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8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60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79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1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1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6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8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75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2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0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AF91-B0E4-4EE1-B560-F94F3E8928C9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49AEE-942C-42B1-9DF7-C7F5B54B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3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ernatschool.web.cern.ch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2735643"/>
            <a:ext cx="7886700" cy="34413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particle data from the International Space Station during Tim Peake’s mission and contribute to research that will help us understand more about radiation in space.</a:t>
            </a: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Register at:</a:t>
            </a:r>
          </a:p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http://cernatschool.web.cern.ch/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6" y="0"/>
            <a:ext cx="7552944" cy="25115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6" y="6237468"/>
            <a:ext cx="1591055" cy="6002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450" y="6176963"/>
            <a:ext cx="1394726" cy="54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1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Laura</cp:lastModifiedBy>
  <cp:revision>1</cp:revision>
  <dcterms:created xsi:type="dcterms:W3CDTF">2015-11-20T15:16:17Z</dcterms:created>
  <dcterms:modified xsi:type="dcterms:W3CDTF">2015-11-20T15:20:13Z</dcterms:modified>
</cp:coreProperties>
</file>