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="" val="1"/>
      </p:ext>
    </p:extLst>
  </p:showPr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2" autoAdjust="0"/>
    <p:restoredTop sz="99248" autoAdjust="0"/>
  </p:normalViewPr>
  <p:slideViewPr>
    <p:cSldViewPr snapToGrid="0" snapToObjects="1">
      <p:cViewPr>
        <p:scale>
          <a:sx n="60" d="100"/>
          <a:sy n="60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pPr/>
              <a:t>Sunday, June 02,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pPr/>
              <a:t>Sunday, June 02,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pPr/>
              <a:t>Sunday, June 02,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pPr/>
              <a:t>Sunday, June 02,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pPr/>
              <a:t>Sunday, June 02,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pPr/>
              <a:t>Sunday, June 02,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pPr/>
              <a:t>Sunday, June 02,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pPr/>
              <a:t>Sunday, June 02,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pPr/>
              <a:t>Sunday, June 02,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pPr/>
              <a:t>Sunday, June 02,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pPr/>
              <a:t>Sunday, June 02,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pPr/>
              <a:t>Sunday, June 02,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2800" dirty="0" smtClean="0"/>
              <a:t>MULTISCALE </a:t>
            </a:r>
            <a:r>
              <a:rPr lang="en-GB" sz="2800" dirty="0"/>
              <a:t>MODELLING OF CERAMIC COMPOSITES (SIC/SIC) SUPPORTED BY MICRO/NANOMECHANICAL CHARACTERIZATION </a:t>
            </a:r>
            <a:r>
              <a:rPr lang="en-GB" sz="2800" dirty="0" smtClean="0"/>
              <a:t>EXPERIMENTS</a:t>
            </a: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5800" y="3822700"/>
            <a:ext cx="7848600" cy="1752600"/>
          </a:xfrm>
        </p:spPr>
        <p:txBody>
          <a:bodyPr>
            <a:normAutofit/>
          </a:bodyPr>
          <a:lstStyle/>
          <a:p>
            <a:r>
              <a:rPr lang="en-GB" dirty="0" smtClean="0"/>
              <a:t>SUB-PROGRAMME </a:t>
            </a:r>
            <a:r>
              <a:rPr lang="en-GB" dirty="0"/>
              <a:t>4: Modelling: correlations, simulation and experimental </a:t>
            </a:r>
            <a:r>
              <a:rPr lang="en-GB" dirty="0" smtClean="0"/>
              <a:t>validation</a:t>
            </a:r>
          </a:p>
          <a:p>
            <a:endParaRPr lang="en-GB" dirty="0" smtClean="0"/>
          </a:p>
          <a:p>
            <a:r>
              <a:rPr lang="en-GB" dirty="0" smtClean="0"/>
              <a:t>		Francoise </a:t>
            </a:r>
            <a:r>
              <a:rPr lang="en-GB" dirty="0" err="1" smtClean="0"/>
              <a:t>Maday</a:t>
            </a:r>
            <a:r>
              <a:rPr lang="en-GB" dirty="0" smtClean="0"/>
              <a:t>  Antonio </a:t>
            </a:r>
            <a:r>
              <a:rPr lang="en-GB" dirty="0" err="1" smtClean="0"/>
              <a:t>Rinaldi</a:t>
            </a:r>
            <a:endParaRPr lang="it-IT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3015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52260" y="435187"/>
            <a:ext cx="7885569" cy="6186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Advanced </a:t>
            </a:r>
            <a:r>
              <a:rPr lang="it-IT" dirty="0" err="1" smtClean="0"/>
              <a:t>models</a:t>
            </a:r>
            <a:r>
              <a:rPr lang="it-IT" dirty="0" smtClean="0"/>
              <a:t> for C-or </a:t>
            </a:r>
            <a:r>
              <a:rPr lang="it-IT" dirty="0" err="1" smtClean="0"/>
              <a:t>SiC-based</a:t>
            </a:r>
            <a:r>
              <a:rPr lang="it-IT" dirty="0" smtClean="0"/>
              <a:t> composite </a:t>
            </a:r>
            <a:r>
              <a:rPr lang="it-IT" dirty="0" err="1" smtClean="0"/>
              <a:t>properties</a:t>
            </a:r>
            <a:r>
              <a:rPr lang="it-IT" dirty="0" smtClean="0"/>
              <a:t> are </a:t>
            </a:r>
            <a:r>
              <a:rPr lang="it-IT" dirty="0" err="1" smtClean="0"/>
              <a:t>mainly</a:t>
            </a:r>
            <a:r>
              <a:rPr lang="it-IT" dirty="0" smtClean="0"/>
              <a:t> </a:t>
            </a:r>
            <a:r>
              <a:rPr lang="it-IT" dirty="0" err="1" smtClean="0"/>
              <a:t>developed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a </a:t>
            </a:r>
            <a:r>
              <a:rPr lang="it-IT" dirty="0" err="1" smtClean="0"/>
              <a:t>European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r>
              <a:rPr lang="it-IT" dirty="0" smtClean="0"/>
              <a:t> by French </a:t>
            </a:r>
            <a:r>
              <a:rPr lang="it-IT" dirty="0" err="1" smtClean="0"/>
              <a:t>laboratories</a:t>
            </a:r>
            <a:r>
              <a:rPr lang="it-IT" dirty="0" smtClean="0"/>
              <a:t>:</a:t>
            </a:r>
          </a:p>
          <a:p>
            <a:endParaRPr lang="it-IT" dirty="0" smtClean="0"/>
          </a:p>
          <a:p>
            <a:pPr marL="285750" indent="-285750">
              <a:buFont typeface="Wingdings" charset="2"/>
              <a:buChar char="q"/>
            </a:pPr>
            <a:r>
              <a:rPr lang="it-IT" dirty="0" smtClean="0"/>
              <a:t>C/C and C/</a:t>
            </a:r>
            <a:r>
              <a:rPr lang="it-IT" dirty="0" err="1" smtClean="0"/>
              <a:t>SiC</a:t>
            </a:r>
            <a:r>
              <a:rPr lang="it-IT" dirty="0" smtClean="0"/>
              <a:t> for </a:t>
            </a:r>
            <a:r>
              <a:rPr lang="it-IT" dirty="0" err="1" smtClean="0"/>
              <a:t>aerospace</a:t>
            </a:r>
            <a:r>
              <a:rPr lang="it-IT" dirty="0" smtClean="0"/>
              <a:t> </a:t>
            </a:r>
            <a:r>
              <a:rPr lang="it-IT" dirty="0" err="1" smtClean="0"/>
              <a:t>applications</a:t>
            </a:r>
            <a:r>
              <a:rPr lang="it-IT" dirty="0" smtClean="0"/>
              <a:t>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it-IT" dirty="0" err="1" smtClean="0"/>
              <a:t>Unité</a:t>
            </a:r>
            <a:r>
              <a:rPr lang="it-IT" dirty="0" smtClean="0"/>
              <a:t> </a:t>
            </a:r>
            <a:r>
              <a:rPr lang="it-IT" dirty="0" err="1" smtClean="0"/>
              <a:t>Mixte-Laboratoire</a:t>
            </a:r>
            <a:r>
              <a:rPr lang="it-IT" dirty="0" smtClean="0"/>
              <a:t> </a:t>
            </a:r>
            <a:r>
              <a:rPr lang="it-IT" dirty="0" err="1" smtClean="0"/>
              <a:t>des</a:t>
            </a:r>
            <a:r>
              <a:rPr lang="it-IT" dirty="0" smtClean="0"/>
              <a:t> </a:t>
            </a:r>
            <a:r>
              <a:rPr lang="it-IT" dirty="0" err="1" smtClean="0"/>
              <a:t>Composites</a:t>
            </a:r>
            <a:r>
              <a:rPr lang="it-IT" dirty="0" smtClean="0"/>
              <a:t> </a:t>
            </a:r>
            <a:r>
              <a:rPr lang="it-IT" dirty="0" err="1" smtClean="0"/>
              <a:t>Thermo-Stucturaux</a:t>
            </a:r>
            <a:r>
              <a:rPr lang="it-IT" dirty="0" smtClean="0"/>
              <a:t> de </a:t>
            </a:r>
            <a:r>
              <a:rPr lang="it-IT" dirty="0" err="1" smtClean="0"/>
              <a:t>Pessac</a:t>
            </a:r>
            <a:r>
              <a:rPr lang="it-IT" dirty="0" smtClean="0"/>
              <a:t> (LCTS)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it-IT" dirty="0" smtClean="0"/>
              <a:t>Office National de </a:t>
            </a:r>
            <a:r>
              <a:rPr lang="it-IT" dirty="0" err="1" smtClean="0"/>
              <a:t>Recherche</a:t>
            </a:r>
            <a:r>
              <a:rPr lang="it-IT" dirty="0" smtClean="0"/>
              <a:t> et d’</a:t>
            </a:r>
            <a:r>
              <a:rPr lang="it-IT" dirty="0" err="1" smtClean="0"/>
              <a:t>études</a:t>
            </a:r>
            <a:r>
              <a:rPr lang="it-IT" dirty="0" smtClean="0"/>
              <a:t> </a:t>
            </a:r>
            <a:r>
              <a:rPr lang="it-IT" dirty="0" err="1" smtClean="0"/>
              <a:t>Aerospatiales</a:t>
            </a:r>
            <a:r>
              <a:rPr lang="it-IT" dirty="0" smtClean="0"/>
              <a:t> - ONERA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r-FR" dirty="0"/>
              <a:t>Ecole </a:t>
            </a:r>
            <a:r>
              <a:rPr lang="fr-FR" dirty="0" smtClean="0"/>
              <a:t>Normale Supérieure </a:t>
            </a:r>
            <a:r>
              <a:rPr lang="fr-FR" dirty="0"/>
              <a:t>de </a:t>
            </a:r>
            <a:r>
              <a:rPr lang="fr-FR" dirty="0" smtClean="0"/>
              <a:t>Cachan (</a:t>
            </a:r>
            <a:r>
              <a:rPr lang="it-IT" dirty="0" smtClean="0"/>
              <a:t>ENS)</a:t>
            </a:r>
          </a:p>
          <a:p>
            <a:pPr marL="285750" indent="-285750">
              <a:buFont typeface="Wingdings" charset="2"/>
              <a:buChar char="q"/>
            </a:pPr>
            <a:r>
              <a:rPr lang="it-IT" dirty="0" err="1" smtClean="0"/>
              <a:t>SiC</a:t>
            </a:r>
            <a:r>
              <a:rPr lang="it-IT" dirty="0" smtClean="0"/>
              <a:t>/</a:t>
            </a:r>
            <a:r>
              <a:rPr lang="it-IT" dirty="0" err="1" smtClean="0"/>
              <a:t>SiC</a:t>
            </a:r>
            <a:r>
              <a:rPr lang="it-IT" dirty="0" smtClean="0"/>
              <a:t> for </a:t>
            </a:r>
            <a:r>
              <a:rPr lang="it-IT" dirty="0" err="1" smtClean="0"/>
              <a:t>nuclear</a:t>
            </a:r>
            <a:r>
              <a:rPr lang="it-IT" dirty="0" smtClean="0"/>
              <a:t> </a:t>
            </a:r>
            <a:r>
              <a:rPr lang="it-IT" dirty="0" err="1" smtClean="0"/>
              <a:t>applications</a:t>
            </a:r>
            <a:r>
              <a:rPr lang="it-IT" dirty="0" smtClean="0"/>
              <a:t> (</a:t>
            </a:r>
            <a:r>
              <a:rPr lang="it-IT" dirty="0" err="1" smtClean="0"/>
              <a:t>i.e.fuel</a:t>
            </a:r>
            <a:r>
              <a:rPr lang="it-IT" dirty="0" smtClean="0"/>
              <a:t> </a:t>
            </a:r>
            <a:r>
              <a:rPr lang="it-IT" dirty="0" err="1" smtClean="0"/>
              <a:t>cladding</a:t>
            </a:r>
            <a:r>
              <a:rPr lang="it-IT" dirty="0" smtClean="0"/>
              <a:t>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it-IT" dirty="0" smtClean="0"/>
              <a:t>CEA</a:t>
            </a:r>
          </a:p>
          <a:p>
            <a:r>
              <a:rPr lang="it-IT" dirty="0" err="1" smtClean="0"/>
              <a:t>Multiscale</a:t>
            </a:r>
            <a:r>
              <a:rPr lang="it-IT" dirty="0" smtClean="0"/>
              <a:t> </a:t>
            </a:r>
            <a:r>
              <a:rPr lang="it-IT" dirty="0" err="1" smtClean="0"/>
              <a:t>approach</a:t>
            </a:r>
            <a:r>
              <a:rPr lang="it-IT" dirty="0" smtClean="0"/>
              <a:t> </a:t>
            </a:r>
            <a:r>
              <a:rPr lang="it-IT" dirty="0" err="1" smtClean="0"/>
              <a:t>based</a:t>
            </a:r>
            <a:r>
              <a:rPr lang="it-IT" dirty="0" smtClean="0"/>
              <a:t> on </a:t>
            </a:r>
            <a:r>
              <a:rPr lang="it-IT" dirty="0" err="1" smtClean="0"/>
              <a:t>microstructures</a:t>
            </a:r>
            <a:r>
              <a:rPr lang="it-IT" dirty="0" smtClean="0"/>
              <a:t> more and more </a:t>
            </a:r>
            <a:r>
              <a:rPr lang="it-IT" dirty="0" err="1" smtClean="0"/>
              <a:t>representative</a:t>
            </a:r>
            <a:r>
              <a:rPr lang="it-IT" dirty="0" smtClean="0"/>
              <a:t> of the </a:t>
            </a:r>
            <a:r>
              <a:rPr lang="it-IT" dirty="0" err="1" smtClean="0"/>
              <a:t>real</a:t>
            </a:r>
            <a:r>
              <a:rPr lang="it-IT" dirty="0" smtClean="0"/>
              <a:t> </a:t>
            </a:r>
            <a:r>
              <a:rPr lang="it-IT" dirty="0" err="1" smtClean="0"/>
              <a:t>ones</a:t>
            </a:r>
            <a:r>
              <a:rPr lang="it-IT" dirty="0" smtClean="0"/>
              <a:t> (</a:t>
            </a:r>
            <a:r>
              <a:rPr lang="it-IT" dirty="0" err="1" smtClean="0"/>
              <a:t>at</a:t>
            </a:r>
            <a:r>
              <a:rPr lang="it-IT" dirty="0" smtClean="0"/>
              <a:t> </a:t>
            </a:r>
            <a:r>
              <a:rPr lang="it-IT" dirty="0" err="1" smtClean="0"/>
              <a:t>each</a:t>
            </a:r>
            <a:r>
              <a:rPr lang="it-IT" dirty="0" smtClean="0"/>
              <a:t> </a:t>
            </a:r>
            <a:r>
              <a:rPr lang="it-IT" dirty="0" err="1" smtClean="0"/>
              <a:t>length</a:t>
            </a:r>
            <a:r>
              <a:rPr lang="it-IT" dirty="0" smtClean="0"/>
              <a:t> scale) and </a:t>
            </a:r>
            <a:r>
              <a:rPr lang="it-IT" dirty="0" err="1" smtClean="0"/>
              <a:t>using</a:t>
            </a:r>
            <a:r>
              <a:rPr lang="it-IT" dirty="0" smtClean="0"/>
              <a:t>  </a:t>
            </a:r>
            <a:r>
              <a:rPr lang="it-IT" dirty="0" err="1" smtClean="0"/>
              <a:t>numerical</a:t>
            </a:r>
            <a:r>
              <a:rPr lang="it-IT" dirty="0" smtClean="0"/>
              <a:t> </a:t>
            </a:r>
            <a:r>
              <a:rPr lang="it-IT" dirty="0" err="1" smtClean="0"/>
              <a:t>resolution</a:t>
            </a:r>
            <a:r>
              <a:rPr lang="it-IT" dirty="0" smtClean="0"/>
              <a:t> </a:t>
            </a:r>
            <a:r>
              <a:rPr lang="it-IT" dirty="0" err="1" smtClean="0"/>
              <a:t>tools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significantly</a:t>
            </a:r>
            <a:r>
              <a:rPr lang="it-IT" dirty="0" smtClean="0"/>
              <a:t> </a:t>
            </a:r>
            <a:r>
              <a:rPr lang="it-IT" dirty="0" err="1" smtClean="0"/>
              <a:t>progressed</a:t>
            </a:r>
            <a:r>
              <a:rPr lang="it-IT" dirty="0" smtClean="0"/>
              <a:t>. </a:t>
            </a:r>
            <a:r>
              <a:rPr lang="it-IT" dirty="0" err="1" smtClean="0"/>
              <a:t>Studies</a:t>
            </a:r>
            <a:r>
              <a:rPr lang="it-IT" dirty="0" smtClean="0"/>
              <a:t> include </a:t>
            </a:r>
            <a:r>
              <a:rPr lang="it-IT" dirty="0" err="1" smtClean="0"/>
              <a:t>modelling</a:t>
            </a:r>
            <a:r>
              <a:rPr lang="it-IT" dirty="0" smtClean="0"/>
              <a:t> of:</a:t>
            </a:r>
          </a:p>
          <a:p>
            <a:endParaRPr lang="it-IT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it-IT" dirty="0" smtClean="0"/>
              <a:t>Linear </a:t>
            </a:r>
            <a:r>
              <a:rPr lang="it-IT" dirty="0" err="1" smtClean="0"/>
              <a:t>elastic</a:t>
            </a:r>
            <a:r>
              <a:rPr lang="it-IT" dirty="0" smtClean="0"/>
              <a:t> </a:t>
            </a:r>
            <a:r>
              <a:rPr lang="it-IT" dirty="0" err="1" smtClean="0"/>
              <a:t>behaviour</a:t>
            </a:r>
            <a:r>
              <a:rPr lang="it-IT" dirty="0" smtClean="0"/>
              <a:t>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it-IT" dirty="0" smtClean="0"/>
              <a:t>Non linear </a:t>
            </a:r>
            <a:r>
              <a:rPr lang="it-IT" dirty="0" err="1" smtClean="0"/>
              <a:t>behaviour</a:t>
            </a:r>
            <a:r>
              <a:rPr lang="it-IT" dirty="0" smtClean="0"/>
              <a:t> due to </a:t>
            </a:r>
            <a:r>
              <a:rPr lang="it-IT" dirty="0" err="1" smtClean="0"/>
              <a:t>damage</a:t>
            </a:r>
            <a:endParaRPr lang="it-IT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it-IT" dirty="0" smtClean="0"/>
              <a:t>Thermal </a:t>
            </a:r>
            <a:r>
              <a:rPr lang="it-IT" dirty="0" err="1" smtClean="0"/>
              <a:t>properties</a:t>
            </a:r>
            <a:endParaRPr lang="it-IT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it-IT" dirty="0" err="1" smtClean="0"/>
              <a:t>Oxidation</a:t>
            </a:r>
            <a:endParaRPr lang="it-IT" dirty="0" smtClean="0"/>
          </a:p>
          <a:p>
            <a:endParaRPr lang="it-IT" dirty="0"/>
          </a:p>
          <a:p>
            <a:r>
              <a:rPr lang="it-IT" u="sng" dirty="0" err="1" smtClean="0"/>
              <a:t>Complementary</a:t>
            </a:r>
            <a:r>
              <a:rPr lang="it-IT" u="sng" dirty="0" smtClean="0"/>
              <a:t> </a:t>
            </a:r>
            <a:r>
              <a:rPr lang="it-IT" u="sng" dirty="0" err="1" smtClean="0"/>
              <a:t>experimental</a:t>
            </a:r>
            <a:r>
              <a:rPr lang="it-IT" u="sng" dirty="0" smtClean="0"/>
              <a:t> data </a:t>
            </a:r>
            <a:r>
              <a:rPr lang="it-IT" u="sng" dirty="0" err="1" smtClean="0"/>
              <a:t>might</a:t>
            </a:r>
            <a:r>
              <a:rPr lang="it-IT" u="sng" dirty="0" smtClean="0"/>
              <a:t> be </a:t>
            </a:r>
            <a:r>
              <a:rPr lang="it-IT" u="sng" dirty="0" err="1" smtClean="0"/>
              <a:t>needed</a:t>
            </a:r>
            <a:r>
              <a:rPr lang="it-IT" u="sng" dirty="0" smtClean="0"/>
              <a:t> in </a:t>
            </a:r>
            <a:r>
              <a:rPr lang="it-IT" u="sng" dirty="0" err="1" smtClean="0"/>
              <a:t>order</a:t>
            </a:r>
            <a:r>
              <a:rPr lang="it-IT" u="sng" dirty="0" smtClean="0"/>
              <a:t> to validate </a:t>
            </a:r>
            <a:r>
              <a:rPr lang="it-IT" u="sng" dirty="0" err="1" smtClean="0"/>
              <a:t>these</a:t>
            </a:r>
            <a:r>
              <a:rPr lang="it-IT" u="sng" dirty="0" smtClean="0"/>
              <a:t> </a:t>
            </a:r>
            <a:r>
              <a:rPr lang="it-IT" u="sng" dirty="0" err="1" smtClean="0"/>
              <a:t>models</a:t>
            </a:r>
            <a:endParaRPr lang="it-IT" u="sng" dirty="0" smtClean="0"/>
          </a:p>
          <a:p>
            <a:endParaRPr lang="it-IT" dirty="0"/>
          </a:p>
        </p:txBody>
      </p:sp>
      <p:sp>
        <p:nvSpPr>
          <p:cNvPr id="2" name="TextBox 1"/>
          <p:cNvSpPr txBox="1"/>
          <p:nvPr/>
        </p:nvSpPr>
        <p:spPr>
          <a:xfrm>
            <a:off x="74083" y="0"/>
            <a:ext cx="7556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/>
              <a:t>STATUS ABOUT CERAMIC COMPOSITE PROPERTY MODELING IN THE EU</a:t>
            </a:r>
            <a:endParaRPr lang="en-US" sz="1600" b="1" i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52124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93837" y="0"/>
            <a:ext cx="8469185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/>
              <a:t>TESTING PLATFORMS AVAILABLE AT ENEA  </a:t>
            </a:r>
            <a:endParaRPr lang="en-US" b="1" i="1" dirty="0"/>
          </a:p>
          <a:p>
            <a:endParaRPr lang="en-US" b="1" i="1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SET OF MACRO TENSILE AND CREEP STATIONS FOR MACRO TESTING  </a:t>
            </a:r>
            <a:r>
              <a:rPr lang="en-US" sz="1400" dirty="0" smtClean="0"/>
              <a:t>(Differential Interference Contrast used to capture </a:t>
            </a:r>
            <a:r>
              <a:rPr lang="en-US" sz="1400" dirty="0" err="1" smtClean="0"/>
              <a:t>microfields</a:t>
            </a:r>
            <a:r>
              <a:rPr lang="en-US" sz="1400" dirty="0" smtClean="0"/>
              <a:t> during testing)</a:t>
            </a:r>
          </a:p>
          <a:p>
            <a:endParaRPr lang="en-US" dirty="0"/>
          </a:p>
          <a:p>
            <a:r>
              <a:rPr lang="en-US" dirty="0" smtClean="0"/>
              <a:t>2. MICROTESTING SYSTEM WITH LOAD CELLS OF 2N and 200 N TO BE OPERATED UNDER AN OPTICAL MICROSCOPE OR IN SEM + VIDEO MONITORING CAPABILITY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3</a:t>
            </a:r>
            <a:r>
              <a:rPr lang="en-US" dirty="0" smtClean="0"/>
              <a:t>. AFM WITH NANOMECHANICAL MODEL TO DO ELASTIC MAPPING OF MATRICES UP TO 64x64 OVER 100x100  um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sz="1400" dirty="0" smtClean="0"/>
              <a:t>(SUPPORTING SPECIAL SAPPHIRE CANTILEVER FOR CERAMICS) </a:t>
            </a:r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b="1" i="1" dirty="0"/>
          </a:p>
          <a:p>
            <a:pPr marL="342900" indent="-342900">
              <a:buFont typeface="+mj-lt"/>
              <a:buAutoNum type="arabicPeriod"/>
            </a:pPr>
            <a:endParaRPr lang="en-US" b="1" i="1" dirty="0" smtClean="0"/>
          </a:p>
          <a:p>
            <a:pPr marL="342900" indent="-342900">
              <a:buFont typeface="+mj-lt"/>
              <a:buAutoNum type="arabicPeriod"/>
            </a:pPr>
            <a:endParaRPr lang="en-US" b="1" i="1" dirty="0" smtClean="0"/>
          </a:p>
        </p:txBody>
      </p:sp>
      <p:pic>
        <p:nvPicPr>
          <p:cNvPr id="3" name="Picture 2" descr="200N image 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6755" y="2583023"/>
            <a:ext cx="2858819" cy="164625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68593" y="2758198"/>
            <a:ext cx="30449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To pull on </a:t>
            </a:r>
            <a:r>
              <a:rPr lang="en-US" i="1" dirty="0" err="1" smtClean="0"/>
              <a:t>microcomposite</a:t>
            </a:r>
            <a:r>
              <a:rPr lang="en-US" i="1" dirty="0" smtClean="0"/>
              <a:t> , single yarns, and single fibers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29437" y="5166047"/>
            <a:ext cx="2198993" cy="16492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22882" y="5166048"/>
            <a:ext cx="1292124" cy="164924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943573" y="5334886"/>
            <a:ext cx="39605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smtClean="0"/>
              <a:t>In-situ push-in on fibers or map strain field with nanometer resolution during an external test (if coupled with the </a:t>
            </a:r>
            <a:r>
              <a:rPr lang="en-US" i="1" err="1" smtClean="0"/>
              <a:t>microtensile</a:t>
            </a:r>
            <a:r>
              <a:rPr lang="en-US" i="1" smtClean="0"/>
              <a:t> stage) 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48874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06032" y="-13777"/>
            <a:ext cx="870910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/>
              <a:t>TESTING PLATFORMS AVAILABLE AT ENEA</a:t>
            </a:r>
            <a:endParaRPr lang="en-US" b="1" i="1" dirty="0"/>
          </a:p>
          <a:p>
            <a:endParaRPr lang="en-US" b="1" i="1" dirty="0" smtClean="0"/>
          </a:p>
          <a:p>
            <a:r>
              <a:rPr lang="en-US" dirty="0" smtClean="0"/>
              <a:t>4. NANOINDENTER FOR QUANTITATIVE MEASUREMENT OF MECHANICAL PROPERTIES (RESIDUAL STRESS) AT THE NANOSCALE – </a:t>
            </a:r>
            <a:r>
              <a:rPr lang="en-US" sz="1400" dirty="0" smtClean="0"/>
              <a:t>(</a:t>
            </a:r>
            <a:r>
              <a:rPr lang="en-US" sz="1400" u="sng" dirty="0" smtClean="0"/>
              <a:t>THIS WILL BECOME  AVAILABLE OVER SUMMER</a:t>
            </a:r>
            <a:r>
              <a:rPr lang="en-US" sz="1400" dirty="0" smtClean="0"/>
              <a:t>) </a:t>
            </a:r>
          </a:p>
          <a:p>
            <a:pPr marL="342900" indent="-342900">
              <a:buFont typeface="+mj-lt"/>
              <a:buAutoNum type="arabicPeriod"/>
            </a:pPr>
            <a:endParaRPr lang="en-US" b="1" i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5498306" y="2218578"/>
            <a:ext cx="30449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smtClean="0"/>
              <a:t>Ultra precise positioning and high </a:t>
            </a:r>
            <a:r>
              <a:rPr lang="en-US" i="1" err="1" smtClean="0"/>
              <a:t>stiffeness</a:t>
            </a:r>
            <a:r>
              <a:rPr lang="en-US" i="1" smtClean="0"/>
              <a:t> testing on fibers and </a:t>
            </a:r>
            <a:r>
              <a:rPr lang="en-US" i="1" err="1" smtClean="0"/>
              <a:t>nanophases</a:t>
            </a:r>
            <a:r>
              <a:rPr lang="en-US" i="1" smtClean="0"/>
              <a:t> by a diamond tip</a:t>
            </a: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3543" y="1829311"/>
            <a:ext cx="4445000" cy="16764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34893" y="4015232"/>
            <a:ext cx="846918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5. FULL ACCESS TO A FOCUSED ION BEAM (FIB) TO SUPPORT NEEDS FOR SECTIONING </a:t>
            </a:r>
            <a:r>
              <a:rPr lang="en-US" dirty="0" err="1" smtClean="0"/>
              <a:t>SiC</a:t>
            </a:r>
            <a:r>
              <a:rPr lang="en-US" dirty="0" smtClean="0"/>
              <a:t>/</a:t>
            </a:r>
            <a:r>
              <a:rPr lang="en-US" dirty="0" err="1" smtClean="0"/>
              <a:t>SiC</a:t>
            </a:r>
            <a:r>
              <a:rPr lang="en-US" dirty="0" smtClean="0"/>
              <a:t> and DIAMOND TIPS AS NEEDED , AS WELL  AS TO PREPARE MICROMETER SCALE NOTCHED SAMPLED FOR FRACTURE TESTING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58438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597" y="-1"/>
            <a:ext cx="8229600" cy="526443"/>
          </a:xfrm>
        </p:spPr>
        <p:txBody>
          <a:bodyPr>
            <a:normAutofit/>
          </a:bodyPr>
          <a:lstStyle/>
          <a:p>
            <a:r>
              <a:rPr lang="en-GB" sz="2000" b="1" i="1" dirty="0" smtClean="0">
                <a:solidFill>
                  <a:schemeClr val="tx1"/>
                </a:solidFill>
              </a:rPr>
              <a:t>POTENTIAL CONTRIBUTION FROM ENEA</a:t>
            </a:r>
            <a:r>
              <a:rPr lang="en-US" sz="2000" i="1" dirty="0" smtClean="0">
                <a:effectLst/>
              </a:rPr>
              <a:t> </a:t>
            </a:r>
            <a:endParaRPr lang="en-US" sz="2000" i="1" dirty="0"/>
          </a:p>
        </p:txBody>
      </p:sp>
      <p:sp>
        <p:nvSpPr>
          <p:cNvPr id="6" name="Rectangle 5"/>
          <p:cNvSpPr/>
          <p:nvPr/>
        </p:nvSpPr>
        <p:spPr>
          <a:xfrm>
            <a:off x="401541" y="526444"/>
            <a:ext cx="815365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PROVIDING EXPERIMENTAL DATA  IN SUPPORT TO THE MULTI-SCALE APPROACH OF THE MECHANICAL BEHAVIOUR OF SIC/SIC COMPOSITES AT THE SCALE OF THE TOW: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fr-FR" sz="2000" dirty="0" smtClean="0"/>
              <a:t>NANOINDENTATION TESTS TO EVALUATE THE INTERFACE PROPERTIES (SHEAR STRESS, DEBOND ENERGY AND RESIDUAL STRESSES ) FROM THE NANOSCALE OF </a:t>
            </a:r>
            <a:r>
              <a:rPr lang="en-GB" sz="2000" dirty="0" smtClean="0"/>
              <a:t>SIC/SIC</a:t>
            </a:r>
          </a:p>
          <a:p>
            <a:pPr marL="285750" lvl="0" indent="-285750"/>
            <a:endParaRPr lang="en-GB" sz="2000" dirty="0" smtClean="0"/>
          </a:p>
          <a:p>
            <a:pPr marL="285750" lvl="0" indent="-285750"/>
            <a:endParaRPr lang="fr-FR" sz="2000" dirty="0" smtClean="0"/>
          </a:p>
          <a:p>
            <a:pPr marL="285750" lvl="0" indent="-285750">
              <a:buFont typeface="Arial" pitchFamily="34" charset="0"/>
              <a:buChar char="•"/>
            </a:pPr>
            <a:endParaRPr lang="en-US" sz="2000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it-IT" sz="2000" dirty="0" smtClean="0"/>
              <a:t>IN-SITU MICROSCOPIC OBSERVATIONS (OPTICAL, SEM) DURING TENSILE TESTS TO CHARACTERIZE THE ELASTIC AND DAMAGE BEHAVIOUR OF SIC/SIC MINICOMPOSITES</a:t>
            </a:r>
            <a:endParaRPr lang="en-US" sz="20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07652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ezza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Chiarezza.thmx</Template>
  <TotalTime>617</TotalTime>
  <Words>414</Words>
  <Application>Microsoft Office PowerPoint</Application>
  <PresentationFormat>Presentazione su schermo (4:3)</PresentationFormat>
  <Paragraphs>56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Chiarezza</vt:lpstr>
      <vt:lpstr>MULTISCALE MODELLING OF CERAMIC COMPOSITES (SIC/SIC) SUPPORTED BY MICRO/NANOMECHANICAL CHARACTERIZATION EXPERIMENTS</vt:lpstr>
      <vt:lpstr>Diapositiva 2</vt:lpstr>
      <vt:lpstr>Diapositiva 3</vt:lpstr>
      <vt:lpstr>Diapositiva 4</vt:lpstr>
      <vt:lpstr>POTENTIAL CONTRIBUTION FROM ENEA </vt:lpstr>
    </vt:vector>
  </TitlesOfParts>
  <Company>ENEA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PORTAL WP1.43</dc:title>
  <dc:creator>Stefano Ferriani</dc:creator>
  <cp:lastModifiedBy>Valued Packard Bell Customer</cp:lastModifiedBy>
  <cp:revision>51</cp:revision>
  <dcterms:created xsi:type="dcterms:W3CDTF">2013-06-02T18:22:26Z</dcterms:created>
  <dcterms:modified xsi:type="dcterms:W3CDTF">2013-06-02T19:23:27Z</dcterms:modified>
</cp:coreProperties>
</file>