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ink/ink1.xml" ContentType="application/inkml+xml"/>
  <Override PartName="/ppt/ink/ink2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6"/>
  </p:notesMasterIdLst>
  <p:sldIdLst>
    <p:sldId id="256" r:id="rId3"/>
    <p:sldId id="257" r:id="rId4"/>
    <p:sldId id="304" r:id="rId5"/>
    <p:sldId id="306" r:id="rId7"/>
    <p:sldId id="307" r:id="rId8"/>
    <p:sldId id="308" r:id="rId9"/>
    <p:sldId id="309" r:id="rId10"/>
    <p:sldId id="1280" r:id="rId11"/>
    <p:sldId id="1281" r:id="rId12"/>
    <p:sldId id="1282" r:id="rId13"/>
    <p:sldId id="1284" r:id="rId14"/>
    <p:sldId id="1285" r:id="rId15"/>
    <p:sldId id="1286" r:id="rId16"/>
    <p:sldId id="1287" r:id="rId17"/>
    <p:sldId id="1264" r:id="rId18"/>
    <p:sldId id="314" r:id="rId19"/>
    <p:sldId id="315" r:id="rId20"/>
    <p:sldId id="317" r:id="rId21"/>
    <p:sldId id="316" r:id="rId22"/>
    <p:sldId id="1265" r:id="rId23"/>
    <p:sldId id="1092" r:id="rId24"/>
    <p:sldId id="1279" r:id="rId25"/>
    <p:sldId id="1278" r:id="rId26"/>
    <p:sldId id="1289" r:id="rId27"/>
    <p:sldId id="1298" r:id="rId28"/>
  </p:sldIdLst>
  <p:sldSz cx="9144000" cy="6858000" type="screen4x3"/>
  <p:notesSz cx="6858000" cy="9144000"/>
  <p:defaultTextStyle>
    <a:lvl1pPr lvl="0" algn="l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/>
        <a:ea typeface="华文彩云"/>
      </a:defRPr>
    </a:lvl1pPr>
    <a:lvl2pPr marL="457200" lvl="1" algn="l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/>
        <a:ea typeface="华文彩云"/>
      </a:defRPr>
    </a:lvl2pPr>
    <a:lvl3pPr marL="914400" lvl="2" algn="l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/>
        <a:ea typeface="华文彩云"/>
      </a:defRPr>
    </a:lvl3pPr>
    <a:lvl4pPr marL="1371600" lvl="3" algn="l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/>
        <a:ea typeface="华文彩云"/>
      </a:defRPr>
    </a:lvl4pPr>
    <a:lvl5pPr marL="1828800" lvl="4" algn="l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/>
        <a:ea typeface="华文彩云"/>
      </a:defRPr>
    </a:lvl5pPr>
    <a:lvl6pPr marL="2286000" lvl="5" algn="l" defTabSz="914400">
      <a:defRPr kern="1200">
        <a:solidFill>
          <a:schemeClr val="tx1"/>
        </a:solidFill>
        <a:latin typeface="Arial" panose="020B0604020202020204"/>
        <a:ea typeface="华文彩云"/>
      </a:defRPr>
    </a:lvl6pPr>
    <a:lvl7pPr marL="2743200" lvl="6" algn="l" defTabSz="914400">
      <a:defRPr kern="1200">
        <a:solidFill>
          <a:schemeClr val="tx1"/>
        </a:solidFill>
        <a:latin typeface="Arial" panose="020B0604020202020204"/>
        <a:ea typeface="华文彩云"/>
      </a:defRPr>
    </a:lvl7pPr>
    <a:lvl8pPr marL="3200400" lvl="7" algn="l" defTabSz="914400">
      <a:defRPr kern="1200">
        <a:solidFill>
          <a:schemeClr val="tx1"/>
        </a:solidFill>
        <a:latin typeface="Arial" panose="020B0604020202020204"/>
        <a:ea typeface="华文彩云"/>
      </a:defRPr>
    </a:lvl8pPr>
    <a:lvl9pPr marL="3657600" lvl="8" algn="l" defTabSz="914400">
      <a:defRPr kern="1200">
        <a:solidFill>
          <a:schemeClr val="tx1"/>
        </a:solidFill>
        <a:latin typeface="Arial" panose="020B0604020202020204"/>
        <a:ea typeface="华文彩云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55"/>
    <p:restoredTop sz="94671"/>
  </p:normalViewPr>
  <p:slideViewPr>
    <p:cSldViewPr snapToGrid="0" showGuides="1">
      <p:cViewPr varScale="1">
        <p:scale>
          <a:sx n="91" d="100"/>
          <a:sy n="91" d="100"/>
        </p:scale>
        <p:origin x="1960" y="176"/>
      </p:cViewPr>
      <p:guideLst>
        <p:guide orient="horz" pos="2160"/>
        <p:guide pos="28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2T11:28: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72,'10'-1,"1"0,-1 0,0-1,12-2,15-2,445-31,-6 22,-413 14,1115-2,-788 21,2-1,300-16,-334-2,-283 3,134 15,-133-10,116 4,297-12,-463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2T11:28: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1,'9'0,"0"0,-1 0,1 1,0-1,-1 1,1 1,-1-1,1 0,-1 1,0 0,0 0,0 1,-1-1,1 1,-1 0,0 0,0 0,-1 1,0-1,0 1,0 0,-1 0,0 0,0 1,5 6,-2-4,-1-1,2 1,0-1,0-1,12 7,17 11,-36-23,-1 1,1 0,-1 1,0-1,1 0,-1 1,0-1,0 0,-1 0,1 1,0-1,-1 0,1 1,-1-1,0 1,0-1,0 0,0 1,0-1,-1 1,1-1,-1 1,1-1,-1 0,0 1,0-1,0 1,0-1,-1 0,1 0,-3 2,-5 4,-1-1,0 0,-1 0,-16 7,-1 0,-10 7,-44 16,66-30,0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13B20-8BB8-B74B-ADB5-DA5707988F1E}" type="datetimeFigureOut">
              <a:rPr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8674F-E567-AA4B-8C16-788D7CE21C4F}" type="slidenum">
              <a:rPr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3D7B09-8192-44EA-881D-14B2114AB280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8674F-E567-AA4B-8C16-788D7CE21C4F}" type="slidenum">
              <a:rPr lang="en-US" altLang="zh-CN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lIns="91440" tIns="45720" rIns="91440" bIns="45720" anchor="ctr"/>
          <a:lstStyle/>
          <a:p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561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lvl="0" indent="0" algn="ctr">
              <a:buFont typeface="Wingdings" panose="05000000000000000000" pitchFamily="2" charset="2"/>
              <a:buNone/>
            </a:lvl1pPr>
          </a:lstStyle>
          <a:p>
            <a:r>
              <a:rPr lang="zh-CN"/>
              <a:t>单击此处编辑母版副标题样式</a:t>
            </a:r>
            <a:endParaRPr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vl="0">
              <a:defRPr sz="3200" b="0">
                <a:latin typeface="微软雅黑"/>
                <a:ea typeface="微软雅黑"/>
              </a:defRPr>
            </a:lvl1pPr>
          </a:lstStyle>
          <a:p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lvl="0">
              <a:defRPr b="0">
                <a:latin typeface="微软雅黑"/>
                <a:ea typeface="微软雅黑"/>
              </a:defRPr>
            </a:lvl1pPr>
            <a:lvl2pPr lvl="1">
              <a:defRPr sz="20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</a:lstStyle>
          <a:p>
            <a:pPr lvl="0"/>
            <a:r>
              <a:rPr lang="zh-CN"/>
              <a:t>单击此处编辑母版文本样式</a:t>
            </a:r>
            <a:endParaRPr lang="zh-CN"/>
          </a:p>
          <a:p>
            <a:pPr lvl="1"/>
            <a:r>
              <a:rPr lang="zh-CN"/>
              <a:t>第二级</a:t>
            </a:r>
            <a:endParaRPr lang="zh-CN"/>
          </a:p>
          <a:p>
            <a:pPr lvl="2"/>
            <a:r>
              <a:rPr lang="zh-CN"/>
              <a:t>第三级</a:t>
            </a:r>
            <a:endParaRPr lang="zh-CN"/>
          </a:p>
          <a:p>
            <a:pPr lvl="3"/>
            <a:r>
              <a:rPr lang="zh-CN"/>
              <a:t>第四级</a:t>
            </a:r>
            <a:endParaRPr lang="zh-CN"/>
          </a:p>
          <a:p>
            <a:pPr lvl="4"/>
            <a:r>
              <a:rPr lang="zh-CN"/>
              <a:t>第五级</a:t>
            </a:r>
            <a:endParaRPr 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/>
          <a:p>
            <a:fld id="{66F49469-2616-41C8-B273-1BCD2748095E}" type="slidenum">
              <a:rPr lang="zh-CN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AD809-BA40-4465-987C-AAB43B0AC892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2"/>
          <p:cNvGrpSpPr/>
          <p:nvPr/>
        </p:nvGrpSpPr>
        <p:grpSpPr>
          <a:xfrm>
            <a:off x="0" y="-5205413"/>
            <a:ext cx="9144000" cy="0"/>
            <a:chOff x="0" y="3976"/>
            <a:chExt cx="5760" cy="1"/>
          </a:xfrm>
        </p:grpSpPr>
        <p:sp>
          <p:nvSpPr>
            <p:cNvPr id="1031" name="Line 13"/>
            <p:cNvSpPr>
              <a:spLocks noChangeShapeType="1"/>
            </p:cNvSpPr>
            <p:nvPr/>
          </p:nvSpPr>
          <p:spPr>
            <a:xfrm>
              <a:off x="0" y="3977"/>
              <a:ext cx="1435" cy="0"/>
            </a:xfrm>
            <a:prstGeom prst="line">
              <a:avLst/>
            </a:prstGeom>
            <a:noFill/>
            <a:ln w="88900">
              <a:solidFill>
                <a:srgbClr val="3366CC"/>
              </a:solidFill>
              <a:round/>
            </a:ln>
          </p:spPr>
          <p:txBody>
            <a:bodyPr lIns="90000" tIns="46800" rIns="90000" bIns="46800" anchor="ctr"/>
            <a:lstStyle/>
            <a:p>
              <a:endParaRPr lang="zh-CN"/>
            </a:p>
          </p:txBody>
        </p:sp>
        <p:sp>
          <p:nvSpPr>
            <p:cNvPr id="1032" name="Line 15"/>
            <p:cNvSpPr>
              <a:spLocks noChangeShapeType="1"/>
            </p:cNvSpPr>
            <p:nvPr/>
          </p:nvSpPr>
          <p:spPr>
            <a:xfrm flipV="1">
              <a:off x="0" y="3976"/>
              <a:ext cx="5760" cy="0"/>
            </a:xfrm>
            <a:prstGeom prst="line">
              <a:avLst/>
            </a:prstGeom>
            <a:noFill/>
            <a:ln w="88900">
              <a:solidFill>
                <a:srgbClr val="FF9900"/>
              </a:solidFill>
              <a:round/>
            </a:ln>
          </p:spPr>
          <p:txBody>
            <a:bodyPr lIns="90000" tIns="46800" rIns="90000" bIns="46800" anchor="ctr"/>
            <a:lstStyle/>
            <a:p>
              <a:endParaRPr lang="zh-CN"/>
            </a:p>
          </p:txBody>
        </p:sp>
      </p:grpSp>
      <p:sp useBgFill="1"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2263" y="1296990"/>
            <a:ext cx="8534400" cy="500697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anchor="t" anchorCtr="0"/>
          <a:lstStyle/>
          <a:p>
            <a:pPr lvl="0"/>
            <a:r>
              <a:rPr lang="zh-CN"/>
              <a:t>单击此处编辑母版文本样式</a:t>
            </a:r>
            <a:endParaRPr lang="zh-CN"/>
          </a:p>
          <a:p>
            <a:pPr lvl="1"/>
            <a:r>
              <a:rPr lang="zh-CN"/>
              <a:t>第二级</a:t>
            </a:r>
            <a:endParaRPr lang="zh-CN"/>
          </a:p>
          <a:p>
            <a:pPr lvl="2"/>
            <a:r>
              <a:rPr lang="zh-CN"/>
              <a:t>第三级</a:t>
            </a:r>
            <a:endParaRPr lang="zh-CN"/>
          </a:p>
          <a:p>
            <a:pPr lvl="3"/>
            <a:r>
              <a:rPr lang="zh-CN"/>
              <a:t>第四级</a:t>
            </a:r>
            <a:endParaRPr lang="zh-CN"/>
          </a:p>
          <a:p>
            <a:pPr lvl="4"/>
            <a:r>
              <a:rPr lang="zh-CN"/>
              <a:t>第五级</a:t>
            </a:r>
            <a:endParaRPr lang="zh-CN"/>
          </a:p>
        </p:txBody>
      </p:sp>
      <p:sp>
        <p:nvSpPr>
          <p:cNvPr id="560133" name="Rectangle 5"/>
          <p:cNvSpPr>
            <a:spLocks noGrp="1" noChangeArrowheads="1"/>
          </p:cNvSpPr>
          <p:nvPr>
            <p:ph type="sldNum" idx="4"/>
          </p:nvPr>
        </p:nvSpPr>
        <p:spPr>
          <a:xfrm>
            <a:off x="6870700" y="6400800"/>
            <a:ext cx="1905000" cy="381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/>
          <a:lstStyle>
            <a:lvl1pPr lvl="0" algn="r">
              <a:defRPr sz="1400" b="1" i="1">
                <a:ea typeface="宋体"/>
              </a:defRPr>
            </a:lvl1pPr>
          </a:lstStyle>
          <a:p>
            <a:fld id="{7BFA6A02-7AF3-4DC1-BC35-52B6BD546A74}" type="slidenum">
              <a:rPr lang="zh-CN"/>
            </a:fld>
            <a:endParaRPr lang="en-US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>
          <a:xfrm>
            <a:off x="306390" y="228600"/>
            <a:ext cx="8561387" cy="660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2075" tIns="46038" rIns="92075" bIns="46038" numCol="1" anchor="b" anchorCtr="0"/>
          <a:lstStyle/>
          <a:p>
            <a:pPr lvl="0"/>
            <a:r>
              <a:rPr lang="zh-CN"/>
              <a:t>单击此处编辑母版标题样式</a:t>
            </a:r>
            <a:endParaRPr lang="zh-CN"/>
          </a:p>
        </p:txBody>
      </p:sp>
      <p:cxnSp>
        <p:nvCxnSpPr>
          <p:cNvPr id="3" name="直接连接符 2"/>
          <p:cNvCxnSpPr/>
          <p:nvPr/>
        </p:nvCxnSpPr>
        <p:spPr>
          <a:xfrm>
            <a:off x="320675" y="1047751"/>
            <a:ext cx="8561388" cy="0"/>
          </a:xfrm>
          <a:prstGeom prst="line">
            <a:avLst/>
          </a:prstGeom>
          <a:solidFill>
            <a:srgbClr val="99CC00"/>
          </a:solidFill>
          <a:ln w="60325" cap="flat" cmpd="sng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lvl="0" algn="ctr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微软雅黑"/>
          <a:ea typeface="微软雅黑"/>
        </a:defRPr>
      </a:lvl1pPr>
      <a:lvl2pPr lvl="1" algn="ctr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微软雅黑"/>
          <a:ea typeface="微软雅黑"/>
        </a:defRPr>
      </a:lvl2pPr>
      <a:lvl3pPr lvl="2" algn="ctr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微软雅黑"/>
          <a:ea typeface="微软雅黑"/>
        </a:defRPr>
      </a:lvl3pPr>
      <a:lvl4pPr lvl="3" algn="ctr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微软雅黑"/>
          <a:ea typeface="微软雅黑"/>
        </a:defRPr>
      </a:lvl4pPr>
      <a:lvl5pPr lvl="4" algn="ctr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微软雅黑"/>
          <a:ea typeface="微软雅黑"/>
        </a:defRPr>
      </a:lvl5pPr>
      <a:lvl6pPr marL="457200" lvl="5" algn="ctr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/>
        </a:defRPr>
      </a:lvl6pPr>
      <a:lvl7pPr marL="914400" lvl="6" algn="ctr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/>
        </a:defRPr>
      </a:lvl7pPr>
      <a:lvl8pPr marL="1371600" lvl="7" algn="ctr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/>
        </a:defRPr>
      </a:lvl8pPr>
      <a:lvl9pPr marL="1828800" lvl="8" algn="ctr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/>
        </a:defRPr>
      </a:lvl9pPr>
    </p:titleStyle>
    <p:bodyStyle>
      <a:lvl1pPr marL="342900" lvl="0" indent="-342900" algn="l">
        <a:spcBef>
          <a:spcPct val="50000"/>
        </a:spcBef>
        <a:spcAft>
          <a:spcPct val="0"/>
        </a:spcAft>
        <a:buClr>
          <a:srgbClr val="FF0000"/>
        </a:buClr>
        <a:buSzPct val="75000"/>
        <a:buFont typeface="Wingdings" panose="05000000000000000000" pitchFamily="2" charset="2"/>
        <a:buChar char="v"/>
        <a:defRPr sz="2400">
          <a:solidFill>
            <a:schemeClr val="tx1"/>
          </a:solidFill>
          <a:latin typeface="微软雅黑"/>
          <a:ea typeface="微软雅黑"/>
        </a:defRPr>
      </a:lvl1pPr>
      <a:lvl2pPr marL="742950" lvl="1" indent="-285750" algn="l">
        <a:spcBef>
          <a:spcPct val="5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微软雅黑"/>
          <a:ea typeface="微软雅黑"/>
        </a:defRPr>
      </a:lvl2pPr>
      <a:lvl3pPr marL="1143000" lvl="2" indent="-228600" algn="l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微软雅黑"/>
          <a:ea typeface="微软雅黑"/>
        </a:defRPr>
      </a:lvl3pPr>
      <a:lvl4pPr marL="1600200" lvl="3" indent="-228600" algn="l">
        <a:spcBef>
          <a:spcPct val="20000"/>
        </a:spcBef>
        <a:spcAft>
          <a:spcPct val="0"/>
        </a:spcAft>
        <a:buSzPct val="75000"/>
        <a:buFont typeface="Wingdings" panose="05000000000000000000" pitchFamily="2" charset="2"/>
        <a:buChar char="¡"/>
        <a:defRPr>
          <a:solidFill>
            <a:schemeClr val="tx1"/>
          </a:solidFill>
          <a:latin typeface="微软雅黑"/>
          <a:ea typeface="微软雅黑"/>
        </a:defRPr>
      </a:lvl4pPr>
      <a:lvl5pPr marL="2057400" lvl="4" indent="-228600" algn="l">
        <a:spcBef>
          <a:spcPct val="20000"/>
        </a:spcBef>
        <a:spcAft>
          <a:spcPct val="0"/>
        </a:spcAft>
        <a:buSzPct val="75000"/>
        <a:buFont typeface="Wingdings" panose="05000000000000000000" pitchFamily="2" charset="2"/>
        <a:buChar char="¨"/>
        <a:defRPr>
          <a:solidFill>
            <a:schemeClr val="tx1"/>
          </a:solidFill>
          <a:latin typeface="微软雅黑"/>
          <a:ea typeface="微软雅黑"/>
        </a:defRPr>
      </a:lvl5pPr>
      <a:lvl6pPr marL="2514600" lvl="5" indent="-228600" algn="l">
        <a:spcBef>
          <a:spcPct val="20000"/>
        </a:spcBef>
        <a:spcAft>
          <a:spcPct val="0"/>
        </a:spcAft>
        <a:buSzPct val="75000"/>
        <a:buFont typeface="Wingdings" panose="05000000000000000000" pitchFamily="2" charset="2"/>
        <a:buChar char="¨"/>
        <a:defRPr sz="1600">
          <a:solidFill>
            <a:schemeClr val="tx1"/>
          </a:solidFill>
          <a:latin typeface="Arial" panose="020B0604020202020204"/>
        </a:defRPr>
      </a:lvl6pPr>
      <a:lvl7pPr marL="2971800" lvl="6" indent="-228600" algn="l">
        <a:spcBef>
          <a:spcPct val="20000"/>
        </a:spcBef>
        <a:spcAft>
          <a:spcPct val="0"/>
        </a:spcAft>
        <a:buSzPct val="75000"/>
        <a:buFont typeface="Wingdings" panose="05000000000000000000" pitchFamily="2" charset="2"/>
        <a:buChar char="¨"/>
        <a:defRPr sz="1600">
          <a:solidFill>
            <a:schemeClr val="tx1"/>
          </a:solidFill>
          <a:latin typeface="Arial" panose="020B0604020202020204"/>
        </a:defRPr>
      </a:lvl7pPr>
      <a:lvl8pPr marL="3429000" lvl="7" indent="-228600" algn="l">
        <a:spcBef>
          <a:spcPct val="20000"/>
        </a:spcBef>
        <a:spcAft>
          <a:spcPct val="0"/>
        </a:spcAft>
        <a:buSzPct val="75000"/>
        <a:buFont typeface="Wingdings" panose="05000000000000000000" pitchFamily="2" charset="2"/>
        <a:buChar char="¨"/>
        <a:defRPr sz="1600">
          <a:solidFill>
            <a:schemeClr val="tx1"/>
          </a:solidFill>
          <a:latin typeface="Arial" panose="020B0604020202020204"/>
        </a:defRPr>
      </a:lvl8pPr>
      <a:lvl9pPr marL="3886200" lvl="8" indent="-228600" algn="l">
        <a:spcBef>
          <a:spcPct val="20000"/>
        </a:spcBef>
        <a:spcAft>
          <a:spcPct val="0"/>
        </a:spcAft>
        <a:buSzPct val="75000"/>
        <a:buFont typeface="Wingdings" panose="05000000000000000000" pitchFamily="2" charset="2"/>
        <a:buChar char="¨"/>
        <a:defRPr sz="1600">
          <a:solidFill>
            <a:schemeClr val="tx1"/>
          </a:solidFill>
          <a:latin typeface="Arial" panose="020B0604020202020204"/>
        </a:defRPr>
      </a:lvl9pPr>
    </p:bodyStyle>
    <p:otherStyle>
      <a:lvl1pPr marL="0" lvl="0" algn="l" defTabSz="914400">
        <a:defRPr sz="1800" kern="1200">
          <a:solidFill>
            <a:schemeClr val="tx1"/>
          </a:solidFill>
          <a:latin typeface="Arial" panose="020B0604020202020204"/>
          <a:ea typeface="微软雅黑"/>
        </a:defRPr>
      </a:lvl1pPr>
      <a:lvl2pPr marL="457200" lvl="1" algn="l" defTabSz="914400">
        <a:defRPr sz="1800" kern="1200">
          <a:solidFill>
            <a:schemeClr val="tx1"/>
          </a:solidFill>
          <a:latin typeface="Arial" panose="020B0604020202020204"/>
          <a:ea typeface="微软雅黑"/>
        </a:defRPr>
      </a:lvl2pPr>
      <a:lvl3pPr marL="914400" lvl="2" algn="l" defTabSz="914400">
        <a:defRPr sz="1800" kern="1200">
          <a:solidFill>
            <a:schemeClr val="tx1"/>
          </a:solidFill>
          <a:latin typeface="Arial" panose="020B0604020202020204"/>
          <a:ea typeface="微软雅黑"/>
        </a:defRPr>
      </a:lvl3pPr>
      <a:lvl4pPr marL="1371600" lvl="3" algn="l" defTabSz="914400">
        <a:defRPr sz="1800" kern="1200">
          <a:solidFill>
            <a:schemeClr val="tx1"/>
          </a:solidFill>
          <a:latin typeface="Arial" panose="020B0604020202020204"/>
          <a:ea typeface="微软雅黑"/>
        </a:defRPr>
      </a:lvl4pPr>
      <a:lvl5pPr marL="1828800" lvl="4" algn="l" defTabSz="914400">
        <a:defRPr sz="1800" kern="1200">
          <a:solidFill>
            <a:schemeClr val="tx1"/>
          </a:solidFill>
          <a:latin typeface="Arial" panose="020B0604020202020204"/>
          <a:ea typeface="微软雅黑"/>
        </a:defRPr>
      </a:lvl5pPr>
      <a:lvl6pPr marL="2286000" lvl="5" algn="l" defTabSz="914400">
        <a:defRPr sz="1800" kern="1200">
          <a:solidFill>
            <a:schemeClr val="tx1"/>
          </a:solidFill>
          <a:latin typeface="Arial" panose="020B0604020202020204"/>
          <a:ea typeface="微软雅黑"/>
        </a:defRPr>
      </a:lvl6pPr>
      <a:lvl7pPr marL="2743200" lvl="6" algn="l" defTabSz="914400">
        <a:defRPr sz="1800" kern="1200">
          <a:solidFill>
            <a:schemeClr val="tx1"/>
          </a:solidFill>
          <a:latin typeface="Arial" panose="020B0604020202020204"/>
          <a:ea typeface="微软雅黑"/>
        </a:defRPr>
      </a:lvl7pPr>
      <a:lvl8pPr marL="3200400" lvl="7" algn="l" defTabSz="914400">
        <a:defRPr sz="1800" kern="1200">
          <a:solidFill>
            <a:schemeClr val="tx1"/>
          </a:solidFill>
          <a:latin typeface="Arial" panose="020B0604020202020204"/>
          <a:ea typeface="微软雅黑"/>
        </a:defRPr>
      </a:lvl8pPr>
      <a:lvl9pPr marL="3657600" lvl="8" algn="l" defTabSz="914400">
        <a:defRPr sz="1800" kern="1200">
          <a:solidFill>
            <a:schemeClr val="tx1"/>
          </a:solidFill>
          <a:latin typeface="Arial" panose="020B0604020202020204"/>
          <a:ea typeface="微软雅黑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emf"/><Relationship Id="rId3" Type="http://schemas.openxmlformats.org/officeDocument/2006/relationships/image" Target="../media/image17.png"/><Relationship Id="rId2" Type="http://schemas.openxmlformats.org/officeDocument/2006/relationships/hyperlink" Target="https://github.com/acts-project/traccc" TargetMode="Externa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customXml" Target="../ink/ink2.xml"/><Relationship Id="rId3" Type="http://schemas.openxmlformats.org/officeDocument/2006/relationships/image" Target="../media/image19.png"/><Relationship Id="rId2" Type="http://schemas.openxmlformats.org/officeDocument/2006/relationships/customXml" Target="../ink/ink1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hyperlink" Target="https://github.com/cepc/cepcsw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indico.cern.ch/event/773049/contributions/3476168/attachments/1937600/3211545/TMVA_Fast_Inference_Poster.pdf" TargetMode="External"/><Relationship Id="rId1" Type="http://schemas.openxmlformats.org/officeDocument/2006/relationships/hyperlink" Target="https://indico.cern.ch/event/1052654/contributions/4525299/attachments/2310881/3932468/Geant4_Collaboration_16_09_2021.pdf" TargetMode="External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hyperlink" Target="https://gitlab.cern.ch/talin/build-cepc-on-gaussino" TargetMode="External"/><Relationship Id="rId4" Type="http://schemas.openxmlformats.org/officeDocument/2006/relationships/hyperlink" Target="https://gitlab.cern.ch/talin/Gaussino/-/tree/cepc-on-gaussino" TargetMode="External"/><Relationship Id="rId3" Type="http://schemas.openxmlformats.org/officeDocument/2006/relationships/hyperlink" Target="https://gitlab.cern.ch/talin/gaussinoextlibs/-/tree/cepc-on-gaussino" TargetMode="External"/><Relationship Id="rId2" Type="http://schemas.openxmlformats.org/officeDocument/2006/relationships/hyperlink" Target="https://gitlab.cern.ch/talin/LHCb/-/tree/cepc-on-gaussino" TargetMode="External"/><Relationship Id="rId1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hyperlink" Target="https://github.com/key4hep/EDM4hep/pull/179" TargetMode="Externa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1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 noChangeArrowheads="1"/>
          </p:cNvSpPr>
          <p:nvPr>
            <p:ph type="ctrTitle"/>
          </p:nvPr>
        </p:nvSpPr>
        <p:spPr>
          <a:xfrm>
            <a:off x="426539" y="2793002"/>
            <a:ext cx="8458201" cy="1570991"/>
          </a:xfrm>
        </p:spPr>
        <p:txBody>
          <a:bodyPr vert="horz" wrap="square" lIns="91440" tIns="45720" rIns="91440" bIns="45720" numCol="1" anchor="ctr" anchorCtr="0"/>
          <a:lstStyle/>
          <a:p>
            <a:pPr lvl="0"/>
            <a:r>
              <a:rPr lang="en-US" altLang="zh-CN" sz="4000" dirty="0">
                <a:solidFill>
                  <a:srgbClr val="FF0000"/>
                </a:solidFill>
              </a:rPr>
              <a:t>Status of CEPCSW</a:t>
            </a:r>
            <a:endParaRPr lang="en-US" altLang="zh-CN" sz="4000" dirty="0">
              <a:solidFill>
                <a:srgbClr val="FF0000"/>
              </a:solidFill>
            </a:endParaRPr>
          </a:p>
        </p:txBody>
      </p:sp>
      <p:sp>
        <p:nvSpPr>
          <p:cNvPr id="4" name="副标题 3"/>
          <p:cNvSpPr>
            <a:spLocks noGrp="1" noChangeArrowheads="1"/>
          </p:cNvSpPr>
          <p:nvPr>
            <p:ph type="subTitle" idx="1"/>
          </p:nvPr>
        </p:nvSpPr>
        <p:spPr>
          <a:xfrm>
            <a:off x="1550670" y="4452620"/>
            <a:ext cx="6042660" cy="1948180"/>
          </a:xfrm>
        </p:spPr>
        <p:txBody>
          <a:bodyPr vert="horz" wrap="square" lIns="91440" tIns="45720" rIns="91440" bIns="45720" numCol="1" anchor="t" anchorCtr="0"/>
          <a:lstStyle/>
          <a:p>
            <a:pPr lvl="0"/>
            <a:r>
              <a:rPr lang="en-US" sz="2000" dirty="0" err="1">
                <a:latin typeface="Times New Roman" panose="02020603050405020304"/>
                <a:ea typeface="Times New Roman" panose="02020603050405020304"/>
              </a:rPr>
              <a:t>Wenxing</a:t>
            </a:r>
            <a:r>
              <a:rPr lang="en-US" sz="2000" dirty="0">
                <a:latin typeface="Times New Roman" panose="02020603050405020304"/>
                <a:ea typeface="Times New Roman" panose="02020603050405020304"/>
              </a:rPr>
              <a:t> Fang, </a:t>
            </a:r>
            <a:r>
              <a:rPr lang="en-US" sz="2000" dirty="0" err="1">
                <a:latin typeface="Times New Roman" panose="02020603050405020304"/>
                <a:ea typeface="Times New Roman" panose="02020603050405020304"/>
              </a:rPr>
              <a:t>Xingtao</a:t>
            </a:r>
            <a:r>
              <a:rPr lang="en-US" sz="2000" dirty="0">
                <a:latin typeface="Times New Roman" panose="02020603050405020304"/>
                <a:ea typeface="Times New Roman" panose="02020603050405020304"/>
              </a:rPr>
              <a:t> Huang, </a:t>
            </a:r>
            <a:r>
              <a:rPr lang="en-US" sz="2000" u="sng" dirty="0">
                <a:latin typeface="Times New Roman" panose="02020603050405020304"/>
                <a:ea typeface="Times New Roman" panose="02020603050405020304"/>
              </a:rPr>
              <a:t>Teng Li</a:t>
            </a:r>
            <a:r>
              <a:rPr lang="en-US" sz="2000" dirty="0"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sz="2000" dirty="0" err="1">
                <a:latin typeface="Times New Roman" panose="02020603050405020304"/>
                <a:ea typeface="Times New Roman" panose="02020603050405020304"/>
              </a:rPr>
              <a:t>Weidong</a:t>
            </a:r>
            <a:r>
              <a:rPr lang="en-US" sz="2000" dirty="0">
                <a:latin typeface="Times New Roman" panose="02020603050405020304"/>
                <a:ea typeface="Times New Roman" panose="02020603050405020304"/>
              </a:rPr>
              <a:t> Li, Tao Lin, Shengyi Wang, </a:t>
            </a:r>
            <a:r>
              <a:rPr lang="en-US" sz="2000" dirty="0" err="1">
                <a:latin typeface="Times New Roman" panose="02020603050405020304"/>
                <a:ea typeface="Times New Roman" panose="02020603050405020304"/>
              </a:rPr>
              <a:t>Jiaheng</a:t>
            </a:r>
            <a:r>
              <a:rPr lang="en-US" sz="2000" dirty="0">
                <a:latin typeface="Times New Roman" panose="02020603050405020304"/>
                <a:ea typeface="Times New Roman" panose="02020603050405020304"/>
              </a:rPr>
              <a:t> Zou</a:t>
            </a:r>
            <a:endParaRPr lang="en-GB" altLang="zh-CN" sz="2000" dirty="0">
              <a:latin typeface="Times New Roman" panose="02020603050405020304"/>
            </a:endParaRPr>
          </a:p>
          <a:p>
            <a:r>
              <a:rPr lang="en-GB" altLang="zh-CN" sz="2000" dirty="0">
                <a:latin typeface="Times New Roman" panose="02020603050405020304"/>
              </a:rPr>
              <a:t> </a:t>
            </a:r>
            <a:r>
              <a:rPr lang="en-US" altLang="en-GB" sz="2000" dirty="0">
                <a:latin typeface="Times New Roman" panose="02020603050405020304"/>
              </a:rPr>
              <a:t>July</a:t>
            </a:r>
            <a:r>
              <a:rPr lang="en-GB" altLang="zh-CN" sz="2000" dirty="0">
                <a:latin typeface="Times New Roman" panose="02020603050405020304"/>
              </a:rPr>
              <a:t> </a:t>
            </a:r>
            <a:r>
              <a:rPr lang="en-US" altLang="en-GB" sz="2000" dirty="0">
                <a:latin typeface="Times New Roman" panose="02020603050405020304"/>
              </a:rPr>
              <a:t>5</a:t>
            </a:r>
            <a:r>
              <a:rPr lang="en-GB" altLang="zh-CN" sz="2000" dirty="0">
                <a:latin typeface="Times New Roman" panose="02020603050405020304"/>
              </a:rPr>
              <a:t>, 2023</a:t>
            </a:r>
            <a:endParaRPr kumimoji="1" lang="en-US" altLang="zh-CN" sz="2000" dirty="0"/>
          </a:p>
          <a:p>
            <a:pPr>
              <a:lnSpc>
                <a:spcPct val="100000"/>
              </a:lnSpc>
            </a:pPr>
            <a:r>
              <a:rPr lang="en-US" altLang="zh-CN" sz="2000" dirty="0">
                <a:latin typeface="Times New Roman" panose="02020603050405020304"/>
              </a:rPr>
              <a:t>The 2023 International Workshop on CEPC (EU Edition) </a:t>
            </a:r>
            <a:endParaRPr lang="en-US" altLang="zh-CN" sz="2000" dirty="0">
              <a:latin typeface="Times New Roman" panose="02020603050405020304"/>
            </a:endParaRPr>
          </a:p>
        </p:txBody>
      </p:sp>
      <p:sp>
        <p:nvSpPr>
          <p:cNvPr id="2" name="灯片编号占位符 3"/>
          <p:cNvSpPr>
            <a:spLocks noGrp="1" noChangeArrowheads="1"/>
          </p:cNvSpPr>
          <p:nvPr/>
        </p:nvSpPr>
        <p:spPr>
          <a:xfrm>
            <a:off x="6870700" y="6400800"/>
            <a:ext cx="1905000" cy="381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/>
          <a:lstStyle>
            <a:lvl1pPr lvl="0" algn="r">
              <a:defRPr sz="1400" b="1" i="1">
                <a:ea typeface="宋体"/>
              </a:defRPr>
            </a:lvl1pPr>
          </a:lstStyle>
          <a:p>
            <a:fld id="{6E89F44D-EDCB-4A74-8D12-4F3FF6131CF9}" type="slidenum">
              <a:rPr lang="en-US" altLang="zh-CN"/>
            </a:fld>
            <a:endParaRPr 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85260" y="0"/>
            <a:ext cx="5158740" cy="23025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35" y="492760"/>
            <a:ext cx="2001520" cy="1330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340" y="445770"/>
            <a:ext cx="1423670" cy="14236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Detector Simulation (3)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3685" y="1151255"/>
            <a:ext cx="8821420" cy="5153025"/>
          </a:xfrm>
          <a:ln>
            <a:noFill/>
          </a:ln>
        </p:spPr>
        <p:txBody>
          <a:bodyPr vert="horz" wrap="square" lIns="91440" tIns="45720" rIns="91440" bIns="45720" numCol="1" anchor="t" anchorCtr="0"/>
          <a:lstStyle/>
          <a:p>
            <a:pPr marL="342900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微软雅黑"/>
              </a:rPr>
              <a:t>Now </a:t>
            </a:r>
            <a:r>
              <a:rPr lang="en-US" altLang="zh-CN" sz="2000" dirty="0" err="1">
                <a:solidFill>
                  <a:srgbClr val="000000"/>
                </a:solidFill>
                <a:latin typeface="Calibri"/>
                <a:ea typeface="微软雅黑"/>
              </a:rPr>
              <a:t>Gaussino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微软雅黑"/>
              </a:rPr>
              <a:t> still depends on </a:t>
            </a:r>
            <a:r>
              <a:rPr lang="en-US" altLang="zh-CN" sz="2000" dirty="0" err="1">
                <a:solidFill>
                  <a:srgbClr val="000000"/>
                </a:solidFill>
                <a:latin typeface="Calibri"/>
                <a:ea typeface="微软雅黑"/>
              </a:rPr>
              <a:t>LHCb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微软雅黑"/>
              </a:rPr>
              <a:t> software and can not be used by other experiments directly</a:t>
            </a:r>
            <a:endParaRPr lang="en-US" altLang="zh-CN" sz="2000" dirty="0">
              <a:solidFill>
                <a:srgbClr val="000000"/>
              </a:solidFill>
              <a:latin typeface="Calibri"/>
              <a:ea typeface="微软雅黑"/>
            </a:endParaRP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微软雅黑"/>
              </a:rPr>
              <a:t>Development of CEPC-on-</a:t>
            </a:r>
            <a:r>
              <a:rPr lang="en-US" altLang="zh-CN" sz="2000" dirty="0" err="1">
                <a:solidFill>
                  <a:srgbClr val="000000"/>
                </a:solidFill>
                <a:latin typeface="Calibri"/>
                <a:ea typeface="微软雅黑"/>
              </a:rPr>
              <a:t>Gaussino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微软雅黑"/>
              </a:rPr>
              <a:t> was planned with the following three steps</a:t>
            </a:r>
            <a:endParaRPr lang="en-US" altLang="zh-CN" sz="2000" dirty="0">
              <a:solidFill>
                <a:srgbClr val="000000"/>
              </a:solidFill>
              <a:latin typeface="Calibri"/>
              <a:ea typeface="微软雅黑"/>
            </a:endParaRPr>
          </a:p>
          <a:p>
            <a:pPr marL="742950" lvl="1" indent="-28575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</a:pPr>
            <a:r>
              <a:rPr lang="en-US" altLang="zh-CN" sz="1600" dirty="0">
                <a:solidFill>
                  <a:srgbClr val="000000"/>
                </a:solidFill>
                <a:latin typeface="Calibri"/>
                <a:ea typeface="微软雅黑"/>
              </a:rPr>
              <a:t>Using the original version having the dependency on the </a:t>
            </a:r>
            <a:r>
              <a:rPr lang="en-US" altLang="zh-CN" sz="1600" dirty="0" err="1">
                <a:solidFill>
                  <a:srgbClr val="000000"/>
                </a:solidFill>
                <a:latin typeface="Calibri"/>
                <a:ea typeface="微软雅黑"/>
              </a:rPr>
              <a:t>LHCb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微软雅黑"/>
              </a:rPr>
              <a:t> software</a:t>
            </a:r>
            <a:endParaRPr lang="en-US" altLang="zh-CN" sz="1600" dirty="0">
              <a:solidFill>
                <a:srgbClr val="000000"/>
              </a:solidFill>
              <a:latin typeface="Calibri"/>
              <a:ea typeface="微软雅黑"/>
            </a:endParaRPr>
          </a:p>
          <a:p>
            <a:pPr marL="742950" lvl="1" indent="-28575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</a:pPr>
            <a:r>
              <a:rPr lang="en-US" altLang="zh-CN" sz="1600" dirty="0">
                <a:solidFill>
                  <a:srgbClr val="000000"/>
                </a:solidFill>
                <a:latin typeface="Calibri"/>
                <a:ea typeface="微软雅黑"/>
              </a:rPr>
              <a:t>Creating the modified version in which the </a:t>
            </a:r>
            <a:r>
              <a:rPr lang="en-US" altLang="zh-CN" sz="1600" dirty="0" err="1">
                <a:solidFill>
                  <a:srgbClr val="000000"/>
                </a:solidFill>
                <a:latin typeface="Calibri"/>
                <a:ea typeface="微软雅黑"/>
              </a:rPr>
              <a:t>LHCb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微软雅黑"/>
              </a:rPr>
              <a:t> dependency is removed</a:t>
            </a:r>
            <a:endParaRPr lang="en-US" altLang="zh-CN" sz="1600" dirty="0">
              <a:solidFill>
                <a:srgbClr val="000000"/>
              </a:solidFill>
              <a:latin typeface="Calibri"/>
              <a:ea typeface="微软雅黑"/>
            </a:endParaRPr>
          </a:p>
          <a:p>
            <a:pPr marL="742950" lvl="1" indent="-28575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</a:pPr>
            <a:r>
              <a:rPr lang="en-US" altLang="zh-CN" sz="1600" dirty="0">
                <a:solidFill>
                  <a:srgbClr val="000000"/>
                </a:solidFill>
                <a:latin typeface="Calibri"/>
                <a:ea typeface="微软雅黑"/>
              </a:rPr>
              <a:t>Directly using the Key4hep version (not available at the moment)</a:t>
            </a:r>
            <a:endParaRPr lang="en-US" altLang="zh-CN" sz="1600" dirty="0">
              <a:solidFill>
                <a:srgbClr val="000000"/>
              </a:solidFill>
              <a:latin typeface="Calibri"/>
              <a:ea typeface="微软雅黑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2E7C7-A7D2-4761-B106-1689E1D1EE66}" type="slidenum">
              <a:rPr lang="zh-CN" altLang="en-US" smtClean="0"/>
            </a:fld>
            <a:endParaRPr lang="en-US" altLang="zh-CN"/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95" y="4175760"/>
            <a:ext cx="4704715" cy="2434590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940" y="4130040"/>
            <a:ext cx="4178935" cy="26231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Heterogeneous Computing (1)</a:t>
            </a:r>
            <a:endParaRPr lang="en-GB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3AD809-BA40-4465-987C-AAB43B0AC892}" type="slidenum">
              <a:rPr lang="zh-CN" altLang="en-US" smtClean="0"/>
            </a:fld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29" y="1150439"/>
            <a:ext cx="7633432" cy="563136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086518" y="6260068"/>
            <a:ext cx="2351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(Talk at ICHEP2022 )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Heterogeneous Computing (2)</a:t>
            </a:r>
            <a:endParaRPr lang="en-GB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5600" y="1363345"/>
            <a:ext cx="5137150" cy="967105"/>
          </a:xfrm>
        </p:spPr>
        <p:txBody>
          <a:bodyPr/>
          <a:lstStyle/>
          <a:p>
            <a:r>
              <a:rPr lang="en-US" sz="2000" dirty="0"/>
              <a:t>TRACCC: one of ACTS R&amp;D projects </a:t>
            </a:r>
            <a:endParaRPr lang="en-US" sz="2000" dirty="0"/>
          </a:p>
          <a:p>
            <a:pPr lvl="1"/>
            <a:r>
              <a:rPr lang="en-US" sz="1800" dirty="0"/>
              <a:t>Full chain demonstrator for track reconstruction on CPU/GPU</a:t>
            </a:r>
            <a:endParaRPr lang="en-GB" sz="1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2E7C7-A7D2-4761-B106-1689E1D1EE66}" type="slidenum">
              <a:rPr lang="zh-CN" altLang="en-US" smtClean="0"/>
            </a:fld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1050" y="3686810"/>
            <a:ext cx="4276725" cy="271399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63779" y="6270823"/>
            <a:ext cx="30989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hlinkClick r:id="rId2"/>
              </a:rPr>
              <a:t>https://github.com/acts-project/traccc</a:t>
            </a:r>
            <a:endParaRPr lang="zh-CN" altLang="en-US" sz="14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280" y="2677795"/>
            <a:ext cx="2719705" cy="34715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2724" y="1262896"/>
            <a:ext cx="3438235" cy="224931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Heterogeneous Computing (3)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2262" y="1151679"/>
            <a:ext cx="8453438" cy="4429289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altLang="zh-CN" dirty="0">
                <a:solidFill>
                  <a:srgbClr val="000000"/>
                </a:solidFill>
                <a:latin typeface="Calibri"/>
              </a:rPr>
              <a:t>Activities in CEPCSW</a:t>
            </a:r>
            <a:endParaRPr lang="en-US" altLang="zh-CN" dirty="0">
              <a:solidFill>
                <a:srgbClr val="000000"/>
              </a:solidFill>
              <a:latin typeface="Calibri"/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altLang="zh-CN" dirty="0">
                <a:solidFill>
                  <a:srgbClr val="000000"/>
                </a:solidFill>
                <a:latin typeface="Calibri"/>
              </a:rPr>
              <a:t>We are able to run TRACCC in a standalone environment and managed to build/run TRACCC on both CPU/GPU.</a:t>
            </a:r>
            <a:endParaRPr lang="en-US" altLang="zh-CN" dirty="0">
              <a:solidFill>
                <a:srgbClr val="000000"/>
              </a:solidFill>
              <a:latin typeface="Calibri"/>
            </a:endParaRPr>
          </a:p>
          <a:p>
            <a:pPr lvl="1">
              <a:buSzPct val="100000"/>
              <a:buFont typeface="Wingdings" panose="05000000000000000000" pitchFamily="2" charset="2"/>
              <a:buChar char="ü"/>
            </a:pPr>
            <a:endParaRPr lang="en-US" altLang="zh-CN" sz="1400" dirty="0"/>
          </a:p>
          <a:p>
            <a:pPr lvl="1">
              <a:buSzPct val="100000"/>
              <a:buFont typeface="Wingdings" panose="05000000000000000000" pitchFamily="2" charset="2"/>
              <a:buChar char="ü"/>
            </a:pPr>
            <a:endParaRPr lang="en-US" altLang="zh-CN" sz="1400" dirty="0"/>
          </a:p>
          <a:p>
            <a:pPr lvl="1">
              <a:buSzPct val="100000"/>
              <a:buFont typeface="Wingdings" panose="05000000000000000000" pitchFamily="2" charset="2"/>
              <a:buChar char="ü"/>
            </a:pPr>
            <a:endParaRPr lang="en-US" altLang="zh-CN" sz="1400" dirty="0"/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endParaRPr lang="en-US" altLang="zh-CN" sz="2000" dirty="0">
              <a:solidFill>
                <a:srgbClr val="000000"/>
              </a:solidFill>
              <a:latin typeface="Calibri"/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altLang="zh-CN" dirty="0">
                <a:solidFill>
                  <a:srgbClr val="000000"/>
                </a:solidFill>
                <a:latin typeface="Calibri"/>
              </a:rPr>
              <a:t>Now the TRACCC seeding algorithm</a:t>
            </a:r>
            <a:r>
              <a:rPr lang="zh-CN" altLang="en-US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Calibri"/>
              </a:rPr>
              <a:t>has been integrated within CEPCSW by developing middleware between Gaudi algorithm and SYCL based algorithm</a:t>
            </a:r>
            <a:endParaRPr lang="en-US" altLang="zh-CN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en-US" altLang="zh-CN" sz="2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2E7C7-A7D2-4761-B106-1689E1D1EE66}" type="slidenum">
              <a:rPr lang="zh-CN" altLang="en-US" smtClean="0"/>
            </a:fld>
            <a:endParaRPr lang="en-US" altLang="zh-CN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71094" y="2533281"/>
          <a:ext cx="8207848" cy="13716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748875"/>
                <a:gridCol w="1819174"/>
                <a:gridCol w="1001028"/>
                <a:gridCol w="2348564"/>
                <a:gridCol w="895149"/>
                <a:gridCol w="712270"/>
                <a:gridCol w="682788"/>
              </a:tblGrid>
              <a:tr h="15169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Config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Hardware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OS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Compiler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SYCL backend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err="1"/>
                        <a:t>Bulid</a:t>
                      </a:r>
                      <a:r>
                        <a:rPr lang="en-US" altLang="zh-CN" sz="1200" dirty="0"/>
                        <a:t> </a:t>
                      </a:r>
                      <a:r>
                        <a:rPr lang="en-US" altLang="zh-CN" sz="1200" dirty="0" err="1"/>
                        <a:t>traccc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Run </a:t>
                      </a:r>
                      <a:r>
                        <a:rPr lang="en-US" altLang="zh-CN" sz="1200" dirty="0" err="1"/>
                        <a:t>traccc</a:t>
                      </a:r>
                      <a:endParaRPr lang="zh-CN" alt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1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Intel CPU </a:t>
                      </a:r>
                      <a:endParaRPr lang="en-US" altLang="zh-CN" sz="1200" dirty="0"/>
                    </a:p>
                    <a:p>
                      <a:r>
                        <a:rPr lang="en-US" altLang="zh-CN" sz="1200" dirty="0"/>
                        <a:t>(IHEP login node)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CentOS 7.8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LCG 101 (GCC 10.3 + clang 12) + </a:t>
                      </a:r>
                      <a:r>
                        <a:rPr lang="en-US" altLang="zh-CN" sz="1200" dirty="0" err="1"/>
                        <a:t>oneAPI</a:t>
                      </a:r>
                      <a:r>
                        <a:rPr lang="en-US" altLang="zh-CN" sz="1200" dirty="0"/>
                        <a:t> DPC++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CPU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OK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OK</a:t>
                      </a:r>
                      <a:endParaRPr lang="zh-CN" alt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2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Intel CPU + NVIDIA RTX 8000 (workstation)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CentOS 7.9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LCG 101 (GCC 11.1)</a:t>
                      </a:r>
                      <a:r>
                        <a:rPr lang="zh-CN" altLang="en-US" sz="1200" dirty="0"/>
                        <a:t> </a:t>
                      </a:r>
                      <a:r>
                        <a:rPr lang="en-US" altLang="zh-CN" sz="1200" dirty="0"/>
                        <a:t>+</a:t>
                      </a:r>
                      <a:r>
                        <a:rPr lang="zh-CN" altLang="en-US" sz="1200" dirty="0"/>
                        <a:t> </a:t>
                      </a:r>
                      <a:endParaRPr lang="en-US" altLang="zh-CN" sz="1200" dirty="0"/>
                    </a:p>
                    <a:p>
                      <a:r>
                        <a:rPr lang="en-US" altLang="zh-CN" sz="1200" dirty="0"/>
                        <a:t>intel/</a:t>
                      </a:r>
                      <a:r>
                        <a:rPr lang="en-US" altLang="zh-CN" sz="1200" dirty="0" err="1"/>
                        <a:t>llvm</a:t>
                      </a:r>
                      <a:r>
                        <a:rPr lang="en-US" altLang="zh-CN" sz="1200" dirty="0"/>
                        <a:t> (2021-12)</a:t>
                      </a:r>
                      <a:endParaRPr lang="en-US" altLang="zh-C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/>
                        <a:t>CUDA 11.2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OK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OK</a:t>
                      </a:r>
                      <a:endParaRPr lang="zh-CN" altLang="en-US" sz="12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组合 4"/>
          <p:cNvGrpSpPr/>
          <p:nvPr/>
        </p:nvGrpSpPr>
        <p:grpSpPr>
          <a:xfrm>
            <a:off x="1593396" y="5322253"/>
            <a:ext cx="5957207" cy="1202372"/>
            <a:chOff x="1325336" y="4809897"/>
            <a:chExt cx="5957207" cy="2043795"/>
          </a:xfrm>
        </p:grpSpPr>
        <p:sp>
          <p:nvSpPr>
            <p:cNvPr id="9" name="矩形: 圆角 8"/>
            <p:cNvSpPr/>
            <p:nvPr/>
          </p:nvSpPr>
          <p:spPr bwMode="auto">
            <a:xfrm>
              <a:off x="1325336" y="4809897"/>
              <a:ext cx="2710543" cy="1502229"/>
            </a:xfrm>
            <a:custGeom>
              <a:avLst/>
              <a:gdLst>
                <a:gd name="connsiteX0" fmla="*/ 0 w 2710543"/>
                <a:gd name="connsiteY0" fmla="*/ 147297 h 883767"/>
                <a:gd name="connsiteX1" fmla="*/ 147297 w 2710543"/>
                <a:gd name="connsiteY1" fmla="*/ 0 h 883767"/>
                <a:gd name="connsiteX2" fmla="*/ 678806 w 2710543"/>
                <a:gd name="connsiteY2" fmla="*/ 0 h 883767"/>
                <a:gd name="connsiteX3" fmla="*/ 1113677 w 2710543"/>
                <a:gd name="connsiteY3" fmla="*/ 0 h 883767"/>
                <a:gd name="connsiteX4" fmla="*/ 1596866 w 2710543"/>
                <a:gd name="connsiteY4" fmla="*/ 0 h 883767"/>
                <a:gd name="connsiteX5" fmla="*/ 2007578 w 2710543"/>
                <a:gd name="connsiteY5" fmla="*/ 0 h 883767"/>
                <a:gd name="connsiteX6" fmla="*/ 2563246 w 2710543"/>
                <a:gd name="connsiteY6" fmla="*/ 0 h 883767"/>
                <a:gd name="connsiteX7" fmla="*/ 2710543 w 2710543"/>
                <a:gd name="connsiteY7" fmla="*/ 147297 h 883767"/>
                <a:gd name="connsiteX8" fmla="*/ 2710543 w 2710543"/>
                <a:gd name="connsiteY8" fmla="*/ 736470 h 883767"/>
                <a:gd name="connsiteX9" fmla="*/ 2563246 w 2710543"/>
                <a:gd name="connsiteY9" fmla="*/ 883767 h 883767"/>
                <a:gd name="connsiteX10" fmla="*/ 2104216 w 2710543"/>
                <a:gd name="connsiteY10" fmla="*/ 883767 h 883767"/>
                <a:gd name="connsiteX11" fmla="*/ 1645185 w 2710543"/>
                <a:gd name="connsiteY11" fmla="*/ 883767 h 883767"/>
                <a:gd name="connsiteX12" fmla="*/ 1113677 w 2710543"/>
                <a:gd name="connsiteY12" fmla="*/ 883767 h 883767"/>
                <a:gd name="connsiteX13" fmla="*/ 654646 w 2710543"/>
                <a:gd name="connsiteY13" fmla="*/ 883767 h 883767"/>
                <a:gd name="connsiteX14" fmla="*/ 147297 w 2710543"/>
                <a:gd name="connsiteY14" fmla="*/ 883767 h 883767"/>
                <a:gd name="connsiteX15" fmla="*/ 0 w 2710543"/>
                <a:gd name="connsiteY15" fmla="*/ 736470 h 883767"/>
                <a:gd name="connsiteX16" fmla="*/ 0 w 2710543"/>
                <a:gd name="connsiteY16" fmla="*/ 147297 h 8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10543" h="883767" extrusionOk="0">
                  <a:moveTo>
                    <a:pt x="0" y="147297"/>
                  </a:moveTo>
                  <a:cubicBezTo>
                    <a:pt x="9061" y="65088"/>
                    <a:pt x="51206" y="18314"/>
                    <a:pt x="147297" y="0"/>
                  </a:cubicBezTo>
                  <a:cubicBezTo>
                    <a:pt x="290784" y="-54452"/>
                    <a:pt x="480730" y="4351"/>
                    <a:pt x="678806" y="0"/>
                  </a:cubicBezTo>
                  <a:cubicBezTo>
                    <a:pt x="876882" y="-4351"/>
                    <a:pt x="1023167" y="49318"/>
                    <a:pt x="1113677" y="0"/>
                  </a:cubicBezTo>
                  <a:cubicBezTo>
                    <a:pt x="1204187" y="-49318"/>
                    <a:pt x="1473183" y="52097"/>
                    <a:pt x="1596866" y="0"/>
                  </a:cubicBezTo>
                  <a:cubicBezTo>
                    <a:pt x="1720549" y="-52097"/>
                    <a:pt x="1897305" y="23367"/>
                    <a:pt x="2007578" y="0"/>
                  </a:cubicBezTo>
                  <a:cubicBezTo>
                    <a:pt x="2117851" y="-23367"/>
                    <a:pt x="2313575" y="57008"/>
                    <a:pt x="2563246" y="0"/>
                  </a:cubicBezTo>
                  <a:cubicBezTo>
                    <a:pt x="2639718" y="-638"/>
                    <a:pt x="2732739" y="64264"/>
                    <a:pt x="2710543" y="147297"/>
                  </a:cubicBezTo>
                  <a:cubicBezTo>
                    <a:pt x="2767681" y="395892"/>
                    <a:pt x="2650136" y="505734"/>
                    <a:pt x="2710543" y="736470"/>
                  </a:cubicBezTo>
                  <a:cubicBezTo>
                    <a:pt x="2694380" y="809829"/>
                    <a:pt x="2648959" y="904935"/>
                    <a:pt x="2563246" y="883767"/>
                  </a:cubicBezTo>
                  <a:cubicBezTo>
                    <a:pt x="2389648" y="914352"/>
                    <a:pt x="2273029" y="865454"/>
                    <a:pt x="2104216" y="883767"/>
                  </a:cubicBezTo>
                  <a:cubicBezTo>
                    <a:pt x="1935403" y="902080"/>
                    <a:pt x="1745688" y="848878"/>
                    <a:pt x="1645185" y="883767"/>
                  </a:cubicBezTo>
                  <a:cubicBezTo>
                    <a:pt x="1544682" y="918656"/>
                    <a:pt x="1336539" y="876917"/>
                    <a:pt x="1113677" y="883767"/>
                  </a:cubicBezTo>
                  <a:cubicBezTo>
                    <a:pt x="890815" y="890617"/>
                    <a:pt x="824742" y="835519"/>
                    <a:pt x="654646" y="883767"/>
                  </a:cubicBezTo>
                  <a:cubicBezTo>
                    <a:pt x="484550" y="932015"/>
                    <a:pt x="292850" y="846704"/>
                    <a:pt x="147297" y="883767"/>
                  </a:cubicBezTo>
                  <a:cubicBezTo>
                    <a:pt x="66453" y="886479"/>
                    <a:pt x="-10456" y="801868"/>
                    <a:pt x="0" y="736470"/>
                  </a:cubicBezTo>
                  <a:cubicBezTo>
                    <a:pt x="-1492" y="455934"/>
                    <a:pt x="24622" y="318969"/>
                    <a:pt x="0" y="147297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0000" tIns="46800" rIns="90000" bIns="46800" numCol="1" rtlCol="0" anchor="ctr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华文彩云" panose="02010800040101010101" pitchFamily="2" charset="-122"/>
              </a:endParaRPr>
            </a:p>
          </p:txBody>
        </p:sp>
        <p:sp>
          <p:nvSpPr>
            <p:cNvPr id="10" name="矩形: 圆角 9"/>
            <p:cNvSpPr/>
            <p:nvPr/>
          </p:nvSpPr>
          <p:spPr bwMode="auto">
            <a:xfrm>
              <a:off x="4572000" y="4809897"/>
              <a:ext cx="2710543" cy="1502229"/>
            </a:xfrm>
            <a:custGeom>
              <a:avLst/>
              <a:gdLst>
                <a:gd name="connsiteX0" fmla="*/ 0 w 2710543"/>
                <a:gd name="connsiteY0" fmla="*/ 147297 h 883767"/>
                <a:gd name="connsiteX1" fmla="*/ 147297 w 2710543"/>
                <a:gd name="connsiteY1" fmla="*/ 0 h 883767"/>
                <a:gd name="connsiteX2" fmla="*/ 678806 w 2710543"/>
                <a:gd name="connsiteY2" fmla="*/ 0 h 883767"/>
                <a:gd name="connsiteX3" fmla="*/ 1113677 w 2710543"/>
                <a:gd name="connsiteY3" fmla="*/ 0 h 883767"/>
                <a:gd name="connsiteX4" fmla="*/ 1596866 w 2710543"/>
                <a:gd name="connsiteY4" fmla="*/ 0 h 883767"/>
                <a:gd name="connsiteX5" fmla="*/ 2007578 w 2710543"/>
                <a:gd name="connsiteY5" fmla="*/ 0 h 883767"/>
                <a:gd name="connsiteX6" fmla="*/ 2563246 w 2710543"/>
                <a:gd name="connsiteY6" fmla="*/ 0 h 883767"/>
                <a:gd name="connsiteX7" fmla="*/ 2710543 w 2710543"/>
                <a:gd name="connsiteY7" fmla="*/ 147297 h 883767"/>
                <a:gd name="connsiteX8" fmla="*/ 2710543 w 2710543"/>
                <a:gd name="connsiteY8" fmla="*/ 736470 h 883767"/>
                <a:gd name="connsiteX9" fmla="*/ 2563246 w 2710543"/>
                <a:gd name="connsiteY9" fmla="*/ 883767 h 883767"/>
                <a:gd name="connsiteX10" fmla="*/ 2104216 w 2710543"/>
                <a:gd name="connsiteY10" fmla="*/ 883767 h 883767"/>
                <a:gd name="connsiteX11" fmla="*/ 1645185 w 2710543"/>
                <a:gd name="connsiteY11" fmla="*/ 883767 h 883767"/>
                <a:gd name="connsiteX12" fmla="*/ 1113677 w 2710543"/>
                <a:gd name="connsiteY12" fmla="*/ 883767 h 883767"/>
                <a:gd name="connsiteX13" fmla="*/ 654646 w 2710543"/>
                <a:gd name="connsiteY13" fmla="*/ 883767 h 883767"/>
                <a:gd name="connsiteX14" fmla="*/ 147297 w 2710543"/>
                <a:gd name="connsiteY14" fmla="*/ 883767 h 883767"/>
                <a:gd name="connsiteX15" fmla="*/ 0 w 2710543"/>
                <a:gd name="connsiteY15" fmla="*/ 736470 h 883767"/>
                <a:gd name="connsiteX16" fmla="*/ 0 w 2710543"/>
                <a:gd name="connsiteY16" fmla="*/ 147297 h 8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10543" h="883767" extrusionOk="0">
                  <a:moveTo>
                    <a:pt x="0" y="147297"/>
                  </a:moveTo>
                  <a:cubicBezTo>
                    <a:pt x="9061" y="65088"/>
                    <a:pt x="51206" y="18314"/>
                    <a:pt x="147297" y="0"/>
                  </a:cubicBezTo>
                  <a:cubicBezTo>
                    <a:pt x="290784" y="-54452"/>
                    <a:pt x="480730" y="4351"/>
                    <a:pt x="678806" y="0"/>
                  </a:cubicBezTo>
                  <a:cubicBezTo>
                    <a:pt x="876882" y="-4351"/>
                    <a:pt x="1023167" y="49318"/>
                    <a:pt x="1113677" y="0"/>
                  </a:cubicBezTo>
                  <a:cubicBezTo>
                    <a:pt x="1204187" y="-49318"/>
                    <a:pt x="1473183" y="52097"/>
                    <a:pt x="1596866" y="0"/>
                  </a:cubicBezTo>
                  <a:cubicBezTo>
                    <a:pt x="1720549" y="-52097"/>
                    <a:pt x="1897305" y="23367"/>
                    <a:pt x="2007578" y="0"/>
                  </a:cubicBezTo>
                  <a:cubicBezTo>
                    <a:pt x="2117851" y="-23367"/>
                    <a:pt x="2313575" y="57008"/>
                    <a:pt x="2563246" y="0"/>
                  </a:cubicBezTo>
                  <a:cubicBezTo>
                    <a:pt x="2639718" y="-638"/>
                    <a:pt x="2732739" y="64264"/>
                    <a:pt x="2710543" y="147297"/>
                  </a:cubicBezTo>
                  <a:cubicBezTo>
                    <a:pt x="2767681" y="395892"/>
                    <a:pt x="2650136" y="505734"/>
                    <a:pt x="2710543" y="736470"/>
                  </a:cubicBezTo>
                  <a:cubicBezTo>
                    <a:pt x="2694380" y="809829"/>
                    <a:pt x="2648959" y="904935"/>
                    <a:pt x="2563246" y="883767"/>
                  </a:cubicBezTo>
                  <a:cubicBezTo>
                    <a:pt x="2389648" y="914352"/>
                    <a:pt x="2273029" y="865454"/>
                    <a:pt x="2104216" y="883767"/>
                  </a:cubicBezTo>
                  <a:cubicBezTo>
                    <a:pt x="1935403" y="902080"/>
                    <a:pt x="1745688" y="848878"/>
                    <a:pt x="1645185" y="883767"/>
                  </a:cubicBezTo>
                  <a:cubicBezTo>
                    <a:pt x="1544682" y="918656"/>
                    <a:pt x="1336539" y="876917"/>
                    <a:pt x="1113677" y="883767"/>
                  </a:cubicBezTo>
                  <a:cubicBezTo>
                    <a:pt x="890815" y="890617"/>
                    <a:pt x="824742" y="835519"/>
                    <a:pt x="654646" y="883767"/>
                  </a:cubicBezTo>
                  <a:cubicBezTo>
                    <a:pt x="484550" y="932015"/>
                    <a:pt x="292850" y="846704"/>
                    <a:pt x="147297" y="883767"/>
                  </a:cubicBezTo>
                  <a:cubicBezTo>
                    <a:pt x="66453" y="886479"/>
                    <a:pt x="-10456" y="801868"/>
                    <a:pt x="0" y="736470"/>
                  </a:cubicBezTo>
                  <a:cubicBezTo>
                    <a:pt x="-1492" y="455934"/>
                    <a:pt x="24622" y="318969"/>
                    <a:pt x="0" y="147297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0000" tIns="46800" rIns="90000" bIns="46800" numCol="1" rtlCol="0" anchor="ctr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华文彩云" panose="02010800040101010101" pitchFamily="2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853668" y="6435043"/>
              <a:ext cx="1577676" cy="4085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CEPCSW + GCC</a:t>
              </a:r>
              <a:endParaRPr lang="zh-CN" altLang="en-US" sz="1400" dirty="0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071599" y="6445148"/>
              <a:ext cx="1952779" cy="4085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Intel </a:t>
              </a:r>
              <a:r>
                <a:rPr lang="en-US" altLang="zh-CN" sz="1400" dirty="0" err="1"/>
                <a:t>oneAPI</a:t>
              </a:r>
              <a:r>
                <a:rPr lang="en-US" altLang="zh-CN" sz="1400" dirty="0"/>
                <a:t> + DPC++</a:t>
              </a:r>
              <a:endParaRPr lang="zh-CN" altLang="en-US" sz="1400" dirty="0"/>
            </a:p>
          </p:txBody>
        </p:sp>
        <p:sp>
          <p:nvSpPr>
            <p:cNvPr id="13" name="矩形: 圆角 12"/>
            <p:cNvSpPr/>
            <p:nvPr/>
          </p:nvSpPr>
          <p:spPr bwMode="auto">
            <a:xfrm>
              <a:off x="2076449" y="5081258"/>
              <a:ext cx="1132114" cy="676831"/>
            </a:xfrm>
            <a:custGeom>
              <a:avLst/>
              <a:gdLst>
                <a:gd name="connsiteX0" fmla="*/ 0 w 1132114"/>
                <a:gd name="connsiteY0" fmla="*/ 66365 h 398182"/>
                <a:gd name="connsiteX1" fmla="*/ 66365 w 1132114"/>
                <a:gd name="connsiteY1" fmla="*/ 0 h 398182"/>
                <a:gd name="connsiteX2" fmla="*/ 586045 w 1132114"/>
                <a:gd name="connsiteY2" fmla="*/ 0 h 398182"/>
                <a:gd name="connsiteX3" fmla="*/ 1065749 w 1132114"/>
                <a:gd name="connsiteY3" fmla="*/ 0 h 398182"/>
                <a:gd name="connsiteX4" fmla="*/ 1132114 w 1132114"/>
                <a:gd name="connsiteY4" fmla="*/ 66365 h 398182"/>
                <a:gd name="connsiteX5" fmla="*/ 1132114 w 1132114"/>
                <a:gd name="connsiteY5" fmla="*/ 331817 h 398182"/>
                <a:gd name="connsiteX6" fmla="*/ 1065749 w 1132114"/>
                <a:gd name="connsiteY6" fmla="*/ 398182 h 398182"/>
                <a:gd name="connsiteX7" fmla="*/ 576051 w 1132114"/>
                <a:gd name="connsiteY7" fmla="*/ 398182 h 398182"/>
                <a:gd name="connsiteX8" fmla="*/ 66365 w 1132114"/>
                <a:gd name="connsiteY8" fmla="*/ 398182 h 398182"/>
                <a:gd name="connsiteX9" fmla="*/ 0 w 1132114"/>
                <a:gd name="connsiteY9" fmla="*/ 331817 h 398182"/>
                <a:gd name="connsiteX10" fmla="*/ 0 w 1132114"/>
                <a:gd name="connsiteY10" fmla="*/ 66365 h 398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2114" h="398182" extrusionOk="0">
                  <a:moveTo>
                    <a:pt x="0" y="66365"/>
                  </a:moveTo>
                  <a:cubicBezTo>
                    <a:pt x="6190" y="29127"/>
                    <a:pt x="24573" y="6386"/>
                    <a:pt x="66365" y="0"/>
                  </a:cubicBezTo>
                  <a:cubicBezTo>
                    <a:pt x="241181" y="-45354"/>
                    <a:pt x="343507" y="9513"/>
                    <a:pt x="586045" y="0"/>
                  </a:cubicBezTo>
                  <a:cubicBezTo>
                    <a:pt x="828583" y="-9513"/>
                    <a:pt x="940908" y="24174"/>
                    <a:pt x="1065749" y="0"/>
                  </a:cubicBezTo>
                  <a:cubicBezTo>
                    <a:pt x="1105468" y="-9792"/>
                    <a:pt x="1130120" y="29755"/>
                    <a:pt x="1132114" y="66365"/>
                  </a:cubicBezTo>
                  <a:cubicBezTo>
                    <a:pt x="1148201" y="171001"/>
                    <a:pt x="1121071" y="276267"/>
                    <a:pt x="1132114" y="331817"/>
                  </a:cubicBezTo>
                  <a:cubicBezTo>
                    <a:pt x="1123686" y="367367"/>
                    <a:pt x="1112565" y="397411"/>
                    <a:pt x="1065749" y="398182"/>
                  </a:cubicBezTo>
                  <a:cubicBezTo>
                    <a:pt x="829372" y="422094"/>
                    <a:pt x="797315" y="360469"/>
                    <a:pt x="576051" y="398182"/>
                  </a:cubicBezTo>
                  <a:cubicBezTo>
                    <a:pt x="354787" y="435895"/>
                    <a:pt x="302351" y="392803"/>
                    <a:pt x="66365" y="398182"/>
                  </a:cubicBezTo>
                  <a:cubicBezTo>
                    <a:pt x="25260" y="391487"/>
                    <a:pt x="2244" y="368862"/>
                    <a:pt x="0" y="331817"/>
                  </a:cubicBezTo>
                  <a:cubicBezTo>
                    <a:pt x="-21663" y="240710"/>
                    <a:pt x="5932" y="125317"/>
                    <a:pt x="0" y="66365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0000" tIns="46800" rIns="90000" bIns="46800" numCol="1" rtlCol="0" anchor="ctr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华文彩云" panose="02010800040101010101" pitchFamily="2" charset="-122"/>
                </a:rPr>
                <a:t>Gaudi </a:t>
              </a:r>
              <a:endParaRPr kumimoji="0" lang="en-US" altLang="zh-CN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华文彩云" panose="02010800040101010101" pitchFamily="2" charset="-122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华文彩云" panose="02010800040101010101" pitchFamily="2" charset="-122"/>
                </a:rPr>
                <a:t>Algorithm</a:t>
              </a:r>
              <a:endPara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华文彩云" panose="02010800040101010101" pitchFamily="2" charset="-122"/>
              </a:endParaRPr>
            </a:p>
          </p:txBody>
        </p:sp>
        <p:sp>
          <p:nvSpPr>
            <p:cNvPr id="14" name="矩形: 圆角 13"/>
            <p:cNvSpPr/>
            <p:nvPr/>
          </p:nvSpPr>
          <p:spPr bwMode="auto">
            <a:xfrm>
              <a:off x="5151665" y="5081258"/>
              <a:ext cx="1551214" cy="676831"/>
            </a:xfrm>
            <a:custGeom>
              <a:avLst/>
              <a:gdLst>
                <a:gd name="connsiteX0" fmla="*/ 0 w 1551214"/>
                <a:gd name="connsiteY0" fmla="*/ 66365 h 398182"/>
                <a:gd name="connsiteX1" fmla="*/ 66365 w 1551214"/>
                <a:gd name="connsiteY1" fmla="*/ 0 h 398182"/>
                <a:gd name="connsiteX2" fmla="*/ 567563 w 1551214"/>
                <a:gd name="connsiteY2" fmla="*/ 0 h 398182"/>
                <a:gd name="connsiteX3" fmla="*/ 1012021 w 1551214"/>
                <a:gd name="connsiteY3" fmla="*/ 0 h 398182"/>
                <a:gd name="connsiteX4" fmla="*/ 1484849 w 1551214"/>
                <a:gd name="connsiteY4" fmla="*/ 0 h 398182"/>
                <a:gd name="connsiteX5" fmla="*/ 1551214 w 1551214"/>
                <a:gd name="connsiteY5" fmla="*/ 66365 h 398182"/>
                <a:gd name="connsiteX6" fmla="*/ 1551214 w 1551214"/>
                <a:gd name="connsiteY6" fmla="*/ 331817 h 398182"/>
                <a:gd name="connsiteX7" fmla="*/ 1484849 w 1551214"/>
                <a:gd name="connsiteY7" fmla="*/ 398182 h 398182"/>
                <a:gd name="connsiteX8" fmla="*/ 1040391 w 1551214"/>
                <a:gd name="connsiteY8" fmla="*/ 398182 h 398182"/>
                <a:gd name="connsiteX9" fmla="*/ 539193 w 1551214"/>
                <a:gd name="connsiteY9" fmla="*/ 398182 h 398182"/>
                <a:gd name="connsiteX10" fmla="*/ 66365 w 1551214"/>
                <a:gd name="connsiteY10" fmla="*/ 398182 h 398182"/>
                <a:gd name="connsiteX11" fmla="*/ 0 w 1551214"/>
                <a:gd name="connsiteY11" fmla="*/ 331817 h 398182"/>
                <a:gd name="connsiteX12" fmla="*/ 0 w 1551214"/>
                <a:gd name="connsiteY12" fmla="*/ 66365 h 398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1214" h="398182" extrusionOk="0">
                  <a:moveTo>
                    <a:pt x="0" y="66365"/>
                  </a:moveTo>
                  <a:cubicBezTo>
                    <a:pt x="6190" y="29127"/>
                    <a:pt x="24573" y="6386"/>
                    <a:pt x="66365" y="0"/>
                  </a:cubicBezTo>
                  <a:cubicBezTo>
                    <a:pt x="253042" y="-32198"/>
                    <a:pt x="437742" y="40495"/>
                    <a:pt x="567563" y="0"/>
                  </a:cubicBezTo>
                  <a:cubicBezTo>
                    <a:pt x="697384" y="-40495"/>
                    <a:pt x="803824" y="7837"/>
                    <a:pt x="1012021" y="0"/>
                  </a:cubicBezTo>
                  <a:cubicBezTo>
                    <a:pt x="1220218" y="-7837"/>
                    <a:pt x="1311557" y="26791"/>
                    <a:pt x="1484849" y="0"/>
                  </a:cubicBezTo>
                  <a:cubicBezTo>
                    <a:pt x="1520429" y="-4301"/>
                    <a:pt x="1549269" y="31989"/>
                    <a:pt x="1551214" y="66365"/>
                  </a:cubicBezTo>
                  <a:cubicBezTo>
                    <a:pt x="1573294" y="132710"/>
                    <a:pt x="1527967" y="220176"/>
                    <a:pt x="1551214" y="331817"/>
                  </a:cubicBezTo>
                  <a:cubicBezTo>
                    <a:pt x="1557598" y="365178"/>
                    <a:pt x="1514918" y="393093"/>
                    <a:pt x="1484849" y="398182"/>
                  </a:cubicBezTo>
                  <a:cubicBezTo>
                    <a:pt x="1319836" y="418157"/>
                    <a:pt x="1186474" y="354799"/>
                    <a:pt x="1040391" y="398182"/>
                  </a:cubicBezTo>
                  <a:cubicBezTo>
                    <a:pt x="894308" y="441565"/>
                    <a:pt x="741266" y="365092"/>
                    <a:pt x="539193" y="398182"/>
                  </a:cubicBezTo>
                  <a:cubicBezTo>
                    <a:pt x="337120" y="431272"/>
                    <a:pt x="249005" y="397389"/>
                    <a:pt x="66365" y="398182"/>
                  </a:cubicBezTo>
                  <a:cubicBezTo>
                    <a:pt x="33594" y="392225"/>
                    <a:pt x="891" y="357843"/>
                    <a:pt x="0" y="331817"/>
                  </a:cubicBezTo>
                  <a:cubicBezTo>
                    <a:pt x="-3500" y="263239"/>
                    <a:pt x="11643" y="142819"/>
                    <a:pt x="0" y="66365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0000" tIns="46800" rIns="90000" bIns="46800" numCol="1" rtlCol="0" anchor="ctr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1400" dirty="0"/>
                <a:t>SYCL based</a:t>
              </a:r>
              <a:r>
                <a:rPr kumimoji="0" lang="en-US" altLang="zh-CN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华文彩云" panose="02010800040101010101" pitchFamily="2" charset="-122"/>
                </a:rPr>
                <a:t> </a:t>
              </a:r>
              <a:endPara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华文彩云" panose="02010800040101010101" pitchFamily="2" charset="-122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华文彩云" panose="02010800040101010101" pitchFamily="2" charset="-122"/>
                </a:rPr>
                <a:t>Algorithm</a:t>
              </a:r>
              <a:endPara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华文彩云" panose="02010800040101010101" pitchFamily="2" charset="-122"/>
              </a:endParaRP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r:id="rId2" p14:bwMode="auto">
              <p14:nvContentPartPr>
                <p14:cNvPr id="20" name="墨迹 19"/>
                <p14:cNvContentPartPr/>
                <p14:nvPr/>
              </p14:nvContentPartPr>
              <p14:xfrm>
                <a:off x="3230199" y="5354080"/>
                <a:ext cx="1871640" cy="44280"/>
              </p14:xfrm>
            </p:contentPart>
          </mc:Choice>
          <mc:Fallback xmlns="">
            <p:pic>
              <p:nvPicPr>
                <p:cNvPr id="20" name="墨迹 19"/>
              </p:nvPicPr>
              <p:blipFill>
                <a:blip r:embed="rId3"/>
              </p:blipFill>
              <p:spPr>
                <a:xfrm>
                  <a:off x="3230199" y="5354080"/>
                  <a:ext cx="1871640" cy="44280"/>
                </a:xfrm>
                <a:prstGeom prst="rect"/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r:id="rId4" p14:bwMode="auto">
              <p14:nvContentPartPr>
                <p14:cNvPr id="21" name="墨迹 20"/>
                <p14:cNvContentPartPr/>
                <p14:nvPr/>
              </p14:nvContentPartPr>
              <p14:xfrm>
                <a:off x="5015439" y="5288560"/>
                <a:ext cx="112320" cy="181800"/>
              </p14:xfrm>
            </p:contentPart>
          </mc:Choice>
          <mc:Fallback xmlns="">
            <p:pic>
              <p:nvPicPr>
                <p:cNvPr id="21" name="墨迹 20"/>
              </p:nvPicPr>
              <p:blipFill>
                <a:blip r:embed="rId5"/>
              </p:blipFill>
              <p:spPr>
                <a:xfrm>
                  <a:off x="5015439" y="5288560"/>
                  <a:ext cx="112320" cy="181800"/>
                </a:xfrm>
                <a:prstGeom prst="rect"/>
              </p:spPr>
            </p:pic>
          </mc:Fallback>
        </mc:AlternateContent>
        <p:sp>
          <p:nvSpPr>
            <p:cNvPr id="22" name="文本框 21"/>
            <p:cNvSpPr txBox="1"/>
            <p:nvPr/>
          </p:nvSpPr>
          <p:spPr>
            <a:xfrm>
              <a:off x="5213101" y="5825179"/>
              <a:ext cx="1428340" cy="4085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A shared library</a:t>
              </a:r>
              <a:endParaRPr lang="zh-CN" altLang="en-US" sz="1400" dirty="0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797320" y="5800960"/>
              <a:ext cx="1766574" cy="4085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/>
                <a:t>A component library</a:t>
              </a:r>
              <a:endParaRPr lang="zh-CN" altLang="en-US" sz="1400" dirty="0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Heterogeneous Computing (4)</a:t>
            </a:r>
            <a:endParaRPr lang="en-GB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3AD809-BA40-4465-987C-AAB43B0AC892}" type="slidenum">
              <a:rPr lang="zh-CN" altLang="en-US" smtClean="0"/>
            </a:fld>
            <a:endParaRPr lang="en-US" altLang="zh-CN"/>
          </a:p>
        </p:txBody>
      </p:sp>
      <p:pic>
        <p:nvPicPr>
          <p:cNvPr id="109" name="图片 1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450" y="2520320"/>
            <a:ext cx="8945262" cy="3880480"/>
          </a:xfrm>
          <a:prstGeom prst="rect">
            <a:avLst/>
          </a:prstGeom>
        </p:spPr>
      </p:pic>
      <p:sp>
        <p:nvSpPr>
          <p:cNvPr id="5" name="内容占位符 2"/>
          <p:cNvSpPr txBox="1"/>
          <p:nvPr/>
        </p:nvSpPr>
        <p:spPr>
          <a:xfrm>
            <a:off x="200025" y="1153403"/>
            <a:ext cx="8943975" cy="115005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v"/>
              <a:defRPr kumimoji="1" sz="240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0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¡"/>
              <a:defRPr kumimoji="1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kumimoji="1">
                <a:solidFill>
                  <a:schemeClr val="tx1"/>
                </a:solidFill>
                <a:latin typeface="微软雅黑" charset="-122"/>
                <a:ea typeface="微软雅黑" charset="-122"/>
                <a:cs typeface="微软雅黑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/>
              <a:t>Building a bridge between EDM4hep and TRACCC</a:t>
            </a:r>
            <a:endParaRPr lang="en-US" sz="2000" kern="0" dirty="0"/>
          </a:p>
          <a:p>
            <a:pPr lvl="1"/>
            <a:r>
              <a:rPr lang="en-US" sz="1800" kern="0" dirty="0"/>
              <a:t>Common memory for both EDM4hep and TRACCC</a:t>
            </a:r>
            <a:endParaRPr lang="en-GB" sz="1800" kern="0" dirty="0"/>
          </a:p>
          <a:p>
            <a:pPr lvl="1"/>
            <a:r>
              <a:rPr lang="en-US" sz="1800" kern="0" dirty="0"/>
              <a:t>No data conversion is needed between them</a:t>
            </a:r>
            <a:endParaRPr lang="en-US" sz="1800" kern="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Machine Learning Integration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9860" y="1115060"/>
            <a:ext cx="5139055" cy="401447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altLang="zh-CN" sz="2000" dirty="0">
                <a:solidFill>
                  <a:srgbClr val="000000"/>
                </a:solidFill>
                <a:latin typeface="Calibri"/>
              </a:rPr>
              <a:t>ONNX/ONNX Runtime have been integrated with CEPCSW</a:t>
            </a:r>
            <a:endParaRPr lang="en-US" altLang="zh-CN" sz="2000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altLang="zh-CN" sz="2000" dirty="0">
                <a:solidFill>
                  <a:srgbClr val="000000"/>
                </a:solidFill>
                <a:latin typeface="Calibri"/>
              </a:rPr>
              <a:t>Provided an example, </a:t>
            </a:r>
            <a:r>
              <a:rPr lang="en-US" altLang="zh-CN" sz="2000" dirty="0" err="1">
                <a:solidFill>
                  <a:srgbClr val="000000"/>
                </a:solidFill>
                <a:latin typeface="Calibri"/>
              </a:rPr>
              <a:t>OrtInferenceAlg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</a:rPr>
              <a:t>, </a:t>
            </a:r>
            <a:endParaRPr lang="en-US" altLang="zh-CN" sz="2000" dirty="0">
              <a:solidFill>
                <a:srgbClr val="000000"/>
              </a:solidFill>
              <a:latin typeface="Calibri"/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altLang="zh-CN" sz="1600" dirty="0">
                <a:solidFill>
                  <a:srgbClr val="000000"/>
                </a:solidFill>
                <a:latin typeface="Calibri"/>
              </a:rPr>
              <a:t>During initialization</a:t>
            </a:r>
            <a:endParaRPr lang="en-US" altLang="zh-CN" sz="1600" dirty="0">
              <a:solidFill>
                <a:srgbClr val="000000"/>
              </a:solidFill>
              <a:latin typeface="Calibri"/>
            </a:endParaRPr>
          </a:p>
          <a:p>
            <a:pPr lvl="2">
              <a:lnSpc>
                <a:spcPct val="110000"/>
              </a:lnSpc>
              <a:spcBef>
                <a:spcPts val="1200"/>
              </a:spcBef>
            </a:pPr>
            <a:r>
              <a:rPr lang="en-US" altLang="zh-CN" sz="1600" dirty="0">
                <a:solidFill>
                  <a:srgbClr val="000000"/>
                </a:solidFill>
                <a:latin typeface="Calibri"/>
              </a:rPr>
              <a:t>Create a session object of ONNX runtime</a:t>
            </a:r>
            <a:endParaRPr lang="en-US" altLang="zh-CN" sz="1600" dirty="0">
              <a:solidFill>
                <a:srgbClr val="000000"/>
              </a:solidFill>
              <a:latin typeface="Calibri"/>
            </a:endParaRPr>
          </a:p>
          <a:p>
            <a:pPr lvl="2">
              <a:lnSpc>
                <a:spcPct val="110000"/>
              </a:lnSpc>
              <a:spcBef>
                <a:spcPts val="1200"/>
              </a:spcBef>
            </a:pPr>
            <a:r>
              <a:rPr lang="en-US" altLang="zh-CN" sz="1600" dirty="0">
                <a:solidFill>
                  <a:srgbClr val="000000"/>
                </a:solidFill>
                <a:latin typeface="Calibri"/>
              </a:rPr>
              <a:t>Load and run an ONNX model </a:t>
            </a:r>
            <a:endParaRPr lang="en-US" altLang="zh-CN" sz="1600" dirty="0">
              <a:solidFill>
                <a:srgbClr val="000000"/>
              </a:solidFill>
              <a:latin typeface="Calibri"/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altLang="zh-CN" sz="1600" dirty="0">
                <a:solidFill>
                  <a:srgbClr val="000000"/>
                </a:solidFill>
                <a:latin typeface="Calibri"/>
              </a:rPr>
              <a:t>During execution</a:t>
            </a:r>
            <a:endParaRPr lang="en-US" altLang="zh-CN" sz="1600" dirty="0">
              <a:solidFill>
                <a:srgbClr val="000000"/>
              </a:solidFill>
              <a:latin typeface="Calibri"/>
            </a:endParaRPr>
          </a:p>
          <a:p>
            <a:pPr lvl="2"/>
            <a:r>
              <a:rPr lang="en-US" altLang="zh-CN" sz="1600" dirty="0">
                <a:solidFill>
                  <a:srgbClr val="000000"/>
                </a:solidFill>
                <a:latin typeface="Calibri"/>
              </a:rPr>
              <a:t>Compute output for an input data</a:t>
            </a:r>
            <a:endParaRPr lang="en-US" altLang="zh-CN" sz="1600" dirty="0">
              <a:solidFill>
                <a:srgbClr val="000000"/>
              </a:solidFill>
              <a:latin typeface="Calibri"/>
            </a:endParaRPr>
          </a:p>
          <a:p>
            <a:pPr lvl="0"/>
            <a:r>
              <a:rPr lang="en-US" altLang="zh-CN" sz="1920" dirty="0">
                <a:sym typeface="+mn-ea"/>
              </a:rPr>
              <a:t>Fast pulse simulation in the drift chamber provided as an example (MLP)</a:t>
            </a:r>
            <a:endParaRPr lang="zh-CN" altLang="en-US" sz="192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2E7C7-A7D2-4761-B106-1689E1D1EE66}" type="slidenum">
              <a:rPr lang="zh-CN" altLang="en-US" smtClean="0"/>
            </a:fld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1945" y="1378585"/>
            <a:ext cx="3465830" cy="3340735"/>
          </a:xfrm>
          <a:custGeom>
            <a:avLst/>
            <a:gdLst>
              <a:gd name="connsiteX0" fmla="*/ 0 w 4436810"/>
              <a:gd name="connsiteY0" fmla="*/ 0 h 3597965"/>
              <a:gd name="connsiteX1" fmla="*/ 421497 w 4436810"/>
              <a:gd name="connsiteY1" fmla="*/ 0 h 3597965"/>
              <a:gd name="connsiteX2" fmla="*/ 1020466 w 4436810"/>
              <a:gd name="connsiteY2" fmla="*/ 0 h 3597965"/>
              <a:gd name="connsiteX3" fmla="*/ 1441963 w 4436810"/>
              <a:gd name="connsiteY3" fmla="*/ 0 h 3597965"/>
              <a:gd name="connsiteX4" fmla="*/ 1863460 w 4436810"/>
              <a:gd name="connsiteY4" fmla="*/ 0 h 3597965"/>
              <a:gd name="connsiteX5" fmla="*/ 2506798 w 4436810"/>
              <a:gd name="connsiteY5" fmla="*/ 0 h 3597965"/>
              <a:gd name="connsiteX6" fmla="*/ 3105767 w 4436810"/>
              <a:gd name="connsiteY6" fmla="*/ 0 h 3597965"/>
              <a:gd name="connsiteX7" fmla="*/ 3527264 w 4436810"/>
              <a:gd name="connsiteY7" fmla="*/ 0 h 3597965"/>
              <a:gd name="connsiteX8" fmla="*/ 4436810 w 4436810"/>
              <a:gd name="connsiteY8" fmla="*/ 0 h 3597965"/>
              <a:gd name="connsiteX9" fmla="*/ 4436810 w 4436810"/>
              <a:gd name="connsiteY9" fmla="*/ 635640 h 3597965"/>
              <a:gd name="connsiteX10" fmla="*/ 4436810 w 4436810"/>
              <a:gd name="connsiteY10" fmla="*/ 1307261 h 3597965"/>
              <a:gd name="connsiteX11" fmla="*/ 4436810 w 4436810"/>
              <a:gd name="connsiteY11" fmla="*/ 1978881 h 3597965"/>
              <a:gd name="connsiteX12" fmla="*/ 4436810 w 4436810"/>
              <a:gd name="connsiteY12" fmla="*/ 2542562 h 3597965"/>
              <a:gd name="connsiteX13" fmla="*/ 4436810 w 4436810"/>
              <a:gd name="connsiteY13" fmla="*/ 3597965 h 3597965"/>
              <a:gd name="connsiteX14" fmla="*/ 3970945 w 4436810"/>
              <a:gd name="connsiteY14" fmla="*/ 3597965 h 3597965"/>
              <a:gd name="connsiteX15" fmla="*/ 3371976 w 4436810"/>
              <a:gd name="connsiteY15" fmla="*/ 3597965 h 3597965"/>
              <a:gd name="connsiteX16" fmla="*/ 2817374 w 4436810"/>
              <a:gd name="connsiteY16" fmla="*/ 3597965 h 3597965"/>
              <a:gd name="connsiteX17" fmla="*/ 2218405 w 4436810"/>
              <a:gd name="connsiteY17" fmla="*/ 3597965 h 3597965"/>
              <a:gd name="connsiteX18" fmla="*/ 1752540 w 4436810"/>
              <a:gd name="connsiteY18" fmla="*/ 3597965 h 3597965"/>
              <a:gd name="connsiteX19" fmla="*/ 1153571 w 4436810"/>
              <a:gd name="connsiteY19" fmla="*/ 3597965 h 3597965"/>
              <a:gd name="connsiteX20" fmla="*/ 598969 w 4436810"/>
              <a:gd name="connsiteY20" fmla="*/ 3597965 h 3597965"/>
              <a:gd name="connsiteX21" fmla="*/ 0 w 4436810"/>
              <a:gd name="connsiteY21" fmla="*/ 3597965 h 3597965"/>
              <a:gd name="connsiteX22" fmla="*/ 0 w 4436810"/>
              <a:gd name="connsiteY22" fmla="*/ 2926345 h 3597965"/>
              <a:gd name="connsiteX23" fmla="*/ 0 w 4436810"/>
              <a:gd name="connsiteY23" fmla="*/ 2326684 h 3597965"/>
              <a:gd name="connsiteX24" fmla="*/ 0 w 4436810"/>
              <a:gd name="connsiteY24" fmla="*/ 1834962 h 3597965"/>
              <a:gd name="connsiteX25" fmla="*/ 0 w 4436810"/>
              <a:gd name="connsiteY25" fmla="*/ 1199322 h 3597965"/>
              <a:gd name="connsiteX26" fmla="*/ 0 w 4436810"/>
              <a:gd name="connsiteY26" fmla="*/ 563681 h 3597965"/>
              <a:gd name="connsiteX27" fmla="*/ 0 w 4436810"/>
              <a:gd name="connsiteY27" fmla="*/ 0 h 3597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436810" h="3597965" fill="none" extrusionOk="0">
                <a:moveTo>
                  <a:pt x="0" y="0"/>
                </a:moveTo>
                <a:cubicBezTo>
                  <a:pt x="99873" y="-30385"/>
                  <a:pt x="274935" y="33700"/>
                  <a:pt x="421497" y="0"/>
                </a:cubicBezTo>
                <a:cubicBezTo>
                  <a:pt x="568059" y="-33700"/>
                  <a:pt x="794774" y="24267"/>
                  <a:pt x="1020466" y="0"/>
                </a:cubicBezTo>
                <a:cubicBezTo>
                  <a:pt x="1246158" y="-24267"/>
                  <a:pt x="1324908" y="30481"/>
                  <a:pt x="1441963" y="0"/>
                </a:cubicBezTo>
                <a:cubicBezTo>
                  <a:pt x="1559018" y="-30481"/>
                  <a:pt x="1676580" y="45196"/>
                  <a:pt x="1863460" y="0"/>
                </a:cubicBezTo>
                <a:cubicBezTo>
                  <a:pt x="2050340" y="-45196"/>
                  <a:pt x="2254681" y="1137"/>
                  <a:pt x="2506798" y="0"/>
                </a:cubicBezTo>
                <a:cubicBezTo>
                  <a:pt x="2758915" y="-1137"/>
                  <a:pt x="2928556" y="26024"/>
                  <a:pt x="3105767" y="0"/>
                </a:cubicBezTo>
                <a:cubicBezTo>
                  <a:pt x="3282978" y="-26024"/>
                  <a:pt x="3358093" y="1156"/>
                  <a:pt x="3527264" y="0"/>
                </a:cubicBezTo>
                <a:cubicBezTo>
                  <a:pt x="3696435" y="-1156"/>
                  <a:pt x="4115096" y="85074"/>
                  <a:pt x="4436810" y="0"/>
                </a:cubicBezTo>
                <a:cubicBezTo>
                  <a:pt x="4463110" y="305981"/>
                  <a:pt x="4364257" y="405607"/>
                  <a:pt x="4436810" y="635640"/>
                </a:cubicBezTo>
                <a:cubicBezTo>
                  <a:pt x="4509363" y="865673"/>
                  <a:pt x="4423641" y="971936"/>
                  <a:pt x="4436810" y="1307261"/>
                </a:cubicBezTo>
                <a:cubicBezTo>
                  <a:pt x="4449979" y="1642586"/>
                  <a:pt x="4368334" y="1833955"/>
                  <a:pt x="4436810" y="1978881"/>
                </a:cubicBezTo>
                <a:cubicBezTo>
                  <a:pt x="4505286" y="2123807"/>
                  <a:pt x="4404123" y="2328548"/>
                  <a:pt x="4436810" y="2542562"/>
                </a:cubicBezTo>
                <a:cubicBezTo>
                  <a:pt x="4469497" y="2756576"/>
                  <a:pt x="4404744" y="3205978"/>
                  <a:pt x="4436810" y="3597965"/>
                </a:cubicBezTo>
                <a:cubicBezTo>
                  <a:pt x="4330087" y="3645046"/>
                  <a:pt x="4103852" y="3589194"/>
                  <a:pt x="3970945" y="3597965"/>
                </a:cubicBezTo>
                <a:cubicBezTo>
                  <a:pt x="3838038" y="3606736"/>
                  <a:pt x="3576355" y="3537382"/>
                  <a:pt x="3371976" y="3597965"/>
                </a:cubicBezTo>
                <a:cubicBezTo>
                  <a:pt x="3167597" y="3658548"/>
                  <a:pt x="2956581" y="3585188"/>
                  <a:pt x="2817374" y="3597965"/>
                </a:cubicBezTo>
                <a:cubicBezTo>
                  <a:pt x="2678167" y="3610742"/>
                  <a:pt x="2473579" y="3535639"/>
                  <a:pt x="2218405" y="3597965"/>
                </a:cubicBezTo>
                <a:cubicBezTo>
                  <a:pt x="1963231" y="3660291"/>
                  <a:pt x="1848401" y="3561639"/>
                  <a:pt x="1752540" y="3597965"/>
                </a:cubicBezTo>
                <a:cubicBezTo>
                  <a:pt x="1656680" y="3634291"/>
                  <a:pt x="1423947" y="3543497"/>
                  <a:pt x="1153571" y="3597965"/>
                </a:cubicBezTo>
                <a:cubicBezTo>
                  <a:pt x="883195" y="3652433"/>
                  <a:pt x="855779" y="3533383"/>
                  <a:pt x="598969" y="3597965"/>
                </a:cubicBezTo>
                <a:cubicBezTo>
                  <a:pt x="342159" y="3662547"/>
                  <a:pt x="258464" y="3579321"/>
                  <a:pt x="0" y="3597965"/>
                </a:cubicBezTo>
                <a:cubicBezTo>
                  <a:pt x="-3499" y="3367934"/>
                  <a:pt x="3747" y="3215263"/>
                  <a:pt x="0" y="2926345"/>
                </a:cubicBezTo>
                <a:cubicBezTo>
                  <a:pt x="-3747" y="2637427"/>
                  <a:pt x="59083" y="2535314"/>
                  <a:pt x="0" y="2326684"/>
                </a:cubicBezTo>
                <a:cubicBezTo>
                  <a:pt x="-59083" y="2118054"/>
                  <a:pt x="52007" y="2021332"/>
                  <a:pt x="0" y="1834962"/>
                </a:cubicBezTo>
                <a:cubicBezTo>
                  <a:pt x="-52007" y="1648592"/>
                  <a:pt x="36905" y="1427457"/>
                  <a:pt x="0" y="1199322"/>
                </a:cubicBezTo>
                <a:cubicBezTo>
                  <a:pt x="-36905" y="971187"/>
                  <a:pt x="65686" y="872772"/>
                  <a:pt x="0" y="563681"/>
                </a:cubicBezTo>
                <a:cubicBezTo>
                  <a:pt x="-65686" y="254590"/>
                  <a:pt x="21935" y="120497"/>
                  <a:pt x="0" y="0"/>
                </a:cubicBezTo>
                <a:close/>
              </a:path>
              <a:path w="4436810" h="3597965" stroke="0" extrusionOk="0">
                <a:moveTo>
                  <a:pt x="0" y="0"/>
                </a:moveTo>
                <a:cubicBezTo>
                  <a:pt x="249945" y="-11247"/>
                  <a:pt x="509753" y="69025"/>
                  <a:pt x="643337" y="0"/>
                </a:cubicBezTo>
                <a:cubicBezTo>
                  <a:pt x="776921" y="-69025"/>
                  <a:pt x="897170" y="40906"/>
                  <a:pt x="1109203" y="0"/>
                </a:cubicBezTo>
                <a:cubicBezTo>
                  <a:pt x="1321236" y="-40906"/>
                  <a:pt x="1384854" y="46624"/>
                  <a:pt x="1619436" y="0"/>
                </a:cubicBezTo>
                <a:cubicBezTo>
                  <a:pt x="1854018" y="-46624"/>
                  <a:pt x="1859201" y="35080"/>
                  <a:pt x="2085301" y="0"/>
                </a:cubicBezTo>
                <a:cubicBezTo>
                  <a:pt x="2311402" y="-35080"/>
                  <a:pt x="2547389" y="73913"/>
                  <a:pt x="2728638" y="0"/>
                </a:cubicBezTo>
                <a:cubicBezTo>
                  <a:pt x="2909887" y="-73913"/>
                  <a:pt x="3090853" y="43005"/>
                  <a:pt x="3283239" y="0"/>
                </a:cubicBezTo>
                <a:cubicBezTo>
                  <a:pt x="3475625" y="-43005"/>
                  <a:pt x="3615377" y="55615"/>
                  <a:pt x="3793473" y="0"/>
                </a:cubicBezTo>
                <a:cubicBezTo>
                  <a:pt x="3971569" y="-55615"/>
                  <a:pt x="4214071" y="37925"/>
                  <a:pt x="4436810" y="0"/>
                </a:cubicBezTo>
                <a:cubicBezTo>
                  <a:pt x="4451078" y="172721"/>
                  <a:pt x="4407710" y="287446"/>
                  <a:pt x="4436810" y="491722"/>
                </a:cubicBezTo>
                <a:cubicBezTo>
                  <a:pt x="4465910" y="695998"/>
                  <a:pt x="4410197" y="760253"/>
                  <a:pt x="4436810" y="983444"/>
                </a:cubicBezTo>
                <a:cubicBezTo>
                  <a:pt x="4463423" y="1206635"/>
                  <a:pt x="4402529" y="1485973"/>
                  <a:pt x="4436810" y="1619084"/>
                </a:cubicBezTo>
                <a:cubicBezTo>
                  <a:pt x="4471091" y="1752195"/>
                  <a:pt x="4371852" y="1936955"/>
                  <a:pt x="4436810" y="2182765"/>
                </a:cubicBezTo>
                <a:cubicBezTo>
                  <a:pt x="4501768" y="2428575"/>
                  <a:pt x="4419422" y="2498982"/>
                  <a:pt x="4436810" y="2782426"/>
                </a:cubicBezTo>
                <a:cubicBezTo>
                  <a:pt x="4454198" y="3065870"/>
                  <a:pt x="4433001" y="3426656"/>
                  <a:pt x="4436810" y="3597965"/>
                </a:cubicBezTo>
                <a:cubicBezTo>
                  <a:pt x="4166239" y="3631299"/>
                  <a:pt x="3939428" y="3593737"/>
                  <a:pt x="3793473" y="3597965"/>
                </a:cubicBezTo>
                <a:cubicBezTo>
                  <a:pt x="3647518" y="3602193"/>
                  <a:pt x="3460255" y="3563407"/>
                  <a:pt x="3150135" y="3597965"/>
                </a:cubicBezTo>
                <a:cubicBezTo>
                  <a:pt x="2840015" y="3632523"/>
                  <a:pt x="2778143" y="3574554"/>
                  <a:pt x="2595534" y="3597965"/>
                </a:cubicBezTo>
                <a:cubicBezTo>
                  <a:pt x="2412925" y="3621376"/>
                  <a:pt x="2257078" y="3578232"/>
                  <a:pt x="1952196" y="3597965"/>
                </a:cubicBezTo>
                <a:cubicBezTo>
                  <a:pt x="1647314" y="3617698"/>
                  <a:pt x="1485422" y="3597279"/>
                  <a:pt x="1353227" y="3597965"/>
                </a:cubicBezTo>
                <a:cubicBezTo>
                  <a:pt x="1221032" y="3598651"/>
                  <a:pt x="1030018" y="3591006"/>
                  <a:pt x="931730" y="3597965"/>
                </a:cubicBezTo>
                <a:cubicBezTo>
                  <a:pt x="833442" y="3604924"/>
                  <a:pt x="303047" y="3568328"/>
                  <a:pt x="0" y="3597965"/>
                </a:cubicBezTo>
                <a:cubicBezTo>
                  <a:pt x="-9981" y="3484509"/>
                  <a:pt x="11971" y="3270479"/>
                  <a:pt x="0" y="3070263"/>
                </a:cubicBezTo>
                <a:cubicBezTo>
                  <a:pt x="-11971" y="2870047"/>
                  <a:pt x="33010" y="2690126"/>
                  <a:pt x="0" y="2398643"/>
                </a:cubicBezTo>
                <a:cubicBezTo>
                  <a:pt x="-33010" y="2107160"/>
                  <a:pt x="11471" y="2043833"/>
                  <a:pt x="0" y="1906921"/>
                </a:cubicBezTo>
                <a:cubicBezTo>
                  <a:pt x="-11471" y="1770009"/>
                  <a:pt x="35367" y="1578226"/>
                  <a:pt x="0" y="1307261"/>
                </a:cubicBezTo>
                <a:cubicBezTo>
                  <a:pt x="-35367" y="1036296"/>
                  <a:pt x="25351" y="882285"/>
                  <a:pt x="0" y="635640"/>
                </a:cubicBezTo>
                <a:cubicBezTo>
                  <a:pt x="-25351" y="388995"/>
                  <a:pt x="20163" y="189157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50" y="5208905"/>
            <a:ext cx="7698105" cy="1289685"/>
          </a:xfrm>
          <a:custGeom>
            <a:avLst/>
            <a:gdLst>
              <a:gd name="connsiteX0" fmla="*/ 0 w 8371428"/>
              <a:gd name="connsiteY0" fmla="*/ 0 h 1402680"/>
              <a:gd name="connsiteX1" fmla="*/ 346816 w 8371428"/>
              <a:gd name="connsiteY1" fmla="*/ 0 h 1402680"/>
              <a:gd name="connsiteX2" fmla="*/ 693633 w 8371428"/>
              <a:gd name="connsiteY2" fmla="*/ 0 h 1402680"/>
              <a:gd name="connsiteX3" fmla="*/ 1124163 w 8371428"/>
              <a:gd name="connsiteY3" fmla="*/ 0 h 1402680"/>
              <a:gd name="connsiteX4" fmla="*/ 1805837 w 8371428"/>
              <a:gd name="connsiteY4" fmla="*/ 0 h 1402680"/>
              <a:gd name="connsiteX5" fmla="*/ 2487510 w 8371428"/>
              <a:gd name="connsiteY5" fmla="*/ 0 h 1402680"/>
              <a:gd name="connsiteX6" fmla="*/ 3085469 w 8371428"/>
              <a:gd name="connsiteY6" fmla="*/ 0 h 1402680"/>
              <a:gd name="connsiteX7" fmla="*/ 3599714 w 8371428"/>
              <a:gd name="connsiteY7" fmla="*/ 0 h 1402680"/>
              <a:gd name="connsiteX8" fmla="*/ 4030245 w 8371428"/>
              <a:gd name="connsiteY8" fmla="*/ 0 h 1402680"/>
              <a:gd name="connsiteX9" fmla="*/ 4460775 w 8371428"/>
              <a:gd name="connsiteY9" fmla="*/ 0 h 1402680"/>
              <a:gd name="connsiteX10" fmla="*/ 4975020 w 8371428"/>
              <a:gd name="connsiteY10" fmla="*/ 0 h 1402680"/>
              <a:gd name="connsiteX11" fmla="*/ 5572979 w 8371428"/>
              <a:gd name="connsiteY11" fmla="*/ 0 h 1402680"/>
              <a:gd name="connsiteX12" fmla="*/ 6003510 w 8371428"/>
              <a:gd name="connsiteY12" fmla="*/ 0 h 1402680"/>
              <a:gd name="connsiteX13" fmla="*/ 6768897 w 8371428"/>
              <a:gd name="connsiteY13" fmla="*/ 0 h 1402680"/>
              <a:gd name="connsiteX14" fmla="*/ 7450571 w 8371428"/>
              <a:gd name="connsiteY14" fmla="*/ 0 h 1402680"/>
              <a:gd name="connsiteX15" fmla="*/ 8371428 w 8371428"/>
              <a:gd name="connsiteY15" fmla="*/ 0 h 1402680"/>
              <a:gd name="connsiteX16" fmla="*/ 8371428 w 8371428"/>
              <a:gd name="connsiteY16" fmla="*/ 453533 h 1402680"/>
              <a:gd name="connsiteX17" fmla="*/ 8371428 w 8371428"/>
              <a:gd name="connsiteY17" fmla="*/ 893040 h 1402680"/>
              <a:gd name="connsiteX18" fmla="*/ 8371428 w 8371428"/>
              <a:gd name="connsiteY18" fmla="*/ 1402680 h 1402680"/>
              <a:gd name="connsiteX19" fmla="*/ 7773469 w 8371428"/>
              <a:gd name="connsiteY19" fmla="*/ 1402680 h 1402680"/>
              <a:gd name="connsiteX20" fmla="*/ 7008081 w 8371428"/>
              <a:gd name="connsiteY20" fmla="*/ 1402680 h 1402680"/>
              <a:gd name="connsiteX21" fmla="*/ 6242693 w 8371428"/>
              <a:gd name="connsiteY21" fmla="*/ 1402680 h 1402680"/>
              <a:gd name="connsiteX22" fmla="*/ 5728449 w 8371428"/>
              <a:gd name="connsiteY22" fmla="*/ 1402680 h 1402680"/>
              <a:gd name="connsiteX23" fmla="*/ 4963061 w 8371428"/>
              <a:gd name="connsiteY23" fmla="*/ 1402680 h 1402680"/>
              <a:gd name="connsiteX24" fmla="*/ 4448816 w 8371428"/>
              <a:gd name="connsiteY24" fmla="*/ 1402680 h 1402680"/>
              <a:gd name="connsiteX25" fmla="*/ 3683428 w 8371428"/>
              <a:gd name="connsiteY25" fmla="*/ 1402680 h 1402680"/>
              <a:gd name="connsiteX26" fmla="*/ 2918041 w 8371428"/>
              <a:gd name="connsiteY26" fmla="*/ 1402680 h 1402680"/>
              <a:gd name="connsiteX27" fmla="*/ 2320081 w 8371428"/>
              <a:gd name="connsiteY27" fmla="*/ 1402680 h 1402680"/>
              <a:gd name="connsiteX28" fmla="*/ 1805837 w 8371428"/>
              <a:gd name="connsiteY28" fmla="*/ 1402680 h 1402680"/>
              <a:gd name="connsiteX29" fmla="*/ 1291592 w 8371428"/>
              <a:gd name="connsiteY29" fmla="*/ 1402680 h 1402680"/>
              <a:gd name="connsiteX30" fmla="*/ 777347 w 8371428"/>
              <a:gd name="connsiteY30" fmla="*/ 1402680 h 1402680"/>
              <a:gd name="connsiteX31" fmla="*/ 0 w 8371428"/>
              <a:gd name="connsiteY31" fmla="*/ 1402680 h 1402680"/>
              <a:gd name="connsiteX32" fmla="*/ 0 w 8371428"/>
              <a:gd name="connsiteY32" fmla="*/ 977200 h 1402680"/>
              <a:gd name="connsiteX33" fmla="*/ 0 w 8371428"/>
              <a:gd name="connsiteY33" fmla="*/ 537694 h 1402680"/>
              <a:gd name="connsiteX34" fmla="*/ 0 w 8371428"/>
              <a:gd name="connsiteY34" fmla="*/ 0 h 1402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371428" h="1402680" fill="none" extrusionOk="0">
                <a:moveTo>
                  <a:pt x="0" y="0"/>
                </a:moveTo>
                <a:cubicBezTo>
                  <a:pt x="139118" y="-17308"/>
                  <a:pt x="256792" y="32019"/>
                  <a:pt x="346816" y="0"/>
                </a:cubicBezTo>
                <a:cubicBezTo>
                  <a:pt x="436840" y="-32019"/>
                  <a:pt x="565981" y="25215"/>
                  <a:pt x="693633" y="0"/>
                </a:cubicBezTo>
                <a:cubicBezTo>
                  <a:pt x="821285" y="-25215"/>
                  <a:pt x="1015750" y="23293"/>
                  <a:pt x="1124163" y="0"/>
                </a:cubicBezTo>
                <a:cubicBezTo>
                  <a:pt x="1232576" y="-23293"/>
                  <a:pt x="1649002" y="54398"/>
                  <a:pt x="1805837" y="0"/>
                </a:cubicBezTo>
                <a:cubicBezTo>
                  <a:pt x="1962672" y="-54398"/>
                  <a:pt x="2326344" y="2954"/>
                  <a:pt x="2487510" y="0"/>
                </a:cubicBezTo>
                <a:cubicBezTo>
                  <a:pt x="2648676" y="-2954"/>
                  <a:pt x="2905423" y="12101"/>
                  <a:pt x="3085469" y="0"/>
                </a:cubicBezTo>
                <a:cubicBezTo>
                  <a:pt x="3265515" y="-12101"/>
                  <a:pt x="3367661" y="17121"/>
                  <a:pt x="3599714" y="0"/>
                </a:cubicBezTo>
                <a:cubicBezTo>
                  <a:pt x="3831768" y="-17121"/>
                  <a:pt x="3887588" y="4998"/>
                  <a:pt x="4030245" y="0"/>
                </a:cubicBezTo>
                <a:cubicBezTo>
                  <a:pt x="4172902" y="-4998"/>
                  <a:pt x="4352199" y="36264"/>
                  <a:pt x="4460775" y="0"/>
                </a:cubicBezTo>
                <a:cubicBezTo>
                  <a:pt x="4569351" y="-36264"/>
                  <a:pt x="4793507" y="15572"/>
                  <a:pt x="4975020" y="0"/>
                </a:cubicBezTo>
                <a:cubicBezTo>
                  <a:pt x="5156534" y="-15572"/>
                  <a:pt x="5357365" y="28226"/>
                  <a:pt x="5572979" y="0"/>
                </a:cubicBezTo>
                <a:cubicBezTo>
                  <a:pt x="5788593" y="-28226"/>
                  <a:pt x="5827608" y="38641"/>
                  <a:pt x="6003510" y="0"/>
                </a:cubicBezTo>
                <a:cubicBezTo>
                  <a:pt x="6179412" y="-38641"/>
                  <a:pt x="6576893" y="17781"/>
                  <a:pt x="6768897" y="0"/>
                </a:cubicBezTo>
                <a:cubicBezTo>
                  <a:pt x="6960901" y="-17781"/>
                  <a:pt x="7198324" y="58425"/>
                  <a:pt x="7450571" y="0"/>
                </a:cubicBezTo>
                <a:cubicBezTo>
                  <a:pt x="7702818" y="-58425"/>
                  <a:pt x="8045055" y="40361"/>
                  <a:pt x="8371428" y="0"/>
                </a:cubicBezTo>
                <a:cubicBezTo>
                  <a:pt x="8415930" y="201092"/>
                  <a:pt x="8349493" y="287703"/>
                  <a:pt x="8371428" y="453533"/>
                </a:cubicBezTo>
                <a:cubicBezTo>
                  <a:pt x="8393363" y="619363"/>
                  <a:pt x="8366263" y="765469"/>
                  <a:pt x="8371428" y="893040"/>
                </a:cubicBezTo>
                <a:cubicBezTo>
                  <a:pt x="8376593" y="1020611"/>
                  <a:pt x="8356622" y="1250543"/>
                  <a:pt x="8371428" y="1402680"/>
                </a:cubicBezTo>
                <a:cubicBezTo>
                  <a:pt x="8243375" y="1420402"/>
                  <a:pt x="8015879" y="1369009"/>
                  <a:pt x="7773469" y="1402680"/>
                </a:cubicBezTo>
                <a:cubicBezTo>
                  <a:pt x="7531059" y="1436351"/>
                  <a:pt x="7168508" y="1402391"/>
                  <a:pt x="7008081" y="1402680"/>
                </a:cubicBezTo>
                <a:cubicBezTo>
                  <a:pt x="6847654" y="1402969"/>
                  <a:pt x="6559076" y="1354727"/>
                  <a:pt x="6242693" y="1402680"/>
                </a:cubicBezTo>
                <a:cubicBezTo>
                  <a:pt x="5926310" y="1450633"/>
                  <a:pt x="5942681" y="1361371"/>
                  <a:pt x="5728449" y="1402680"/>
                </a:cubicBezTo>
                <a:cubicBezTo>
                  <a:pt x="5514217" y="1443989"/>
                  <a:pt x="5156696" y="1381391"/>
                  <a:pt x="4963061" y="1402680"/>
                </a:cubicBezTo>
                <a:cubicBezTo>
                  <a:pt x="4769426" y="1423969"/>
                  <a:pt x="4627512" y="1347903"/>
                  <a:pt x="4448816" y="1402680"/>
                </a:cubicBezTo>
                <a:cubicBezTo>
                  <a:pt x="4270121" y="1457457"/>
                  <a:pt x="4008841" y="1313665"/>
                  <a:pt x="3683428" y="1402680"/>
                </a:cubicBezTo>
                <a:cubicBezTo>
                  <a:pt x="3358015" y="1491695"/>
                  <a:pt x="3147728" y="1347859"/>
                  <a:pt x="2918041" y="1402680"/>
                </a:cubicBezTo>
                <a:cubicBezTo>
                  <a:pt x="2688354" y="1457501"/>
                  <a:pt x="2572190" y="1380766"/>
                  <a:pt x="2320081" y="1402680"/>
                </a:cubicBezTo>
                <a:cubicBezTo>
                  <a:pt x="2067972" y="1424594"/>
                  <a:pt x="1920306" y="1348161"/>
                  <a:pt x="1805837" y="1402680"/>
                </a:cubicBezTo>
                <a:cubicBezTo>
                  <a:pt x="1691368" y="1457199"/>
                  <a:pt x="1422159" y="1366482"/>
                  <a:pt x="1291592" y="1402680"/>
                </a:cubicBezTo>
                <a:cubicBezTo>
                  <a:pt x="1161025" y="1438878"/>
                  <a:pt x="1030457" y="1366696"/>
                  <a:pt x="777347" y="1402680"/>
                </a:cubicBezTo>
                <a:cubicBezTo>
                  <a:pt x="524238" y="1438664"/>
                  <a:pt x="300538" y="1349900"/>
                  <a:pt x="0" y="1402680"/>
                </a:cubicBezTo>
                <a:cubicBezTo>
                  <a:pt x="-46469" y="1241699"/>
                  <a:pt x="29832" y="1134951"/>
                  <a:pt x="0" y="977200"/>
                </a:cubicBezTo>
                <a:cubicBezTo>
                  <a:pt x="-29832" y="819449"/>
                  <a:pt x="39426" y="705358"/>
                  <a:pt x="0" y="537694"/>
                </a:cubicBezTo>
                <a:cubicBezTo>
                  <a:pt x="-39426" y="370030"/>
                  <a:pt x="16124" y="241870"/>
                  <a:pt x="0" y="0"/>
                </a:cubicBezTo>
                <a:close/>
              </a:path>
              <a:path w="8371428" h="1402680" stroke="0" extrusionOk="0">
                <a:moveTo>
                  <a:pt x="0" y="0"/>
                </a:moveTo>
                <a:cubicBezTo>
                  <a:pt x="166672" y="-25440"/>
                  <a:pt x="241559" y="1465"/>
                  <a:pt x="430531" y="0"/>
                </a:cubicBezTo>
                <a:cubicBezTo>
                  <a:pt x="619503" y="-1465"/>
                  <a:pt x="768174" y="70037"/>
                  <a:pt x="1028490" y="0"/>
                </a:cubicBezTo>
                <a:cubicBezTo>
                  <a:pt x="1288806" y="-70037"/>
                  <a:pt x="1375382" y="74498"/>
                  <a:pt x="1710163" y="0"/>
                </a:cubicBezTo>
                <a:cubicBezTo>
                  <a:pt x="2044944" y="-74498"/>
                  <a:pt x="2148065" y="46838"/>
                  <a:pt x="2308122" y="0"/>
                </a:cubicBezTo>
                <a:cubicBezTo>
                  <a:pt x="2468179" y="-46838"/>
                  <a:pt x="2910289" y="18005"/>
                  <a:pt x="3073510" y="0"/>
                </a:cubicBezTo>
                <a:cubicBezTo>
                  <a:pt x="3236731" y="-18005"/>
                  <a:pt x="3276127" y="14639"/>
                  <a:pt x="3420326" y="0"/>
                </a:cubicBezTo>
                <a:cubicBezTo>
                  <a:pt x="3564525" y="-14639"/>
                  <a:pt x="3723797" y="23908"/>
                  <a:pt x="3934571" y="0"/>
                </a:cubicBezTo>
                <a:cubicBezTo>
                  <a:pt x="4145346" y="-23908"/>
                  <a:pt x="4281203" y="36612"/>
                  <a:pt x="4532530" y="0"/>
                </a:cubicBezTo>
                <a:cubicBezTo>
                  <a:pt x="4783857" y="-36612"/>
                  <a:pt x="4843654" y="3127"/>
                  <a:pt x="5130489" y="0"/>
                </a:cubicBezTo>
                <a:cubicBezTo>
                  <a:pt x="5417324" y="-3127"/>
                  <a:pt x="5308037" y="16923"/>
                  <a:pt x="5477306" y="0"/>
                </a:cubicBezTo>
                <a:cubicBezTo>
                  <a:pt x="5646575" y="-16923"/>
                  <a:pt x="5925314" y="23942"/>
                  <a:pt x="6158979" y="0"/>
                </a:cubicBezTo>
                <a:cubicBezTo>
                  <a:pt x="6392644" y="-23942"/>
                  <a:pt x="6374978" y="35788"/>
                  <a:pt x="6505795" y="0"/>
                </a:cubicBezTo>
                <a:cubicBezTo>
                  <a:pt x="6636612" y="-35788"/>
                  <a:pt x="6890789" y="17129"/>
                  <a:pt x="7103755" y="0"/>
                </a:cubicBezTo>
                <a:cubicBezTo>
                  <a:pt x="7316721" y="-17129"/>
                  <a:pt x="7754716" y="93544"/>
                  <a:pt x="8371428" y="0"/>
                </a:cubicBezTo>
                <a:cubicBezTo>
                  <a:pt x="8425439" y="209343"/>
                  <a:pt x="8359162" y="335548"/>
                  <a:pt x="8371428" y="453533"/>
                </a:cubicBezTo>
                <a:cubicBezTo>
                  <a:pt x="8383694" y="571518"/>
                  <a:pt x="8330127" y="781834"/>
                  <a:pt x="8371428" y="907066"/>
                </a:cubicBezTo>
                <a:cubicBezTo>
                  <a:pt x="8412729" y="1032298"/>
                  <a:pt x="8356671" y="1205105"/>
                  <a:pt x="8371428" y="1402680"/>
                </a:cubicBezTo>
                <a:cubicBezTo>
                  <a:pt x="8217288" y="1423648"/>
                  <a:pt x="8071603" y="1393144"/>
                  <a:pt x="7857183" y="1402680"/>
                </a:cubicBezTo>
                <a:cubicBezTo>
                  <a:pt x="7642764" y="1412216"/>
                  <a:pt x="7343296" y="1312578"/>
                  <a:pt x="7091795" y="1402680"/>
                </a:cubicBezTo>
                <a:cubicBezTo>
                  <a:pt x="6840294" y="1492782"/>
                  <a:pt x="6658005" y="1381912"/>
                  <a:pt x="6326408" y="1402680"/>
                </a:cubicBezTo>
                <a:cubicBezTo>
                  <a:pt x="5994811" y="1423448"/>
                  <a:pt x="5921568" y="1371052"/>
                  <a:pt x="5561020" y="1402680"/>
                </a:cubicBezTo>
                <a:cubicBezTo>
                  <a:pt x="5200472" y="1434308"/>
                  <a:pt x="5291414" y="1366702"/>
                  <a:pt x="5046775" y="1402680"/>
                </a:cubicBezTo>
                <a:cubicBezTo>
                  <a:pt x="4802137" y="1438658"/>
                  <a:pt x="4616451" y="1372153"/>
                  <a:pt x="4281387" y="1402680"/>
                </a:cubicBezTo>
                <a:cubicBezTo>
                  <a:pt x="3946323" y="1433207"/>
                  <a:pt x="4083393" y="1367492"/>
                  <a:pt x="3934571" y="1402680"/>
                </a:cubicBezTo>
                <a:cubicBezTo>
                  <a:pt x="3785749" y="1437868"/>
                  <a:pt x="3502653" y="1334658"/>
                  <a:pt x="3336612" y="1402680"/>
                </a:cubicBezTo>
                <a:cubicBezTo>
                  <a:pt x="3170571" y="1470702"/>
                  <a:pt x="2964746" y="1369123"/>
                  <a:pt x="2654939" y="1402680"/>
                </a:cubicBezTo>
                <a:cubicBezTo>
                  <a:pt x="2345132" y="1436237"/>
                  <a:pt x="2425989" y="1360784"/>
                  <a:pt x="2224408" y="1402680"/>
                </a:cubicBezTo>
                <a:cubicBezTo>
                  <a:pt x="2022827" y="1444576"/>
                  <a:pt x="1929307" y="1377073"/>
                  <a:pt x="1710163" y="1402680"/>
                </a:cubicBezTo>
                <a:cubicBezTo>
                  <a:pt x="1491019" y="1428287"/>
                  <a:pt x="1125691" y="1386907"/>
                  <a:pt x="944775" y="1402680"/>
                </a:cubicBezTo>
                <a:cubicBezTo>
                  <a:pt x="763859" y="1418453"/>
                  <a:pt x="256368" y="1368650"/>
                  <a:pt x="0" y="1402680"/>
                </a:cubicBezTo>
                <a:cubicBezTo>
                  <a:pt x="-9033" y="1158540"/>
                  <a:pt x="7698" y="1146821"/>
                  <a:pt x="0" y="907066"/>
                </a:cubicBezTo>
                <a:cubicBezTo>
                  <a:pt x="-7698" y="667311"/>
                  <a:pt x="34648" y="542888"/>
                  <a:pt x="0" y="439506"/>
                </a:cubicBezTo>
                <a:cubicBezTo>
                  <a:pt x="-34648" y="336124"/>
                  <a:pt x="8798" y="96811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1150" y="130810"/>
            <a:ext cx="8561387" cy="660400"/>
          </a:xfrm>
        </p:spPr>
        <p:txBody>
          <a:bodyPr/>
          <a:lstStyle/>
          <a:p>
            <a:r>
              <a:rPr kumimoji="1" lang="en-GB" altLang="zh-CN" sz="2400" dirty="0"/>
              <a:t>Analysis toolkit based on </a:t>
            </a:r>
            <a:r>
              <a:rPr kumimoji="1" lang="en-GB" altLang="zh-CN" sz="2400" dirty="0" err="1"/>
              <a:t>RDataFrame</a:t>
            </a:r>
            <a:endParaRPr kumimoji="1" lang="zh-CN" alt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6360" y="1226820"/>
            <a:ext cx="8997315" cy="5402580"/>
          </a:xfrm>
        </p:spPr>
        <p:txBody>
          <a:bodyPr/>
          <a:lstStyle/>
          <a:p>
            <a:pPr lvl="0"/>
            <a:r>
              <a:rPr lang="en-US" altLang="zh-CN" sz="2000" dirty="0">
                <a:solidFill>
                  <a:srgbClr val="000000"/>
                </a:solidFill>
                <a:latin typeface="Calibri"/>
              </a:rPr>
              <a:t>Developing a new toolkit based on new technologies of software and hardware is very crucial to rapidly analyze drastically increasing data </a:t>
            </a:r>
            <a:endParaRPr lang="en-GB" altLang="zh-CN" sz="2000" dirty="0">
              <a:solidFill>
                <a:srgbClr val="000000"/>
              </a:solidFill>
              <a:latin typeface="Calibri"/>
            </a:endParaRPr>
          </a:p>
          <a:p>
            <a:pPr lvl="0"/>
            <a:r>
              <a:rPr lang="en-US" altLang="zh-CN" sz="2000" dirty="0" err="1">
                <a:solidFill>
                  <a:srgbClr val="000000"/>
                </a:solidFill>
                <a:latin typeface="Calibri"/>
              </a:rPr>
              <a:t>RDataFrame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</a:rPr>
              <a:t> provides powerful and flexible way analyzing data</a:t>
            </a:r>
            <a:endParaRPr lang="en-US" altLang="zh-CN" sz="2000" dirty="0">
              <a:solidFill>
                <a:srgbClr val="000000"/>
              </a:solidFill>
              <a:latin typeface="Calibri"/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altLang="zh-CN" sz="1800" dirty="0">
                <a:solidFill>
                  <a:srgbClr val="000000"/>
                </a:solidFill>
                <a:latin typeface="Calibri"/>
              </a:rPr>
              <a:t>Declarative programming and parallel workflow</a:t>
            </a:r>
            <a:endParaRPr lang="en-US" altLang="zh-CN" sz="1800" dirty="0">
              <a:solidFill>
                <a:srgbClr val="000000"/>
              </a:solidFill>
              <a:latin typeface="Calibri"/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altLang="zh-CN" sz="1800" dirty="0">
                <a:solidFill>
                  <a:srgbClr val="000000"/>
                </a:solidFill>
                <a:latin typeface="Calibri"/>
              </a:rPr>
              <a:t>Analysis in both Python and C++</a:t>
            </a:r>
            <a:endParaRPr lang="en-GB" altLang="zh-CN" sz="1800" dirty="0">
              <a:solidFill>
                <a:srgbClr val="000000"/>
              </a:solidFill>
              <a:latin typeface="Calibri"/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altLang="zh-CN" sz="1800" dirty="0">
                <a:solidFill>
                  <a:srgbClr val="000000"/>
                </a:solidFill>
                <a:latin typeface="Calibri"/>
              </a:rPr>
              <a:t>Already support reading EDM4hep format </a:t>
            </a:r>
            <a:endParaRPr lang="en-GB" altLang="zh-CN" sz="1800" dirty="0">
              <a:solidFill>
                <a:srgbClr val="000000"/>
              </a:solidFill>
              <a:latin typeface="Calibri"/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altLang="zh-CN" sz="1800" dirty="0">
                <a:solidFill>
                  <a:srgbClr val="000000"/>
                </a:solidFill>
                <a:latin typeface="Calibri"/>
              </a:rPr>
              <a:t>Actively used by FCC-</a:t>
            </a:r>
            <a:r>
              <a:rPr lang="en-US" altLang="zh-CN" sz="1800" dirty="0" err="1">
                <a:solidFill>
                  <a:srgbClr val="000000"/>
                </a:solidFill>
                <a:latin typeface="Calibri"/>
              </a:rPr>
              <a:t>ee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</a:rPr>
              <a:t> for </a:t>
            </a:r>
            <a:r>
              <a:rPr lang="en-US" altLang="zh-CN" sz="1800" dirty="0" err="1">
                <a:solidFill>
                  <a:srgbClr val="000000"/>
                </a:solidFill>
                <a:latin typeface="Calibri"/>
              </a:rPr>
              <a:t>flavour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en-US" altLang="zh-CN" sz="1800" dirty="0" err="1">
                <a:solidFill>
                  <a:srgbClr val="000000"/>
                </a:solidFill>
                <a:latin typeface="Calibri"/>
              </a:rPr>
              <a:t>higgs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</a:rPr>
              <a:t> and top physics </a:t>
            </a:r>
            <a:endParaRPr lang="en-GB" altLang="zh-CN" sz="1800" dirty="0">
              <a:solidFill>
                <a:srgbClr val="000000"/>
              </a:solidFill>
              <a:latin typeface="Calibri"/>
            </a:endParaRPr>
          </a:p>
          <a:p>
            <a:pPr lvl="0">
              <a:lnSpc>
                <a:spcPct val="9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Calibri"/>
              </a:rPr>
              <a:t>Development and test of analysis tool for CEPCSW</a:t>
            </a:r>
            <a:endParaRPr lang="en-US" altLang="zh-CN" sz="2000" dirty="0">
              <a:solidFill>
                <a:srgbClr val="000000"/>
              </a:solidFill>
              <a:latin typeface="Calibri"/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altLang="zh-CN" sz="1800" dirty="0">
                <a:solidFill>
                  <a:srgbClr val="000000"/>
                </a:solidFill>
                <a:latin typeface="Calibri"/>
              </a:rPr>
              <a:t>Develop and common components (functions) for analyzing EDM4hep data </a:t>
            </a:r>
            <a:endParaRPr lang="en-US" altLang="zh-CN" sz="1800" dirty="0">
              <a:solidFill>
                <a:srgbClr val="000000"/>
              </a:solidFill>
              <a:latin typeface="Calibri"/>
            </a:endParaRPr>
          </a:p>
          <a:p>
            <a:pPr lvl="2"/>
            <a:r>
              <a:rPr lang="en-US" altLang="zh-CN" sz="1600" dirty="0">
                <a:solidFill>
                  <a:srgbClr val="000000"/>
                </a:solidFill>
                <a:latin typeface="Calibri"/>
              </a:rPr>
              <a:t>Analysis functions in C++: event selection, filtering, Jet clustering, vertex fitting ..</a:t>
            </a:r>
            <a:endParaRPr lang="zh-CN" altLang="zh-CN" sz="1600" dirty="0">
              <a:solidFill>
                <a:srgbClr val="000000"/>
              </a:solidFill>
              <a:latin typeface="Calibri"/>
            </a:endParaRPr>
          </a:p>
          <a:p>
            <a:pPr lvl="2"/>
            <a:r>
              <a:rPr lang="en-US" altLang="zh-CN" sz="1600" dirty="0">
                <a:solidFill>
                  <a:srgbClr val="000000"/>
                </a:solidFill>
                <a:latin typeface="Calibri"/>
              </a:rPr>
              <a:t>Python for configuration: define analysis functions, input samples, output variables ..</a:t>
            </a:r>
            <a:endParaRPr lang="en-US" altLang="zh-CN" sz="1600" dirty="0">
              <a:solidFill>
                <a:srgbClr val="000000"/>
              </a:solidFill>
              <a:latin typeface="Calibri"/>
            </a:endParaRPr>
          </a:p>
          <a:p>
            <a:pPr lvl="1"/>
            <a:r>
              <a:rPr lang="en-US" altLang="en-GB" sz="1800" dirty="0">
                <a:solidFill>
                  <a:srgbClr val="000000"/>
                </a:solidFill>
                <a:latin typeface="Calibri"/>
              </a:rPr>
              <a:t>Test multithreading performance using analysis </a:t>
            </a:r>
            <a:r>
              <a:rPr lang="en-US" altLang="en-GB" sz="1800" dirty="0">
                <a:solidFill>
                  <a:srgbClr val="000000"/>
                </a:solidFill>
                <a:latin typeface="Calibri"/>
              </a:rPr>
              <a:t>within CEPCSW</a:t>
            </a:r>
            <a:endParaRPr lang="en-US" altLang="en-GB" sz="1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6F49469-2616-41C8-B273-1BCD2748095E}" type="slidenum">
              <a:rPr lang="en-US" altLang="zh-CN" smtClean="0"/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4630" y="1131570"/>
            <a:ext cx="8561070" cy="5111750"/>
          </a:xfrm>
        </p:spPr>
        <p:txBody>
          <a:bodyPr/>
          <a:lstStyle/>
          <a:p>
            <a:r>
              <a:rPr kumimoji="1" lang="en-US" altLang="zh-CN" sz="2000" dirty="0"/>
              <a:t>Several packages are ported from FCC </a:t>
            </a:r>
            <a:br>
              <a:rPr kumimoji="1" lang="en-US" altLang="zh-CN" sz="2000" dirty="0"/>
            </a:br>
            <a:r>
              <a:rPr kumimoji="1" lang="en-US" altLang="zh-CN" sz="2000" dirty="0"/>
              <a:t>analysis, more are being implemented</a:t>
            </a:r>
            <a:endParaRPr kumimoji="1" lang="en-US" altLang="zh-CN" sz="2000" dirty="0"/>
          </a:p>
          <a:p>
            <a:pPr lvl="1"/>
            <a:r>
              <a:rPr lang="en-US" altLang="zh-CN" sz="1665" dirty="0" err="1">
                <a:sym typeface="+mn-ea"/>
              </a:rPr>
              <a:t>FastJet, MarlinKinfit</a:t>
            </a:r>
            <a:endParaRPr lang="en-US" altLang="zh-CN" sz="1665" dirty="0" err="1">
              <a:sym typeface="+mn-ea"/>
            </a:endParaRPr>
          </a:p>
          <a:p>
            <a:pPr lvl="1"/>
            <a:r>
              <a:rPr kumimoji="1" lang="en-US" altLang="zh-CN" sz="1665" dirty="0">
                <a:solidFill>
                  <a:srgbClr val="FF0000"/>
                </a:solidFill>
              </a:rPr>
              <a:t>Vertex fit, jet tag, PID etc.</a:t>
            </a:r>
            <a:endParaRPr kumimoji="1" lang="en-US" altLang="zh-CN" sz="1995" dirty="0">
              <a:solidFill>
                <a:srgbClr val="FF0000"/>
              </a:solidFill>
            </a:endParaRPr>
          </a:p>
          <a:p>
            <a:pPr lvl="0"/>
            <a:r>
              <a:rPr kumimoji="1" lang="en-US" altLang="zh-CN" sz="1995" dirty="0"/>
              <a:t>Functionalities and performance test </a:t>
            </a:r>
            <a:br>
              <a:rPr kumimoji="1" lang="en-US" altLang="zh-CN" sz="1995" dirty="0"/>
            </a:br>
            <a:r>
              <a:rPr kumimoji="1" lang="en-US" altLang="zh-CN" sz="1995" dirty="0"/>
              <a:t>performed on two analysis channels</a:t>
            </a:r>
            <a:endParaRPr kumimoji="1" lang="en-US" altLang="zh-CN" sz="1995" dirty="0"/>
          </a:p>
          <a:p>
            <a:pPr lvl="1"/>
            <a:r>
              <a:rPr lang="pt-BR" altLang="zh-CN" sz="1660" dirty="0">
                <a:sym typeface="+mn-ea"/>
              </a:rPr>
              <a:t>e+e- -&gt; Z(mumu)H</a:t>
            </a:r>
            <a:endParaRPr lang="pt-BR" altLang="zh-CN" sz="1660" dirty="0">
              <a:sym typeface="+mn-ea"/>
            </a:endParaRPr>
          </a:p>
          <a:p>
            <a:pPr lvl="1"/>
            <a:r>
              <a:rPr lang="pt-BR" altLang="zh-CN" sz="1660" dirty="0">
                <a:sym typeface="+mn-ea"/>
              </a:rPr>
              <a:t>e+e- -&gt;H(2jet) mumu</a:t>
            </a:r>
            <a:endParaRPr kumimoji="1" lang="en-US" altLang="zh-CN" sz="166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6F49469-2616-41C8-B273-1BCD2748095E}" type="slidenum">
              <a:rPr lang="en-US" altLang="zh-CN" smtClean="0"/>
            </a:fld>
            <a:endParaRPr 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52135" y="1190625"/>
            <a:ext cx="3258185" cy="25615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0" t="11837" r="7266" b="3707"/>
          <a:stretch>
            <a:fillRect/>
          </a:stretch>
        </p:blipFill>
        <p:spPr>
          <a:xfrm>
            <a:off x="92710" y="4160520"/>
            <a:ext cx="3277235" cy="23825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08000" y="6526530"/>
            <a:ext cx="353949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b="1">
                <a:solidFill>
                  <a:srgbClr val="FF0000"/>
                </a:solidFill>
                <a:latin typeface="Arial Bold" panose="020B0604020202020204" charset="0"/>
                <a:cs typeface="Arial Bold" panose="020B0604020202020204" charset="0"/>
              </a:rPr>
              <a:t>Identical results with Marlin</a:t>
            </a:r>
            <a:endParaRPr lang="en-US" altLang="zh-CN" sz="1600" b="1">
              <a:solidFill>
                <a:srgbClr val="FF0000"/>
              </a:solidFill>
              <a:latin typeface="Arial Bold" panose="020B0604020202020204" charset="0"/>
              <a:cs typeface="Arial Bold" panose="020B060402020202020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205" y="4160520"/>
            <a:ext cx="2895600" cy="22294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0945" y="4084955"/>
            <a:ext cx="2837180" cy="233426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541520" y="6419215"/>
            <a:ext cx="353949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600" b="1">
                <a:solidFill>
                  <a:srgbClr val="FF0000"/>
                </a:solidFill>
                <a:latin typeface="Arial Bold" panose="020B0604020202020204" charset="0"/>
                <a:cs typeface="Arial Bold" panose="020B0604020202020204" charset="0"/>
              </a:rPr>
              <a:t>performance test</a:t>
            </a:r>
            <a:endParaRPr lang="en-US" altLang="zh-CN" sz="1600" b="1">
              <a:solidFill>
                <a:srgbClr val="FF0000"/>
              </a:solidFill>
              <a:latin typeface="Arial Bold" panose="020B0604020202020204" charset="0"/>
              <a:cs typeface="Arial Bold" panose="020B0604020202020204" charset="0"/>
            </a:endParaRPr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291150" y="130810"/>
            <a:ext cx="8561387" cy="660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2075" tIns="46038" rIns="92075" bIns="46038" numCol="1" anchor="b" anchorCtr="0"/>
          <a:lstStyle>
            <a:lvl1pPr lvl="0" algn="ctr">
              <a:spcBef>
                <a:spcPct val="0"/>
              </a:spcBef>
              <a:spcAft>
                <a:spcPct val="0"/>
              </a:spcAft>
              <a:defRPr sz="3200" b="0">
                <a:solidFill>
                  <a:schemeClr val="tx1"/>
                </a:solidFill>
                <a:latin typeface="微软雅黑"/>
                <a:ea typeface="微软雅黑"/>
              </a:defRPr>
            </a:lvl1pPr>
            <a:lvl2pPr lvl="1" algn="ctr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lvl="2" algn="ctr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lvl="3" algn="ctr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lvl="4" algn="ctr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微软雅黑"/>
                <a:ea typeface="微软雅黑"/>
              </a:defRPr>
            </a:lvl5pPr>
            <a:lvl6pPr marL="457200" lvl="5" algn="ctr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/>
              </a:defRPr>
            </a:lvl6pPr>
            <a:lvl7pPr marL="914400" lvl="6" algn="ctr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/>
              </a:defRPr>
            </a:lvl7pPr>
            <a:lvl8pPr marL="1371600" lvl="7" algn="ctr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/>
              </a:defRPr>
            </a:lvl8pPr>
            <a:lvl9pPr marL="1828800" lvl="8" algn="ctr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r>
              <a:rPr kumimoji="1" lang="en-GB" altLang="zh-CN" sz="2400" dirty="0"/>
              <a:t>Analysis toolkit based on </a:t>
            </a:r>
            <a:r>
              <a:rPr kumimoji="1" lang="en-GB" altLang="zh-CN" sz="2400" dirty="0" err="1"/>
              <a:t>RDataFrame</a:t>
            </a:r>
            <a:endParaRPr kumimoji="1" lang="zh-CN" alt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Automated Validation System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1300" y="1028235"/>
            <a:ext cx="8534400" cy="3886201"/>
          </a:xfrm>
        </p:spPr>
        <p:txBody>
          <a:bodyPr/>
          <a:lstStyle/>
          <a:p>
            <a:pPr lvl="0"/>
            <a:r>
              <a:rPr lang="en-US" altLang="zh-CN" sz="2000" dirty="0">
                <a:solidFill>
                  <a:srgbClr val="000000"/>
                </a:solidFill>
                <a:latin typeface="Calibri"/>
              </a:rPr>
              <a:t>An automated validation system is developed for software validation at different levels</a:t>
            </a:r>
            <a:endParaRPr lang="en-US" altLang="zh-CN" sz="2000" dirty="0">
              <a:solidFill>
                <a:srgbClr val="000000"/>
              </a:solidFill>
              <a:latin typeface="Calibri"/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altLang="zh-CN" sz="1600" dirty="0">
                <a:solidFill>
                  <a:srgbClr val="000000"/>
                </a:solidFill>
                <a:latin typeface="Calibri"/>
              </a:rPr>
              <a:t>Unit test, integrated test, performance profiling, physical validation etc.</a:t>
            </a:r>
            <a:endParaRPr lang="en-US" altLang="zh-CN" sz="1600" dirty="0">
              <a:solidFill>
                <a:srgbClr val="000000"/>
              </a:solidFill>
              <a:latin typeface="Calibri"/>
            </a:endParaRPr>
          </a:p>
          <a:p>
            <a:r>
              <a:rPr lang="en-US" altLang="zh-CN" sz="2000" dirty="0">
                <a:solidFill>
                  <a:srgbClr val="000000"/>
                </a:solidFill>
                <a:latin typeface="Calibri"/>
              </a:rPr>
              <a:t>A toolkit is developed for building software validation workflow</a:t>
            </a:r>
            <a:endParaRPr lang="en-US" altLang="zh-CN" sz="2000" dirty="0">
              <a:solidFill>
                <a:srgbClr val="000000"/>
              </a:solidFill>
              <a:latin typeface="Calibri"/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altLang="zh-CN" sz="1600" dirty="0">
                <a:solidFill>
                  <a:srgbClr val="000000"/>
                </a:solidFill>
                <a:latin typeface="Calibri"/>
              </a:rPr>
              <a:t>Provide interfaces to define and run unit tests</a:t>
            </a:r>
            <a:endParaRPr lang="en-US" altLang="zh-CN" sz="1600" dirty="0">
              <a:solidFill>
                <a:srgbClr val="000000"/>
              </a:solidFill>
              <a:latin typeface="Calibri"/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altLang="zh-CN" sz="1600" dirty="0">
                <a:solidFill>
                  <a:srgbClr val="000000"/>
                </a:solidFill>
                <a:latin typeface="Calibri"/>
              </a:rPr>
              <a:t>Provide toolkit for performance profiling</a:t>
            </a:r>
            <a:endParaRPr lang="en-US" altLang="zh-CN" sz="1600" dirty="0">
              <a:solidFill>
                <a:srgbClr val="000000"/>
              </a:solidFill>
              <a:latin typeface="Calibri"/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altLang="zh-CN" sz="1600" dirty="0">
                <a:solidFill>
                  <a:srgbClr val="000000"/>
                </a:solidFill>
                <a:latin typeface="Calibri"/>
              </a:rPr>
              <a:t>Support results validation based on statistical methods</a:t>
            </a:r>
            <a:endParaRPr lang="en-US" altLang="zh-CN" sz="1600" dirty="0">
              <a:solidFill>
                <a:srgbClr val="000000"/>
              </a:solidFill>
              <a:latin typeface="Calibri"/>
            </a:endParaRPr>
          </a:p>
          <a:p>
            <a:pPr lvl="0"/>
            <a:r>
              <a:rPr lang="en-US" altLang="zh-CN" sz="2000" dirty="0">
                <a:solidFill>
                  <a:srgbClr val="000000"/>
                </a:solidFill>
                <a:latin typeface="Calibri"/>
              </a:rPr>
              <a:t>Automated physical validation system based on massive data production (run via DIRAC resource) is being developed</a:t>
            </a:r>
            <a:endParaRPr kumimoji="1" lang="en-US" altLang="zh-CN" sz="2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6F49469-2616-41C8-B273-1BCD2748095E}" type="slidenum">
              <a:rPr lang="en-US" altLang="zh-CN" smtClean="0"/>
            </a:fld>
            <a:endParaRPr 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73520" y="4982845"/>
            <a:ext cx="2294255" cy="14795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l="-664" t="-804" r="-332" b="-804"/>
          <a:stretch>
            <a:fillRect/>
          </a:stretch>
        </p:blipFill>
        <p:spPr>
          <a:xfrm>
            <a:off x="86360" y="4982845"/>
            <a:ext cx="3612515" cy="15805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620" y="4848225"/>
            <a:ext cx="2281555" cy="171513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Automated Validation System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1300" y="1231436"/>
            <a:ext cx="8902700" cy="213201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dirty="0">
                <a:solidFill>
                  <a:srgbClr val="000000"/>
                </a:solidFill>
                <a:latin typeface="Calibri"/>
              </a:rPr>
              <a:t>The validation system is integrated with the </a:t>
            </a:r>
            <a:r>
              <a:rPr lang="en-US" altLang="zh-CN" dirty="0" err="1">
                <a:solidFill>
                  <a:srgbClr val="000000"/>
                </a:solidFill>
                <a:latin typeface="Calibri"/>
              </a:rPr>
              <a:t>Github</a:t>
            </a:r>
            <a:r>
              <a:rPr lang="en-US" altLang="zh-CN" dirty="0">
                <a:solidFill>
                  <a:srgbClr val="000000"/>
                </a:solidFill>
                <a:latin typeface="Calibri"/>
              </a:rPr>
              <a:t> Action system</a:t>
            </a:r>
            <a:endParaRPr lang="en-US" altLang="zh-CN" dirty="0">
              <a:solidFill>
                <a:srgbClr val="000000"/>
              </a:solidFill>
              <a:latin typeface="Calibri"/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altLang="zh-CN" sz="1800" dirty="0">
                <a:solidFill>
                  <a:srgbClr val="000000"/>
                </a:solidFill>
                <a:latin typeface="Calibri"/>
              </a:rPr>
              <a:t>Full validation workflow can be triggered by commit/merge-request</a:t>
            </a:r>
            <a:endParaRPr lang="en-US" altLang="zh-CN" sz="1800" dirty="0">
              <a:solidFill>
                <a:srgbClr val="000000"/>
              </a:solidFill>
              <a:latin typeface="Calibri"/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altLang="zh-CN" sz="1800" dirty="0">
                <a:solidFill>
                  <a:srgbClr val="000000"/>
                </a:solidFill>
                <a:latin typeface="Calibri"/>
              </a:rPr>
              <a:t>Developing running validation jobs on the grid</a:t>
            </a:r>
            <a:endParaRPr lang="en-US" altLang="zh-CN" sz="1800" dirty="0">
              <a:solidFill>
                <a:srgbClr val="000000"/>
              </a:solidFill>
              <a:latin typeface="Calibri"/>
            </a:endParaRPr>
          </a:p>
          <a:p>
            <a:pPr lvl="0">
              <a:lnSpc>
                <a:spcPct val="90000"/>
              </a:lnSpc>
            </a:pPr>
            <a:r>
              <a:rPr lang="en-US" altLang="zh-CN" dirty="0">
                <a:solidFill>
                  <a:srgbClr val="000000"/>
                </a:solidFill>
                <a:latin typeface="Calibri"/>
              </a:rPr>
              <a:t>~ O(200) cores are now available for running validation jobs</a:t>
            </a:r>
            <a:endParaRPr lang="zh-CN" alt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6F49469-2616-41C8-B273-1BCD2748095E}" type="slidenum">
              <a:rPr lang="en-US" altLang="zh-CN" smtClean="0"/>
            </a:fld>
            <a:endParaRPr lang="en-US"/>
          </a:p>
        </p:txBody>
      </p:sp>
      <p:grpSp>
        <p:nvGrpSpPr>
          <p:cNvPr id="5" name="组合 4"/>
          <p:cNvGrpSpPr/>
          <p:nvPr/>
        </p:nvGrpSpPr>
        <p:grpSpPr>
          <a:xfrm>
            <a:off x="894715" y="3529330"/>
            <a:ext cx="7596505" cy="2871470"/>
            <a:chOff x="3653" y="5114"/>
            <a:chExt cx="12004" cy="4689"/>
          </a:xfrm>
        </p:grpSpPr>
        <p:sp>
          <p:nvSpPr>
            <p:cNvPr id="6" name="Rectangle 18"/>
            <p:cNvSpPr>
              <a:spLocks noChangeAspect="1" noChangeArrowheads="1"/>
            </p:cNvSpPr>
            <p:nvPr/>
          </p:nvSpPr>
          <p:spPr>
            <a:xfrm>
              <a:off x="5848" y="5723"/>
              <a:ext cx="1291" cy="79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/>
              <a:headEnd type="none" w="sm" len="sm"/>
            </a:ln>
          </p:spPr>
          <p:txBody>
            <a:bodyPr wrap="none" anchor="ctr"/>
            <a:lstStyle>
              <a:lvl1pPr lvl="0">
                <a:spcBef>
                  <a:spcPct val="50000"/>
                </a:spcBef>
                <a:buClr>
                  <a:srgbClr val="FF0000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/>
                </a:defRPr>
              </a:lvl1pPr>
              <a:lvl2pPr marL="742950" lvl="1" indent="-285750">
                <a:spcBef>
                  <a:spcPct val="5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/>
                </a:defRPr>
              </a:lvl2pPr>
              <a:lvl3pPr marL="1143000" lvl="2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/>
                </a:defRPr>
              </a:lvl3pPr>
              <a:lvl4pPr marL="1600200" lvl="3" indent="-228600">
                <a:spcBef>
                  <a:spcPct val="20000"/>
                </a:spcBef>
                <a:buSzPct val="75000"/>
                <a:buFont typeface="Wingdings" panose="05000000000000000000" pitchFamily="2" charset="2"/>
                <a:buChar char="¡"/>
                <a:defRPr sz="1600">
                  <a:solidFill>
                    <a:schemeClr val="tx1"/>
                  </a:solidFill>
                  <a:latin typeface="Arial" panose="020B0604020202020204"/>
                </a:defRPr>
              </a:lvl4pPr>
              <a:lvl5pPr marL="2057400" lvl="4" indent="-228600">
                <a:spcBef>
                  <a:spcPct val="20000"/>
                </a:spcBef>
                <a:buSzPct val="75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/>
                </a:defRPr>
              </a:lvl5pPr>
              <a:lvl6pPr marL="2514600" lvl="5" indent="-22860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/>
                </a:defRPr>
              </a:lvl6pPr>
              <a:lvl7pPr marL="2971800" lvl="6" indent="-22860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/>
                </a:defRPr>
              </a:lvl7pPr>
              <a:lvl8pPr marL="3429000" lvl="7" indent="-22860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/>
                </a:defRPr>
              </a:lvl8pPr>
              <a:lvl9pPr marL="3886200" lvl="8" indent="-22860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>
                  <a:solidFill>
                    <a:srgbClr val="000000"/>
                  </a:solidFill>
                  <a:latin typeface="Comic Sans MS" panose="030F0702030302020204"/>
                </a:rPr>
                <a:t>GitHub</a:t>
              </a:r>
              <a:endParaRPr lang="en-US" sz="1200">
                <a:solidFill>
                  <a:srgbClr val="000000"/>
                </a:solidFill>
                <a:latin typeface="Comic Sans MS" panose="030F0702030302020204"/>
              </a:endParaRPr>
            </a:p>
          </p:txBody>
        </p:sp>
        <p:sp>
          <p:nvSpPr>
            <p:cNvPr id="7" name="箭头: 右 5"/>
            <p:cNvSpPr/>
            <p:nvPr/>
          </p:nvSpPr>
          <p:spPr>
            <a:xfrm>
              <a:off x="5026" y="5980"/>
              <a:ext cx="739" cy="283"/>
            </a:xfrm>
            <a:prstGeom prst="rightArrow">
              <a:avLst/>
            </a:prstGeom>
            <a:solidFill>
              <a:srgbClr val="A4BBE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>
                <a:solidFill>
                  <a:schemeClr val="lt1"/>
                </a:solidFill>
              </a:endParaRPr>
            </a:p>
          </p:txBody>
        </p:sp>
        <p:sp>
          <p:nvSpPr>
            <p:cNvPr id="8" name="Rectangle 18"/>
            <p:cNvSpPr>
              <a:spLocks noChangeAspect="1" noChangeArrowheads="1"/>
            </p:cNvSpPr>
            <p:nvPr/>
          </p:nvSpPr>
          <p:spPr>
            <a:xfrm>
              <a:off x="3653" y="5725"/>
              <a:ext cx="1290" cy="79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/>
              <a:headEnd type="none" w="sm" len="sm"/>
            </a:ln>
          </p:spPr>
          <p:txBody>
            <a:bodyPr wrap="none" anchor="ctr"/>
            <a:lstStyle>
              <a:lvl1pPr lvl="0">
                <a:spcBef>
                  <a:spcPct val="50000"/>
                </a:spcBef>
                <a:buClr>
                  <a:srgbClr val="FF0000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/>
                </a:defRPr>
              </a:lvl1pPr>
              <a:lvl2pPr marL="742950" lvl="1" indent="-285750">
                <a:spcBef>
                  <a:spcPct val="5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/>
                </a:defRPr>
              </a:lvl2pPr>
              <a:lvl3pPr marL="1143000" lvl="2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/>
                </a:defRPr>
              </a:lvl3pPr>
              <a:lvl4pPr marL="1600200" lvl="3" indent="-228600">
                <a:spcBef>
                  <a:spcPct val="20000"/>
                </a:spcBef>
                <a:buSzPct val="75000"/>
                <a:buFont typeface="Wingdings" panose="05000000000000000000" pitchFamily="2" charset="2"/>
                <a:buChar char="¡"/>
                <a:defRPr sz="1600">
                  <a:solidFill>
                    <a:schemeClr val="tx1"/>
                  </a:solidFill>
                  <a:latin typeface="Arial" panose="020B0604020202020204"/>
                </a:defRPr>
              </a:lvl4pPr>
              <a:lvl5pPr marL="2057400" lvl="4" indent="-228600">
                <a:spcBef>
                  <a:spcPct val="20000"/>
                </a:spcBef>
                <a:buSzPct val="75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/>
                </a:defRPr>
              </a:lvl5pPr>
              <a:lvl6pPr marL="2514600" lvl="5" indent="-22860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/>
                </a:defRPr>
              </a:lvl6pPr>
              <a:lvl7pPr marL="2971800" lvl="6" indent="-22860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/>
                </a:defRPr>
              </a:lvl7pPr>
              <a:lvl8pPr marL="3429000" lvl="7" indent="-22860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/>
                </a:defRPr>
              </a:lvl8pPr>
              <a:lvl9pPr marL="3886200" lvl="8" indent="-22860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>
                  <a:solidFill>
                    <a:srgbClr val="000000"/>
                  </a:solidFill>
                  <a:latin typeface="Comic Sans MS" panose="030F0702030302020204"/>
                </a:rPr>
                <a:t>Pull</a:t>
              </a:r>
              <a:endParaRPr lang="en-US" sz="1200">
                <a:solidFill>
                  <a:srgbClr val="000000"/>
                </a:solidFill>
                <a:latin typeface="Comic Sans MS" panose="030F0702030302020204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>
                  <a:solidFill>
                    <a:srgbClr val="000000"/>
                  </a:solidFill>
                  <a:latin typeface="Comic Sans MS" panose="030F0702030302020204"/>
                </a:rPr>
                <a:t>Request</a:t>
              </a:r>
              <a:endParaRPr lang="en-US" sz="1200">
                <a:solidFill>
                  <a:srgbClr val="000000"/>
                </a:solidFill>
                <a:latin typeface="Comic Sans MS" panose="030F0702030302020204"/>
              </a:endParaRPr>
            </a:p>
          </p:txBody>
        </p:sp>
        <p:sp>
          <p:nvSpPr>
            <p:cNvPr id="9" name="箭头: 右 7"/>
            <p:cNvSpPr/>
            <p:nvPr/>
          </p:nvSpPr>
          <p:spPr>
            <a:xfrm rot="5400000">
              <a:off x="6263" y="6776"/>
              <a:ext cx="462" cy="250"/>
            </a:xfrm>
            <a:prstGeom prst="rightArrow">
              <a:avLst/>
            </a:prstGeom>
            <a:solidFill>
              <a:srgbClr val="A4BBE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>
                <a:solidFill>
                  <a:schemeClr val="lt1"/>
                </a:solidFill>
              </a:endParaRPr>
            </a:p>
          </p:txBody>
        </p:sp>
        <p:sp>
          <p:nvSpPr>
            <p:cNvPr id="10" name="箭头: 右 11"/>
            <p:cNvSpPr/>
            <p:nvPr/>
          </p:nvSpPr>
          <p:spPr>
            <a:xfrm rot="16200000">
              <a:off x="4066" y="6685"/>
              <a:ext cx="463" cy="294"/>
            </a:xfrm>
            <a:prstGeom prst="rightArrow">
              <a:avLst/>
            </a:prstGeom>
            <a:solidFill>
              <a:srgbClr val="A4BBE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>
                <a:solidFill>
                  <a:schemeClr val="lt1"/>
                </a:solidFill>
              </a:endParaRPr>
            </a:p>
          </p:txBody>
        </p:sp>
        <p:sp>
          <p:nvSpPr>
            <p:cNvPr id="11" name="Rectangle 18"/>
            <p:cNvSpPr>
              <a:spLocks noChangeAspect="1" noChangeArrowheads="1"/>
            </p:cNvSpPr>
            <p:nvPr/>
          </p:nvSpPr>
          <p:spPr>
            <a:xfrm>
              <a:off x="3653" y="7117"/>
              <a:ext cx="1290" cy="79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/>
              <a:headEnd type="none" w="sm" len="sm"/>
            </a:ln>
          </p:spPr>
          <p:txBody>
            <a:bodyPr wrap="none" anchor="ctr"/>
            <a:lstStyle>
              <a:lvl1pPr lvl="0">
                <a:spcBef>
                  <a:spcPct val="50000"/>
                </a:spcBef>
                <a:buClr>
                  <a:srgbClr val="FF0000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/>
                </a:defRPr>
              </a:lvl1pPr>
              <a:lvl2pPr marL="742950" lvl="1" indent="-285750">
                <a:spcBef>
                  <a:spcPct val="5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/>
                </a:defRPr>
              </a:lvl2pPr>
              <a:lvl3pPr marL="1143000" lvl="2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/>
                </a:defRPr>
              </a:lvl3pPr>
              <a:lvl4pPr marL="1600200" lvl="3" indent="-228600">
                <a:spcBef>
                  <a:spcPct val="20000"/>
                </a:spcBef>
                <a:buSzPct val="75000"/>
                <a:buFont typeface="Wingdings" panose="05000000000000000000" pitchFamily="2" charset="2"/>
                <a:buChar char="¡"/>
                <a:defRPr sz="1600">
                  <a:solidFill>
                    <a:schemeClr val="tx1"/>
                  </a:solidFill>
                  <a:latin typeface="Arial" panose="020B0604020202020204"/>
                </a:defRPr>
              </a:lvl4pPr>
              <a:lvl5pPr marL="2057400" lvl="4" indent="-228600">
                <a:spcBef>
                  <a:spcPct val="20000"/>
                </a:spcBef>
                <a:buSzPct val="75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/>
                </a:defRPr>
              </a:lvl5pPr>
              <a:lvl6pPr marL="2514600" lvl="5" indent="-22860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/>
                </a:defRPr>
              </a:lvl6pPr>
              <a:lvl7pPr marL="2971800" lvl="6" indent="-22860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/>
                </a:defRPr>
              </a:lvl7pPr>
              <a:lvl8pPr marL="3429000" lvl="7" indent="-22860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/>
                </a:defRPr>
              </a:lvl8pPr>
              <a:lvl9pPr marL="3886200" lvl="8" indent="-22860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>
                  <a:solidFill>
                    <a:srgbClr val="000000"/>
                  </a:solidFill>
                  <a:latin typeface="Comic Sans MS" panose="030F0702030302020204"/>
                </a:rPr>
                <a:t>Commit </a:t>
              </a:r>
              <a:endParaRPr lang="en-US" sz="1200">
                <a:solidFill>
                  <a:srgbClr val="000000"/>
                </a:solidFill>
                <a:latin typeface="Comic Sans MS" panose="030F0702030302020204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>
                  <a:solidFill>
                    <a:srgbClr val="000000"/>
                  </a:solidFill>
                  <a:latin typeface="Comic Sans MS" panose="030F0702030302020204"/>
                </a:rPr>
                <a:t>Code</a:t>
              </a:r>
              <a:endParaRPr lang="en-US" sz="1200">
                <a:solidFill>
                  <a:srgbClr val="000000"/>
                </a:solidFill>
                <a:latin typeface="Comic Sans MS" panose="030F0702030302020204"/>
              </a:endParaRPr>
            </a:p>
          </p:txBody>
        </p:sp>
        <p:sp>
          <p:nvSpPr>
            <p:cNvPr id="12" name="圆柱形 13"/>
            <p:cNvSpPr/>
            <p:nvPr/>
          </p:nvSpPr>
          <p:spPr>
            <a:xfrm>
              <a:off x="7965" y="7172"/>
              <a:ext cx="1922" cy="1154"/>
            </a:xfrm>
            <a:prstGeom prst="can">
              <a:avLst/>
            </a:prstGeom>
            <a:solidFill>
              <a:srgbClr val="FFCACB"/>
            </a:solidFill>
            <a:ln w="9525" cap="flat" cmpd="sng">
              <a:solidFill>
                <a:schemeClr val="accent4">
                  <a:shade val="95000"/>
                </a:schemeClr>
              </a:solidFill>
              <a:prstDash val="solid"/>
            </a:ln>
          </p:spPr>
          <p:txBody>
            <a:bodyPr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omic Sans MS" panose="030F0702030302020204"/>
                </a:rPr>
                <a:t>Central</a:t>
              </a:r>
              <a:endParaRPr lang="en-US" sz="1600" dirty="0">
                <a:solidFill>
                  <a:schemeClr val="tx1"/>
                </a:solidFill>
                <a:latin typeface="Comic Sans MS" panose="030F0702030302020204"/>
              </a:endParaRPr>
            </a:p>
            <a:p>
              <a:pPr algn="ctr"/>
              <a:r>
                <a:rPr lang="en-US" sz="1600" dirty="0">
                  <a:solidFill>
                    <a:schemeClr val="tx1"/>
                  </a:solidFill>
                  <a:latin typeface="Comic Sans MS" panose="030F0702030302020204"/>
                </a:rPr>
                <a:t>Database</a:t>
              </a:r>
              <a:endParaRPr lang="en-US" sz="1600" dirty="0">
                <a:solidFill>
                  <a:schemeClr val="tx1"/>
                </a:solidFill>
                <a:latin typeface="Comic Sans MS" panose="030F0702030302020204"/>
              </a:endParaRPr>
            </a:p>
          </p:txBody>
        </p:sp>
        <p:cxnSp>
          <p:nvCxnSpPr>
            <p:cNvPr id="13" name="直接箭头连接符 20"/>
            <p:cNvCxnSpPr/>
            <p:nvPr/>
          </p:nvCxnSpPr>
          <p:spPr>
            <a:xfrm flipV="1">
              <a:off x="7787" y="8330"/>
              <a:ext cx="709" cy="719"/>
            </a:xfrm>
            <a:prstGeom prst="straightConnector1">
              <a:avLst/>
            </a:prstGeom>
            <a:ln w="9525">
              <a:solidFill>
                <a:schemeClr val="accent1">
                  <a:shade val="95000"/>
                </a:schemeClr>
              </a:solidFill>
              <a:prstDash val="solid"/>
              <a:tailEnd type="triangle"/>
            </a:ln>
          </p:spPr>
        </p:cxnSp>
        <p:sp>
          <p:nvSpPr>
            <p:cNvPr id="14" name="Rectangle 18"/>
            <p:cNvSpPr>
              <a:spLocks noChangeAspect="1" noChangeArrowheads="1"/>
            </p:cNvSpPr>
            <p:nvPr/>
          </p:nvSpPr>
          <p:spPr>
            <a:xfrm>
              <a:off x="8279" y="5723"/>
              <a:ext cx="1291" cy="797"/>
            </a:xfrm>
            <a:prstGeom prst="rect">
              <a:avLst/>
            </a:prstGeom>
            <a:solidFill>
              <a:srgbClr val="A6A3EE"/>
            </a:solidFill>
            <a:ln w="12700">
              <a:solidFill>
                <a:schemeClr val="tx1"/>
              </a:solidFill>
              <a:miter/>
              <a:headEnd type="none" w="sm" len="sm"/>
            </a:ln>
          </p:spPr>
          <p:txBody>
            <a:bodyPr wrap="none" anchor="ctr"/>
            <a:lstStyle>
              <a:lvl1pPr lvl="0">
                <a:spcBef>
                  <a:spcPct val="50000"/>
                </a:spcBef>
                <a:buClr>
                  <a:srgbClr val="FF0000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/>
                </a:defRPr>
              </a:lvl1pPr>
              <a:lvl2pPr marL="742950" lvl="1" indent="-285750">
                <a:spcBef>
                  <a:spcPct val="5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/>
                </a:defRPr>
              </a:lvl2pPr>
              <a:lvl3pPr marL="1143000" lvl="2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/>
                </a:defRPr>
              </a:lvl3pPr>
              <a:lvl4pPr marL="1600200" lvl="3" indent="-228600">
                <a:spcBef>
                  <a:spcPct val="20000"/>
                </a:spcBef>
                <a:buSzPct val="75000"/>
                <a:buFont typeface="Wingdings" panose="05000000000000000000" pitchFamily="2" charset="2"/>
                <a:buChar char="¡"/>
                <a:defRPr sz="1600">
                  <a:solidFill>
                    <a:schemeClr val="tx1"/>
                  </a:solidFill>
                  <a:latin typeface="Arial" panose="020B0604020202020204"/>
                </a:defRPr>
              </a:lvl4pPr>
              <a:lvl5pPr marL="2057400" lvl="4" indent="-228600">
                <a:spcBef>
                  <a:spcPct val="20000"/>
                </a:spcBef>
                <a:buSzPct val="75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/>
                </a:defRPr>
              </a:lvl5pPr>
              <a:lvl6pPr marL="2514600" lvl="5" indent="-22860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/>
                </a:defRPr>
              </a:lvl6pPr>
              <a:lvl7pPr marL="2971800" lvl="6" indent="-22860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/>
                </a:defRPr>
              </a:lvl7pPr>
              <a:lvl8pPr marL="3429000" lvl="7" indent="-22860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/>
                </a:defRPr>
              </a:lvl8pPr>
              <a:lvl9pPr marL="3886200" lvl="8" indent="-22860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>
                  <a:solidFill>
                    <a:srgbClr val="000000"/>
                  </a:solidFill>
                  <a:latin typeface="Comic Sans MS" panose="030F0702030302020204"/>
                </a:rPr>
                <a:t>Build </a:t>
              </a:r>
              <a:endParaRPr lang="en-US" sz="1200">
                <a:solidFill>
                  <a:srgbClr val="000000"/>
                </a:solidFill>
                <a:latin typeface="Comic Sans MS" panose="030F0702030302020204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>
                  <a:solidFill>
                    <a:srgbClr val="000000"/>
                  </a:solidFill>
                  <a:latin typeface="Comic Sans MS" panose="030F0702030302020204"/>
                </a:rPr>
                <a:t>installation</a:t>
              </a:r>
              <a:endParaRPr lang="en-US" sz="1200">
                <a:solidFill>
                  <a:srgbClr val="000000"/>
                </a:solidFill>
                <a:latin typeface="Comic Sans MS" panose="030F0702030302020204"/>
              </a:endParaRPr>
            </a:p>
          </p:txBody>
        </p:sp>
        <p:cxnSp>
          <p:nvCxnSpPr>
            <p:cNvPr id="15" name="直接箭头连接符 20"/>
            <p:cNvCxnSpPr>
              <a:stCxn id="12" idx="1"/>
              <a:endCxn id="14" idx="2"/>
            </p:cNvCxnSpPr>
            <p:nvPr/>
          </p:nvCxnSpPr>
          <p:spPr>
            <a:xfrm flipH="1" flipV="1">
              <a:off x="8943" y="6520"/>
              <a:ext cx="1" cy="652"/>
            </a:xfrm>
            <a:prstGeom prst="straightConnector1">
              <a:avLst/>
            </a:prstGeom>
            <a:ln w="9525">
              <a:solidFill>
                <a:schemeClr val="accent1">
                  <a:shade val="95000"/>
                </a:schemeClr>
              </a:solidFill>
              <a:prstDash val="solid"/>
              <a:tailEnd type="triangle"/>
            </a:ln>
          </p:spPr>
        </p:cxnSp>
        <p:sp>
          <p:nvSpPr>
            <p:cNvPr id="16" name="Rectangle 18"/>
            <p:cNvSpPr>
              <a:spLocks noChangeAspect="1" noChangeArrowheads="1"/>
            </p:cNvSpPr>
            <p:nvPr/>
          </p:nvSpPr>
          <p:spPr>
            <a:xfrm>
              <a:off x="10411" y="5725"/>
              <a:ext cx="1290" cy="79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/>
              <a:headEnd type="none" w="sm" len="sm"/>
            </a:ln>
          </p:spPr>
          <p:txBody>
            <a:bodyPr wrap="none" anchor="ctr"/>
            <a:lstStyle>
              <a:lvl1pPr lvl="0">
                <a:spcBef>
                  <a:spcPct val="50000"/>
                </a:spcBef>
                <a:buClr>
                  <a:srgbClr val="FF0000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/>
                </a:defRPr>
              </a:lvl1pPr>
              <a:lvl2pPr marL="742950" lvl="1" indent="-285750">
                <a:spcBef>
                  <a:spcPct val="5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/>
                </a:defRPr>
              </a:lvl2pPr>
              <a:lvl3pPr marL="1143000" lvl="2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/>
                </a:defRPr>
              </a:lvl3pPr>
              <a:lvl4pPr marL="1600200" lvl="3" indent="-228600">
                <a:spcBef>
                  <a:spcPct val="20000"/>
                </a:spcBef>
                <a:buSzPct val="75000"/>
                <a:buFont typeface="Wingdings" panose="05000000000000000000" pitchFamily="2" charset="2"/>
                <a:buChar char="¡"/>
                <a:defRPr sz="1600">
                  <a:solidFill>
                    <a:schemeClr val="tx1"/>
                  </a:solidFill>
                  <a:latin typeface="Arial" panose="020B0604020202020204"/>
                </a:defRPr>
              </a:lvl4pPr>
              <a:lvl5pPr marL="2057400" lvl="4" indent="-228600">
                <a:spcBef>
                  <a:spcPct val="20000"/>
                </a:spcBef>
                <a:buSzPct val="75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/>
                </a:defRPr>
              </a:lvl5pPr>
              <a:lvl6pPr marL="2514600" lvl="5" indent="-22860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/>
                </a:defRPr>
              </a:lvl6pPr>
              <a:lvl7pPr marL="2971800" lvl="6" indent="-22860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/>
                </a:defRPr>
              </a:lvl7pPr>
              <a:lvl8pPr marL="3429000" lvl="7" indent="-22860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/>
                </a:defRPr>
              </a:lvl8pPr>
              <a:lvl9pPr marL="3886200" lvl="8" indent="-22860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dirty="0">
                  <a:solidFill>
                    <a:srgbClr val="000000"/>
                  </a:solidFill>
                  <a:latin typeface="Comic Sans MS" panose="030F0702030302020204"/>
                </a:rPr>
                <a:t>CVMFS</a:t>
              </a:r>
              <a:endParaRPr lang="en-US" sz="1200" dirty="0">
                <a:solidFill>
                  <a:srgbClr val="000000"/>
                </a:solidFill>
                <a:latin typeface="Comic Sans MS" panose="030F0702030302020204"/>
              </a:endParaRPr>
            </a:p>
          </p:txBody>
        </p:sp>
        <p:sp>
          <p:nvSpPr>
            <p:cNvPr id="17" name="Rectangle 18"/>
            <p:cNvSpPr>
              <a:spLocks noChangeAspect="1" noChangeArrowheads="1"/>
            </p:cNvSpPr>
            <p:nvPr/>
          </p:nvSpPr>
          <p:spPr>
            <a:xfrm>
              <a:off x="10545" y="6822"/>
              <a:ext cx="1290" cy="79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/>
              <a:headEnd type="none" w="sm" len="sm"/>
            </a:ln>
          </p:spPr>
          <p:txBody>
            <a:bodyPr wrap="none" anchor="ctr"/>
            <a:lstStyle>
              <a:lvl1pPr lvl="0">
                <a:spcBef>
                  <a:spcPct val="50000"/>
                </a:spcBef>
                <a:buClr>
                  <a:srgbClr val="FF0000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/>
                </a:defRPr>
              </a:lvl1pPr>
              <a:lvl2pPr marL="742950" lvl="1" indent="-285750">
                <a:spcBef>
                  <a:spcPct val="5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/>
                </a:defRPr>
              </a:lvl2pPr>
              <a:lvl3pPr marL="1143000" lvl="2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/>
                </a:defRPr>
              </a:lvl3pPr>
              <a:lvl4pPr marL="1600200" lvl="3" indent="-228600">
                <a:spcBef>
                  <a:spcPct val="20000"/>
                </a:spcBef>
                <a:buSzPct val="75000"/>
                <a:buFont typeface="Wingdings" panose="05000000000000000000" pitchFamily="2" charset="2"/>
                <a:buChar char="¡"/>
                <a:defRPr sz="1600">
                  <a:solidFill>
                    <a:schemeClr val="tx1"/>
                  </a:solidFill>
                  <a:latin typeface="Arial" panose="020B0604020202020204"/>
                </a:defRPr>
              </a:lvl4pPr>
              <a:lvl5pPr marL="2057400" lvl="4" indent="-228600">
                <a:spcBef>
                  <a:spcPct val="20000"/>
                </a:spcBef>
                <a:buSzPct val="75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/>
                </a:defRPr>
              </a:lvl5pPr>
              <a:lvl6pPr marL="2514600" lvl="5" indent="-22860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/>
                </a:defRPr>
              </a:lvl6pPr>
              <a:lvl7pPr marL="2971800" lvl="6" indent="-22860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/>
                </a:defRPr>
              </a:lvl7pPr>
              <a:lvl8pPr marL="3429000" lvl="7" indent="-22860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/>
                </a:defRPr>
              </a:lvl8pPr>
              <a:lvl9pPr marL="3886200" lvl="8" indent="-22860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>
                  <a:solidFill>
                    <a:srgbClr val="000000"/>
                  </a:solidFill>
                  <a:latin typeface="Comic Sans MS" panose="030F0702030302020204"/>
                </a:rPr>
                <a:t>Docker</a:t>
              </a:r>
              <a:endParaRPr lang="en-US" sz="1200">
                <a:solidFill>
                  <a:srgbClr val="000000"/>
                </a:solidFill>
                <a:latin typeface="Comic Sans MS" panose="030F0702030302020204"/>
              </a:endParaRPr>
            </a:p>
          </p:txBody>
        </p:sp>
        <p:sp>
          <p:nvSpPr>
            <p:cNvPr id="18" name="箭头: 右 34"/>
            <p:cNvSpPr/>
            <p:nvPr/>
          </p:nvSpPr>
          <p:spPr>
            <a:xfrm rot="1497389">
              <a:off x="11812" y="6278"/>
              <a:ext cx="1034" cy="271"/>
            </a:xfrm>
            <a:prstGeom prst="rightArrow">
              <a:avLst/>
            </a:prstGeom>
            <a:solidFill>
              <a:srgbClr val="A4BBE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>
                <a:solidFill>
                  <a:schemeClr val="lt1"/>
                </a:solidFill>
              </a:endParaRPr>
            </a:p>
          </p:txBody>
        </p:sp>
        <p:sp>
          <p:nvSpPr>
            <p:cNvPr id="19" name="箭头: 右 35"/>
            <p:cNvSpPr/>
            <p:nvPr/>
          </p:nvSpPr>
          <p:spPr>
            <a:xfrm>
              <a:off x="11939" y="7038"/>
              <a:ext cx="779" cy="296"/>
            </a:xfrm>
            <a:prstGeom prst="rightArrow">
              <a:avLst>
                <a:gd name="adj1" fmla="val 50000"/>
                <a:gd name="adj2" fmla="val 49934"/>
              </a:avLst>
            </a:prstGeom>
            <a:solidFill>
              <a:srgbClr val="A4BBE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>
                <a:solidFill>
                  <a:schemeClr val="lt1"/>
                </a:solidFill>
              </a:endParaRPr>
            </a:p>
          </p:txBody>
        </p:sp>
        <p:sp>
          <p:nvSpPr>
            <p:cNvPr id="20" name="Rectangle 18"/>
            <p:cNvSpPr>
              <a:spLocks noChangeAspect="1" noChangeArrowheads="1"/>
            </p:cNvSpPr>
            <p:nvPr/>
          </p:nvSpPr>
          <p:spPr>
            <a:xfrm>
              <a:off x="12794" y="6822"/>
              <a:ext cx="1928" cy="797"/>
            </a:xfrm>
            <a:prstGeom prst="rect">
              <a:avLst/>
            </a:prstGeom>
            <a:solidFill>
              <a:srgbClr val="A6A3EE"/>
            </a:solidFill>
            <a:ln w="12700">
              <a:solidFill>
                <a:schemeClr val="tx1"/>
              </a:solidFill>
              <a:miter/>
              <a:headEnd type="none" w="sm" len="sm"/>
            </a:ln>
          </p:spPr>
          <p:txBody>
            <a:bodyPr wrap="none" anchor="ctr"/>
            <a:lstStyle>
              <a:lvl1pPr lvl="0">
                <a:spcBef>
                  <a:spcPct val="50000"/>
                </a:spcBef>
                <a:buClr>
                  <a:srgbClr val="FF0000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/>
                </a:defRPr>
              </a:lvl1pPr>
              <a:lvl2pPr marL="742950" lvl="1" indent="-285750">
                <a:spcBef>
                  <a:spcPct val="5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/>
                </a:defRPr>
              </a:lvl2pPr>
              <a:lvl3pPr marL="1143000" lvl="2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/>
                </a:defRPr>
              </a:lvl3pPr>
              <a:lvl4pPr marL="1600200" lvl="3" indent="-228600">
                <a:spcBef>
                  <a:spcPct val="20000"/>
                </a:spcBef>
                <a:buSzPct val="75000"/>
                <a:buFont typeface="Wingdings" panose="05000000000000000000" pitchFamily="2" charset="2"/>
                <a:buChar char="¡"/>
                <a:defRPr sz="1600">
                  <a:solidFill>
                    <a:schemeClr val="tx1"/>
                  </a:solidFill>
                  <a:latin typeface="Arial" panose="020B0604020202020204"/>
                </a:defRPr>
              </a:lvl4pPr>
              <a:lvl5pPr marL="2057400" lvl="4" indent="-228600">
                <a:spcBef>
                  <a:spcPct val="20000"/>
                </a:spcBef>
                <a:buSzPct val="75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/>
                </a:defRPr>
              </a:lvl5pPr>
              <a:lvl6pPr marL="2514600" lvl="5" indent="-22860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/>
                </a:defRPr>
              </a:lvl6pPr>
              <a:lvl7pPr marL="2971800" lvl="6" indent="-22860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/>
                </a:defRPr>
              </a:lvl7pPr>
              <a:lvl8pPr marL="3429000" lvl="7" indent="-22860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/>
                </a:defRPr>
              </a:lvl8pPr>
              <a:lvl9pPr marL="3886200" lvl="8" indent="-22860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dirty="0">
                  <a:solidFill>
                    <a:srgbClr val="000000"/>
                  </a:solidFill>
                  <a:latin typeface="Comic Sans MS" panose="030F0702030302020204"/>
                </a:rPr>
                <a:t>Performance</a:t>
              </a:r>
              <a:endParaRPr lang="en-US" sz="1200" dirty="0">
                <a:solidFill>
                  <a:srgbClr val="000000"/>
                </a:solidFill>
                <a:latin typeface="Comic Sans MS" panose="030F0702030302020204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dirty="0">
                  <a:solidFill>
                    <a:srgbClr val="000000"/>
                  </a:solidFill>
                  <a:latin typeface="Comic Sans MS" panose="030F0702030302020204"/>
                </a:rPr>
                <a:t>Testing</a:t>
              </a:r>
              <a:endParaRPr lang="en-US" sz="1200" dirty="0">
                <a:solidFill>
                  <a:srgbClr val="000000"/>
                </a:solidFill>
                <a:latin typeface="Comic Sans MS" panose="030F0702030302020204"/>
              </a:endParaRPr>
            </a:p>
          </p:txBody>
        </p:sp>
        <p:sp>
          <p:nvSpPr>
            <p:cNvPr id="21" name="箭头: 右 42"/>
            <p:cNvSpPr/>
            <p:nvPr/>
          </p:nvSpPr>
          <p:spPr>
            <a:xfrm rot="3600000">
              <a:off x="14066" y="7880"/>
              <a:ext cx="667" cy="359"/>
            </a:xfrm>
            <a:prstGeom prst="rightArrow">
              <a:avLst/>
            </a:prstGeom>
            <a:solidFill>
              <a:srgbClr val="A4BBE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>
                <a:solidFill>
                  <a:schemeClr val="lt1"/>
                </a:solidFill>
              </a:endParaRPr>
            </a:p>
          </p:txBody>
        </p:sp>
        <p:sp>
          <p:nvSpPr>
            <p:cNvPr id="22" name="Rectangle 18"/>
            <p:cNvSpPr>
              <a:spLocks noChangeAspect="1" noChangeArrowheads="1"/>
            </p:cNvSpPr>
            <p:nvPr/>
          </p:nvSpPr>
          <p:spPr>
            <a:xfrm>
              <a:off x="13999" y="8606"/>
              <a:ext cx="1579" cy="798"/>
            </a:xfrm>
            <a:prstGeom prst="rect">
              <a:avLst/>
            </a:prstGeom>
            <a:solidFill>
              <a:srgbClr val="A6A3EE"/>
            </a:solidFill>
            <a:ln w="12700">
              <a:solidFill>
                <a:schemeClr val="tx1"/>
              </a:solidFill>
              <a:miter/>
              <a:headEnd type="none" w="sm" len="sm"/>
            </a:ln>
          </p:spPr>
          <p:txBody>
            <a:bodyPr wrap="none" anchor="ctr"/>
            <a:lstStyle>
              <a:lvl1pPr lvl="0">
                <a:spcBef>
                  <a:spcPct val="50000"/>
                </a:spcBef>
                <a:buClr>
                  <a:srgbClr val="FF0000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/>
                </a:defRPr>
              </a:lvl1pPr>
              <a:lvl2pPr marL="742950" lvl="1" indent="-285750">
                <a:spcBef>
                  <a:spcPct val="5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/>
                </a:defRPr>
              </a:lvl2pPr>
              <a:lvl3pPr marL="1143000" lvl="2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/>
                </a:defRPr>
              </a:lvl3pPr>
              <a:lvl4pPr marL="1600200" lvl="3" indent="-228600">
                <a:spcBef>
                  <a:spcPct val="20000"/>
                </a:spcBef>
                <a:buSzPct val="75000"/>
                <a:buFont typeface="Wingdings" panose="05000000000000000000" pitchFamily="2" charset="2"/>
                <a:buChar char="¡"/>
                <a:defRPr sz="1600">
                  <a:solidFill>
                    <a:schemeClr val="tx1"/>
                  </a:solidFill>
                  <a:latin typeface="Arial" panose="020B0604020202020204"/>
                </a:defRPr>
              </a:lvl4pPr>
              <a:lvl5pPr marL="2057400" lvl="4" indent="-228600">
                <a:spcBef>
                  <a:spcPct val="20000"/>
                </a:spcBef>
                <a:buSzPct val="75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/>
                </a:defRPr>
              </a:lvl5pPr>
              <a:lvl6pPr marL="2514600" lvl="5" indent="-22860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/>
                </a:defRPr>
              </a:lvl6pPr>
              <a:lvl7pPr marL="2971800" lvl="6" indent="-22860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/>
                </a:defRPr>
              </a:lvl7pPr>
              <a:lvl8pPr marL="3429000" lvl="7" indent="-22860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/>
                </a:defRPr>
              </a:lvl8pPr>
              <a:lvl9pPr marL="3886200" lvl="8" indent="-22860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>
                  <a:solidFill>
                    <a:srgbClr val="000000"/>
                  </a:solidFill>
                  <a:latin typeface="Comic Sans MS" panose="030F0702030302020204"/>
                </a:rPr>
                <a:t>DIRAC</a:t>
              </a:r>
              <a:endParaRPr lang="en-US" sz="1200">
                <a:solidFill>
                  <a:srgbClr val="000000"/>
                </a:solidFill>
                <a:latin typeface="Comic Sans MS" panose="030F0702030302020204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>
                  <a:solidFill>
                    <a:srgbClr val="000000"/>
                  </a:solidFill>
                  <a:latin typeface="Comic Sans MS" panose="030F0702030302020204"/>
                </a:rPr>
                <a:t>(shared)</a:t>
              </a:r>
              <a:endParaRPr lang="en-US" sz="1200">
                <a:solidFill>
                  <a:srgbClr val="000000"/>
                </a:solidFill>
                <a:latin typeface="Comic Sans MS" panose="030F0702030302020204"/>
              </a:endParaRPr>
            </a:p>
          </p:txBody>
        </p:sp>
        <p:sp>
          <p:nvSpPr>
            <p:cNvPr id="23" name="箭头: 右 44"/>
            <p:cNvSpPr/>
            <p:nvPr/>
          </p:nvSpPr>
          <p:spPr>
            <a:xfrm rot="18000000" flipH="1">
              <a:off x="13067" y="7875"/>
              <a:ext cx="667" cy="380"/>
            </a:xfrm>
            <a:prstGeom prst="rightArrow">
              <a:avLst/>
            </a:prstGeom>
            <a:solidFill>
              <a:srgbClr val="A4BBE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>
                <a:solidFill>
                  <a:schemeClr val="lt1"/>
                </a:solidFill>
              </a:endParaRPr>
            </a:p>
          </p:txBody>
        </p:sp>
        <p:sp>
          <p:nvSpPr>
            <p:cNvPr id="24" name="Rectangle 18"/>
            <p:cNvSpPr>
              <a:spLocks noChangeAspect="1" noChangeArrowheads="1"/>
            </p:cNvSpPr>
            <p:nvPr/>
          </p:nvSpPr>
          <p:spPr>
            <a:xfrm>
              <a:off x="12011" y="8607"/>
              <a:ext cx="1579" cy="797"/>
            </a:xfrm>
            <a:prstGeom prst="rect">
              <a:avLst/>
            </a:prstGeom>
            <a:solidFill>
              <a:srgbClr val="A6A3EE"/>
            </a:solidFill>
            <a:ln w="12700">
              <a:solidFill>
                <a:schemeClr val="tx1"/>
              </a:solidFill>
              <a:miter/>
              <a:headEnd type="none" w="sm" len="sm"/>
            </a:ln>
          </p:spPr>
          <p:txBody>
            <a:bodyPr wrap="none" anchor="ctr"/>
            <a:lstStyle>
              <a:lvl1pPr lvl="0">
                <a:spcBef>
                  <a:spcPct val="50000"/>
                </a:spcBef>
                <a:buClr>
                  <a:srgbClr val="FF0000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/>
                </a:defRPr>
              </a:lvl1pPr>
              <a:lvl2pPr marL="742950" lvl="1" indent="-285750">
                <a:spcBef>
                  <a:spcPct val="5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/>
                </a:defRPr>
              </a:lvl2pPr>
              <a:lvl3pPr marL="1143000" lvl="2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/>
                </a:defRPr>
              </a:lvl3pPr>
              <a:lvl4pPr marL="1600200" lvl="3" indent="-228600">
                <a:spcBef>
                  <a:spcPct val="20000"/>
                </a:spcBef>
                <a:buSzPct val="75000"/>
                <a:buFont typeface="Wingdings" panose="05000000000000000000" pitchFamily="2" charset="2"/>
                <a:buChar char="¡"/>
                <a:defRPr sz="1600">
                  <a:solidFill>
                    <a:schemeClr val="tx1"/>
                  </a:solidFill>
                  <a:latin typeface="Arial" panose="020B0604020202020204"/>
                </a:defRPr>
              </a:lvl4pPr>
              <a:lvl5pPr marL="2057400" lvl="4" indent="-228600">
                <a:spcBef>
                  <a:spcPct val="20000"/>
                </a:spcBef>
                <a:buSzPct val="75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/>
                </a:defRPr>
              </a:lvl5pPr>
              <a:lvl6pPr marL="2514600" lvl="5" indent="-22860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/>
                </a:defRPr>
              </a:lvl6pPr>
              <a:lvl7pPr marL="2971800" lvl="6" indent="-22860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/>
                </a:defRPr>
              </a:lvl7pPr>
              <a:lvl8pPr marL="3429000" lvl="7" indent="-22860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/>
                </a:defRPr>
              </a:lvl8pPr>
              <a:lvl9pPr marL="3886200" lvl="8" indent="-22860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>
                  <a:solidFill>
                    <a:srgbClr val="000000"/>
                  </a:solidFill>
                  <a:latin typeface="Comic Sans MS" panose="030F0702030302020204"/>
                </a:rPr>
                <a:t>Kubernetes </a:t>
              </a:r>
              <a:endParaRPr lang="en-US" sz="1200">
                <a:solidFill>
                  <a:srgbClr val="000000"/>
                </a:solidFill>
                <a:latin typeface="Comic Sans MS" panose="030F0702030302020204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>
                  <a:solidFill>
                    <a:srgbClr val="000000"/>
                  </a:solidFill>
                  <a:latin typeface="Comic Sans MS" panose="030F0702030302020204"/>
                </a:rPr>
                <a:t>(dedicated)</a:t>
              </a:r>
              <a:endParaRPr lang="en-US" sz="1200">
                <a:solidFill>
                  <a:srgbClr val="000000"/>
                </a:solidFill>
                <a:latin typeface="Comic Sans MS" panose="030F0702030302020204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1859" y="8473"/>
              <a:ext cx="3798" cy="1064"/>
            </a:xfrm>
            <a:prstGeom prst="rect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  <a:prstDash val="dash"/>
            </a:ln>
          </p:spPr>
          <p:txBody>
            <a:bodyPr anchor="ctr"/>
            <a:lstStyle/>
            <a:p>
              <a:pPr algn="ctr"/>
              <a:endParaRPr lang="zh-CN">
                <a:solidFill>
                  <a:schemeClr val="lt1"/>
                </a:solidFill>
              </a:endParaRPr>
            </a:p>
          </p:txBody>
        </p:sp>
        <p:cxnSp>
          <p:nvCxnSpPr>
            <p:cNvPr id="26" name="直接箭头连接符 20"/>
            <p:cNvCxnSpPr>
              <a:stCxn id="25" idx="1"/>
              <a:endCxn id="12" idx="4"/>
            </p:cNvCxnSpPr>
            <p:nvPr/>
          </p:nvCxnSpPr>
          <p:spPr>
            <a:xfrm flipH="1" flipV="1">
              <a:off x="9905" y="7749"/>
              <a:ext cx="1972" cy="1256"/>
            </a:xfrm>
            <a:prstGeom prst="straightConnector1">
              <a:avLst/>
            </a:prstGeom>
            <a:ln w="9525">
              <a:solidFill>
                <a:schemeClr val="accent1">
                  <a:shade val="95000"/>
                </a:schemeClr>
              </a:solidFill>
              <a:prstDash val="solid"/>
              <a:tailEnd type="triangle"/>
            </a:ln>
          </p:spPr>
        </p:cxnSp>
        <p:sp>
          <p:nvSpPr>
            <p:cNvPr id="27" name="箭头: 右 61"/>
            <p:cNvSpPr/>
            <p:nvPr/>
          </p:nvSpPr>
          <p:spPr>
            <a:xfrm rot="3597390">
              <a:off x="9086" y="8541"/>
              <a:ext cx="667" cy="234"/>
            </a:xfrm>
            <a:prstGeom prst="rightArrow">
              <a:avLst/>
            </a:prstGeom>
            <a:solidFill>
              <a:srgbClr val="A4BBE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>
                <a:solidFill>
                  <a:schemeClr val="lt1"/>
                </a:solidFill>
              </a:endParaRPr>
            </a:p>
          </p:txBody>
        </p:sp>
        <p:sp>
          <p:nvSpPr>
            <p:cNvPr id="28" name="Rectangle 18"/>
            <p:cNvSpPr>
              <a:spLocks noChangeAspect="1" noChangeArrowheads="1"/>
            </p:cNvSpPr>
            <p:nvPr/>
          </p:nvSpPr>
          <p:spPr>
            <a:xfrm>
              <a:off x="9342" y="9005"/>
              <a:ext cx="1291" cy="798"/>
            </a:xfrm>
            <a:prstGeom prst="rect">
              <a:avLst/>
            </a:prstGeom>
            <a:solidFill>
              <a:srgbClr val="FFC7CA"/>
            </a:solidFill>
            <a:ln w="9525">
              <a:solidFill>
                <a:schemeClr val="accent4">
                  <a:shade val="95000"/>
                </a:schemeClr>
              </a:solidFill>
              <a:prstDash val="solid"/>
              <a:headEnd type="none" w="sm" len="sm"/>
            </a:ln>
          </p:spPr>
          <p:txBody>
            <a:bodyPr wrap="none" anchor="ctr"/>
            <a:lstStyle>
              <a:lvl1pPr lvl="0">
                <a:spcBef>
                  <a:spcPct val="50000"/>
                </a:spcBef>
                <a:buClr>
                  <a:srgbClr val="FF0000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/>
                </a:defRPr>
              </a:lvl1pPr>
              <a:lvl2pPr marL="742950" lvl="1" indent="-285750">
                <a:spcBef>
                  <a:spcPct val="5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/>
                </a:defRPr>
              </a:lvl2pPr>
              <a:lvl3pPr marL="1143000" lvl="2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/>
                </a:defRPr>
              </a:lvl3pPr>
              <a:lvl4pPr marL="1600200" lvl="3" indent="-228600">
                <a:spcBef>
                  <a:spcPct val="20000"/>
                </a:spcBef>
                <a:buSzPct val="75000"/>
                <a:buFont typeface="Wingdings" panose="05000000000000000000" pitchFamily="2" charset="2"/>
                <a:buChar char="¡"/>
                <a:defRPr sz="1600">
                  <a:solidFill>
                    <a:schemeClr val="tx1"/>
                  </a:solidFill>
                  <a:latin typeface="Arial" panose="020B0604020202020204"/>
                </a:defRPr>
              </a:lvl4pPr>
              <a:lvl5pPr marL="2057400" lvl="4" indent="-228600">
                <a:spcBef>
                  <a:spcPct val="20000"/>
                </a:spcBef>
                <a:buSzPct val="75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/>
                </a:defRPr>
              </a:lvl5pPr>
              <a:lvl6pPr marL="2514600" lvl="5" indent="-22860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/>
                </a:defRPr>
              </a:lvl6pPr>
              <a:lvl7pPr marL="2971800" lvl="6" indent="-22860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/>
                </a:defRPr>
              </a:lvl7pPr>
              <a:lvl8pPr marL="3429000" lvl="7" indent="-22860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/>
                </a:defRPr>
              </a:lvl8pPr>
              <a:lvl9pPr marL="3886200" lvl="8" indent="-22860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>
                  <a:solidFill>
                    <a:schemeClr val="tx1"/>
                  </a:solidFill>
                  <a:latin typeface="Comic Sans MS" panose="030F0702030302020204"/>
                </a:rPr>
                <a:t>Web</a:t>
              </a:r>
              <a:endParaRPr lang="en-US" sz="1200">
                <a:solidFill>
                  <a:schemeClr val="tx1"/>
                </a:solidFill>
                <a:latin typeface="Comic Sans MS" panose="030F0702030302020204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>
                  <a:solidFill>
                    <a:schemeClr val="tx1"/>
                  </a:solidFill>
                  <a:latin typeface="Comic Sans MS" panose="030F0702030302020204"/>
                </a:rPr>
                <a:t>Portal</a:t>
              </a:r>
              <a:endParaRPr lang="en-US" sz="1200">
                <a:solidFill>
                  <a:schemeClr val="tx1"/>
                </a:solidFill>
                <a:latin typeface="Comic Sans MS" panose="030F0702030302020204"/>
              </a:endParaRPr>
            </a:p>
          </p:txBody>
        </p:sp>
        <p:sp>
          <p:nvSpPr>
            <p:cNvPr id="29" name="箭头: 右 5"/>
            <p:cNvSpPr/>
            <p:nvPr/>
          </p:nvSpPr>
          <p:spPr>
            <a:xfrm>
              <a:off x="7208" y="6103"/>
              <a:ext cx="739" cy="283"/>
            </a:xfrm>
            <a:prstGeom prst="rightArrow">
              <a:avLst/>
            </a:prstGeom>
            <a:solidFill>
              <a:srgbClr val="A4BBE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>
                <a:solidFill>
                  <a:schemeClr val="lt1"/>
                </a:solidFill>
              </a:endParaRPr>
            </a:p>
          </p:txBody>
        </p:sp>
        <p:sp>
          <p:nvSpPr>
            <p:cNvPr id="30" name="箭头: 右 5"/>
            <p:cNvSpPr/>
            <p:nvPr/>
          </p:nvSpPr>
          <p:spPr>
            <a:xfrm>
              <a:off x="9618" y="6116"/>
              <a:ext cx="739" cy="283"/>
            </a:xfrm>
            <a:prstGeom prst="rightArrow">
              <a:avLst/>
            </a:prstGeom>
            <a:solidFill>
              <a:srgbClr val="A4BBE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>
                <a:solidFill>
                  <a:schemeClr val="lt1"/>
                </a:solidFill>
              </a:endParaRPr>
            </a:p>
          </p:txBody>
        </p:sp>
        <p:sp>
          <p:nvSpPr>
            <p:cNvPr id="31" name="箭头: 右 10"/>
            <p:cNvSpPr/>
            <p:nvPr/>
          </p:nvSpPr>
          <p:spPr>
            <a:xfrm rot="1620000">
              <a:off x="9556" y="6762"/>
              <a:ext cx="777" cy="278"/>
            </a:xfrm>
            <a:prstGeom prst="rightArrow">
              <a:avLst/>
            </a:prstGeom>
            <a:solidFill>
              <a:srgbClr val="A4BBE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>
                <a:solidFill>
                  <a:schemeClr val="lt1"/>
                </a:solidFill>
              </a:endParaRPr>
            </a:p>
          </p:txBody>
        </p:sp>
        <p:sp>
          <p:nvSpPr>
            <p:cNvPr id="32" name="Rectangle 18"/>
            <p:cNvSpPr>
              <a:spLocks noChangeAspect="1" noChangeArrowheads="1"/>
            </p:cNvSpPr>
            <p:nvPr/>
          </p:nvSpPr>
          <p:spPr>
            <a:xfrm>
              <a:off x="5810" y="7256"/>
              <a:ext cx="1290" cy="79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/>
              <a:headEnd type="none" w="sm" len="sm"/>
            </a:ln>
          </p:spPr>
          <p:txBody>
            <a:bodyPr wrap="none" anchor="ctr"/>
            <a:lstStyle>
              <a:lvl1pPr lvl="0">
                <a:spcBef>
                  <a:spcPct val="50000"/>
                </a:spcBef>
                <a:buClr>
                  <a:srgbClr val="FF0000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/>
                </a:defRPr>
              </a:lvl1pPr>
              <a:lvl2pPr marL="742950" lvl="1" indent="-285750">
                <a:spcBef>
                  <a:spcPct val="5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/>
                </a:defRPr>
              </a:lvl2pPr>
              <a:lvl3pPr marL="1143000" lvl="2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/>
                </a:defRPr>
              </a:lvl3pPr>
              <a:lvl4pPr marL="1600200" lvl="3" indent="-228600">
                <a:spcBef>
                  <a:spcPct val="20000"/>
                </a:spcBef>
                <a:buSzPct val="75000"/>
                <a:buFont typeface="Wingdings" panose="05000000000000000000" pitchFamily="2" charset="2"/>
                <a:buChar char="¡"/>
                <a:defRPr sz="1600">
                  <a:solidFill>
                    <a:schemeClr val="tx1"/>
                  </a:solidFill>
                  <a:latin typeface="Arial" panose="020B0604020202020204"/>
                </a:defRPr>
              </a:lvl4pPr>
              <a:lvl5pPr marL="2057400" lvl="4" indent="-228600">
                <a:spcBef>
                  <a:spcPct val="20000"/>
                </a:spcBef>
                <a:buSzPct val="75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/>
                </a:defRPr>
              </a:lvl5pPr>
              <a:lvl6pPr marL="2514600" lvl="5" indent="-22860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/>
                </a:defRPr>
              </a:lvl6pPr>
              <a:lvl7pPr marL="2971800" lvl="6" indent="-22860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/>
                </a:defRPr>
              </a:lvl7pPr>
              <a:lvl8pPr marL="3429000" lvl="7" indent="-22860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/>
                </a:defRPr>
              </a:lvl8pPr>
              <a:lvl9pPr marL="3886200" lvl="8" indent="-22860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>
                  <a:solidFill>
                    <a:srgbClr val="000000"/>
                  </a:solidFill>
                  <a:latin typeface="Comic Sans MS" panose="030F0702030302020204"/>
                </a:rPr>
                <a:t>GitHub </a:t>
              </a:r>
              <a:endParaRPr lang="en-US" sz="1200">
                <a:solidFill>
                  <a:srgbClr val="000000"/>
                </a:solidFill>
                <a:latin typeface="Comic Sans MS" panose="030F0702030302020204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>
                  <a:solidFill>
                    <a:srgbClr val="000000"/>
                  </a:solidFill>
                  <a:latin typeface="Comic Sans MS" panose="030F0702030302020204"/>
                </a:rPr>
                <a:t>Actions</a:t>
              </a:r>
              <a:endParaRPr lang="en-US" sz="1200">
                <a:solidFill>
                  <a:srgbClr val="000000"/>
                </a:solidFill>
                <a:latin typeface="Comic Sans MS" panose="030F0702030302020204"/>
              </a:endParaRPr>
            </a:p>
          </p:txBody>
        </p:sp>
        <p:sp>
          <p:nvSpPr>
            <p:cNvPr id="33" name="Rectangle 18"/>
            <p:cNvSpPr>
              <a:spLocks noChangeAspect="1" noChangeArrowheads="1"/>
            </p:cNvSpPr>
            <p:nvPr/>
          </p:nvSpPr>
          <p:spPr>
            <a:xfrm>
              <a:off x="4742" y="8635"/>
              <a:ext cx="1290" cy="79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/>
              <a:headEnd type="none" w="sm" len="sm"/>
            </a:ln>
          </p:spPr>
          <p:txBody>
            <a:bodyPr wrap="none" anchor="ctr"/>
            <a:lstStyle>
              <a:lvl1pPr lvl="0">
                <a:spcBef>
                  <a:spcPct val="50000"/>
                </a:spcBef>
                <a:buClr>
                  <a:srgbClr val="FF0000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/>
                </a:defRPr>
              </a:lvl1pPr>
              <a:lvl2pPr marL="742950" lvl="1" indent="-285750">
                <a:spcBef>
                  <a:spcPct val="5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/>
                </a:defRPr>
              </a:lvl2pPr>
              <a:lvl3pPr marL="1143000" lvl="2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/>
                </a:defRPr>
              </a:lvl3pPr>
              <a:lvl4pPr marL="1600200" lvl="3" indent="-228600">
                <a:spcBef>
                  <a:spcPct val="20000"/>
                </a:spcBef>
                <a:buSzPct val="75000"/>
                <a:buFont typeface="Wingdings" panose="05000000000000000000" pitchFamily="2" charset="2"/>
                <a:buChar char="¡"/>
                <a:defRPr sz="1600">
                  <a:solidFill>
                    <a:schemeClr val="tx1"/>
                  </a:solidFill>
                  <a:latin typeface="Arial" panose="020B0604020202020204"/>
                </a:defRPr>
              </a:lvl4pPr>
              <a:lvl5pPr marL="2057400" lvl="4" indent="-228600">
                <a:spcBef>
                  <a:spcPct val="20000"/>
                </a:spcBef>
                <a:buSzPct val="75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/>
                </a:defRPr>
              </a:lvl5pPr>
              <a:lvl6pPr marL="2514600" lvl="5" indent="-22860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/>
                </a:defRPr>
              </a:lvl6pPr>
              <a:lvl7pPr marL="2971800" lvl="6" indent="-22860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/>
                </a:defRPr>
              </a:lvl7pPr>
              <a:lvl8pPr marL="3429000" lvl="7" indent="-22860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/>
                </a:defRPr>
              </a:lvl8pPr>
              <a:lvl9pPr marL="3886200" lvl="8" indent="-22860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>
                  <a:solidFill>
                    <a:srgbClr val="000000"/>
                  </a:solidFill>
                  <a:latin typeface="Comic Sans MS" panose="030F0702030302020204"/>
                </a:rPr>
                <a:t>Build </a:t>
              </a:r>
              <a:endParaRPr lang="en-US" sz="1200">
                <a:solidFill>
                  <a:srgbClr val="000000"/>
                </a:solidFill>
                <a:latin typeface="Comic Sans MS" panose="030F0702030302020204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>
                  <a:solidFill>
                    <a:srgbClr val="000000"/>
                  </a:solidFill>
                  <a:latin typeface="Comic Sans MS" panose="030F0702030302020204"/>
                </a:rPr>
                <a:t>Servers</a:t>
              </a:r>
              <a:endParaRPr lang="en-US" sz="1200">
                <a:solidFill>
                  <a:srgbClr val="000000"/>
                </a:solidFill>
                <a:latin typeface="Comic Sans MS" panose="030F0702030302020204"/>
              </a:endParaRPr>
            </a:p>
          </p:txBody>
        </p:sp>
        <p:sp>
          <p:nvSpPr>
            <p:cNvPr id="34" name="Rectangle 18"/>
            <p:cNvSpPr>
              <a:spLocks noChangeAspect="1" noChangeArrowheads="1"/>
            </p:cNvSpPr>
            <p:nvPr/>
          </p:nvSpPr>
          <p:spPr>
            <a:xfrm>
              <a:off x="6497" y="8650"/>
              <a:ext cx="1290" cy="798"/>
            </a:xfrm>
            <a:prstGeom prst="rect">
              <a:avLst/>
            </a:prstGeom>
            <a:solidFill>
              <a:srgbClr val="A6A3EE"/>
            </a:solidFill>
            <a:ln w="12700">
              <a:solidFill>
                <a:schemeClr val="tx1"/>
              </a:solidFill>
              <a:miter/>
              <a:headEnd type="none" w="sm" len="sm"/>
            </a:ln>
          </p:spPr>
          <p:txBody>
            <a:bodyPr wrap="none" anchor="ctr"/>
            <a:lstStyle>
              <a:lvl1pPr lvl="0">
                <a:spcBef>
                  <a:spcPct val="50000"/>
                </a:spcBef>
                <a:buClr>
                  <a:srgbClr val="FF0000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/>
                </a:defRPr>
              </a:lvl1pPr>
              <a:lvl2pPr marL="742950" lvl="1" indent="-285750">
                <a:spcBef>
                  <a:spcPct val="5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/>
                </a:defRPr>
              </a:lvl2pPr>
              <a:lvl3pPr marL="1143000" lvl="2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/>
                </a:defRPr>
              </a:lvl3pPr>
              <a:lvl4pPr marL="1600200" lvl="3" indent="-228600">
                <a:spcBef>
                  <a:spcPct val="20000"/>
                </a:spcBef>
                <a:buSzPct val="75000"/>
                <a:buFont typeface="Wingdings" panose="05000000000000000000" pitchFamily="2" charset="2"/>
                <a:buChar char="¡"/>
                <a:defRPr sz="1600">
                  <a:solidFill>
                    <a:schemeClr val="tx1"/>
                  </a:solidFill>
                  <a:latin typeface="Arial" panose="020B0604020202020204"/>
                </a:defRPr>
              </a:lvl4pPr>
              <a:lvl5pPr marL="2057400" lvl="4" indent="-228600">
                <a:spcBef>
                  <a:spcPct val="20000"/>
                </a:spcBef>
                <a:buSzPct val="75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/>
                </a:defRPr>
              </a:lvl5pPr>
              <a:lvl6pPr marL="2514600" lvl="5" indent="-22860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/>
                </a:defRPr>
              </a:lvl6pPr>
              <a:lvl7pPr marL="2971800" lvl="6" indent="-22860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/>
                </a:defRPr>
              </a:lvl7pPr>
              <a:lvl8pPr marL="3429000" lvl="7" indent="-22860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/>
                </a:defRPr>
              </a:lvl8pPr>
              <a:lvl9pPr marL="3886200" lvl="8" indent="-228600">
                <a:spcBef>
                  <a:spcPct val="200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¨"/>
                <a:defRPr sz="1600">
                  <a:solidFill>
                    <a:schemeClr val="tx1"/>
                  </a:solidFill>
                  <a:latin typeface="Arial" panose="020B0604020202020204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>
                  <a:solidFill>
                    <a:srgbClr val="000000"/>
                  </a:solidFill>
                  <a:latin typeface="Comic Sans MS" panose="030F0702030302020204"/>
                </a:rPr>
                <a:t>Test </a:t>
              </a:r>
              <a:endParaRPr lang="en-US" sz="1200">
                <a:solidFill>
                  <a:srgbClr val="000000"/>
                </a:solidFill>
                <a:latin typeface="Comic Sans MS" panose="030F0702030302020204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>
                  <a:solidFill>
                    <a:srgbClr val="000000"/>
                  </a:solidFill>
                  <a:latin typeface="Comic Sans MS" panose="030F0702030302020204"/>
                </a:rPr>
                <a:t>Servers</a:t>
              </a:r>
              <a:endParaRPr lang="en-US" sz="1200">
                <a:solidFill>
                  <a:srgbClr val="000000"/>
                </a:solidFill>
                <a:latin typeface="Comic Sans MS" panose="030F0702030302020204"/>
              </a:endParaRPr>
            </a:p>
          </p:txBody>
        </p:sp>
        <p:sp>
          <p:nvSpPr>
            <p:cNvPr id="35" name="箭头: 右 44"/>
            <p:cNvSpPr/>
            <p:nvPr/>
          </p:nvSpPr>
          <p:spPr>
            <a:xfrm rot="18000000" flipH="1">
              <a:off x="5521" y="8213"/>
              <a:ext cx="514" cy="293"/>
            </a:xfrm>
            <a:prstGeom prst="rightArrow">
              <a:avLst/>
            </a:prstGeom>
            <a:solidFill>
              <a:srgbClr val="A4BBE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>
                <a:solidFill>
                  <a:schemeClr val="lt1"/>
                </a:solidFill>
              </a:endParaRPr>
            </a:p>
          </p:txBody>
        </p:sp>
        <p:sp>
          <p:nvSpPr>
            <p:cNvPr id="36" name="箭头: 右 42"/>
            <p:cNvSpPr/>
            <p:nvPr/>
          </p:nvSpPr>
          <p:spPr>
            <a:xfrm rot="3600000">
              <a:off x="6606" y="8211"/>
              <a:ext cx="542" cy="292"/>
            </a:xfrm>
            <a:prstGeom prst="rightArrow">
              <a:avLst/>
            </a:prstGeom>
            <a:solidFill>
              <a:srgbClr val="A4BBE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>
                <a:solidFill>
                  <a:schemeClr val="lt1"/>
                </a:solidFill>
              </a:endParaRPr>
            </a:p>
          </p:txBody>
        </p:sp>
        <p:cxnSp>
          <p:nvCxnSpPr>
            <p:cNvPr id="37" name="肘形连接符 36"/>
            <p:cNvCxnSpPr>
              <a:stCxn id="33" idx="2"/>
              <a:endCxn id="12" idx="3"/>
            </p:cNvCxnSpPr>
            <p:nvPr/>
          </p:nvCxnSpPr>
          <p:spPr>
            <a:xfrm rot="5400000" flipH="1" flipV="1">
              <a:off x="6621" y="7110"/>
              <a:ext cx="1107" cy="3539"/>
            </a:xfrm>
            <a:prstGeom prst="bentConnector3">
              <a:avLst>
                <a:gd name="adj1" fmla="val -33785"/>
              </a:avLst>
            </a:prstGeom>
            <a:ln w="9525">
              <a:solidFill>
                <a:schemeClr val="accent1">
                  <a:shade val="95000"/>
                </a:schemeClr>
              </a:solidFill>
              <a:prstDash val="solid"/>
              <a:tailEnd type="arrow"/>
            </a:ln>
          </p:spPr>
        </p:cxnSp>
        <p:grpSp>
          <p:nvGrpSpPr>
            <p:cNvPr id="38" name="组合 37"/>
            <p:cNvGrpSpPr/>
            <p:nvPr/>
          </p:nvGrpSpPr>
          <p:grpSpPr>
            <a:xfrm>
              <a:off x="13261" y="5114"/>
              <a:ext cx="1006" cy="1156"/>
              <a:chOff x="8183877" y="2710142"/>
              <a:chExt cx="639022" cy="734103"/>
            </a:xfrm>
          </p:grpSpPr>
          <p:sp>
            <p:nvSpPr>
              <p:cNvPr id="39" name="Rectangle 18"/>
              <p:cNvSpPr>
                <a:spLocks noChangeAspect="1" noChangeArrowheads="1"/>
              </p:cNvSpPr>
              <p:nvPr/>
            </p:nvSpPr>
            <p:spPr>
              <a:xfrm>
                <a:off x="8191492" y="2710142"/>
                <a:ext cx="631407" cy="26675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/>
                <a:headEnd type="none" w="sm" len="sm"/>
              </a:ln>
            </p:spPr>
            <p:txBody>
              <a:bodyPr wrap="none" anchor="ctr"/>
              <a:lstStyle>
                <a:lvl1pPr lvl="0">
                  <a:spcBef>
                    <a:spcPct val="50000"/>
                  </a:spcBef>
                  <a:buClr>
                    <a:srgbClr val="FF0000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/>
                  </a:defRPr>
                </a:lvl1pPr>
                <a:lvl2pPr marL="742950" lvl="1" indent="-285750">
                  <a:spcBef>
                    <a:spcPct val="5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/>
                  </a:defRPr>
                </a:lvl2pPr>
                <a:lvl3pPr marL="1143000" lvl="2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/>
                  </a:defRPr>
                </a:lvl3pPr>
                <a:lvl4pPr marL="1600200" lvl="3" indent="-228600">
                  <a:spcBef>
                    <a:spcPct val="20000"/>
                  </a:spcBef>
                  <a:buSzPct val="75000"/>
                  <a:buFont typeface="Wingdings" panose="05000000000000000000" pitchFamily="2" charset="2"/>
                  <a:buChar char="¡"/>
                  <a:defRPr sz="1600">
                    <a:solidFill>
                      <a:schemeClr val="tx1"/>
                    </a:solidFill>
                    <a:latin typeface="Arial" panose="020B0604020202020204"/>
                  </a:defRPr>
                </a:lvl4pPr>
                <a:lvl5pPr marL="2057400" lvl="4" indent="-228600">
                  <a:spcBef>
                    <a:spcPct val="20000"/>
                  </a:spcBef>
                  <a:buSzPct val="75000"/>
                  <a:buFont typeface="Wingdings" panose="05000000000000000000" pitchFamily="2" charset="2"/>
                  <a:buChar char="¨"/>
                  <a:defRPr sz="1600">
                    <a:solidFill>
                      <a:schemeClr val="tx1"/>
                    </a:solidFill>
                    <a:latin typeface="Arial" panose="020B0604020202020204"/>
                  </a:defRPr>
                </a:lvl5pPr>
                <a:lvl6pPr marL="2514600" lvl="5" indent="-22860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anose="05000000000000000000" pitchFamily="2" charset="2"/>
                  <a:buChar char="¨"/>
                  <a:defRPr sz="1600">
                    <a:solidFill>
                      <a:schemeClr val="tx1"/>
                    </a:solidFill>
                    <a:latin typeface="Arial" panose="020B0604020202020204"/>
                  </a:defRPr>
                </a:lvl6pPr>
                <a:lvl7pPr marL="2971800" lvl="6" indent="-22860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anose="05000000000000000000" pitchFamily="2" charset="2"/>
                  <a:buChar char="¨"/>
                  <a:defRPr sz="1600">
                    <a:solidFill>
                      <a:schemeClr val="tx1"/>
                    </a:solidFill>
                    <a:latin typeface="Arial" panose="020B0604020202020204"/>
                  </a:defRPr>
                </a:lvl7pPr>
                <a:lvl8pPr marL="3429000" lvl="7" indent="-22860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anose="05000000000000000000" pitchFamily="2" charset="2"/>
                  <a:buChar char="¨"/>
                  <a:defRPr sz="1600">
                    <a:solidFill>
                      <a:schemeClr val="tx1"/>
                    </a:solidFill>
                    <a:latin typeface="Arial" panose="020B0604020202020204"/>
                  </a:defRPr>
                </a:lvl8pPr>
                <a:lvl9pPr marL="3886200" lvl="8" indent="-22860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anose="05000000000000000000" pitchFamily="2" charset="2"/>
                  <a:buChar char="¨"/>
                  <a:defRPr sz="1600">
                    <a:solidFill>
                      <a:schemeClr val="tx1"/>
                    </a:solidFill>
                    <a:latin typeface="Arial" panose="020B0604020202020204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200">
                    <a:solidFill>
                      <a:srgbClr val="000000"/>
                    </a:solidFill>
                    <a:latin typeface="Comic Sans MS" panose="030F0702030302020204"/>
                  </a:rPr>
                  <a:t>READY</a:t>
                </a:r>
                <a:endParaRPr lang="en-US" sz="1200">
                  <a:solidFill>
                    <a:srgbClr val="000000"/>
                  </a:solidFill>
                  <a:latin typeface="Comic Sans MS" panose="030F0702030302020204"/>
                </a:endParaRPr>
              </a:p>
            </p:txBody>
          </p:sp>
          <p:sp>
            <p:nvSpPr>
              <p:cNvPr id="40" name="Rectangle 18"/>
              <p:cNvSpPr>
                <a:spLocks noChangeAspect="1" noChangeArrowheads="1"/>
              </p:cNvSpPr>
              <p:nvPr/>
            </p:nvSpPr>
            <p:spPr>
              <a:xfrm>
                <a:off x="8183877" y="3179934"/>
                <a:ext cx="638875" cy="264311"/>
              </a:xfrm>
              <a:prstGeom prst="rect">
                <a:avLst/>
              </a:prstGeom>
              <a:solidFill>
                <a:srgbClr val="FFCCCC"/>
              </a:solidFill>
              <a:ln w="12700">
                <a:solidFill>
                  <a:schemeClr val="tx1"/>
                </a:solidFill>
                <a:miter/>
                <a:headEnd type="none" w="sm" len="sm"/>
              </a:ln>
            </p:spPr>
            <p:txBody>
              <a:bodyPr wrap="none" anchor="ctr"/>
              <a:lstStyle>
                <a:lvl1pPr lvl="0">
                  <a:spcBef>
                    <a:spcPct val="50000"/>
                  </a:spcBef>
                  <a:buClr>
                    <a:srgbClr val="FF0000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/>
                  </a:defRPr>
                </a:lvl1pPr>
                <a:lvl2pPr marL="742950" lvl="1" indent="-285750">
                  <a:spcBef>
                    <a:spcPct val="5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/>
                  </a:defRPr>
                </a:lvl2pPr>
                <a:lvl3pPr marL="1143000" lvl="2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/>
                  </a:defRPr>
                </a:lvl3pPr>
                <a:lvl4pPr marL="1600200" lvl="3" indent="-228600">
                  <a:spcBef>
                    <a:spcPct val="20000"/>
                  </a:spcBef>
                  <a:buSzPct val="75000"/>
                  <a:buFont typeface="Wingdings" panose="05000000000000000000" pitchFamily="2" charset="2"/>
                  <a:buChar char="¡"/>
                  <a:defRPr sz="1600">
                    <a:solidFill>
                      <a:schemeClr val="tx1"/>
                    </a:solidFill>
                    <a:latin typeface="Arial" panose="020B0604020202020204"/>
                  </a:defRPr>
                </a:lvl4pPr>
                <a:lvl5pPr marL="2057400" lvl="4" indent="-228600">
                  <a:spcBef>
                    <a:spcPct val="20000"/>
                  </a:spcBef>
                  <a:buSzPct val="75000"/>
                  <a:buFont typeface="Wingdings" panose="05000000000000000000" pitchFamily="2" charset="2"/>
                  <a:buChar char="¨"/>
                  <a:defRPr sz="1600">
                    <a:solidFill>
                      <a:schemeClr val="tx1"/>
                    </a:solidFill>
                    <a:latin typeface="Arial" panose="020B0604020202020204"/>
                  </a:defRPr>
                </a:lvl5pPr>
                <a:lvl6pPr marL="2514600" lvl="5" indent="-22860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anose="05000000000000000000" pitchFamily="2" charset="2"/>
                  <a:buChar char="¨"/>
                  <a:defRPr sz="1600">
                    <a:solidFill>
                      <a:schemeClr val="tx1"/>
                    </a:solidFill>
                    <a:latin typeface="Arial" panose="020B0604020202020204"/>
                  </a:defRPr>
                </a:lvl6pPr>
                <a:lvl7pPr marL="2971800" lvl="6" indent="-22860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anose="05000000000000000000" pitchFamily="2" charset="2"/>
                  <a:buChar char="¨"/>
                  <a:defRPr sz="1600">
                    <a:solidFill>
                      <a:schemeClr val="tx1"/>
                    </a:solidFill>
                    <a:latin typeface="Arial" panose="020B0604020202020204"/>
                  </a:defRPr>
                </a:lvl7pPr>
                <a:lvl8pPr marL="3429000" lvl="7" indent="-22860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anose="05000000000000000000" pitchFamily="2" charset="2"/>
                  <a:buChar char="¨"/>
                  <a:defRPr sz="1600">
                    <a:solidFill>
                      <a:schemeClr val="tx1"/>
                    </a:solidFill>
                    <a:latin typeface="Arial" panose="020B0604020202020204"/>
                  </a:defRPr>
                </a:lvl8pPr>
                <a:lvl9pPr marL="3886200" lvl="8" indent="-22860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anose="05000000000000000000" pitchFamily="2" charset="2"/>
                  <a:buChar char="¨"/>
                  <a:defRPr sz="1600">
                    <a:solidFill>
                      <a:schemeClr val="tx1"/>
                    </a:solidFill>
                    <a:latin typeface="Arial" panose="020B0604020202020204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200">
                    <a:solidFill>
                      <a:srgbClr val="000000"/>
                    </a:solidFill>
                    <a:latin typeface="Comic Sans MS" panose="030F0702030302020204"/>
                  </a:rPr>
                  <a:t>TODO</a:t>
                </a:r>
                <a:endParaRPr lang="en-US" sz="1200">
                  <a:solidFill>
                    <a:srgbClr val="000000"/>
                  </a:solidFill>
                  <a:latin typeface="Comic Sans MS" panose="030F0702030302020204"/>
                </a:endParaR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2075" tIns="46039" rIns="92075" bIns="46039" numCol="1" anchor="b" anchorCtr="0"/>
          <a:lstStyle/>
          <a:p>
            <a:pPr lvl="0"/>
            <a:r>
              <a:rPr lang="en-US"/>
              <a:t>Contents 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4320" y="1212850"/>
            <a:ext cx="8401051" cy="5091431"/>
          </a:xfrm>
        </p:spPr>
        <p:txBody>
          <a:bodyPr vert="horz" wrap="square" lIns="91440" tIns="45720" rIns="91440" bIns="45720" numCol="1" anchor="t" anchorCtr="0"/>
          <a:lstStyle/>
          <a:p>
            <a:pPr lvl="0"/>
            <a:r>
              <a:rPr lang="en-US" altLang="zh-CN" dirty="0"/>
              <a:t>Introduction</a:t>
            </a:r>
            <a:endParaRPr lang="en-US" altLang="zh-CN" dirty="0"/>
          </a:p>
          <a:p>
            <a:pPr lvl="0"/>
            <a:r>
              <a:rPr lang="en-US" altLang="zh-CN" dirty="0"/>
              <a:t>Overview of CEPCSW</a:t>
            </a:r>
            <a:endParaRPr lang="en-US" altLang="zh-CN" dirty="0"/>
          </a:p>
          <a:p>
            <a:pPr lvl="0"/>
            <a:r>
              <a:rPr lang="en-US" altLang="zh-CN" dirty="0"/>
              <a:t>Status and new development of CEPCSW </a:t>
            </a:r>
            <a:endParaRPr lang="en-US" altLang="zh-CN" dirty="0"/>
          </a:p>
          <a:p>
            <a:pPr lvl="0"/>
            <a:r>
              <a:rPr lang="en-US" altLang="zh-CN" dirty="0"/>
              <a:t>Summary</a:t>
            </a:r>
            <a:endParaRPr lang="en-US" altLang="zh-CN" dirty="0"/>
          </a:p>
          <a:p>
            <a:pPr marL="457200" lvl="1" indent="0">
              <a:buNone/>
            </a:pPr>
            <a:endParaRPr lang="en-US" sz="1600" dirty="0"/>
          </a:p>
          <a:p>
            <a:pPr marL="0" indent="0">
              <a:buNone/>
            </a:pPr>
            <a:endParaRPr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C0D8D7F-3D9C-48CC-8BEE-8D15342EE049}" type="slidenum">
              <a:rPr lang="zh-CN"/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altLang="zh-CN" dirty="0"/>
              <a:t>CEPCSW is being developed in collaboration with the Key4hep project</a:t>
            </a:r>
            <a:endParaRPr lang="en-US" altLang="zh-CN" dirty="0"/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altLang="zh-CN" dirty="0"/>
              <a:t>Key components of the CEPCSW core software are in place and keeps optimized to well support detector simulation and reconstruction studies</a:t>
            </a:r>
            <a:endParaRPr lang="en-US" altLang="zh-CN" dirty="0"/>
          </a:p>
          <a:p>
            <a:r>
              <a:rPr lang="en-US" altLang="zh-CN" dirty="0"/>
              <a:t>Lots of efforts are devoted to adopt new technologies to boost CEPCSW performance</a:t>
            </a:r>
            <a:endParaRPr lang="en-US" altLang="zh-CN" dirty="0"/>
          </a:p>
          <a:p>
            <a:pPr lvl="1">
              <a:lnSpc>
                <a:spcPct val="90000"/>
              </a:lnSpc>
            </a:pPr>
            <a:r>
              <a:rPr lang="en-US" altLang="zh-CN" sz="1800" dirty="0"/>
              <a:t>Multi-threaded detector simulation based on </a:t>
            </a:r>
            <a:r>
              <a:rPr lang="en-US" altLang="zh-CN" sz="1800" dirty="0" err="1"/>
              <a:t>Gaussino</a:t>
            </a:r>
            <a:r>
              <a:rPr lang="en-US" altLang="zh-CN" sz="1800" dirty="0"/>
              <a:t> </a:t>
            </a:r>
            <a:endParaRPr lang="en-US" altLang="zh-CN" sz="1800" dirty="0"/>
          </a:p>
          <a:p>
            <a:pPr lvl="1">
              <a:lnSpc>
                <a:spcPct val="70000"/>
              </a:lnSpc>
              <a:spcBef>
                <a:spcPts val="1800"/>
              </a:spcBef>
            </a:pPr>
            <a:r>
              <a:rPr lang="en-US" altLang="zh-CN" sz="1800" dirty="0"/>
              <a:t>Track reconstruction using heterogeneous resources</a:t>
            </a:r>
            <a:endParaRPr lang="en-US" altLang="zh-CN" sz="1800" dirty="0"/>
          </a:p>
          <a:p>
            <a:pPr lvl="1">
              <a:lnSpc>
                <a:spcPct val="70000"/>
              </a:lnSpc>
              <a:spcBef>
                <a:spcPts val="1800"/>
              </a:spcBef>
            </a:pPr>
            <a:r>
              <a:rPr lang="en-US" altLang="zh-CN" sz="1800" dirty="0"/>
              <a:t>Integration of ML models</a:t>
            </a:r>
            <a:endParaRPr lang="en-US" altLang="zh-CN" sz="1800" dirty="0"/>
          </a:p>
          <a:p>
            <a:pPr lvl="1">
              <a:lnSpc>
                <a:spcPct val="70000"/>
              </a:lnSpc>
              <a:spcBef>
                <a:spcPts val="1800"/>
              </a:spcBef>
            </a:pPr>
            <a:r>
              <a:rPr lang="en-US" altLang="zh-CN" sz="1800" dirty="0"/>
              <a:t>Parallel analysis framework based </a:t>
            </a:r>
            <a:r>
              <a:rPr lang="en-US" altLang="zh-CN" sz="1800" dirty="0" err="1"/>
              <a:t>RDataFrame</a:t>
            </a:r>
            <a:endParaRPr lang="en-US" altLang="zh-CN" sz="1800" dirty="0"/>
          </a:p>
          <a:p>
            <a:pPr lvl="1">
              <a:lnSpc>
                <a:spcPct val="70000"/>
              </a:lnSpc>
              <a:spcBef>
                <a:spcPts val="1800"/>
              </a:spcBef>
            </a:pPr>
            <a:r>
              <a:rPr lang="en-US" altLang="zh-CN" sz="1800" dirty="0"/>
              <a:t>Automated validation system</a:t>
            </a:r>
            <a:endParaRPr lang="en-US" altLang="zh-CN" sz="1800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6F49469-2616-41C8-B273-1BCD2748095E}" type="slidenum">
              <a:rPr lang="en-US" altLang="zh-CN" smtClean="0"/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84236" y="2286000"/>
            <a:ext cx="8375528" cy="1143000"/>
          </a:xfrm>
        </p:spPr>
        <p:txBody>
          <a:bodyPr/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Thanks for your attention!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32417" y="4094117"/>
            <a:ext cx="6417913" cy="92333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 Bold" panose="020B0604020202020204"/>
              </a:rPr>
              <a:t>Welcomed to joining CEPCSW and working  together!</a:t>
            </a:r>
            <a:endParaRPr lang="en-US" b="1" dirty="0">
              <a:latin typeface="Arial Bold" panose="020B0604020202020204"/>
            </a:endParaRPr>
          </a:p>
          <a:p>
            <a:pPr algn="ctr"/>
            <a:endParaRPr lang="en-US" b="1" dirty="0">
              <a:latin typeface="Arial Bold" panose="020B0604020202020204"/>
            </a:endParaRPr>
          </a:p>
          <a:p>
            <a:pPr algn="ctr"/>
            <a:r>
              <a:rPr lang="en-US" b="1" dirty="0">
                <a:latin typeface="Arial Bold" panose="020B0604020202020204"/>
              </a:rPr>
              <a:t> </a:t>
            </a:r>
            <a:r>
              <a:rPr lang="en-US" dirty="0">
                <a:hlinkClick r:id="rId1"/>
              </a:rPr>
              <a:t>https://github.com/cepc/cepcsw</a:t>
            </a:r>
            <a:r>
              <a:rPr lang="en-US" dirty="0"/>
              <a:t> </a:t>
            </a:r>
            <a:endParaRPr lang="en-US" b="1" dirty="0">
              <a:latin typeface="Arial Bold" panose="020B0604020202020204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553157" y="58380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84236" y="2286000"/>
            <a:ext cx="8375528" cy="1143000"/>
          </a:xfrm>
        </p:spPr>
        <p:txBody>
          <a:bodyPr/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Backup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553157" y="58380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Key4hep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4930" y="1136968"/>
            <a:ext cx="6411912" cy="5006975"/>
          </a:xfrm>
        </p:spPr>
        <p:txBody>
          <a:bodyPr/>
          <a:lstStyle/>
          <a:p>
            <a:r>
              <a:rPr lang="en-US" altLang="zh-CN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HEP software usually consist of lots of applications</a:t>
            </a:r>
            <a:endParaRPr lang="en-US" altLang="zh-CN" sz="2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altLang="zh-CN" sz="16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 layer </a:t>
            </a:r>
            <a:r>
              <a:rPr lang="en-US" altLang="zh-CN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modules/algorithms /processors </a:t>
            </a:r>
            <a:b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CN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performing physics task (</a:t>
            </a:r>
            <a:r>
              <a:rPr lang="en-US" altLang="zh-CN" sz="16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PandoraPFA</a:t>
            </a:r>
            <a:r>
              <a:rPr lang="en-US" altLang="zh-CN" sz="16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zh-CN" sz="16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FastJet</a:t>
            </a:r>
            <a:r>
              <a:rPr lang="en-US" altLang="zh-CN" sz="16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ACTS,...</a:t>
            </a:r>
            <a:r>
              <a:rPr lang="en-US" altLang="zh-CN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altLang="zh-CN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altLang="zh-CN" sz="16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access and representation </a:t>
            </a:r>
            <a:r>
              <a:rPr lang="en-US" altLang="zh-CN" sz="16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layer </a:t>
            </a:r>
            <a:r>
              <a:rPr lang="en-US" altLang="zh-CN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including EDM</a:t>
            </a:r>
            <a:endParaRPr lang="en-US" altLang="zh-CN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altLang="zh-CN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 </a:t>
            </a:r>
            <a:r>
              <a:rPr lang="en-US" altLang="zh-CN" sz="16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core orchestration layer </a:t>
            </a:r>
            <a:r>
              <a:rPr lang="en-US" altLang="zh-CN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zh-CN" sz="16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Gaudi, Marlin, ...</a:t>
            </a:r>
            <a:r>
              <a:rPr lang="en-US" altLang="zh-CN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altLang="zh-CN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altLang="zh-CN" sz="16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 components </a:t>
            </a:r>
            <a:r>
              <a:rPr lang="en-US" altLang="zh-CN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reused by many experiments (</a:t>
            </a:r>
            <a:r>
              <a:rPr lang="en-US" altLang="zh-CN" sz="16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DD4hep, </a:t>
            </a:r>
            <a:r>
              <a:rPr lang="en-US" altLang="zh-CN" sz="16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Delphes</a:t>
            </a:r>
            <a:r>
              <a:rPr lang="en-US" altLang="zh-CN" sz="16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Pythia,...</a:t>
            </a:r>
            <a:r>
              <a:rPr lang="en-US" altLang="zh-CN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altLang="zh-CN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altLang="zh-CN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Commonly used </a:t>
            </a:r>
            <a:r>
              <a:rPr lang="en-US" altLang="zh-CN" sz="16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HEP core libraries </a:t>
            </a:r>
            <a:r>
              <a:rPr lang="en-US" altLang="zh-CN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zh-CN" sz="16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ROOT, Geant4, CLHEP, ...</a:t>
            </a:r>
            <a:r>
              <a:rPr lang="en-US" altLang="zh-CN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altLang="zh-CN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Commonly used </a:t>
            </a:r>
            <a:r>
              <a:rPr lang="en-US" altLang="zh-CN" sz="16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tools and libraries </a:t>
            </a:r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zh-CN" sz="1600" i="1" dirty="0">
                <a:latin typeface="Calibri" panose="020F0502020204030204" pitchFamily="34" charset="0"/>
                <a:cs typeface="Calibri" panose="020F0502020204030204" pitchFamily="34" charset="0"/>
              </a:rPr>
              <a:t>Python, </a:t>
            </a:r>
            <a:r>
              <a:rPr lang="en-US" altLang="zh-CN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CMake</a:t>
            </a:r>
            <a:r>
              <a:rPr lang="en-US" altLang="zh-CN" sz="1600" i="1" dirty="0">
                <a:latin typeface="Calibri" panose="020F0502020204030204" pitchFamily="34" charset="0"/>
                <a:cs typeface="Calibri" panose="020F0502020204030204" pitchFamily="34" charset="0"/>
              </a:rPr>
              <a:t>, boost,…)</a:t>
            </a:r>
            <a:endParaRPr lang="en-US" altLang="zh-C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6F49469-2616-41C8-B273-1BCD2748095E}" type="slidenum">
              <a:rPr lang="en-US" altLang="zh-CN" smtClean="0"/>
            </a:fld>
            <a:endParaRPr 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78195" y="1221264"/>
            <a:ext cx="2732169" cy="30165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499488" y="4237779"/>
            <a:ext cx="24895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Thomas </a:t>
            </a:r>
            <a:r>
              <a:rPr lang="en-US" sz="1400" dirty="0" err="1"/>
              <a:t>Madlener</a:t>
            </a:r>
            <a:r>
              <a:rPr lang="en-US" sz="1400" dirty="0"/>
              <a:t>,</a:t>
            </a:r>
            <a:endParaRPr lang="en-US" sz="1400" dirty="0"/>
          </a:p>
          <a:p>
            <a:pPr algn="ctr"/>
            <a:r>
              <a:rPr lang="en-US" sz="1400" dirty="0"/>
              <a:t> Epiphany Conference 2021</a:t>
            </a:r>
            <a:endParaRPr lang="en-US" sz="1400" dirty="0"/>
          </a:p>
        </p:txBody>
      </p:sp>
      <p:sp>
        <p:nvSpPr>
          <p:cNvPr id="7" name="内容占位符 2"/>
          <p:cNvSpPr txBox="1"/>
          <p:nvPr/>
        </p:nvSpPr>
        <p:spPr>
          <a:xfrm>
            <a:off x="245430" y="5182506"/>
            <a:ext cx="8682680" cy="1675496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anchor="t" anchorCtr="0"/>
          <a:lstStyle>
            <a:lvl1pPr marL="342900" lvl="0" indent="-342900" algn="l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anose="05000000000000000000" pitchFamily="2" charset="2"/>
              <a:buChar char="v"/>
              <a:defRPr sz="2400" b="0">
                <a:solidFill>
                  <a:schemeClr val="tx1"/>
                </a:solidFill>
                <a:latin typeface="微软雅黑"/>
                <a:ea typeface="微软雅黑"/>
              </a:defRPr>
            </a:lvl1pPr>
            <a:lvl2pPr marL="742950" lvl="1" indent="-285750" algn="l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1143000" lvl="2" indent="-228600" algn="l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600200" lvl="3" indent="-228600" algn="l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¡"/>
              <a:defRPr sz="1800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2057400" lvl="4" indent="-228600" algn="l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sz="1800">
                <a:solidFill>
                  <a:schemeClr val="tx1"/>
                </a:solidFill>
                <a:latin typeface="微软雅黑"/>
                <a:ea typeface="微软雅黑"/>
              </a:defRPr>
            </a:lvl5pPr>
            <a:lvl6pPr marL="2514600" lvl="5" indent="-228600" algn="l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sz="1600">
                <a:solidFill>
                  <a:schemeClr val="tx1"/>
                </a:solidFill>
                <a:latin typeface="Arial" panose="020B0604020202020204"/>
              </a:defRPr>
            </a:lvl6pPr>
            <a:lvl7pPr marL="2971800" lvl="6" indent="-228600" algn="l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sz="1600">
                <a:solidFill>
                  <a:schemeClr val="tx1"/>
                </a:solidFill>
                <a:latin typeface="Arial" panose="020B0604020202020204"/>
              </a:defRPr>
            </a:lvl7pPr>
            <a:lvl8pPr marL="3429000" lvl="7" indent="-228600" algn="l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sz="1600">
                <a:solidFill>
                  <a:schemeClr val="tx1"/>
                </a:solidFill>
                <a:latin typeface="Arial" panose="020B0604020202020204"/>
              </a:defRPr>
            </a:lvl8pPr>
            <a:lvl9pPr marL="3886200" lvl="8" indent="-228600" algn="l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sz="1600">
                <a:solidFill>
                  <a:schemeClr val="tx1"/>
                </a:solidFill>
                <a:latin typeface="Arial" panose="020B0604020202020204"/>
              </a:defRPr>
            </a:lvl9pPr>
          </a:lstStyle>
          <a:p>
            <a:r>
              <a:rPr lang="en-US" altLang="zh-CN" sz="2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CEPCSW  is being fully integrated with Key4hep to share software with other future experiments</a:t>
            </a:r>
            <a:endParaRPr lang="en-US" altLang="zh-CN" sz="20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2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IHEP and SDU are also  involved in Key4hep development as non-EU members</a:t>
            </a:r>
            <a:endParaRPr lang="en-US" altLang="zh-CN" sz="20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ONNX Introduction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6390" y="1188218"/>
            <a:ext cx="8821737" cy="491386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altLang="zh-CN" sz="1800" dirty="0">
                <a:solidFill>
                  <a:srgbClr val="000000"/>
                </a:solidFill>
                <a:latin typeface="Calibri"/>
              </a:rPr>
              <a:t>Machine Learning becomes more and more important in HEP data processing</a:t>
            </a:r>
            <a:endParaRPr lang="en-US" altLang="zh-CN" sz="1800" dirty="0">
              <a:solidFill>
                <a:srgbClr val="000000"/>
              </a:solidFill>
              <a:latin typeface="Calibri"/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altLang="zh-CN" sz="1400" dirty="0">
                <a:solidFill>
                  <a:srgbClr val="000000"/>
                </a:solidFill>
                <a:latin typeface="Calibri"/>
              </a:rPr>
              <a:t>Different tasks may use different Machine learning libraries and produce different models</a:t>
            </a:r>
            <a:endParaRPr lang="en-US" altLang="zh-CN" sz="1400" dirty="0">
              <a:solidFill>
                <a:srgbClr val="000000"/>
              </a:solidFill>
              <a:latin typeface="Calibri"/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altLang="zh-CN" sz="1400" dirty="0">
                <a:solidFill>
                  <a:srgbClr val="000000"/>
                </a:solidFill>
                <a:latin typeface="Calibri"/>
              </a:rPr>
              <a:t>We need an unified way to integrate different models in CEPCSW and run inference easily</a:t>
            </a:r>
            <a:endParaRPr lang="en-US" altLang="zh-CN" sz="1400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altLang="zh-CN" sz="1800" dirty="0">
                <a:solidFill>
                  <a:srgbClr val="000000"/>
                </a:solidFill>
                <a:latin typeface="Calibri"/>
              </a:rPr>
              <a:t>ONNX is an open format built to represent machine learning models. </a:t>
            </a:r>
            <a:endParaRPr lang="en-US" altLang="zh-CN" sz="1800" dirty="0">
              <a:solidFill>
                <a:srgbClr val="000000"/>
              </a:solidFill>
              <a:latin typeface="Calibri"/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altLang="zh-CN" sz="1400" dirty="0">
                <a:solidFill>
                  <a:srgbClr val="000000"/>
                </a:solidFill>
                <a:latin typeface="Calibri"/>
              </a:rPr>
              <a:t>Support to convert from other models to ONNX, such as </a:t>
            </a:r>
            <a:r>
              <a:rPr lang="en-US" altLang="zh-CN" sz="1400" dirty="0" err="1">
                <a:solidFill>
                  <a:srgbClr val="000000"/>
                </a:solidFill>
                <a:latin typeface="Calibri"/>
              </a:rPr>
              <a:t>Tensorflow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en-US" altLang="zh-CN" sz="1400" dirty="0" err="1">
                <a:solidFill>
                  <a:srgbClr val="000000"/>
                </a:solidFill>
                <a:latin typeface="Calibri"/>
              </a:rPr>
              <a:t>PyTorch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</a:rPr>
              <a:t> etc. </a:t>
            </a:r>
            <a:endParaRPr lang="en-US" altLang="zh-CN" sz="1400" dirty="0">
              <a:solidFill>
                <a:srgbClr val="000000"/>
              </a:solidFill>
              <a:latin typeface="Calibri"/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altLang="zh-CN" sz="1400" dirty="0">
                <a:solidFill>
                  <a:srgbClr val="000000"/>
                </a:solidFill>
                <a:latin typeface="Calibri"/>
              </a:rPr>
              <a:t>Easy to run inference on different platforms, such as ONNX Runtime, ONNX MLIR etc. </a:t>
            </a:r>
            <a:endParaRPr lang="en-US" altLang="zh-CN" sz="1400" dirty="0">
              <a:solidFill>
                <a:srgbClr val="000000"/>
              </a:solidFill>
              <a:latin typeface="Calibri"/>
            </a:endParaRPr>
          </a:p>
          <a:p>
            <a:pPr lvl="1"/>
            <a:r>
              <a:rPr lang="en-US" altLang="zh-CN" sz="1400" dirty="0">
                <a:solidFill>
                  <a:srgbClr val="000000"/>
                </a:solidFill>
                <a:latin typeface="Calibri"/>
              </a:rPr>
              <a:t>Some applications of ONNX in HEP</a:t>
            </a:r>
            <a:endParaRPr lang="en-US" altLang="zh-CN" sz="1400" dirty="0">
              <a:solidFill>
                <a:srgbClr val="000000"/>
              </a:solidFill>
              <a:latin typeface="Calibri"/>
            </a:endParaRPr>
          </a:p>
          <a:p>
            <a:pPr lvl="2">
              <a:lnSpc>
                <a:spcPct val="110000"/>
              </a:lnSpc>
              <a:spcBef>
                <a:spcPts val="1200"/>
              </a:spcBef>
            </a:pPr>
            <a:r>
              <a:rPr lang="en-US" altLang="zh-CN" sz="1400" dirty="0">
                <a:solidFill>
                  <a:srgbClr val="000000"/>
                </a:solidFill>
                <a:latin typeface="Calibri"/>
              </a:rPr>
              <a:t>Fast simulation in Geant4 using ONNX inference interface [1] </a:t>
            </a:r>
            <a:endParaRPr lang="en-US" altLang="zh-CN" sz="1400" dirty="0">
              <a:solidFill>
                <a:srgbClr val="000000"/>
              </a:solidFill>
              <a:latin typeface="Calibri"/>
            </a:endParaRPr>
          </a:p>
          <a:p>
            <a:pPr lvl="2">
              <a:lnSpc>
                <a:spcPct val="110000"/>
              </a:lnSpc>
              <a:spcBef>
                <a:spcPts val="1200"/>
              </a:spcBef>
            </a:pPr>
            <a:r>
              <a:rPr lang="en-US" altLang="zh-CN" sz="1400" dirty="0">
                <a:solidFill>
                  <a:srgbClr val="000000"/>
                </a:solidFill>
                <a:latin typeface="Calibri"/>
              </a:rPr>
              <a:t>Fast Inference for Machine Learning in ROOT TMVA [2] </a:t>
            </a:r>
            <a:endParaRPr lang="en-US" altLang="zh-CN" sz="1400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altLang="zh-CN" sz="1800" dirty="0">
                <a:solidFill>
                  <a:srgbClr val="000000"/>
                </a:solidFill>
                <a:latin typeface="Calibri"/>
              </a:rPr>
              <a:t>ONNX Runtime is a cross-platform inference and training accelerator </a:t>
            </a:r>
            <a:endParaRPr lang="en-US" altLang="zh-CN" sz="1800" dirty="0">
              <a:solidFill>
                <a:srgbClr val="000000"/>
              </a:solidFill>
              <a:latin typeface="Calibri"/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altLang="zh-CN" sz="1400" dirty="0">
                <a:solidFill>
                  <a:srgbClr val="000000"/>
                </a:solidFill>
                <a:latin typeface="Calibri"/>
              </a:rPr>
              <a:t>Accelerate inference on different hardware platform (CPUs/GPU/FPGA)</a:t>
            </a:r>
            <a:endParaRPr lang="en-US" altLang="zh-CN" sz="1400" dirty="0">
              <a:solidFill>
                <a:srgbClr val="000000"/>
              </a:solidFill>
              <a:latin typeface="Calibri"/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endParaRPr lang="en-US" altLang="zh-CN" sz="14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2E7C7-A7D2-4761-B106-1689E1D1EE66}" type="slidenum">
              <a:rPr lang="zh-CN" altLang="en-US" smtClean="0"/>
            </a:fld>
            <a:endParaRPr lang="en-US" altLang="zh-CN" dirty="0"/>
          </a:p>
        </p:txBody>
      </p:sp>
      <p:sp>
        <p:nvSpPr>
          <p:cNvPr id="5" name="矩形 4"/>
          <p:cNvSpPr/>
          <p:nvPr/>
        </p:nvSpPr>
        <p:spPr>
          <a:xfrm>
            <a:off x="320040" y="5877778"/>
            <a:ext cx="8823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1"/>
              </a:rPr>
              <a:t>[1] Anna Zaborowska </a:t>
            </a:r>
            <a:r>
              <a:rPr lang="en-US" altLang="zh-CN" sz="1400" i="1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1"/>
              </a:rPr>
              <a:t>et al.</a:t>
            </a:r>
            <a:r>
              <a:rPr lang="en-US" altLang="zh-CN" sz="140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1"/>
              </a:rPr>
              <a:t>, Fast Simulation : from Classical to Machine Learning Models</a:t>
            </a:r>
            <a:endParaRPr lang="en-US" altLang="zh-CN" sz="1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altLang="zh-CN" sz="1400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2"/>
              </a:rPr>
              <a:t>[2] Sitong An et al., Fast Inference for Machine Learning in ROOT/TMVA</a:t>
            </a:r>
            <a:endParaRPr lang="zh-CN" altLang="en-US" sz="1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Detector Simulation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308050"/>
            <a:ext cx="4572000" cy="2316893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342900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微软雅黑"/>
              </a:rPr>
              <a:t>Reusing </a:t>
            </a:r>
            <a:r>
              <a:rPr lang="en-US" sz="2000" dirty="0" err="1">
                <a:solidFill>
                  <a:srgbClr val="000000"/>
                </a:solidFill>
                <a:latin typeface="Calibri"/>
                <a:ea typeface="微软雅黑"/>
              </a:rPr>
              <a:t>GenEvent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微软雅黑"/>
              </a:rPr>
              <a:t> and </a:t>
            </a:r>
            <a:r>
              <a:rPr lang="en-US" sz="2000" dirty="0" err="1">
                <a:solidFill>
                  <a:srgbClr val="000000"/>
                </a:solidFill>
                <a:latin typeface="Calibri"/>
                <a:ea typeface="微软雅黑"/>
              </a:rPr>
              <a:t>MCEvent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微软雅黑"/>
              </a:rPr>
              <a:t> from the </a:t>
            </a:r>
            <a:r>
              <a:rPr lang="en-US" sz="2000" dirty="0" err="1">
                <a:solidFill>
                  <a:srgbClr val="000000"/>
                </a:solidFill>
                <a:latin typeface="Calibri"/>
                <a:ea typeface="微软雅黑"/>
              </a:rPr>
              <a:t>LHCb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微软雅黑"/>
              </a:rPr>
              <a:t> project</a:t>
            </a:r>
            <a:endParaRPr lang="en-US" sz="2000" dirty="0">
              <a:solidFill>
                <a:srgbClr val="000000"/>
              </a:solidFill>
              <a:latin typeface="Calibri"/>
              <a:ea typeface="微软雅黑"/>
            </a:endParaRPr>
          </a:p>
          <a:p>
            <a:pPr marL="742950" lvl="1" indent="-28575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</a:pPr>
            <a:r>
              <a:rPr lang="en-US" sz="1600" dirty="0">
                <a:solidFill>
                  <a:srgbClr val="000000"/>
                </a:solidFill>
                <a:latin typeface="Calibri"/>
                <a:ea typeface="微软雅黑"/>
              </a:rPr>
              <a:t>Minimum number of packages are selected</a:t>
            </a:r>
            <a:endParaRPr lang="en-US" sz="1600" dirty="0">
              <a:solidFill>
                <a:srgbClr val="000000"/>
              </a:solidFill>
              <a:latin typeface="Calibri"/>
              <a:ea typeface="微软雅黑"/>
            </a:endParaRPr>
          </a:p>
          <a:p>
            <a:pPr marL="742950" lvl="1" indent="-28575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</a:pPr>
            <a:r>
              <a:rPr lang="en-US" sz="1600" dirty="0">
                <a:solidFill>
                  <a:srgbClr val="000000"/>
                </a:solidFill>
                <a:latin typeface="Calibri"/>
                <a:ea typeface="微软雅黑"/>
              </a:rPr>
              <a:t>Non-required dependencies were removed</a:t>
            </a:r>
            <a:endParaRPr lang="en-US" sz="1600" dirty="0">
              <a:solidFill>
                <a:srgbClr val="000000"/>
              </a:solidFill>
              <a:latin typeface="Calibri"/>
              <a:ea typeface="微软雅黑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2E7C7-A7D2-4761-B106-1689E1D1EE66}" type="slidenum">
              <a:rPr lang="zh-CN" altLang="en-US"/>
            </a:fld>
            <a:endParaRPr lang="en-US" altLang="zh-CN"/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505" y="1159919"/>
            <a:ext cx="4693495" cy="2946400"/>
          </a:xfrm>
          <a:prstGeom prst="rect">
            <a:avLst/>
          </a:prstGeom>
        </p:spPr>
      </p:pic>
      <p:sp>
        <p:nvSpPr>
          <p:cNvPr id="6" name="内容占位符 2"/>
          <p:cNvSpPr txBox="1"/>
          <p:nvPr/>
        </p:nvSpPr>
        <p:spPr bwMode="auto">
          <a:xfrm>
            <a:off x="0" y="4106319"/>
            <a:ext cx="9002486" cy="2675481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>
              <a:lnSpc>
                <a:spcPct val="110000"/>
              </a:lnSpc>
              <a:spcBef>
                <a:spcPts val="12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v"/>
              <a:defRPr kumimoji="1" sz="2000" b="0">
                <a:solidFill>
                  <a:srgbClr val="000000"/>
                </a:solidFill>
                <a:latin typeface="Calibri"/>
                <a:ea typeface="微软雅黑"/>
                <a:cs typeface="微软雅黑" charset="0"/>
              </a:defRPr>
            </a:lvl1pPr>
            <a:lvl2pPr marL="742950" lvl="1" indent="-285750">
              <a:lnSpc>
                <a:spcPct val="110000"/>
              </a:lnSpc>
              <a:spcBef>
                <a:spcPts val="12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kumimoji="1" sz="1600">
                <a:solidFill>
                  <a:srgbClr val="000000"/>
                </a:solidFill>
                <a:latin typeface="Calibri"/>
                <a:ea typeface="微软雅黑"/>
                <a:cs typeface="微软雅黑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000">
                <a:latin typeface="微软雅黑" charset="-122"/>
                <a:ea typeface="微软雅黑" charset="-122"/>
                <a:cs typeface="微软雅黑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¡"/>
              <a:defRPr kumimoji="1" sz="1800">
                <a:latin typeface="微软雅黑" charset="-122"/>
                <a:ea typeface="微软雅黑" charset="-122"/>
                <a:cs typeface="微软雅黑" charset="0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¨"/>
              <a:defRPr kumimoji="1" sz="1800">
                <a:latin typeface="微软雅黑" charset="-122"/>
                <a:ea typeface="微软雅黑" charset="-122"/>
                <a:cs typeface="微软雅黑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sz="16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sz="16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sz="16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sz="1600">
                <a:latin typeface="+mn-lt"/>
              </a:defRPr>
            </a:lvl9pPr>
          </a:lstStyle>
          <a:p>
            <a:r>
              <a:rPr lang="en-US" dirty="0"/>
              <a:t>Source code of CEPC-on-</a:t>
            </a:r>
            <a:r>
              <a:rPr lang="en-US" dirty="0" err="1"/>
              <a:t>Gaussino</a:t>
            </a:r>
            <a:endParaRPr lang="en-US" dirty="0"/>
          </a:p>
          <a:p>
            <a:pPr lvl="1"/>
            <a:r>
              <a:rPr lang="fr-FR" altLang="zh-CN" dirty="0"/>
              <a:t>LHCb: </a:t>
            </a:r>
            <a:r>
              <a:rPr lang="fr-FR" altLang="zh-CN" dirty="0">
                <a:hlinkClick r:id="rId2"/>
              </a:rPr>
              <a:t>https://gitlab.cern.ch/talin/LHCb/-/tree/cepc-on-gaussino</a:t>
            </a:r>
            <a:r>
              <a:rPr lang="fr-FR" altLang="zh-CN" dirty="0"/>
              <a:t> </a:t>
            </a:r>
            <a:endParaRPr lang="fr-FR" altLang="zh-CN" dirty="0"/>
          </a:p>
          <a:p>
            <a:pPr lvl="1"/>
            <a:r>
              <a:rPr lang="fr-FR" altLang="zh-CN" dirty="0"/>
              <a:t>gaussinoextlibs: </a:t>
            </a:r>
            <a:r>
              <a:rPr lang="fr-FR" altLang="zh-CN" dirty="0">
                <a:hlinkClick r:id="rId3"/>
              </a:rPr>
              <a:t>https://gitlab.cern.ch/talin/gaussinoextlibs/-/tree/cepc-on-gaussino</a:t>
            </a:r>
            <a:r>
              <a:rPr lang="fr-FR" altLang="zh-CN" dirty="0"/>
              <a:t> </a:t>
            </a:r>
            <a:endParaRPr lang="fr-FR" altLang="zh-CN" dirty="0"/>
          </a:p>
          <a:p>
            <a:pPr lvl="1"/>
            <a:r>
              <a:rPr lang="fr-FR" altLang="zh-CN" dirty="0"/>
              <a:t>Gaussino: </a:t>
            </a:r>
            <a:r>
              <a:rPr lang="fr-FR" altLang="zh-CN" dirty="0">
                <a:hlinkClick r:id="rId4"/>
              </a:rPr>
              <a:t>https://gitlab.cern.ch/talin/Gaussino/-/tree/cepc-on-gaussino</a:t>
            </a:r>
            <a:endParaRPr lang="fr-FR" altLang="zh-CN" dirty="0"/>
          </a:p>
          <a:p>
            <a:r>
              <a:rPr lang="en-US" altLang="zh-CN" dirty="0"/>
              <a:t>Building script: </a:t>
            </a:r>
            <a:r>
              <a:rPr lang="en-US" altLang="zh-CN" dirty="0">
                <a:hlinkClick r:id="rId5"/>
              </a:rPr>
              <a:t>https://gitlab.cern.ch/talin/build-cepc-on-gaussino</a:t>
            </a:r>
            <a:endParaRPr lang="en-US" altLang="zh-CN" dirty="0"/>
          </a:p>
          <a:p>
            <a:pPr lvl="1"/>
            <a:endParaRPr lang="zh-CN" alt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1290" y="1213485"/>
            <a:ext cx="8821420" cy="5259705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The CEPC software development first started with the </a:t>
            </a:r>
            <a:r>
              <a:rPr lang="en-US" altLang="zh-CN" sz="2000" dirty="0" err="1">
                <a:solidFill>
                  <a:srgbClr val="000000"/>
                </a:solidFill>
                <a:latin typeface="Calibri"/>
                <a:ea typeface="Calibri"/>
              </a:rPr>
              <a:t>iLCSoft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lang="en-US" altLang="zh-CN" sz="2000" dirty="0">
              <a:solidFill>
                <a:srgbClr val="000000"/>
              </a:solidFill>
              <a:latin typeface="-apple-system"/>
            </a:endParaRPr>
          </a:p>
          <a:p>
            <a:pPr lvl="1"/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Reused most software modules: Marlin, LCIO, </a:t>
            </a:r>
            <a:r>
              <a:rPr lang="en-US" altLang="zh-CN" sz="1800" dirty="0" err="1">
                <a:solidFill>
                  <a:srgbClr val="000000"/>
                </a:solidFill>
                <a:latin typeface="Calibri"/>
                <a:ea typeface="Calibri"/>
              </a:rPr>
              <a:t>MokkaC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, Gear</a:t>
            </a:r>
            <a:endParaRPr lang="en-US" altLang="zh-CN" sz="1800" dirty="0">
              <a:solidFill>
                <a:srgbClr val="000000"/>
              </a:solidFill>
              <a:latin typeface="Calibri"/>
              <a:ea typeface="Calibri"/>
            </a:endParaRPr>
          </a:p>
          <a:p>
            <a:pPr lvl="1"/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Developed CEPC’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宋体" charset="0"/>
              </a:rPr>
              <a:t>s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 software components for simulation and reconstruction</a:t>
            </a:r>
            <a:endParaRPr lang="en-US" altLang="zh-CN" sz="1800" dirty="0">
              <a:solidFill>
                <a:srgbClr val="000000"/>
              </a:solidFill>
              <a:latin typeface="Calibri"/>
              <a:ea typeface="Calibri"/>
            </a:endParaRPr>
          </a:p>
          <a:p>
            <a:pPr lvl="1"/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Massive M.C. data produced for detector and physics potential studies</a:t>
            </a:r>
            <a:endParaRPr lang="en-US" altLang="zh-CN" sz="1800" dirty="0">
              <a:solidFill>
                <a:srgbClr val="000000"/>
              </a:solidFill>
              <a:latin typeface="Calibri"/>
              <a:ea typeface="Calibri"/>
            </a:endParaRPr>
          </a:p>
          <a:p>
            <a:pPr lvl="1"/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CDR was released in Nov, 2018, based on results from the </a:t>
            </a:r>
            <a:r>
              <a:rPr lang="en-US" altLang="zh-CN" sz="1800" dirty="0" err="1">
                <a:solidFill>
                  <a:srgbClr val="000000"/>
                </a:solidFill>
                <a:latin typeface="Calibri"/>
                <a:ea typeface="Calibri"/>
              </a:rPr>
              <a:t>iLCSoft</a:t>
            </a:r>
            <a:endParaRPr lang="en-US" altLang="zh-CN" sz="1800" dirty="0">
              <a:solidFill>
                <a:srgbClr val="000000"/>
              </a:solidFill>
              <a:latin typeface="Calibri"/>
              <a:ea typeface="Calibri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altLang="zh-CN" sz="2000" dirty="0">
                <a:solidFill>
                  <a:srgbClr val="000000"/>
                </a:solidFill>
                <a:latin typeface="Calibri"/>
              </a:rPr>
              <a:t>New CEPC software (CEPCSW) prototype was proposed at the Oxford workshop in April 2019</a:t>
            </a:r>
            <a:endParaRPr lang="en-US" altLang="zh-CN" sz="2000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altLang="zh-CN" sz="2000" dirty="0">
                <a:solidFill>
                  <a:srgbClr val="000000"/>
                </a:solidFill>
                <a:latin typeface="Calibri"/>
              </a:rPr>
              <a:t>The consensus among CEPC, CLIC, FCC, ILC and other future experiments was reached at the Bologna workshop in June 2019</a:t>
            </a:r>
            <a:endParaRPr lang="en-US" altLang="zh-CN" sz="2000" dirty="0">
              <a:solidFill>
                <a:srgbClr val="000000"/>
              </a:solidFill>
              <a:latin typeface="Calibri"/>
            </a:endParaRPr>
          </a:p>
          <a:p>
            <a:pPr lvl="1"/>
            <a:r>
              <a:rPr lang="en-US" altLang="zh-CN" sz="1800" dirty="0">
                <a:solidFill>
                  <a:srgbClr val="000000"/>
                </a:solidFill>
                <a:latin typeface="Calibri"/>
              </a:rPr>
              <a:t>Develop a Common Turnkey Software Stack (Key4hep) for future collider experiments</a:t>
            </a:r>
            <a:endParaRPr lang="en-US" altLang="zh-CN" sz="1800" dirty="0">
              <a:solidFill>
                <a:srgbClr val="000000"/>
              </a:solidFill>
              <a:latin typeface="Calibri"/>
            </a:endParaRPr>
          </a:p>
          <a:p>
            <a:pPr lvl="1"/>
            <a:r>
              <a:rPr lang="en-US" altLang="zh-CN" sz="1800" dirty="0">
                <a:solidFill>
                  <a:srgbClr val="000000"/>
                </a:solidFill>
                <a:latin typeface="Calibri"/>
              </a:rPr>
              <a:t>Maximize the sharing of software components among different experiments</a:t>
            </a:r>
            <a:endParaRPr lang="en-US" altLang="zh-CN" sz="1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6F49469-2616-41C8-B273-1BCD2748095E}" type="slidenum">
              <a:rPr lang="en-US" altLang="zh-CN" smtClean="0"/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Overview of CEPCSW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038860"/>
            <a:ext cx="5931535" cy="5818505"/>
          </a:xfrm>
        </p:spPr>
        <p:txBody>
          <a:bodyPr/>
          <a:lstStyle/>
          <a:p>
            <a:pPr lvl="0"/>
            <a:r>
              <a:rPr lang="en-US" altLang="zh-CN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CEPCSW software structure</a:t>
            </a:r>
            <a:endParaRPr lang="en-US" altLang="zh-CN" sz="2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altLang="zh-CN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Core software </a:t>
            </a:r>
            <a:endParaRPr lang="en-US" altLang="zh-CN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altLang="zh-CN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Applications: simulation, reconstruction and analysis </a:t>
            </a:r>
            <a:endParaRPr lang="en-US" altLang="zh-CN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altLang="zh-CN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External libraries </a:t>
            </a:r>
            <a:endParaRPr lang="en-US" altLang="zh-CN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Core software </a:t>
            </a:r>
            <a:endParaRPr lang="en-US" altLang="zh-CN" sz="2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altLang="zh-CN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Gaudi/Gaudi Hive: defines interfaces to all software components and controls their execution</a:t>
            </a:r>
            <a:endParaRPr lang="en-US" altLang="zh-CN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altLang="zh-CN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EDM4hep: generic event data model </a:t>
            </a:r>
            <a:endParaRPr lang="en-US" altLang="zh-CN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altLang="zh-CN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K4FWCore: manages the event data </a:t>
            </a:r>
            <a:endParaRPr lang="en-US" altLang="zh-CN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altLang="zh-CN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DD4hep: geometry description</a:t>
            </a:r>
            <a:endParaRPr lang="en-US" altLang="zh-CN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altLang="zh-CN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CEPC-specific framework software: generator, Geant4 simulation, beam background mixing, fast simulation, machine learning interface, etc.</a:t>
            </a:r>
            <a:endParaRPr lang="zh-CN" altLang="en-US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6F49469-2616-41C8-B273-1BCD2748095E}" type="slidenum">
              <a:rPr lang="en-US" altLang="zh-CN" smtClean="0"/>
            </a:fld>
            <a:endParaRPr 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2926" y="1857061"/>
            <a:ext cx="3326636" cy="39670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609099" y="1426242"/>
            <a:ext cx="3356803" cy="34509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lvl="0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1pPr>
            <a:lvl2pPr marL="457200" lvl="1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2pPr>
            <a:lvl3pPr marL="914400" lvl="2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3pPr>
            <a:lvl4pPr marL="1371600" lvl="3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4pPr>
            <a:lvl5pPr marL="1828800" lvl="4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5pPr>
            <a:lvl6pPr marL="2286000" lvl="5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6pPr>
            <a:lvl7pPr marL="2743200" lvl="6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7pPr>
            <a:lvl8pPr marL="3200400" lvl="7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8pPr>
            <a:lvl9pPr marL="3657600" lvl="8" algn="l" defTabSz="914400">
              <a:lnSpc>
                <a:spcPct val="130000"/>
              </a:lnSpc>
              <a:defRPr sz="1800" kern="1200">
                <a:solidFill>
                  <a:schemeClr val="tx1"/>
                </a:solidFill>
                <a:latin typeface="微软雅黑"/>
                <a:ea typeface="微软雅黑"/>
              </a:defRPr>
            </a:lvl9pPr>
          </a:lstStyle>
          <a:p>
            <a:r>
              <a:rPr lang="en-US" sz="1400" dirty="0">
                <a:solidFill>
                  <a:schemeClr val="accent2"/>
                </a:solidFill>
              </a:rPr>
              <a:t>https://</a:t>
            </a:r>
            <a:r>
              <a:rPr lang="en-US" sz="1400" dirty="0" err="1">
                <a:solidFill>
                  <a:schemeClr val="accent2"/>
                </a:solidFill>
              </a:rPr>
              <a:t>github.com</a:t>
            </a:r>
            <a:r>
              <a:rPr lang="en-US" sz="1400" dirty="0">
                <a:solidFill>
                  <a:schemeClr val="accent2"/>
                </a:solidFill>
              </a:rPr>
              <a:t>/</a:t>
            </a:r>
            <a:r>
              <a:rPr lang="en-US" sz="1400" dirty="0" err="1">
                <a:solidFill>
                  <a:schemeClr val="accent2"/>
                </a:solidFill>
              </a:rPr>
              <a:t>cepc</a:t>
            </a:r>
            <a:r>
              <a:rPr lang="en-US" sz="1400" dirty="0">
                <a:solidFill>
                  <a:schemeClr val="accent2"/>
                </a:solidFill>
              </a:rPr>
              <a:t>/CEPCSW</a:t>
            </a:r>
            <a:endParaRPr lang="en-US" sz="1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Status of CEPCSW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165225"/>
            <a:ext cx="9144000" cy="5641340"/>
          </a:xfrm>
        </p:spPr>
        <p:txBody>
          <a:bodyPr/>
          <a:lstStyle/>
          <a:p>
            <a:pPr lvl="0"/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CEPCSW is under rapid development, and its latest </a:t>
            </a: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version is v0.2.6</a:t>
            </a:r>
            <a:endParaRPr lang="en-US" altLang="zh-CN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pPr lvl="1"/>
            <a:r>
              <a:rPr lang="en-US" altLang="zh-CN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Well supported detector simulation and reconstruction studies on the 4th conceptual detector </a:t>
            </a:r>
            <a:endParaRPr lang="en-US" altLang="zh-CN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Lots of progress has been made on core software of CEPCSW since last workshop</a:t>
            </a:r>
            <a:endParaRPr lang="en-US" altLang="zh-CN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altLang="zh-CN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Optimization on key components according to application requirement</a:t>
            </a:r>
            <a:r>
              <a:rPr lang="en-US" altLang="zh-CN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US" altLang="zh-CN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altLang="zh-CN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 Data Model</a:t>
            </a:r>
            <a:endParaRPr lang="en-US" altLang="zh-CN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altLang="zh-CN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Detector Description</a:t>
            </a:r>
            <a:endParaRPr lang="en-US" altLang="zh-CN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altLang="zh-CN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Simulation Framework</a:t>
            </a:r>
            <a:endParaRPr lang="en-US" altLang="zh-CN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altLang="zh-CN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Developments on adopting new technologies to boost CEPCSW performance</a:t>
            </a:r>
            <a:endParaRPr lang="en-US" altLang="zh-CN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lnSpc>
                <a:spcPct val="9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Multi-threaded Detector simulation</a:t>
            </a:r>
            <a:endParaRPr lang="en-US" altLang="zh-CN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lnSpc>
                <a:spcPct val="9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Heterogeneous Computing </a:t>
            </a:r>
            <a:endParaRPr lang="en-US" altLang="zh-CN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lnSpc>
                <a:spcPct val="9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Machine Learning Integration based on ONNX</a:t>
            </a:r>
            <a:endParaRPr lang="en-US" altLang="zh-CN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lnSpc>
                <a:spcPct val="9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 framework based on </a:t>
            </a:r>
            <a:r>
              <a:rPr lang="en-US" altLang="zh-CN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RDataframe</a:t>
            </a:r>
            <a:endParaRPr lang="en-US" altLang="zh-CN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lnSpc>
                <a:spcPct val="9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Automated Validation System</a:t>
            </a:r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6F49469-2616-41C8-B273-1BCD2748095E}" type="slidenum">
              <a:rPr lang="en-US" altLang="zh-CN" smtClean="0"/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Event Data Model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1139825"/>
            <a:ext cx="8534400" cy="3243580"/>
          </a:xfrm>
        </p:spPr>
        <p:txBody>
          <a:bodyPr/>
          <a:lstStyle/>
          <a:p>
            <a:pPr lvl="0"/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EDM of CEPCSW is adopted from EDM4hep</a:t>
            </a:r>
            <a:endParaRPr lang="en-US" altLang="zh-CN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altLang="zh-CN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different data processing stages and for different sub-detectors</a:t>
            </a:r>
            <a:endParaRPr lang="en-US" altLang="zh-CN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Extension of EDM4hep is developed to accommodate the drift chamber </a:t>
            </a:r>
            <a:r>
              <a:rPr lang="en-US" altLang="zh-CN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dN</a:t>
            </a: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/dx study</a:t>
            </a:r>
            <a:endParaRPr lang="en-US" altLang="zh-CN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altLang="zh-CN" sz="1800" dirty="0">
                <a:sym typeface="+mn-ea"/>
              </a:rPr>
              <a:t>Based on the upstream mechanism of </a:t>
            </a:r>
            <a:r>
              <a:rPr lang="en-US" altLang="zh-CN" sz="1800" dirty="0" err="1">
                <a:sym typeface="+mn-ea"/>
              </a:rPr>
              <a:t>podio</a:t>
            </a:r>
            <a:endParaRPr lang="en-US" altLang="zh-CN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altLang="zh-CN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also be used for TPC detector</a:t>
            </a:r>
            <a:endParaRPr lang="en-US" altLang="zh-CN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altLang="zh-CN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Adopted by EDM4hep (</a:t>
            </a:r>
            <a:r>
              <a:rPr lang="en-US" altLang="zh-CN" sz="1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"/>
              </a:rPr>
              <a:t>PR</a:t>
            </a:r>
            <a:r>
              <a:rPr lang="en-US" altLang="zh-CN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altLang="zh-CN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6F49469-2616-41C8-B273-1BCD2748095E}" type="slidenum">
              <a:rPr lang="en-US" altLang="zh-CN" smtClean="0"/>
            </a:fld>
            <a:endParaRPr 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565" y="4324350"/>
            <a:ext cx="4773295" cy="18726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" y="4201795"/>
            <a:ext cx="4127500" cy="21177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Detector Description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1935" y="1142882"/>
            <a:ext cx="8821737" cy="5006975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altLang="zh-CN" sz="2000" dirty="0">
                <a:solidFill>
                  <a:srgbClr val="000000"/>
                </a:solidFill>
                <a:latin typeface="Calibri"/>
              </a:rPr>
              <a:t>DD4hep is adopted to provide a full detector description </a:t>
            </a:r>
            <a:r>
              <a:rPr lang="en-GB" altLang="zh-CN" sz="2000" dirty="0">
                <a:solidFill>
                  <a:srgbClr val="000000"/>
                </a:solidFill>
                <a:latin typeface="Calibri"/>
              </a:rPr>
              <a:t>with a single source of information</a:t>
            </a:r>
            <a:endParaRPr lang="en-US" altLang="zh-CN" sz="2000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altLang="zh-CN" sz="2000" dirty="0">
                <a:solidFill>
                  <a:srgbClr val="000000"/>
                </a:solidFill>
                <a:latin typeface="Calibri"/>
              </a:rPr>
              <a:t>Different detector design options are managed in git repository and easily to be changed in CEPCSW  </a:t>
            </a:r>
            <a:endParaRPr lang="en-US" altLang="zh-CN" sz="2000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altLang="zh-CN" sz="2000" dirty="0">
                <a:solidFill>
                  <a:srgbClr val="000000"/>
                </a:solidFill>
                <a:latin typeface="Calibri"/>
              </a:rPr>
              <a:t>The non-uniform magnetic field has been implemented</a:t>
            </a:r>
            <a:endParaRPr lang="en-US" altLang="zh-CN" sz="2000" dirty="0">
              <a:solidFill>
                <a:srgbClr val="000000"/>
              </a:solidFill>
              <a:latin typeface="Calibri"/>
            </a:endParaRPr>
          </a:p>
          <a:p>
            <a:pPr lvl="0"/>
            <a:endParaRPr lang="en-US" altLang="zh-CN" dirty="0">
              <a:latin typeface="Arial" panose="020B0604020202020204"/>
              <a:ea typeface="Arial" panose="020B0604020202020204"/>
            </a:endParaRP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6F49469-2616-41C8-B273-1BCD2748095E}" type="slidenum">
              <a:rPr lang="en-US" altLang="zh-CN" smtClean="0"/>
            </a:fld>
            <a:endParaRPr 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637" y="3646369"/>
            <a:ext cx="4777173" cy="272085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563" y="3646369"/>
            <a:ext cx="3886200" cy="237298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Detector Simulation (1)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0185" y="1171575"/>
            <a:ext cx="8837295" cy="3348990"/>
          </a:xfrm>
        </p:spPr>
        <p:txBody>
          <a:bodyPr/>
          <a:lstStyle/>
          <a:p>
            <a:pPr lvl="0">
              <a:lnSpc>
                <a:spcPct val="110000"/>
              </a:lnSpc>
              <a:spcBef>
                <a:spcPts val="1200"/>
              </a:spcBef>
            </a:pPr>
            <a:r>
              <a:rPr lang="en-US" altLang="zh-CN" sz="2000" dirty="0">
                <a:solidFill>
                  <a:srgbClr val="000000"/>
                </a:solidFill>
                <a:latin typeface="Calibri"/>
              </a:rPr>
              <a:t>The Geant4-based full detector simulation framework has been developed in CEPCSW and supported sub-detectors simulations and their performances study</a:t>
            </a:r>
            <a:endParaRPr lang="en-US" altLang="zh-CN" sz="2000" dirty="0">
              <a:solidFill>
                <a:srgbClr val="000000"/>
              </a:solidFill>
              <a:latin typeface="Calibri"/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altLang="zh-CN" sz="1800" dirty="0">
                <a:solidFill>
                  <a:srgbClr val="000000"/>
                </a:solidFill>
                <a:latin typeface="Calibri"/>
              </a:rPr>
              <a:t>Silicon detector, time projection chamber, drift chamber and calorimeters</a:t>
            </a:r>
            <a:endParaRPr lang="en-US" altLang="zh-CN" sz="1800" dirty="0">
              <a:solidFill>
                <a:srgbClr val="000000"/>
              </a:solidFill>
              <a:latin typeface="Calibri"/>
            </a:endParaRPr>
          </a:p>
          <a:p>
            <a:r>
              <a:rPr lang="en-US" altLang="zh-CN" sz="2000" dirty="0">
                <a:solidFill>
                  <a:srgbClr val="000000"/>
                </a:solidFill>
                <a:latin typeface="Calibri"/>
              </a:rPr>
              <a:t>The region-based fast simulation interface is also developed to integrate different fast simulation models into Geant4</a:t>
            </a:r>
            <a:endParaRPr lang="en-US" altLang="zh-CN" sz="2000" dirty="0">
              <a:solidFill>
                <a:srgbClr val="000000"/>
              </a:solidFill>
              <a:latin typeface="Calibri"/>
            </a:endParaRPr>
          </a:p>
          <a:p>
            <a:r>
              <a:rPr lang="en-US" altLang="zh-CN" sz="2000" dirty="0">
                <a:solidFill>
                  <a:srgbClr val="000000"/>
                </a:solidFill>
                <a:latin typeface="Calibri"/>
              </a:rPr>
              <a:t>CEPCSW provides an unified solution for different backgrounds’ simulation and event mixing at the hit level</a:t>
            </a:r>
            <a:endParaRPr lang="en-US" altLang="zh-CN" sz="1600" dirty="0">
              <a:solidFill>
                <a:srgbClr val="000000"/>
              </a:solidFill>
              <a:latin typeface="Calibri"/>
            </a:endParaRPr>
          </a:p>
          <a:p>
            <a:endParaRPr lang="zh-CN" altLang="en-US" sz="2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6F49469-2616-41C8-B273-1BCD2748095E}" type="slidenum">
              <a:rPr kumimoji="0" lang="en-US" altLang="zh-CN" sz="1400" b="1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宋体"/>
              </a:rPr>
            </a:fld>
            <a:endParaRPr kumimoji="0" lang="en-US" sz="14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宋体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05" y="4516124"/>
            <a:ext cx="3853087" cy="20657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8483" y="4773273"/>
            <a:ext cx="4580539" cy="162326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Detector Simulation (2)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080" y="1112889"/>
            <a:ext cx="9144001" cy="5383161"/>
          </a:xfrm>
          <a:ln>
            <a:noFill/>
          </a:ln>
        </p:spPr>
        <p:txBody>
          <a:bodyPr vert="horz" wrap="square" lIns="91440" tIns="45720" rIns="91440" bIns="45720" numCol="1" anchor="t" anchorCtr="0"/>
          <a:lstStyle/>
          <a:p>
            <a:pPr marL="342900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微软雅黑"/>
              </a:rPr>
              <a:t>CEPC is working with Key4hep project members re-implementing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微软雅黑"/>
              </a:rPr>
              <a:t>the detector simulation software based on </a:t>
            </a:r>
            <a:r>
              <a:rPr lang="en-US" altLang="zh-CN" sz="2000" dirty="0" err="1">
                <a:solidFill>
                  <a:srgbClr val="000000"/>
                </a:solidFill>
                <a:latin typeface="Calibri"/>
                <a:ea typeface="微软雅黑"/>
              </a:rPr>
              <a:t>Gaussino</a:t>
            </a:r>
            <a:endParaRPr lang="en-US" altLang="zh-CN" sz="2000" dirty="0">
              <a:solidFill>
                <a:srgbClr val="000000"/>
              </a:solidFill>
              <a:latin typeface="Calibri"/>
              <a:ea typeface="微软雅黑"/>
            </a:endParaRP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微软雅黑"/>
              </a:rPr>
              <a:t>Gauss-&gt;Gaussino: evolution of the simulation framework from </a:t>
            </a:r>
            <a:r>
              <a:rPr lang="en-US" altLang="zh-CN" sz="2000" dirty="0" err="1">
                <a:solidFill>
                  <a:srgbClr val="000000"/>
                </a:solidFill>
                <a:latin typeface="Calibri"/>
                <a:ea typeface="微软雅黑"/>
              </a:rPr>
              <a:t>LHCb</a:t>
            </a:r>
            <a:endParaRPr lang="en-US" altLang="zh-CN" sz="2000" dirty="0">
              <a:solidFill>
                <a:srgbClr val="000000"/>
              </a:solidFill>
              <a:latin typeface="Calibri"/>
              <a:ea typeface="微软雅黑"/>
            </a:endParaRPr>
          </a:p>
          <a:p>
            <a:pPr marL="742950" lvl="1" indent="-28575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微软雅黑"/>
              </a:rPr>
              <a:t>Better support for multi-threading, machine learning and fast simulation models</a:t>
            </a:r>
            <a:endParaRPr lang="en-US" altLang="zh-CN" sz="1800" dirty="0">
              <a:solidFill>
                <a:srgbClr val="000000"/>
              </a:solidFill>
              <a:latin typeface="Calibri"/>
              <a:ea typeface="微软雅黑"/>
            </a:endParaRPr>
          </a:p>
          <a:p>
            <a:pPr marL="742950" lvl="1" indent="-28575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微软雅黑"/>
              </a:rPr>
              <a:t>Gauss-on-</a:t>
            </a:r>
            <a:r>
              <a:rPr lang="en-US" altLang="zh-CN" sz="1800" dirty="0" err="1">
                <a:solidFill>
                  <a:srgbClr val="000000"/>
                </a:solidFill>
                <a:latin typeface="Calibri"/>
                <a:ea typeface="微软雅黑"/>
              </a:rPr>
              <a:t>Gaussino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微软雅黑"/>
              </a:rPr>
              <a:t> is a new version of </a:t>
            </a:r>
            <a:r>
              <a:rPr lang="en-US" altLang="zh-CN" sz="1800" dirty="0" err="1">
                <a:solidFill>
                  <a:srgbClr val="000000"/>
                </a:solidFill>
                <a:latin typeface="Calibri"/>
                <a:ea typeface="微软雅黑"/>
              </a:rPr>
              <a:t>LHCb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微软雅黑"/>
              </a:rPr>
              <a:t> simulation framework</a:t>
            </a:r>
            <a:endParaRPr lang="en-US" altLang="zh-CN" sz="1800" dirty="0">
              <a:solidFill>
                <a:srgbClr val="000000"/>
              </a:solidFill>
              <a:latin typeface="Calibri"/>
              <a:ea typeface="微软雅黑"/>
            </a:endParaRPr>
          </a:p>
          <a:p>
            <a:pPr marL="742950" lvl="1" indent="-28575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</a:pPr>
            <a:endParaRPr lang="en-US" altLang="zh-CN" sz="1600" dirty="0">
              <a:solidFill>
                <a:srgbClr val="000000"/>
              </a:solidFill>
              <a:latin typeface="Calibri"/>
              <a:ea typeface="微软雅黑"/>
            </a:endParaRPr>
          </a:p>
          <a:p>
            <a:pPr marL="742950" lvl="1" indent="-28575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</a:pPr>
            <a:endParaRPr lang="en-US" altLang="zh-CN" sz="1600" dirty="0">
              <a:solidFill>
                <a:srgbClr val="000000"/>
              </a:solidFill>
              <a:latin typeface="Calibri"/>
              <a:ea typeface="微软雅黑"/>
            </a:endParaRPr>
          </a:p>
          <a:p>
            <a:pPr marL="742950" lvl="1" indent="-28575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</a:pPr>
            <a:endParaRPr lang="en-US" altLang="zh-CN" sz="1600" dirty="0">
              <a:solidFill>
                <a:srgbClr val="000000"/>
              </a:solidFill>
              <a:latin typeface="Calibri"/>
              <a:ea typeface="微软雅黑"/>
            </a:endParaRPr>
          </a:p>
          <a:p>
            <a:pPr marL="742950" lvl="1" indent="-28575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</a:pPr>
            <a:endParaRPr lang="en-US" altLang="zh-CN" sz="1600" dirty="0">
              <a:solidFill>
                <a:srgbClr val="000000"/>
              </a:solidFill>
              <a:latin typeface="Calibri"/>
              <a:ea typeface="微软雅黑"/>
            </a:endParaRPr>
          </a:p>
          <a:p>
            <a:pPr marL="742950" lvl="1" indent="-28575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</a:pPr>
            <a:endParaRPr lang="en-US" altLang="zh-CN" sz="1600" dirty="0">
              <a:solidFill>
                <a:srgbClr val="000000"/>
              </a:solidFill>
              <a:latin typeface="Calibri"/>
              <a:ea typeface="微软雅黑"/>
            </a:endParaRPr>
          </a:p>
          <a:p>
            <a:pPr marL="342900" indent="-28575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</a:pPr>
            <a:r>
              <a:rPr lang="en-US" altLang="zh-CN" sz="2000" dirty="0" err="1">
                <a:solidFill>
                  <a:srgbClr val="000000"/>
                </a:solidFill>
                <a:latin typeface="Calibri"/>
                <a:ea typeface="微软雅黑"/>
              </a:rPr>
              <a:t>Gaussino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微软雅黑"/>
              </a:rPr>
              <a:t> is being added to Key4hep by extracting experiment-independent parts from Gauss</a:t>
            </a:r>
            <a:endParaRPr lang="en-US" altLang="zh-CN" sz="2000" dirty="0">
              <a:solidFill>
                <a:srgbClr val="000000"/>
              </a:solidFill>
              <a:latin typeface="Calibri"/>
              <a:ea typeface="微软雅黑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2E7C7-A7D2-4761-B106-1689E1D1EE66}" type="slidenum">
              <a:rPr lang="zh-CN" altLang="en-US" smtClean="0"/>
            </a:fld>
            <a:endParaRPr lang="en-US" altLang="zh-CN" dirty="0"/>
          </a:p>
        </p:txBody>
      </p:sp>
      <p:grpSp>
        <p:nvGrpSpPr>
          <p:cNvPr id="8" name="组合 7"/>
          <p:cNvGrpSpPr/>
          <p:nvPr/>
        </p:nvGrpSpPr>
        <p:grpSpPr>
          <a:xfrm>
            <a:off x="433705" y="3319145"/>
            <a:ext cx="8341995" cy="2072640"/>
            <a:chOff x="552450" y="4040618"/>
            <a:chExt cx="8025706" cy="2171429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52450" y="4040618"/>
              <a:ext cx="3276190" cy="2171429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01966" y="4116809"/>
              <a:ext cx="3276190" cy="2095238"/>
            </a:xfrm>
            <a:prstGeom prst="rect">
              <a:avLst/>
            </a:prstGeom>
          </p:spPr>
        </p:pic>
        <p:sp>
          <p:nvSpPr>
            <p:cNvPr id="7" name="箭头: 右 6"/>
            <p:cNvSpPr/>
            <p:nvPr/>
          </p:nvSpPr>
          <p:spPr>
            <a:xfrm>
              <a:off x="4076099" y="4949432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bf3d4419-9831-4c10-b80b-2d6ea3d49250}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9942</Words>
  <Application>WPS 演示</Application>
  <PresentationFormat>全屏显示(4:3)</PresentationFormat>
  <Paragraphs>402</Paragraphs>
  <Slides>25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30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56" baseType="lpstr">
      <vt:lpstr>Arial</vt:lpstr>
      <vt:lpstr>宋体</vt:lpstr>
      <vt:lpstr>Wingdings</vt:lpstr>
      <vt:lpstr>Arial</vt:lpstr>
      <vt:lpstr>华文彩云</vt:lpstr>
      <vt:lpstr>Thonburi</vt:lpstr>
      <vt:lpstr>宋体</vt:lpstr>
      <vt:lpstr>汉仪书宋二KW</vt:lpstr>
      <vt:lpstr>微软雅黑</vt:lpstr>
      <vt:lpstr>汉仪旗黑</vt:lpstr>
      <vt:lpstr>Times New Roman</vt:lpstr>
      <vt:lpstr>Calibri</vt:lpstr>
      <vt:lpstr>Helvetica Neue</vt:lpstr>
      <vt:lpstr>-apple-system</vt:lpstr>
      <vt:lpstr>Calibri</vt:lpstr>
      <vt:lpstr>华文彩云</vt:lpstr>
      <vt:lpstr>微软雅黑</vt:lpstr>
      <vt:lpstr>微软雅黑</vt:lpstr>
      <vt:lpstr>Arial Bold</vt:lpstr>
      <vt:lpstr>Comic Sans MS</vt:lpstr>
      <vt:lpstr>Arial Bold</vt:lpstr>
      <vt:lpstr>宋体</vt:lpstr>
      <vt:lpstr>Arial Unicode MS</vt:lpstr>
      <vt:lpstr>-apple-system</vt:lpstr>
      <vt:lpstr>Comic Sans MS</vt:lpstr>
      <vt:lpstr>Times New Roman</vt:lpstr>
      <vt:lpstr>Wingdings</vt:lpstr>
      <vt:lpstr>华文彩云</vt:lpstr>
      <vt:lpstr>苹方-简</vt:lpstr>
      <vt:lpstr>Arial Regular</vt:lpstr>
      <vt:lpstr>Office 主题​​</vt:lpstr>
      <vt:lpstr>Status of CEPCSW</vt:lpstr>
      <vt:lpstr>Contents </vt:lpstr>
      <vt:lpstr>Introduction</vt:lpstr>
      <vt:lpstr>Overview of CEPCSW</vt:lpstr>
      <vt:lpstr>Status of CEPCSW</vt:lpstr>
      <vt:lpstr>Event Data Model</vt:lpstr>
      <vt:lpstr>Detector Description</vt:lpstr>
      <vt:lpstr>Detector Simulation (1)</vt:lpstr>
      <vt:lpstr>Detector Simulation (2)</vt:lpstr>
      <vt:lpstr>Detector Simulation (3)</vt:lpstr>
      <vt:lpstr>Heterogeneous Computing (1)</vt:lpstr>
      <vt:lpstr>Heterogeneous Computing (2)</vt:lpstr>
      <vt:lpstr>Heterogeneous Computing (3) </vt:lpstr>
      <vt:lpstr>Heterogeneous Computing (4)</vt:lpstr>
      <vt:lpstr>Machine Learning Integration </vt:lpstr>
      <vt:lpstr>Analysis toolkit based on RDataFrame</vt:lpstr>
      <vt:lpstr>Analysis toolkit based on RDataFrame</vt:lpstr>
      <vt:lpstr>Automated Validation System</vt:lpstr>
      <vt:lpstr>Automated Validation System</vt:lpstr>
      <vt:lpstr>Summary</vt:lpstr>
      <vt:lpstr>Thanks for your attention!</vt:lpstr>
      <vt:lpstr>Backup</vt:lpstr>
      <vt:lpstr>Key4hep</vt:lpstr>
      <vt:lpstr>ONNX Introduction</vt:lpstr>
      <vt:lpstr>Detector Simulation (4)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JUNO Offline</dc:title>
  <dc:creator>liwd</dc:creator>
  <cp:lastModifiedBy>皮斯拉</cp:lastModifiedBy>
  <cp:revision>376</cp:revision>
  <dcterms:created xsi:type="dcterms:W3CDTF">2023-07-05T06:27:35Z</dcterms:created>
  <dcterms:modified xsi:type="dcterms:W3CDTF">2023-07-05T06:27:35Z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5E63FCBFB703EC85F338A164C293FFC9</vt:lpwstr>
  </property>
  <property fmtid="{D5CDD505-2E9C-101B-9397-08002B2CF9AE}" pid="3" name="KSOProductBuildVer">
    <vt:lpwstr>2052-4.6.1.7467</vt:lpwstr>
  </property>
</Properties>
</file>