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3" r:id="rId2"/>
  </p:sldMasterIdLst>
  <p:notesMasterIdLst>
    <p:notesMasterId r:id="rId17"/>
  </p:notesMasterIdLst>
  <p:sldIdLst>
    <p:sldId id="256" r:id="rId3"/>
    <p:sldId id="257" r:id="rId4"/>
    <p:sldId id="259" r:id="rId5"/>
    <p:sldId id="262" r:id="rId6"/>
    <p:sldId id="263" r:id="rId7"/>
    <p:sldId id="265" r:id="rId8"/>
    <p:sldId id="267" r:id="rId9"/>
    <p:sldId id="270" r:id="rId10"/>
    <p:sldId id="284" r:id="rId11"/>
    <p:sldId id="285" r:id="rId12"/>
    <p:sldId id="280" r:id="rId13"/>
    <p:sldId id="286" r:id="rId14"/>
    <p:sldId id="287" r:id="rId15"/>
    <p:sldId id="272" r:id="rId1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1EA27E-E824-4878-BD15-C9C3239D5836}" type="datetimeFigureOut">
              <a:rPr lang="en-GB" smtClean="0"/>
              <a:t>04/06/2024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7C774A-6D3F-4694-96BF-439CB0FC79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5285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6258700" y="720000"/>
            <a:ext cx="4973200" cy="239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6667">
                <a:solidFill>
                  <a:schemeClr val="lt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722767" y="5035033"/>
            <a:ext cx="337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11562729" y="327441"/>
            <a:ext cx="305100" cy="6203128"/>
            <a:chOff x="8672046" y="245581"/>
            <a:chExt cx="228825" cy="4652346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8672046" y="245581"/>
              <a:ext cx="228825" cy="228825"/>
              <a:chOff x="3023950" y="3689950"/>
              <a:chExt cx="316100" cy="316100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3069000" y="3735000"/>
                <a:ext cx="225300" cy="225300"/>
              </a:xfrm>
              <a:custGeom>
                <a:avLst/>
                <a:gdLst/>
                <a:ahLst/>
                <a:cxnLst/>
                <a:rect l="l" t="t" r="r" b="b"/>
                <a:pathLst>
                  <a:path w="9012" h="9012" fill="none" extrusionOk="0">
                    <a:moveTo>
                      <a:pt x="9012" y="4520"/>
                    </a:moveTo>
                    <a:cubicBezTo>
                      <a:pt x="9012" y="7015"/>
                      <a:pt x="6988" y="9011"/>
                      <a:pt x="4520" y="9011"/>
                    </a:cubicBezTo>
                    <a:cubicBezTo>
                      <a:pt x="2025" y="9011"/>
                      <a:pt x="1" y="7015"/>
                      <a:pt x="1" y="4520"/>
                    </a:cubicBezTo>
                    <a:cubicBezTo>
                      <a:pt x="1" y="2025"/>
                      <a:pt x="2025" y="1"/>
                      <a:pt x="4520" y="1"/>
                    </a:cubicBezTo>
                    <a:cubicBezTo>
                      <a:pt x="6988" y="1"/>
                      <a:pt x="9012" y="2025"/>
                      <a:pt x="9012" y="4520"/>
                    </a:cubicBezTo>
                    <a:close/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3182000" y="3689950"/>
                <a:ext cx="25" cy="316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44" fill="none" extrusionOk="0">
                    <a:moveTo>
                      <a:pt x="0" y="0"/>
                    </a:moveTo>
                    <a:lnTo>
                      <a:pt x="0" y="12643"/>
                    </a:lnTo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3023950" y="3847975"/>
                <a:ext cx="31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644" h="1" fill="none" extrusionOk="0">
                    <a:moveTo>
                      <a:pt x="1" y="1"/>
                    </a:moveTo>
                    <a:lnTo>
                      <a:pt x="12644" y="1"/>
                    </a:lnTo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" name="Google Shape;16;p2"/>
            <p:cNvGrpSpPr/>
            <p:nvPr/>
          </p:nvGrpSpPr>
          <p:grpSpPr>
            <a:xfrm>
              <a:off x="8672046" y="4669071"/>
              <a:ext cx="228825" cy="228856"/>
              <a:chOff x="3023950" y="3689950"/>
              <a:chExt cx="316100" cy="316100"/>
            </a:xfrm>
          </p:grpSpPr>
          <p:sp>
            <p:nvSpPr>
              <p:cNvPr id="17" name="Google Shape;17;p2"/>
              <p:cNvSpPr/>
              <p:nvPr/>
            </p:nvSpPr>
            <p:spPr>
              <a:xfrm>
                <a:off x="3069000" y="3735000"/>
                <a:ext cx="225300" cy="225300"/>
              </a:xfrm>
              <a:custGeom>
                <a:avLst/>
                <a:gdLst/>
                <a:ahLst/>
                <a:cxnLst/>
                <a:rect l="l" t="t" r="r" b="b"/>
                <a:pathLst>
                  <a:path w="9012" h="9012" fill="none" extrusionOk="0">
                    <a:moveTo>
                      <a:pt x="9012" y="4520"/>
                    </a:moveTo>
                    <a:cubicBezTo>
                      <a:pt x="9012" y="7015"/>
                      <a:pt x="6988" y="9011"/>
                      <a:pt x="4520" y="9011"/>
                    </a:cubicBezTo>
                    <a:cubicBezTo>
                      <a:pt x="2025" y="9011"/>
                      <a:pt x="1" y="7015"/>
                      <a:pt x="1" y="4520"/>
                    </a:cubicBezTo>
                    <a:cubicBezTo>
                      <a:pt x="1" y="2025"/>
                      <a:pt x="2025" y="1"/>
                      <a:pt x="4520" y="1"/>
                    </a:cubicBezTo>
                    <a:cubicBezTo>
                      <a:pt x="6988" y="1"/>
                      <a:pt x="9012" y="2025"/>
                      <a:pt x="9012" y="4520"/>
                    </a:cubicBezTo>
                    <a:close/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3182000" y="3689950"/>
                <a:ext cx="25" cy="316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44" fill="none" extrusionOk="0">
                    <a:moveTo>
                      <a:pt x="0" y="0"/>
                    </a:moveTo>
                    <a:lnTo>
                      <a:pt x="0" y="12643"/>
                    </a:lnTo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3023950" y="3847975"/>
                <a:ext cx="31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644" h="1" fill="none" extrusionOk="0">
                    <a:moveTo>
                      <a:pt x="1" y="1"/>
                    </a:moveTo>
                    <a:lnTo>
                      <a:pt x="12644" y="1"/>
                    </a:lnTo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38408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2630800"/>
            <a:ext cx="10272000" cy="15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17" name="Google Shape;217;p11"/>
          <p:cNvSpPr txBox="1">
            <a:spLocks noGrp="1"/>
          </p:cNvSpPr>
          <p:nvPr>
            <p:ph type="subTitle" idx="1"/>
          </p:nvPr>
        </p:nvSpPr>
        <p:spPr>
          <a:xfrm>
            <a:off x="1569000" y="4704100"/>
            <a:ext cx="9054000" cy="75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218" name="Google Shape;218;p11"/>
          <p:cNvGrpSpPr/>
          <p:nvPr/>
        </p:nvGrpSpPr>
        <p:grpSpPr>
          <a:xfrm>
            <a:off x="11559553" y="327451"/>
            <a:ext cx="305100" cy="305100"/>
            <a:chOff x="3023950" y="3689950"/>
            <a:chExt cx="316100" cy="316100"/>
          </a:xfrm>
        </p:grpSpPr>
        <p:sp>
          <p:nvSpPr>
            <p:cNvPr id="219" name="Google Shape;219;p11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1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1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2" name="Google Shape;222;p11"/>
          <p:cNvGrpSpPr/>
          <p:nvPr/>
        </p:nvGrpSpPr>
        <p:grpSpPr>
          <a:xfrm>
            <a:off x="11559237" y="6225420"/>
            <a:ext cx="305100" cy="305141"/>
            <a:chOff x="3023950" y="3689950"/>
            <a:chExt cx="316100" cy="316100"/>
          </a:xfrm>
        </p:grpSpPr>
        <p:sp>
          <p:nvSpPr>
            <p:cNvPr id="223" name="Google Shape;223;p11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1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1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" name="Google Shape;226;p11"/>
          <p:cNvGrpSpPr/>
          <p:nvPr/>
        </p:nvGrpSpPr>
        <p:grpSpPr>
          <a:xfrm>
            <a:off x="327653" y="327451"/>
            <a:ext cx="305100" cy="305100"/>
            <a:chOff x="3023950" y="3689950"/>
            <a:chExt cx="316100" cy="316100"/>
          </a:xfrm>
        </p:grpSpPr>
        <p:sp>
          <p:nvSpPr>
            <p:cNvPr id="227" name="Google Shape;227;p11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1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1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0" name="Google Shape;230;p11"/>
          <p:cNvGrpSpPr/>
          <p:nvPr/>
        </p:nvGrpSpPr>
        <p:grpSpPr>
          <a:xfrm>
            <a:off x="327670" y="6225420"/>
            <a:ext cx="305100" cy="305141"/>
            <a:chOff x="3023950" y="3689950"/>
            <a:chExt cx="316100" cy="316100"/>
          </a:xfrm>
        </p:grpSpPr>
        <p:sp>
          <p:nvSpPr>
            <p:cNvPr id="231" name="Google Shape;231;p11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11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11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4" name="Google Shape;234;p11"/>
          <p:cNvSpPr txBox="1"/>
          <p:nvPr/>
        </p:nvSpPr>
        <p:spPr>
          <a:xfrm>
            <a:off x="3129400" y="6313773"/>
            <a:ext cx="5933200" cy="2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67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rPr>
              <a:t>003-1040559    1250 003-77156.8   1760 0009-14563.7   73273  </a:t>
            </a:r>
            <a:endParaRPr sz="1067">
              <a:solidFill>
                <a:schemeClr val="lt1"/>
              </a:solidFill>
              <a:latin typeface="Source Code Pro Light"/>
              <a:ea typeface="Source Code Pro Light"/>
              <a:cs typeface="Source Code Pro Light"/>
              <a:sym typeface="Source Code Pro Light"/>
            </a:endParaRPr>
          </a:p>
        </p:txBody>
      </p:sp>
      <p:pic>
        <p:nvPicPr>
          <p:cNvPr id="235" name="Google Shape;235;p11"/>
          <p:cNvPicPr preferRelativeResize="0"/>
          <p:nvPr/>
        </p:nvPicPr>
        <p:blipFill rotWithShape="1">
          <a:blip r:embed="rId2">
            <a:alphaModFix/>
          </a:blip>
          <a:srcRect b="53187"/>
          <a:stretch/>
        </p:blipFill>
        <p:spPr>
          <a:xfrm>
            <a:off x="960000" y="-1016000"/>
            <a:ext cx="9296400" cy="326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1"/>
          <p:cNvPicPr preferRelativeResize="0"/>
          <p:nvPr/>
        </p:nvPicPr>
        <p:blipFill rotWithShape="1">
          <a:blip r:embed="rId2">
            <a:alphaModFix/>
          </a:blip>
          <a:srcRect b="53187"/>
          <a:stretch/>
        </p:blipFill>
        <p:spPr>
          <a:xfrm flipH="1">
            <a:off x="1569000" y="-1151950"/>
            <a:ext cx="9296400" cy="32638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2591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39321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513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subTitle" idx="1"/>
          </p:nvPr>
        </p:nvSpPr>
        <p:spPr>
          <a:xfrm>
            <a:off x="914400" y="2559733"/>
            <a:ext cx="5136000" cy="35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1" name="Google Shape;241;p13"/>
          <p:cNvSpPr txBox="1">
            <a:spLocks noGrp="1"/>
          </p:cNvSpPr>
          <p:nvPr>
            <p:ph type="title" idx="2" hasCustomPrompt="1"/>
          </p:nvPr>
        </p:nvSpPr>
        <p:spPr>
          <a:xfrm>
            <a:off x="6089667" y="1813151"/>
            <a:ext cx="822400" cy="7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3"/>
          </p:nvPr>
        </p:nvSpPr>
        <p:spPr>
          <a:xfrm>
            <a:off x="2910000" y="2028951"/>
            <a:ext cx="3140400" cy="502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000"/>
              <a:buFont typeface="Teko"/>
              <a:buNone/>
              <a:defRPr sz="3333">
                <a:latin typeface="Teko"/>
                <a:ea typeface="Teko"/>
                <a:cs typeface="Teko"/>
                <a:sym typeface="Tek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subTitle" idx="4"/>
          </p:nvPr>
        </p:nvSpPr>
        <p:spPr>
          <a:xfrm>
            <a:off x="914400" y="3522917"/>
            <a:ext cx="5136000" cy="35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4" name="Google Shape;244;p13"/>
          <p:cNvSpPr txBox="1">
            <a:spLocks noGrp="1"/>
          </p:cNvSpPr>
          <p:nvPr>
            <p:ph type="title" idx="5" hasCustomPrompt="1"/>
          </p:nvPr>
        </p:nvSpPr>
        <p:spPr>
          <a:xfrm>
            <a:off x="6089667" y="2786133"/>
            <a:ext cx="822400" cy="7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6"/>
          </p:nvPr>
        </p:nvSpPr>
        <p:spPr>
          <a:xfrm>
            <a:off x="2910000" y="3011017"/>
            <a:ext cx="3140400" cy="502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Teko"/>
              <a:buNone/>
              <a:defRPr sz="3333">
                <a:latin typeface="Teko"/>
                <a:ea typeface="Teko"/>
                <a:cs typeface="Teko"/>
                <a:sym typeface="Tek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subTitle" idx="7"/>
          </p:nvPr>
        </p:nvSpPr>
        <p:spPr>
          <a:xfrm>
            <a:off x="914400" y="4514084"/>
            <a:ext cx="5136000" cy="35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7" name="Google Shape;247;p13"/>
          <p:cNvSpPr txBox="1">
            <a:spLocks noGrp="1"/>
          </p:cNvSpPr>
          <p:nvPr>
            <p:ph type="title" idx="8" hasCustomPrompt="1"/>
          </p:nvPr>
        </p:nvSpPr>
        <p:spPr>
          <a:xfrm>
            <a:off x="6089667" y="3777284"/>
            <a:ext cx="822400" cy="7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248" name="Google Shape;248;p13"/>
          <p:cNvSpPr txBox="1">
            <a:spLocks noGrp="1"/>
          </p:cNvSpPr>
          <p:nvPr>
            <p:ph type="subTitle" idx="9"/>
          </p:nvPr>
        </p:nvSpPr>
        <p:spPr>
          <a:xfrm>
            <a:off x="2910000" y="3993084"/>
            <a:ext cx="3140400" cy="502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Teko"/>
              <a:buNone/>
              <a:defRPr sz="3333">
                <a:latin typeface="Teko"/>
                <a:ea typeface="Teko"/>
                <a:cs typeface="Teko"/>
                <a:sym typeface="Tek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13"/>
          </p:nvPr>
        </p:nvSpPr>
        <p:spPr>
          <a:xfrm>
            <a:off x="914400" y="5505251"/>
            <a:ext cx="5136000" cy="35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14" hasCustomPrompt="1"/>
          </p:nvPr>
        </p:nvSpPr>
        <p:spPr>
          <a:xfrm>
            <a:off x="6089667" y="4768451"/>
            <a:ext cx="822400" cy="7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251" name="Google Shape;251;p13"/>
          <p:cNvSpPr txBox="1">
            <a:spLocks noGrp="1"/>
          </p:cNvSpPr>
          <p:nvPr>
            <p:ph type="subTitle" idx="15"/>
          </p:nvPr>
        </p:nvSpPr>
        <p:spPr>
          <a:xfrm>
            <a:off x="2910000" y="4984251"/>
            <a:ext cx="3140400" cy="502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Teko"/>
              <a:buNone/>
              <a:defRPr sz="3333">
                <a:latin typeface="Teko"/>
                <a:ea typeface="Teko"/>
                <a:cs typeface="Teko"/>
                <a:sym typeface="Tek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252" name="Google Shape;252;p13"/>
          <p:cNvGrpSpPr/>
          <p:nvPr/>
        </p:nvGrpSpPr>
        <p:grpSpPr>
          <a:xfrm>
            <a:off x="11559553" y="327451"/>
            <a:ext cx="305100" cy="305100"/>
            <a:chOff x="3023950" y="3689950"/>
            <a:chExt cx="316100" cy="316100"/>
          </a:xfrm>
        </p:grpSpPr>
        <p:sp>
          <p:nvSpPr>
            <p:cNvPr id="253" name="Google Shape;253;p13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3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3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6" name="Google Shape;256;p13"/>
          <p:cNvGrpSpPr/>
          <p:nvPr/>
        </p:nvGrpSpPr>
        <p:grpSpPr>
          <a:xfrm>
            <a:off x="11559237" y="6225420"/>
            <a:ext cx="305100" cy="305141"/>
            <a:chOff x="3023950" y="3689950"/>
            <a:chExt cx="316100" cy="316100"/>
          </a:xfrm>
        </p:grpSpPr>
        <p:sp>
          <p:nvSpPr>
            <p:cNvPr id="257" name="Google Shape;257;p13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3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3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0" name="Google Shape;260;p13"/>
          <p:cNvGrpSpPr/>
          <p:nvPr/>
        </p:nvGrpSpPr>
        <p:grpSpPr>
          <a:xfrm>
            <a:off x="327653" y="327451"/>
            <a:ext cx="305100" cy="305100"/>
            <a:chOff x="3023950" y="3689950"/>
            <a:chExt cx="316100" cy="316100"/>
          </a:xfrm>
        </p:grpSpPr>
        <p:sp>
          <p:nvSpPr>
            <p:cNvPr id="261" name="Google Shape;261;p13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4" name="Google Shape;264;p13"/>
          <p:cNvGrpSpPr/>
          <p:nvPr/>
        </p:nvGrpSpPr>
        <p:grpSpPr>
          <a:xfrm>
            <a:off x="327670" y="6225420"/>
            <a:ext cx="305100" cy="305141"/>
            <a:chOff x="3023950" y="3689950"/>
            <a:chExt cx="316100" cy="316100"/>
          </a:xfrm>
        </p:grpSpPr>
        <p:sp>
          <p:nvSpPr>
            <p:cNvPr id="265" name="Google Shape;265;p13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8" name="Google Shape;268;p13"/>
          <p:cNvSpPr txBox="1"/>
          <p:nvPr/>
        </p:nvSpPr>
        <p:spPr>
          <a:xfrm rot="-5400000">
            <a:off x="8691652" y="3326184"/>
            <a:ext cx="5933200" cy="2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67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rPr>
              <a:t>003-1040559    1250 003-77156.8   1760 0009-14563.7   73273  </a:t>
            </a:r>
            <a:endParaRPr sz="1067">
              <a:solidFill>
                <a:schemeClr val="lt1"/>
              </a:solidFill>
              <a:latin typeface="Source Code Pro Light"/>
              <a:ea typeface="Source Code Pro Light"/>
              <a:cs typeface="Source Code Pro Light"/>
              <a:sym typeface="Source Code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16088915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" name="Google Shape;270;p14"/>
          <p:cNvGrpSpPr/>
          <p:nvPr/>
        </p:nvGrpSpPr>
        <p:grpSpPr>
          <a:xfrm>
            <a:off x="327652" y="327451"/>
            <a:ext cx="11537000" cy="6203112"/>
            <a:chOff x="245739" y="245588"/>
            <a:chExt cx="8652750" cy="4652334"/>
          </a:xfrm>
        </p:grpSpPr>
        <p:grpSp>
          <p:nvGrpSpPr>
            <p:cNvPr id="271" name="Google Shape;271;p14"/>
            <p:cNvGrpSpPr/>
            <p:nvPr/>
          </p:nvGrpSpPr>
          <p:grpSpPr>
            <a:xfrm>
              <a:off x="8669664" y="245588"/>
              <a:ext cx="228825" cy="228825"/>
              <a:chOff x="3023950" y="3689950"/>
              <a:chExt cx="316100" cy="316100"/>
            </a:xfrm>
          </p:grpSpPr>
          <p:sp>
            <p:nvSpPr>
              <p:cNvPr id="272" name="Google Shape;272;p14"/>
              <p:cNvSpPr/>
              <p:nvPr/>
            </p:nvSpPr>
            <p:spPr>
              <a:xfrm>
                <a:off x="3069000" y="3735000"/>
                <a:ext cx="225300" cy="225300"/>
              </a:xfrm>
              <a:custGeom>
                <a:avLst/>
                <a:gdLst/>
                <a:ahLst/>
                <a:cxnLst/>
                <a:rect l="l" t="t" r="r" b="b"/>
                <a:pathLst>
                  <a:path w="9012" h="9012" fill="none" extrusionOk="0">
                    <a:moveTo>
                      <a:pt x="9012" y="4520"/>
                    </a:moveTo>
                    <a:cubicBezTo>
                      <a:pt x="9012" y="7015"/>
                      <a:pt x="6988" y="9011"/>
                      <a:pt x="4520" y="9011"/>
                    </a:cubicBezTo>
                    <a:cubicBezTo>
                      <a:pt x="2025" y="9011"/>
                      <a:pt x="1" y="7015"/>
                      <a:pt x="1" y="4520"/>
                    </a:cubicBezTo>
                    <a:cubicBezTo>
                      <a:pt x="1" y="2025"/>
                      <a:pt x="2025" y="1"/>
                      <a:pt x="4520" y="1"/>
                    </a:cubicBezTo>
                    <a:cubicBezTo>
                      <a:pt x="6988" y="1"/>
                      <a:pt x="9012" y="2025"/>
                      <a:pt x="9012" y="4520"/>
                    </a:cubicBezTo>
                    <a:close/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" name="Google Shape;273;p14"/>
              <p:cNvSpPr/>
              <p:nvPr/>
            </p:nvSpPr>
            <p:spPr>
              <a:xfrm>
                <a:off x="3182000" y="3689950"/>
                <a:ext cx="25" cy="316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44" fill="none" extrusionOk="0">
                    <a:moveTo>
                      <a:pt x="0" y="0"/>
                    </a:moveTo>
                    <a:lnTo>
                      <a:pt x="0" y="12643"/>
                    </a:lnTo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" name="Google Shape;274;p14"/>
              <p:cNvSpPr/>
              <p:nvPr/>
            </p:nvSpPr>
            <p:spPr>
              <a:xfrm>
                <a:off x="3023950" y="3847975"/>
                <a:ext cx="31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644" h="1" fill="none" extrusionOk="0">
                    <a:moveTo>
                      <a:pt x="1" y="1"/>
                    </a:moveTo>
                    <a:lnTo>
                      <a:pt x="12644" y="1"/>
                    </a:lnTo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" name="Google Shape;275;p14"/>
            <p:cNvGrpSpPr/>
            <p:nvPr/>
          </p:nvGrpSpPr>
          <p:grpSpPr>
            <a:xfrm>
              <a:off x="8669427" y="4669065"/>
              <a:ext cx="228825" cy="228856"/>
              <a:chOff x="3023950" y="3689950"/>
              <a:chExt cx="316100" cy="316100"/>
            </a:xfrm>
          </p:grpSpPr>
          <p:sp>
            <p:nvSpPr>
              <p:cNvPr id="276" name="Google Shape;276;p14"/>
              <p:cNvSpPr/>
              <p:nvPr/>
            </p:nvSpPr>
            <p:spPr>
              <a:xfrm>
                <a:off x="3069000" y="3735000"/>
                <a:ext cx="225300" cy="225300"/>
              </a:xfrm>
              <a:custGeom>
                <a:avLst/>
                <a:gdLst/>
                <a:ahLst/>
                <a:cxnLst/>
                <a:rect l="l" t="t" r="r" b="b"/>
                <a:pathLst>
                  <a:path w="9012" h="9012" fill="none" extrusionOk="0">
                    <a:moveTo>
                      <a:pt x="9012" y="4520"/>
                    </a:moveTo>
                    <a:cubicBezTo>
                      <a:pt x="9012" y="7015"/>
                      <a:pt x="6988" y="9011"/>
                      <a:pt x="4520" y="9011"/>
                    </a:cubicBezTo>
                    <a:cubicBezTo>
                      <a:pt x="2025" y="9011"/>
                      <a:pt x="1" y="7015"/>
                      <a:pt x="1" y="4520"/>
                    </a:cubicBezTo>
                    <a:cubicBezTo>
                      <a:pt x="1" y="2025"/>
                      <a:pt x="2025" y="1"/>
                      <a:pt x="4520" y="1"/>
                    </a:cubicBezTo>
                    <a:cubicBezTo>
                      <a:pt x="6988" y="1"/>
                      <a:pt x="9012" y="2025"/>
                      <a:pt x="9012" y="4520"/>
                    </a:cubicBezTo>
                    <a:close/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14"/>
              <p:cNvSpPr/>
              <p:nvPr/>
            </p:nvSpPr>
            <p:spPr>
              <a:xfrm>
                <a:off x="3182000" y="3689950"/>
                <a:ext cx="25" cy="316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44" fill="none" extrusionOk="0">
                    <a:moveTo>
                      <a:pt x="0" y="0"/>
                    </a:moveTo>
                    <a:lnTo>
                      <a:pt x="0" y="12643"/>
                    </a:lnTo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14"/>
              <p:cNvSpPr/>
              <p:nvPr/>
            </p:nvSpPr>
            <p:spPr>
              <a:xfrm>
                <a:off x="3023950" y="3847975"/>
                <a:ext cx="31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644" h="1" fill="none" extrusionOk="0">
                    <a:moveTo>
                      <a:pt x="1" y="1"/>
                    </a:moveTo>
                    <a:lnTo>
                      <a:pt x="12644" y="1"/>
                    </a:lnTo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14"/>
            <p:cNvGrpSpPr/>
            <p:nvPr/>
          </p:nvGrpSpPr>
          <p:grpSpPr>
            <a:xfrm>
              <a:off x="245739" y="245588"/>
              <a:ext cx="228825" cy="228825"/>
              <a:chOff x="3023950" y="3689950"/>
              <a:chExt cx="316100" cy="316100"/>
            </a:xfrm>
          </p:grpSpPr>
          <p:sp>
            <p:nvSpPr>
              <p:cNvPr id="280" name="Google Shape;280;p14"/>
              <p:cNvSpPr/>
              <p:nvPr/>
            </p:nvSpPr>
            <p:spPr>
              <a:xfrm>
                <a:off x="3069000" y="3735000"/>
                <a:ext cx="225300" cy="225300"/>
              </a:xfrm>
              <a:custGeom>
                <a:avLst/>
                <a:gdLst/>
                <a:ahLst/>
                <a:cxnLst/>
                <a:rect l="l" t="t" r="r" b="b"/>
                <a:pathLst>
                  <a:path w="9012" h="9012" fill="none" extrusionOk="0">
                    <a:moveTo>
                      <a:pt x="9012" y="4520"/>
                    </a:moveTo>
                    <a:cubicBezTo>
                      <a:pt x="9012" y="7015"/>
                      <a:pt x="6988" y="9011"/>
                      <a:pt x="4520" y="9011"/>
                    </a:cubicBezTo>
                    <a:cubicBezTo>
                      <a:pt x="2025" y="9011"/>
                      <a:pt x="1" y="7015"/>
                      <a:pt x="1" y="4520"/>
                    </a:cubicBezTo>
                    <a:cubicBezTo>
                      <a:pt x="1" y="2025"/>
                      <a:pt x="2025" y="1"/>
                      <a:pt x="4520" y="1"/>
                    </a:cubicBezTo>
                    <a:cubicBezTo>
                      <a:pt x="6988" y="1"/>
                      <a:pt x="9012" y="2025"/>
                      <a:pt x="9012" y="4520"/>
                    </a:cubicBezTo>
                    <a:close/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14"/>
              <p:cNvSpPr/>
              <p:nvPr/>
            </p:nvSpPr>
            <p:spPr>
              <a:xfrm>
                <a:off x="3182000" y="3689950"/>
                <a:ext cx="25" cy="316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44" fill="none" extrusionOk="0">
                    <a:moveTo>
                      <a:pt x="0" y="0"/>
                    </a:moveTo>
                    <a:lnTo>
                      <a:pt x="0" y="12643"/>
                    </a:lnTo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" name="Google Shape;282;p14"/>
              <p:cNvSpPr/>
              <p:nvPr/>
            </p:nvSpPr>
            <p:spPr>
              <a:xfrm>
                <a:off x="3023950" y="3847975"/>
                <a:ext cx="31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644" h="1" fill="none" extrusionOk="0">
                    <a:moveTo>
                      <a:pt x="1" y="1"/>
                    </a:moveTo>
                    <a:lnTo>
                      <a:pt x="12644" y="1"/>
                    </a:lnTo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" name="Google Shape;283;p14"/>
            <p:cNvGrpSpPr/>
            <p:nvPr/>
          </p:nvGrpSpPr>
          <p:grpSpPr>
            <a:xfrm>
              <a:off x="245752" y="4669065"/>
              <a:ext cx="228825" cy="228856"/>
              <a:chOff x="3023950" y="3689950"/>
              <a:chExt cx="316100" cy="316100"/>
            </a:xfrm>
          </p:grpSpPr>
          <p:sp>
            <p:nvSpPr>
              <p:cNvPr id="284" name="Google Shape;284;p14"/>
              <p:cNvSpPr/>
              <p:nvPr/>
            </p:nvSpPr>
            <p:spPr>
              <a:xfrm>
                <a:off x="3069000" y="3735000"/>
                <a:ext cx="225300" cy="225300"/>
              </a:xfrm>
              <a:custGeom>
                <a:avLst/>
                <a:gdLst/>
                <a:ahLst/>
                <a:cxnLst/>
                <a:rect l="l" t="t" r="r" b="b"/>
                <a:pathLst>
                  <a:path w="9012" h="9012" fill="none" extrusionOk="0">
                    <a:moveTo>
                      <a:pt x="9012" y="4520"/>
                    </a:moveTo>
                    <a:cubicBezTo>
                      <a:pt x="9012" y="7015"/>
                      <a:pt x="6988" y="9011"/>
                      <a:pt x="4520" y="9011"/>
                    </a:cubicBezTo>
                    <a:cubicBezTo>
                      <a:pt x="2025" y="9011"/>
                      <a:pt x="1" y="7015"/>
                      <a:pt x="1" y="4520"/>
                    </a:cubicBezTo>
                    <a:cubicBezTo>
                      <a:pt x="1" y="2025"/>
                      <a:pt x="2025" y="1"/>
                      <a:pt x="4520" y="1"/>
                    </a:cubicBezTo>
                    <a:cubicBezTo>
                      <a:pt x="6988" y="1"/>
                      <a:pt x="9012" y="2025"/>
                      <a:pt x="9012" y="4520"/>
                    </a:cubicBezTo>
                    <a:close/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14"/>
              <p:cNvSpPr/>
              <p:nvPr/>
            </p:nvSpPr>
            <p:spPr>
              <a:xfrm>
                <a:off x="3182000" y="3689950"/>
                <a:ext cx="25" cy="316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44" fill="none" extrusionOk="0">
                    <a:moveTo>
                      <a:pt x="0" y="0"/>
                    </a:moveTo>
                    <a:lnTo>
                      <a:pt x="0" y="12643"/>
                    </a:lnTo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14"/>
              <p:cNvSpPr/>
              <p:nvPr/>
            </p:nvSpPr>
            <p:spPr>
              <a:xfrm>
                <a:off x="3023950" y="3847975"/>
                <a:ext cx="31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644" h="1" fill="none" extrusionOk="0">
                    <a:moveTo>
                      <a:pt x="1" y="1"/>
                    </a:moveTo>
                    <a:lnTo>
                      <a:pt x="12644" y="1"/>
                    </a:lnTo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7" name="Google Shape;287;p14"/>
            <p:cNvSpPr txBox="1"/>
            <p:nvPr/>
          </p:nvSpPr>
          <p:spPr>
            <a:xfrm>
              <a:off x="2347050" y="4735330"/>
              <a:ext cx="4449900" cy="15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67">
                  <a:solidFill>
                    <a:schemeClr val="lt1"/>
                  </a:solidFill>
                  <a:latin typeface="Source Code Pro Light"/>
                  <a:ea typeface="Source Code Pro Light"/>
                  <a:cs typeface="Source Code Pro Light"/>
                  <a:sym typeface="Source Code Pro Light"/>
                </a:rPr>
                <a:t>003-1040559    1250 003-77156.8   1760 0009-14563.7   73273  </a:t>
              </a:r>
              <a:endParaRPr sz="1067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endParaRPr>
            </a:p>
          </p:txBody>
        </p:sp>
      </p:grpSp>
      <p:sp>
        <p:nvSpPr>
          <p:cNvPr id="288" name="Google Shape;288;p14"/>
          <p:cNvSpPr txBox="1">
            <a:spLocks noGrp="1"/>
          </p:cNvSpPr>
          <p:nvPr>
            <p:ph type="title"/>
          </p:nvPr>
        </p:nvSpPr>
        <p:spPr>
          <a:xfrm>
            <a:off x="2153200" y="2025748"/>
            <a:ext cx="3942800" cy="17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89" name="Google Shape;289;p14"/>
          <p:cNvSpPr txBox="1">
            <a:spLocks noGrp="1"/>
          </p:cNvSpPr>
          <p:nvPr>
            <p:ph type="subTitle" idx="1"/>
          </p:nvPr>
        </p:nvSpPr>
        <p:spPr>
          <a:xfrm>
            <a:off x="1482400" y="4092615"/>
            <a:ext cx="4613600" cy="7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90" name="Google Shape;290;p14"/>
          <p:cNvSpPr txBox="1">
            <a:spLocks noGrp="1"/>
          </p:cNvSpPr>
          <p:nvPr>
            <p:ph type="title" idx="2" hasCustomPrompt="1"/>
          </p:nvPr>
        </p:nvSpPr>
        <p:spPr>
          <a:xfrm>
            <a:off x="8700400" y="4064448"/>
            <a:ext cx="1817200" cy="14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5249435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" name="Google Shape;292;p15"/>
          <p:cNvGrpSpPr/>
          <p:nvPr/>
        </p:nvGrpSpPr>
        <p:grpSpPr>
          <a:xfrm>
            <a:off x="327652" y="327451"/>
            <a:ext cx="11537000" cy="6203112"/>
            <a:chOff x="245739" y="245588"/>
            <a:chExt cx="8652750" cy="4652334"/>
          </a:xfrm>
        </p:grpSpPr>
        <p:grpSp>
          <p:nvGrpSpPr>
            <p:cNvPr id="293" name="Google Shape;293;p15"/>
            <p:cNvGrpSpPr/>
            <p:nvPr/>
          </p:nvGrpSpPr>
          <p:grpSpPr>
            <a:xfrm>
              <a:off x="8669664" y="245588"/>
              <a:ext cx="228825" cy="228825"/>
              <a:chOff x="3023950" y="3689950"/>
              <a:chExt cx="316100" cy="316100"/>
            </a:xfrm>
          </p:grpSpPr>
          <p:sp>
            <p:nvSpPr>
              <p:cNvPr id="294" name="Google Shape;294;p15"/>
              <p:cNvSpPr/>
              <p:nvPr/>
            </p:nvSpPr>
            <p:spPr>
              <a:xfrm>
                <a:off x="3069000" y="3735000"/>
                <a:ext cx="225300" cy="225300"/>
              </a:xfrm>
              <a:custGeom>
                <a:avLst/>
                <a:gdLst/>
                <a:ahLst/>
                <a:cxnLst/>
                <a:rect l="l" t="t" r="r" b="b"/>
                <a:pathLst>
                  <a:path w="9012" h="9012" fill="none" extrusionOk="0">
                    <a:moveTo>
                      <a:pt x="9012" y="4520"/>
                    </a:moveTo>
                    <a:cubicBezTo>
                      <a:pt x="9012" y="7015"/>
                      <a:pt x="6988" y="9011"/>
                      <a:pt x="4520" y="9011"/>
                    </a:cubicBezTo>
                    <a:cubicBezTo>
                      <a:pt x="2025" y="9011"/>
                      <a:pt x="1" y="7015"/>
                      <a:pt x="1" y="4520"/>
                    </a:cubicBezTo>
                    <a:cubicBezTo>
                      <a:pt x="1" y="2025"/>
                      <a:pt x="2025" y="1"/>
                      <a:pt x="4520" y="1"/>
                    </a:cubicBezTo>
                    <a:cubicBezTo>
                      <a:pt x="6988" y="1"/>
                      <a:pt x="9012" y="2025"/>
                      <a:pt x="9012" y="4520"/>
                    </a:cubicBezTo>
                    <a:close/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15"/>
              <p:cNvSpPr/>
              <p:nvPr/>
            </p:nvSpPr>
            <p:spPr>
              <a:xfrm>
                <a:off x="3182000" y="3689950"/>
                <a:ext cx="25" cy="316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44" fill="none" extrusionOk="0">
                    <a:moveTo>
                      <a:pt x="0" y="0"/>
                    </a:moveTo>
                    <a:lnTo>
                      <a:pt x="0" y="12643"/>
                    </a:lnTo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15"/>
              <p:cNvSpPr/>
              <p:nvPr/>
            </p:nvSpPr>
            <p:spPr>
              <a:xfrm>
                <a:off x="3023950" y="3847975"/>
                <a:ext cx="31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644" h="1" fill="none" extrusionOk="0">
                    <a:moveTo>
                      <a:pt x="1" y="1"/>
                    </a:moveTo>
                    <a:lnTo>
                      <a:pt x="12644" y="1"/>
                    </a:lnTo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7" name="Google Shape;297;p15"/>
            <p:cNvGrpSpPr/>
            <p:nvPr/>
          </p:nvGrpSpPr>
          <p:grpSpPr>
            <a:xfrm>
              <a:off x="8669427" y="4669065"/>
              <a:ext cx="228825" cy="228856"/>
              <a:chOff x="3023950" y="3689950"/>
              <a:chExt cx="316100" cy="316100"/>
            </a:xfrm>
          </p:grpSpPr>
          <p:sp>
            <p:nvSpPr>
              <p:cNvPr id="298" name="Google Shape;298;p15"/>
              <p:cNvSpPr/>
              <p:nvPr/>
            </p:nvSpPr>
            <p:spPr>
              <a:xfrm>
                <a:off x="3069000" y="3735000"/>
                <a:ext cx="225300" cy="225300"/>
              </a:xfrm>
              <a:custGeom>
                <a:avLst/>
                <a:gdLst/>
                <a:ahLst/>
                <a:cxnLst/>
                <a:rect l="l" t="t" r="r" b="b"/>
                <a:pathLst>
                  <a:path w="9012" h="9012" fill="none" extrusionOk="0">
                    <a:moveTo>
                      <a:pt x="9012" y="4520"/>
                    </a:moveTo>
                    <a:cubicBezTo>
                      <a:pt x="9012" y="7015"/>
                      <a:pt x="6988" y="9011"/>
                      <a:pt x="4520" y="9011"/>
                    </a:cubicBezTo>
                    <a:cubicBezTo>
                      <a:pt x="2025" y="9011"/>
                      <a:pt x="1" y="7015"/>
                      <a:pt x="1" y="4520"/>
                    </a:cubicBezTo>
                    <a:cubicBezTo>
                      <a:pt x="1" y="2025"/>
                      <a:pt x="2025" y="1"/>
                      <a:pt x="4520" y="1"/>
                    </a:cubicBezTo>
                    <a:cubicBezTo>
                      <a:pt x="6988" y="1"/>
                      <a:pt x="9012" y="2025"/>
                      <a:pt x="9012" y="4520"/>
                    </a:cubicBezTo>
                    <a:close/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15"/>
              <p:cNvSpPr/>
              <p:nvPr/>
            </p:nvSpPr>
            <p:spPr>
              <a:xfrm>
                <a:off x="3182000" y="3689950"/>
                <a:ext cx="25" cy="316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44" fill="none" extrusionOk="0">
                    <a:moveTo>
                      <a:pt x="0" y="0"/>
                    </a:moveTo>
                    <a:lnTo>
                      <a:pt x="0" y="12643"/>
                    </a:lnTo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" name="Google Shape;300;p15"/>
              <p:cNvSpPr/>
              <p:nvPr/>
            </p:nvSpPr>
            <p:spPr>
              <a:xfrm>
                <a:off x="3023950" y="3847975"/>
                <a:ext cx="31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644" h="1" fill="none" extrusionOk="0">
                    <a:moveTo>
                      <a:pt x="1" y="1"/>
                    </a:moveTo>
                    <a:lnTo>
                      <a:pt x="12644" y="1"/>
                    </a:lnTo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1" name="Google Shape;301;p15"/>
            <p:cNvGrpSpPr/>
            <p:nvPr/>
          </p:nvGrpSpPr>
          <p:grpSpPr>
            <a:xfrm>
              <a:off x="245739" y="245588"/>
              <a:ext cx="228825" cy="228825"/>
              <a:chOff x="3023950" y="3689950"/>
              <a:chExt cx="316100" cy="316100"/>
            </a:xfrm>
          </p:grpSpPr>
          <p:sp>
            <p:nvSpPr>
              <p:cNvPr id="302" name="Google Shape;302;p15"/>
              <p:cNvSpPr/>
              <p:nvPr/>
            </p:nvSpPr>
            <p:spPr>
              <a:xfrm>
                <a:off x="3069000" y="3735000"/>
                <a:ext cx="225300" cy="225300"/>
              </a:xfrm>
              <a:custGeom>
                <a:avLst/>
                <a:gdLst/>
                <a:ahLst/>
                <a:cxnLst/>
                <a:rect l="l" t="t" r="r" b="b"/>
                <a:pathLst>
                  <a:path w="9012" h="9012" fill="none" extrusionOk="0">
                    <a:moveTo>
                      <a:pt x="9012" y="4520"/>
                    </a:moveTo>
                    <a:cubicBezTo>
                      <a:pt x="9012" y="7015"/>
                      <a:pt x="6988" y="9011"/>
                      <a:pt x="4520" y="9011"/>
                    </a:cubicBezTo>
                    <a:cubicBezTo>
                      <a:pt x="2025" y="9011"/>
                      <a:pt x="1" y="7015"/>
                      <a:pt x="1" y="4520"/>
                    </a:cubicBezTo>
                    <a:cubicBezTo>
                      <a:pt x="1" y="2025"/>
                      <a:pt x="2025" y="1"/>
                      <a:pt x="4520" y="1"/>
                    </a:cubicBezTo>
                    <a:cubicBezTo>
                      <a:pt x="6988" y="1"/>
                      <a:pt x="9012" y="2025"/>
                      <a:pt x="9012" y="4520"/>
                    </a:cubicBezTo>
                    <a:close/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15"/>
              <p:cNvSpPr/>
              <p:nvPr/>
            </p:nvSpPr>
            <p:spPr>
              <a:xfrm>
                <a:off x="3182000" y="3689950"/>
                <a:ext cx="25" cy="316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44" fill="none" extrusionOk="0">
                    <a:moveTo>
                      <a:pt x="0" y="0"/>
                    </a:moveTo>
                    <a:lnTo>
                      <a:pt x="0" y="12643"/>
                    </a:lnTo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15"/>
              <p:cNvSpPr/>
              <p:nvPr/>
            </p:nvSpPr>
            <p:spPr>
              <a:xfrm>
                <a:off x="3023950" y="3847975"/>
                <a:ext cx="31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644" h="1" fill="none" extrusionOk="0">
                    <a:moveTo>
                      <a:pt x="1" y="1"/>
                    </a:moveTo>
                    <a:lnTo>
                      <a:pt x="12644" y="1"/>
                    </a:lnTo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5" name="Google Shape;305;p15"/>
            <p:cNvGrpSpPr/>
            <p:nvPr/>
          </p:nvGrpSpPr>
          <p:grpSpPr>
            <a:xfrm>
              <a:off x="245752" y="4669065"/>
              <a:ext cx="228825" cy="228856"/>
              <a:chOff x="3023950" y="3689950"/>
              <a:chExt cx="316100" cy="316100"/>
            </a:xfrm>
          </p:grpSpPr>
          <p:sp>
            <p:nvSpPr>
              <p:cNvPr id="306" name="Google Shape;306;p15"/>
              <p:cNvSpPr/>
              <p:nvPr/>
            </p:nvSpPr>
            <p:spPr>
              <a:xfrm>
                <a:off x="3069000" y="3735000"/>
                <a:ext cx="225300" cy="225300"/>
              </a:xfrm>
              <a:custGeom>
                <a:avLst/>
                <a:gdLst/>
                <a:ahLst/>
                <a:cxnLst/>
                <a:rect l="l" t="t" r="r" b="b"/>
                <a:pathLst>
                  <a:path w="9012" h="9012" fill="none" extrusionOk="0">
                    <a:moveTo>
                      <a:pt x="9012" y="4520"/>
                    </a:moveTo>
                    <a:cubicBezTo>
                      <a:pt x="9012" y="7015"/>
                      <a:pt x="6988" y="9011"/>
                      <a:pt x="4520" y="9011"/>
                    </a:cubicBezTo>
                    <a:cubicBezTo>
                      <a:pt x="2025" y="9011"/>
                      <a:pt x="1" y="7015"/>
                      <a:pt x="1" y="4520"/>
                    </a:cubicBezTo>
                    <a:cubicBezTo>
                      <a:pt x="1" y="2025"/>
                      <a:pt x="2025" y="1"/>
                      <a:pt x="4520" y="1"/>
                    </a:cubicBezTo>
                    <a:cubicBezTo>
                      <a:pt x="6988" y="1"/>
                      <a:pt x="9012" y="2025"/>
                      <a:pt x="9012" y="4520"/>
                    </a:cubicBezTo>
                    <a:close/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15"/>
              <p:cNvSpPr/>
              <p:nvPr/>
            </p:nvSpPr>
            <p:spPr>
              <a:xfrm>
                <a:off x="3182000" y="3689950"/>
                <a:ext cx="25" cy="316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44" fill="none" extrusionOk="0">
                    <a:moveTo>
                      <a:pt x="0" y="0"/>
                    </a:moveTo>
                    <a:lnTo>
                      <a:pt x="0" y="12643"/>
                    </a:lnTo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15"/>
              <p:cNvSpPr/>
              <p:nvPr/>
            </p:nvSpPr>
            <p:spPr>
              <a:xfrm>
                <a:off x="3023950" y="3847975"/>
                <a:ext cx="31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644" h="1" fill="none" extrusionOk="0">
                    <a:moveTo>
                      <a:pt x="1" y="1"/>
                    </a:moveTo>
                    <a:lnTo>
                      <a:pt x="12644" y="1"/>
                    </a:lnTo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09" name="Google Shape;309;p15"/>
          <p:cNvSpPr txBox="1">
            <a:spLocks noGrp="1"/>
          </p:cNvSpPr>
          <p:nvPr>
            <p:ph type="title"/>
          </p:nvPr>
        </p:nvSpPr>
        <p:spPr>
          <a:xfrm>
            <a:off x="960000" y="3176400"/>
            <a:ext cx="4828000" cy="9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10" name="Google Shape;310;p15"/>
          <p:cNvSpPr txBox="1">
            <a:spLocks noGrp="1"/>
          </p:cNvSpPr>
          <p:nvPr>
            <p:ph type="subTitle" idx="1"/>
          </p:nvPr>
        </p:nvSpPr>
        <p:spPr>
          <a:xfrm>
            <a:off x="960000" y="4227600"/>
            <a:ext cx="4828000" cy="9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11" name="Google Shape;311;p15"/>
          <p:cNvSpPr txBox="1">
            <a:spLocks noGrp="1"/>
          </p:cNvSpPr>
          <p:nvPr>
            <p:ph type="title" idx="2" hasCustomPrompt="1"/>
          </p:nvPr>
        </p:nvSpPr>
        <p:spPr>
          <a:xfrm>
            <a:off x="3874000" y="1637600"/>
            <a:ext cx="1914000" cy="14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2" name="Google Shape;312;p15"/>
          <p:cNvSpPr txBox="1"/>
          <p:nvPr/>
        </p:nvSpPr>
        <p:spPr>
          <a:xfrm>
            <a:off x="3129567" y="327473"/>
            <a:ext cx="5933200" cy="2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67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rPr>
              <a:t>003-1040559    1250 003-77156.8   1760 0009-14563.7   73273  </a:t>
            </a:r>
            <a:endParaRPr sz="1067">
              <a:solidFill>
                <a:schemeClr val="lt1"/>
              </a:solidFill>
              <a:latin typeface="Source Code Pro Light"/>
              <a:ea typeface="Source Code Pro Light"/>
              <a:cs typeface="Source Code Pro Light"/>
              <a:sym typeface="Source Code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39494433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" name="Google Shape;314;p16"/>
          <p:cNvGrpSpPr/>
          <p:nvPr/>
        </p:nvGrpSpPr>
        <p:grpSpPr>
          <a:xfrm>
            <a:off x="327652" y="327451"/>
            <a:ext cx="11537000" cy="6203112"/>
            <a:chOff x="245739" y="245588"/>
            <a:chExt cx="8652750" cy="4652334"/>
          </a:xfrm>
        </p:grpSpPr>
        <p:grpSp>
          <p:nvGrpSpPr>
            <p:cNvPr id="315" name="Google Shape;315;p16"/>
            <p:cNvGrpSpPr/>
            <p:nvPr/>
          </p:nvGrpSpPr>
          <p:grpSpPr>
            <a:xfrm>
              <a:off x="8669664" y="245588"/>
              <a:ext cx="228825" cy="228825"/>
              <a:chOff x="3023950" y="3689950"/>
              <a:chExt cx="316100" cy="316100"/>
            </a:xfrm>
          </p:grpSpPr>
          <p:sp>
            <p:nvSpPr>
              <p:cNvPr id="316" name="Google Shape;316;p16"/>
              <p:cNvSpPr/>
              <p:nvPr/>
            </p:nvSpPr>
            <p:spPr>
              <a:xfrm>
                <a:off x="3069000" y="3735000"/>
                <a:ext cx="225300" cy="225300"/>
              </a:xfrm>
              <a:custGeom>
                <a:avLst/>
                <a:gdLst/>
                <a:ahLst/>
                <a:cxnLst/>
                <a:rect l="l" t="t" r="r" b="b"/>
                <a:pathLst>
                  <a:path w="9012" h="9012" fill="none" extrusionOk="0">
                    <a:moveTo>
                      <a:pt x="9012" y="4520"/>
                    </a:moveTo>
                    <a:cubicBezTo>
                      <a:pt x="9012" y="7015"/>
                      <a:pt x="6988" y="9011"/>
                      <a:pt x="4520" y="9011"/>
                    </a:cubicBezTo>
                    <a:cubicBezTo>
                      <a:pt x="2025" y="9011"/>
                      <a:pt x="1" y="7015"/>
                      <a:pt x="1" y="4520"/>
                    </a:cubicBezTo>
                    <a:cubicBezTo>
                      <a:pt x="1" y="2025"/>
                      <a:pt x="2025" y="1"/>
                      <a:pt x="4520" y="1"/>
                    </a:cubicBezTo>
                    <a:cubicBezTo>
                      <a:pt x="6988" y="1"/>
                      <a:pt x="9012" y="2025"/>
                      <a:pt x="9012" y="4520"/>
                    </a:cubicBezTo>
                    <a:close/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16"/>
              <p:cNvSpPr/>
              <p:nvPr/>
            </p:nvSpPr>
            <p:spPr>
              <a:xfrm>
                <a:off x="3182000" y="3689950"/>
                <a:ext cx="25" cy="316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44" fill="none" extrusionOk="0">
                    <a:moveTo>
                      <a:pt x="0" y="0"/>
                    </a:moveTo>
                    <a:lnTo>
                      <a:pt x="0" y="12643"/>
                    </a:lnTo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16"/>
              <p:cNvSpPr/>
              <p:nvPr/>
            </p:nvSpPr>
            <p:spPr>
              <a:xfrm>
                <a:off x="3023950" y="3847975"/>
                <a:ext cx="31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644" h="1" fill="none" extrusionOk="0">
                    <a:moveTo>
                      <a:pt x="1" y="1"/>
                    </a:moveTo>
                    <a:lnTo>
                      <a:pt x="12644" y="1"/>
                    </a:lnTo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16"/>
            <p:cNvGrpSpPr/>
            <p:nvPr/>
          </p:nvGrpSpPr>
          <p:grpSpPr>
            <a:xfrm>
              <a:off x="245739" y="245588"/>
              <a:ext cx="228825" cy="228825"/>
              <a:chOff x="3023950" y="3689950"/>
              <a:chExt cx="316100" cy="316100"/>
            </a:xfrm>
          </p:grpSpPr>
          <p:sp>
            <p:nvSpPr>
              <p:cNvPr id="320" name="Google Shape;320;p16"/>
              <p:cNvSpPr/>
              <p:nvPr/>
            </p:nvSpPr>
            <p:spPr>
              <a:xfrm>
                <a:off x="3069000" y="3735000"/>
                <a:ext cx="225300" cy="225300"/>
              </a:xfrm>
              <a:custGeom>
                <a:avLst/>
                <a:gdLst/>
                <a:ahLst/>
                <a:cxnLst/>
                <a:rect l="l" t="t" r="r" b="b"/>
                <a:pathLst>
                  <a:path w="9012" h="9012" fill="none" extrusionOk="0">
                    <a:moveTo>
                      <a:pt x="9012" y="4520"/>
                    </a:moveTo>
                    <a:cubicBezTo>
                      <a:pt x="9012" y="7015"/>
                      <a:pt x="6988" y="9011"/>
                      <a:pt x="4520" y="9011"/>
                    </a:cubicBezTo>
                    <a:cubicBezTo>
                      <a:pt x="2025" y="9011"/>
                      <a:pt x="1" y="7015"/>
                      <a:pt x="1" y="4520"/>
                    </a:cubicBezTo>
                    <a:cubicBezTo>
                      <a:pt x="1" y="2025"/>
                      <a:pt x="2025" y="1"/>
                      <a:pt x="4520" y="1"/>
                    </a:cubicBezTo>
                    <a:cubicBezTo>
                      <a:pt x="6988" y="1"/>
                      <a:pt x="9012" y="2025"/>
                      <a:pt x="9012" y="4520"/>
                    </a:cubicBezTo>
                    <a:close/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16"/>
              <p:cNvSpPr/>
              <p:nvPr/>
            </p:nvSpPr>
            <p:spPr>
              <a:xfrm>
                <a:off x="3182000" y="3689950"/>
                <a:ext cx="25" cy="316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44" fill="none" extrusionOk="0">
                    <a:moveTo>
                      <a:pt x="0" y="0"/>
                    </a:moveTo>
                    <a:lnTo>
                      <a:pt x="0" y="12643"/>
                    </a:lnTo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16"/>
              <p:cNvSpPr/>
              <p:nvPr/>
            </p:nvSpPr>
            <p:spPr>
              <a:xfrm>
                <a:off x="3023950" y="3847975"/>
                <a:ext cx="31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644" h="1" fill="none" extrusionOk="0">
                    <a:moveTo>
                      <a:pt x="1" y="1"/>
                    </a:moveTo>
                    <a:lnTo>
                      <a:pt x="12644" y="1"/>
                    </a:lnTo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" name="Google Shape;323;p16"/>
            <p:cNvGrpSpPr/>
            <p:nvPr/>
          </p:nvGrpSpPr>
          <p:grpSpPr>
            <a:xfrm>
              <a:off x="245752" y="4669065"/>
              <a:ext cx="228825" cy="228856"/>
              <a:chOff x="3023950" y="3689950"/>
              <a:chExt cx="316100" cy="316100"/>
            </a:xfrm>
          </p:grpSpPr>
          <p:sp>
            <p:nvSpPr>
              <p:cNvPr id="324" name="Google Shape;324;p16"/>
              <p:cNvSpPr/>
              <p:nvPr/>
            </p:nvSpPr>
            <p:spPr>
              <a:xfrm>
                <a:off x="3069000" y="3735000"/>
                <a:ext cx="225300" cy="225300"/>
              </a:xfrm>
              <a:custGeom>
                <a:avLst/>
                <a:gdLst/>
                <a:ahLst/>
                <a:cxnLst/>
                <a:rect l="l" t="t" r="r" b="b"/>
                <a:pathLst>
                  <a:path w="9012" h="9012" fill="none" extrusionOk="0">
                    <a:moveTo>
                      <a:pt x="9012" y="4520"/>
                    </a:moveTo>
                    <a:cubicBezTo>
                      <a:pt x="9012" y="7015"/>
                      <a:pt x="6988" y="9011"/>
                      <a:pt x="4520" y="9011"/>
                    </a:cubicBezTo>
                    <a:cubicBezTo>
                      <a:pt x="2025" y="9011"/>
                      <a:pt x="1" y="7015"/>
                      <a:pt x="1" y="4520"/>
                    </a:cubicBezTo>
                    <a:cubicBezTo>
                      <a:pt x="1" y="2025"/>
                      <a:pt x="2025" y="1"/>
                      <a:pt x="4520" y="1"/>
                    </a:cubicBezTo>
                    <a:cubicBezTo>
                      <a:pt x="6988" y="1"/>
                      <a:pt x="9012" y="2025"/>
                      <a:pt x="9012" y="4520"/>
                    </a:cubicBezTo>
                    <a:close/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16"/>
              <p:cNvSpPr/>
              <p:nvPr/>
            </p:nvSpPr>
            <p:spPr>
              <a:xfrm>
                <a:off x="3182000" y="3689950"/>
                <a:ext cx="25" cy="316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44" fill="none" extrusionOk="0">
                    <a:moveTo>
                      <a:pt x="0" y="0"/>
                    </a:moveTo>
                    <a:lnTo>
                      <a:pt x="0" y="12643"/>
                    </a:lnTo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16"/>
              <p:cNvSpPr/>
              <p:nvPr/>
            </p:nvSpPr>
            <p:spPr>
              <a:xfrm>
                <a:off x="3023950" y="3847975"/>
                <a:ext cx="31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644" h="1" fill="none" extrusionOk="0">
                    <a:moveTo>
                      <a:pt x="1" y="1"/>
                    </a:moveTo>
                    <a:lnTo>
                      <a:pt x="12644" y="1"/>
                    </a:lnTo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" name="Google Shape;327;p16"/>
            <p:cNvGrpSpPr/>
            <p:nvPr/>
          </p:nvGrpSpPr>
          <p:grpSpPr>
            <a:xfrm>
              <a:off x="4672726" y="1652797"/>
              <a:ext cx="4108323" cy="3132999"/>
              <a:chOff x="5614975" y="2571738"/>
              <a:chExt cx="2725075" cy="2078413"/>
            </a:xfrm>
          </p:grpSpPr>
          <p:grpSp>
            <p:nvGrpSpPr>
              <p:cNvPr id="328" name="Google Shape;328;p16"/>
              <p:cNvGrpSpPr/>
              <p:nvPr/>
            </p:nvGrpSpPr>
            <p:grpSpPr>
              <a:xfrm>
                <a:off x="8301900" y="2571738"/>
                <a:ext cx="38150" cy="1997125"/>
                <a:chOff x="8301900" y="2571738"/>
                <a:chExt cx="38150" cy="1997125"/>
              </a:xfrm>
            </p:grpSpPr>
            <p:sp>
              <p:nvSpPr>
                <p:cNvPr id="329" name="Google Shape;329;p16"/>
                <p:cNvSpPr/>
                <p:nvPr/>
              </p:nvSpPr>
              <p:spPr>
                <a:xfrm>
                  <a:off x="8305713" y="2571738"/>
                  <a:ext cx="17350" cy="2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944" extrusionOk="0">
                      <a:moveTo>
                        <a:pt x="333" y="112"/>
                      </a:moveTo>
                      <a:cubicBezTo>
                        <a:pt x="416" y="112"/>
                        <a:pt x="472" y="112"/>
                        <a:pt x="500" y="167"/>
                      </a:cubicBezTo>
                      <a:cubicBezTo>
                        <a:pt x="527" y="223"/>
                        <a:pt x="555" y="278"/>
                        <a:pt x="555" y="361"/>
                      </a:cubicBezTo>
                      <a:cubicBezTo>
                        <a:pt x="555" y="389"/>
                        <a:pt x="555" y="417"/>
                        <a:pt x="555" y="472"/>
                      </a:cubicBezTo>
                      <a:cubicBezTo>
                        <a:pt x="555" y="500"/>
                        <a:pt x="555" y="555"/>
                        <a:pt x="555" y="583"/>
                      </a:cubicBezTo>
                      <a:cubicBezTo>
                        <a:pt x="555" y="666"/>
                        <a:pt x="527" y="722"/>
                        <a:pt x="500" y="777"/>
                      </a:cubicBezTo>
                      <a:cubicBezTo>
                        <a:pt x="472" y="805"/>
                        <a:pt x="416" y="833"/>
                        <a:pt x="333" y="833"/>
                      </a:cubicBezTo>
                      <a:cubicBezTo>
                        <a:pt x="278" y="833"/>
                        <a:pt x="222" y="805"/>
                        <a:pt x="195" y="777"/>
                      </a:cubicBezTo>
                      <a:cubicBezTo>
                        <a:pt x="167" y="722"/>
                        <a:pt x="139" y="666"/>
                        <a:pt x="139" y="583"/>
                      </a:cubicBezTo>
                      <a:lnTo>
                        <a:pt x="139" y="472"/>
                      </a:lnTo>
                      <a:lnTo>
                        <a:pt x="139" y="361"/>
                      </a:lnTo>
                      <a:cubicBezTo>
                        <a:pt x="139" y="278"/>
                        <a:pt x="167" y="223"/>
                        <a:pt x="195" y="167"/>
                      </a:cubicBezTo>
                      <a:cubicBezTo>
                        <a:pt x="222" y="112"/>
                        <a:pt x="278" y="112"/>
                        <a:pt x="333" y="112"/>
                      </a:cubicBezTo>
                      <a:close/>
                      <a:moveTo>
                        <a:pt x="333" y="1"/>
                      </a:moveTo>
                      <a:cubicBezTo>
                        <a:pt x="222" y="1"/>
                        <a:pt x="139" y="29"/>
                        <a:pt x="111" y="84"/>
                      </a:cubicBezTo>
                      <a:cubicBezTo>
                        <a:pt x="56" y="167"/>
                        <a:pt x="28" y="250"/>
                        <a:pt x="28" y="361"/>
                      </a:cubicBezTo>
                      <a:lnTo>
                        <a:pt x="0" y="472"/>
                      </a:lnTo>
                      <a:lnTo>
                        <a:pt x="28" y="583"/>
                      </a:lnTo>
                      <a:cubicBezTo>
                        <a:pt x="28" y="694"/>
                        <a:pt x="56" y="777"/>
                        <a:pt x="111" y="833"/>
                      </a:cubicBezTo>
                      <a:cubicBezTo>
                        <a:pt x="139" y="916"/>
                        <a:pt x="222" y="944"/>
                        <a:pt x="333" y="944"/>
                      </a:cubicBezTo>
                      <a:cubicBezTo>
                        <a:pt x="472" y="944"/>
                        <a:pt x="555" y="916"/>
                        <a:pt x="583" y="833"/>
                      </a:cubicBezTo>
                      <a:cubicBezTo>
                        <a:pt x="638" y="777"/>
                        <a:pt x="666" y="694"/>
                        <a:pt x="666" y="583"/>
                      </a:cubicBezTo>
                      <a:cubicBezTo>
                        <a:pt x="666" y="555"/>
                        <a:pt x="694" y="528"/>
                        <a:pt x="694" y="472"/>
                      </a:cubicBezTo>
                      <a:cubicBezTo>
                        <a:pt x="694" y="417"/>
                        <a:pt x="666" y="389"/>
                        <a:pt x="666" y="361"/>
                      </a:cubicBezTo>
                      <a:cubicBezTo>
                        <a:pt x="666" y="250"/>
                        <a:pt x="638" y="167"/>
                        <a:pt x="583" y="84"/>
                      </a:cubicBezTo>
                      <a:cubicBezTo>
                        <a:pt x="555" y="29"/>
                        <a:pt x="472" y="1"/>
                        <a:pt x="33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" name="Google Shape;330;p16"/>
                <p:cNvSpPr/>
                <p:nvPr/>
              </p:nvSpPr>
              <p:spPr>
                <a:xfrm>
                  <a:off x="8302600" y="2966313"/>
                  <a:ext cx="17350" cy="2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944" extrusionOk="0">
                      <a:moveTo>
                        <a:pt x="333" y="84"/>
                      </a:moveTo>
                      <a:cubicBezTo>
                        <a:pt x="416" y="84"/>
                        <a:pt x="472" y="111"/>
                        <a:pt x="500" y="167"/>
                      </a:cubicBezTo>
                      <a:cubicBezTo>
                        <a:pt x="527" y="222"/>
                        <a:pt x="555" y="278"/>
                        <a:pt x="555" y="361"/>
                      </a:cubicBezTo>
                      <a:cubicBezTo>
                        <a:pt x="555" y="389"/>
                        <a:pt x="555" y="416"/>
                        <a:pt x="555" y="472"/>
                      </a:cubicBezTo>
                      <a:cubicBezTo>
                        <a:pt x="555" y="500"/>
                        <a:pt x="555" y="555"/>
                        <a:pt x="555" y="583"/>
                      </a:cubicBezTo>
                      <a:cubicBezTo>
                        <a:pt x="555" y="638"/>
                        <a:pt x="527" y="721"/>
                        <a:pt x="500" y="749"/>
                      </a:cubicBezTo>
                      <a:cubicBezTo>
                        <a:pt x="472" y="805"/>
                        <a:pt x="416" y="832"/>
                        <a:pt x="333" y="832"/>
                      </a:cubicBezTo>
                      <a:cubicBezTo>
                        <a:pt x="278" y="832"/>
                        <a:pt x="222" y="805"/>
                        <a:pt x="195" y="749"/>
                      </a:cubicBezTo>
                      <a:cubicBezTo>
                        <a:pt x="167" y="721"/>
                        <a:pt x="139" y="638"/>
                        <a:pt x="139" y="583"/>
                      </a:cubicBezTo>
                      <a:lnTo>
                        <a:pt x="139" y="472"/>
                      </a:lnTo>
                      <a:lnTo>
                        <a:pt x="139" y="361"/>
                      </a:lnTo>
                      <a:cubicBezTo>
                        <a:pt x="139" y="278"/>
                        <a:pt x="167" y="222"/>
                        <a:pt x="195" y="167"/>
                      </a:cubicBezTo>
                      <a:cubicBezTo>
                        <a:pt x="222" y="111"/>
                        <a:pt x="278" y="84"/>
                        <a:pt x="333" y="84"/>
                      </a:cubicBezTo>
                      <a:close/>
                      <a:moveTo>
                        <a:pt x="333" y="0"/>
                      </a:moveTo>
                      <a:cubicBezTo>
                        <a:pt x="222" y="0"/>
                        <a:pt x="139" y="28"/>
                        <a:pt x="111" y="84"/>
                      </a:cubicBezTo>
                      <a:cubicBezTo>
                        <a:pt x="56" y="167"/>
                        <a:pt x="28" y="250"/>
                        <a:pt x="28" y="333"/>
                      </a:cubicBezTo>
                      <a:lnTo>
                        <a:pt x="0" y="472"/>
                      </a:lnTo>
                      <a:lnTo>
                        <a:pt x="28" y="583"/>
                      </a:lnTo>
                      <a:cubicBezTo>
                        <a:pt x="28" y="694"/>
                        <a:pt x="56" y="777"/>
                        <a:pt x="111" y="832"/>
                      </a:cubicBezTo>
                      <a:cubicBezTo>
                        <a:pt x="139" y="915"/>
                        <a:pt x="222" y="943"/>
                        <a:pt x="333" y="943"/>
                      </a:cubicBezTo>
                      <a:cubicBezTo>
                        <a:pt x="472" y="943"/>
                        <a:pt x="555" y="915"/>
                        <a:pt x="583" y="832"/>
                      </a:cubicBezTo>
                      <a:cubicBezTo>
                        <a:pt x="638" y="777"/>
                        <a:pt x="666" y="694"/>
                        <a:pt x="666" y="583"/>
                      </a:cubicBezTo>
                      <a:cubicBezTo>
                        <a:pt x="666" y="555"/>
                        <a:pt x="694" y="527"/>
                        <a:pt x="694" y="472"/>
                      </a:cubicBezTo>
                      <a:cubicBezTo>
                        <a:pt x="694" y="416"/>
                        <a:pt x="666" y="361"/>
                        <a:pt x="666" y="333"/>
                      </a:cubicBezTo>
                      <a:cubicBezTo>
                        <a:pt x="666" y="250"/>
                        <a:pt x="638" y="167"/>
                        <a:pt x="583" y="84"/>
                      </a:cubicBezTo>
                      <a:cubicBezTo>
                        <a:pt x="555" y="28"/>
                        <a:pt x="472" y="0"/>
                        <a:pt x="33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" name="Google Shape;331;p16"/>
                <p:cNvSpPr/>
                <p:nvPr/>
              </p:nvSpPr>
              <p:spPr>
                <a:xfrm>
                  <a:off x="8302250" y="3360888"/>
                  <a:ext cx="17350" cy="2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944" extrusionOk="0">
                      <a:moveTo>
                        <a:pt x="333" y="84"/>
                      </a:moveTo>
                      <a:cubicBezTo>
                        <a:pt x="416" y="84"/>
                        <a:pt x="472" y="112"/>
                        <a:pt x="500" y="167"/>
                      </a:cubicBezTo>
                      <a:cubicBezTo>
                        <a:pt x="527" y="223"/>
                        <a:pt x="555" y="278"/>
                        <a:pt x="555" y="361"/>
                      </a:cubicBezTo>
                      <a:cubicBezTo>
                        <a:pt x="555" y="389"/>
                        <a:pt x="555" y="417"/>
                        <a:pt x="555" y="472"/>
                      </a:cubicBezTo>
                      <a:cubicBezTo>
                        <a:pt x="555" y="500"/>
                        <a:pt x="555" y="555"/>
                        <a:pt x="555" y="583"/>
                      </a:cubicBezTo>
                      <a:cubicBezTo>
                        <a:pt x="555" y="638"/>
                        <a:pt x="527" y="722"/>
                        <a:pt x="500" y="749"/>
                      </a:cubicBezTo>
                      <a:cubicBezTo>
                        <a:pt x="472" y="805"/>
                        <a:pt x="416" y="833"/>
                        <a:pt x="333" y="833"/>
                      </a:cubicBezTo>
                      <a:cubicBezTo>
                        <a:pt x="278" y="833"/>
                        <a:pt x="222" y="805"/>
                        <a:pt x="195" y="749"/>
                      </a:cubicBezTo>
                      <a:cubicBezTo>
                        <a:pt x="167" y="722"/>
                        <a:pt x="139" y="638"/>
                        <a:pt x="139" y="583"/>
                      </a:cubicBezTo>
                      <a:lnTo>
                        <a:pt x="139" y="472"/>
                      </a:lnTo>
                      <a:lnTo>
                        <a:pt x="139" y="361"/>
                      </a:lnTo>
                      <a:cubicBezTo>
                        <a:pt x="139" y="278"/>
                        <a:pt x="167" y="223"/>
                        <a:pt x="195" y="167"/>
                      </a:cubicBezTo>
                      <a:cubicBezTo>
                        <a:pt x="222" y="112"/>
                        <a:pt x="278" y="84"/>
                        <a:pt x="333" y="84"/>
                      </a:cubicBezTo>
                      <a:close/>
                      <a:moveTo>
                        <a:pt x="333" y="1"/>
                      </a:moveTo>
                      <a:cubicBezTo>
                        <a:pt x="222" y="1"/>
                        <a:pt x="139" y="29"/>
                        <a:pt x="111" y="84"/>
                      </a:cubicBezTo>
                      <a:cubicBezTo>
                        <a:pt x="56" y="167"/>
                        <a:pt x="28" y="250"/>
                        <a:pt x="28" y="334"/>
                      </a:cubicBezTo>
                      <a:lnTo>
                        <a:pt x="0" y="472"/>
                      </a:lnTo>
                      <a:lnTo>
                        <a:pt x="28" y="583"/>
                      </a:lnTo>
                      <a:cubicBezTo>
                        <a:pt x="28" y="694"/>
                        <a:pt x="56" y="777"/>
                        <a:pt x="111" y="833"/>
                      </a:cubicBezTo>
                      <a:cubicBezTo>
                        <a:pt x="139" y="916"/>
                        <a:pt x="222" y="943"/>
                        <a:pt x="333" y="943"/>
                      </a:cubicBezTo>
                      <a:cubicBezTo>
                        <a:pt x="472" y="943"/>
                        <a:pt x="555" y="916"/>
                        <a:pt x="583" y="833"/>
                      </a:cubicBezTo>
                      <a:cubicBezTo>
                        <a:pt x="638" y="777"/>
                        <a:pt x="666" y="694"/>
                        <a:pt x="666" y="583"/>
                      </a:cubicBezTo>
                      <a:cubicBezTo>
                        <a:pt x="666" y="555"/>
                        <a:pt x="694" y="528"/>
                        <a:pt x="694" y="472"/>
                      </a:cubicBezTo>
                      <a:cubicBezTo>
                        <a:pt x="694" y="417"/>
                        <a:pt x="666" y="361"/>
                        <a:pt x="666" y="334"/>
                      </a:cubicBezTo>
                      <a:cubicBezTo>
                        <a:pt x="666" y="250"/>
                        <a:pt x="638" y="167"/>
                        <a:pt x="583" y="84"/>
                      </a:cubicBezTo>
                      <a:cubicBezTo>
                        <a:pt x="555" y="29"/>
                        <a:pt x="472" y="1"/>
                        <a:pt x="33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" name="Google Shape;332;p16"/>
                <p:cNvSpPr/>
                <p:nvPr/>
              </p:nvSpPr>
              <p:spPr>
                <a:xfrm>
                  <a:off x="8301900" y="3755463"/>
                  <a:ext cx="17350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943" extrusionOk="0">
                      <a:moveTo>
                        <a:pt x="333" y="83"/>
                      </a:moveTo>
                      <a:cubicBezTo>
                        <a:pt x="416" y="83"/>
                        <a:pt x="472" y="111"/>
                        <a:pt x="500" y="166"/>
                      </a:cubicBezTo>
                      <a:cubicBezTo>
                        <a:pt x="527" y="222"/>
                        <a:pt x="555" y="277"/>
                        <a:pt x="555" y="361"/>
                      </a:cubicBezTo>
                      <a:cubicBezTo>
                        <a:pt x="555" y="388"/>
                        <a:pt x="555" y="416"/>
                        <a:pt x="555" y="471"/>
                      </a:cubicBezTo>
                      <a:cubicBezTo>
                        <a:pt x="555" y="499"/>
                        <a:pt x="555" y="555"/>
                        <a:pt x="555" y="582"/>
                      </a:cubicBezTo>
                      <a:cubicBezTo>
                        <a:pt x="555" y="638"/>
                        <a:pt x="527" y="721"/>
                        <a:pt x="500" y="749"/>
                      </a:cubicBezTo>
                      <a:cubicBezTo>
                        <a:pt x="472" y="804"/>
                        <a:pt x="416" y="832"/>
                        <a:pt x="333" y="832"/>
                      </a:cubicBezTo>
                      <a:cubicBezTo>
                        <a:pt x="278" y="832"/>
                        <a:pt x="222" y="804"/>
                        <a:pt x="195" y="749"/>
                      </a:cubicBezTo>
                      <a:cubicBezTo>
                        <a:pt x="167" y="721"/>
                        <a:pt x="139" y="638"/>
                        <a:pt x="139" y="582"/>
                      </a:cubicBezTo>
                      <a:lnTo>
                        <a:pt x="139" y="471"/>
                      </a:lnTo>
                      <a:lnTo>
                        <a:pt x="139" y="361"/>
                      </a:lnTo>
                      <a:cubicBezTo>
                        <a:pt x="139" y="277"/>
                        <a:pt x="167" y="222"/>
                        <a:pt x="195" y="166"/>
                      </a:cubicBezTo>
                      <a:cubicBezTo>
                        <a:pt x="222" y="111"/>
                        <a:pt x="278" y="83"/>
                        <a:pt x="333" y="83"/>
                      </a:cubicBezTo>
                      <a:close/>
                      <a:moveTo>
                        <a:pt x="333" y="0"/>
                      </a:moveTo>
                      <a:cubicBezTo>
                        <a:pt x="222" y="0"/>
                        <a:pt x="139" y="28"/>
                        <a:pt x="111" y="83"/>
                      </a:cubicBezTo>
                      <a:cubicBezTo>
                        <a:pt x="56" y="166"/>
                        <a:pt x="28" y="250"/>
                        <a:pt x="28" y="333"/>
                      </a:cubicBezTo>
                      <a:lnTo>
                        <a:pt x="0" y="471"/>
                      </a:lnTo>
                      <a:lnTo>
                        <a:pt x="28" y="582"/>
                      </a:lnTo>
                      <a:cubicBezTo>
                        <a:pt x="28" y="693"/>
                        <a:pt x="56" y="776"/>
                        <a:pt x="111" y="832"/>
                      </a:cubicBezTo>
                      <a:cubicBezTo>
                        <a:pt x="139" y="915"/>
                        <a:pt x="222" y="943"/>
                        <a:pt x="333" y="943"/>
                      </a:cubicBezTo>
                      <a:cubicBezTo>
                        <a:pt x="472" y="943"/>
                        <a:pt x="555" y="915"/>
                        <a:pt x="583" y="832"/>
                      </a:cubicBezTo>
                      <a:cubicBezTo>
                        <a:pt x="638" y="776"/>
                        <a:pt x="666" y="693"/>
                        <a:pt x="666" y="582"/>
                      </a:cubicBezTo>
                      <a:cubicBezTo>
                        <a:pt x="666" y="555"/>
                        <a:pt x="694" y="527"/>
                        <a:pt x="694" y="471"/>
                      </a:cubicBezTo>
                      <a:cubicBezTo>
                        <a:pt x="694" y="416"/>
                        <a:pt x="666" y="361"/>
                        <a:pt x="666" y="333"/>
                      </a:cubicBezTo>
                      <a:cubicBezTo>
                        <a:pt x="666" y="250"/>
                        <a:pt x="638" y="166"/>
                        <a:pt x="583" y="83"/>
                      </a:cubicBezTo>
                      <a:cubicBezTo>
                        <a:pt x="555" y="28"/>
                        <a:pt x="472" y="0"/>
                        <a:pt x="33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" name="Google Shape;333;p16"/>
                <p:cNvSpPr/>
                <p:nvPr/>
              </p:nvSpPr>
              <p:spPr>
                <a:xfrm>
                  <a:off x="8302600" y="4150013"/>
                  <a:ext cx="17350" cy="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971" extrusionOk="0">
                      <a:moveTo>
                        <a:pt x="333" y="111"/>
                      </a:moveTo>
                      <a:cubicBezTo>
                        <a:pt x="416" y="111"/>
                        <a:pt x="472" y="139"/>
                        <a:pt x="500" y="194"/>
                      </a:cubicBezTo>
                      <a:cubicBezTo>
                        <a:pt x="527" y="222"/>
                        <a:pt x="555" y="305"/>
                        <a:pt x="555" y="388"/>
                      </a:cubicBezTo>
                      <a:cubicBezTo>
                        <a:pt x="555" y="388"/>
                        <a:pt x="555" y="444"/>
                        <a:pt x="555" y="471"/>
                      </a:cubicBezTo>
                      <a:cubicBezTo>
                        <a:pt x="555" y="527"/>
                        <a:pt x="555" y="582"/>
                        <a:pt x="555" y="582"/>
                      </a:cubicBezTo>
                      <a:cubicBezTo>
                        <a:pt x="555" y="665"/>
                        <a:pt x="527" y="749"/>
                        <a:pt x="500" y="776"/>
                      </a:cubicBezTo>
                      <a:cubicBezTo>
                        <a:pt x="472" y="832"/>
                        <a:pt x="416" y="860"/>
                        <a:pt x="333" y="860"/>
                      </a:cubicBezTo>
                      <a:cubicBezTo>
                        <a:pt x="278" y="860"/>
                        <a:pt x="222" y="832"/>
                        <a:pt x="195" y="776"/>
                      </a:cubicBezTo>
                      <a:cubicBezTo>
                        <a:pt x="167" y="749"/>
                        <a:pt x="139" y="665"/>
                        <a:pt x="139" y="582"/>
                      </a:cubicBezTo>
                      <a:lnTo>
                        <a:pt x="139" y="471"/>
                      </a:lnTo>
                      <a:lnTo>
                        <a:pt x="139" y="388"/>
                      </a:lnTo>
                      <a:cubicBezTo>
                        <a:pt x="139" y="305"/>
                        <a:pt x="167" y="222"/>
                        <a:pt x="195" y="194"/>
                      </a:cubicBezTo>
                      <a:cubicBezTo>
                        <a:pt x="222" y="139"/>
                        <a:pt x="278" y="111"/>
                        <a:pt x="333" y="111"/>
                      </a:cubicBezTo>
                      <a:close/>
                      <a:moveTo>
                        <a:pt x="333" y="0"/>
                      </a:moveTo>
                      <a:cubicBezTo>
                        <a:pt x="222" y="0"/>
                        <a:pt x="139" y="55"/>
                        <a:pt x="111" y="111"/>
                      </a:cubicBezTo>
                      <a:cubicBezTo>
                        <a:pt x="56" y="166"/>
                        <a:pt x="28" y="277"/>
                        <a:pt x="28" y="360"/>
                      </a:cubicBezTo>
                      <a:lnTo>
                        <a:pt x="0" y="499"/>
                      </a:lnTo>
                      <a:lnTo>
                        <a:pt x="28" y="610"/>
                      </a:lnTo>
                      <a:cubicBezTo>
                        <a:pt x="28" y="721"/>
                        <a:pt x="56" y="804"/>
                        <a:pt x="111" y="860"/>
                      </a:cubicBezTo>
                      <a:cubicBezTo>
                        <a:pt x="139" y="915"/>
                        <a:pt x="222" y="970"/>
                        <a:pt x="333" y="970"/>
                      </a:cubicBezTo>
                      <a:cubicBezTo>
                        <a:pt x="472" y="970"/>
                        <a:pt x="555" y="915"/>
                        <a:pt x="583" y="860"/>
                      </a:cubicBezTo>
                      <a:cubicBezTo>
                        <a:pt x="638" y="804"/>
                        <a:pt x="666" y="721"/>
                        <a:pt x="666" y="610"/>
                      </a:cubicBezTo>
                      <a:cubicBezTo>
                        <a:pt x="666" y="582"/>
                        <a:pt x="694" y="527"/>
                        <a:pt x="694" y="499"/>
                      </a:cubicBezTo>
                      <a:cubicBezTo>
                        <a:pt x="694" y="444"/>
                        <a:pt x="666" y="388"/>
                        <a:pt x="666" y="360"/>
                      </a:cubicBezTo>
                      <a:cubicBezTo>
                        <a:pt x="666" y="277"/>
                        <a:pt x="638" y="166"/>
                        <a:pt x="583" y="111"/>
                      </a:cubicBezTo>
                      <a:cubicBezTo>
                        <a:pt x="555" y="55"/>
                        <a:pt x="472" y="0"/>
                        <a:pt x="33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" name="Google Shape;334;p16"/>
                <p:cNvSpPr/>
                <p:nvPr/>
              </p:nvSpPr>
              <p:spPr>
                <a:xfrm>
                  <a:off x="8301900" y="4545263"/>
                  <a:ext cx="17350" cy="2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944" extrusionOk="0">
                      <a:moveTo>
                        <a:pt x="333" y="112"/>
                      </a:moveTo>
                      <a:cubicBezTo>
                        <a:pt x="416" y="112"/>
                        <a:pt x="472" y="139"/>
                        <a:pt x="500" y="195"/>
                      </a:cubicBezTo>
                      <a:cubicBezTo>
                        <a:pt x="527" y="222"/>
                        <a:pt x="555" y="306"/>
                        <a:pt x="555" y="361"/>
                      </a:cubicBezTo>
                      <a:cubicBezTo>
                        <a:pt x="555" y="389"/>
                        <a:pt x="555" y="444"/>
                        <a:pt x="555" y="472"/>
                      </a:cubicBezTo>
                      <a:cubicBezTo>
                        <a:pt x="555" y="527"/>
                        <a:pt x="555" y="555"/>
                        <a:pt x="555" y="583"/>
                      </a:cubicBezTo>
                      <a:cubicBezTo>
                        <a:pt x="555" y="666"/>
                        <a:pt x="527" y="749"/>
                        <a:pt x="500" y="777"/>
                      </a:cubicBezTo>
                      <a:cubicBezTo>
                        <a:pt x="472" y="832"/>
                        <a:pt x="416" y="860"/>
                        <a:pt x="333" y="860"/>
                      </a:cubicBezTo>
                      <a:cubicBezTo>
                        <a:pt x="278" y="860"/>
                        <a:pt x="222" y="832"/>
                        <a:pt x="195" y="777"/>
                      </a:cubicBezTo>
                      <a:cubicBezTo>
                        <a:pt x="167" y="749"/>
                        <a:pt x="139" y="666"/>
                        <a:pt x="139" y="583"/>
                      </a:cubicBezTo>
                      <a:lnTo>
                        <a:pt x="139" y="472"/>
                      </a:lnTo>
                      <a:lnTo>
                        <a:pt x="139" y="361"/>
                      </a:lnTo>
                      <a:cubicBezTo>
                        <a:pt x="139" y="306"/>
                        <a:pt x="167" y="222"/>
                        <a:pt x="195" y="195"/>
                      </a:cubicBezTo>
                      <a:cubicBezTo>
                        <a:pt x="222" y="139"/>
                        <a:pt x="278" y="112"/>
                        <a:pt x="333" y="112"/>
                      </a:cubicBezTo>
                      <a:close/>
                      <a:moveTo>
                        <a:pt x="333" y="1"/>
                      </a:moveTo>
                      <a:cubicBezTo>
                        <a:pt x="222" y="1"/>
                        <a:pt x="139" y="56"/>
                        <a:pt x="111" y="112"/>
                      </a:cubicBezTo>
                      <a:cubicBezTo>
                        <a:pt x="56" y="167"/>
                        <a:pt x="28" y="250"/>
                        <a:pt x="28" y="361"/>
                      </a:cubicBezTo>
                      <a:lnTo>
                        <a:pt x="0" y="472"/>
                      </a:lnTo>
                      <a:lnTo>
                        <a:pt x="28" y="611"/>
                      </a:lnTo>
                      <a:cubicBezTo>
                        <a:pt x="28" y="694"/>
                        <a:pt x="56" y="805"/>
                        <a:pt x="111" y="860"/>
                      </a:cubicBezTo>
                      <a:cubicBezTo>
                        <a:pt x="139" y="916"/>
                        <a:pt x="222" y="943"/>
                        <a:pt x="333" y="943"/>
                      </a:cubicBezTo>
                      <a:cubicBezTo>
                        <a:pt x="472" y="943"/>
                        <a:pt x="555" y="916"/>
                        <a:pt x="583" y="860"/>
                      </a:cubicBezTo>
                      <a:cubicBezTo>
                        <a:pt x="638" y="805"/>
                        <a:pt x="666" y="694"/>
                        <a:pt x="666" y="611"/>
                      </a:cubicBezTo>
                      <a:cubicBezTo>
                        <a:pt x="666" y="583"/>
                        <a:pt x="694" y="527"/>
                        <a:pt x="694" y="472"/>
                      </a:cubicBezTo>
                      <a:cubicBezTo>
                        <a:pt x="694" y="444"/>
                        <a:pt x="666" y="389"/>
                        <a:pt x="666" y="361"/>
                      </a:cubicBezTo>
                      <a:cubicBezTo>
                        <a:pt x="666" y="250"/>
                        <a:pt x="638" y="167"/>
                        <a:pt x="583" y="112"/>
                      </a:cubicBezTo>
                      <a:cubicBezTo>
                        <a:pt x="555" y="56"/>
                        <a:pt x="472" y="1"/>
                        <a:pt x="33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" name="Google Shape;335;p16"/>
                <p:cNvSpPr/>
                <p:nvPr/>
              </p:nvSpPr>
              <p:spPr>
                <a:xfrm>
                  <a:off x="8325813" y="2571738"/>
                  <a:ext cx="10425" cy="2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" h="916" extrusionOk="0">
                      <a:moveTo>
                        <a:pt x="333" y="1"/>
                      </a:moveTo>
                      <a:cubicBezTo>
                        <a:pt x="306" y="1"/>
                        <a:pt x="306" y="1"/>
                        <a:pt x="278" y="29"/>
                      </a:cubicBezTo>
                      <a:lnTo>
                        <a:pt x="1" y="250"/>
                      </a:lnTo>
                      <a:cubicBezTo>
                        <a:pt x="1" y="278"/>
                        <a:pt x="1" y="278"/>
                        <a:pt x="1" y="278"/>
                      </a:cubicBezTo>
                      <a:lnTo>
                        <a:pt x="28" y="306"/>
                      </a:lnTo>
                      <a:cubicBezTo>
                        <a:pt x="28" y="334"/>
                        <a:pt x="56" y="334"/>
                        <a:pt x="56" y="334"/>
                      </a:cubicBezTo>
                      <a:lnTo>
                        <a:pt x="84" y="334"/>
                      </a:lnTo>
                      <a:lnTo>
                        <a:pt x="306" y="167"/>
                      </a:lnTo>
                      <a:lnTo>
                        <a:pt x="306" y="888"/>
                      </a:lnTo>
                      <a:cubicBezTo>
                        <a:pt x="306" y="916"/>
                        <a:pt x="306" y="916"/>
                        <a:pt x="306" y="916"/>
                      </a:cubicBezTo>
                      <a:lnTo>
                        <a:pt x="416" y="916"/>
                      </a:lnTo>
                      <a:cubicBezTo>
                        <a:pt x="416" y="916"/>
                        <a:pt x="416" y="916"/>
                        <a:pt x="416" y="888"/>
                      </a:cubicBezTo>
                      <a:lnTo>
                        <a:pt x="416" y="29"/>
                      </a:lnTo>
                      <a:cubicBezTo>
                        <a:pt x="389" y="1"/>
                        <a:pt x="389" y="1"/>
                        <a:pt x="38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" name="Google Shape;336;p16"/>
                <p:cNvSpPr/>
                <p:nvPr/>
              </p:nvSpPr>
              <p:spPr>
                <a:xfrm>
                  <a:off x="8323400" y="2966303"/>
                  <a:ext cx="15950" cy="2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" h="916" extrusionOk="0">
                      <a:moveTo>
                        <a:pt x="305" y="0"/>
                      </a:moveTo>
                      <a:cubicBezTo>
                        <a:pt x="250" y="0"/>
                        <a:pt x="194" y="0"/>
                        <a:pt x="139" y="28"/>
                      </a:cubicBezTo>
                      <a:cubicBezTo>
                        <a:pt x="111" y="56"/>
                        <a:pt x="83" y="84"/>
                        <a:pt x="56" y="139"/>
                      </a:cubicBezTo>
                      <a:cubicBezTo>
                        <a:pt x="28" y="167"/>
                        <a:pt x="0" y="222"/>
                        <a:pt x="0" y="278"/>
                      </a:cubicBezTo>
                      <a:lnTo>
                        <a:pt x="28" y="278"/>
                      </a:lnTo>
                      <a:cubicBezTo>
                        <a:pt x="28" y="305"/>
                        <a:pt x="28" y="305"/>
                        <a:pt x="28" y="305"/>
                      </a:cubicBezTo>
                      <a:lnTo>
                        <a:pt x="111" y="305"/>
                      </a:lnTo>
                      <a:cubicBezTo>
                        <a:pt x="111" y="305"/>
                        <a:pt x="111" y="305"/>
                        <a:pt x="111" y="278"/>
                      </a:cubicBezTo>
                      <a:lnTo>
                        <a:pt x="139" y="278"/>
                      </a:lnTo>
                      <a:cubicBezTo>
                        <a:pt x="139" y="222"/>
                        <a:pt x="167" y="167"/>
                        <a:pt x="194" y="139"/>
                      </a:cubicBezTo>
                      <a:cubicBezTo>
                        <a:pt x="222" y="111"/>
                        <a:pt x="250" y="84"/>
                        <a:pt x="305" y="84"/>
                      </a:cubicBezTo>
                      <a:cubicBezTo>
                        <a:pt x="361" y="84"/>
                        <a:pt x="416" y="111"/>
                        <a:pt x="444" y="139"/>
                      </a:cubicBezTo>
                      <a:cubicBezTo>
                        <a:pt x="472" y="167"/>
                        <a:pt x="472" y="222"/>
                        <a:pt x="472" y="250"/>
                      </a:cubicBezTo>
                      <a:cubicBezTo>
                        <a:pt x="472" y="305"/>
                        <a:pt x="472" y="333"/>
                        <a:pt x="444" y="361"/>
                      </a:cubicBezTo>
                      <a:cubicBezTo>
                        <a:pt x="416" y="416"/>
                        <a:pt x="388" y="444"/>
                        <a:pt x="305" y="500"/>
                      </a:cubicBezTo>
                      <a:lnTo>
                        <a:pt x="28" y="805"/>
                      </a:lnTo>
                      <a:cubicBezTo>
                        <a:pt x="0" y="805"/>
                        <a:pt x="0" y="832"/>
                        <a:pt x="0" y="860"/>
                      </a:cubicBezTo>
                      <a:lnTo>
                        <a:pt x="0" y="888"/>
                      </a:lnTo>
                      <a:cubicBezTo>
                        <a:pt x="0" y="888"/>
                        <a:pt x="0" y="915"/>
                        <a:pt x="0" y="915"/>
                      </a:cubicBezTo>
                      <a:lnTo>
                        <a:pt x="610" y="915"/>
                      </a:lnTo>
                      <a:cubicBezTo>
                        <a:pt x="638" y="915"/>
                        <a:pt x="638" y="888"/>
                        <a:pt x="638" y="888"/>
                      </a:cubicBezTo>
                      <a:lnTo>
                        <a:pt x="638" y="832"/>
                      </a:lnTo>
                      <a:lnTo>
                        <a:pt x="610" y="832"/>
                      </a:lnTo>
                      <a:cubicBezTo>
                        <a:pt x="610" y="805"/>
                        <a:pt x="610" y="805"/>
                        <a:pt x="610" y="805"/>
                      </a:cubicBezTo>
                      <a:lnTo>
                        <a:pt x="194" y="805"/>
                      </a:lnTo>
                      <a:lnTo>
                        <a:pt x="444" y="555"/>
                      </a:lnTo>
                      <a:cubicBezTo>
                        <a:pt x="499" y="500"/>
                        <a:pt x="555" y="444"/>
                        <a:pt x="582" y="416"/>
                      </a:cubicBezTo>
                      <a:cubicBezTo>
                        <a:pt x="610" y="361"/>
                        <a:pt x="610" y="305"/>
                        <a:pt x="610" y="250"/>
                      </a:cubicBezTo>
                      <a:cubicBezTo>
                        <a:pt x="610" y="195"/>
                        <a:pt x="582" y="111"/>
                        <a:pt x="527" y="56"/>
                      </a:cubicBezTo>
                      <a:cubicBezTo>
                        <a:pt x="499" y="0"/>
                        <a:pt x="416" y="0"/>
                        <a:pt x="30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" name="Google Shape;337;p16"/>
                <p:cNvSpPr/>
                <p:nvPr/>
              </p:nvSpPr>
              <p:spPr>
                <a:xfrm>
                  <a:off x="8323050" y="3360868"/>
                  <a:ext cx="16650" cy="2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6" h="944" extrusionOk="0">
                      <a:moveTo>
                        <a:pt x="28" y="1"/>
                      </a:moveTo>
                      <a:cubicBezTo>
                        <a:pt x="28" y="29"/>
                        <a:pt x="28" y="29"/>
                        <a:pt x="28" y="29"/>
                      </a:cubicBezTo>
                      <a:lnTo>
                        <a:pt x="28" y="84"/>
                      </a:lnTo>
                      <a:cubicBezTo>
                        <a:pt x="28" y="84"/>
                        <a:pt x="28" y="84"/>
                        <a:pt x="28" y="112"/>
                      </a:cubicBezTo>
                      <a:lnTo>
                        <a:pt x="444" y="112"/>
                      </a:lnTo>
                      <a:lnTo>
                        <a:pt x="194" y="389"/>
                      </a:lnTo>
                      <a:cubicBezTo>
                        <a:pt x="194" y="417"/>
                        <a:pt x="167" y="417"/>
                        <a:pt x="167" y="417"/>
                      </a:cubicBezTo>
                      <a:lnTo>
                        <a:pt x="167" y="472"/>
                      </a:lnTo>
                      <a:lnTo>
                        <a:pt x="194" y="472"/>
                      </a:lnTo>
                      <a:cubicBezTo>
                        <a:pt x="194" y="500"/>
                        <a:pt x="194" y="500"/>
                        <a:pt x="194" y="500"/>
                      </a:cubicBezTo>
                      <a:lnTo>
                        <a:pt x="333" y="500"/>
                      </a:lnTo>
                      <a:cubicBezTo>
                        <a:pt x="472" y="500"/>
                        <a:pt x="527" y="555"/>
                        <a:pt x="527" y="666"/>
                      </a:cubicBezTo>
                      <a:cubicBezTo>
                        <a:pt x="527" y="722"/>
                        <a:pt x="499" y="749"/>
                        <a:pt x="472" y="777"/>
                      </a:cubicBezTo>
                      <a:cubicBezTo>
                        <a:pt x="444" y="805"/>
                        <a:pt x="388" y="833"/>
                        <a:pt x="333" y="833"/>
                      </a:cubicBezTo>
                      <a:cubicBezTo>
                        <a:pt x="278" y="833"/>
                        <a:pt x="222" y="833"/>
                        <a:pt x="194" y="805"/>
                      </a:cubicBezTo>
                      <a:cubicBezTo>
                        <a:pt x="139" y="777"/>
                        <a:pt x="111" y="749"/>
                        <a:pt x="111" y="694"/>
                      </a:cubicBezTo>
                      <a:cubicBezTo>
                        <a:pt x="83" y="666"/>
                        <a:pt x="83" y="666"/>
                        <a:pt x="83" y="666"/>
                      </a:cubicBezTo>
                      <a:lnTo>
                        <a:pt x="28" y="666"/>
                      </a:lnTo>
                      <a:cubicBezTo>
                        <a:pt x="0" y="666"/>
                        <a:pt x="0" y="666"/>
                        <a:pt x="0" y="694"/>
                      </a:cubicBezTo>
                      <a:cubicBezTo>
                        <a:pt x="0" y="749"/>
                        <a:pt x="0" y="777"/>
                        <a:pt x="28" y="805"/>
                      </a:cubicBezTo>
                      <a:cubicBezTo>
                        <a:pt x="56" y="860"/>
                        <a:pt x="83" y="888"/>
                        <a:pt x="139" y="916"/>
                      </a:cubicBezTo>
                      <a:cubicBezTo>
                        <a:pt x="194" y="916"/>
                        <a:pt x="250" y="943"/>
                        <a:pt x="333" y="943"/>
                      </a:cubicBezTo>
                      <a:cubicBezTo>
                        <a:pt x="388" y="943"/>
                        <a:pt x="444" y="916"/>
                        <a:pt x="499" y="916"/>
                      </a:cubicBezTo>
                      <a:cubicBezTo>
                        <a:pt x="555" y="888"/>
                        <a:pt x="582" y="860"/>
                        <a:pt x="610" y="805"/>
                      </a:cubicBezTo>
                      <a:cubicBezTo>
                        <a:pt x="638" y="777"/>
                        <a:pt x="666" y="722"/>
                        <a:pt x="666" y="666"/>
                      </a:cubicBezTo>
                      <a:cubicBezTo>
                        <a:pt x="666" y="583"/>
                        <a:pt x="638" y="500"/>
                        <a:pt x="582" y="472"/>
                      </a:cubicBezTo>
                      <a:cubicBezTo>
                        <a:pt x="527" y="417"/>
                        <a:pt x="444" y="389"/>
                        <a:pt x="361" y="389"/>
                      </a:cubicBezTo>
                      <a:lnTo>
                        <a:pt x="333" y="389"/>
                      </a:lnTo>
                      <a:lnTo>
                        <a:pt x="610" y="112"/>
                      </a:lnTo>
                      <a:cubicBezTo>
                        <a:pt x="610" y="84"/>
                        <a:pt x="610" y="84"/>
                        <a:pt x="610" y="84"/>
                      </a:cubicBezTo>
                      <a:lnTo>
                        <a:pt x="610" y="29"/>
                      </a:lnTo>
                      <a:cubicBezTo>
                        <a:pt x="610" y="29"/>
                        <a:pt x="610" y="29"/>
                        <a:pt x="61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" name="Google Shape;338;p16"/>
                <p:cNvSpPr/>
                <p:nvPr/>
              </p:nvSpPr>
              <p:spPr>
                <a:xfrm>
                  <a:off x="8322000" y="3756132"/>
                  <a:ext cx="18050" cy="2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" h="916" extrusionOk="0">
                      <a:moveTo>
                        <a:pt x="444" y="139"/>
                      </a:moveTo>
                      <a:lnTo>
                        <a:pt x="444" y="582"/>
                      </a:lnTo>
                      <a:lnTo>
                        <a:pt x="139" y="582"/>
                      </a:lnTo>
                      <a:lnTo>
                        <a:pt x="444" y="139"/>
                      </a:lnTo>
                      <a:close/>
                      <a:moveTo>
                        <a:pt x="416" y="0"/>
                      </a:moveTo>
                      <a:cubicBezTo>
                        <a:pt x="416" y="0"/>
                        <a:pt x="416" y="28"/>
                        <a:pt x="416" y="28"/>
                      </a:cubicBezTo>
                      <a:lnTo>
                        <a:pt x="1" y="582"/>
                      </a:lnTo>
                      <a:cubicBezTo>
                        <a:pt x="1" y="582"/>
                        <a:pt x="1" y="610"/>
                        <a:pt x="1" y="610"/>
                      </a:cubicBezTo>
                      <a:lnTo>
                        <a:pt x="1" y="666"/>
                      </a:lnTo>
                      <a:cubicBezTo>
                        <a:pt x="1" y="666"/>
                        <a:pt x="1" y="693"/>
                        <a:pt x="1" y="693"/>
                      </a:cubicBezTo>
                      <a:lnTo>
                        <a:pt x="444" y="693"/>
                      </a:lnTo>
                      <a:lnTo>
                        <a:pt x="444" y="887"/>
                      </a:lnTo>
                      <a:cubicBezTo>
                        <a:pt x="444" y="887"/>
                        <a:pt x="472" y="915"/>
                        <a:pt x="472" y="915"/>
                      </a:cubicBezTo>
                      <a:lnTo>
                        <a:pt x="555" y="915"/>
                      </a:lnTo>
                      <a:cubicBezTo>
                        <a:pt x="583" y="915"/>
                        <a:pt x="583" y="887"/>
                        <a:pt x="583" y="887"/>
                      </a:cubicBezTo>
                      <a:lnTo>
                        <a:pt x="583" y="693"/>
                      </a:lnTo>
                      <a:lnTo>
                        <a:pt x="721" y="693"/>
                      </a:lnTo>
                      <a:cubicBezTo>
                        <a:pt x="721" y="693"/>
                        <a:pt x="721" y="666"/>
                        <a:pt x="721" y="666"/>
                      </a:cubicBezTo>
                      <a:lnTo>
                        <a:pt x="721" y="610"/>
                      </a:lnTo>
                      <a:cubicBezTo>
                        <a:pt x="721" y="582"/>
                        <a:pt x="694" y="582"/>
                        <a:pt x="694" y="582"/>
                      </a:cubicBezTo>
                      <a:lnTo>
                        <a:pt x="583" y="582"/>
                      </a:lnTo>
                      <a:lnTo>
                        <a:pt x="583" y="28"/>
                      </a:lnTo>
                      <a:cubicBezTo>
                        <a:pt x="583" y="28"/>
                        <a:pt x="583" y="28"/>
                        <a:pt x="5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" name="Google Shape;339;p16"/>
                <p:cNvSpPr/>
                <p:nvPr/>
              </p:nvSpPr>
              <p:spPr>
                <a:xfrm>
                  <a:off x="8323400" y="4150698"/>
                  <a:ext cx="15950" cy="2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" h="944" extrusionOk="0">
                      <a:moveTo>
                        <a:pt x="111" y="1"/>
                      </a:moveTo>
                      <a:cubicBezTo>
                        <a:pt x="83" y="1"/>
                        <a:pt x="83" y="1"/>
                        <a:pt x="83" y="28"/>
                      </a:cubicBezTo>
                      <a:lnTo>
                        <a:pt x="28" y="472"/>
                      </a:lnTo>
                      <a:cubicBezTo>
                        <a:pt x="28" y="472"/>
                        <a:pt x="28" y="472"/>
                        <a:pt x="28" y="500"/>
                      </a:cubicBezTo>
                      <a:lnTo>
                        <a:pt x="139" y="500"/>
                      </a:lnTo>
                      <a:cubicBezTo>
                        <a:pt x="167" y="500"/>
                        <a:pt x="167" y="472"/>
                        <a:pt x="167" y="472"/>
                      </a:cubicBezTo>
                      <a:cubicBezTo>
                        <a:pt x="194" y="472"/>
                        <a:pt x="222" y="444"/>
                        <a:pt x="250" y="444"/>
                      </a:cubicBezTo>
                      <a:cubicBezTo>
                        <a:pt x="250" y="444"/>
                        <a:pt x="278" y="417"/>
                        <a:pt x="305" y="417"/>
                      </a:cubicBezTo>
                      <a:cubicBezTo>
                        <a:pt x="361" y="417"/>
                        <a:pt x="416" y="444"/>
                        <a:pt x="472" y="472"/>
                      </a:cubicBezTo>
                      <a:cubicBezTo>
                        <a:pt x="499" y="528"/>
                        <a:pt x="527" y="555"/>
                        <a:pt x="527" y="611"/>
                      </a:cubicBezTo>
                      <a:cubicBezTo>
                        <a:pt x="527" y="694"/>
                        <a:pt x="499" y="722"/>
                        <a:pt x="472" y="777"/>
                      </a:cubicBezTo>
                      <a:cubicBezTo>
                        <a:pt x="416" y="805"/>
                        <a:pt x="361" y="833"/>
                        <a:pt x="305" y="833"/>
                      </a:cubicBezTo>
                      <a:cubicBezTo>
                        <a:pt x="278" y="833"/>
                        <a:pt x="222" y="805"/>
                        <a:pt x="194" y="777"/>
                      </a:cubicBezTo>
                      <a:cubicBezTo>
                        <a:pt x="167" y="777"/>
                        <a:pt x="139" y="722"/>
                        <a:pt x="111" y="694"/>
                      </a:cubicBezTo>
                      <a:cubicBezTo>
                        <a:pt x="111" y="666"/>
                        <a:pt x="111" y="666"/>
                        <a:pt x="83" y="666"/>
                      </a:cubicBezTo>
                      <a:lnTo>
                        <a:pt x="0" y="666"/>
                      </a:lnTo>
                      <a:lnTo>
                        <a:pt x="0" y="694"/>
                      </a:lnTo>
                      <a:cubicBezTo>
                        <a:pt x="0" y="722"/>
                        <a:pt x="0" y="777"/>
                        <a:pt x="28" y="805"/>
                      </a:cubicBezTo>
                      <a:cubicBezTo>
                        <a:pt x="56" y="833"/>
                        <a:pt x="83" y="860"/>
                        <a:pt x="139" y="888"/>
                      </a:cubicBezTo>
                      <a:cubicBezTo>
                        <a:pt x="194" y="916"/>
                        <a:pt x="250" y="943"/>
                        <a:pt x="305" y="943"/>
                      </a:cubicBezTo>
                      <a:cubicBezTo>
                        <a:pt x="388" y="943"/>
                        <a:pt x="444" y="916"/>
                        <a:pt x="472" y="888"/>
                      </a:cubicBezTo>
                      <a:cubicBezTo>
                        <a:pt x="527" y="860"/>
                        <a:pt x="582" y="833"/>
                        <a:pt x="610" y="777"/>
                      </a:cubicBezTo>
                      <a:cubicBezTo>
                        <a:pt x="638" y="749"/>
                        <a:pt x="638" y="694"/>
                        <a:pt x="638" y="611"/>
                      </a:cubicBezTo>
                      <a:cubicBezTo>
                        <a:pt x="638" y="555"/>
                        <a:pt x="638" y="500"/>
                        <a:pt x="610" y="472"/>
                      </a:cubicBezTo>
                      <a:cubicBezTo>
                        <a:pt x="582" y="417"/>
                        <a:pt x="527" y="389"/>
                        <a:pt x="499" y="361"/>
                      </a:cubicBezTo>
                      <a:cubicBezTo>
                        <a:pt x="444" y="333"/>
                        <a:pt x="388" y="333"/>
                        <a:pt x="333" y="333"/>
                      </a:cubicBezTo>
                      <a:cubicBezTo>
                        <a:pt x="250" y="333"/>
                        <a:pt x="194" y="333"/>
                        <a:pt x="167" y="361"/>
                      </a:cubicBezTo>
                      <a:lnTo>
                        <a:pt x="194" y="112"/>
                      </a:lnTo>
                      <a:lnTo>
                        <a:pt x="582" y="112"/>
                      </a:lnTo>
                      <a:cubicBezTo>
                        <a:pt x="582" y="84"/>
                        <a:pt x="582" y="84"/>
                        <a:pt x="582" y="84"/>
                      </a:cubicBezTo>
                      <a:lnTo>
                        <a:pt x="582" y="28"/>
                      </a:lnTo>
                      <a:cubicBezTo>
                        <a:pt x="582" y="28"/>
                        <a:pt x="582" y="1"/>
                        <a:pt x="58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" name="Google Shape;340;p16"/>
                <p:cNvSpPr/>
                <p:nvPr/>
              </p:nvSpPr>
              <p:spPr>
                <a:xfrm>
                  <a:off x="8322700" y="4545963"/>
                  <a:ext cx="16650" cy="2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6" h="916" extrusionOk="0">
                      <a:moveTo>
                        <a:pt x="333" y="416"/>
                      </a:moveTo>
                      <a:cubicBezTo>
                        <a:pt x="361" y="416"/>
                        <a:pt x="416" y="416"/>
                        <a:pt x="444" y="444"/>
                      </a:cubicBezTo>
                      <a:cubicBezTo>
                        <a:pt x="472" y="444"/>
                        <a:pt x="499" y="472"/>
                        <a:pt x="527" y="499"/>
                      </a:cubicBezTo>
                      <a:cubicBezTo>
                        <a:pt x="527" y="527"/>
                        <a:pt x="555" y="583"/>
                        <a:pt x="555" y="610"/>
                      </a:cubicBezTo>
                      <a:cubicBezTo>
                        <a:pt x="555" y="666"/>
                        <a:pt x="527" y="694"/>
                        <a:pt x="527" y="721"/>
                      </a:cubicBezTo>
                      <a:cubicBezTo>
                        <a:pt x="499" y="749"/>
                        <a:pt x="472" y="777"/>
                        <a:pt x="444" y="804"/>
                      </a:cubicBezTo>
                      <a:cubicBezTo>
                        <a:pt x="416" y="804"/>
                        <a:pt x="361" y="832"/>
                        <a:pt x="333" y="832"/>
                      </a:cubicBezTo>
                      <a:cubicBezTo>
                        <a:pt x="305" y="832"/>
                        <a:pt x="250" y="804"/>
                        <a:pt x="222" y="804"/>
                      </a:cubicBezTo>
                      <a:cubicBezTo>
                        <a:pt x="194" y="777"/>
                        <a:pt x="167" y="749"/>
                        <a:pt x="139" y="721"/>
                      </a:cubicBezTo>
                      <a:cubicBezTo>
                        <a:pt x="139" y="694"/>
                        <a:pt x="111" y="666"/>
                        <a:pt x="111" y="610"/>
                      </a:cubicBezTo>
                      <a:cubicBezTo>
                        <a:pt x="111" y="583"/>
                        <a:pt x="139" y="527"/>
                        <a:pt x="139" y="499"/>
                      </a:cubicBezTo>
                      <a:cubicBezTo>
                        <a:pt x="167" y="472"/>
                        <a:pt x="194" y="444"/>
                        <a:pt x="222" y="444"/>
                      </a:cubicBezTo>
                      <a:cubicBezTo>
                        <a:pt x="250" y="416"/>
                        <a:pt x="305" y="416"/>
                        <a:pt x="333" y="416"/>
                      </a:cubicBezTo>
                      <a:close/>
                      <a:moveTo>
                        <a:pt x="333" y="0"/>
                      </a:moveTo>
                      <a:cubicBezTo>
                        <a:pt x="333" y="28"/>
                        <a:pt x="333" y="28"/>
                        <a:pt x="333" y="28"/>
                      </a:cubicBezTo>
                      <a:lnTo>
                        <a:pt x="83" y="361"/>
                      </a:lnTo>
                      <a:cubicBezTo>
                        <a:pt x="28" y="444"/>
                        <a:pt x="0" y="527"/>
                        <a:pt x="0" y="610"/>
                      </a:cubicBezTo>
                      <a:cubicBezTo>
                        <a:pt x="0" y="666"/>
                        <a:pt x="0" y="721"/>
                        <a:pt x="28" y="777"/>
                      </a:cubicBezTo>
                      <a:cubicBezTo>
                        <a:pt x="56" y="832"/>
                        <a:pt x="111" y="860"/>
                        <a:pt x="139" y="888"/>
                      </a:cubicBezTo>
                      <a:cubicBezTo>
                        <a:pt x="194" y="915"/>
                        <a:pt x="278" y="915"/>
                        <a:pt x="333" y="915"/>
                      </a:cubicBezTo>
                      <a:cubicBezTo>
                        <a:pt x="416" y="915"/>
                        <a:pt x="472" y="915"/>
                        <a:pt x="527" y="888"/>
                      </a:cubicBezTo>
                      <a:cubicBezTo>
                        <a:pt x="555" y="860"/>
                        <a:pt x="610" y="804"/>
                        <a:pt x="638" y="777"/>
                      </a:cubicBezTo>
                      <a:cubicBezTo>
                        <a:pt x="666" y="721"/>
                        <a:pt x="666" y="666"/>
                        <a:pt x="666" y="610"/>
                      </a:cubicBezTo>
                      <a:cubicBezTo>
                        <a:pt x="666" y="555"/>
                        <a:pt x="666" y="499"/>
                        <a:pt x="638" y="472"/>
                      </a:cubicBezTo>
                      <a:cubicBezTo>
                        <a:pt x="610" y="416"/>
                        <a:pt x="555" y="361"/>
                        <a:pt x="527" y="333"/>
                      </a:cubicBezTo>
                      <a:cubicBezTo>
                        <a:pt x="472" y="305"/>
                        <a:pt x="416" y="305"/>
                        <a:pt x="361" y="305"/>
                      </a:cubicBezTo>
                      <a:lnTo>
                        <a:pt x="278" y="305"/>
                      </a:lnTo>
                      <a:lnTo>
                        <a:pt x="472" y="28"/>
                      </a:lnTo>
                      <a:cubicBezTo>
                        <a:pt x="472" y="28"/>
                        <a:pt x="472" y="0"/>
                        <a:pt x="47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1" name="Google Shape;341;p16"/>
              <p:cNvGrpSpPr/>
              <p:nvPr/>
            </p:nvGrpSpPr>
            <p:grpSpPr>
              <a:xfrm>
                <a:off x="5614975" y="4609225"/>
                <a:ext cx="2597125" cy="40925"/>
                <a:chOff x="5614975" y="4609225"/>
                <a:chExt cx="2597125" cy="40925"/>
              </a:xfrm>
            </p:grpSpPr>
            <p:sp>
              <p:nvSpPr>
                <p:cNvPr id="342" name="Google Shape;342;p16"/>
                <p:cNvSpPr/>
                <p:nvPr/>
              </p:nvSpPr>
              <p:spPr>
                <a:xfrm>
                  <a:off x="5614975" y="4632100"/>
                  <a:ext cx="24974" cy="1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" h="722" extrusionOk="0">
                      <a:moveTo>
                        <a:pt x="638" y="139"/>
                      </a:moveTo>
                      <a:cubicBezTo>
                        <a:pt x="721" y="139"/>
                        <a:pt x="777" y="167"/>
                        <a:pt x="832" y="194"/>
                      </a:cubicBezTo>
                      <a:cubicBezTo>
                        <a:pt x="888" y="222"/>
                        <a:pt x="915" y="277"/>
                        <a:pt x="915" y="361"/>
                      </a:cubicBezTo>
                      <a:cubicBezTo>
                        <a:pt x="915" y="416"/>
                        <a:pt x="888" y="472"/>
                        <a:pt x="832" y="527"/>
                      </a:cubicBezTo>
                      <a:cubicBezTo>
                        <a:pt x="777" y="555"/>
                        <a:pt x="721" y="582"/>
                        <a:pt x="638" y="582"/>
                      </a:cubicBezTo>
                      <a:lnTo>
                        <a:pt x="389" y="582"/>
                      </a:lnTo>
                      <a:cubicBezTo>
                        <a:pt x="306" y="582"/>
                        <a:pt x="250" y="555"/>
                        <a:pt x="195" y="527"/>
                      </a:cubicBezTo>
                      <a:cubicBezTo>
                        <a:pt x="139" y="472"/>
                        <a:pt x="111" y="416"/>
                        <a:pt x="111" y="361"/>
                      </a:cubicBezTo>
                      <a:cubicBezTo>
                        <a:pt x="111" y="277"/>
                        <a:pt x="139" y="222"/>
                        <a:pt x="195" y="194"/>
                      </a:cubicBezTo>
                      <a:cubicBezTo>
                        <a:pt x="250" y="167"/>
                        <a:pt x="306" y="139"/>
                        <a:pt x="389" y="139"/>
                      </a:cubicBezTo>
                      <a:close/>
                      <a:moveTo>
                        <a:pt x="389" y="0"/>
                      </a:moveTo>
                      <a:cubicBezTo>
                        <a:pt x="278" y="0"/>
                        <a:pt x="195" y="28"/>
                        <a:pt x="111" y="83"/>
                      </a:cubicBezTo>
                      <a:cubicBezTo>
                        <a:pt x="28" y="139"/>
                        <a:pt x="1" y="222"/>
                        <a:pt x="1" y="361"/>
                      </a:cubicBezTo>
                      <a:cubicBezTo>
                        <a:pt x="1" y="472"/>
                        <a:pt x="28" y="555"/>
                        <a:pt x="111" y="610"/>
                      </a:cubicBezTo>
                      <a:cubicBezTo>
                        <a:pt x="195" y="666"/>
                        <a:pt x="278" y="721"/>
                        <a:pt x="389" y="721"/>
                      </a:cubicBezTo>
                      <a:lnTo>
                        <a:pt x="638" y="721"/>
                      </a:lnTo>
                      <a:cubicBezTo>
                        <a:pt x="749" y="693"/>
                        <a:pt x="832" y="666"/>
                        <a:pt x="915" y="610"/>
                      </a:cubicBezTo>
                      <a:cubicBezTo>
                        <a:pt x="999" y="555"/>
                        <a:pt x="1026" y="472"/>
                        <a:pt x="1026" y="361"/>
                      </a:cubicBezTo>
                      <a:cubicBezTo>
                        <a:pt x="1026" y="222"/>
                        <a:pt x="999" y="139"/>
                        <a:pt x="915" y="83"/>
                      </a:cubicBezTo>
                      <a:cubicBezTo>
                        <a:pt x="832" y="28"/>
                        <a:pt x="749" y="0"/>
                        <a:pt x="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" name="Google Shape;343;p16"/>
                <p:cNvSpPr/>
                <p:nvPr/>
              </p:nvSpPr>
              <p:spPr>
                <a:xfrm>
                  <a:off x="5615656" y="4617525"/>
                  <a:ext cx="23612" cy="1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" h="445" extrusionOk="0">
                      <a:moveTo>
                        <a:pt x="0" y="1"/>
                      </a:moveTo>
                      <a:cubicBezTo>
                        <a:pt x="0" y="1"/>
                        <a:pt x="0" y="29"/>
                        <a:pt x="0" y="29"/>
                      </a:cubicBezTo>
                      <a:lnTo>
                        <a:pt x="0" y="84"/>
                      </a:lnTo>
                      <a:cubicBezTo>
                        <a:pt x="0" y="112"/>
                        <a:pt x="0" y="112"/>
                        <a:pt x="0" y="140"/>
                      </a:cubicBezTo>
                      <a:lnTo>
                        <a:pt x="250" y="445"/>
                      </a:lnTo>
                      <a:lnTo>
                        <a:pt x="278" y="445"/>
                      </a:lnTo>
                      <a:lnTo>
                        <a:pt x="333" y="417"/>
                      </a:lnTo>
                      <a:cubicBezTo>
                        <a:pt x="333" y="417"/>
                        <a:pt x="333" y="389"/>
                        <a:pt x="333" y="389"/>
                      </a:cubicBezTo>
                      <a:cubicBezTo>
                        <a:pt x="333" y="389"/>
                        <a:pt x="333" y="361"/>
                        <a:pt x="333" y="361"/>
                      </a:cubicBezTo>
                      <a:lnTo>
                        <a:pt x="139" y="140"/>
                      </a:lnTo>
                      <a:lnTo>
                        <a:pt x="943" y="140"/>
                      </a:lnTo>
                      <a:cubicBezTo>
                        <a:pt x="971" y="140"/>
                        <a:pt x="971" y="140"/>
                        <a:pt x="971" y="112"/>
                      </a:cubicBezTo>
                      <a:lnTo>
                        <a:pt x="971" y="29"/>
                      </a:lnTo>
                      <a:cubicBezTo>
                        <a:pt x="971" y="29"/>
                        <a:pt x="971" y="1"/>
                        <a:pt x="97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" name="Google Shape;344;p16"/>
                <p:cNvSpPr/>
                <p:nvPr/>
              </p:nvSpPr>
              <p:spPr>
                <a:xfrm>
                  <a:off x="6128984" y="4632100"/>
                  <a:ext cx="25675" cy="1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" h="722" extrusionOk="0">
                      <a:moveTo>
                        <a:pt x="638" y="139"/>
                      </a:moveTo>
                      <a:cubicBezTo>
                        <a:pt x="722" y="139"/>
                        <a:pt x="805" y="167"/>
                        <a:pt x="833" y="194"/>
                      </a:cubicBezTo>
                      <a:cubicBezTo>
                        <a:pt x="888" y="222"/>
                        <a:pt x="916" y="277"/>
                        <a:pt x="916" y="361"/>
                      </a:cubicBezTo>
                      <a:cubicBezTo>
                        <a:pt x="916" y="416"/>
                        <a:pt x="888" y="472"/>
                        <a:pt x="833" y="527"/>
                      </a:cubicBezTo>
                      <a:cubicBezTo>
                        <a:pt x="805" y="555"/>
                        <a:pt x="722" y="582"/>
                        <a:pt x="638" y="582"/>
                      </a:cubicBezTo>
                      <a:lnTo>
                        <a:pt x="417" y="582"/>
                      </a:lnTo>
                      <a:cubicBezTo>
                        <a:pt x="306" y="582"/>
                        <a:pt x="250" y="555"/>
                        <a:pt x="195" y="527"/>
                      </a:cubicBezTo>
                      <a:cubicBezTo>
                        <a:pt x="139" y="472"/>
                        <a:pt x="139" y="416"/>
                        <a:pt x="139" y="361"/>
                      </a:cubicBezTo>
                      <a:cubicBezTo>
                        <a:pt x="139" y="277"/>
                        <a:pt x="139" y="222"/>
                        <a:pt x="195" y="194"/>
                      </a:cubicBezTo>
                      <a:cubicBezTo>
                        <a:pt x="250" y="167"/>
                        <a:pt x="306" y="139"/>
                        <a:pt x="417" y="139"/>
                      </a:cubicBezTo>
                      <a:close/>
                      <a:moveTo>
                        <a:pt x="389" y="0"/>
                      </a:moveTo>
                      <a:cubicBezTo>
                        <a:pt x="278" y="0"/>
                        <a:pt x="195" y="28"/>
                        <a:pt x="112" y="83"/>
                      </a:cubicBezTo>
                      <a:cubicBezTo>
                        <a:pt x="56" y="139"/>
                        <a:pt x="1" y="222"/>
                        <a:pt x="1" y="361"/>
                      </a:cubicBezTo>
                      <a:cubicBezTo>
                        <a:pt x="1" y="472"/>
                        <a:pt x="56" y="555"/>
                        <a:pt x="112" y="610"/>
                      </a:cubicBezTo>
                      <a:cubicBezTo>
                        <a:pt x="195" y="666"/>
                        <a:pt x="278" y="721"/>
                        <a:pt x="389" y="721"/>
                      </a:cubicBezTo>
                      <a:lnTo>
                        <a:pt x="638" y="721"/>
                      </a:lnTo>
                      <a:cubicBezTo>
                        <a:pt x="749" y="693"/>
                        <a:pt x="860" y="666"/>
                        <a:pt x="916" y="610"/>
                      </a:cubicBezTo>
                      <a:cubicBezTo>
                        <a:pt x="999" y="555"/>
                        <a:pt x="1027" y="472"/>
                        <a:pt x="1027" y="361"/>
                      </a:cubicBezTo>
                      <a:cubicBezTo>
                        <a:pt x="1027" y="222"/>
                        <a:pt x="999" y="139"/>
                        <a:pt x="916" y="83"/>
                      </a:cubicBezTo>
                      <a:cubicBezTo>
                        <a:pt x="860" y="28"/>
                        <a:pt x="749" y="0"/>
                        <a:pt x="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" name="Google Shape;345;p16"/>
                <p:cNvSpPr/>
                <p:nvPr/>
              </p:nvSpPr>
              <p:spPr>
                <a:xfrm>
                  <a:off x="6128575" y="4611300"/>
                  <a:ext cx="25675" cy="1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" h="694" extrusionOk="0">
                      <a:moveTo>
                        <a:pt x="943" y="1"/>
                      </a:moveTo>
                      <a:cubicBezTo>
                        <a:pt x="916" y="1"/>
                        <a:pt x="916" y="28"/>
                        <a:pt x="916" y="28"/>
                      </a:cubicBezTo>
                      <a:cubicBezTo>
                        <a:pt x="888" y="28"/>
                        <a:pt x="888" y="28"/>
                        <a:pt x="888" y="56"/>
                      </a:cubicBezTo>
                      <a:lnTo>
                        <a:pt x="888" y="500"/>
                      </a:lnTo>
                      <a:lnTo>
                        <a:pt x="611" y="222"/>
                      </a:lnTo>
                      <a:cubicBezTo>
                        <a:pt x="555" y="139"/>
                        <a:pt x="500" y="112"/>
                        <a:pt x="472" y="84"/>
                      </a:cubicBezTo>
                      <a:cubicBezTo>
                        <a:pt x="417" y="56"/>
                        <a:pt x="361" y="28"/>
                        <a:pt x="306" y="28"/>
                      </a:cubicBezTo>
                      <a:cubicBezTo>
                        <a:pt x="223" y="28"/>
                        <a:pt x="139" y="56"/>
                        <a:pt x="84" y="112"/>
                      </a:cubicBezTo>
                      <a:cubicBezTo>
                        <a:pt x="29" y="167"/>
                        <a:pt x="1" y="250"/>
                        <a:pt x="1" y="361"/>
                      </a:cubicBezTo>
                      <a:cubicBezTo>
                        <a:pt x="1" y="417"/>
                        <a:pt x="29" y="472"/>
                        <a:pt x="56" y="527"/>
                      </a:cubicBezTo>
                      <a:cubicBezTo>
                        <a:pt x="84" y="583"/>
                        <a:pt x="112" y="611"/>
                        <a:pt x="167" y="638"/>
                      </a:cubicBezTo>
                      <a:cubicBezTo>
                        <a:pt x="223" y="666"/>
                        <a:pt x="278" y="666"/>
                        <a:pt x="306" y="694"/>
                      </a:cubicBezTo>
                      <a:cubicBezTo>
                        <a:pt x="333" y="694"/>
                        <a:pt x="333" y="666"/>
                        <a:pt x="333" y="666"/>
                      </a:cubicBezTo>
                      <a:cubicBezTo>
                        <a:pt x="333" y="666"/>
                        <a:pt x="333" y="666"/>
                        <a:pt x="333" y="638"/>
                      </a:cubicBezTo>
                      <a:lnTo>
                        <a:pt x="333" y="583"/>
                      </a:lnTo>
                      <a:cubicBezTo>
                        <a:pt x="333" y="583"/>
                        <a:pt x="333" y="555"/>
                        <a:pt x="333" y="555"/>
                      </a:cubicBezTo>
                      <a:lnTo>
                        <a:pt x="306" y="555"/>
                      </a:lnTo>
                      <a:cubicBezTo>
                        <a:pt x="250" y="527"/>
                        <a:pt x="223" y="527"/>
                        <a:pt x="167" y="472"/>
                      </a:cubicBezTo>
                      <a:cubicBezTo>
                        <a:pt x="139" y="444"/>
                        <a:pt x="139" y="417"/>
                        <a:pt x="139" y="361"/>
                      </a:cubicBezTo>
                      <a:cubicBezTo>
                        <a:pt x="139" y="306"/>
                        <a:pt x="139" y="250"/>
                        <a:pt x="167" y="222"/>
                      </a:cubicBezTo>
                      <a:cubicBezTo>
                        <a:pt x="195" y="195"/>
                        <a:pt x="250" y="167"/>
                        <a:pt x="306" y="167"/>
                      </a:cubicBezTo>
                      <a:cubicBezTo>
                        <a:pt x="361" y="167"/>
                        <a:pt x="389" y="195"/>
                        <a:pt x="417" y="195"/>
                      </a:cubicBezTo>
                      <a:cubicBezTo>
                        <a:pt x="472" y="222"/>
                        <a:pt x="500" y="278"/>
                        <a:pt x="583" y="361"/>
                      </a:cubicBezTo>
                      <a:lnTo>
                        <a:pt x="888" y="666"/>
                      </a:lnTo>
                      <a:cubicBezTo>
                        <a:pt x="888" y="694"/>
                        <a:pt x="916" y="694"/>
                        <a:pt x="943" y="694"/>
                      </a:cubicBezTo>
                      <a:lnTo>
                        <a:pt x="999" y="694"/>
                      </a:lnTo>
                      <a:cubicBezTo>
                        <a:pt x="1027" y="694"/>
                        <a:pt x="1027" y="666"/>
                        <a:pt x="1027" y="666"/>
                      </a:cubicBezTo>
                      <a:lnTo>
                        <a:pt x="1027" y="56"/>
                      </a:lnTo>
                      <a:cubicBezTo>
                        <a:pt x="1027" y="28"/>
                        <a:pt x="1027" y="28"/>
                        <a:pt x="999" y="28"/>
                      </a:cubicBezTo>
                      <a:cubicBezTo>
                        <a:pt x="999" y="28"/>
                        <a:pt x="999" y="1"/>
                        <a:pt x="97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" name="Google Shape;346;p16"/>
                <p:cNvSpPr/>
                <p:nvPr/>
              </p:nvSpPr>
              <p:spPr>
                <a:xfrm>
                  <a:off x="6643694" y="4632100"/>
                  <a:ext cx="24975" cy="1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9" h="722" extrusionOk="0">
                      <a:moveTo>
                        <a:pt x="610" y="139"/>
                      </a:moveTo>
                      <a:cubicBezTo>
                        <a:pt x="693" y="139"/>
                        <a:pt x="776" y="167"/>
                        <a:pt x="804" y="194"/>
                      </a:cubicBezTo>
                      <a:cubicBezTo>
                        <a:pt x="860" y="222"/>
                        <a:pt x="887" y="277"/>
                        <a:pt x="887" y="361"/>
                      </a:cubicBezTo>
                      <a:cubicBezTo>
                        <a:pt x="887" y="416"/>
                        <a:pt x="860" y="472"/>
                        <a:pt x="804" y="527"/>
                      </a:cubicBezTo>
                      <a:cubicBezTo>
                        <a:pt x="776" y="555"/>
                        <a:pt x="693" y="582"/>
                        <a:pt x="610" y="582"/>
                      </a:cubicBezTo>
                      <a:lnTo>
                        <a:pt x="388" y="582"/>
                      </a:lnTo>
                      <a:cubicBezTo>
                        <a:pt x="305" y="582"/>
                        <a:pt x="222" y="555"/>
                        <a:pt x="166" y="527"/>
                      </a:cubicBezTo>
                      <a:cubicBezTo>
                        <a:pt x="139" y="472"/>
                        <a:pt x="111" y="416"/>
                        <a:pt x="111" y="361"/>
                      </a:cubicBezTo>
                      <a:cubicBezTo>
                        <a:pt x="111" y="277"/>
                        <a:pt x="139" y="222"/>
                        <a:pt x="166" y="194"/>
                      </a:cubicBezTo>
                      <a:cubicBezTo>
                        <a:pt x="222" y="167"/>
                        <a:pt x="305" y="139"/>
                        <a:pt x="388" y="139"/>
                      </a:cubicBezTo>
                      <a:close/>
                      <a:moveTo>
                        <a:pt x="361" y="0"/>
                      </a:moveTo>
                      <a:cubicBezTo>
                        <a:pt x="250" y="0"/>
                        <a:pt x="166" y="28"/>
                        <a:pt x="83" y="83"/>
                      </a:cubicBezTo>
                      <a:cubicBezTo>
                        <a:pt x="28" y="139"/>
                        <a:pt x="0" y="222"/>
                        <a:pt x="0" y="361"/>
                      </a:cubicBezTo>
                      <a:cubicBezTo>
                        <a:pt x="0" y="472"/>
                        <a:pt x="28" y="555"/>
                        <a:pt x="83" y="610"/>
                      </a:cubicBezTo>
                      <a:cubicBezTo>
                        <a:pt x="166" y="666"/>
                        <a:pt x="250" y="721"/>
                        <a:pt x="361" y="721"/>
                      </a:cubicBezTo>
                      <a:lnTo>
                        <a:pt x="610" y="721"/>
                      </a:lnTo>
                      <a:cubicBezTo>
                        <a:pt x="721" y="693"/>
                        <a:pt x="832" y="666"/>
                        <a:pt x="887" y="610"/>
                      </a:cubicBezTo>
                      <a:cubicBezTo>
                        <a:pt x="971" y="555"/>
                        <a:pt x="998" y="472"/>
                        <a:pt x="998" y="361"/>
                      </a:cubicBezTo>
                      <a:cubicBezTo>
                        <a:pt x="998" y="222"/>
                        <a:pt x="971" y="139"/>
                        <a:pt x="887" y="83"/>
                      </a:cubicBezTo>
                      <a:cubicBezTo>
                        <a:pt x="832" y="28"/>
                        <a:pt x="721" y="0"/>
                        <a:pt x="61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" name="Google Shape;347;p16"/>
                <p:cNvSpPr/>
                <p:nvPr/>
              </p:nvSpPr>
              <p:spPr>
                <a:xfrm>
                  <a:off x="6643556" y="4611300"/>
                  <a:ext cx="24975" cy="1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9" h="694" extrusionOk="0">
                      <a:moveTo>
                        <a:pt x="693" y="1"/>
                      </a:moveTo>
                      <a:cubicBezTo>
                        <a:pt x="610" y="1"/>
                        <a:pt x="555" y="28"/>
                        <a:pt x="499" y="84"/>
                      </a:cubicBezTo>
                      <a:cubicBezTo>
                        <a:pt x="444" y="139"/>
                        <a:pt x="416" y="195"/>
                        <a:pt x="416" y="306"/>
                      </a:cubicBezTo>
                      <a:lnTo>
                        <a:pt x="416" y="333"/>
                      </a:lnTo>
                      <a:lnTo>
                        <a:pt x="111" y="56"/>
                      </a:lnTo>
                      <a:cubicBezTo>
                        <a:pt x="111" y="28"/>
                        <a:pt x="83" y="28"/>
                        <a:pt x="83" y="28"/>
                      </a:cubicBezTo>
                      <a:lnTo>
                        <a:pt x="28" y="28"/>
                      </a:lnTo>
                      <a:cubicBezTo>
                        <a:pt x="28" y="28"/>
                        <a:pt x="28" y="28"/>
                        <a:pt x="0" y="56"/>
                      </a:cubicBezTo>
                      <a:lnTo>
                        <a:pt x="0" y="638"/>
                      </a:lnTo>
                      <a:cubicBezTo>
                        <a:pt x="28" y="666"/>
                        <a:pt x="28" y="666"/>
                        <a:pt x="28" y="666"/>
                      </a:cubicBezTo>
                      <a:lnTo>
                        <a:pt x="83" y="666"/>
                      </a:lnTo>
                      <a:cubicBezTo>
                        <a:pt x="83" y="666"/>
                        <a:pt x="111" y="666"/>
                        <a:pt x="111" y="638"/>
                      </a:cubicBezTo>
                      <a:lnTo>
                        <a:pt x="111" y="195"/>
                      </a:lnTo>
                      <a:lnTo>
                        <a:pt x="416" y="472"/>
                      </a:lnTo>
                      <a:cubicBezTo>
                        <a:pt x="444" y="500"/>
                        <a:pt x="444" y="500"/>
                        <a:pt x="471" y="500"/>
                      </a:cubicBezTo>
                      <a:lnTo>
                        <a:pt x="527" y="500"/>
                      </a:lnTo>
                      <a:cubicBezTo>
                        <a:pt x="527" y="472"/>
                        <a:pt x="527" y="472"/>
                        <a:pt x="527" y="472"/>
                      </a:cubicBezTo>
                      <a:lnTo>
                        <a:pt x="527" y="333"/>
                      </a:lnTo>
                      <a:cubicBezTo>
                        <a:pt x="527" y="195"/>
                        <a:pt x="582" y="112"/>
                        <a:pt x="693" y="112"/>
                      </a:cubicBezTo>
                      <a:cubicBezTo>
                        <a:pt x="749" y="112"/>
                        <a:pt x="804" y="139"/>
                        <a:pt x="832" y="195"/>
                      </a:cubicBezTo>
                      <a:cubicBezTo>
                        <a:pt x="860" y="222"/>
                        <a:pt x="887" y="278"/>
                        <a:pt x="887" y="333"/>
                      </a:cubicBezTo>
                      <a:cubicBezTo>
                        <a:pt x="887" y="389"/>
                        <a:pt x="887" y="444"/>
                        <a:pt x="860" y="500"/>
                      </a:cubicBezTo>
                      <a:cubicBezTo>
                        <a:pt x="832" y="527"/>
                        <a:pt x="804" y="555"/>
                        <a:pt x="749" y="583"/>
                      </a:cubicBezTo>
                      <a:lnTo>
                        <a:pt x="721" y="583"/>
                      </a:lnTo>
                      <a:cubicBezTo>
                        <a:pt x="721" y="583"/>
                        <a:pt x="721" y="611"/>
                        <a:pt x="721" y="611"/>
                      </a:cubicBezTo>
                      <a:lnTo>
                        <a:pt x="721" y="666"/>
                      </a:lnTo>
                      <a:cubicBezTo>
                        <a:pt x="721" y="694"/>
                        <a:pt x="721" y="694"/>
                        <a:pt x="749" y="694"/>
                      </a:cubicBezTo>
                      <a:cubicBezTo>
                        <a:pt x="804" y="694"/>
                        <a:pt x="832" y="694"/>
                        <a:pt x="887" y="666"/>
                      </a:cubicBezTo>
                      <a:cubicBezTo>
                        <a:pt x="915" y="638"/>
                        <a:pt x="943" y="583"/>
                        <a:pt x="971" y="527"/>
                      </a:cubicBezTo>
                      <a:cubicBezTo>
                        <a:pt x="998" y="472"/>
                        <a:pt x="998" y="417"/>
                        <a:pt x="998" y="333"/>
                      </a:cubicBezTo>
                      <a:cubicBezTo>
                        <a:pt x="998" y="278"/>
                        <a:pt x="998" y="222"/>
                        <a:pt x="971" y="167"/>
                      </a:cubicBezTo>
                      <a:cubicBezTo>
                        <a:pt x="943" y="112"/>
                        <a:pt x="915" y="56"/>
                        <a:pt x="860" y="28"/>
                      </a:cubicBezTo>
                      <a:cubicBezTo>
                        <a:pt x="832" y="1"/>
                        <a:pt x="776" y="1"/>
                        <a:pt x="6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" name="Google Shape;348;p16"/>
                <p:cNvSpPr/>
                <p:nvPr/>
              </p:nvSpPr>
              <p:spPr>
                <a:xfrm>
                  <a:off x="7157705" y="4632100"/>
                  <a:ext cx="24975" cy="1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9" h="722" extrusionOk="0">
                      <a:moveTo>
                        <a:pt x="611" y="139"/>
                      </a:moveTo>
                      <a:cubicBezTo>
                        <a:pt x="694" y="139"/>
                        <a:pt x="777" y="167"/>
                        <a:pt x="833" y="194"/>
                      </a:cubicBezTo>
                      <a:cubicBezTo>
                        <a:pt x="860" y="222"/>
                        <a:pt x="888" y="277"/>
                        <a:pt x="888" y="361"/>
                      </a:cubicBezTo>
                      <a:cubicBezTo>
                        <a:pt x="888" y="416"/>
                        <a:pt x="860" y="472"/>
                        <a:pt x="833" y="527"/>
                      </a:cubicBezTo>
                      <a:cubicBezTo>
                        <a:pt x="777" y="555"/>
                        <a:pt x="694" y="582"/>
                        <a:pt x="611" y="582"/>
                      </a:cubicBezTo>
                      <a:lnTo>
                        <a:pt x="389" y="582"/>
                      </a:lnTo>
                      <a:cubicBezTo>
                        <a:pt x="306" y="582"/>
                        <a:pt x="223" y="555"/>
                        <a:pt x="167" y="527"/>
                      </a:cubicBezTo>
                      <a:cubicBezTo>
                        <a:pt x="139" y="472"/>
                        <a:pt x="112" y="416"/>
                        <a:pt x="112" y="361"/>
                      </a:cubicBezTo>
                      <a:cubicBezTo>
                        <a:pt x="112" y="277"/>
                        <a:pt x="139" y="222"/>
                        <a:pt x="167" y="194"/>
                      </a:cubicBezTo>
                      <a:cubicBezTo>
                        <a:pt x="223" y="167"/>
                        <a:pt x="306" y="139"/>
                        <a:pt x="389" y="139"/>
                      </a:cubicBezTo>
                      <a:close/>
                      <a:moveTo>
                        <a:pt x="389" y="0"/>
                      </a:moveTo>
                      <a:cubicBezTo>
                        <a:pt x="250" y="0"/>
                        <a:pt x="167" y="28"/>
                        <a:pt x="112" y="83"/>
                      </a:cubicBezTo>
                      <a:cubicBezTo>
                        <a:pt x="28" y="139"/>
                        <a:pt x="1" y="222"/>
                        <a:pt x="1" y="361"/>
                      </a:cubicBezTo>
                      <a:cubicBezTo>
                        <a:pt x="1" y="472"/>
                        <a:pt x="28" y="555"/>
                        <a:pt x="112" y="610"/>
                      </a:cubicBezTo>
                      <a:cubicBezTo>
                        <a:pt x="167" y="666"/>
                        <a:pt x="250" y="721"/>
                        <a:pt x="389" y="721"/>
                      </a:cubicBezTo>
                      <a:lnTo>
                        <a:pt x="611" y="721"/>
                      </a:lnTo>
                      <a:cubicBezTo>
                        <a:pt x="749" y="693"/>
                        <a:pt x="833" y="666"/>
                        <a:pt x="916" y="610"/>
                      </a:cubicBezTo>
                      <a:cubicBezTo>
                        <a:pt x="971" y="555"/>
                        <a:pt x="999" y="472"/>
                        <a:pt x="999" y="361"/>
                      </a:cubicBezTo>
                      <a:cubicBezTo>
                        <a:pt x="999" y="222"/>
                        <a:pt x="971" y="139"/>
                        <a:pt x="916" y="83"/>
                      </a:cubicBezTo>
                      <a:cubicBezTo>
                        <a:pt x="833" y="28"/>
                        <a:pt x="749" y="0"/>
                        <a:pt x="6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" name="Google Shape;349;p16"/>
                <p:cNvSpPr/>
                <p:nvPr/>
              </p:nvSpPr>
              <p:spPr>
                <a:xfrm>
                  <a:off x="7157837" y="4609225"/>
                  <a:ext cx="24975" cy="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9" h="777" extrusionOk="0">
                      <a:moveTo>
                        <a:pt x="638" y="277"/>
                      </a:moveTo>
                      <a:lnTo>
                        <a:pt x="638" y="638"/>
                      </a:lnTo>
                      <a:lnTo>
                        <a:pt x="139" y="277"/>
                      </a:lnTo>
                      <a:close/>
                      <a:moveTo>
                        <a:pt x="638" y="0"/>
                      </a:moveTo>
                      <a:cubicBezTo>
                        <a:pt x="638" y="0"/>
                        <a:pt x="638" y="28"/>
                        <a:pt x="638" y="28"/>
                      </a:cubicBezTo>
                      <a:lnTo>
                        <a:pt x="638" y="167"/>
                      </a:lnTo>
                      <a:lnTo>
                        <a:pt x="1" y="167"/>
                      </a:lnTo>
                      <a:cubicBezTo>
                        <a:pt x="1" y="167"/>
                        <a:pt x="1" y="167"/>
                        <a:pt x="1" y="194"/>
                      </a:cubicBezTo>
                      <a:lnTo>
                        <a:pt x="1" y="277"/>
                      </a:lnTo>
                      <a:cubicBezTo>
                        <a:pt x="1" y="305"/>
                        <a:pt x="1" y="305"/>
                        <a:pt x="1" y="305"/>
                      </a:cubicBezTo>
                      <a:cubicBezTo>
                        <a:pt x="28" y="333"/>
                        <a:pt x="28" y="333"/>
                        <a:pt x="28" y="333"/>
                      </a:cubicBezTo>
                      <a:lnTo>
                        <a:pt x="638" y="749"/>
                      </a:lnTo>
                      <a:cubicBezTo>
                        <a:pt x="638" y="777"/>
                        <a:pt x="666" y="777"/>
                        <a:pt x="666" y="777"/>
                      </a:cubicBezTo>
                      <a:lnTo>
                        <a:pt x="749" y="777"/>
                      </a:lnTo>
                      <a:cubicBezTo>
                        <a:pt x="749" y="749"/>
                        <a:pt x="749" y="749"/>
                        <a:pt x="749" y="749"/>
                      </a:cubicBezTo>
                      <a:lnTo>
                        <a:pt x="749" y="277"/>
                      </a:lnTo>
                      <a:lnTo>
                        <a:pt x="999" y="277"/>
                      </a:lnTo>
                      <a:cubicBezTo>
                        <a:pt x="999" y="277"/>
                        <a:pt x="999" y="250"/>
                        <a:pt x="999" y="250"/>
                      </a:cubicBezTo>
                      <a:lnTo>
                        <a:pt x="999" y="194"/>
                      </a:lnTo>
                      <a:cubicBezTo>
                        <a:pt x="999" y="167"/>
                        <a:pt x="999" y="167"/>
                        <a:pt x="999" y="167"/>
                      </a:cubicBezTo>
                      <a:lnTo>
                        <a:pt x="749" y="167"/>
                      </a:lnTo>
                      <a:lnTo>
                        <a:pt x="749" y="28"/>
                      </a:lnTo>
                      <a:cubicBezTo>
                        <a:pt x="749" y="28"/>
                        <a:pt x="749" y="0"/>
                        <a:pt x="74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" name="Google Shape;350;p16"/>
                <p:cNvSpPr/>
                <p:nvPr/>
              </p:nvSpPr>
              <p:spPr>
                <a:xfrm>
                  <a:off x="7671715" y="4632100"/>
                  <a:ext cx="25675" cy="1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" h="722" extrusionOk="0">
                      <a:moveTo>
                        <a:pt x="611" y="139"/>
                      </a:moveTo>
                      <a:cubicBezTo>
                        <a:pt x="722" y="139"/>
                        <a:pt x="777" y="167"/>
                        <a:pt x="833" y="194"/>
                      </a:cubicBezTo>
                      <a:cubicBezTo>
                        <a:pt x="888" y="222"/>
                        <a:pt x="888" y="277"/>
                        <a:pt x="888" y="361"/>
                      </a:cubicBezTo>
                      <a:cubicBezTo>
                        <a:pt x="888" y="416"/>
                        <a:pt x="888" y="472"/>
                        <a:pt x="833" y="527"/>
                      </a:cubicBezTo>
                      <a:cubicBezTo>
                        <a:pt x="777" y="555"/>
                        <a:pt x="722" y="582"/>
                        <a:pt x="611" y="582"/>
                      </a:cubicBezTo>
                      <a:lnTo>
                        <a:pt x="389" y="582"/>
                      </a:lnTo>
                      <a:cubicBezTo>
                        <a:pt x="306" y="582"/>
                        <a:pt x="223" y="555"/>
                        <a:pt x="195" y="527"/>
                      </a:cubicBezTo>
                      <a:cubicBezTo>
                        <a:pt x="140" y="472"/>
                        <a:pt x="112" y="416"/>
                        <a:pt x="112" y="361"/>
                      </a:cubicBezTo>
                      <a:cubicBezTo>
                        <a:pt x="112" y="277"/>
                        <a:pt x="140" y="222"/>
                        <a:pt x="195" y="194"/>
                      </a:cubicBezTo>
                      <a:cubicBezTo>
                        <a:pt x="223" y="167"/>
                        <a:pt x="306" y="139"/>
                        <a:pt x="389" y="139"/>
                      </a:cubicBezTo>
                      <a:close/>
                      <a:moveTo>
                        <a:pt x="389" y="0"/>
                      </a:moveTo>
                      <a:cubicBezTo>
                        <a:pt x="278" y="0"/>
                        <a:pt x="167" y="28"/>
                        <a:pt x="112" y="83"/>
                      </a:cubicBezTo>
                      <a:cubicBezTo>
                        <a:pt x="29" y="139"/>
                        <a:pt x="1" y="222"/>
                        <a:pt x="1" y="361"/>
                      </a:cubicBezTo>
                      <a:cubicBezTo>
                        <a:pt x="1" y="472"/>
                        <a:pt x="29" y="555"/>
                        <a:pt x="112" y="610"/>
                      </a:cubicBezTo>
                      <a:cubicBezTo>
                        <a:pt x="167" y="666"/>
                        <a:pt x="278" y="721"/>
                        <a:pt x="389" y="721"/>
                      </a:cubicBezTo>
                      <a:lnTo>
                        <a:pt x="639" y="721"/>
                      </a:lnTo>
                      <a:cubicBezTo>
                        <a:pt x="750" y="693"/>
                        <a:pt x="833" y="666"/>
                        <a:pt x="916" y="610"/>
                      </a:cubicBezTo>
                      <a:cubicBezTo>
                        <a:pt x="971" y="555"/>
                        <a:pt x="1027" y="472"/>
                        <a:pt x="1027" y="361"/>
                      </a:cubicBezTo>
                      <a:cubicBezTo>
                        <a:pt x="1027" y="222"/>
                        <a:pt x="971" y="139"/>
                        <a:pt x="916" y="83"/>
                      </a:cubicBezTo>
                      <a:cubicBezTo>
                        <a:pt x="833" y="28"/>
                        <a:pt x="750" y="0"/>
                        <a:pt x="63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" name="Google Shape;351;p16"/>
                <p:cNvSpPr/>
                <p:nvPr/>
              </p:nvSpPr>
              <p:spPr>
                <a:xfrm>
                  <a:off x="7672119" y="4611300"/>
                  <a:ext cx="25675" cy="1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" h="694" extrusionOk="0">
                      <a:moveTo>
                        <a:pt x="694" y="1"/>
                      </a:moveTo>
                      <a:cubicBezTo>
                        <a:pt x="611" y="1"/>
                        <a:pt x="555" y="1"/>
                        <a:pt x="500" y="28"/>
                      </a:cubicBezTo>
                      <a:cubicBezTo>
                        <a:pt x="472" y="84"/>
                        <a:pt x="417" y="112"/>
                        <a:pt x="417" y="167"/>
                      </a:cubicBezTo>
                      <a:cubicBezTo>
                        <a:pt x="389" y="222"/>
                        <a:pt x="361" y="278"/>
                        <a:pt x="361" y="333"/>
                      </a:cubicBezTo>
                      <a:cubicBezTo>
                        <a:pt x="361" y="417"/>
                        <a:pt x="389" y="472"/>
                        <a:pt x="417" y="527"/>
                      </a:cubicBezTo>
                      <a:lnTo>
                        <a:pt x="140" y="500"/>
                      </a:lnTo>
                      <a:lnTo>
                        <a:pt x="140" y="84"/>
                      </a:lnTo>
                      <a:cubicBezTo>
                        <a:pt x="140" y="84"/>
                        <a:pt x="140" y="84"/>
                        <a:pt x="112" y="56"/>
                      </a:cubicBezTo>
                      <a:lnTo>
                        <a:pt x="29" y="56"/>
                      </a:lnTo>
                      <a:cubicBezTo>
                        <a:pt x="29" y="56"/>
                        <a:pt x="1" y="84"/>
                        <a:pt x="1" y="84"/>
                      </a:cubicBezTo>
                      <a:lnTo>
                        <a:pt x="1" y="583"/>
                      </a:lnTo>
                      <a:cubicBezTo>
                        <a:pt x="1" y="611"/>
                        <a:pt x="29" y="611"/>
                        <a:pt x="56" y="611"/>
                      </a:cubicBezTo>
                      <a:lnTo>
                        <a:pt x="528" y="666"/>
                      </a:lnTo>
                      <a:cubicBezTo>
                        <a:pt x="528" y="666"/>
                        <a:pt x="528" y="666"/>
                        <a:pt x="528" y="638"/>
                      </a:cubicBezTo>
                      <a:cubicBezTo>
                        <a:pt x="555" y="638"/>
                        <a:pt x="555" y="638"/>
                        <a:pt x="555" y="611"/>
                      </a:cubicBezTo>
                      <a:lnTo>
                        <a:pt x="555" y="555"/>
                      </a:lnTo>
                      <a:cubicBezTo>
                        <a:pt x="555" y="555"/>
                        <a:pt x="555" y="527"/>
                        <a:pt x="555" y="527"/>
                      </a:cubicBezTo>
                      <a:cubicBezTo>
                        <a:pt x="528" y="527"/>
                        <a:pt x="528" y="500"/>
                        <a:pt x="528" y="500"/>
                      </a:cubicBezTo>
                      <a:cubicBezTo>
                        <a:pt x="500" y="472"/>
                        <a:pt x="500" y="444"/>
                        <a:pt x="500" y="444"/>
                      </a:cubicBezTo>
                      <a:cubicBezTo>
                        <a:pt x="472" y="417"/>
                        <a:pt x="472" y="389"/>
                        <a:pt x="472" y="361"/>
                      </a:cubicBezTo>
                      <a:cubicBezTo>
                        <a:pt x="472" y="278"/>
                        <a:pt x="500" y="250"/>
                        <a:pt x="528" y="195"/>
                      </a:cubicBezTo>
                      <a:cubicBezTo>
                        <a:pt x="555" y="139"/>
                        <a:pt x="611" y="139"/>
                        <a:pt x="666" y="139"/>
                      </a:cubicBezTo>
                      <a:cubicBezTo>
                        <a:pt x="750" y="139"/>
                        <a:pt x="805" y="139"/>
                        <a:pt x="833" y="195"/>
                      </a:cubicBezTo>
                      <a:cubicBezTo>
                        <a:pt x="888" y="250"/>
                        <a:pt x="888" y="278"/>
                        <a:pt x="888" y="361"/>
                      </a:cubicBezTo>
                      <a:cubicBezTo>
                        <a:pt x="888" y="417"/>
                        <a:pt x="888" y="444"/>
                        <a:pt x="860" y="500"/>
                      </a:cubicBezTo>
                      <a:cubicBezTo>
                        <a:pt x="833" y="527"/>
                        <a:pt x="805" y="555"/>
                        <a:pt x="750" y="555"/>
                      </a:cubicBezTo>
                      <a:cubicBezTo>
                        <a:pt x="722" y="583"/>
                        <a:pt x="722" y="583"/>
                        <a:pt x="722" y="611"/>
                      </a:cubicBezTo>
                      <a:lnTo>
                        <a:pt x="722" y="666"/>
                      </a:lnTo>
                      <a:cubicBezTo>
                        <a:pt x="722" y="666"/>
                        <a:pt x="722" y="694"/>
                        <a:pt x="722" y="694"/>
                      </a:cubicBezTo>
                      <a:lnTo>
                        <a:pt x="750" y="694"/>
                      </a:lnTo>
                      <a:cubicBezTo>
                        <a:pt x="805" y="694"/>
                        <a:pt x="833" y="694"/>
                        <a:pt x="888" y="666"/>
                      </a:cubicBezTo>
                      <a:cubicBezTo>
                        <a:pt x="916" y="638"/>
                        <a:pt x="944" y="583"/>
                        <a:pt x="971" y="527"/>
                      </a:cubicBezTo>
                      <a:cubicBezTo>
                        <a:pt x="999" y="500"/>
                        <a:pt x="1027" y="417"/>
                        <a:pt x="1027" y="361"/>
                      </a:cubicBezTo>
                      <a:cubicBezTo>
                        <a:pt x="1027" y="278"/>
                        <a:pt x="999" y="222"/>
                        <a:pt x="971" y="167"/>
                      </a:cubicBezTo>
                      <a:cubicBezTo>
                        <a:pt x="944" y="112"/>
                        <a:pt x="916" y="84"/>
                        <a:pt x="860" y="28"/>
                      </a:cubicBezTo>
                      <a:cubicBezTo>
                        <a:pt x="805" y="1"/>
                        <a:pt x="750" y="1"/>
                        <a:pt x="69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" name="Google Shape;352;p16"/>
                <p:cNvSpPr/>
                <p:nvPr/>
              </p:nvSpPr>
              <p:spPr>
                <a:xfrm>
                  <a:off x="8186425" y="4632100"/>
                  <a:ext cx="25675" cy="1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" h="722" extrusionOk="0">
                      <a:moveTo>
                        <a:pt x="638" y="139"/>
                      </a:moveTo>
                      <a:cubicBezTo>
                        <a:pt x="721" y="139"/>
                        <a:pt x="777" y="167"/>
                        <a:pt x="832" y="194"/>
                      </a:cubicBezTo>
                      <a:cubicBezTo>
                        <a:pt x="887" y="222"/>
                        <a:pt x="915" y="277"/>
                        <a:pt x="915" y="361"/>
                      </a:cubicBezTo>
                      <a:cubicBezTo>
                        <a:pt x="915" y="416"/>
                        <a:pt x="887" y="472"/>
                        <a:pt x="832" y="527"/>
                      </a:cubicBezTo>
                      <a:cubicBezTo>
                        <a:pt x="777" y="555"/>
                        <a:pt x="721" y="582"/>
                        <a:pt x="638" y="582"/>
                      </a:cubicBezTo>
                      <a:lnTo>
                        <a:pt x="388" y="582"/>
                      </a:lnTo>
                      <a:cubicBezTo>
                        <a:pt x="305" y="582"/>
                        <a:pt x="250" y="555"/>
                        <a:pt x="194" y="527"/>
                      </a:cubicBezTo>
                      <a:cubicBezTo>
                        <a:pt x="139" y="472"/>
                        <a:pt x="111" y="416"/>
                        <a:pt x="111" y="361"/>
                      </a:cubicBezTo>
                      <a:cubicBezTo>
                        <a:pt x="111" y="277"/>
                        <a:pt x="139" y="222"/>
                        <a:pt x="194" y="194"/>
                      </a:cubicBezTo>
                      <a:cubicBezTo>
                        <a:pt x="250" y="167"/>
                        <a:pt x="305" y="139"/>
                        <a:pt x="388" y="139"/>
                      </a:cubicBezTo>
                      <a:close/>
                      <a:moveTo>
                        <a:pt x="388" y="0"/>
                      </a:moveTo>
                      <a:cubicBezTo>
                        <a:pt x="277" y="0"/>
                        <a:pt x="194" y="28"/>
                        <a:pt x="111" y="83"/>
                      </a:cubicBezTo>
                      <a:cubicBezTo>
                        <a:pt x="28" y="139"/>
                        <a:pt x="0" y="222"/>
                        <a:pt x="0" y="361"/>
                      </a:cubicBezTo>
                      <a:cubicBezTo>
                        <a:pt x="0" y="472"/>
                        <a:pt x="28" y="555"/>
                        <a:pt x="111" y="610"/>
                      </a:cubicBezTo>
                      <a:cubicBezTo>
                        <a:pt x="194" y="666"/>
                        <a:pt x="277" y="721"/>
                        <a:pt x="388" y="721"/>
                      </a:cubicBezTo>
                      <a:lnTo>
                        <a:pt x="638" y="721"/>
                      </a:lnTo>
                      <a:cubicBezTo>
                        <a:pt x="749" y="693"/>
                        <a:pt x="832" y="666"/>
                        <a:pt x="915" y="610"/>
                      </a:cubicBezTo>
                      <a:cubicBezTo>
                        <a:pt x="998" y="555"/>
                        <a:pt x="1026" y="472"/>
                        <a:pt x="1026" y="361"/>
                      </a:cubicBezTo>
                      <a:cubicBezTo>
                        <a:pt x="1026" y="222"/>
                        <a:pt x="998" y="139"/>
                        <a:pt x="915" y="83"/>
                      </a:cubicBezTo>
                      <a:cubicBezTo>
                        <a:pt x="832" y="28"/>
                        <a:pt x="749" y="0"/>
                        <a:pt x="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3" name="Google Shape;353;p16"/>
                <p:cNvSpPr/>
                <p:nvPr/>
              </p:nvSpPr>
              <p:spPr>
                <a:xfrm>
                  <a:off x="8187100" y="4610600"/>
                  <a:ext cx="25000" cy="1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" h="722" extrusionOk="0">
                      <a:moveTo>
                        <a:pt x="666" y="140"/>
                      </a:moveTo>
                      <a:cubicBezTo>
                        <a:pt x="694" y="140"/>
                        <a:pt x="750" y="140"/>
                        <a:pt x="777" y="167"/>
                      </a:cubicBezTo>
                      <a:cubicBezTo>
                        <a:pt x="805" y="195"/>
                        <a:pt x="833" y="223"/>
                        <a:pt x="860" y="250"/>
                      </a:cubicBezTo>
                      <a:cubicBezTo>
                        <a:pt x="860" y="278"/>
                        <a:pt x="888" y="306"/>
                        <a:pt x="888" y="361"/>
                      </a:cubicBezTo>
                      <a:cubicBezTo>
                        <a:pt x="888" y="389"/>
                        <a:pt x="860" y="445"/>
                        <a:pt x="860" y="472"/>
                      </a:cubicBezTo>
                      <a:cubicBezTo>
                        <a:pt x="833" y="500"/>
                        <a:pt x="805" y="528"/>
                        <a:pt x="777" y="555"/>
                      </a:cubicBezTo>
                      <a:cubicBezTo>
                        <a:pt x="750" y="583"/>
                        <a:pt x="694" y="583"/>
                        <a:pt x="666" y="583"/>
                      </a:cubicBezTo>
                      <a:cubicBezTo>
                        <a:pt x="611" y="583"/>
                        <a:pt x="583" y="583"/>
                        <a:pt x="528" y="555"/>
                      </a:cubicBezTo>
                      <a:cubicBezTo>
                        <a:pt x="500" y="528"/>
                        <a:pt x="472" y="500"/>
                        <a:pt x="472" y="472"/>
                      </a:cubicBezTo>
                      <a:cubicBezTo>
                        <a:pt x="445" y="445"/>
                        <a:pt x="445" y="389"/>
                        <a:pt x="445" y="361"/>
                      </a:cubicBezTo>
                      <a:cubicBezTo>
                        <a:pt x="445" y="334"/>
                        <a:pt x="445" y="278"/>
                        <a:pt x="472" y="250"/>
                      </a:cubicBezTo>
                      <a:cubicBezTo>
                        <a:pt x="472" y="223"/>
                        <a:pt x="500" y="195"/>
                        <a:pt x="528" y="167"/>
                      </a:cubicBezTo>
                      <a:cubicBezTo>
                        <a:pt x="583" y="140"/>
                        <a:pt x="611" y="140"/>
                        <a:pt x="666" y="140"/>
                      </a:cubicBezTo>
                      <a:close/>
                      <a:moveTo>
                        <a:pt x="666" y="1"/>
                      </a:moveTo>
                      <a:cubicBezTo>
                        <a:pt x="583" y="1"/>
                        <a:pt x="528" y="1"/>
                        <a:pt x="500" y="29"/>
                      </a:cubicBezTo>
                      <a:cubicBezTo>
                        <a:pt x="445" y="56"/>
                        <a:pt x="389" y="112"/>
                        <a:pt x="361" y="167"/>
                      </a:cubicBezTo>
                      <a:cubicBezTo>
                        <a:pt x="334" y="223"/>
                        <a:pt x="334" y="278"/>
                        <a:pt x="334" y="334"/>
                      </a:cubicBezTo>
                      <a:cubicBezTo>
                        <a:pt x="334" y="361"/>
                        <a:pt x="334" y="389"/>
                        <a:pt x="334" y="417"/>
                      </a:cubicBezTo>
                      <a:lnTo>
                        <a:pt x="29" y="223"/>
                      </a:lnTo>
                      <a:lnTo>
                        <a:pt x="1" y="223"/>
                      </a:lnTo>
                      <a:cubicBezTo>
                        <a:pt x="1" y="223"/>
                        <a:pt x="1" y="223"/>
                        <a:pt x="1" y="250"/>
                      </a:cubicBezTo>
                      <a:lnTo>
                        <a:pt x="1" y="306"/>
                      </a:lnTo>
                      <a:cubicBezTo>
                        <a:pt x="1" y="306"/>
                        <a:pt x="1" y="334"/>
                        <a:pt x="1" y="334"/>
                      </a:cubicBezTo>
                      <a:cubicBezTo>
                        <a:pt x="1" y="334"/>
                        <a:pt x="1" y="334"/>
                        <a:pt x="1" y="361"/>
                      </a:cubicBezTo>
                      <a:lnTo>
                        <a:pt x="29" y="361"/>
                      </a:lnTo>
                      <a:lnTo>
                        <a:pt x="389" y="639"/>
                      </a:lnTo>
                      <a:cubicBezTo>
                        <a:pt x="500" y="694"/>
                        <a:pt x="583" y="722"/>
                        <a:pt x="666" y="722"/>
                      </a:cubicBezTo>
                      <a:cubicBezTo>
                        <a:pt x="722" y="722"/>
                        <a:pt x="777" y="722"/>
                        <a:pt x="833" y="694"/>
                      </a:cubicBezTo>
                      <a:cubicBezTo>
                        <a:pt x="888" y="666"/>
                        <a:pt x="916" y="611"/>
                        <a:pt x="944" y="555"/>
                      </a:cubicBezTo>
                      <a:cubicBezTo>
                        <a:pt x="971" y="500"/>
                        <a:pt x="999" y="445"/>
                        <a:pt x="999" y="361"/>
                      </a:cubicBezTo>
                      <a:cubicBezTo>
                        <a:pt x="999" y="278"/>
                        <a:pt x="971" y="223"/>
                        <a:pt x="944" y="167"/>
                      </a:cubicBezTo>
                      <a:cubicBezTo>
                        <a:pt x="916" y="112"/>
                        <a:pt x="888" y="56"/>
                        <a:pt x="833" y="29"/>
                      </a:cubicBezTo>
                      <a:cubicBezTo>
                        <a:pt x="777" y="1"/>
                        <a:pt x="722" y="1"/>
                        <a:pt x="66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354" name="Google Shape;354;p16"/>
          <p:cNvSpPr txBox="1">
            <a:spLocks noGrp="1"/>
          </p:cNvSpPr>
          <p:nvPr>
            <p:ph type="title"/>
          </p:nvPr>
        </p:nvSpPr>
        <p:spPr>
          <a:xfrm>
            <a:off x="6486033" y="2479667"/>
            <a:ext cx="4746000" cy="11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55" name="Google Shape;355;p16"/>
          <p:cNvSpPr txBox="1">
            <a:spLocks noGrp="1"/>
          </p:cNvSpPr>
          <p:nvPr>
            <p:ph type="subTitle" idx="1"/>
          </p:nvPr>
        </p:nvSpPr>
        <p:spPr>
          <a:xfrm>
            <a:off x="6486033" y="3641000"/>
            <a:ext cx="4746000" cy="12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56" name="Google Shape;356;p16"/>
          <p:cNvSpPr txBox="1">
            <a:spLocks noGrp="1"/>
          </p:cNvSpPr>
          <p:nvPr>
            <p:ph type="title" idx="2" hasCustomPrompt="1"/>
          </p:nvPr>
        </p:nvSpPr>
        <p:spPr>
          <a:xfrm>
            <a:off x="3394667" y="4040400"/>
            <a:ext cx="1798000" cy="14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025137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7"/>
          <p:cNvSpPr txBox="1">
            <a:spLocks noGrp="1"/>
          </p:cNvSpPr>
          <p:nvPr>
            <p:ph type="title"/>
          </p:nvPr>
        </p:nvSpPr>
        <p:spPr>
          <a:xfrm>
            <a:off x="1941400" y="4552200"/>
            <a:ext cx="8318800" cy="7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59" name="Google Shape;359;p17"/>
          <p:cNvSpPr txBox="1">
            <a:spLocks noGrp="1"/>
          </p:cNvSpPr>
          <p:nvPr>
            <p:ph type="subTitle" idx="1"/>
          </p:nvPr>
        </p:nvSpPr>
        <p:spPr>
          <a:xfrm>
            <a:off x="1286467" y="1531800"/>
            <a:ext cx="9619200" cy="27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360" name="Google Shape;360;p17"/>
          <p:cNvGrpSpPr/>
          <p:nvPr/>
        </p:nvGrpSpPr>
        <p:grpSpPr>
          <a:xfrm>
            <a:off x="11559553" y="327451"/>
            <a:ext cx="305100" cy="305100"/>
            <a:chOff x="3023950" y="3689950"/>
            <a:chExt cx="316100" cy="316100"/>
          </a:xfrm>
        </p:grpSpPr>
        <p:sp>
          <p:nvSpPr>
            <p:cNvPr id="361" name="Google Shape;361;p17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7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7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4" name="Google Shape;364;p17"/>
          <p:cNvGrpSpPr/>
          <p:nvPr/>
        </p:nvGrpSpPr>
        <p:grpSpPr>
          <a:xfrm>
            <a:off x="11559237" y="6225420"/>
            <a:ext cx="305100" cy="305141"/>
            <a:chOff x="3023950" y="3689950"/>
            <a:chExt cx="316100" cy="316100"/>
          </a:xfrm>
        </p:grpSpPr>
        <p:sp>
          <p:nvSpPr>
            <p:cNvPr id="365" name="Google Shape;365;p17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17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17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8" name="Google Shape;368;p17"/>
          <p:cNvGrpSpPr/>
          <p:nvPr/>
        </p:nvGrpSpPr>
        <p:grpSpPr>
          <a:xfrm>
            <a:off x="327653" y="327451"/>
            <a:ext cx="305100" cy="305100"/>
            <a:chOff x="3023950" y="3689950"/>
            <a:chExt cx="316100" cy="316100"/>
          </a:xfrm>
        </p:grpSpPr>
        <p:sp>
          <p:nvSpPr>
            <p:cNvPr id="369" name="Google Shape;369;p17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17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7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2" name="Google Shape;372;p17"/>
          <p:cNvGrpSpPr/>
          <p:nvPr/>
        </p:nvGrpSpPr>
        <p:grpSpPr>
          <a:xfrm>
            <a:off x="327670" y="6225420"/>
            <a:ext cx="305100" cy="305141"/>
            <a:chOff x="3023950" y="3689950"/>
            <a:chExt cx="316100" cy="316100"/>
          </a:xfrm>
        </p:grpSpPr>
        <p:sp>
          <p:nvSpPr>
            <p:cNvPr id="373" name="Google Shape;373;p17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7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17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096927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Quote 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18"/>
          <p:cNvGrpSpPr/>
          <p:nvPr/>
        </p:nvGrpSpPr>
        <p:grpSpPr>
          <a:xfrm>
            <a:off x="327652" y="327451"/>
            <a:ext cx="11537000" cy="6203112"/>
            <a:chOff x="245739" y="245588"/>
            <a:chExt cx="8652750" cy="4652334"/>
          </a:xfrm>
        </p:grpSpPr>
        <p:grpSp>
          <p:nvGrpSpPr>
            <p:cNvPr id="378" name="Google Shape;378;p18"/>
            <p:cNvGrpSpPr/>
            <p:nvPr/>
          </p:nvGrpSpPr>
          <p:grpSpPr>
            <a:xfrm>
              <a:off x="4672726" y="1652797"/>
              <a:ext cx="4108323" cy="3132999"/>
              <a:chOff x="5614975" y="2571738"/>
              <a:chExt cx="2725075" cy="2078413"/>
            </a:xfrm>
          </p:grpSpPr>
          <p:grpSp>
            <p:nvGrpSpPr>
              <p:cNvPr id="379" name="Google Shape;379;p18"/>
              <p:cNvGrpSpPr/>
              <p:nvPr/>
            </p:nvGrpSpPr>
            <p:grpSpPr>
              <a:xfrm>
                <a:off x="8301900" y="2571738"/>
                <a:ext cx="38150" cy="1997125"/>
                <a:chOff x="8301900" y="2571738"/>
                <a:chExt cx="38150" cy="1997125"/>
              </a:xfrm>
            </p:grpSpPr>
            <p:sp>
              <p:nvSpPr>
                <p:cNvPr id="380" name="Google Shape;380;p18"/>
                <p:cNvSpPr/>
                <p:nvPr/>
              </p:nvSpPr>
              <p:spPr>
                <a:xfrm>
                  <a:off x="8305713" y="2571738"/>
                  <a:ext cx="17350" cy="2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944" extrusionOk="0">
                      <a:moveTo>
                        <a:pt x="333" y="112"/>
                      </a:moveTo>
                      <a:cubicBezTo>
                        <a:pt x="416" y="112"/>
                        <a:pt x="472" y="112"/>
                        <a:pt x="500" y="167"/>
                      </a:cubicBezTo>
                      <a:cubicBezTo>
                        <a:pt x="527" y="223"/>
                        <a:pt x="555" y="278"/>
                        <a:pt x="555" y="361"/>
                      </a:cubicBezTo>
                      <a:cubicBezTo>
                        <a:pt x="555" y="389"/>
                        <a:pt x="555" y="417"/>
                        <a:pt x="555" y="472"/>
                      </a:cubicBezTo>
                      <a:cubicBezTo>
                        <a:pt x="555" y="500"/>
                        <a:pt x="555" y="555"/>
                        <a:pt x="555" y="583"/>
                      </a:cubicBezTo>
                      <a:cubicBezTo>
                        <a:pt x="555" y="666"/>
                        <a:pt x="527" y="722"/>
                        <a:pt x="500" y="777"/>
                      </a:cubicBezTo>
                      <a:cubicBezTo>
                        <a:pt x="472" y="805"/>
                        <a:pt x="416" y="833"/>
                        <a:pt x="333" y="833"/>
                      </a:cubicBezTo>
                      <a:cubicBezTo>
                        <a:pt x="278" y="833"/>
                        <a:pt x="222" y="805"/>
                        <a:pt x="195" y="777"/>
                      </a:cubicBezTo>
                      <a:cubicBezTo>
                        <a:pt x="167" y="722"/>
                        <a:pt x="139" y="666"/>
                        <a:pt x="139" y="583"/>
                      </a:cubicBezTo>
                      <a:lnTo>
                        <a:pt x="139" y="472"/>
                      </a:lnTo>
                      <a:lnTo>
                        <a:pt x="139" y="361"/>
                      </a:lnTo>
                      <a:cubicBezTo>
                        <a:pt x="139" y="278"/>
                        <a:pt x="167" y="223"/>
                        <a:pt x="195" y="167"/>
                      </a:cubicBezTo>
                      <a:cubicBezTo>
                        <a:pt x="222" y="112"/>
                        <a:pt x="278" y="112"/>
                        <a:pt x="333" y="112"/>
                      </a:cubicBezTo>
                      <a:close/>
                      <a:moveTo>
                        <a:pt x="333" y="1"/>
                      </a:moveTo>
                      <a:cubicBezTo>
                        <a:pt x="222" y="1"/>
                        <a:pt x="139" y="29"/>
                        <a:pt x="111" y="84"/>
                      </a:cubicBezTo>
                      <a:cubicBezTo>
                        <a:pt x="56" y="167"/>
                        <a:pt x="28" y="250"/>
                        <a:pt x="28" y="361"/>
                      </a:cubicBezTo>
                      <a:lnTo>
                        <a:pt x="0" y="472"/>
                      </a:lnTo>
                      <a:lnTo>
                        <a:pt x="28" y="583"/>
                      </a:lnTo>
                      <a:cubicBezTo>
                        <a:pt x="28" y="694"/>
                        <a:pt x="56" y="777"/>
                        <a:pt x="111" y="833"/>
                      </a:cubicBezTo>
                      <a:cubicBezTo>
                        <a:pt x="139" y="916"/>
                        <a:pt x="222" y="944"/>
                        <a:pt x="333" y="944"/>
                      </a:cubicBezTo>
                      <a:cubicBezTo>
                        <a:pt x="472" y="944"/>
                        <a:pt x="555" y="916"/>
                        <a:pt x="583" y="833"/>
                      </a:cubicBezTo>
                      <a:cubicBezTo>
                        <a:pt x="638" y="777"/>
                        <a:pt x="666" y="694"/>
                        <a:pt x="666" y="583"/>
                      </a:cubicBezTo>
                      <a:cubicBezTo>
                        <a:pt x="666" y="555"/>
                        <a:pt x="694" y="528"/>
                        <a:pt x="694" y="472"/>
                      </a:cubicBezTo>
                      <a:cubicBezTo>
                        <a:pt x="694" y="417"/>
                        <a:pt x="666" y="389"/>
                        <a:pt x="666" y="361"/>
                      </a:cubicBezTo>
                      <a:cubicBezTo>
                        <a:pt x="666" y="250"/>
                        <a:pt x="638" y="167"/>
                        <a:pt x="583" y="84"/>
                      </a:cubicBezTo>
                      <a:cubicBezTo>
                        <a:pt x="555" y="29"/>
                        <a:pt x="472" y="1"/>
                        <a:pt x="33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1" name="Google Shape;381;p18"/>
                <p:cNvSpPr/>
                <p:nvPr/>
              </p:nvSpPr>
              <p:spPr>
                <a:xfrm>
                  <a:off x="8302600" y="2966313"/>
                  <a:ext cx="17350" cy="2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944" extrusionOk="0">
                      <a:moveTo>
                        <a:pt x="333" y="84"/>
                      </a:moveTo>
                      <a:cubicBezTo>
                        <a:pt x="416" y="84"/>
                        <a:pt x="472" y="111"/>
                        <a:pt x="500" y="167"/>
                      </a:cubicBezTo>
                      <a:cubicBezTo>
                        <a:pt x="527" y="222"/>
                        <a:pt x="555" y="278"/>
                        <a:pt x="555" y="361"/>
                      </a:cubicBezTo>
                      <a:cubicBezTo>
                        <a:pt x="555" y="389"/>
                        <a:pt x="555" y="416"/>
                        <a:pt x="555" y="472"/>
                      </a:cubicBezTo>
                      <a:cubicBezTo>
                        <a:pt x="555" y="500"/>
                        <a:pt x="555" y="555"/>
                        <a:pt x="555" y="583"/>
                      </a:cubicBezTo>
                      <a:cubicBezTo>
                        <a:pt x="555" y="638"/>
                        <a:pt x="527" y="721"/>
                        <a:pt x="500" y="749"/>
                      </a:cubicBezTo>
                      <a:cubicBezTo>
                        <a:pt x="472" y="805"/>
                        <a:pt x="416" y="832"/>
                        <a:pt x="333" y="832"/>
                      </a:cubicBezTo>
                      <a:cubicBezTo>
                        <a:pt x="278" y="832"/>
                        <a:pt x="222" y="805"/>
                        <a:pt x="195" y="749"/>
                      </a:cubicBezTo>
                      <a:cubicBezTo>
                        <a:pt x="167" y="721"/>
                        <a:pt x="139" y="638"/>
                        <a:pt x="139" y="583"/>
                      </a:cubicBezTo>
                      <a:lnTo>
                        <a:pt x="139" y="472"/>
                      </a:lnTo>
                      <a:lnTo>
                        <a:pt x="139" y="361"/>
                      </a:lnTo>
                      <a:cubicBezTo>
                        <a:pt x="139" y="278"/>
                        <a:pt x="167" y="222"/>
                        <a:pt x="195" y="167"/>
                      </a:cubicBezTo>
                      <a:cubicBezTo>
                        <a:pt x="222" y="111"/>
                        <a:pt x="278" y="84"/>
                        <a:pt x="333" y="84"/>
                      </a:cubicBezTo>
                      <a:close/>
                      <a:moveTo>
                        <a:pt x="333" y="0"/>
                      </a:moveTo>
                      <a:cubicBezTo>
                        <a:pt x="222" y="0"/>
                        <a:pt x="139" y="28"/>
                        <a:pt x="111" y="84"/>
                      </a:cubicBezTo>
                      <a:cubicBezTo>
                        <a:pt x="56" y="167"/>
                        <a:pt x="28" y="250"/>
                        <a:pt x="28" y="333"/>
                      </a:cubicBezTo>
                      <a:lnTo>
                        <a:pt x="0" y="472"/>
                      </a:lnTo>
                      <a:lnTo>
                        <a:pt x="28" y="583"/>
                      </a:lnTo>
                      <a:cubicBezTo>
                        <a:pt x="28" y="694"/>
                        <a:pt x="56" y="777"/>
                        <a:pt x="111" y="832"/>
                      </a:cubicBezTo>
                      <a:cubicBezTo>
                        <a:pt x="139" y="915"/>
                        <a:pt x="222" y="943"/>
                        <a:pt x="333" y="943"/>
                      </a:cubicBezTo>
                      <a:cubicBezTo>
                        <a:pt x="472" y="943"/>
                        <a:pt x="555" y="915"/>
                        <a:pt x="583" y="832"/>
                      </a:cubicBezTo>
                      <a:cubicBezTo>
                        <a:pt x="638" y="777"/>
                        <a:pt x="666" y="694"/>
                        <a:pt x="666" y="583"/>
                      </a:cubicBezTo>
                      <a:cubicBezTo>
                        <a:pt x="666" y="555"/>
                        <a:pt x="694" y="527"/>
                        <a:pt x="694" y="472"/>
                      </a:cubicBezTo>
                      <a:cubicBezTo>
                        <a:pt x="694" y="416"/>
                        <a:pt x="666" y="361"/>
                        <a:pt x="666" y="333"/>
                      </a:cubicBezTo>
                      <a:cubicBezTo>
                        <a:pt x="666" y="250"/>
                        <a:pt x="638" y="167"/>
                        <a:pt x="583" y="84"/>
                      </a:cubicBezTo>
                      <a:cubicBezTo>
                        <a:pt x="555" y="28"/>
                        <a:pt x="472" y="0"/>
                        <a:pt x="33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2" name="Google Shape;382;p18"/>
                <p:cNvSpPr/>
                <p:nvPr/>
              </p:nvSpPr>
              <p:spPr>
                <a:xfrm>
                  <a:off x="8302250" y="3360888"/>
                  <a:ext cx="17350" cy="2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944" extrusionOk="0">
                      <a:moveTo>
                        <a:pt x="333" y="84"/>
                      </a:moveTo>
                      <a:cubicBezTo>
                        <a:pt x="416" y="84"/>
                        <a:pt x="472" y="112"/>
                        <a:pt x="500" y="167"/>
                      </a:cubicBezTo>
                      <a:cubicBezTo>
                        <a:pt x="527" y="223"/>
                        <a:pt x="555" y="278"/>
                        <a:pt x="555" y="361"/>
                      </a:cubicBezTo>
                      <a:cubicBezTo>
                        <a:pt x="555" y="389"/>
                        <a:pt x="555" y="417"/>
                        <a:pt x="555" y="472"/>
                      </a:cubicBezTo>
                      <a:cubicBezTo>
                        <a:pt x="555" y="500"/>
                        <a:pt x="555" y="555"/>
                        <a:pt x="555" y="583"/>
                      </a:cubicBezTo>
                      <a:cubicBezTo>
                        <a:pt x="555" y="638"/>
                        <a:pt x="527" y="722"/>
                        <a:pt x="500" y="749"/>
                      </a:cubicBezTo>
                      <a:cubicBezTo>
                        <a:pt x="472" y="805"/>
                        <a:pt x="416" y="833"/>
                        <a:pt x="333" y="833"/>
                      </a:cubicBezTo>
                      <a:cubicBezTo>
                        <a:pt x="278" y="833"/>
                        <a:pt x="222" y="805"/>
                        <a:pt x="195" y="749"/>
                      </a:cubicBezTo>
                      <a:cubicBezTo>
                        <a:pt x="167" y="722"/>
                        <a:pt x="139" y="638"/>
                        <a:pt x="139" y="583"/>
                      </a:cubicBezTo>
                      <a:lnTo>
                        <a:pt x="139" y="472"/>
                      </a:lnTo>
                      <a:lnTo>
                        <a:pt x="139" y="361"/>
                      </a:lnTo>
                      <a:cubicBezTo>
                        <a:pt x="139" y="278"/>
                        <a:pt x="167" y="223"/>
                        <a:pt x="195" y="167"/>
                      </a:cubicBezTo>
                      <a:cubicBezTo>
                        <a:pt x="222" y="112"/>
                        <a:pt x="278" y="84"/>
                        <a:pt x="333" y="84"/>
                      </a:cubicBezTo>
                      <a:close/>
                      <a:moveTo>
                        <a:pt x="333" y="1"/>
                      </a:moveTo>
                      <a:cubicBezTo>
                        <a:pt x="222" y="1"/>
                        <a:pt x="139" y="29"/>
                        <a:pt x="111" y="84"/>
                      </a:cubicBezTo>
                      <a:cubicBezTo>
                        <a:pt x="56" y="167"/>
                        <a:pt x="28" y="250"/>
                        <a:pt x="28" y="334"/>
                      </a:cubicBezTo>
                      <a:lnTo>
                        <a:pt x="0" y="472"/>
                      </a:lnTo>
                      <a:lnTo>
                        <a:pt x="28" y="583"/>
                      </a:lnTo>
                      <a:cubicBezTo>
                        <a:pt x="28" y="694"/>
                        <a:pt x="56" y="777"/>
                        <a:pt x="111" y="833"/>
                      </a:cubicBezTo>
                      <a:cubicBezTo>
                        <a:pt x="139" y="916"/>
                        <a:pt x="222" y="943"/>
                        <a:pt x="333" y="943"/>
                      </a:cubicBezTo>
                      <a:cubicBezTo>
                        <a:pt x="472" y="943"/>
                        <a:pt x="555" y="916"/>
                        <a:pt x="583" y="833"/>
                      </a:cubicBezTo>
                      <a:cubicBezTo>
                        <a:pt x="638" y="777"/>
                        <a:pt x="666" y="694"/>
                        <a:pt x="666" y="583"/>
                      </a:cubicBezTo>
                      <a:cubicBezTo>
                        <a:pt x="666" y="555"/>
                        <a:pt x="694" y="528"/>
                        <a:pt x="694" y="472"/>
                      </a:cubicBezTo>
                      <a:cubicBezTo>
                        <a:pt x="694" y="417"/>
                        <a:pt x="666" y="361"/>
                        <a:pt x="666" y="334"/>
                      </a:cubicBezTo>
                      <a:cubicBezTo>
                        <a:pt x="666" y="250"/>
                        <a:pt x="638" y="167"/>
                        <a:pt x="583" y="84"/>
                      </a:cubicBezTo>
                      <a:cubicBezTo>
                        <a:pt x="555" y="29"/>
                        <a:pt x="472" y="1"/>
                        <a:pt x="33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3" name="Google Shape;383;p18"/>
                <p:cNvSpPr/>
                <p:nvPr/>
              </p:nvSpPr>
              <p:spPr>
                <a:xfrm>
                  <a:off x="8301900" y="3755463"/>
                  <a:ext cx="17350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943" extrusionOk="0">
                      <a:moveTo>
                        <a:pt x="333" y="83"/>
                      </a:moveTo>
                      <a:cubicBezTo>
                        <a:pt x="416" y="83"/>
                        <a:pt x="472" y="111"/>
                        <a:pt x="500" y="166"/>
                      </a:cubicBezTo>
                      <a:cubicBezTo>
                        <a:pt x="527" y="222"/>
                        <a:pt x="555" y="277"/>
                        <a:pt x="555" y="361"/>
                      </a:cubicBezTo>
                      <a:cubicBezTo>
                        <a:pt x="555" y="388"/>
                        <a:pt x="555" y="416"/>
                        <a:pt x="555" y="471"/>
                      </a:cubicBezTo>
                      <a:cubicBezTo>
                        <a:pt x="555" y="499"/>
                        <a:pt x="555" y="555"/>
                        <a:pt x="555" y="582"/>
                      </a:cubicBezTo>
                      <a:cubicBezTo>
                        <a:pt x="555" y="638"/>
                        <a:pt x="527" y="721"/>
                        <a:pt x="500" y="749"/>
                      </a:cubicBezTo>
                      <a:cubicBezTo>
                        <a:pt x="472" y="804"/>
                        <a:pt x="416" y="832"/>
                        <a:pt x="333" y="832"/>
                      </a:cubicBezTo>
                      <a:cubicBezTo>
                        <a:pt x="278" y="832"/>
                        <a:pt x="222" y="804"/>
                        <a:pt x="195" y="749"/>
                      </a:cubicBezTo>
                      <a:cubicBezTo>
                        <a:pt x="167" y="721"/>
                        <a:pt x="139" y="638"/>
                        <a:pt x="139" y="582"/>
                      </a:cubicBezTo>
                      <a:lnTo>
                        <a:pt x="139" y="471"/>
                      </a:lnTo>
                      <a:lnTo>
                        <a:pt x="139" y="361"/>
                      </a:lnTo>
                      <a:cubicBezTo>
                        <a:pt x="139" y="277"/>
                        <a:pt x="167" y="222"/>
                        <a:pt x="195" y="166"/>
                      </a:cubicBezTo>
                      <a:cubicBezTo>
                        <a:pt x="222" y="111"/>
                        <a:pt x="278" y="83"/>
                        <a:pt x="333" y="83"/>
                      </a:cubicBezTo>
                      <a:close/>
                      <a:moveTo>
                        <a:pt x="333" y="0"/>
                      </a:moveTo>
                      <a:cubicBezTo>
                        <a:pt x="222" y="0"/>
                        <a:pt x="139" y="28"/>
                        <a:pt x="111" y="83"/>
                      </a:cubicBezTo>
                      <a:cubicBezTo>
                        <a:pt x="56" y="166"/>
                        <a:pt x="28" y="250"/>
                        <a:pt x="28" y="333"/>
                      </a:cubicBezTo>
                      <a:lnTo>
                        <a:pt x="0" y="471"/>
                      </a:lnTo>
                      <a:lnTo>
                        <a:pt x="28" y="582"/>
                      </a:lnTo>
                      <a:cubicBezTo>
                        <a:pt x="28" y="693"/>
                        <a:pt x="56" y="776"/>
                        <a:pt x="111" y="832"/>
                      </a:cubicBezTo>
                      <a:cubicBezTo>
                        <a:pt x="139" y="915"/>
                        <a:pt x="222" y="943"/>
                        <a:pt x="333" y="943"/>
                      </a:cubicBezTo>
                      <a:cubicBezTo>
                        <a:pt x="472" y="943"/>
                        <a:pt x="555" y="915"/>
                        <a:pt x="583" y="832"/>
                      </a:cubicBezTo>
                      <a:cubicBezTo>
                        <a:pt x="638" y="776"/>
                        <a:pt x="666" y="693"/>
                        <a:pt x="666" y="582"/>
                      </a:cubicBezTo>
                      <a:cubicBezTo>
                        <a:pt x="666" y="555"/>
                        <a:pt x="694" y="527"/>
                        <a:pt x="694" y="471"/>
                      </a:cubicBezTo>
                      <a:cubicBezTo>
                        <a:pt x="694" y="416"/>
                        <a:pt x="666" y="361"/>
                        <a:pt x="666" y="333"/>
                      </a:cubicBezTo>
                      <a:cubicBezTo>
                        <a:pt x="666" y="250"/>
                        <a:pt x="638" y="166"/>
                        <a:pt x="583" y="83"/>
                      </a:cubicBezTo>
                      <a:cubicBezTo>
                        <a:pt x="555" y="28"/>
                        <a:pt x="472" y="0"/>
                        <a:pt x="33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4" name="Google Shape;384;p18"/>
                <p:cNvSpPr/>
                <p:nvPr/>
              </p:nvSpPr>
              <p:spPr>
                <a:xfrm>
                  <a:off x="8302600" y="4150013"/>
                  <a:ext cx="17350" cy="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971" extrusionOk="0">
                      <a:moveTo>
                        <a:pt x="333" y="111"/>
                      </a:moveTo>
                      <a:cubicBezTo>
                        <a:pt x="416" y="111"/>
                        <a:pt x="472" y="139"/>
                        <a:pt x="500" y="194"/>
                      </a:cubicBezTo>
                      <a:cubicBezTo>
                        <a:pt x="527" y="222"/>
                        <a:pt x="555" y="305"/>
                        <a:pt x="555" y="388"/>
                      </a:cubicBezTo>
                      <a:cubicBezTo>
                        <a:pt x="555" y="388"/>
                        <a:pt x="555" y="444"/>
                        <a:pt x="555" y="471"/>
                      </a:cubicBezTo>
                      <a:cubicBezTo>
                        <a:pt x="555" y="527"/>
                        <a:pt x="555" y="582"/>
                        <a:pt x="555" y="582"/>
                      </a:cubicBezTo>
                      <a:cubicBezTo>
                        <a:pt x="555" y="665"/>
                        <a:pt x="527" y="749"/>
                        <a:pt x="500" y="776"/>
                      </a:cubicBezTo>
                      <a:cubicBezTo>
                        <a:pt x="472" y="832"/>
                        <a:pt x="416" y="860"/>
                        <a:pt x="333" y="860"/>
                      </a:cubicBezTo>
                      <a:cubicBezTo>
                        <a:pt x="278" y="860"/>
                        <a:pt x="222" y="832"/>
                        <a:pt x="195" y="776"/>
                      </a:cubicBezTo>
                      <a:cubicBezTo>
                        <a:pt x="167" y="749"/>
                        <a:pt x="139" y="665"/>
                        <a:pt x="139" y="582"/>
                      </a:cubicBezTo>
                      <a:lnTo>
                        <a:pt x="139" y="471"/>
                      </a:lnTo>
                      <a:lnTo>
                        <a:pt x="139" y="388"/>
                      </a:lnTo>
                      <a:cubicBezTo>
                        <a:pt x="139" y="305"/>
                        <a:pt x="167" y="222"/>
                        <a:pt x="195" y="194"/>
                      </a:cubicBezTo>
                      <a:cubicBezTo>
                        <a:pt x="222" y="139"/>
                        <a:pt x="278" y="111"/>
                        <a:pt x="333" y="111"/>
                      </a:cubicBezTo>
                      <a:close/>
                      <a:moveTo>
                        <a:pt x="333" y="0"/>
                      </a:moveTo>
                      <a:cubicBezTo>
                        <a:pt x="222" y="0"/>
                        <a:pt x="139" y="55"/>
                        <a:pt x="111" y="111"/>
                      </a:cubicBezTo>
                      <a:cubicBezTo>
                        <a:pt x="56" y="166"/>
                        <a:pt x="28" y="277"/>
                        <a:pt x="28" y="360"/>
                      </a:cubicBezTo>
                      <a:lnTo>
                        <a:pt x="0" y="499"/>
                      </a:lnTo>
                      <a:lnTo>
                        <a:pt x="28" y="610"/>
                      </a:lnTo>
                      <a:cubicBezTo>
                        <a:pt x="28" y="721"/>
                        <a:pt x="56" y="804"/>
                        <a:pt x="111" y="860"/>
                      </a:cubicBezTo>
                      <a:cubicBezTo>
                        <a:pt x="139" y="915"/>
                        <a:pt x="222" y="970"/>
                        <a:pt x="333" y="970"/>
                      </a:cubicBezTo>
                      <a:cubicBezTo>
                        <a:pt x="472" y="970"/>
                        <a:pt x="555" y="915"/>
                        <a:pt x="583" y="860"/>
                      </a:cubicBezTo>
                      <a:cubicBezTo>
                        <a:pt x="638" y="804"/>
                        <a:pt x="666" y="721"/>
                        <a:pt x="666" y="610"/>
                      </a:cubicBezTo>
                      <a:cubicBezTo>
                        <a:pt x="666" y="582"/>
                        <a:pt x="694" y="527"/>
                        <a:pt x="694" y="499"/>
                      </a:cubicBezTo>
                      <a:cubicBezTo>
                        <a:pt x="694" y="444"/>
                        <a:pt x="666" y="388"/>
                        <a:pt x="666" y="360"/>
                      </a:cubicBezTo>
                      <a:cubicBezTo>
                        <a:pt x="666" y="277"/>
                        <a:pt x="638" y="166"/>
                        <a:pt x="583" y="111"/>
                      </a:cubicBezTo>
                      <a:cubicBezTo>
                        <a:pt x="555" y="55"/>
                        <a:pt x="472" y="0"/>
                        <a:pt x="33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5" name="Google Shape;385;p18"/>
                <p:cNvSpPr/>
                <p:nvPr/>
              </p:nvSpPr>
              <p:spPr>
                <a:xfrm>
                  <a:off x="8301900" y="4545263"/>
                  <a:ext cx="17350" cy="2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944" extrusionOk="0">
                      <a:moveTo>
                        <a:pt x="333" y="112"/>
                      </a:moveTo>
                      <a:cubicBezTo>
                        <a:pt x="416" y="112"/>
                        <a:pt x="472" y="139"/>
                        <a:pt x="500" y="195"/>
                      </a:cubicBezTo>
                      <a:cubicBezTo>
                        <a:pt x="527" y="222"/>
                        <a:pt x="555" y="306"/>
                        <a:pt x="555" y="361"/>
                      </a:cubicBezTo>
                      <a:cubicBezTo>
                        <a:pt x="555" y="389"/>
                        <a:pt x="555" y="444"/>
                        <a:pt x="555" y="472"/>
                      </a:cubicBezTo>
                      <a:cubicBezTo>
                        <a:pt x="555" y="527"/>
                        <a:pt x="555" y="555"/>
                        <a:pt x="555" y="583"/>
                      </a:cubicBezTo>
                      <a:cubicBezTo>
                        <a:pt x="555" y="666"/>
                        <a:pt x="527" y="749"/>
                        <a:pt x="500" y="777"/>
                      </a:cubicBezTo>
                      <a:cubicBezTo>
                        <a:pt x="472" y="832"/>
                        <a:pt x="416" y="860"/>
                        <a:pt x="333" y="860"/>
                      </a:cubicBezTo>
                      <a:cubicBezTo>
                        <a:pt x="278" y="860"/>
                        <a:pt x="222" y="832"/>
                        <a:pt x="195" y="777"/>
                      </a:cubicBezTo>
                      <a:cubicBezTo>
                        <a:pt x="167" y="749"/>
                        <a:pt x="139" y="666"/>
                        <a:pt x="139" y="583"/>
                      </a:cubicBezTo>
                      <a:lnTo>
                        <a:pt x="139" y="472"/>
                      </a:lnTo>
                      <a:lnTo>
                        <a:pt x="139" y="361"/>
                      </a:lnTo>
                      <a:cubicBezTo>
                        <a:pt x="139" y="306"/>
                        <a:pt x="167" y="222"/>
                        <a:pt x="195" y="195"/>
                      </a:cubicBezTo>
                      <a:cubicBezTo>
                        <a:pt x="222" y="139"/>
                        <a:pt x="278" y="112"/>
                        <a:pt x="333" y="112"/>
                      </a:cubicBezTo>
                      <a:close/>
                      <a:moveTo>
                        <a:pt x="333" y="1"/>
                      </a:moveTo>
                      <a:cubicBezTo>
                        <a:pt x="222" y="1"/>
                        <a:pt x="139" y="56"/>
                        <a:pt x="111" y="112"/>
                      </a:cubicBezTo>
                      <a:cubicBezTo>
                        <a:pt x="56" y="167"/>
                        <a:pt x="28" y="250"/>
                        <a:pt x="28" y="361"/>
                      </a:cubicBezTo>
                      <a:lnTo>
                        <a:pt x="0" y="472"/>
                      </a:lnTo>
                      <a:lnTo>
                        <a:pt x="28" y="611"/>
                      </a:lnTo>
                      <a:cubicBezTo>
                        <a:pt x="28" y="694"/>
                        <a:pt x="56" y="805"/>
                        <a:pt x="111" y="860"/>
                      </a:cubicBezTo>
                      <a:cubicBezTo>
                        <a:pt x="139" y="916"/>
                        <a:pt x="222" y="943"/>
                        <a:pt x="333" y="943"/>
                      </a:cubicBezTo>
                      <a:cubicBezTo>
                        <a:pt x="472" y="943"/>
                        <a:pt x="555" y="916"/>
                        <a:pt x="583" y="860"/>
                      </a:cubicBezTo>
                      <a:cubicBezTo>
                        <a:pt x="638" y="805"/>
                        <a:pt x="666" y="694"/>
                        <a:pt x="666" y="611"/>
                      </a:cubicBezTo>
                      <a:cubicBezTo>
                        <a:pt x="666" y="583"/>
                        <a:pt x="694" y="527"/>
                        <a:pt x="694" y="472"/>
                      </a:cubicBezTo>
                      <a:cubicBezTo>
                        <a:pt x="694" y="444"/>
                        <a:pt x="666" y="389"/>
                        <a:pt x="666" y="361"/>
                      </a:cubicBezTo>
                      <a:cubicBezTo>
                        <a:pt x="666" y="250"/>
                        <a:pt x="638" y="167"/>
                        <a:pt x="583" y="112"/>
                      </a:cubicBezTo>
                      <a:cubicBezTo>
                        <a:pt x="555" y="56"/>
                        <a:pt x="472" y="1"/>
                        <a:pt x="33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6" name="Google Shape;386;p18"/>
                <p:cNvSpPr/>
                <p:nvPr/>
              </p:nvSpPr>
              <p:spPr>
                <a:xfrm>
                  <a:off x="8325813" y="2571738"/>
                  <a:ext cx="10425" cy="2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" h="916" extrusionOk="0">
                      <a:moveTo>
                        <a:pt x="333" y="1"/>
                      </a:moveTo>
                      <a:cubicBezTo>
                        <a:pt x="306" y="1"/>
                        <a:pt x="306" y="1"/>
                        <a:pt x="278" y="29"/>
                      </a:cubicBezTo>
                      <a:lnTo>
                        <a:pt x="1" y="250"/>
                      </a:lnTo>
                      <a:cubicBezTo>
                        <a:pt x="1" y="278"/>
                        <a:pt x="1" y="278"/>
                        <a:pt x="1" y="278"/>
                      </a:cubicBezTo>
                      <a:lnTo>
                        <a:pt x="28" y="306"/>
                      </a:lnTo>
                      <a:cubicBezTo>
                        <a:pt x="28" y="334"/>
                        <a:pt x="56" y="334"/>
                        <a:pt x="56" y="334"/>
                      </a:cubicBezTo>
                      <a:lnTo>
                        <a:pt x="84" y="334"/>
                      </a:lnTo>
                      <a:lnTo>
                        <a:pt x="306" y="167"/>
                      </a:lnTo>
                      <a:lnTo>
                        <a:pt x="306" y="888"/>
                      </a:lnTo>
                      <a:cubicBezTo>
                        <a:pt x="306" y="916"/>
                        <a:pt x="306" y="916"/>
                        <a:pt x="306" y="916"/>
                      </a:cubicBezTo>
                      <a:lnTo>
                        <a:pt x="416" y="916"/>
                      </a:lnTo>
                      <a:cubicBezTo>
                        <a:pt x="416" y="916"/>
                        <a:pt x="416" y="916"/>
                        <a:pt x="416" y="888"/>
                      </a:cubicBezTo>
                      <a:lnTo>
                        <a:pt x="416" y="29"/>
                      </a:lnTo>
                      <a:cubicBezTo>
                        <a:pt x="389" y="1"/>
                        <a:pt x="389" y="1"/>
                        <a:pt x="38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7" name="Google Shape;387;p18"/>
                <p:cNvSpPr/>
                <p:nvPr/>
              </p:nvSpPr>
              <p:spPr>
                <a:xfrm>
                  <a:off x="8323400" y="2966303"/>
                  <a:ext cx="15950" cy="2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" h="916" extrusionOk="0">
                      <a:moveTo>
                        <a:pt x="305" y="0"/>
                      </a:moveTo>
                      <a:cubicBezTo>
                        <a:pt x="250" y="0"/>
                        <a:pt x="194" y="0"/>
                        <a:pt x="139" y="28"/>
                      </a:cubicBezTo>
                      <a:cubicBezTo>
                        <a:pt x="111" y="56"/>
                        <a:pt x="83" y="84"/>
                        <a:pt x="56" y="139"/>
                      </a:cubicBezTo>
                      <a:cubicBezTo>
                        <a:pt x="28" y="167"/>
                        <a:pt x="0" y="222"/>
                        <a:pt x="0" y="278"/>
                      </a:cubicBezTo>
                      <a:lnTo>
                        <a:pt x="28" y="278"/>
                      </a:lnTo>
                      <a:cubicBezTo>
                        <a:pt x="28" y="305"/>
                        <a:pt x="28" y="305"/>
                        <a:pt x="28" y="305"/>
                      </a:cubicBezTo>
                      <a:lnTo>
                        <a:pt x="111" y="305"/>
                      </a:lnTo>
                      <a:cubicBezTo>
                        <a:pt x="111" y="305"/>
                        <a:pt x="111" y="305"/>
                        <a:pt x="111" y="278"/>
                      </a:cubicBezTo>
                      <a:lnTo>
                        <a:pt x="139" y="278"/>
                      </a:lnTo>
                      <a:cubicBezTo>
                        <a:pt x="139" y="222"/>
                        <a:pt x="167" y="167"/>
                        <a:pt x="194" y="139"/>
                      </a:cubicBezTo>
                      <a:cubicBezTo>
                        <a:pt x="222" y="111"/>
                        <a:pt x="250" y="84"/>
                        <a:pt x="305" y="84"/>
                      </a:cubicBezTo>
                      <a:cubicBezTo>
                        <a:pt x="361" y="84"/>
                        <a:pt x="416" y="111"/>
                        <a:pt x="444" y="139"/>
                      </a:cubicBezTo>
                      <a:cubicBezTo>
                        <a:pt x="472" y="167"/>
                        <a:pt x="472" y="222"/>
                        <a:pt x="472" y="250"/>
                      </a:cubicBezTo>
                      <a:cubicBezTo>
                        <a:pt x="472" y="305"/>
                        <a:pt x="472" y="333"/>
                        <a:pt x="444" y="361"/>
                      </a:cubicBezTo>
                      <a:cubicBezTo>
                        <a:pt x="416" y="416"/>
                        <a:pt x="388" y="444"/>
                        <a:pt x="305" y="500"/>
                      </a:cubicBezTo>
                      <a:lnTo>
                        <a:pt x="28" y="805"/>
                      </a:lnTo>
                      <a:cubicBezTo>
                        <a:pt x="0" y="805"/>
                        <a:pt x="0" y="832"/>
                        <a:pt x="0" y="860"/>
                      </a:cubicBezTo>
                      <a:lnTo>
                        <a:pt x="0" y="888"/>
                      </a:lnTo>
                      <a:cubicBezTo>
                        <a:pt x="0" y="888"/>
                        <a:pt x="0" y="915"/>
                        <a:pt x="0" y="915"/>
                      </a:cubicBezTo>
                      <a:lnTo>
                        <a:pt x="610" y="915"/>
                      </a:lnTo>
                      <a:cubicBezTo>
                        <a:pt x="638" y="915"/>
                        <a:pt x="638" y="888"/>
                        <a:pt x="638" y="888"/>
                      </a:cubicBezTo>
                      <a:lnTo>
                        <a:pt x="638" y="832"/>
                      </a:lnTo>
                      <a:lnTo>
                        <a:pt x="610" y="832"/>
                      </a:lnTo>
                      <a:cubicBezTo>
                        <a:pt x="610" y="805"/>
                        <a:pt x="610" y="805"/>
                        <a:pt x="610" y="805"/>
                      </a:cubicBezTo>
                      <a:lnTo>
                        <a:pt x="194" y="805"/>
                      </a:lnTo>
                      <a:lnTo>
                        <a:pt x="444" y="555"/>
                      </a:lnTo>
                      <a:cubicBezTo>
                        <a:pt x="499" y="500"/>
                        <a:pt x="555" y="444"/>
                        <a:pt x="582" y="416"/>
                      </a:cubicBezTo>
                      <a:cubicBezTo>
                        <a:pt x="610" y="361"/>
                        <a:pt x="610" y="305"/>
                        <a:pt x="610" y="250"/>
                      </a:cubicBezTo>
                      <a:cubicBezTo>
                        <a:pt x="610" y="195"/>
                        <a:pt x="582" y="111"/>
                        <a:pt x="527" y="56"/>
                      </a:cubicBezTo>
                      <a:cubicBezTo>
                        <a:pt x="499" y="0"/>
                        <a:pt x="416" y="0"/>
                        <a:pt x="30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" name="Google Shape;388;p18"/>
                <p:cNvSpPr/>
                <p:nvPr/>
              </p:nvSpPr>
              <p:spPr>
                <a:xfrm>
                  <a:off x="8323050" y="3360868"/>
                  <a:ext cx="16650" cy="2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6" h="944" extrusionOk="0">
                      <a:moveTo>
                        <a:pt x="28" y="1"/>
                      </a:moveTo>
                      <a:cubicBezTo>
                        <a:pt x="28" y="29"/>
                        <a:pt x="28" y="29"/>
                        <a:pt x="28" y="29"/>
                      </a:cubicBezTo>
                      <a:lnTo>
                        <a:pt x="28" y="84"/>
                      </a:lnTo>
                      <a:cubicBezTo>
                        <a:pt x="28" y="84"/>
                        <a:pt x="28" y="84"/>
                        <a:pt x="28" y="112"/>
                      </a:cubicBezTo>
                      <a:lnTo>
                        <a:pt x="444" y="112"/>
                      </a:lnTo>
                      <a:lnTo>
                        <a:pt x="194" y="389"/>
                      </a:lnTo>
                      <a:cubicBezTo>
                        <a:pt x="194" y="417"/>
                        <a:pt x="167" y="417"/>
                        <a:pt x="167" y="417"/>
                      </a:cubicBezTo>
                      <a:lnTo>
                        <a:pt x="167" y="472"/>
                      </a:lnTo>
                      <a:lnTo>
                        <a:pt x="194" y="472"/>
                      </a:lnTo>
                      <a:cubicBezTo>
                        <a:pt x="194" y="500"/>
                        <a:pt x="194" y="500"/>
                        <a:pt x="194" y="500"/>
                      </a:cubicBezTo>
                      <a:lnTo>
                        <a:pt x="333" y="500"/>
                      </a:lnTo>
                      <a:cubicBezTo>
                        <a:pt x="472" y="500"/>
                        <a:pt x="527" y="555"/>
                        <a:pt x="527" y="666"/>
                      </a:cubicBezTo>
                      <a:cubicBezTo>
                        <a:pt x="527" y="722"/>
                        <a:pt x="499" y="749"/>
                        <a:pt x="472" y="777"/>
                      </a:cubicBezTo>
                      <a:cubicBezTo>
                        <a:pt x="444" y="805"/>
                        <a:pt x="388" y="833"/>
                        <a:pt x="333" y="833"/>
                      </a:cubicBezTo>
                      <a:cubicBezTo>
                        <a:pt x="278" y="833"/>
                        <a:pt x="222" y="833"/>
                        <a:pt x="194" y="805"/>
                      </a:cubicBezTo>
                      <a:cubicBezTo>
                        <a:pt x="139" y="777"/>
                        <a:pt x="111" y="749"/>
                        <a:pt x="111" y="694"/>
                      </a:cubicBezTo>
                      <a:cubicBezTo>
                        <a:pt x="83" y="666"/>
                        <a:pt x="83" y="666"/>
                        <a:pt x="83" y="666"/>
                      </a:cubicBezTo>
                      <a:lnTo>
                        <a:pt x="28" y="666"/>
                      </a:lnTo>
                      <a:cubicBezTo>
                        <a:pt x="0" y="666"/>
                        <a:pt x="0" y="666"/>
                        <a:pt x="0" y="694"/>
                      </a:cubicBezTo>
                      <a:cubicBezTo>
                        <a:pt x="0" y="749"/>
                        <a:pt x="0" y="777"/>
                        <a:pt x="28" y="805"/>
                      </a:cubicBezTo>
                      <a:cubicBezTo>
                        <a:pt x="56" y="860"/>
                        <a:pt x="83" y="888"/>
                        <a:pt x="139" y="916"/>
                      </a:cubicBezTo>
                      <a:cubicBezTo>
                        <a:pt x="194" y="916"/>
                        <a:pt x="250" y="943"/>
                        <a:pt x="333" y="943"/>
                      </a:cubicBezTo>
                      <a:cubicBezTo>
                        <a:pt x="388" y="943"/>
                        <a:pt x="444" y="916"/>
                        <a:pt x="499" y="916"/>
                      </a:cubicBezTo>
                      <a:cubicBezTo>
                        <a:pt x="555" y="888"/>
                        <a:pt x="582" y="860"/>
                        <a:pt x="610" y="805"/>
                      </a:cubicBezTo>
                      <a:cubicBezTo>
                        <a:pt x="638" y="777"/>
                        <a:pt x="666" y="722"/>
                        <a:pt x="666" y="666"/>
                      </a:cubicBezTo>
                      <a:cubicBezTo>
                        <a:pt x="666" y="583"/>
                        <a:pt x="638" y="500"/>
                        <a:pt x="582" y="472"/>
                      </a:cubicBezTo>
                      <a:cubicBezTo>
                        <a:pt x="527" y="417"/>
                        <a:pt x="444" y="389"/>
                        <a:pt x="361" y="389"/>
                      </a:cubicBezTo>
                      <a:lnTo>
                        <a:pt x="333" y="389"/>
                      </a:lnTo>
                      <a:lnTo>
                        <a:pt x="610" y="112"/>
                      </a:lnTo>
                      <a:cubicBezTo>
                        <a:pt x="610" y="84"/>
                        <a:pt x="610" y="84"/>
                        <a:pt x="610" y="84"/>
                      </a:cubicBezTo>
                      <a:lnTo>
                        <a:pt x="610" y="29"/>
                      </a:lnTo>
                      <a:cubicBezTo>
                        <a:pt x="610" y="29"/>
                        <a:pt x="610" y="29"/>
                        <a:pt x="61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" name="Google Shape;389;p18"/>
                <p:cNvSpPr/>
                <p:nvPr/>
              </p:nvSpPr>
              <p:spPr>
                <a:xfrm>
                  <a:off x="8322000" y="3756132"/>
                  <a:ext cx="18050" cy="2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" h="916" extrusionOk="0">
                      <a:moveTo>
                        <a:pt x="444" y="139"/>
                      </a:moveTo>
                      <a:lnTo>
                        <a:pt x="444" y="582"/>
                      </a:lnTo>
                      <a:lnTo>
                        <a:pt x="139" y="582"/>
                      </a:lnTo>
                      <a:lnTo>
                        <a:pt x="444" y="139"/>
                      </a:lnTo>
                      <a:close/>
                      <a:moveTo>
                        <a:pt x="416" y="0"/>
                      </a:moveTo>
                      <a:cubicBezTo>
                        <a:pt x="416" y="0"/>
                        <a:pt x="416" y="28"/>
                        <a:pt x="416" y="28"/>
                      </a:cubicBezTo>
                      <a:lnTo>
                        <a:pt x="1" y="582"/>
                      </a:lnTo>
                      <a:cubicBezTo>
                        <a:pt x="1" y="582"/>
                        <a:pt x="1" y="610"/>
                        <a:pt x="1" y="610"/>
                      </a:cubicBezTo>
                      <a:lnTo>
                        <a:pt x="1" y="666"/>
                      </a:lnTo>
                      <a:cubicBezTo>
                        <a:pt x="1" y="666"/>
                        <a:pt x="1" y="693"/>
                        <a:pt x="1" y="693"/>
                      </a:cubicBezTo>
                      <a:lnTo>
                        <a:pt x="444" y="693"/>
                      </a:lnTo>
                      <a:lnTo>
                        <a:pt x="444" y="887"/>
                      </a:lnTo>
                      <a:cubicBezTo>
                        <a:pt x="444" y="887"/>
                        <a:pt x="472" y="915"/>
                        <a:pt x="472" y="915"/>
                      </a:cubicBezTo>
                      <a:lnTo>
                        <a:pt x="555" y="915"/>
                      </a:lnTo>
                      <a:cubicBezTo>
                        <a:pt x="583" y="915"/>
                        <a:pt x="583" y="887"/>
                        <a:pt x="583" y="887"/>
                      </a:cubicBezTo>
                      <a:lnTo>
                        <a:pt x="583" y="693"/>
                      </a:lnTo>
                      <a:lnTo>
                        <a:pt x="721" y="693"/>
                      </a:lnTo>
                      <a:cubicBezTo>
                        <a:pt x="721" y="693"/>
                        <a:pt x="721" y="666"/>
                        <a:pt x="721" y="666"/>
                      </a:cubicBezTo>
                      <a:lnTo>
                        <a:pt x="721" y="610"/>
                      </a:lnTo>
                      <a:cubicBezTo>
                        <a:pt x="721" y="582"/>
                        <a:pt x="694" y="582"/>
                        <a:pt x="694" y="582"/>
                      </a:cubicBezTo>
                      <a:lnTo>
                        <a:pt x="583" y="582"/>
                      </a:lnTo>
                      <a:lnTo>
                        <a:pt x="583" y="28"/>
                      </a:lnTo>
                      <a:cubicBezTo>
                        <a:pt x="583" y="28"/>
                        <a:pt x="583" y="28"/>
                        <a:pt x="5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" name="Google Shape;390;p18"/>
                <p:cNvSpPr/>
                <p:nvPr/>
              </p:nvSpPr>
              <p:spPr>
                <a:xfrm>
                  <a:off x="8323400" y="4150698"/>
                  <a:ext cx="15950" cy="2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" h="944" extrusionOk="0">
                      <a:moveTo>
                        <a:pt x="111" y="1"/>
                      </a:moveTo>
                      <a:cubicBezTo>
                        <a:pt x="83" y="1"/>
                        <a:pt x="83" y="1"/>
                        <a:pt x="83" y="28"/>
                      </a:cubicBezTo>
                      <a:lnTo>
                        <a:pt x="28" y="472"/>
                      </a:lnTo>
                      <a:cubicBezTo>
                        <a:pt x="28" y="472"/>
                        <a:pt x="28" y="472"/>
                        <a:pt x="28" y="500"/>
                      </a:cubicBezTo>
                      <a:lnTo>
                        <a:pt x="139" y="500"/>
                      </a:lnTo>
                      <a:cubicBezTo>
                        <a:pt x="167" y="500"/>
                        <a:pt x="167" y="472"/>
                        <a:pt x="167" y="472"/>
                      </a:cubicBezTo>
                      <a:cubicBezTo>
                        <a:pt x="194" y="472"/>
                        <a:pt x="222" y="444"/>
                        <a:pt x="250" y="444"/>
                      </a:cubicBezTo>
                      <a:cubicBezTo>
                        <a:pt x="250" y="444"/>
                        <a:pt x="278" y="417"/>
                        <a:pt x="305" y="417"/>
                      </a:cubicBezTo>
                      <a:cubicBezTo>
                        <a:pt x="361" y="417"/>
                        <a:pt x="416" y="444"/>
                        <a:pt x="472" y="472"/>
                      </a:cubicBezTo>
                      <a:cubicBezTo>
                        <a:pt x="499" y="528"/>
                        <a:pt x="527" y="555"/>
                        <a:pt x="527" y="611"/>
                      </a:cubicBezTo>
                      <a:cubicBezTo>
                        <a:pt x="527" y="694"/>
                        <a:pt x="499" y="722"/>
                        <a:pt x="472" y="777"/>
                      </a:cubicBezTo>
                      <a:cubicBezTo>
                        <a:pt x="416" y="805"/>
                        <a:pt x="361" y="833"/>
                        <a:pt x="305" y="833"/>
                      </a:cubicBezTo>
                      <a:cubicBezTo>
                        <a:pt x="278" y="833"/>
                        <a:pt x="222" y="805"/>
                        <a:pt x="194" y="777"/>
                      </a:cubicBezTo>
                      <a:cubicBezTo>
                        <a:pt x="167" y="777"/>
                        <a:pt x="139" y="722"/>
                        <a:pt x="111" y="694"/>
                      </a:cubicBezTo>
                      <a:cubicBezTo>
                        <a:pt x="111" y="666"/>
                        <a:pt x="111" y="666"/>
                        <a:pt x="83" y="666"/>
                      </a:cubicBezTo>
                      <a:lnTo>
                        <a:pt x="0" y="666"/>
                      </a:lnTo>
                      <a:lnTo>
                        <a:pt x="0" y="694"/>
                      </a:lnTo>
                      <a:cubicBezTo>
                        <a:pt x="0" y="722"/>
                        <a:pt x="0" y="777"/>
                        <a:pt x="28" y="805"/>
                      </a:cubicBezTo>
                      <a:cubicBezTo>
                        <a:pt x="56" y="833"/>
                        <a:pt x="83" y="860"/>
                        <a:pt x="139" y="888"/>
                      </a:cubicBezTo>
                      <a:cubicBezTo>
                        <a:pt x="194" y="916"/>
                        <a:pt x="250" y="943"/>
                        <a:pt x="305" y="943"/>
                      </a:cubicBezTo>
                      <a:cubicBezTo>
                        <a:pt x="388" y="943"/>
                        <a:pt x="444" y="916"/>
                        <a:pt x="472" y="888"/>
                      </a:cubicBezTo>
                      <a:cubicBezTo>
                        <a:pt x="527" y="860"/>
                        <a:pt x="582" y="833"/>
                        <a:pt x="610" y="777"/>
                      </a:cubicBezTo>
                      <a:cubicBezTo>
                        <a:pt x="638" y="749"/>
                        <a:pt x="638" y="694"/>
                        <a:pt x="638" y="611"/>
                      </a:cubicBezTo>
                      <a:cubicBezTo>
                        <a:pt x="638" y="555"/>
                        <a:pt x="638" y="500"/>
                        <a:pt x="610" y="472"/>
                      </a:cubicBezTo>
                      <a:cubicBezTo>
                        <a:pt x="582" y="417"/>
                        <a:pt x="527" y="389"/>
                        <a:pt x="499" y="361"/>
                      </a:cubicBezTo>
                      <a:cubicBezTo>
                        <a:pt x="444" y="333"/>
                        <a:pt x="388" y="333"/>
                        <a:pt x="333" y="333"/>
                      </a:cubicBezTo>
                      <a:cubicBezTo>
                        <a:pt x="250" y="333"/>
                        <a:pt x="194" y="333"/>
                        <a:pt x="167" y="361"/>
                      </a:cubicBezTo>
                      <a:lnTo>
                        <a:pt x="194" y="112"/>
                      </a:lnTo>
                      <a:lnTo>
                        <a:pt x="582" y="112"/>
                      </a:lnTo>
                      <a:cubicBezTo>
                        <a:pt x="582" y="84"/>
                        <a:pt x="582" y="84"/>
                        <a:pt x="582" y="84"/>
                      </a:cubicBezTo>
                      <a:lnTo>
                        <a:pt x="582" y="28"/>
                      </a:lnTo>
                      <a:cubicBezTo>
                        <a:pt x="582" y="28"/>
                        <a:pt x="582" y="1"/>
                        <a:pt x="58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" name="Google Shape;391;p18"/>
                <p:cNvSpPr/>
                <p:nvPr/>
              </p:nvSpPr>
              <p:spPr>
                <a:xfrm>
                  <a:off x="8322700" y="4545963"/>
                  <a:ext cx="16650" cy="2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6" h="916" extrusionOk="0">
                      <a:moveTo>
                        <a:pt x="333" y="416"/>
                      </a:moveTo>
                      <a:cubicBezTo>
                        <a:pt x="361" y="416"/>
                        <a:pt x="416" y="416"/>
                        <a:pt x="444" y="444"/>
                      </a:cubicBezTo>
                      <a:cubicBezTo>
                        <a:pt x="472" y="444"/>
                        <a:pt x="499" y="472"/>
                        <a:pt x="527" y="499"/>
                      </a:cubicBezTo>
                      <a:cubicBezTo>
                        <a:pt x="527" y="527"/>
                        <a:pt x="555" y="583"/>
                        <a:pt x="555" y="610"/>
                      </a:cubicBezTo>
                      <a:cubicBezTo>
                        <a:pt x="555" y="666"/>
                        <a:pt x="527" y="694"/>
                        <a:pt x="527" y="721"/>
                      </a:cubicBezTo>
                      <a:cubicBezTo>
                        <a:pt x="499" y="749"/>
                        <a:pt x="472" y="777"/>
                        <a:pt x="444" y="804"/>
                      </a:cubicBezTo>
                      <a:cubicBezTo>
                        <a:pt x="416" y="804"/>
                        <a:pt x="361" y="832"/>
                        <a:pt x="333" y="832"/>
                      </a:cubicBezTo>
                      <a:cubicBezTo>
                        <a:pt x="305" y="832"/>
                        <a:pt x="250" y="804"/>
                        <a:pt x="222" y="804"/>
                      </a:cubicBezTo>
                      <a:cubicBezTo>
                        <a:pt x="194" y="777"/>
                        <a:pt x="167" y="749"/>
                        <a:pt x="139" y="721"/>
                      </a:cubicBezTo>
                      <a:cubicBezTo>
                        <a:pt x="139" y="694"/>
                        <a:pt x="111" y="666"/>
                        <a:pt x="111" y="610"/>
                      </a:cubicBezTo>
                      <a:cubicBezTo>
                        <a:pt x="111" y="583"/>
                        <a:pt x="139" y="527"/>
                        <a:pt x="139" y="499"/>
                      </a:cubicBezTo>
                      <a:cubicBezTo>
                        <a:pt x="167" y="472"/>
                        <a:pt x="194" y="444"/>
                        <a:pt x="222" y="444"/>
                      </a:cubicBezTo>
                      <a:cubicBezTo>
                        <a:pt x="250" y="416"/>
                        <a:pt x="305" y="416"/>
                        <a:pt x="333" y="416"/>
                      </a:cubicBezTo>
                      <a:close/>
                      <a:moveTo>
                        <a:pt x="333" y="0"/>
                      </a:moveTo>
                      <a:cubicBezTo>
                        <a:pt x="333" y="28"/>
                        <a:pt x="333" y="28"/>
                        <a:pt x="333" y="28"/>
                      </a:cubicBezTo>
                      <a:lnTo>
                        <a:pt x="83" y="361"/>
                      </a:lnTo>
                      <a:cubicBezTo>
                        <a:pt x="28" y="444"/>
                        <a:pt x="0" y="527"/>
                        <a:pt x="0" y="610"/>
                      </a:cubicBezTo>
                      <a:cubicBezTo>
                        <a:pt x="0" y="666"/>
                        <a:pt x="0" y="721"/>
                        <a:pt x="28" y="777"/>
                      </a:cubicBezTo>
                      <a:cubicBezTo>
                        <a:pt x="56" y="832"/>
                        <a:pt x="111" y="860"/>
                        <a:pt x="139" y="888"/>
                      </a:cubicBezTo>
                      <a:cubicBezTo>
                        <a:pt x="194" y="915"/>
                        <a:pt x="278" y="915"/>
                        <a:pt x="333" y="915"/>
                      </a:cubicBezTo>
                      <a:cubicBezTo>
                        <a:pt x="416" y="915"/>
                        <a:pt x="472" y="915"/>
                        <a:pt x="527" y="888"/>
                      </a:cubicBezTo>
                      <a:cubicBezTo>
                        <a:pt x="555" y="860"/>
                        <a:pt x="610" y="804"/>
                        <a:pt x="638" y="777"/>
                      </a:cubicBezTo>
                      <a:cubicBezTo>
                        <a:pt x="666" y="721"/>
                        <a:pt x="666" y="666"/>
                        <a:pt x="666" y="610"/>
                      </a:cubicBezTo>
                      <a:cubicBezTo>
                        <a:pt x="666" y="555"/>
                        <a:pt x="666" y="499"/>
                        <a:pt x="638" y="472"/>
                      </a:cubicBezTo>
                      <a:cubicBezTo>
                        <a:pt x="610" y="416"/>
                        <a:pt x="555" y="361"/>
                        <a:pt x="527" y="333"/>
                      </a:cubicBezTo>
                      <a:cubicBezTo>
                        <a:pt x="472" y="305"/>
                        <a:pt x="416" y="305"/>
                        <a:pt x="361" y="305"/>
                      </a:cubicBezTo>
                      <a:lnTo>
                        <a:pt x="278" y="305"/>
                      </a:lnTo>
                      <a:lnTo>
                        <a:pt x="472" y="28"/>
                      </a:lnTo>
                      <a:cubicBezTo>
                        <a:pt x="472" y="28"/>
                        <a:pt x="472" y="0"/>
                        <a:pt x="47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92" name="Google Shape;392;p18"/>
              <p:cNvGrpSpPr/>
              <p:nvPr/>
            </p:nvGrpSpPr>
            <p:grpSpPr>
              <a:xfrm>
                <a:off x="5614975" y="4609225"/>
                <a:ext cx="2597125" cy="40925"/>
                <a:chOff x="5614975" y="4609225"/>
                <a:chExt cx="2597125" cy="40925"/>
              </a:xfrm>
            </p:grpSpPr>
            <p:sp>
              <p:nvSpPr>
                <p:cNvPr id="393" name="Google Shape;393;p18"/>
                <p:cNvSpPr/>
                <p:nvPr/>
              </p:nvSpPr>
              <p:spPr>
                <a:xfrm>
                  <a:off x="5614975" y="4632100"/>
                  <a:ext cx="24974" cy="1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" h="722" extrusionOk="0">
                      <a:moveTo>
                        <a:pt x="638" y="139"/>
                      </a:moveTo>
                      <a:cubicBezTo>
                        <a:pt x="721" y="139"/>
                        <a:pt x="777" y="167"/>
                        <a:pt x="832" y="194"/>
                      </a:cubicBezTo>
                      <a:cubicBezTo>
                        <a:pt x="888" y="222"/>
                        <a:pt x="915" y="277"/>
                        <a:pt x="915" y="361"/>
                      </a:cubicBezTo>
                      <a:cubicBezTo>
                        <a:pt x="915" y="416"/>
                        <a:pt x="888" y="472"/>
                        <a:pt x="832" y="527"/>
                      </a:cubicBezTo>
                      <a:cubicBezTo>
                        <a:pt x="777" y="555"/>
                        <a:pt x="721" y="582"/>
                        <a:pt x="638" y="582"/>
                      </a:cubicBezTo>
                      <a:lnTo>
                        <a:pt x="389" y="582"/>
                      </a:lnTo>
                      <a:cubicBezTo>
                        <a:pt x="306" y="582"/>
                        <a:pt x="250" y="555"/>
                        <a:pt x="195" y="527"/>
                      </a:cubicBezTo>
                      <a:cubicBezTo>
                        <a:pt x="139" y="472"/>
                        <a:pt x="111" y="416"/>
                        <a:pt x="111" y="361"/>
                      </a:cubicBezTo>
                      <a:cubicBezTo>
                        <a:pt x="111" y="277"/>
                        <a:pt x="139" y="222"/>
                        <a:pt x="195" y="194"/>
                      </a:cubicBezTo>
                      <a:cubicBezTo>
                        <a:pt x="250" y="167"/>
                        <a:pt x="306" y="139"/>
                        <a:pt x="389" y="139"/>
                      </a:cubicBezTo>
                      <a:close/>
                      <a:moveTo>
                        <a:pt x="389" y="0"/>
                      </a:moveTo>
                      <a:cubicBezTo>
                        <a:pt x="278" y="0"/>
                        <a:pt x="195" y="28"/>
                        <a:pt x="111" y="83"/>
                      </a:cubicBezTo>
                      <a:cubicBezTo>
                        <a:pt x="28" y="139"/>
                        <a:pt x="1" y="222"/>
                        <a:pt x="1" y="361"/>
                      </a:cubicBezTo>
                      <a:cubicBezTo>
                        <a:pt x="1" y="472"/>
                        <a:pt x="28" y="555"/>
                        <a:pt x="111" y="610"/>
                      </a:cubicBezTo>
                      <a:cubicBezTo>
                        <a:pt x="195" y="666"/>
                        <a:pt x="278" y="721"/>
                        <a:pt x="389" y="721"/>
                      </a:cubicBezTo>
                      <a:lnTo>
                        <a:pt x="638" y="721"/>
                      </a:lnTo>
                      <a:cubicBezTo>
                        <a:pt x="749" y="693"/>
                        <a:pt x="832" y="666"/>
                        <a:pt x="915" y="610"/>
                      </a:cubicBezTo>
                      <a:cubicBezTo>
                        <a:pt x="999" y="555"/>
                        <a:pt x="1026" y="472"/>
                        <a:pt x="1026" y="361"/>
                      </a:cubicBezTo>
                      <a:cubicBezTo>
                        <a:pt x="1026" y="222"/>
                        <a:pt x="999" y="139"/>
                        <a:pt x="915" y="83"/>
                      </a:cubicBezTo>
                      <a:cubicBezTo>
                        <a:pt x="832" y="28"/>
                        <a:pt x="749" y="0"/>
                        <a:pt x="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" name="Google Shape;394;p18"/>
                <p:cNvSpPr/>
                <p:nvPr/>
              </p:nvSpPr>
              <p:spPr>
                <a:xfrm>
                  <a:off x="5615656" y="4617525"/>
                  <a:ext cx="23612" cy="1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" h="445" extrusionOk="0">
                      <a:moveTo>
                        <a:pt x="0" y="1"/>
                      </a:moveTo>
                      <a:cubicBezTo>
                        <a:pt x="0" y="1"/>
                        <a:pt x="0" y="29"/>
                        <a:pt x="0" y="29"/>
                      </a:cubicBezTo>
                      <a:lnTo>
                        <a:pt x="0" y="84"/>
                      </a:lnTo>
                      <a:cubicBezTo>
                        <a:pt x="0" y="112"/>
                        <a:pt x="0" y="112"/>
                        <a:pt x="0" y="140"/>
                      </a:cubicBezTo>
                      <a:lnTo>
                        <a:pt x="250" y="445"/>
                      </a:lnTo>
                      <a:lnTo>
                        <a:pt x="278" y="445"/>
                      </a:lnTo>
                      <a:lnTo>
                        <a:pt x="333" y="417"/>
                      </a:lnTo>
                      <a:cubicBezTo>
                        <a:pt x="333" y="417"/>
                        <a:pt x="333" y="389"/>
                        <a:pt x="333" y="389"/>
                      </a:cubicBezTo>
                      <a:cubicBezTo>
                        <a:pt x="333" y="389"/>
                        <a:pt x="333" y="361"/>
                        <a:pt x="333" y="361"/>
                      </a:cubicBezTo>
                      <a:lnTo>
                        <a:pt x="139" y="140"/>
                      </a:lnTo>
                      <a:lnTo>
                        <a:pt x="943" y="140"/>
                      </a:lnTo>
                      <a:cubicBezTo>
                        <a:pt x="971" y="140"/>
                        <a:pt x="971" y="140"/>
                        <a:pt x="971" y="112"/>
                      </a:cubicBezTo>
                      <a:lnTo>
                        <a:pt x="971" y="29"/>
                      </a:lnTo>
                      <a:cubicBezTo>
                        <a:pt x="971" y="29"/>
                        <a:pt x="971" y="1"/>
                        <a:pt x="97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5" name="Google Shape;395;p18"/>
                <p:cNvSpPr/>
                <p:nvPr/>
              </p:nvSpPr>
              <p:spPr>
                <a:xfrm>
                  <a:off x="6128984" y="4632100"/>
                  <a:ext cx="25675" cy="1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" h="722" extrusionOk="0">
                      <a:moveTo>
                        <a:pt x="638" y="139"/>
                      </a:moveTo>
                      <a:cubicBezTo>
                        <a:pt x="722" y="139"/>
                        <a:pt x="805" y="167"/>
                        <a:pt x="833" y="194"/>
                      </a:cubicBezTo>
                      <a:cubicBezTo>
                        <a:pt x="888" y="222"/>
                        <a:pt x="916" y="277"/>
                        <a:pt x="916" y="361"/>
                      </a:cubicBezTo>
                      <a:cubicBezTo>
                        <a:pt x="916" y="416"/>
                        <a:pt x="888" y="472"/>
                        <a:pt x="833" y="527"/>
                      </a:cubicBezTo>
                      <a:cubicBezTo>
                        <a:pt x="805" y="555"/>
                        <a:pt x="722" y="582"/>
                        <a:pt x="638" y="582"/>
                      </a:cubicBezTo>
                      <a:lnTo>
                        <a:pt x="417" y="582"/>
                      </a:lnTo>
                      <a:cubicBezTo>
                        <a:pt x="306" y="582"/>
                        <a:pt x="250" y="555"/>
                        <a:pt x="195" y="527"/>
                      </a:cubicBezTo>
                      <a:cubicBezTo>
                        <a:pt x="139" y="472"/>
                        <a:pt x="139" y="416"/>
                        <a:pt x="139" y="361"/>
                      </a:cubicBezTo>
                      <a:cubicBezTo>
                        <a:pt x="139" y="277"/>
                        <a:pt x="139" y="222"/>
                        <a:pt x="195" y="194"/>
                      </a:cubicBezTo>
                      <a:cubicBezTo>
                        <a:pt x="250" y="167"/>
                        <a:pt x="306" y="139"/>
                        <a:pt x="417" y="139"/>
                      </a:cubicBezTo>
                      <a:close/>
                      <a:moveTo>
                        <a:pt x="389" y="0"/>
                      </a:moveTo>
                      <a:cubicBezTo>
                        <a:pt x="278" y="0"/>
                        <a:pt x="195" y="28"/>
                        <a:pt x="112" y="83"/>
                      </a:cubicBezTo>
                      <a:cubicBezTo>
                        <a:pt x="56" y="139"/>
                        <a:pt x="1" y="222"/>
                        <a:pt x="1" y="361"/>
                      </a:cubicBezTo>
                      <a:cubicBezTo>
                        <a:pt x="1" y="472"/>
                        <a:pt x="56" y="555"/>
                        <a:pt x="112" y="610"/>
                      </a:cubicBezTo>
                      <a:cubicBezTo>
                        <a:pt x="195" y="666"/>
                        <a:pt x="278" y="721"/>
                        <a:pt x="389" y="721"/>
                      </a:cubicBezTo>
                      <a:lnTo>
                        <a:pt x="638" y="721"/>
                      </a:lnTo>
                      <a:cubicBezTo>
                        <a:pt x="749" y="693"/>
                        <a:pt x="860" y="666"/>
                        <a:pt x="916" y="610"/>
                      </a:cubicBezTo>
                      <a:cubicBezTo>
                        <a:pt x="999" y="555"/>
                        <a:pt x="1027" y="472"/>
                        <a:pt x="1027" y="361"/>
                      </a:cubicBezTo>
                      <a:cubicBezTo>
                        <a:pt x="1027" y="222"/>
                        <a:pt x="999" y="139"/>
                        <a:pt x="916" y="83"/>
                      </a:cubicBezTo>
                      <a:cubicBezTo>
                        <a:pt x="860" y="28"/>
                        <a:pt x="749" y="0"/>
                        <a:pt x="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" name="Google Shape;396;p18"/>
                <p:cNvSpPr/>
                <p:nvPr/>
              </p:nvSpPr>
              <p:spPr>
                <a:xfrm>
                  <a:off x="6128575" y="4611300"/>
                  <a:ext cx="25675" cy="1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" h="694" extrusionOk="0">
                      <a:moveTo>
                        <a:pt x="943" y="1"/>
                      </a:moveTo>
                      <a:cubicBezTo>
                        <a:pt x="916" y="1"/>
                        <a:pt x="916" y="28"/>
                        <a:pt x="916" y="28"/>
                      </a:cubicBezTo>
                      <a:cubicBezTo>
                        <a:pt x="888" y="28"/>
                        <a:pt x="888" y="28"/>
                        <a:pt x="888" y="56"/>
                      </a:cubicBezTo>
                      <a:lnTo>
                        <a:pt x="888" y="500"/>
                      </a:lnTo>
                      <a:lnTo>
                        <a:pt x="611" y="222"/>
                      </a:lnTo>
                      <a:cubicBezTo>
                        <a:pt x="555" y="139"/>
                        <a:pt x="500" y="112"/>
                        <a:pt x="472" y="84"/>
                      </a:cubicBezTo>
                      <a:cubicBezTo>
                        <a:pt x="417" y="56"/>
                        <a:pt x="361" y="28"/>
                        <a:pt x="306" y="28"/>
                      </a:cubicBezTo>
                      <a:cubicBezTo>
                        <a:pt x="223" y="28"/>
                        <a:pt x="139" y="56"/>
                        <a:pt x="84" y="112"/>
                      </a:cubicBezTo>
                      <a:cubicBezTo>
                        <a:pt x="29" y="167"/>
                        <a:pt x="1" y="250"/>
                        <a:pt x="1" y="361"/>
                      </a:cubicBezTo>
                      <a:cubicBezTo>
                        <a:pt x="1" y="417"/>
                        <a:pt x="29" y="472"/>
                        <a:pt x="56" y="527"/>
                      </a:cubicBezTo>
                      <a:cubicBezTo>
                        <a:pt x="84" y="583"/>
                        <a:pt x="112" y="611"/>
                        <a:pt x="167" y="638"/>
                      </a:cubicBezTo>
                      <a:cubicBezTo>
                        <a:pt x="223" y="666"/>
                        <a:pt x="278" y="666"/>
                        <a:pt x="306" y="694"/>
                      </a:cubicBezTo>
                      <a:cubicBezTo>
                        <a:pt x="333" y="694"/>
                        <a:pt x="333" y="666"/>
                        <a:pt x="333" y="666"/>
                      </a:cubicBezTo>
                      <a:cubicBezTo>
                        <a:pt x="333" y="666"/>
                        <a:pt x="333" y="666"/>
                        <a:pt x="333" y="638"/>
                      </a:cubicBezTo>
                      <a:lnTo>
                        <a:pt x="333" y="583"/>
                      </a:lnTo>
                      <a:cubicBezTo>
                        <a:pt x="333" y="583"/>
                        <a:pt x="333" y="555"/>
                        <a:pt x="333" y="555"/>
                      </a:cubicBezTo>
                      <a:lnTo>
                        <a:pt x="306" y="555"/>
                      </a:lnTo>
                      <a:cubicBezTo>
                        <a:pt x="250" y="527"/>
                        <a:pt x="223" y="527"/>
                        <a:pt x="167" y="472"/>
                      </a:cubicBezTo>
                      <a:cubicBezTo>
                        <a:pt x="139" y="444"/>
                        <a:pt x="139" y="417"/>
                        <a:pt x="139" y="361"/>
                      </a:cubicBezTo>
                      <a:cubicBezTo>
                        <a:pt x="139" y="306"/>
                        <a:pt x="139" y="250"/>
                        <a:pt x="167" y="222"/>
                      </a:cubicBezTo>
                      <a:cubicBezTo>
                        <a:pt x="195" y="195"/>
                        <a:pt x="250" y="167"/>
                        <a:pt x="306" y="167"/>
                      </a:cubicBezTo>
                      <a:cubicBezTo>
                        <a:pt x="361" y="167"/>
                        <a:pt x="389" y="195"/>
                        <a:pt x="417" y="195"/>
                      </a:cubicBezTo>
                      <a:cubicBezTo>
                        <a:pt x="472" y="222"/>
                        <a:pt x="500" y="278"/>
                        <a:pt x="583" y="361"/>
                      </a:cubicBezTo>
                      <a:lnTo>
                        <a:pt x="888" y="666"/>
                      </a:lnTo>
                      <a:cubicBezTo>
                        <a:pt x="888" y="694"/>
                        <a:pt x="916" y="694"/>
                        <a:pt x="943" y="694"/>
                      </a:cubicBezTo>
                      <a:lnTo>
                        <a:pt x="999" y="694"/>
                      </a:lnTo>
                      <a:cubicBezTo>
                        <a:pt x="1027" y="694"/>
                        <a:pt x="1027" y="666"/>
                        <a:pt x="1027" y="666"/>
                      </a:cubicBezTo>
                      <a:lnTo>
                        <a:pt x="1027" y="56"/>
                      </a:lnTo>
                      <a:cubicBezTo>
                        <a:pt x="1027" y="28"/>
                        <a:pt x="1027" y="28"/>
                        <a:pt x="999" y="28"/>
                      </a:cubicBezTo>
                      <a:cubicBezTo>
                        <a:pt x="999" y="28"/>
                        <a:pt x="999" y="1"/>
                        <a:pt x="97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" name="Google Shape;397;p18"/>
                <p:cNvSpPr/>
                <p:nvPr/>
              </p:nvSpPr>
              <p:spPr>
                <a:xfrm>
                  <a:off x="6643694" y="4632100"/>
                  <a:ext cx="24975" cy="1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9" h="722" extrusionOk="0">
                      <a:moveTo>
                        <a:pt x="610" y="139"/>
                      </a:moveTo>
                      <a:cubicBezTo>
                        <a:pt x="693" y="139"/>
                        <a:pt x="776" y="167"/>
                        <a:pt x="804" y="194"/>
                      </a:cubicBezTo>
                      <a:cubicBezTo>
                        <a:pt x="860" y="222"/>
                        <a:pt x="887" y="277"/>
                        <a:pt x="887" y="361"/>
                      </a:cubicBezTo>
                      <a:cubicBezTo>
                        <a:pt x="887" y="416"/>
                        <a:pt x="860" y="472"/>
                        <a:pt x="804" y="527"/>
                      </a:cubicBezTo>
                      <a:cubicBezTo>
                        <a:pt x="776" y="555"/>
                        <a:pt x="693" y="582"/>
                        <a:pt x="610" y="582"/>
                      </a:cubicBezTo>
                      <a:lnTo>
                        <a:pt x="388" y="582"/>
                      </a:lnTo>
                      <a:cubicBezTo>
                        <a:pt x="305" y="582"/>
                        <a:pt x="222" y="555"/>
                        <a:pt x="166" y="527"/>
                      </a:cubicBezTo>
                      <a:cubicBezTo>
                        <a:pt x="139" y="472"/>
                        <a:pt x="111" y="416"/>
                        <a:pt x="111" y="361"/>
                      </a:cubicBezTo>
                      <a:cubicBezTo>
                        <a:pt x="111" y="277"/>
                        <a:pt x="139" y="222"/>
                        <a:pt x="166" y="194"/>
                      </a:cubicBezTo>
                      <a:cubicBezTo>
                        <a:pt x="222" y="167"/>
                        <a:pt x="305" y="139"/>
                        <a:pt x="388" y="139"/>
                      </a:cubicBezTo>
                      <a:close/>
                      <a:moveTo>
                        <a:pt x="361" y="0"/>
                      </a:moveTo>
                      <a:cubicBezTo>
                        <a:pt x="250" y="0"/>
                        <a:pt x="166" y="28"/>
                        <a:pt x="83" y="83"/>
                      </a:cubicBezTo>
                      <a:cubicBezTo>
                        <a:pt x="28" y="139"/>
                        <a:pt x="0" y="222"/>
                        <a:pt x="0" y="361"/>
                      </a:cubicBezTo>
                      <a:cubicBezTo>
                        <a:pt x="0" y="472"/>
                        <a:pt x="28" y="555"/>
                        <a:pt x="83" y="610"/>
                      </a:cubicBezTo>
                      <a:cubicBezTo>
                        <a:pt x="166" y="666"/>
                        <a:pt x="250" y="721"/>
                        <a:pt x="361" y="721"/>
                      </a:cubicBezTo>
                      <a:lnTo>
                        <a:pt x="610" y="721"/>
                      </a:lnTo>
                      <a:cubicBezTo>
                        <a:pt x="721" y="693"/>
                        <a:pt x="832" y="666"/>
                        <a:pt x="887" y="610"/>
                      </a:cubicBezTo>
                      <a:cubicBezTo>
                        <a:pt x="971" y="555"/>
                        <a:pt x="998" y="472"/>
                        <a:pt x="998" y="361"/>
                      </a:cubicBezTo>
                      <a:cubicBezTo>
                        <a:pt x="998" y="222"/>
                        <a:pt x="971" y="139"/>
                        <a:pt x="887" y="83"/>
                      </a:cubicBezTo>
                      <a:cubicBezTo>
                        <a:pt x="832" y="28"/>
                        <a:pt x="721" y="0"/>
                        <a:pt x="61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8" name="Google Shape;398;p18"/>
                <p:cNvSpPr/>
                <p:nvPr/>
              </p:nvSpPr>
              <p:spPr>
                <a:xfrm>
                  <a:off x="6643556" y="4611300"/>
                  <a:ext cx="24975" cy="1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9" h="694" extrusionOk="0">
                      <a:moveTo>
                        <a:pt x="693" y="1"/>
                      </a:moveTo>
                      <a:cubicBezTo>
                        <a:pt x="610" y="1"/>
                        <a:pt x="555" y="28"/>
                        <a:pt x="499" y="84"/>
                      </a:cubicBezTo>
                      <a:cubicBezTo>
                        <a:pt x="444" y="139"/>
                        <a:pt x="416" y="195"/>
                        <a:pt x="416" y="306"/>
                      </a:cubicBezTo>
                      <a:lnTo>
                        <a:pt x="416" y="333"/>
                      </a:lnTo>
                      <a:lnTo>
                        <a:pt x="111" y="56"/>
                      </a:lnTo>
                      <a:cubicBezTo>
                        <a:pt x="111" y="28"/>
                        <a:pt x="83" y="28"/>
                        <a:pt x="83" y="28"/>
                      </a:cubicBezTo>
                      <a:lnTo>
                        <a:pt x="28" y="28"/>
                      </a:lnTo>
                      <a:cubicBezTo>
                        <a:pt x="28" y="28"/>
                        <a:pt x="28" y="28"/>
                        <a:pt x="0" y="56"/>
                      </a:cubicBezTo>
                      <a:lnTo>
                        <a:pt x="0" y="638"/>
                      </a:lnTo>
                      <a:cubicBezTo>
                        <a:pt x="28" y="666"/>
                        <a:pt x="28" y="666"/>
                        <a:pt x="28" y="666"/>
                      </a:cubicBezTo>
                      <a:lnTo>
                        <a:pt x="83" y="666"/>
                      </a:lnTo>
                      <a:cubicBezTo>
                        <a:pt x="83" y="666"/>
                        <a:pt x="111" y="666"/>
                        <a:pt x="111" y="638"/>
                      </a:cubicBezTo>
                      <a:lnTo>
                        <a:pt x="111" y="195"/>
                      </a:lnTo>
                      <a:lnTo>
                        <a:pt x="416" y="472"/>
                      </a:lnTo>
                      <a:cubicBezTo>
                        <a:pt x="444" y="500"/>
                        <a:pt x="444" y="500"/>
                        <a:pt x="471" y="500"/>
                      </a:cubicBezTo>
                      <a:lnTo>
                        <a:pt x="527" y="500"/>
                      </a:lnTo>
                      <a:cubicBezTo>
                        <a:pt x="527" y="472"/>
                        <a:pt x="527" y="472"/>
                        <a:pt x="527" y="472"/>
                      </a:cubicBezTo>
                      <a:lnTo>
                        <a:pt x="527" y="333"/>
                      </a:lnTo>
                      <a:cubicBezTo>
                        <a:pt x="527" y="195"/>
                        <a:pt x="582" y="112"/>
                        <a:pt x="693" y="112"/>
                      </a:cubicBezTo>
                      <a:cubicBezTo>
                        <a:pt x="749" y="112"/>
                        <a:pt x="804" y="139"/>
                        <a:pt x="832" y="195"/>
                      </a:cubicBezTo>
                      <a:cubicBezTo>
                        <a:pt x="860" y="222"/>
                        <a:pt x="887" y="278"/>
                        <a:pt x="887" y="333"/>
                      </a:cubicBezTo>
                      <a:cubicBezTo>
                        <a:pt x="887" y="389"/>
                        <a:pt x="887" y="444"/>
                        <a:pt x="860" y="500"/>
                      </a:cubicBezTo>
                      <a:cubicBezTo>
                        <a:pt x="832" y="527"/>
                        <a:pt x="804" y="555"/>
                        <a:pt x="749" y="583"/>
                      </a:cubicBezTo>
                      <a:lnTo>
                        <a:pt x="721" y="583"/>
                      </a:lnTo>
                      <a:cubicBezTo>
                        <a:pt x="721" y="583"/>
                        <a:pt x="721" y="611"/>
                        <a:pt x="721" y="611"/>
                      </a:cubicBezTo>
                      <a:lnTo>
                        <a:pt x="721" y="666"/>
                      </a:lnTo>
                      <a:cubicBezTo>
                        <a:pt x="721" y="694"/>
                        <a:pt x="721" y="694"/>
                        <a:pt x="749" y="694"/>
                      </a:cubicBezTo>
                      <a:cubicBezTo>
                        <a:pt x="804" y="694"/>
                        <a:pt x="832" y="694"/>
                        <a:pt x="887" y="666"/>
                      </a:cubicBezTo>
                      <a:cubicBezTo>
                        <a:pt x="915" y="638"/>
                        <a:pt x="943" y="583"/>
                        <a:pt x="971" y="527"/>
                      </a:cubicBezTo>
                      <a:cubicBezTo>
                        <a:pt x="998" y="472"/>
                        <a:pt x="998" y="417"/>
                        <a:pt x="998" y="333"/>
                      </a:cubicBezTo>
                      <a:cubicBezTo>
                        <a:pt x="998" y="278"/>
                        <a:pt x="998" y="222"/>
                        <a:pt x="971" y="167"/>
                      </a:cubicBezTo>
                      <a:cubicBezTo>
                        <a:pt x="943" y="112"/>
                        <a:pt x="915" y="56"/>
                        <a:pt x="860" y="28"/>
                      </a:cubicBezTo>
                      <a:cubicBezTo>
                        <a:pt x="832" y="1"/>
                        <a:pt x="776" y="1"/>
                        <a:pt x="6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9" name="Google Shape;399;p18"/>
                <p:cNvSpPr/>
                <p:nvPr/>
              </p:nvSpPr>
              <p:spPr>
                <a:xfrm>
                  <a:off x="7157705" y="4632100"/>
                  <a:ext cx="24975" cy="1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9" h="722" extrusionOk="0">
                      <a:moveTo>
                        <a:pt x="611" y="139"/>
                      </a:moveTo>
                      <a:cubicBezTo>
                        <a:pt x="694" y="139"/>
                        <a:pt x="777" y="167"/>
                        <a:pt x="833" y="194"/>
                      </a:cubicBezTo>
                      <a:cubicBezTo>
                        <a:pt x="860" y="222"/>
                        <a:pt x="888" y="277"/>
                        <a:pt x="888" y="361"/>
                      </a:cubicBezTo>
                      <a:cubicBezTo>
                        <a:pt x="888" y="416"/>
                        <a:pt x="860" y="472"/>
                        <a:pt x="833" y="527"/>
                      </a:cubicBezTo>
                      <a:cubicBezTo>
                        <a:pt x="777" y="555"/>
                        <a:pt x="694" y="582"/>
                        <a:pt x="611" y="582"/>
                      </a:cubicBezTo>
                      <a:lnTo>
                        <a:pt x="389" y="582"/>
                      </a:lnTo>
                      <a:cubicBezTo>
                        <a:pt x="306" y="582"/>
                        <a:pt x="223" y="555"/>
                        <a:pt x="167" y="527"/>
                      </a:cubicBezTo>
                      <a:cubicBezTo>
                        <a:pt x="139" y="472"/>
                        <a:pt x="112" y="416"/>
                        <a:pt x="112" y="361"/>
                      </a:cubicBezTo>
                      <a:cubicBezTo>
                        <a:pt x="112" y="277"/>
                        <a:pt x="139" y="222"/>
                        <a:pt x="167" y="194"/>
                      </a:cubicBezTo>
                      <a:cubicBezTo>
                        <a:pt x="223" y="167"/>
                        <a:pt x="306" y="139"/>
                        <a:pt x="389" y="139"/>
                      </a:cubicBezTo>
                      <a:close/>
                      <a:moveTo>
                        <a:pt x="389" y="0"/>
                      </a:moveTo>
                      <a:cubicBezTo>
                        <a:pt x="250" y="0"/>
                        <a:pt x="167" y="28"/>
                        <a:pt x="112" y="83"/>
                      </a:cubicBezTo>
                      <a:cubicBezTo>
                        <a:pt x="28" y="139"/>
                        <a:pt x="1" y="222"/>
                        <a:pt x="1" y="361"/>
                      </a:cubicBezTo>
                      <a:cubicBezTo>
                        <a:pt x="1" y="472"/>
                        <a:pt x="28" y="555"/>
                        <a:pt x="112" y="610"/>
                      </a:cubicBezTo>
                      <a:cubicBezTo>
                        <a:pt x="167" y="666"/>
                        <a:pt x="250" y="721"/>
                        <a:pt x="389" y="721"/>
                      </a:cubicBezTo>
                      <a:lnTo>
                        <a:pt x="611" y="721"/>
                      </a:lnTo>
                      <a:cubicBezTo>
                        <a:pt x="749" y="693"/>
                        <a:pt x="833" y="666"/>
                        <a:pt x="916" y="610"/>
                      </a:cubicBezTo>
                      <a:cubicBezTo>
                        <a:pt x="971" y="555"/>
                        <a:pt x="999" y="472"/>
                        <a:pt x="999" y="361"/>
                      </a:cubicBezTo>
                      <a:cubicBezTo>
                        <a:pt x="999" y="222"/>
                        <a:pt x="971" y="139"/>
                        <a:pt x="916" y="83"/>
                      </a:cubicBezTo>
                      <a:cubicBezTo>
                        <a:pt x="833" y="28"/>
                        <a:pt x="749" y="0"/>
                        <a:pt x="6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00" name="Google Shape;400;p18"/>
                <p:cNvSpPr/>
                <p:nvPr/>
              </p:nvSpPr>
              <p:spPr>
                <a:xfrm>
                  <a:off x="7157837" y="4609225"/>
                  <a:ext cx="24975" cy="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9" h="777" extrusionOk="0">
                      <a:moveTo>
                        <a:pt x="638" y="277"/>
                      </a:moveTo>
                      <a:lnTo>
                        <a:pt x="638" y="638"/>
                      </a:lnTo>
                      <a:lnTo>
                        <a:pt x="139" y="277"/>
                      </a:lnTo>
                      <a:close/>
                      <a:moveTo>
                        <a:pt x="638" y="0"/>
                      </a:moveTo>
                      <a:cubicBezTo>
                        <a:pt x="638" y="0"/>
                        <a:pt x="638" y="28"/>
                        <a:pt x="638" y="28"/>
                      </a:cubicBezTo>
                      <a:lnTo>
                        <a:pt x="638" y="167"/>
                      </a:lnTo>
                      <a:lnTo>
                        <a:pt x="1" y="167"/>
                      </a:lnTo>
                      <a:cubicBezTo>
                        <a:pt x="1" y="167"/>
                        <a:pt x="1" y="167"/>
                        <a:pt x="1" y="194"/>
                      </a:cubicBezTo>
                      <a:lnTo>
                        <a:pt x="1" y="277"/>
                      </a:lnTo>
                      <a:cubicBezTo>
                        <a:pt x="1" y="305"/>
                        <a:pt x="1" y="305"/>
                        <a:pt x="1" y="305"/>
                      </a:cubicBezTo>
                      <a:cubicBezTo>
                        <a:pt x="28" y="333"/>
                        <a:pt x="28" y="333"/>
                        <a:pt x="28" y="333"/>
                      </a:cubicBezTo>
                      <a:lnTo>
                        <a:pt x="638" y="749"/>
                      </a:lnTo>
                      <a:cubicBezTo>
                        <a:pt x="638" y="777"/>
                        <a:pt x="666" y="777"/>
                        <a:pt x="666" y="777"/>
                      </a:cubicBezTo>
                      <a:lnTo>
                        <a:pt x="749" y="777"/>
                      </a:lnTo>
                      <a:cubicBezTo>
                        <a:pt x="749" y="749"/>
                        <a:pt x="749" y="749"/>
                        <a:pt x="749" y="749"/>
                      </a:cubicBezTo>
                      <a:lnTo>
                        <a:pt x="749" y="277"/>
                      </a:lnTo>
                      <a:lnTo>
                        <a:pt x="999" y="277"/>
                      </a:lnTo>
                      <a:cubicBezTo>
                        <a:pt x="999" y="277"/>
                        <a:pt x="999" y="250"/>
                        <a:pt x="999" y="250"/>
                      </a:cubicBezTo>
                      <a:lnTo>
                        <a:pt x="999" y="194"/>
                      </a:lnTo>
                      <a:cubicBezTo>
                        <a:pt x="999" y="167"/>
                        <a:pt x="999" y="167"/>
                        <a:pt x="999" y="167"/>
                      </a:cubicBezTo>
                      <a:lnTo>
                        <a:pt x="749" y="167"/>
                      </a:lnTo>
                      <a:lnTo>
                        <a:pt x="749" y="28"/>
                      </a:lnTo>
                      <a:cubicBezTo>
                        <a:pt x="749" y="28"/>
                        <a:pt x="749" y="0"/>
                        <a:pt x="74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01" name="Google Shape;401;p18"/>
                <p:cNvSpPr/>
                <p:nvPr/>
              </p:nvSpPr>
              <p:spPr>
                <a:xfrm>
                  <a:off x="7671715" y="4632100"/>
                  <a:ext cx="25675" cy="1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" h="722" extrusionOk="0">
                      <a:moveTo>
                        <a:pt x="611" y="139"/>
                      </a:moveTo>
                      <a:cubicBezTo>
                        <a:pt x="722" y="139"/>
                        <a:pt x="777" y="167"/>
                        <a:pt x="833" y="194"/>
                      </a:cubicBezTo>
                      <a:cubicBezTo>
                        <a:pt x="888" y="222"/>
                        <a:pt x="888" y="277"/>
                        <a:pt x="888" y="361"/>
                      </a:cubicBezTo>
                      <a:cubicBezTo>
                        <a:pt x="888" y="416"/>
                        <a:pt x="888" y="472"/>
                        <a:pt x="833" y="527"/>
                      </a:cubicBezTo>
                      <a:cubicBezTo>
                        <a:pt x="777" y="555"/>
                        <a:pt x="722" y="582"/>
                        <a:pt x="611" y="582"/>
                      </a:cubicBezTo>
                      <a:lnTo>
                        <a:pt x="389" y="582"/>
                      </a:lnTo>
                      <a:cubicBezTo>
                        <a:pt x="306" y="582"/>
                        <a:pt x="223" y="555"/>
                        <a:pt x="195" y="527"/>
                      </a:cubicBezTo>
                      <a:cubicBezTo>
                        <a:pt x="140" y="472"/>
                        <a:pt x="112" y="416"/>
                        <a:pt x="112" y="361"/>
                      </a:cubicBezTo>
                      <a:cubicBezTo>
                        <a:pt x="112" y="277"/>
                        <a:pt x="140" y="222"/>
                        <a:pt x="195" y="194"/>
                      </a:cubicBezTo>
                      <a:cubicBezTo>
                        <a:pt x="223" y="167"/>
                        <a:pt x="306" y="139"/>
                        <a:pt x="389" y="139"/>
                      </a:cubicBezTo>
                      <a:close/>
                      <a:moveTo>
                        <a:pt x="389" y="0"/>
                      </a:moveTo>
                      <a:cubicBezTo>
                        <a:pt x="278" y="0"/>
                        <a:pt x="167" y="28"/>
                        <a:pt x="112" y="83"/>
                      </a:cubicBezTo>
                      <a:cubicBezTo>
                        <a:pt x="29" y="139"/>
                        <a:pt x="1" y="222"/>
                        <a:pt x="1" y="361"/>
                      </a:cubicBezTo>
                      <a:cubicBezTo>
                        <a:pt x="1" y="472"/>
                        <a:pt x="29" y="555"/>
                        <a:pt x="112" y="610"/>
                      </a:cubicBezTo>
                      <a:cubicBezTo>
                        <a:pt x="167" y="666"/>
                        <a:pt x="278" y="721"/>
                        <a:pt x="389" y="721"/>
                      </a:cubicBezTo>
                      <a:lnTo>
                        <a:pt x="639" y="721"/>
                      </a:lnTo>
                      <a:cubicBezTo>
                        <a:pt x="750" y="693"/>
                        <a:pt x="833" y="666"/>
                        <a:pt x="916" y="610"/>
                      </a:cubicBezTo>
                      <a:cubicBezTo>
                        <a:pt x="971" y="555"/>
                        <a:pt x="1027" y="472"/>
                        <a:pt x="1027" y="361"/>
                      </a:cubicBezTo>
                      <a:cubicBezTo>
                        <a:pt x="1027" y="222"/>
                        <a:pt x="971" y="139"/>
                        <a:pt x="916" y="83"/>
                      </a:cubicBezTo>
                      <a:cubicBezTo>
                        <a:pt x="833" y="28"/>
                        <a:pt x="750" y="0"/>
                        <a:pt x="63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02" name="Google Shape;402;p18"/>
                <p:cNvSpPr/>
                <p:nvPr/>
              </p:nvSpPr>
              <p:spPr>
                <a:xfrm>
                  <a:off x="7672119" y="4611300"/>
                  <a:ext cx="25675" cy="1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" h="694" extrusionOk="0">
                      <a:moveTo>
                        <a:pt x="694" y="1"/>
                      </a:moveTo>
                      <a:cubicBezTo>
                        <a:pt x="611" y="1"/>
                        <a:pt x="555" y="1"/>
                        <a:pt x="500" y="28"/>
                      </a:cubicBezTo>
                      <a:cubicBezTo>
                        <a:pt x="472" y="84"/>
                        <a:pt x="417" y="112"/>
                        <a:pt x="417" y="167"/>
                      </a:cubicBezTo>
                      <a:cubicBezTo>
                        <a:pt x="389" y="222"/>
                        <a:pt x="361" y="278"/>
                        <a:pt x="361" y="333"/>
                      </a:cubicBezTo>
                      <a:cubicBezTo>
                        <a:pt x="361" y="417"/>
                        <a:pt x="389" y="472"/>
                        <a:pt x="417" y="527"/>
                      </a:cubicBezTo>
                      <a:lnTo>
                        <a:pt x="140" y="500"/>
                      </a:lnTo>
                      <a:lnTo>
                        <a:pt x="140" y="84"/>
                      </a:lnTo>
                      <a:cubicBezTo>
                        <a:pt x="140" y="84"/>
                        <a:pt x="140" y="84"/>
                        <a:pt x="112" y="56"/>
                      </a:cubicBezTo>
                      <a:lnTo>
                        <a:pt x="29" y="56"/>
                      </a:lnTo>
                      <a:cubicBezTo>
                        <a:pt x="29" y="56"/>
                        <a:pt x="1" y="84"/>
                        <a:pt x="1" y="84"/>
                      </a:cubicBezTo>
                      <a:lnTo>
                        <a:pt x="1" y="583"/>
                      </a:lnTo>
                      <a:cubicBezTo>
                        <a:pt x="1" y="611"/>
                        <a:pt x="29" y="611"/>
                        <a:pt x="56" y="611"/>
                      </a:cubicBezTo>
                      <a:lnTo>
                        <a:pt x="528" y="666"/>
                      </a:lnTo>
                      <a:cubicBezTo>
                        <a:pt x="528" y="666"/>
                        <a:pt x="528" y="666"/>
                        <a:pt x="528" y="638"/>
                      </a:cubicBezTo>
                      <a:cubicBezTo>
                        <a:pt x="555" y="638"/>
                        <a:pt x="555" y="638"/>
                        <a:pt x="555" y="611"/>
                      </a:cubicBezTo>
                      <a:lnTo>
                        <a:pt x="555" y="555"/>
                      </a:lnTo>
                      <a:cubicBezTo>
                        <a:pt x="555" y="555"/>
                        <a:pt x="555" y="527"/>
                        <a:pt x="555" y="527"/>
                      </a:cubicBezTo>
                      <a:cubicBezTo>
                        <a:pt x="528" y="527"/>
                        <a:pt x="528" y="500"/>
                        <a:pt x="528" y="500"/>
                      </a:cubicBezTo>
                      <a:cubicBezTo>
                        <a:pt x="500" y="472"/>
                        <a:pt x="500" y="444"/>
                        <a:pt x="500" y="444"/>
                      </a:cubicBezTo>
                      <a:cubicBezTo>
                        <a:pt x="472" y="417"/>
                        <a:pt x="472" y="389"/>
                        <a:pt x="472" y="361"/>
                      </a:cubicBezTo>
                      <a:cubicBezTo>
                        <a:pt x="472" y="278"/>
                        <a:pt x="500" y="250"/>
                        <a:pt x="528" y="195"/>
                      </a:cubicBezTo>
                      <a:cubicBezTo>
                        <a:pt x="555" y="139"/>
                        <a:pt x="611" y="139"/>
                        <a:pt x="666" y="139"/>
                      </a:cubicBezTo>
                      <a:cubicBezTo>
                        <a:pt x="750" y="139"/>
                        <a:pt x="805" y="139"/>
                        <a:pt x="833" y="195"/>
                      </a:cubicBezTo>
                      <a:cubicBezTo>
                        <a:pt x="888" y="250"/>
                        <a:pt x="888" y="278"/>
                        <a:pt x="888" y="361"/>
                      </a:cubicBezTo>
                      <a:cubicBezTo>
                        <a:pt x="888" y="417"/>
                        <a:pt x="888" y="444"/>
                        <a:pt x="860" y="500"/>
                      </a:cubicBezTo>
                      <a:cubicBezTo>
                        <a:pt x="833" y="527"/>
                        <a:pt x="805" y="555"/>
                        <a:pt x="750" y="555"/>
                      </a:cubicBezTo>
                      <a:cubicBezTo>
                        <a:pt x="722" y="583"/>
                        <a:pt x="722" y="583"/>
                        <a:pt x="722" y="611"/>
                      </a:cubicBezTo>
                      <a:lnTo>
                        <a:pt x="722" y="666"/>
                      </a:lnTo>
                      <a:cubicBezTo>
                        <a:pt x="722" y="666"/>
                        <a:pt x="722" y="694"/>
                        <a:pt x="722" y="694"/>
                      </a:cubicBezTo>
                      <a:lnTo>
                        <a:pt x="750" y="694"/>
                      </a:lnTo>
                      <a:cubicBezTo>
                        <a:pt x="805" y="694"/>
                        <a:pt x="833" y="694"/>
                        <a:pt x="888" y="666"/>
                      </a:cubicBezTo>
                      <a:cubicBezTo>
                        <a:pt x="916" y="638"/>
                        <a:pt x="944" y="583"/>
                        <a:pt x="971" y="527"/>
                      </a:cubicBezTo>
                      <a:cubicBezTo>
                        <a:pt x="999" y="500"/>
                        <a:pt x="1027" y="417"/>
                        <a:pt x="1027" y="361"/>
                      </a:cubicBezTo>
                      <a:cubicBezTo>
                        <a:pt x="1027" y="278"/>
                        <a:pt x="999" y="222"/>
                        <a:pt x="971" y="167"/>
                      </a:cubicBezTo>
                      <a:cubicBezTo>
                        <a:pt x="944" y="112"/>
                        <a:pt x="916" y="84"/>
                        <a:pt x="860" y="28"/>
                      </a:cubicBezTo>
                      <a:cubicBezTo>
                        <a:pt x="805" y="1"/>
                        <a:pt x="750" y="1"/>
                        <a:pt x="69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03" name="Google Shape;403;p18"/>
                <p:cNvSpPr/>
                <p:nvPr/>
              </p:nvSpPr>
              <p:spPr>
                <a:xfrm>
                  <a:off x="8186425" y="4632100"/>
                  <a:ext cx="25675" cy="1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" h="722" extrusionOk="0">
                      <a:moveTo>
                        <a:pt x="638" y="139"/>
                      </a:moveTo>
                      <a:cubicBezTo>
                        <a:pt x="721" y="139"/>
                        <a:pt x="777" y="167"/>
                        <a:pt x="832" y="194"/>
                      </a:cubicBezTo>
                      <a:cubicBezTo>
                        <a:pt x="887" y="222"/>
                        <a:pt x="915" y="277"/>
                        <a:pt x="915" y="361"/>
                      </a:cubicBezTo>
                      <a:cubicBezTo>
                        <a:pt x="915" y="416"/>
                        <a:pt x="887" y="472"/>
                        <a:pt x="832" y="527"/>
                      </a:cubicBezTo>
                      <a:cubicBezTo>
                        <a:pt x="777" y="555"/>
                        <a:pt x="721" y="582"/>
                        <a:pt x="638" y="582"/>
                      </a:cubicBezTo>
                      <a:lnTo>
                        <a:pt x="388" y="582"/>
                      </a:lnTo>
                      <a:cubicBezTo>
                        <a:pt x="305" y="582"/>
                        <a:pt x="250" y="555"/>
                        <a:pt x="194" y="527"/>
                      </a:cubicBezTo>
                      <a:cubicBezTo>
                        <a:pt x="139" y="472"/>
                        <a:pt x="111" y="416"/>
                        <a:pt x="111" y="361"/>
                      </a:cubicBezTo>
                      <a:cubicBezTo>
                        <a:pt x="111" y="277"/>
                        <a:pt x="139" y="222"/>
                        <a:pt x="194" y="194"/>
                      </a:cubicBezTo>
                      <a:cubicBezTo>
                        <a:pt x="250" y="167"/>
                        <a:pt x="305" y="139"/>
                        <a:pt x="388" y="139"/>
                      </a:cubicBezTo>
                      <a:close/>
                      <a:moveTo>
                        <a:pt x="388" y="0"/>
                      </a:moveTo>
                      <a:cubicBezTo>
                        <a:pt x="277" y="0"/>
                        <a:pt x="194" y="28"/>
                        <a:pt x="111" y="83"/>
                      </a:cubicBezTo>
                      <a:cubicBezTo>
                        <a:pt x="28" y="139"/>
                        <a:pt x="0" y="222"/>
                        <a:pt x="0" y="361"/>
                      </a:cubicBezTo>
                      <a:cubicBezTo>
                        <a:pt x="0" y="472"/>
                        <a:pt x="28" y="555"/>
                        <a:pt x="111" y="610"/>
                      </a:cubicBezTo>
                      <a:cubicBezTo>
                        <a:pt x="194" y="666"/>
                        <a:pt x="277" y="721"/>
                        <a:pt x="388" y="721"/>
                      </a:cubicBezTo>
                      <a:lnTo>
                        <a:pt x="638" y="721"/>
                      </a:lnTo>
                      <a:cubicBezTo>
                        <a:pt x="749" y="693"/>
                        <a:pt x="832" y="666"/>
                        <a:pt x="915" y="610"/>
                      </a:cubicBezTo>
                      <a:cubicBezTo>
                        <a:pt x="998" y="555"/>
                        <a:pt x="1026" y="472"/>
                        <a:pt x="1026" y="361"/>
                      </a:cubicBezTo>
                      <a:cubicBezTo>
                        <a:pt x="1026" y="222"/>
                        <a:pt x="998" y="139"/>
                        <a:pt x="915" y="83"/>
                      </a:cubicBezTo>
                      <a:cubicBezTo>
                        <a:pt x="832" y="28"/>
                        <a:pt x="749" y="0"/>
                        <a:pt x="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04" name="Google Shape;404;p18"/>
                <p:cNvSpPr/>
                <p:nvPr/>
              </p:nvSpPr>
              <p:spPr>
                <a:xfrm>
                  <a:off x="8187100" y="4610600"/>
                  <a:ext cx="25000" cy="1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" h="722" extrusionOk="0">
                      <a:moveTo>
                        <a:pt x="666" y="140"/>
                      </a:moveTo>
                      <a:cubicBezTo>
                        <a:pt x="694" y="140"/>
                        <a:pt x="750" y="140"/>
                        <a:pt x="777" y="167"/>
                      </a:cubicBezTo>
                      <a:cubicBezTo>
                        <a:pt x="805" y="195"/>
                        <a:pt x="833" y="223"/>
                        <a:pt x="860" y="250"/>
                      </a:cubicBezTo>
                      <a:cubicBezTo>
                        <a:pt x="860" y="278"/>
                        <a:pt x="888" y="306"/>
                        <a:pt x="888" y="361"/>
                      </a:cubicBezTo>
                      <a:cubicBezTo>
                        <a:pt x="888" y="389"/>
                        <a:pt x="860" y="445"/>
                        <a:pt x="860" y="472"/>
                      </a:cubicBezTo>
                      <a:cubicBezTo>
                        <a:pt x="833" y="500"/>
                        <a:pt x="805" y="528"/>
                        <a:pt x="777" y="555"/>
                      </a:cubicBezTo>
                      <a:cubicBezTo>
                        <a:pt x="750" y="583"/>
                        <a:pt x="694" y="583"/>
                        <a:pt x="666" y="583"/>
                      </a:cubicBezTo>
                      <a:cubicBezTo>
                        <a:pt x="611" y="583"/>
                        <a:pt x="583" y="583"/>
                        <a:pt x="528" y="555"/>
                      </a:cubicBezTo>
                      <a:cubicBezTo>
                        <a:pt x="500" y="528"/>
                        <a:pt x="472" y="500"/>
                        <a:pt x="472" y="472"/>
                      </a:cubicBezTo>
                      <a:cubicBezTo>
                        <a:pt x="445" y="445"/>
                        <a:pt x="445" y="389"/>
                        <a:pt x="445" y="361"/>
                      </a:cubicBezTo>
                      <a:cubicBezTo>
                        <a:pt x="445" y="334"/>
                        <a:pt x="445" y="278"/>
                        <a:pt x="472" y="250"/>
                      </a:cubicBezTo>
                      <a:cubicBezTo>
                        <a:pt x="472" y="223"/>
                        <a:pt x="500" y="195"/>
                        <a:pt x="528" y="167"/>
                      </a:cubicBezTo>
                      <a:cubicBezTo>
                        <a:pt x="583" y="140"/>
                        <a:pt x="611" y="140"/>
                        <a:pt x="666" y="140"/>
                      </a:cubicBezTo>
                      <a:close/>
                      <a:moveTo>
                        <a:pt x="666" y="1"/>
                      </a:moveTo>
                      <a:cubicBezTo>
                        <a:pt x="583" y="1"/>
                        <a:pt x="528" y="1"/>
                        <a:pt x="500" y="29"/>
                      </a:cubicBezTo>
                      <a:cubicBezTo>
                        <a:pt x="445" y="56"/>
                        <a:pt x="389" y="112"/>
                        <a:pt x="361" y="167"/>
                      </a:cubicBezTo>
                      <a:cubicBezTo>
                        <a:pt x="334" y="223"/>
                        <a:pt x="334" y="278"/>
                        <a:pt x="334" y="334"/>
                      </a:cubicBezTo>
                      <a:cubicBezTo>
                        <a:pt x="334" y="361"/>
                        <a:pt x="334" y="389"/>
                        <a:pt x="334" y="417"/>
                      </a:cubicBezTo>
                      <a:lnTo>
                        <a:pt x="29" y="223"/>
                      </a:lnTo>
                      <a:lnTo>
                        <a:pt x="1" y="223"/>
                      </a:lnTo>
                      <a:cubicBezTo>
                        <a:pt x="1" y="223"/>
                        <a:pt x="1" y="223"/>
                        <a:pt x="1" y="250"/>
                      </a:cubicBezTo>
                      <a:lnTo>
                        <a:pt x="1" y="306"/>
                      </a:lnTo>
                      <a:cubicBezTo>
                        <a:pt x="1" y="306"/>
                        <a:pt x="1" y="334"/>
                        <a:pt x="1" y="334"/>
                      </a:cubicBezTo>
                      <a:cubicBezTo>
                        <a:pt x="1" y="334"/>
                        <a:pt x="1" y="334"/>
                        <a:pt x="1" y="361"/>
                      </a:cubicBezTo>
                      <a:lnTo>
                        <a:pt x="29" y="361"/>
                      </a:lnTo>
                      <a:lnTo>
                        <a:pt x="389" y="639"/>
                      </a:lnTo>
                      <a:cubicBezTo>
                        <a:pt x="500" y="694"/>
                        <a:pt x="583" y="722"/>
                        <a:pt x="666" y="722"/>
                      </a:cubicBezTo>
                      <a:cubicBezTo>
                        <a:pt x="722" y="722"/>
                        <a:pt x="777" y="722"/>
                        <a:pt x="833" y="694"/>
                      </a:cubicBezTo>
                      <a:cubicBezTo>
                        <a:pt x="888" y="666"/>
                        <a:pt x="916" y="611"/>
                        <a:pt x="944" y="555"/>
                      </a:cubicBezTo>
                      <a:cubicBezTo>
                        <a:pt x="971" y="500"/>
                        <a:pt x="999" y="445"/>
                        <a:pt x="999" y="361"/>
                      </a:cubicBezTo>
                      <a:cubicBezTo>
                        <a:pt x="999" y="278"/>
                        <a:pt x="971" y="223"/>
                        <a:pt x="944" y="167"/>
                      </a:cubicBezTo>
                      <a:cubicBezTo>
                        <a:pt x="916" y="112"/>
                        <a:pt x="888" y="56"/>
                        <a:pt x="833" y="29"/>
                      </a:cubicBezTo>
                      <a:cubicBezTo>
                        <a:pt x="777" y="1"/>
                        <a:pt x="722" y="1"/>
                        <a:pt x="66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05" name="Google Shape;405;p18"/>
            <p:cNvGrpSpPr/>
            <p:nvPr/>
          </p:nvGrpSpPr>
          <p:grpSpPr>
            <a:xfrm>
              <a:off x="8669664" y="245588"/>
              <a:ext cx="228825" cy="228825"/>
              <a:chOff x="3023950" y="3689950"/>
              <a:chExt cx="316100" cy="316100"/>
            </a:xfrm>
          </p:grpSpPr>
          <p:sp>
            <p:nvSpPr>
              <p:cNvPr id="406" name="Google Shape;406;p18"/>
              <p:cNvSpPr/>
              <p:nvPr/>
            </p:nvSpPr>
            <p:spPr>
              <a:xfrm>
                <a:off x="3069000" y="3735000"/>
                <a:ext cx="225300" cy="225300"/>
              </a:xfrm>
              <a:custGeom>
                <a:avLst/>
                <a:gdLst/>
                <a:ahLst/>
                <a:cxnLst/>
                <a:rect l="l" t="t" r="r" b="b"/>
                <a:pathLst>
                  <a:path w="9012" h="9012" fill="none" extrusionOk="0">
                    <a:moveTo>
                      <a:pt x="9012" y="4520"/>
                    </a:moveTo>
                    <a:cubicBezTo>
                      <a:pt x="9012" y="7015"/>
                      <a:pt x="6988" y="9011"/>
                      <a:pt x="4520" y="9011"/>
                    </a:cubicBezTo>
                    <a:cubicBezTo>
                      <a:pt x="2025" y="9011"/>
                      <a:pt x="1" y="7015"/>
                      <a:pt x="1" y="4520"/>
                    </a:cubicBezTo>
                    <a:cubicBezTo>
                      <a:pt x="1" y="2025"/>
                      <a:pt x="2025" y="1"/>
                      <a:pt x="4520" y="1"/>
                    </a:cubicBezTo>
                    <a:cubicBezTo>
                      <a:pt x="6988" y="1"/>
                      <a:pt x="9012" y="2025"/>
                      <a:pt x="9012" y="4520"/>
                    </a:cubicBezTo>
                    <a:close/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18"/>
              <p:cNvSpPr/>
              <p:nvPr/>
            </p:nvSpPr>
            <p:spPr>
              <a:xfrm>
                <a:off x="3182000" y="3689950"/>
                <a:ext cx="25" cy="316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44" fill="none" extrusionOk="0">
                    <a:moveTo>
                      <a:pt x="0" y="0"/>
                    </a:moveTo>
                    <a:lnTo>
                      <a:pt x="0" y="12643"/>
                    </a:lnTo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8"/>
              <p:cNvSpPr/>
              <p:nvPr/>
            </p:nvSpPr>
            <p:spPr>
              <a:xfrm>
                <a:off x="3023950" y="3847975"/>
                <a:ext cx="31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644" h="1" fill="none" extrusionOk="0">
                    <a:moveTo>
                      <a:pt x="1" y="1"/>
                    </a:moveTo>
                    <a:lnTo>
                      <a:pt x="12644" y="1"/>
                    </a:lnTo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" name="Google Shape;409;p18"/>
            <p:cNvGrpSpPr/>
            <p:nvPr/>
          </p:nvGrpSpPr>
          <p:grpSpPr>
            <a:xfrm>
              <a:off x="245739" y="245588"/>
              <a:ext cx="228825" cy="228825"/>
              <a:chOff x="3023950" y="3689950"/>
              <a:chExt cx="316100" cy="316100"/>
            </a:xfrm>
          </p:grpSpPr>
          <p:sp>
            <p:nvSpPr>
              <p:cNvPr id="410" name="Google Shape;410;p18"/>
              <p:cNvSpPr/>
              <p:nvPr/>
            </p:nvSpPr>
            <p:spPr>
              <a:xfrm>
                <a:off x="3069000" y="3735000"/>
                <a:ext cx="225300" cy="225300"/>
              </a:xfrm>
              <a:custGeom>
                <a:avLst/>
                <a:gdLst/>
                <a:ahLst/>
                <a:cxnLst/>
                <a:rect l="l" t="t" r="r" b="b"/>
                <a:pathLst>
                  <a:path w="9012" h="9012" fill="none" extrusionOk="0">
                    <a:moveTo>
                      <a:pt x="9012" y="4520"/>
                    </a:moveTo>
                    <a:cubicBezTo>
                      <a:pt x="9012" y="7015"/>
                      <a:pt x="6988" y="9011"/>
                      <a:pt x="4520" y="9011"/>
                    </a:cubicBezTo>
                    <a:cubicBezTo>
                      <a:pt x="2025" y="9011"/>
                      <a:pt x="1" y="7015"/>
                      <a:pt x="1" y="4520"/>
                    </a:cubicBezTo>
                    <a:cubicBezTo>
                      <a:pt x="1" y="2025"/>
                      <a:pt x="2025" y="1"/>
                      <a:pt x="4520" y="1"/>
                    </a:cubicBezTo>
                    <a:cubicBezTo>
                      <a:pt x="6988" y="1"/>
                      <a:pt x="9012" y="2025"/>
                      <a:pt x="9012" y="4520"/>
                    </a:cubicBezTo>
                    <a:close/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8"/>
              <p:cNvSpPr/>
              <p:nvPr/>
            </p:nvSpPr>
            <p:spPr>
              <a:xfrm>
                <a:off x="3182000" y="3689950"/>
                <a:ext cx="25" cy="316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44" fill="none" extrusionOk="0">
                    <a:moveTo>
                      <a:pt x="0" y="0"/>
                    </a:moveTo>
                    <a:lnTo>
                      <a:pt x="0" y="12643"/>
                    </a:lnTo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8"/>
              <p:cNvSpPr/>
              <p:nvPr/>
            </p:nvSpPr>
            <p:spPr>
              <a:xfrm>
                <a:off x="3023950" y="3847975"/>
                <a:ext cx="31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644" h="1" fill="none" extrusionOk="0">
                    <a:moveTo>
                      <a:pt x="1" y="1"/>
                    </a:moveTo>
                    <a:lnTo>
                      <a:pt x="12644" y="1"/>
                    </a:lnTo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" name="Google Shape;413;p18"/>
            <p:cNvGrpSpPr/>
            <p:nvPr/>
          </p:nvGrpSpPr>
          <p:grpSpPr>
            <a:xfrm>
              <a:off x="245752" y="4669065"/>
              <a:ext cx="228825" cy="228856"/>
              <a:chOff x="3023950" y="3689950"/>
              <a:chExt cx="316100" cy="316100"/>
            </a:xfrm>
          </p:grpSpPr>
          <p:sp>
            <p:nvSpPr>
              <p:cNvPr id="414" name="Google Shape;414;p18"/>
              <p:cNvSpPr/>
              <p:nvPr/>
            </p:nvSpPr>
            <p:spPr>
              <a:xfrm>
                <a:off x="3069000" y="3735000"/>
                <a:ext cx="225300" cy="225300"/>
              </a:xfrm>
              <a:custGeom>
                <a:avLst/>
                <a:gdLst/>
                <a:ahLst/>
                <a:cxnLst/>
                <a:rect l="l" t="t" r="r" b="b"/>
                <a:pathLst>
                  <a:path w="9012" h="9012" fill="none" extrusionOk="0">
                    <a:moveTo>
                      <a:pt x="9012" y="4520"/>
                    </a:moveTo>
                    <a:cubicBezTo>
                      <a:pt x="9012" y="7015"/>
                      <a:pt x="6988" y="9011"/>
                      <a:pt x="4520" y="9011"/>
                    </a:cubicBezTo>
                    <a:cubicBezTo>
                      <a:pt x="2025" y="9011"/>
                      <a:pt x="1" y="7015"/>
                      <a:pt x="1" y="4520"/>
                    </a:cubicBezTo>
                    <a:cubicBezTo>
                      <a:pt x="1" y="2025"/>
                      <a:pt x="2025" y="1"/>
                      <a:pt x="4520" y="1"/>
                    </a:cubicBezTo>
                    <a:cubicBezTo>
                      <a:pt x="6988" y="1"/>
                      <a:pt x="9012" y="2025"/>
                      <a:pt x="9012" y="4520"/>
                    </a:cubicBezTo>
                    <a:close/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8"/>
              <p:cNvSpPr/>
              <p:nvPr/>
            </p:nvSpPr>
            <p:spPr>
              <a:xfrm>
                <a:off x="3182000" y="3689950"/>
                <a:ext cx="25" cy="316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44" fill="none" extrusionOk="0">
                    <a:moveTo>
                      <a:pt x="0" y="0"/>
                    </a:moveTo>
                    <a:lnTo>
                      <a:pt x="0" y="12643"/>
                    </a:lnTo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8"/>
              <p:cNvSpPr/>
              <p:nvPr/>
            </p:nvSpPr>
            <p:spPr>
              <a:xfrm>
                <a:off x="3023950" y="3847975"/>
                <a:ext cx="31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644" h="1" fill="none" extrusionOk="0">
                    <a:moveTo>
                      <a:pt x="1" y="1"/>
                    </a:moveTo>
                    <a:lnTo>
                      <a:pt x="12644" y="1"/>
                    </a:lnTo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3100943" y="4097291"/>
            <a:ext cx="6001200" cy="12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18" name="Google Shape;418;p18"/>
          <p:cNvSpPr txBox="1">
            <a:spLocks noGrp="1"/>
          </p:cNvSpPr>
          <p:nvPr>
            <p:ph type="subTitle" idx="1"/>
          </p:nvPr>
        </p:nvSpPr>
        <p:spPr>
          <a:xfrm>
            <a:off x="2279743" y="1926391"/>
            <a:ext cx="7643600" cy="21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688834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9"/>
          <p:cNvSpPr txBox="1">
            <a:spLocks noGrp="1"/>
          </p:cNvSpPr>
          <p:nvPr>
            <p:ph type="title"/>
          </p:nvPr>
        </p:nvSpPr>
        <p:spPr>
          <a:xfrm>
            <a:off x="6243200" y="2260600"/>
            <a:ext cx="4995600" cy="1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1" name="Google Shape;421;p19"/>
          <p:cNvSpPr txBox="1">
            <a:spLocks noGrp="1"/>
          </p:cNvSpPr>
          <p:nvPr>
            <p:ph type="subTitle" idx="1"/>
          </p:nvPr>
        </p:nvSpPr>
        <p:spPr>
          <a:xfrm>
            <a:off x="6243200" y="3268200"/>
            <a:ext cx="4995600" cy="13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422" name="Google Shape;422;p19"/>
          <p:cNvGrpSpPr/>
          <p:nvPr/>
        </p:nvGrpSpPr>
        <p:grpSpPr>
          <a:xfrm>
            <a:off x="6233383" y="2198257"/>
            <a:ext cx="5477764" cy="4177332"/>
            <a:chOff x="5614975" y="2571738"/>
            <a:chExt cx="2725075" cy="2078413"/>
          </a:xfrm>
        </p:grpSpPr>
        <p:grpSp>
          <p:nvGrpSpPr>
            <p:cNvPr id="423" name="Google Shape;423;p19"/>
            <p:cNvGrpSpPr/>
            <p:nvPr/>
          </p:nvGrpSpPr>
          <p:grpSpPr>
            <a:xfrm>
              <a:off x="8301900" y="2571738"/>
              <a:ext cx="38150" cy="1997125"/>
              <a:chOff x="8301900" y="2571738"/>
              <a:chExt cx="38150" cy="1997125"/>
            </a:xfrm>
          </p:grpSpPr>
          <p:sp>
            <p:nvSpPr>
              <p:cNvPr id="424" name="Google Shape;424;p19"/>
              <p:cNvSpPr/>
              <p:nvPr/>
            </p:nvSpPr>
            <p:spPr>
              <a:xfrm>
                <a:off x="8305713" y="2571738"/>
                <a:ext cx="1735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944" extrusionOk="0">
                    <a:moveTo>
                      <a:pt x="333" y="112"/>
                    </a:moveTo>
                    <a:cubicBezTo>
                      <a:pt x="416" y="112"/>
                      <a:pt x="472" y="112"/>
                      <a:pt x="500" y="167"/>
                    </a:cubicBezTo>
                    <a:cubicBezTo>
                      <a:pt x="527" y="223"/>
                      <a:pt x="555" y="278"/>
                      <a:pt x="555" y="361"/>
                    </a:cubicBezTo>
                    <a:cubicBezTo>
                      <a:pt x="555" y="389"/>
                      <a:pt x="555" y="417"/>
                      <a:pt x="555" y="472"/>
                    </a:cubicBezTo>
                    <a:cubicBezTo>
                      <a:pt x="555" y="500"/>
                      <a:pt x="555" y="555"/>
                      <a:pt x="555" y="583"/>
                    </a:cubicBezTo>
                    <a:cubicBezTo>
                      <a:pt x="555" y="666"/>
                      <a:pt x="527" y="722"/>
                      <a:pt x="500" y="777"/>
                    </a:cubicBezTo>
                    <a:cubicBezTo>
                      <a:pt x="472" y="805"/>
                      <a:pt x="416" y="833"/>
                      <a:pt x="333" y="833"/>
                    </a:cubicBezTo>
                    <a:cubicBezTo>
                      <a:pt x="278" y="833"/>
                      <a:pt x="222" y="805"/>
                      <a:pt x="195" y="777"/>
                    </a:cubicBezTo>
                    <a:cubicBezTo>
                      <a:pt x="167" y="722"/>
                      <a:pt x="139" y="666"/>
                      <a:pt x="139" y="583"/>
                    </a:cubicBezTo>
                    <a:lnTo>
                      <a:pt x="139" y="472"/>
                    </a:lnTo>
                    <a:lnTo>
                      <a:pt x="139" y="361"/>
                    </a:lnTo>
                    <a:cubicBezTo>
                      <a:pt x="139" y="278"/>
                      <a:pt x="167" y="223"/>
                      <a:pt x="195" y="167"/>
                    </a:cubicBezTo>
                    <a:cubicBezTo>
                      <a:pt x="222" y="112"/>
                      <a:pt x="278" y="112"/>
                      <a:pt x="333" y="112"/>
                    </a:cubicBezTo>
                    <a:close/>
                    <a:moveTo>
                      <a:pt x="333" y="1"/>
                    </a:moveTo>
                    <a:cubicBezTo>
                      <a:pt x="222" y="1"/>
                      <a:pt x="139" y="29"/>
                      <a:pt x="111" y="84"/>
                    </a:cubicBezTo>
                    <a:cubicBezTo>
                      <a:pt x="56" y="167"/>
                      <a:pt x="28" y="250"/>
                      <a:pt x="28" y="361"/>
                    </a:cubicBezTo>
                    <a:lnTo>
                      <a:pt x="0" y="472"/>
                    </a:lnTo>
                    <a:lnTo>
                      <a:pt x="28" y="583"/>
                    </a:lnTo>
                    <a:cubicBezTo>
                      <a:pt x="28" y="694"/>
                      <a:pt x="56" y="777"/>
                      <a:pt x="111" y="833"/>
                    </a:cubicBezTo>
                    <a:cubicBezTo>
                      <a:pt x="139" y="916"/>
                      <a:pt x="222" y="944"/>
                      <a:pt x="333" y="944"/>
                    </a:cubicBezTo>
                    <a:cubicBezTo>
                      <a:pt x="472" y="944"/>
                      <a:pt x="555" y="916"/>
                      <a:pt x="583" y="833"/>
                    </a:cubicBezTo>
                    <a:cubicBezTo>
                      <a:pt x="638" y="777"/>
                      <a:pt x="666" y="694"/>
                      <a:pt x="666" y="583"/>
                    </a:cubicBezTo>
                    <a:cubicBezTo>
                      <a:pt x="666" y="555"/>
                      <a:pt x="694" y="528"/>
                      <a:pt x="694" y="472"/>
                    </a:cubicBezTo>
                    <a:cubicBezTo>
                      <a:pt x="694" y="417"/>
                      <a:pt x="666" y="389"/>
                      <a:pt x="666" y="361"/>
                    </a:cubicBezTo>
                    <a:cubicBezTo>
                      <a:pt x="666" y="250"/>
                      <a:pt x="638" y="167"/>
                      <a:pt x="583" y="84"/>
                    </a:cubicBezTo>
                    <a:cubicBezTo>
                      <a:pt x="555" y="29"/>
                      <a:pt x="472" y="1"/>
                      <a:pt x="3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19"/>
              <p:cNvSpPr/>
              <p:nvPr/>
            </p:nvSpPr>
            <p:spPr>
              <a:xfrm>
                <a:off x="8302600" y="2966313"/>
                <a:ext cx="1735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944" extrusionOk="0">
                    <a:moveTo>
                      <a:pt x="333" y="84"/>
                    </a:moveTo>
                    <a:cubicBezTo>
                      <a:pt x="416" y="84"/>
                      <a:pt x="472" y="111"/>
                      <a:pt x="500" y="167"/>
                    </a:cubicBezTo>
                    <a:cubicBezTo>
                      <a:pt x="527" y="222"/>
                      <a:pt x="555" y="278"/>
                      <a:pt x="555" y="361"/>
                    </a:cubicBezTo>
                    <a:cubicBezTo>
                      <a:pt x="555" y="389"/>
                      <a:pt x="555" y="416"/>
                      <a:pt x="555" y="472"/>
                    </a:cubicBezTo>
                    <a:cubicBezTo>
                      <a:pt x="555" y="500"/>
                      <a:pt x="555" y="555"/>
                      <a:pt x="555" y="583"/>
                    </a:cubicBezTo>
                    <a:cubicBezTo>
                      <a:pt x="555" y="638"/>
                      <a:pt x="527" y="721"/>
                      <a:pt x="500" y="749"/>
                    </a:cubicBezTo>
                    <a:cubicBezTo>
                      <a:pt x="472" y="805"/>
                      <a:pt x="416" y="832"/>
                      <a:pt x="333" y="832"/>
                    </a:cubicBezTo>
                    <a:cubicBezTo>
                      <a:pt x="278" y="832"/>
                      <a:pt x="222" y="805"/>
                      <a:pt x="195" y="749"/>
                    </a:cubicBezTo>
                    <a:cubicBezTo>
                      <a:pt x="167" y="721"/>
                      <a:pt x="139" y="638"/>
                      <a:pt x="139" y="583"/>
                    </a:cubicBezTo>
                    <a:lnTo>
                      <a:pt x="139" y="472"/>
                    </a:lnTo>
                    <a:lnTo>
                      <a:pt x="139" y="361"/>
                    </a:lnTo>
                    <a:cubicBezTo>
                      <a:pt x="139" y="278"/>
                      <a:pt x="167" y="222"/>
                      <a:pt x="195" y="167"/>
                    </a:cubicBezTo>
                    <a:cubicBezTo>
                      <a:pt x="222" y="111"/>
                      <a:pt x="278" y="84"/>
                      <a:pt x="333" y="84"/>
                    </a:cubicBezTo>
                    <a:close/>
                    <a:moveTo>
                      <a:pt x="333" y="0"/>
                    </a:moveTo>
                    <a:cubicBezTo>
                      <a:pt x="222" y="0"/>
                      <a:pt x="139" y="28"/>
                      <a:pt x="111" y="84"/>
                    </a:cubicBezTo>
                    <a:cubicBezTo>
                      <a:pt x="56" y="167"/>
                      <a:pt x="28" y="250"/>
                      <a:pt x="28" y="333"/>
                    </a:cubicBezTo>
                    <a:lnTo>
                      <a:pt x="0" y="472"/>
                    </a:lnTo>
                    <a:lnTo>
                      <a:pt x="28" y="583"/>
                    </a:lnTo>
                    <a:cubicBezTo>
                      <a:pt x="28" y="694"/>
                      <a:pt x="56" y="777"/>
                      <a:pt x="111" y="832"/>
                    </a:cubicBezTo>
                    <a:cubicBezTo>
                      <a:pt x="139" y="915"/>
                      <a:pt x="222" y="943"/>
                      <a:pt x="333" y="943"/>
                    </a:cubicBezTo>
                    <a:cubicBezTo>
                      <a:pt x="472" y="943"/>
                      <a:pt x="555" y="915"/>
                      <a:pt x="583" y="832"/>
                    </a:cubicBezTo>
                    <a:cubicBezTo>
                      <a:pt x="638" y="777"/>
                      <a:pt x="666" y="694"/>
                      <a:pt x="666" y="583"/>
                    </a:cubicBezTo>
                    <a:cubicBezTo>
                      <a:pt x="666" y="555"/>
                      <a:pt x="694" y="527"/>
                      <a:pt x="694" y="472"/>
                    </a:cubicBezTo>
                    <a:cubicBezTo>
                      <a:pt x="694" y="416"/>
                      <a:pt x="666" y="361"/>
                      <a:pt x="666" y="333"/>
                    </a:cubicBezTo>
                    <a:cubicBezTo>
                      <a:pt x="666" y="250"/>
                      <a:pt x="638" y="167"/>
                      <a:pt x="583" y="84"/>
                    </a:cubicBezTo>
                    <a:cubicBezTo>
                      <a:pt x="555" y="28"/>
                      <a:pt x="472" y="0"/>
                      <a:pt x="3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19"/>
              <p:cNvSpPr/>
              <p:nvPr/>
            </p:nvSpPr>
            <p:spPr>
              <a:xfrm>
                <a:off x="8302250" y="3360888"/>
                <a:ext cx="1735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944" extrusionOk="0">
                    <a:moveTo>
                      <a:pt x="333" y="84"/>
                    </a:moveTo>
                    <a:cubicBezTo>
                      <a:pt x="416" y="84"/>
                      <a:pt x="472" y="112"/>
                      <a:pt x="500" y="167"/>
                    </a:cubicBezTo>
                    <a:cubicBezTo>
                      <a:pt x="527" y="223"/>
                      <a:pt x="555" y="278"/>
                      <a:pt x="555" y="361"/>
                    </a:cubicBezTo>
                    <a:cubicBezTo>
                      <a:pt x="555" y="389"/>
                      <a:pt x="555" y="417"/>
                      <a:pt x="555" y="472"/>
                    </a:cubicBezTo>
                    <a:cubicBezTo>
                      <a:pt x="555" y="500"/>
                      <a:pt x="555" y="555"/>
                      <a:pt x="555" y="583"/>
                    </a:cubicBezTo>
                    <a:cubicBezTo>
                      <a:pt x="555" y="638"/>
                      <a:pt x="527" y="722"/>
                      <a:pt x="500" y="749"/>
                    </a:cubicBezTo>
                    <a:cubicBezTo>
                      <a:pt x="472" y="805"/>
                      <a:pt x="416" y="833"/>
                      <a:pt x="333" y="833"/>
                    </a:cubicBezTo>
                    <a:cubicBezTo>
                      <a:pt x="278" y="833"/>
                      <a:pt x="222" y="805"/>
                      <a:pt x="195" y="749"/>
                    </a:cubicBezTo>
                    <a:cubicBezTo>
                      <a:pt x="167" y="722"/>
                      <a:pt x="139" y="638"/>
                      <a:pt x="139" y="583"/>
                    </a:cubicBezTo>
                    <a:lnTo>
                      <a:pt x="139" y="472"/>
                    </a:lnTo>
                    <a:lnTo>
                      <a:pt x="139" y="361"/>
                    </a:lnTo>
                    <a:cubicBezTo>
                      <a:pt x="139" y="278"/>
                      <a:pt x="167" y="223"/>
                      <a:pt x="195" y="167"/>
                    </a:cubicBezTo>
                    <a:cubicBezTo>
                      <a:pt x="222" y="112"/>
                      <a:pt x="278" y="84"/>
                      <a:pt x="333" y="84"/>
                    </a:cubicBezTo>
                    <a:close/>
                    <a:moveTo>
                      <a:pt x="333" y="1"/>
                    </a:moveTo>
                    <a:cubicBezTo>
                      <a:pt x="222" y="1"/>
                      <a:pt x="139" y="29"/>
                      <a:pt x="111" y="84"/>
                    </a:cubicBezTo>
                    <a:cubicBezTo>
                      <a:pt x="56" y="167"/>
                      <a:pt x="28" y="250"/>
                      <a:pt x="28" y="334"/>
                    </a:cubicBezTo>
                    <a:lnTo>
                      <a:pt x="0" y="472"/>
                    </a:lnTo>
                    <a:lnTo>
                      <a:pt x="28" y="583"/>
                    </a:lnTo>
                    <a:cubicBezTo>
                      <a:pt x="28" y="694"/>
                      <a:pt x="56" y="777"/>
                      <a:pt x="111" y="833"/>
                    </a:cubicBezTo>
                    <a:cubicBezTo>
                      <a:pt x="139" y="916"/>
                      <a:pt x="222" y="943"/>
                      <a:pt x="333" y="943"/>
                    </a:cubicBezTo>
                    <a:cubicBezTo>
                      <a:pt x="472" y="943"/>
                      <a:pt x="555" y="916"/>
                      <a:pt x="583" y="833"/>
                    </a:cubicBezTo>
                    <a:cubicBezTo>
                      <a:pt x="638" y="777"/>
                      <a:pt x="666" y="694"/>
                      <a:pt x="666" y="583"/>
                    </a:cubicBezTo>
                    <a:cubicBezTo>
                      <a:pt x="666" y="555"/>
                      <a:pt x="694" y="528"/>
                      <a:pt x="694" y="472"/>
                    </a:cubicBezTo>
                    <a:cubicBezTo>
                      <a:pt x="694" y="417"/>
                      <a:pt x="666" y="361"/>
                      <a:pt x="666" y="334"/>
                    </a:cubicBezTo>
                    <a:cubicBezTo>
                      <a:pt x="666" y="250"/>
                      <a:pt x="638" y="167"/>
                      <a:pt x="583" y="84"/>
                    </a:cubicBezTo>
                    <a:cubicBezTo>
                      <a:pt x="555" y="29"/>
                      <a:pt x="472" y="1"/>
                      <a:pt x="3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19"/>
              <p:cNvSpPr/>
              <p:nvPr/>
            </p:nvSpPr>
            <p:spPr>
              <a:xfrm>
                <a:off x="8301900" y="3755463"/>
                <a:ext cx="17350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694" h="943" extrusionOk="0">
                    <a:moveTo>
                      <a:pt x="333" y="83"/>
                    </a:moveTo>
                    <a:cubicBezTo>
                      <a:pt x="416" y="83"/>
                      <a:pt x="472" y="111"/>
                      <a:pt x="500" y="166"/>
                    </a:cubicBezTo>
                    <a:cubicBezTo>
                      <a:pt x="527" y="222"/>
                      <a:pt x="555" y="277"/>
                      <a:pt x="555" y="361"/>
                    </a:cubicBezTo>
                    <a:cubicBezTo>
                      <a:pt x="555" y="388"/>
                      <a:pt x="555" y="416"/>
                      <a:pt x="555" y="471"/>
                    </a:cubicBezTo>
                    <a:cubicBezTo>
                      <a:pt x="555" y="499"/>
                      <a:pt x="555" y="555"/>
                      <a:pt x="555" y="582"/>
                    </a:cubicBezTo>
                    <a:cubicBezTo>
                      <a:pt x="555" y="638"/>
                      <a:pt x="527" y="721"/>
                      <a:pt x="500" y="749"/>
                    </a:cubicBezTo>
                    <a:cubicBezTo>
                      <a:pt x="472" y="804"/>
                      <a:pt x="416" y="832"/>
                      <a:pt x="333" y="832"/>
                    </a:cubicBezTo>
                    <a:cubicBezTo>
                      <a:pt x="278" y="832"/>
                      <a:pt x="222" y="804"/>
                      <a:pt x="195" y="749"/>
                    </a:cubicBezTo>
                    <a:cubicBezTo>
                      <a:pt x="167" y="721"/>
                      <a:pt x="139" y="638"/>
                      <a:pt x="139" y="582"/>
                    </a:cubicBezTo>
                    <a:lnTo>
                      <a:pt x="139" y="471"/>
                    </a:lnTo>
                    <a:lnTo>
                      <a:pt x="139" y="361"/>
                    </a:lnTo>
                    <a:cubicBezTo>
                      <a:pt x="139" y="277"/>
                      <a:pt x="167" y="222"/>
                      <a:pt x="195" y="166"/>
                    </a:cubicBezTo>
                    <a:cubicBezTo>
                      <a:pt x="222" y="111"/>
                      <a:pt x="278" y="83"/>
                      <a:pt x="333" y="83"/>
                    </a:cubicBezTo>
                    <a:close/>
                    <a:moveTo>
                      <a:pt x="333" y="0"/>
                    </a:moveTo>
                    <a:cubicBezTo>
                      <a:pt x="222" y="0"/>
                      <a:pt x="139" y="28"/>
                      <a:pt x="111" y="83"/>
                    </a:cubicBezTo>
                    <a:cubicBezTo>
                      <a:pt x="56" y="166"/>
                      <a:pt x="28" y="250"/>
                      <a:pt x="28" y="333"/>
                    </a:cubicBezTo>
                    <a:lnTo>
                      <a:pt x="0" y="471"/>
                    </a:lnTo>
                    <a:lnTo>
                      <a:pt x="28" y="582"/>
                    </a:lnTo>
                    <a:cubicBezTo>
                      <a:pt x="28" y="693"/>
                      <a:pt x="56" y="776"/>
                      <a:pt x="111" y="832"/>
                    </a:cubicBezTo>
                    <a:cubicBezTo>
                      <a:pt x="139" y="915"/>
                      <a:pt x="222" y="943"/>
                      <a:pt x="333" y="943"/>
                    </a:cubicBezTo>
                    <a:cubicBezTo>
                      <a:pt x="472" y="943"/>
                      <a:pt x="555" y="915"/>
                      <a:pt x="583" y="832"/>
                    </a:cubicBezTo>
                    <a:cubicBezTo>
                      <a:pt x="638" y="776"/>
                      <a:pt x="666" y="693"/>
                      <a:pt x="666" y="582"/>
                    </a:cubicBezTo>
                    <a:cubicBezTo>
                      <a:pt x="666" y="555"/>
                      <a:pt x="694" y="527"/>
                      <a:pt x="694" y="471"/>
                    </a:cubicBezTo>
                    <a:cubicBezTo>
                      <a:pt x="694" y="416"/>
                      <a:pt x="666" y="361"/>
                      <a:pt x="666" y="333"/>
                    </a:cubicBezTo>
                    <a:cubicBezTo>
                      <a:pt x="666" y="250"/>
                      <a:pt x="638" y="166"/>
                      <a:pt x="583" y="83"/>
                    </a:cubicBezTo>
                    <a:cubicBezTo>
                      <a:pt x="555" y="28"/>
                      <a:pt x="472" y="0"/>
                      <a:pt x="3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19"/>
              <p:cNvSpPr/>
              <p:nvPr/>
            </p:nvSpPr>
            <p:spPr>
              <a:xfrm>
                <a:off x="8302600" y="4150013"/>
                <a:ext cx="17350" cy="24275"/>
              </a:xfrm>
              <a:custGeom>
                <a:avLst/>
                <a:gdLst/>
                <a:ahLst/>
                <a:cxnLst/>
                <a:rect l="l" t="t" r="r" b="b"/>
                <a:pathLst>
                  <a:path w="694" h="971" extrusionOk="0">
                    <a:moveTo>
                      <a:pt x="333" y="111"/>
                    </a:moveTo>
                    <a:cubicBezTo>
                      <a:pt x="416" y="111"/>
                      <a:pt x="472" y="139"/>
                      <a:pt x="500" y="194"/>
                    </a:cubicBezTo>
                    <a:cubicBezTo>
                      <a:pt x="527" y="222"/>
                      <a:pt x="555" y="305"/>
                      <a:pt x="555" y="388"/>
                    </a:cubicBezTo>
                    <a:cubicBezTo>
                      <a:pt x="555" y="388"/>
                      <a:pt x="555" y="444"/>
                      <a:pt x="555" y="471"/>
                    </a:cubicBezTo>
                    <a:cubicBezTo>
                      <a:pt x="555" y="527"/>
                      <a:pt x="555" y="582"/>
                      <a:pt x="555" y="582"/>
                    </a:cubicBezTo>
                    <a:cubicBezTo>
                      <a:pt x="555" y="665"/>
                      <a:pt x="527" y="749"/>
                      <a:pt x="500" y="776"/>
                    </a:cubicBezTo>
                    <a:cubicBezTo>
                      <a:pt x="472" y="832"/>
                      <a:pt x="416" y="860"/>
                      <a:pt x="333" y="860"/>
                    </a:cubicBezTo>
                    <a:cubicBezTo>
                      <a:pt x="278" y="860"/>
                      <a:pt x="222" y="832"/>
                      <a:pt x="195" y="776"/>
                    </a:cubicBezTo>
                    <a:cubicBezTo>
                      <a:pt x="167" y="749"/>
                      <a:pt x="139" y="665"/>
                      <a:pt x="139" y="582"/>
                    </a:cubicBezTo>
                    <a:lnTo>
                      <a:pt x="139" y="471"/>
                    </a:lnTo>
                    <a:lnTo>
                      <a:pt x="139" y="388"/>
                    </a:lnTo>
                    <a:cubicBezTo>
                      <a:pt x="139" y="305"/>
                      <a:pt x="167" y="222"/>
                      <a:pt x="195" y="194"/>
                    </a:cubicBezTo>
                    <a:cubicBezTo>
                      <a:pt x="222" y="139"/>
                      <a:pt x="278" y="111"/>
                      <a:pt x="333" y="111"/>
                    </a:cubicBezTo>
                    <a:close/>
                    <a:moveTo>
                      <a:pt x="333" y="0"/>
                    </a:moveTo>
                    <a:cubicBezTo>
                      <a:pt x="222" y="0"/>
                      <a:pt x="139" y="55"/>
                      <a:pt x="111" y="111"/>
                    </a:cubicBezTo>
                    <a:cubicBezTo>
                      <a:pt x="56" y="166"/>
                      <a:pt x="28" y="277"/>
                      <a:pt x="28" y="360"/>
                    </a:cubicBezTo>
                    <a:lnTo>
                      <a:pt x="0" y="499"/>
                    </a:lnTo>
                    <a:lnTo>
                      <a:pt x="28" y="610"/>
                    </a:lnTo>
                    <a:cubicBezTo>
                      <a:pt x="28" y="721"/>
                      <a:pt x="56" y="804"/>
                      <a:pt x="111" y="860"/>
                    </a:cubicBezTo>
                    <a:cubicBezTo>
                      <a:pt x="139" y="915"/>
                      <a:pt x="222" y="970"/>
                      <a:pt x="333" y="970"/>
                    </a:cubicBezTo>
                    <a:cubicBezTo>
                      <a:pt x="472" y="970"/>
                      <a:pt x="555" y="915"/>
                      <a:pt x="583" y="860"/>
                    </a:cubicBezTo>
                    <a:cubicBezTo>
                      <a:pt x="638" y="804"/>
                      <a:pt x="666" y="721"/>
                      <a:pt x="666" y="610"/>
                    </a:cubicBezTo>
                    <a:cubicBezTo>
                      <a:pt x="666" y="582"/>
                      <a:pt x="694" y="527"/>
                      <a:pt x="694" y="499"/>
                    </a:cubicBezTo>
                    <a:cubicBezTo>
                      <a:pt x="694" y="444"/>
                      <a:pt x="666" y="388"/>
                      <a:pt x="666" y="360"/>
                    </a:cubicBezTo>
                    <a:cubicBezTo>
                      <a:pt x="666" y="277"/>
                      <a:pt x="638" y="166"/>
                      <a:pt x="583" y="111"/>
                    </a:cubicBezTo>
                    <a:cubicBezTo>
                      <a:pt x="555" y="55"/>
                      <a:pt x="472" y="0"/>
                      <a:pt x="3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19"/>
              <p:cNvSpPr/>
              <p:nvPr/>
            </p:nvSpPr>
            <p:spPr>
              <a:xfrm>
                <a:off x="8301900" y="4545263"/>
                <a:ext cx="1735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944" extrusionOk="0">
                    <a:moveTo>
                      <a:pt x="333" y="112"/>
                    </a:moveTo>
                    <a:cubicBezTo>
                      <a:pt x="416" y="112"/>
                      <a:pt x="472" y="139"/>
                      <a:pt x="500" y="195"/>
                    </a:cubicBezTo>
                    <a:cubicBezTo>
                      <a:pt x="527" y="222"/>
                      <a:pt x="555" y="306"/>
                      <a:pt x="555" y="361"/>
                    </a:cubicBezTo>
                    <a:cubicBezTo>
                      <a:pt x="555" y="389"/>
                      <a:pt x="555" y="444"/>
                      <a:pt x="555" y="472"/>
                    </a:cubicBezTo>
                    <a:cubicBezTo>
                      <a:pt x="555" y="527"/>
                      <a:pt x="555" y="555"/>
                      <a:pt x="555" y="583"/>
                    </a:cubicBezTo>
                    <a:cubicBezTo>
                      <a:pt x="555" y="666"/>
                      <a:pt x="527" y="749"/>
                      <a:pt x="500" y="777"/>
                    </a:cubicBezTo>
                    <a:cubicBezTo>
                      <a:pt x="472" y="832"/>
                      <a:pt x="416" y="860"/>
                      <a:pt x="333" y="860"/>
                    </a:cubicBezTo>
                    <a:cubicBezTo>
                      <a:pt x="278" y="860"/>
                      <a:pt x="222" y="832"/>
                      <a:pt x="195" y="777"/>
                    </a:cubicBezTo>
                    <a:cubicBezTo>
                      <a:pt x="167" y="749"/>
                      <a:pt x="139" y="666"/>
                      <a:pt x="139" y="583"/>
                    </a:cubicBezTo>
                    <a:lnTo>
                      <a:pt x="139" y="472"/>
                    </a:lnTo>
                    <a:lnTo>
                      <a:pt x="139" y="361"/>
                    </a:lnTo>
                    <a:cubicBezTo>
                      <a:pt x="139" y="306"/>
                      <a:pt x="167" y="222"/>
                      <a:pt x="195" y="195"/>
                    </a:cubicBezTo>
                    <a:cubicBezTo>
                      <a:pt x="222" y="139"/>
                      <a:pt x="278" y="112"/>
                      <a:pt x="333" y="112"/>
                    </a:cubicBezTo>
                    <a:close/>
                    <a:moveTo>
                      <a:pt x="333" y="1"/>
                    </a:moveTo>
                    <a:cubicBezTo>
                      <a:pt x="222" y="1"/>
                      <a:pt x="139" y="56"/>
                      <a:pt x="111" y="112"/>
                    </a:cubicBezTo>
                    <a:cubicBezTo>
                      <a:pt x="56" y="167"/>
                      <a:pt x="28" y="250"/>
                      <a:pt x="28" y="361"/>
                    </a:cubicBezTo>
                    <a:lnTo>
                      <a:pt x="0" y="472"/>
                    </a:lnTo>
                    <a:lnTo>
                      <a:pt x="28" y="611"/>
                    </a:lnTo>
                    <a:cubicBezTo>
                      <a:pt x="28" y="694"/>
                      <a:pt x="56" y="805"/>
                      <a:pt x="111" y="860"/>
                    </a:cubicBezTo>
                    <a:cubicBezTo>
                      <a:pt x="139" y="916"/>
                      <a:pt x="222" y="943"/>
                      <a:pt x="333" y="943"/>
                    </a:cubicBezTo>
                    <a:cubicBezTo>
                      <a:pt x="472" y="943"/>
                      <a:pt x="555" y="916"/>
                      <a:pt x="583" y="860"/>
                    </a:cubicBezTo>
                    <a:cubicBezTo>
                      <a:pt x="638" y="805"/>
                      <a:pt x="666" y="694"/>
                      <a:pt x="666" y="611"/>
                    </a:cubicBezTo>
                    <a:cubicBezTo>
                      <a:pt x="666" y="583"/>
                      <a:pt x="694" y="527"/>
                      <a:pt x="694" y="472"/>
                    </a:cubicBezTo>
                    <a:cubicBezTo>
                      <a:pt x="694" y="444"/>
                      <a:pt x="666" y="389"/>
                      <a:pt x="666" y="361"/>
                    </a:cubicBezTo>
                    <a:cubicBezTo>
                      <a:pt x="666" y="250"/>
                      <a:pt x="638" y="167"/>
                      <a:pt x="583" y="112"/>
                    </a:cubicBezTo>
                    <a:cubicBezTo>
                      <a:pt x="555" y="56"/>
                      <a:pt x="472" y="1"/>
                      <a:pt x="3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19"/>
              <p:cNvSpPr/>
              <p:nvPr/>
            </p:nvSpPr>
            <p:spPr>
              <a:xfrm>
                <a:off x="8325813" y="2571738"/>
                <a:ext cx="104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417" h="916" extrusionOk="0">
                    <a:moveTo>
                      <a:pt x="333" y="1"/>
                    </a:moveTo>
                    <a:cubicBezTo>
                      <a:pt x="306" y="1"/>
                      <a:pt x="306" y="1"/>
                      <a:pt x="278" y="29"/>
                    </a:cubicBezTo>
                    <a:lnTo>
                      <a:pt x="1" y="250"/>
                    </a:lnTo>
                    <a:cubicBezTo>
                      <a:pt x="1" y="278"/>
                      <a:pt x="1" y="278"/>
                      <a:pt x="1" y="278"/>
                    </a:cubicBezTo>
                    <a:lnTo>
                      <a:pt x="28" y="306"/>
                    </a:lnTo>
                    <a:cubicBezTo>
                      <a:pt x="28" y="334"/>
                      <a:pt x="56" y="334"/>
                      <a:pt x="56" y="334"/>
                    </a:cubicBezTo>
                    <a:lnTo>
                      <a:pt x="84" y="334"/>
                    </a:lnTo>
                    <a:lnTo>
                      <a:pt x="306" y="167"/>
                    </a:lnTo>
                    <a:lnTo>
                      <a:pt x="306" y="888"/>
                    </a:lnTo>
                    <a:cubicBezTo>
                      <a:pt x="306" y="916"/>
                      <a:pt x="306" y="916"/>
                      <a:pt x="306" y="916"/>
                    </a:cubicBezTo>
                    <a:lnTo>
                      <a:pt x="416" y="916"/>
                    </a:lnTo>
                    <a:cubicBezTo>
                      <a:pt x="416" y="916"/>
                      <a:pt x="416" y="916"/>
                      <a:pt x="416" y="888"/>
                    </a:cubicBezTo>
                    <a:lnTo>
                      <a:pt x="416" y="29"/>
                    </a:lnTo>
                    <a:cubicBezTo>
                      <a:pt x="389" y="1"/>
                      <a:pt x="389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" name="Google Shape;431;p19"/>
              <p:cNvSpPr/>
              <p:nvPr/>
            </p:nvSpPr>
            <p:spPr>
              <a:xfrm>
                <a:off x="8323400" y="2966303"/>
                <a:ext cx="159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638" h="916" extrusionOk="0">
                    <a:moveTo>
                      <a:pt x="305" y="0"/>
                    </a:moveTo>
                    <a:cubicBezTo>
                      <a:pt x="250" y="0"/>
                      <a:pt x="194" y="0"/>
                      <a:pt x="139" y="28"/>
                    </a:cubicBezTo>
                    <a:cubicBezTo>
                      <a:pt x="111" y="56"/>
                      <a:pt x="83" y="84"/>
                      <a:pt x="56" y="139"/>
                    </a:cubicBezTo>
                    <a:cubicBezTo>
                      <a:pt x="28" y="167"/>
                      <a:pt x="0" y="222"/>
                      <a:pt x="0" y="278"/>
                    </a:cubicBezTo>
                    <a:lnTo>
                      <a:pt x="28" y="278"/>
                    </a:lnTo>
                    <a:cubicBezTo>
                      <a:pt x="28" y="305"/>
                      <a:pt x="28" y="305"/>
                      <a:pt x="28" y="305"/>
                    </a:cubicBezTo>
                    <a:lnTo>
                      <a:pt x="111" y="305"/>
                    </a:lnTo>
                    <a:cubicBezTo>
                      <a:pt x="111" y="305"/>
                      <a:pt x="111" y="305"/>
                      <a:pt x="111" y="278"/>
                    </a:cubicBezTo>
                    <a:lnTo>
                      <a:pt x="139" y="278"/>
                    </a:lnTo>
                    <a:cubicBezTo>
                      <a:pt x="139" y="222"/>
                      <a:pt x="167" y="167"/>
                      <a:pt x="194" y="139"/>
                    </a:cubicBezTo>
                    <a:cubicBezTo>
                      <a:pt x="222" y="111"/>
                      <a:pt x="250" y="84"/>
                      <a:pt x="305" y="84"/>
                    </a:cubicBezTo>
                    <a:cubicBezTo>
                      <a:pt x="361" y="84"/>
                      <a:pt x="416" y="111"/>
                      <a:pt x="444" y="139"/>
                    </a:cubicBezTo>
                    <a:cubicBezTo>
                      <a:pt x="472" y="167"/>
                      <a:pt x="472" y="222"/>
                      <a:pt x="472" y="250"/>
                    </a:cubicBezTo>
                    <a:cubicBezTo>
                      <a:pt x="472" y="305"/>
                      <a:pt x="472" y="333"/>
                      <a:pt x="444" y="361"/>
                    </a:cubicBezTo>
                    <a:cubicBezTo>
                      <a:pt x="416" y="416"/>
                      <a:pt x="388" y="444"/>
                      <a:pt x="305" y="500"/>
                    </a:cubicBezTo>
                    <a:lnTo>
                      <a:pt x="28" y="805"/>
                    </a:lnTo>
                    <a:cubicBezTo>
                      <a:pt x="0" y="805"/>
                      <a:pt x="0" y="832"/>
                      <a:pt x="0" y="860"/>
                    </a:cubicBezTo>
                    <a:lnTo>
                      <a:pt x="0" y="888"/>
                    </a:lnTo>
                    <a:cubicBezTo>
                      <a:pt x="0" y="888"/>
                      <a:pt x="0" y="915"/>
                      <a:pt x="0" y="915"/>
                    </a:cubicBezTo>
                    <a:lnTo>
                      <a:pt x="610" y="915"/>
                    </a:lnTo>
                    <a:cubicBezTo>
                      <a:pt x="638" y="915"/>
                      <a:pt x="638" y="888"/>
                      <a:pt x="638" y="888"/>
                    </a:cubicBezTo>
                    <a:lnTo>
                      <a:pt x="638" y="832"/>
                    </a:lnTo>
                    <a:lnTo>
                      <a:pt x="610" y="832"/>
                    </a:lnTo>
                    <a:cubicBezTo>
                      <a:pt x="610" y="805"/>
                      <a:pt x="610" y="805"/>
                      <a:pt x="610" y="805"/>
                    </a:cubicBezTo>
                    <a:lnTo>
                      <a:pt x="194" y="805"/>
                    </a:lnTo>
                    <a:lnTo>
                      <a:pt x="444" y="555"/>
                    </a:lnTo>
                    <a:cubicBezTo>
                      <a:pt x="499" y="500"/>
                      <a:pt x="555" y="444"/>
                      <a:pt x="582" y="416"/>
                    </a:cubicBezTo>
                    <a:cubicBezTo>
                      <a:pt x="610" y="361"/>
                      <a:pt x="610" y="305"/>
                      <a:pt x="610" y="250"/>
                    </a:cubicBezTo>
                    <a:cubicBezTo>
                      <a:pt x="610" y="195"/>
                      <a:pt x="582" y="111"/>
                      <a:pt x="527" y="56"/>
                    </a:cubicBezTo>
                    <a:cubicBezTo>
                      <a:pt x="499" y="0"/>
                      <a:pt x="416" y="0"/>
                      <a:pt x="3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" name="Google Shape;432;p19"/>
              <p:cNvSpPr/>
              <p:nvPr/>
            </p:nvSpPr>
            <p:spPr>
              <a:xfrm>
                <a:off x="8323050" y="3360868"/>
                <a:ext cx="1665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666" h="944" extrusionOk="0">
                    <a:moveTo>
                      <a:pt x="28" y="1"/>
                    </a:moveTo>
                    <a:cubicBezTo>
                      <a:pt x="28" y="29"/>
                      <a:pt x="28" y="29"/>
                      <a:pt x="28" y="29"/>
                    </a:cubicBezTo>
                    <a:lnTo>
                      <a:pt x="28" y="84"/>
                    </a:lnTo>
                    <a:cubicBezTo>
                      <a:pt x="28" y="84"/>
                      <a:pt x="28" y="84"/>
                      <a:pt x="28" y="112"/>
                    </a:cubicBezTo>
                    <a:lnTo>
                      <a:pt x="444" y="112"/>
                    </a:lnTo>
                    <a:lnTo>
                      <a:pt x="194" y="389"/>
                    </a:lnTo>
                    <a:cubicBezTo>
                      <a:pt x="194" y="417"/>
                      <a:pt x="167" y="417"/>
                      <a:pt x="167" y="417"/>
                    </a:cubicBezTo>
                    <a:lnTo>
                      <a:pt x="167" y="472"/>
                    </a:lnTo>
                    <a:lnTo>
                      <a:pt x="194" y="472"/>
                    </a:lnTo>
                    <a:cubicBezTo>
                      <a:pt x="194" y="500"/>
                      <a:pt x="194" y="500"/>
                      <a:pt x="194" y="500"/>
                    </a:cubicBezTo>
                    <a:lnTo>
                      <a:pt x="333" y="500"/>
                    </a:lnTo>
                    <a:cubicBezTo>
                      <a:pt x="472" y="500"/>
                      <a:pt x="527" y="555"/>
                      <a:pt x="527" y="666"/>
                    </a:cubicBezTo>
                    <a:cubicBezTo>
                      <a:pt x="527" y="722"/>
                      <a:pt x="499" y="749"/>
                      <a:pt x="472" y="777"/>
                    </a:cubicBezTo>
                    <a:cubicBezTo>
                      <a:pt x="444" y="805"/>
                      <a:pt x="388" y="833"/>
                      <a:pt x="333" y="833"/>
                    </a:cubicBezTo>
                    <a:cubicBezTo>
                      <a:pt x="278" y="833"/>
                      <a:pt x="222" y="833"/>
                      <a:pt x="194" y="805"/>
                    </a:cubicBezTo>
                    <a:cubicBezTo>
                      <a:pt x="139" y="777"/>
                      <a:pt x="111" y="749"/>
                      <a:pt x="111" y="694"/>
                    </a:cubicBezTo>
                    <a:cubicBezTo>
                      <a:pt x="83" y="666"/>
                      <a:pt x="83" y="666"/>
                      <a:pt x="83" y="666"/>
                    </a:cubicBezTo>
                    <a:lnTo>
                      <a:pt x="28" y="666"/>
                    </a:lnTo>
                    <a:cubicBezTo>
                      <a:pt x="0" y="666"/>
                      <a:pt x="0" y="666"/>
                      <a:pt x="0" y="694"/>
                    </a:cubicBezTo>
                    <a:cubicBezTo>
                      <a:pt x="0" y="749"/>
                      <a:pt x="0" y="777"/>
                      <a:pt x="28" y="805"/>
                    </a:cubicBezTo>
                    <a:cubicBezTo>
                      <a:pt x="56" y="860"/>
                      <a:pt x="83" y="888"/>
                      <a:pt x="139" y="916"/>
                    </a:cubicBezTo>
                    <a:cubicBezTo>
                      <a:pt x="194" y="916"/>
                      <a:pt x="250" y="943"/>
                      <a:pt x="333" y="943"/>
                    </a:cubicBezTo>
                    <a:cubicBezTo>
                      <a:pt x="388" y="943"/>
                      <a:pt x="444" y="916"/>
                      <a:pt x="499" y="916"/>
                    </a:cubicBezTo>
                    <a:cubicBezTo>
                      <a:pt x="555" y="888"/>
                      <a:pt x="582" y="860"/>
                      <a:pt x="610" y="805"/>
                    </a:cubicBezTo>
                    <a:cubicBezTo>
                      <a:pt x="638" y="777"/>
                      <a:pt x="666" y="722"/>
                      <a:pt x="666" y="666"/>
                    </a:cubicBezTo>
                    <a:cubicBezTo>
                      <a:pt x="666" y="583"/>
                      <a:pt x="638" y="500"/>
                      <a:pt x="582" y="472"/>
                    </a:cubicBezTo>
                    <a:cubicBezTo>
                      <a:pt x="527" y="417"/>
                      <a:pt x="444" y="389"/>
                      <a:pt x="361" y="389"/>
                    </a:cubicBezTo>
                    <a:lnTo>
                      <a:pt x="333" y="389"/>
                    </a:lnTo>
                    <a:lnTo>
                      <a:pt x="610" y="112"/>
                    </a:lnTo>
                    <a:cubicBezTo>
                      <a:pt x="610" y="84"/>
                      <a:pt x="610" y="84"/>
                      <a:pt x="610" y="84"/>
                    </a:cubicBezTo>
                    <a:lnTo>
                      <a:pt x="610" y="29"/>
                    </a:lnTo>
                    <a:cubicBezTo>
                      <a:pt x="610" y="29"/>
                      <a:pt x="610" y="29"/>
                      <a:pt x="6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19"/>
              <p:cNvSpPr/>
              <p:nvPr/>
            </p:nvSpPr>
            <p:spPr>
              <a:xfrm>
                <a:off x="8322000" y="3756132"/>
                <a:ext cx="18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916" extrusionOk="0">
                    <a:moveTo>
                      <a:pt x="444" y="139"/>
                    </a:moveTo>
                    <a:lnTo>
                      <a:pt x="444" y="582"/>
                    </a:lnTo>
                    <a:lnTo>
                      <a:pt x="139" y="582"/>
                    </a:lnTo>
                    <a:lnTo>
                      <a:pt x="444" y="139"/>
                    </a:lnTo>
                    <a:close/>
                    <a:moveTo>
                      <a:pt x="416" y="0"/>
                    </a:moveTo>
                    <a:cubicBezTo>
                      <a:pt x="416" y="0"/>
                      <a:pt x="416" y="28"/>
                      <a:pt x="416" y="28"/>
                    </a:cubicBezTo>
                    <a:lnTo>
                      <a:pt x="1" y="582"/>
                    </a:lnTo>
                    <a:cubicBezTo>
                      <a:pt x="1" y="582"/>
                      <a:pt x="1" y="610"/>
                      <a:pt x="1" y="610"/>
                    </a:cubicBezTo>
                    <a:lnTo>
                      <a:pt x="1" y="666"/>
                    </a:lnTo>
                    <a:cubicBezTo>
                      <a:pt x="1" y="666"/>
                      <a:pt x="1" y="693"/>
                      <a:pt x="1" y="693"/>
                    </a:cubicBezTo>
                    <a:lnTo>
                      <a:pt x="444" y="693"/>
                    </a:lnTo>
                    <a:lnTo>
                      <a:pt x="444" y="887"/>
                    </a:lnTo>
                    <a:cubicBezTo>
                      <a:pt x="444" y="887"/>
                      <a:pt x="472" y="915"/>
                      <a:pt x="472" y="915"/>
                    </a:cubicBezTo>
                    <a:lnTo>
                      <a:pt x="555" y="915"/>
                    </a:lnTo>
                    <a:cubicBezTo>
                      <a:pt x="583" y="915"/>
                      <a:pt x="583" y="887"/>
                      <a:pt x="583" y="887"/>
                    </a:cubicBezTo>
                    <a:lnTo>
                      <a:pt x="583" y="693"/>
                    </a:lnTo>
                    <a:lnTo>
                      <a:pt x="721" y="693"/>
                    </a:lnTo>
                    <a:cubicBezTo>
                      <a:pt x="721" y="693"/>
                      <a:pt x="721" y="666"/>
                      <a:pt x="721" y="666"/>
                    </a:cubicBezTo>
                    <a:lnTo>
                      <a:pt x="721" y="610"/>
                    </a:lnTo>
                    <a:cubicBezTo>
                      <a:pt x="721" y="582"/>
                      <a:pt x="694" y="582"/>
                      <a:pt x="694" y="582"/>
                    </a:cubicBezTo>
                    <a:lnTo>
                      <a:pt x="583" y="582"/>
                    </a:lnTo>
                    <a:lnTo>
                      <a:pt x="583" y="28"/>
                    </a:lnTo>
                    <a:cubicBezTo>
                      <a:pt x="583" y="28"/>
                      <a:pt x="583" y="28"/>
                      <a:pt x="5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19"/>
              <p:cNvSpPr/>
              <p:nvPr/>
            </p:nvSpPr>
            <p:spPr>
              <a:xfrm>
                <a:off x="8323400" y="4150698"/>
                <a:ext cx="1595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638" h="944" extrusionOk="0">
                    <a:moveTo>
                      <a:pt x="111" y="1"/>
                    </a:moveTo>
                    <a:cubicBezTo>
                      <a:pt x="83" y="1"/>
                      <a:pt x="83" y="1"/>
                      <a:pt x="83" y="28"/>
                    </a:cubicBezTo>
                    <a:lnTo>
                      <a:pt x="28" y="472"/>
                    </a:lnTo>
                    <a:cubicBezTo>
                      <a:pt x="28" y="472"/>
                      <a:pt x="28" y="472"/>
                      <a:pt x="28" y="500"/>
                    </a:cubicBezTo>
                    <a:lnTo>
                      <a:pt x="139" y="500"/>
                    </a:lnTo>
                    <a:cubicBezTo>
                      <a:pt x="167" y="500"/>
                      <a:pt x="167" y="472"/>
                      <a:pt x="167" y="472"/>
                    </a:cubicBezTo>
                    <a:cubicBezTo>
                      <a:pt x="194" y="472"/>
                      <a:pt x="222" y="444"/>
                      <a:pt x="250" y="444"/>
                    </a:cubicBezTo>
                    <a:cubicBezTo>
                      <a:pt x="250" y="444"/>
                      <a:pt x="278" y="417"/>
                      <a:pt x="305" y="417"/>
                    </a:cubicBezTo>
                    <a:cubicBezTo>
                      <a:pt x="361" y="417"/>
                      <a:pt x="416" y="444"/>
                      <a:pt x="472" y="472"/>
                    </a:cubicBezTo>
                    <a:cubicBezTo>
                      <a:pt x="499" y="528"/>
                      <a:pt x="527" y="555"/>
                      <a:pt x="527" y="611"/>
                    </a:cubicBezTo>
                    <a:cubicBezTo>
                      <a:pt x="527" y="694"/>
                      <a:pt x="499" y="722"/>
                      <a:pt x="472" y="777"/>
                    </a:cubicBezTo>
                    <a:cubicBezTo>
                      <a:pt x="416" y="805"/>
                      <a:pt x="361" y="833"/>
                      <a:pt x="305" y="833"/>
                    </a:cubicBezTo>
                    <a:cubicBezTo>
                      <a:pt x="278" y="833"/>
                      <a:pt x="222" y="805"/>
                      <a:pt x="194" y="777"/>
                    </a:cubicBezTo>
                    <a:cubicBezTo>
                      <a:pt x="167" y="777"/>
                      <a:pt x="139" y="722"/>
                      <a:pt x="111" y="694"/>
                    </a:cubicBezTo>
                    <a:cubicBezTo>
                      <a:pt x="111" y="666"/>
                      <a:pt x="111" y="666"/>
                      <a:pt x="83" y="666"/>
                    </a:cubicBezTo>
                    <a:lnTo>
                      <a:pt x="0" y="666"/>
                    </a:lnTo>
                    <a:lnTo>
                      <a:pt x="0" y="694"/>
                    </a:lnTo>
                    <a:cubicBezTo>
                      <a:pt x="0" y="722"/>
                      <a:pt x="0" y="777"/>
                      <a:pt x="28" y="805"/>
                    </a:cubicBezTo>
                    <a:cubicBezTo>
                      <a:pt x="56" y="833"/>
                      <a:pt x="83" y="860"/>
                      <a:pt x="139" y="888"/>
                    </a:cubicBezTo>
                    <a:cubicBezTo>
                      <a:pt x="194" y="916"/>
                      <a:pt x="250" y="943"/>
                      <a:pt x="305" y="943"/>
                    </a:cubicBezTo>
                    <a:cubicBezTo>
                      <a:pt x="388" y="943"/>
                      <a:pt x="444" y="916"/>
                      <a:pt x="472" y="888"/>
                    </a:cubicBezTo>
                    <a:cubicBezTo>
                      <a:pt x="527" y="860"/>
                      <a:pt x="582" y="833"/>
                      <a:pt x="610" y="777"/>
                    </a:cubicBezTo>
                    <a:cubicBezTo>
                      <a:pt x="638" y="749"/>
                      <a:pt x="638" y="694"/>
                      <a:pt x="638" y="611"/>
                    </a:cubicBezTo>
                    <a:cubicBezTo>
                      <a:pt x="638" y="555"/>
                      <a:pt x="638" y="500"/>
                      <a:pt x="610" y="472"/>
                    </a:cubicBezTo>
                    <a:cubicBezTo>
                      <a:pt x="582" y="417"/>
                      <a:pt x="527" y="389"/>
                      <a:pt x="499" y="361"/>
                    </a:cubicBezTo>
                    <a:cubicBezTo>
                      <a:pt x="444" y="333"/>
                      <a:pt x="388" y="333"/>
                      <a:pt x="333" y="333"/>
                    </a:cubicBezTo>
                    <a:cubicBezTo>
                      <a:pt x="250" y="333"/>
                      <a:pt x="194" y="333"/>
                      <a:pt x="167" y="361"/>
                    </a:cubicBezTo>
                    <a:lnTo>
                      <a:pt x="194" y="112"/>
                    </a:lnTo>
                    <a:lnTo>
                      <a:pt x="582" y="112"/>
                    </a:lnTo>
                    <a:cubicBezTo>
                      <a:pt x="582" y="84"/>
                      <a:pt x="582" y="84"/>
                      <a:pt x="582" y="84"/>
                    </a:cubicBezTo>
                    <a:lnTo>
                      <a:pt x="582" y="28"/>
                    </a:lnTo>
                    <a:cubicBezTo>
                      <a:pt x="582" y="28"/>
                      <a:pt x="582" y="1"/>
                      <a:pt x="5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19"/>
              <p:cNvSpPr/>
              <p:nvPr/>
            </p:nvSpPr>
            <p:spPr>
              <a:xfrm>
                <a:off x="8322700" y="4545963"/>
                <a:ext cx="166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666" h="916" extrusionOk="0">
                    <a:moveTo>
                      <a:pt x="333" y="416"/>
                    </a:moveTo>
                    <a:cubicBezTo>
                      <a:pt x="361" y="416"/>
                      <a:pt x="416" y="416"/>
                      <a:pt x="444" y="444"/>
                    </a:cubicBezTo>
                    <a:cubicBezTo>
                      <a:pt x="472" y="444"/>
                      <a:pt x="499" y="472"/>
                      <a:pt x="527" y="499"/>
                    </a:cubicBezTo>
                    <a:cubicBezTo>
                      <a:pt x="527" y="527"/>
                      <a:pt x="555" y="583"/>
                      <a:pt x="555" y="610"/>
                    </a:cubicBezTo>
                    <a:cubicBezTo>
                      <a:pt x="555" y="666"/>
                      <a:pt x="527" y="694"/>
                      <a:pt x="527" y="721"/>
                    </a:cubicBezTo>
                    <a:cubicBezTo>
                      <a:pt x="499" y="749"/>
                      <a:pt x="472" y="777"/>
                      <a:pt x="444" y="804"/>
                    </a:cubicBezTo>
                    <a:cubicBezTo>
                      <a:pt x="416" y="804"/>
                      <a:pt x="361" y="832"/>
                      <a:pt x="333" y="832"/>
                    </a:cubicBezTo>
                    <a:cubicBezTo>
                      <a:pt x="305" y="832"/>
                      <a:pt x="250" y="804"/>
                      <a:pt x="222" y="804"/>
                    </a:cubicBezTo>
                    <a:cubicBezTo>
                      <a:pt x="194" y="777"/>
                      <a:pt x="167" y="749"/>
                      <a:pt x="139" y="721"/>
                    </a:cubicBezTo>
                    <a:cubicBezTo>
                      <a:pt x="139" y="694"/>
                      <a:pt x="111" y="666"/>
                      <a:pt x="111" y="610"/>
                    </a:cubicBezTo>
                    <a:cubicBezTo>
                      <a:pt x="111" y="583"/>
                      <a:pt x="139" y="527"/>
                      <a:pt x="139" y="499"/>
                    </a:cubicBezTo>
                    <a:cubicBezTo>
                      <a:pt x="167" y="472"/>
                      <a:pt x="194" y="444"/>
                      <a:pt x="222" y="444"/>
                    </a:cubicBezTo>
                    <a:cubicBezTo>
                      <a:pt x="250" y="416"/>
                      <a:pt x="305" y="416"/>
                      <a:pt x="333" y="416"/>
                    </a:cubicBezTo>
                    <a:close/>
                    <a:moveTo>
                      <a:pt x="333" y="0"/>
                    </a:moveTo>
                    <a:cubicBezTo>
                      <a:pt x="333" y="28"/>
                      <a:pt x="333" y="28"/>
                      <a:pt x="333" y="28"/>
                    </a:cubicBezTo>
                    <a:lnTo>
                      <a:pt x="83" y="361"/>
                    </a:lnTo>
                    <a:cubicBezTo>
                      <a:pt x="28" y="444"/>
                      <a:pt x="0" y="527"/>
                      <a:pt x="0" y="610"/>
                    </a:cubicBezTo>
                    <a:cubicBezTo>
                      <a:pt x="0" y="666"/>
                      <a:pt x="0" y="721"/>
                      <a:pt x="28" y="777"/>
                    </a:cubicBezTo>
                    <a:cubicBezTo>
                      <a:pt x="56" y="832"/>
                      <a:pt x="111" y="860"/>
                      <a:pt x="139" y="888"/>
                    </a:cubicBezTo>
                    <a:cubicBezTo>
                      <a:pt x="194" y="915"/>
                      <a:pt x="278" y="915"/>
                      <a:pt x="333" y="915"/>
                    </a:cubicBezTo>
                    <a:cubicBezTo>
                      <a:pt x="416" y="915"/>
                      <a:pt x="472" y="915"/>
                      <a:pt x="527" y="888"/>
                    </a:cubicBezTo>
                    <a:cubicBezTo>
                      <a:pt x="555" y="860"/>
                      <a:pt x="610" y="804"/>
                      <a:pt x="638" y="777"/>
                    </a:cubicBezTo>
                    <a:cubicBezTo>
                      <a:pt x="666" y="721"/>
                      <a:pt x="666" y="666"/>
                      <a:pt x="666" y="610"/>
                    </a:cubicBezTo>
                    <a:cubicBezTo>
                      <a:pt x="666" y="555"/>
                      <a:pt x="666" y="499"/>
                      <a:pt x="638" y="472"/>
                    </a:cubicBezTo>
                    <a:cubicBezTo>
                      <a:pt x="610" y="416"/>
                      <a:pt x="555" y="361"/>
                      <a:pt x="527" y="333"/>
                    </a:cubicBezTo>
                    <a:cubicBezTo>
                      <a:pt x="472" y="305"/>
                      <a:pt x="416" y="305"/>
                      <a:pt x="361" y="305"/>
                    </a:cubicBezTo>
                    <a:lnTo>
                      <a:pt x="278" y="305"/>
                    </a:lnTo>
                    <a:lnTo>
                      <a:pt x="472" y="28"/>
                    </a:lnTo>
                    <a:cubicBezTo>
                      <a:pt x="472" y="28"/>
                      <a:pt x="472" y="0"/>
                      <a:pt x="4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" name="Google Shape;436;p19"/>
            <p:cNvGrpSpPr/>
            <p:nvPr/>
          </p:nvGrpSpPr>
          <p:grpSpPr>
            <a:xfrm>
              <a:off x="5614975" y="4609225"/>
              <a:ext cx="2597125" cy="40925"/>
              <a:chOff x="5614975" y="4609225"/>
              <a:chExt cx="2597125" cy="40925"/>
            </a:xfrm>
          </p:grpSpPr>
          <p:sp>
            <p:nvSpPr>
              <p:cNvPr id="437" name="Google Shape;437;p19"/>
              <p:cNvSpPr/>
              <p:nvPr/>
            </p:nvSpPr>
            <p:spPr>
              <a:xfrm>
                <a:off x="5614975" y="4632100"/>
                <a:ext cx="24974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722" extrusionOk="0">
                    <a:moveTo>
                      <a:pt x="638" y="139"/>
                    </a:moveTo>
                    <a:cubicBezTo>
                      <a:pt x="721" y="139"/>
                      <a:pt x="777" y="167"/>
                      <a:pt x="832" y="194"/>
                    </a:cubicBezTo>
                    <a:cubicBezTo>
                      <a:pt x="888" y="222"/>
                      <a:pt x="915" y="277"/>
                      <a:pt x="915" y="361"/>
                    </a:cubicBezTo>
                    <a:cubicBezTo>
                      <a:pt x="915" y="416"/>
                      <a:pt x="888" y="472"/>
                      <a:pt x="832" y="527"/>
                    </a:cubicBezTo>
                    <a:cubicBezTo>
                      <a:pt x="777" y="555"/>
                      <a:pt x="721" y="582"/>
                      <a:pt x="638" y="582"/>
                    </a:cubicBezTo>
                    <a:lnTo>
                      <a:pt x="389" y="582"/>
                    </a:lnTo>
                    <a:cubicBezTo>
                      <a:pt x="306" y="582"/>
                      <a:pt x="250" y="555"/>
                      <a:pt x="195" y="527"/>
                    </a:cubicBezTo>
                    <a:cubicBezTo>
                      <a:pt x="139" y="472"/>
                      <a:pt x="111" y="416"/>
                      <a:pt x="111" y="361"/>
                    </a:cubicBezTo>
                    <a:cubicBezTo>
                      <a:pt x="111" y="277"/>
                      <a:pt x="139" y="222"/>
                      <a:pt x="195" y="194"/>
                    </a:cubicBezTo>
                    <a:cubicBezTo>
                      <a:pt x="250" y="167"/>
                      <a:pt x="306" y="139"/>
                      <a:pt x="389" y="139"/>
                    </a:cubicBezTo>
                    <a:close/>
                    <a:moveTo>
                      <a:pt x="389" y="0"/>
                    </a:moveTo>
                    <a:cubicBezTo>
                      <a:pt x="278" y="0"/>
                      <a:pt x="195" y="28"/>
                      <a:pt x="111" y="83"/>
                    </a:cubicBezTo>
                    <a:cubicBezTo>
                      <a:pt x="28" y="139"/>
                      <a:pt x="1" y="222"/>
                      <a:pt x="1" y="361"/>
                    </a:cubicBezTo>
                    <a:cubicBezTo>
                      <a:pt x="1" y="472"/>
                      <a:pt x="28" y="555"/>
                      <a:pt x="111" y="610"/>
                    </a:cubicBezTo>
                    <a:cubicBezTo>
                      <a:pt x="195" y="666"/>
                      <a:pt x="278" y="721"/>
                      <a:pt x="389" y="721"/>
                    </a:cubicBezTo>
                    <a:lnTo>
                      <a:pt x="638" y="721"/>
                    </a:lnTo>
                    <a:cubicBezTo>
                      <a:pt x="749" y="693"/>
                      <a:pt x="832" y="666"/>
                      <a:pt x="915" y="610"/>
                    </a:cubicBezTo>
                    <a:cubicBezTo>
                      <a:pt x="999" y="555"/>
                      <a:pt x="1026" y="472"/>
                      <a:pt x="1026" y="361"/>
                    </a:cubicBezTo>
                    <a:cubicBezTo>
                      <a:pt x="1026" y="222"/>
                      <a:pt x="999" y="139"/>
                      <a:pt x="915" y="83"/>
                    </a:cubicBezTo>
                    <a:cubicBezTo>
                      <a:pt x="832" y="28"/>
                      <a:pt x="749" y="0"/>
                      <a:pt x="6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19"/>
              <p:cNvSpPr/>
              <p:nvPr/>
            </p:nvSpPr>
            <p:spPr>
              <a:xfrm>
                <a:off x="5615656" y="4617525"/>
                <a:ext cx="23612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971" h="445" extrusionOk="0">
                    <a:moveTo>
                      <a:pt x="0" y="1"/>
                    </a:moveTo>
                    <a:cubicBezTo>
                      <a:pt x="0" y="1"/>
                      <a:pt x="0" y="29"/>
                      <a:pt x="0" y="29"/>
                    </a:cubicBezTo>
                    <a:lnTo>
                      <a:pt x="0" y="84"/>
                    </a:lnTo>
                    <a:cubicBezTo>
                      <a:pt x="0" y="112"/>
                      <a:pt x="0" y="112"/>
                      <a:pt x="0" y="140"/>
                    </a:cubicBezTo>
                    <a:lnTo>
                      <a:pt x="250" y="445"/>
                    </a:lnTo>
                    <a:lnTo>
                      <a:pt x="278" y="445"/>
                    </a:lnTo>
                    <a:lnTo>
                      <a:pt x="333" y="417"/>
                    </a:lnTo>
                    <a:cubicBezTo>
                      <a:pt x="333" y="417"/>
                      <a:pt x="333" y="389"/>
                      <a:pt x="333" y="389"/>
                    </a:cubicBezTo>
                    <a:cubicBezTo>
                      <a:pt x="333" y="389"/>
                      <a:pt x="333" y="361"/>
                      <a:pt x="333" y="361"/>
                    </a:cubicBezTo>
                    <a:lnTo>
                      <a:pt x="139" y="140"/>
                    </a:lnTo>
                    <a:lnTo>
                      <a:pt x="943" y="140"/>
                    </a:lnTo>
                    <a:cubicBezTo>
                      <a:pt x="971" y="140"/>
                      <a:pt x="971" y="140"/>
                      <a:pt x="971" y="112"/>
                    </a:cubicBezTo>
                    <a:lnTo>
                      <a:pt x="971" y="29"/>
                    </a:lnTo>
                    <a:cubicBezTo>
                      <a:pt x="971" y="29"/>
                      <a:pt x="971" y="1"/>
                      <a:pt x="9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19"/>
              <p:cNvSpPr/>
              <p:nvPr/>
            </p:nvSpPr>
            <p:spPr>
              <a:xfrm>
                <a:off x="6128984" y="4632100"/>
                <a:ext cx="256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722" extrusionOk="0">
                    <a:moveTo>
                      <a:pt x="638" y="139"/>
                    </a:moveTo>
                    <a:cubicBezTo>
                      <a:pt x="722" y="139"/>
                      <a:pt x="805" y="167"/>
                      <a:pt x="833" y="194"/>
                    </a:cubicBezTo>
                    <a:cubicBezTo>
                      <a:pt x="888" y="222"/>
                      <a:pt x="916" y="277"/>
                      <a:pt x="916" y="361"/>
                    </a:cubicBezTo>
                    <a:cubicBezTo>
                      <a:pt x="916" y="416"/>
                      <a:pt x="888" y="472"/>
                      <a:pt x="833" y="527"/>
                    </a:cubicBezTo>
                    <a:cubicBezTo>
                      <a:pt x="805" y="555"/>
                      <a:pt x="722" y="582"/>
                      <a:pt x="638" y="582"/>
                    </a:cubicBezTo>
                    <a:lnTo>
                      <a:pt x="417" y="582"/>
                    </a:lnTo>
                    <a:cubicBezTo>
                      <a:pt x="306" y="582"/>
                      <a:pt x="250" y="555"/>
                      <a:pt x="195" y="527"/>
                    </a:cubicBezTo>
                    <a:cubicBezTo>
                      <a:pt x="139" y="472"/>
                      <a:pt x="139" y="416"/>
                      <a:pt x="139" y="361"/>
                    </a:cubicBezTo>
                    <a:cubicBezTo>
                      <a:pt x="139" y="277"/>
                      <a:pt x="139" y="222"/>
                      <a:pt x="195" y="194"/>
                    </a:cubicBezTo>
                    <a:cubicBezTo>
                      <a:pt x="250" y="167"/>
                      <a:pt x="306" y="139"/>
                      <a:pt x="417" y="139"/>
                    </a:cubicBezTo>
                    <a:close/>
                    <a:moveTo>
                      <a:pt x="389" y="0"/>
                    </a:moveTo>
                    <a:cubicBezTo>
                      <a:pt x="278" y="0"/>
                      <a:pt x="195" y="28"/>
                      <a:pt x="112" y="83"/>
                    </a:cubicBezTo>
                    <a:cubicBezTo>
                      <a:pt x="56" y="139"/>
                      <a:pt x="1" y="222"/>
                      <a:pt x="1" y="361"/>
                    </a:cubicBezTo>
                    <a:cubicBezTo>
                      <a:pt x="1" y="472"/>
                      <a:pt x="56" y="555"/>
                      <a:pt x="112" y="610"/>
                    </a:cubicBezTo>
                    <a:cubicBezTo>
                      <a:pt x="195" y="666"/>
                      <a:pt x="278" y="721"/>
                      <a:pt x="389" y="721"/>
                    </a:cubicBezTo>
                    <a:lnTo>
                      <a:pt x="638" y="721"/>
                    </a:lnTo>
                    <a:cubicBezTo>
                      <a:pt x="749" y="693"/>
                      <a:pt x="860" y="666"/>
                      <a:pt x="916" y="610"/>
                    </a:cubicBezTo>
                    <a:cubicBezTo>
                      <a:pt x="999" y="555"/>
                      <a:pt x="1027" y="472"/>
                      <a:pt x="1027" y="361"/>
                    </a:cubicBezTo>
                    <a:cubicBezTo>
                      <a:pt x="1027" y="222"/>
                      <a:pt x="999" y="139"/>
                      <a:pt x="916" y="83"/>
                    </a:cubicBezTo>
                    <a:cubicBezTo>
                      <a:pt x="860" y="28"/>
                      <a:pt x="749" y="0"/>
                      <a:pt x="6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19"/>
              <p:cNvSpPr/>
              <p:nvPr/>
            </p:nvSpPr>
            <p:spPr>
              <a:xfrm>
                <a:off x="6128575" y="4611300"/>
                <a:ext cx="25675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694" extrusionOk="0">
                    <a:moveTo>
                      <a:pt x="943" y="1"/>
                    </a:moveTo>
                    <a:cubicBezTo>
                      <a:pt x="916" y="1"/>
                      <a:pt x="916" y="28"/>
                      <a:pt x="916" y="28"/>
                    </a:cubicBezTo>
                    <a:cubicBezTo>
                      <a:pt x="888" y="28"/>
                      <a:pt x="888" y="28"/>
                      <a:pt x="888" y="56"/>
                    </a:cubicBezTo>
                    <a:lnTo>
                      <a:pt x="888" y="500"/>
                    </a:lnTo>
                    <a:lnTo>
                      <a:pt x="611" y="222"/>
                    </a:lnTo>
                    <a:cubicBezTo>
                      <a:pt x="555" y="139"/>
                      <a:pt x="500" y="112"/>
                      <a:pt x="472" y="84"/>
                    </a:cubicBezTo>
                    <a:cubicBezTo>
                      <a:pt x="417" y="56"/>
                      <a:pt x="361" y="28"/>
                      <a:pt x="306" y="28"/>
                    </a:cubicBezTo>
                    <a:cubicBezTo>
                      <a:pt x="223" y="28"/>
                      <a:pt x="139" y="56"/>
                      <a:pt x="84" y="112"/>
                    </a:cubicBezTo>
                    <a:cubicBezTo>
                      <a:pt x="29" y="167"/>
                      <a:pt x="1" y="250"/>
                      <a:pt x="1" y="361"/>
                    </a:cubicBezTo>
                    <a:cubicBezTo>
                      <a:pt x="1" y="417"/>
                      <a:pt x="29" y="472"/>
                      <a:pt x="56" y="527"/>
                    </a:cubicBezTo>
                    <a:cubicBezTo>
                      <a:pt x="84" y="583"/>
                      <a:pt x="112" y="611"/>
                      <a:pt x="167" y="638"/>
                    </a:cubicBezTo>
                    <a:cubicBezTo>
                      <a:pt x="223" y="666"/>
                      <a:pt x="278" y="666"/>
                      <a:pt x="306" y="694"/>
                    </a:cubicBezTo>
                    <a:cubicBezTo>
                      <a:pt x="333" y="694"/>
                      <a:pt x="333" y="666"/>
                      <a:pt x="333" y="666"/>
                    </a:cubicBezTo>
                    <a:cubicBezTo>
                      <a:pt x="333" y="666"/>
                      <a:pt x="333" y="666"/>
                      <a:pt x="333" y="638"/>
                    </a:cubicBezTo>
                    <a:lnTo>
                      <a:pt x="333" y="583"/>
                    </a:lnTo>
                    <a:cubicBezTo>
                      <a:pt x="333" y="583"/>
                      <a:pt x="333" y="555"/>
                      <a:pt x="333" y="555"/>
                    </a:cubicBezTo>
                    <a:lnTo>
                      <a:pt x="306" y="555"/>
                    </a:lnTo>
                    <a:cubicBezTo>
                      <a:pt x="250" y="527"/>
                      <a:pt x="223" y="527"/>
                      <a:pt x="167" y="472"/>
                    </a:cubicBezTo>
                    <a:cubicBezTo>
                      <a:pt x="139" y="444"/>
                      <a:pt x="139" y="417"/>
                      <a:pt x="139" y="361"/>
                    </a:cubicBezTo>
                    <a:cubicBezTo>
                      <a:pt x="139" y="306"/>
                      <a:pt x="139" y="250"/>
                      <a:pt x="167" y="222"/>
                    </a:cubicBezTo>
                    <a:cubicBezTo>
                      <a:pt x="195" y="195"/>
                      <a:pt x="250" y="167"/>
                      <a:pt x="306" y="167"/>
                    </a:cubicBezTo>
                    <a:cubicBezTo>
                      <a:pt x="361" y="167"/>
                      <a:pt x="389" y="195"/>
                      <a:pt x="417" y="195"/>
                    </a:cubicBezTo>
                    <a:cubicBezTo>
                      <a:pt x="472" y="222"/>
                      <a:pt x="500" y="278"/>
                      <a:pt x="583" y="361"/>
                    </a:cubicBezTo>
                    <a:lnTo>
                      <a:pt x="888" y="666"/>
                    </a:lnTo>
                    <a:cubicBezTo>
                      <a:pt x="888" y="694"/>
                      <a:pt x="916" y="694"/>
                      <a:pt x="943" y="694"/>
                    </a:cubicBezTo>
                    <a:lnTo>
                      <a:pt x="999" y="694"/>
                    </a:lnTo>
                    <a:cubicBezTo>
                      <a:pt x="1027" y="694"/>
                      <a:pt x="1027" y="666"/>
                      <a:pt x="1027" y="666"/>
                    </a:cubicBezTo>
                    <a:lnTo>
                      <a:pt x="1027" y="56"/>
                    </a:lnTo>
                    <a:cubicBezTo>
                      <a:pt x="1027" y="28"/>
                      <a:pt x="1027" y="28"/>
                      <a:pt x="999" y="28"/>
                    </a:cubicBezTo>
                    <a:cubicBezTo>
                      <a:pt x="999" y="28"/>
                      <a:pt x="999" y="1"/>
                      <a:pt x="9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19"/>
              <p:cNvSpPr/>
              <p:nvPr/>
            </p:nvSpPr>
            <p:spPr>
              <a:xfrm>
                <a:off x="6643694" y="4632100"/>
                <a:ext cx="249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999" h="722" extrusionOk="0">
                    <a:moveTo>
                      <a:pt x="610" y="139"/>
                    </a:moveTo>
                    <a:cubicBezTo>
                      <a:pt x="693" y="139"/>
                      <a:pt x="776" y="167"/>
                      <a:pt x="804" y="194"/>
                    </a:cubicBezTo>
                    <a:cubicBezTo>
                      <a:pt x="860" y="222"/>
                      <a:pt x="887" y="277"/>
                      <a:pt x="887" y="361"/>
                    </a:cubicBezTo>
                    <a:cubicBezTo>
                      <a:pt x="887" y="416"/>
                      <a:pt x="860" y="472"/>
                      <a:pt x="804" y="527"/>
                    </a:cubicBezTo>
                    <a:cubicBezTo>
                      <a:pt x="776" y="555"/>
                      <a:pt x="693" y="582"/>
                      <a:pt x="610" y="582"/>
                    </a:cubicBezTo>
                    <a:lnTo>
                      <a:pt x="388" y="582"/>
                    </a:lnTo>
                    <a:cubicBezTo>
                      <a:pt x="305" y="582"/>
                      <a:pt x="222" y="555"/>
                      <a:pt x="166" y="527"/>
                    </a:cubicBezTo>
                    <a:cubicBezTo>
                      <a:pt x="139" y="472"/>
                      <a:pt x="111" y="416"/>
                      <a:pt x="111" y="361"/>
                    </a:cubicBezTo>
                    <a:cubicBezTo>
                      <a:pt x="111" y="277"/>
                      <a:pt x="139" y="222"/>
                      <a:pt x="166" y="194"/>
                    </a:cubicBezTo>
                    <a:cubicBezTo>
                      <a:pt x="222" y="167"/>
                      <a:pt x="305" y="139"/>
                      <a:pt x="388" y="139"/>
                    </a:cubicBezTo>
                    <a:close/>
                    <a:moveTo>
                      <a:pt x="361" y="0"/>
                    </a:moveTo>
                    <a:cubicBezTo>
                      <a:pt x="250" y="0"/>
                      <a:pt x="166" y="28"/>
                      <a:pt x="83" y="83"/>
                    </a:cubicBezTo>
                    <a:cubicBezTo>
                      <a:pt x="28" y="139"/>
                      <a:pt x="0" y="222"/>
                      <a:pt x="0" y="361"/>
                    </a:cubicBezTo>
                    <a:cubicBezTo>
                      <a:pt x="0" y="472"/>
                      <a:pt x="28" y="555"/>
                      <a:pt x="83" y="610"/>
                    </a:cubicBezTo>
                    <a:cubicBezTo>
                      <a:pt x="166" y="666"/>
                      <a:pt x="250" y="721"/>
                      <a:pt x="361" y="721"/>
                    </a:cubicBezTo>
                    <a:lnTo>
                      <a:pt x="610" y="721"/>
                    </a:lnTo>
                    <a:cubicBezTo>
                      <a:pt x="721" y="693"/>
                      <a:pt x="832" y="666"/>
                      <a:pt x="887" y="610"/>
                    </a:cubicBezTo>
                    <a:cubicBezTo>
                      <a:pt x="971" y="555"/>
                      <a:pt x="998" y="472"/>
                      <a:pt x="998" y="361"/>
                    </a:cubicBezTo>
                    <a:cubicBezTo>
                      <a:pt x="998" y="222"/>
                      <a:pt x="971" y="139"/>
                      <a:pt x="887" y="83"/>
                    </a:cubicBezTo>
                    <a:cubicBezTo>
                      <a:pt x="832" y="28"/>
                      <a:pt x="721" y="0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19"/>
              <p:cNvSpPr/>
              <p:nvPr/>
            </p:nvSpPr>
            <p:spPr>
              <a:xfrm>
                <a:off x="6643556" y="4611300"/>
                <a:ext cx="24975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999" h="694" extrusionOk="0">
                    <a:moveTo>
                      <a:pt x="693" y="1"/>
                    </a:moveTo>
                    <a:cubicBezTo>
                      <a:pt x="610" y="1"/>
                      <a:pt x="555" y="28"/>
                      <a:pt x="499" y="84"/>
                    </a:cubicBezTo>
                    <a:cubicBezTo>
                      <a:pt x="444" y="139"/>
                      <a:pt x="416" y="195"/>
                      <a:pt x="416" y="306"/>
                    </a:cubicBezTo>
                    <a:lnTo>
                      <a:pt x="416" y="333"/>
                    </a:lnTo>
                    <a:lnTo>
                      <a:pt x="111" y="56"/>
                    </a:lnTo>
                    <a:cubicBezTo>
                      <a:pt x="111" y="28"/>
                      <a:pt x="83" y="28"/>
                      <a:pt x="83" y="28"/>
                    </a:cubicBezTo>
                    <a:lnTo>
                      <a:pt x="28" y="28"/>
                    </a:lnTo>
                    <a:cubicBezTo>
                      <a:pt x="28" y="28"/>
                      <a:pt x="28" y="28"/>
                      <a:pt x="0" y="56"/>
                    </a:cubicBezTo>
                    <a:lnTo>
                      <a:pt x="0" y="638"/>
                    </a:lnTo>
                    <a:cubicBezTo>
                      <a:pt x="28" y="666"/>
                      <a:pt x="28" y="666"/>
                      <a:pt x="28" y="666"/>
                    </a:cubicBezTo>
                    <a:lnTo>
                      <a:pt x="83" y="666"/>
                    </a:lnTo>
                    <a:cubicBezTo>
                      <a:pt x="83" y="666"/>
                      <a:pt x="111" y="666"/>
                      <a:pt x="111" y="638"/>
                    </a:cubicBezTo>
                    <a:lnTo>
                      <a:pt x="111" y="195"/>
                    </a:lnTo>
                    <a:lnTo>
                      <a:pt x="416" y="472"/>
                    </a:lnTo>
                    <a:cubicBezTo>
                      <a:pt x="444" y="500"/>
                      <a:pt x="444" y="500"/>
                      <a:pt x="471" y="500"/>
                    </a:cubicBezTo>
                    <a:lnTo>
                      <a:pt x="527" y="500"/>
                    </a:lnTo>
                    <a:cubicBezTo>
                      <a:pt x="527" y="472"/>
                      <a:pt x="527" y="472"/>
                      <a:pt x="527" y="472"/>
                    </a:cubicBezTo>
                    <a:lnTo>
                      <a:pt x="527" y="333"/>
                    </a:lnTo>
                    <a:cubicBezTo>
                      <a:pt x="527" y="195"/>
                      <a:pt x="582" y="112"/>
                      <a:pt x="693" y="112"/>
                    </a:cubicBezTo>
                    <a:cubicBezTo>
                      <a:pt x="749" y="112"/>
                      <a:pt x="804" y="139"/>
                      <a:pt x="832" y="195"/>
                    </a:cubicBezTo>
                    <a:cubicBezTo>
                      <a:pt x="860" y="222"/>
                      <a:pt x="887" y="278"/>
                      <a:pt x="887" y="333"/>
                    </a:cubicBezTo>
                    <a:cubicBezTo>
                      <a:pt x="887" y="389"/>
                      <a:pt x="887" y="444"/>
                      <a:pt x="860" y="500"/>
                    </a:cubicBezTo>
                    <a:cubicBezTo>
                      <a:pt x="832" y="527"/>
                      <a:pt x="804" y="555"/>
                      <a:pt x="749" y="583"/>
                    </a:cubicBezTo>
                    <a:lnTo>
                      <a:pt x="721" y="583"/>
                    </a:lnTo>
                    <a:cubicBezTo>
                      <a:pt x="721" y="583"/>
                      <a:pt x="721" y="611"/>
                      <a:pt x="721" y="611"/>
                    </a:cubicBezTo>
                    <a:lnTo>
                      <a:pt x="721" y="666"/>
                    </a:lnTo>
                    <a:cubicBezTo>
                      <a:pt x="721" y="694"/>
                      <a:pt x="721" y="694"/>
                      <a:pt x="749" y="694"/>
                    </a:cubicBezTo>
                    <a:cubicBezTo>
                      <a:pt x="804" y="694"/>
                      <a:pt x="832" y="694"/>
                      <a:pt x="887" y="666"/>
                    </a:cubicBezTo>
                    <a:cubicBezTo>
                      <a:pt x="915" y="638"/>
                      <a:pt x="943" y="583"/>
                      <a:pt x="971" y="527"/>
                    </a:cubicBezTo>
                    <a:cubicBezTo>
                      <a:pt x="998" y="472"/>
                      <a:pt x="998" y="417"/>
                      <a:pt x="998" y="333"/>
                    </a:cubicBezTo>
                    <a:cubicBezTo>
                      <a:pt x="998" y="278"/>
                      <a:pt x="998" y="222"/>
                      <a:pt x="971" y="167"/>
                    </a:cubicBezTo>
                    <a:cubicBezTo>
                      <a:pt x="943" y="112"/>
                      <a:pt x="915" y="56"/>
                      <a:pt x="860" y="28"/>
                    </a:cubicBezTo>
                    <a:cubicBezTo>
                      <a:pt x="832" y="1"/>
                      <a:pt x="776" y="1"/>
                      <a:pt x="6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19"/>
              <p:cNvSpPr/>
              <p:nvPr/>
            </p:nvSpPr>
            <p:spPr>
              <a:xfrm>
                <a:off x="7157705" y="4632100"/>
                <a:ext cx="249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999" h="722" extrusionOk="0">
                    <a:moveTo>
                      <a:pt x="611" y="139"/>
                    </a:moveTo>
                    <a:cubicBezTo>
                      <a:pt x="694" y="139"/>
                      <a:pt x="777" y="167"/>
                      <a:pt x="833" y="194"/>
                    </a:cubicBezTo>
                    <a:cubicBezTo>
                      <a:pt x="860" y="222"/>
                      <a:pt x="888" y="277"/>
                      <a:pt x="888" y="361"/>
                    </a:cubicBezTo>
                    <a:cubicBezTo>
                      <a:pt x="888" y="416"/>
                      <a:pt x="860" y="472"/>
                      <a:pt x="833" y="527"/>
                    </a:cubicBezTo>
                    <a:cubicBezTo>
                      <a:pt x="777" y="555"/>
                      <a:pt x="694" y="582"/>
                      <a:pt x="611" y="582"/>
                    </a:cubicBezTo>
                    <a:lnTo>
                      <a:pt x="389" y="582"/>
                    </a:lnTo>
                    <a:cubicBezTo>
                      <a:pt x="306" y="582"/>
                      <a:pt x="223" y="555"/>
                      <a:pt x="167" y="527"/>
                    </a:cubicBezTo>
                    <a:cubicBezTo>
                      <a:pt x="139" y="472"/>
                      <a:pt x="112" y="416"/>
                      <a:pt x="112" y="361"/>
                    </a:cubicBezTo>
                    <a:cubicBezTo>
                      <a:pt x="112" y="277"/>
                      <a:pt x="139" y="222"/>
                      <a:pt x="167" y="194"/>
                    </a:cubicBezTo>
                    <a:cubicBezTo>
                      <a:pt x="223" y="167"/>
                      <a:pt x="306" y="139"/>
                      <a:pt x="389" y="139"/>
                    </a:cubicBezTo>
                    <a:close/>
                    <a:moveTo>
                      <a:pt x="389" y="0"/>
                    </a:moveTo>
                    <a:cubicBezTo>
                      <a:pt x="250" y="0"/>
                      <a:pt x="167" y="28"/>
                      <a:pt x="112" y="83"/>
                    </a:cubicBezTo>
                    <a:cubicBezTo>
                      <a:pt x="28" y="139"/>
                      <a:pt x="1" y="222"/>
                      <a:pt x="1" y="361"/>
                    </a:cubicBezTo>
                    <a:cubicBezTo>
                      <a:pt x="1" y="472"/>
                      <a:pt x="28" y="555"/>
                      <a:pt x="112" y="610"/>
                    </a:cubicBezTo>
                    <a:cubicBezTo>
                      <a:pt x="167" y="666"/>
                      <a:pt x="250" y="721"/>
                      <a:pt x="389" y="721"/>
                    </a:cubicBezTo>
                    <a:lnTo>
                      <a:pt x="611" y="721"/>
                    </a:lnTo>
                    <a:cubicBezTo>
                      <a:pt x="749" y="693"/>
                      <a:pt x="833" y="666"/>
                      <a:pt x="916" y="610"/>
                    </a:cubicBezTo>
                    <a:cubicBezTo>
                      <a:pt x="971" y="555"/>
                      <a:pt x="999" y="472"/>
                      <a:pt x="999" y="361"/>
                    </a:cubicBezTo>
                    <a:cubicBezTo>
                      <a:pt x="999" y="222"/>
                      <a:pt x="971" y="139"/>
                      <a:pt x="916" y="83"/>
                    </a:cubicBezTo>
                    <a:cubicBezTo>
                      <a:pt x="833" y="28"/>
                      <a:pt x="749" y="0"/>
                      <a:pt x="6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19"/>
              <p:cNvSpPr/>
              <p:nvPr/>
            </p:nvSpPr>
            <p:spPr>
              <a:xfrm>
                <a:off x="7157837" y="4609225"/>
                <a:ext cx="24975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999" h="777" extrusionOk="0">
                    <a:moveTo>
                      <a:pt x="638" y="277"/>
                    </a:moveTo>
                    <a:lnTo>
                      <a:pt x="638" y="638"/>
                    </a:lnTo>
                    <a:lnTo>
                      <a:pt x="139" y="277"/>
                    </a:lnTo>
                    <a:close/>
                    <a:moveTo>
                      <a:pt x="638" y="0"/>
                    </a:moveTo>
                    <a:cubicBezTo>
                      <a:pt x="638" y="0"/>
                      <a:pt x="638" y="28"/>
                      <a:pt x="638" y="28"/>
                    </a:cubicBezTo>
                    <a:lnTo>
                      <a:pt x="638" y="167"/>
                    </a:lnTo>
                    <a:lnTo>
                      <a:pt x="1" y="167"/>
                    </a:lnTo>
                    <a:cubicBezTo>
                      <a:pt x="1" y="167"/>
                      <a:pt x="1" y="167"/>
                      <a:pt x="1" y="194"/>
                    </a:cubicBezTo>
                    <a:lnTo>
                      <a:pt x="1" y="277"/>
                    </a:lnTo>
                    <a:cubicBezTo>
                      <a:pt x="1" y="305"/>
                      <a:pt x="1" y="305"/>
                      <a:pt x="1" y="305"/>
                    </a:cubicBezTo>
                    <a:cubicBezTo>
                      <a:pt x="28" y="333"/>
                      <a:pt x="28" y="333"/>
                      <a:pt x="28" y="333"/>
                    </a:cubicBezTo>
                    <a:lnTo>
                      <a:pt x="638" y="749"/>
                    </a:lnTo>
                    <a:cubicBezTo>
                      <a:pt x="638" y="777"/>
                      <a:pt x="666" y="777"/>
                      <a:pt x="666" y="777"/>
                    </a:cubicBezTo>
                    <a:lnTo>
                      <a:pt x="749" y="777"/>
                    </a:lnTo>
                    <a:cubicBezTo>
                      <a:pt x="749" y="749"/>
                      <a:pt x="749" y="749"/>
                      <a:pt x="749" y="749"/>
                    </a:cubicBezTo>
                    <a:lnTo>
                      <a:pt x="749" y="277"/>
                    </a:lnTo>
                    <a:lnTo>
                      <a:pt x="999" y="277"/>
                    </a:lnTo>
                    <a:cubicBezTo>
                      <a:pt x="999" y="277"/>
                      <a:pt x="999" y="250"/>
                      <a:pt x="999" y="250"/>
                    </a:cubicBezTo>
                    <a:lnTo>
                      <a:pt x="999" y="194"/>
                    </a:lnTo>
                    <a:cubicBezTo>
                      <a:pt x="999" y="167"/>
                      <a:pt x="999" y="167"/>
                      <a:pt x="999" y="167"/>
                    </a:cubicBezTo>
                    <a:lnTo>
                      <a:pt x="749" y="167"/>
                    </a:lnTo>
                    <a:lnTo>
                      <a:pt x="749" y="28"/>
                    </a:lnTo>
                    <a:cubicBezTo>
                      <a:pt x="749" y="28"/>
                      <a:pt x="749" y="0"/>
                      <a:pt x="7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19"/>
              <p:cNvSpPr/>
              <p:nvPr/>
            </p:nvSpPr>
            <p:spPr>
              <a:xfrm>
                <a:off x="7671715" y="4632100"/>
                <a:ext cx="256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722" extrusionOk="0">
                    <a:moveTo>
                      <a:pt x="611" y="139"/>
                    </a:moveTo>
                    <a:cubicBezTo>
                      <a:pt x="722" y="139"/>
                      <a:pt x="777" y="167"/>
                      <a:pt x="833" y="194"/>
                    </a:cubicBezTo>
                    <a:cubicBezTo>
                      <a:pt x="888" y="222"/>
                      <a:pt x="888" y="277"/>
                      <a:pt x="888" y="361"/>
                    </a:cubicBezTo>
                    <a:cubicBezTo>
                      <a:pt x="888" y="416"/>
                      <a:pt x="888" y="472"/>
                      <a:pt x="833" y="527"/>
                    </a:cubicBezTo>
                    <a:cubicBezTo>
                      <a:pt x="777" y="555"/>
                      <a:pt x="722" y="582"/>
                      <a:pt x="611" y="582"/>
                    </a:cubicBezTo>
                    <a:lnTo>
                      <a:pt x="389" y="582"/>
                    </a:lnTo>
                    <a:cubicBezTo>
                      <a:pt x="306" y="582"/>
                      <a:pt x="223" y="555"/>
                      <a:pt x="195" y="527"/>
                    </a:cubicBezTo>
                    <a:cubicBezTo>
                      <a:pt x="140" y="472"/>
                      <a:pt x="112" y="416"/>
                      <a:pt x="112" y="361"/>
                    </a:cubicBezTo>
                    <a:cubicBezTo>
                      <a:pt x="112" y="277"/>
                      <a:pt x="140" y="222"/>
                      <a:pt x="195" y="194"/>
                    </a:cubicBezTo>
                    <a:cubicBezTo>
                      <a:pt x="223" y="167"/>
                      <a:pt x="306" y="139"/>
                      <a:pt x="389" y="139"/>
                    </a:cubicBezTo>
                    <a:close/>
                    <a:moveTo>
                      <a:pt x="389" y="0"/>
                    </a:moveTo>
                    <a:cubicBezTo>
                      <a:pt x="278" y="0"/>
                      <a:pt x="167" y="28"/>
                      <a:pt x="112" y="83"/>
                    </a:cubicBezTo>
                    <a:cubicBezTo>
                      <a:pt x="29" y="139"/>
                      <a:pt x="1" y="222"/>
                      <a:pt x="1" y="361"/>
                    </a:cubicBezTo>
                    <a:cubicBezTo>
                      <a:pt x="1" y="472"/>
                      <a:pt x="29" y="555"/>
                      <a:pt x="112" y="610"/>
                    </a:cubicBezTo>
                    <a:cubicBezTo>
                      <a:pt x="167" y="666"/>
                      <a:pt x="278" y="721"/>
                      <a:pt x="389" y="721"/>
                    </a:cubicBezTo>
                    <a:lnTo>
                      <a:pt x="639" y="721"/>
                    </a:lnTo>
                    <a:cubicBezTo>
                      <a:pt x="750" y="693"/>
                      <a:pt x="833" y="666"/>
                      <a:pt x="916" y="610"/>
                    </a:cubicBezTo>
                    <a:cubicBezTo>
                      <a:pt x="971" y="555"/>
                      <a:pt x="1027" y="472"/>
                      <a:pt x="1027" y="361"/>
                    </a:cubicBezTo>
                    <a:cubicBezTo>
                      <a:pt x="1027" y="222"/>
                      <a:pt x="971" y="139"/>
                      <a:pt x="916" y="83"/>
                    </a:cubicBezTo>
                    <a:cubicBezTo>
                      <a:pt x="833" y="28"/>
                      <a:pt x="750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19"/>
              <p:cNvSpPr/>
              <p:nvPr/>
            </p:nvSpPr>
            <p:spPr>
              <a:xfrm>
                <a:off x="7672119" y="4611300"/>
                <a:ext cx="25675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694" extrusionOk="0">
                    <a:moveTo>
                      <a:pt x="694" y="1"/>
                    </a:moveTo>
                    <a:cubicBezTo>
                      <a:pt x="611" y="1"/>
                      <a:pt x="555" y="1"/>
                      <a:pt x="500" y="28"/>
                    </a:cubicBezTo>
                    <a:cubicBezTo>
                      <a:pt x="472" y="84"/>
                      <a:pt x="417" y="112"/>
                      <a:pt x="417" y="167"/>
                    </a:cubicBezTo>
                    <a:cubicBezTo>
                      <a:pt x="389" y="222"/>
                      <a:pt x="361" y="278"/>
                      <a:pt x="361" y="333"/>
                    </a:cubicBezTo>
                    <a:cubicBezTo>
                      <a:pt x="361" y="417"/>
                      <a:pt x="389" y="472"/>
                      <a:pt x="417" y="527"/>
                    </a:cubicBezTo>
                    <a:lnTo>
                      <a:pt x="140" y="500"/>
                    </a:lnTo>
                    <a:lnTo>
                      <a:pt x="140" y="84"/>
                    </a:lnTo>
                    <a:cubicBezTo>
                      <a:pt x="140" y="84"/>
                      <a:pt x="140" y="84"/>
                      <a:pt x="112" y="56"/>
                    </a:cubicBezTo>
                    <a:lnTo>
                      <a:pt x="29" y="56"/>
                    </a:lnTo>
                    <a:cubicBezTo>
                      <a:pt x="29" y="56"/>
                      <a:pt x="1" y="84"/>
                      <a:pt x="1" y="84"/>
                    </a:cubicBezTo>
                    <a:lnTo>
                      <a:pt x="1" y="583"/>
                    </a:lnTo>
                    <a:cubicBezTo>
                      <a:pt x="1" y="611"/>
                      <a:pt x="29" y="611"/>
                      <a:pt x="56" y="611"/>
                    </a:cubicBezTo>
                    <a:lnTo>
                      <a:pt x="528" y="666"/>
                    </a:lnTo>
                    <a:cubicBezTo>
                      <a:pt x="528" y="666"/>
                      <a:pt x="528" y="666"/>
                      <a:pt x="528" y="638"/>
                    </a:cubicBezTo>
                    <a:cubicBezTo>
                      <a:pt x="555" y="638"/>
                      <a:pt x="555" y="638"/>
                      <a:pt x="555" y="611"/>
                    </a:cubicBezTo>
                    <a:lnTo>
                      <a:pt x="555" y="555"/>
                    </a:lnTo>
                    <a:cubicBezTo>
                      <a:pt x="555" y="555"/>
                      <a:pt x="555" y="527"/>
                      <a:pt x="555" y="527"/>
                    </a:cubicBezTo>
                    <a:cubicBezTo>
                      <a:pt x="528" y="527"/>
                      <a:pt x="528" y="500"/>
                      <a:pt x="528" y="500"/>
                    </a:cubicBezTo>
                    <a:cubicBezTo>
                      <a:pt x="500" y="472"/>
                      <a:pt x="500" y="444"/>
                      <a:pt x="500" y="444"/>
                    </a:cubicBezTo>
                    <a:cubicBezTo>
                      <a:pt x="472" y="417"/>
                      <a:pt x="472" y="389"/>
                      <a:pt x="472" y="361"/>
                    </a:cubicBezTo>
                    <a:cubicBezTo>
                      <a:pt x="472" y="278"/>
                      <a:pt x="500" y="250"/>
                      <a:pt x="528" y="195"/>
                    </a:cubicBezTo>
                    <a:cubicBezTo>
                      <a:pt x="555" y="139"/>
                      <a:pt x="611" y="139"/>
                      <a:pt x="666" y="139"/>
                    </a:cubicBezTo>
                    <a:cubicBezTo>
                      <a:pt x="750" y="139"/>
                      <a:pt x="805" y="139"/>
                      <a:pt x="833" y="195"/>
                    </a:cubicBezTo>
                    <a:cubicBezTo>
                      <a:pt x="888" y="250"/>
                      <a:pt x="888" y="278"/>
                      <a:pt x="888" y="361"/>
                    </a:cubicBezTo>
                    <a:cubicBezTo>
                      <a:pt x="888" y="417"/>
                      <a:pt x="888" y="444"/>
                      <a:pt x="860" y="500"/>
                    </a:cubicBezTo>
                    <a:cubicBezTo>
                      <a:pt x="833" y="527"/>
                      <a:pt x="805" y="555"/>
                      <a:pt x="750" y="555"/>
                    </a:cubicBezTo>
                    <a:cubicBezTo>
                      <a:pt x="722" y="583"/>
                      <a:pt x="722" y="583"/>
                      <a:pt x="722" y="611"/>
                    </a:cubicBezTo>
                    <a:lnTo>
                      <a:pt x="722" y="666"/>
                    </a:lnTo>
                    <a:cubicBezTo>
                      <a:pt x="722" y="666"/>
                      <a:pt x="722" y="694"/>
                      <a:pt x="722" y="694"/>
                    </a:cubicBezTo>
                    <a:lnTo>
                      <a:pt x="750" y="694"/>
                    </a:lnTo>
                    <a:cubicBezTo>
                      <a:pt x="805" y="694"/>
                      <a:pt x="833" y="694"/>
                      <a:pt x="888" y="666"/>
                    </a:cubicBezTo>
                    <a:cubicBezTo>
                      <a:pt x="916" y="638"/>
                      <a:pt x="944" y="583"/>
                      <a:pt x="971" y="527"/>
                    </a:cubicBezTo>
                    <a:cubicBezTo>
                      <a:pt x="999" y="500"/>
                      <a:pt x="1027" y="417"/>
                      <a:pt x="1027" y="361"/>
                    </a:cubicBezTo>
                    <a:cubicBezTo>
                      <a:pt x="1027" y="278"/>
                      <a:pt x="999" y="222"/>
                      <a:pt x="971" y="167"/>
                    </a:cubicBezTo>
                    <a:cubicBezTo>
                      <a:pt x="944" y="112"/>
                      <a:pt x="916" y="84"/>
                      <a:pt x="860" y="28"/>
                    </a:cubicBezTo>
                    <a:cubicBezTo>
                      <a:pt x="805" y="1"/>
                      <a:pt x="750" y="1"/>
                      <a:pt x="6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19"/>
              <p:cNvSpPr/>
              <p:nvPr/>
            </p:nvSpPr>
            <p:spPr>
              <a:xfrm>
                <a:off x="8186425" y="4632100"/>
                <a:ext cx="256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722" extrusionOk="0">
                    <a:moveTo>
                      <a:pt x="638" y="139"/>
                    </a:moveTo>
                    <a:cubicBezTo>
                      <a:pt x="721" y="139"/>
                      <a:pt x="777" y="167"/>
                      <a:pt x="832" y="194"/>
                    </a:cubicBezTo>
                    <a:cubicBezTo>
                      <a:pt x="887" y="222"/>
                      <a:pt x="915" y="277"/>
                      <a:pt x="915" y="361"/>
                    </a:cubicBezTo>
                    <a:cubicBezTo>
                      <a:pt x="915" y="416"/>
                      <a:pt x="887" y="472"/>
                      <a:pt x="832" y="527"/>
                    </a:cubicBezTo>
                    <a:cubicBezTo>
                      <a:pt x="777" y="555"/>
                      <a:pt x="721" y="582"/>
                      <a:pt x="638" y="582"/>
                    </a:cubicBezTo>
                    <a:lnTo>
                      <a:pt x="388" y="582"/>
                    </a:lnTo>
                    <a:cubicBezTo>
                      <a:pt x="305" y="582"/>
                      <a:pt x="250" y="555"/>
                      <a:pt x="194" y="527"/>
                    </a:cubicBezTo>
                    <a:cubicBezTo>
                      <a:pt x="139" y="472"/>
                      <a:pt x="111" y="416"/>
                      <a:pt x="111" y="361"/>
                    </a:cubicBezTo>
                    <a:cubicBezTo>
                      <a:pt x="111" y="277"/>
                      <a:pt x="139" y="222"/>
                      <a:pt x="194" y="194"/>
                    </a:cubicBezTo>
                    <a:cubicBezTo>
                      <a:pt x="250" y="167"/>
                      <a:pt x="305" y="139"/>
                      <a:pt x="388" y="139"/>
                    </a:cubicBezTo>
                    <a:close/>
                    <a:moveTo>
                      <a:pt x="388" y="0"/>
                    </a:moveTo>
                    <a:cubicBezTo>
                      <a:pt x="277" y="0"/>
                      <a:pt x="194" y="28"/>
                      <a:pt x="111" y="83"/>
                    </a:cubicBezTo>
                    <a:cubicBezTo>
                      <a:pt x="28" y="139"/>
                      <a:pt x="0" y="222"/>
                      <a:pt x="0" y="361"/>
                    </a:cubicBezTo>
                    <a:cubicBezTo>
                      <a:pt x="0" y="472"/>
                      <a:pt x="28" y="555"/>
                      <a:pt x="111" y="610"/>
                    </a:cubicBezTo>
                    <a:cubicBezTo>
                      <a:pt x="194" y="666"/>
                      <a:pt x="277" y="721"/>
                      <a:pt x="388" y="721"/>
                    </a:cubicBezTo>
                    <a:lnTo>
                      <a:pt x="638" y="721"/>
                    </a:lnTo>
                    <a:cubicBezTo>
                      <a:pt x="749" y="693"/>
                      <a:pt x="832" y="666"/>
                      <a:pt x="915" y="610"/>
                    </a:cubicBezTo>
                    <a:cubicBezTo>
                      <a:pt x="998" y="555"/>
                      <a:pt x="1026" y="472"/>
                      <a:pt x="1026" y="361"/>
                    </a:cubicBezTo>
                    <a:cubicBezTo>
                      <a:pt x="1026" y="222"/>
                      <a:pt x="998" y="139"/>
                      <a:pt x="915" y="83"/>
                    </a:cubicBezTo>
                    <a:cubicBezTo>
                      <a:pt x="832" y="28"/>
                      <a:pt x="749" y="0"/>
                      <a:pt x="6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19"/>
              <p:cNvSpPr/>
              <p:nvPr/>
            </p:nvSpPr>
            <p:spPr>
              <a:xfrm>
                <a:off x="8187100" y="4610600"/>
                <a:ext cx="25000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722" extrusionOk="0">
                    <a:moveTo>
                      <a:pt x="666" y="140"/>
                    </a:moveTo>
                    <a:cubicBezTo>
                      <a:pt x="694" y="140"/>
                      <a:pt x="750" y="140"/>
                      <a:pt x="777" y="167"/>
                    </a:cubicBezTo>
                    <a:cubicBezTo>
                      <a:pt x="805" y="195"/>
                      <a:pt x="833" y="223"/>
                      <a:pt x="860" y="250"/>
                    </a:cubicBezTo>
                    <a:cubicBezTo>
                      <a:pt x="860" y="278"/>
                      <a:pt x="888" y="306"/>
                      <a:pt x="888" y="361"/>
                    </a:cubicBezTo>
                    <a:cubicBezTo>
                      <a:pt x="888" y="389"/>
                      <a:pt x="860" y="445"/>
                      <a:pt x="860" y="472"/>
                    </a:cubicBezTo>
                    <a:cubicBezTo>
                      <a:pt x="833" y="500"/>
                      <a:pt x="805" y="528"/>
                      <a:pt x="777" y="555"/>
                    </a:cubicBezTo>
                    <a:cubicBezTo>
                      <a:pt x="750" y="583"/>
                      <a:pt x="694" y="583"/>
                      <a:pt x="666" y="583"/>
                    </a:cubicBezTo>
                    <a:cubicBezTo>
                      <a:pt x="611" y="583"/>
                      <a:pt x="583" y="583"/>
                      <a:pt x="528" y="555"/>
                    </a:cubicBezTo>
                    <a:cubicBezTo>
                      <a:pt x="500" y="528"/>
                      <a:pt x="472" y="500"/>
                      <a:pt x="472" y="472"/>
                    </a:cubicBezTo>
                    <a:cubicBezTo>
                      <a:pt x="445" y="445"/>
                      <a:pt x="445" y="389"/>
                      <a:pt x="445" y="361"/>
                    </a:cubicBezTo>
                    <a:cubicBezTo>
                      <a:pt x="445" y="334"/>
                      <a:pt x="445" y="278"/>
                      <a:pt x="472" y="250"/>
                    </a:cubicBezTo>
                    <a:cubicBezTo>
                      <a:pt x="472" y="223"/>
                      <a:pt x="500" y="195"/>
                      <a:pt x="528" y="167"/>
                    </a:cubicBezTo>
                    <a:cubicBezTo>
                      <a:pt x="583" y="140"/>
                      <a:pt x="611" y="140"/>
                      <a:pt x="666" y="140"/>
                    </a:cubicBezTo>
                    <a:close/>
                    <a:moveTo>
                      <a:pt x="666" y="1"/>
                    </a:moveTo>
                    <a:cubicBezTo>
                      <a:pt x="583" y="1"/>
                      <a:pt x="528" y="1"/>
                      <a:pt x="500" y="29"/>
                    </a:cubicBezTo>
                    <a:cubicBezTo>
                      <a:pt x="445" y="56"/>
                      <a:pt x="389" y="112"/>
                      <a:pt x="361" y="167"/>
                    </a:cubicBezTo>
                    <a:cubicBezTo>
                      <a:pt x="334" y="223"/>
                      <a:pt x="334" y="278"/>
                      <a:pt x="334" y="334"/>
                    </a:cubicBezTo>
                    <a:cubicBezTo>
                      <a:pt x="334" y="361"/>
                      <a:pt x="334" y="389"/>
                      <a:pt x="334" y="417"/>
                    </a:cubicBezTo>
                    <a:lnTo>
                      <a:pt x="29" y="223"/>
                    </a:lnTo>
                    <a:lnTo>
                      <a:pt x="1" y="223"/>
                    </a:lnTo>
                    <a:cubicBezTo>
                      <a:pt x="1" y="223"/>
                      <a:pt x="1" y="223"/>
                      <a:pt x="1" y="250"/>
                    </a:cubicBezTo>
                    <a:lnTo>
                      <a:pt x="1" y="306"/>
                    </a:lnTo>
                    <a:cubicBezTo>
                      <a:pt x="1" y="306"/>
                      <a:pt x="1" y="334"/>
                      <a:pt x="1" y="334"/>
                    </a:cubicBezTo>
                    <a:cubicBezTo>
                      <a:pt x="1" y="334"/>
                      <a:pt x="1" y="334"/>
                      <a:pt x="1" y="361"/>
                    </a:cubicBezTo>
                    <a:lnTo>
                      <a:pt x="29" y="361"/>
                    </a:lnTo>
                    <a:lnTo>
                      <a:pt x="389" y="639"/>
                    </a:lnTo>
                    <a:cubicBezTo>
                      <a:pt x="500" y="694"/>
                      <a:pt x="583" y="722"/>
                      <a:pt x="666" y="722"/>
                    </a:cubicBezTo>
                    <a:cubicBezTo>
                      <a:pt x="722" y="722"/>
                      <a:pt x="777" y="722"/>
                      <a:pt x="833" y="694"/>
                    </a:cubicBezTo>
                    <a:cubicBezTo>
                      <a:pt x="888" y="666"/>
                      <a:pt x="916" y="611"/>
                      <a:pt x="944" y="555"/>
                    </a:cubicBezTo>
                    <a:cubicBezTo>
                      <a:pt x="971" y="500"/>
                      <a:pt x="999" y="445"/>
                      <a:pt x="999" y="361"/>
                    </a:cubicBezTo>
                    <a:cubicBezTo>
                      <a:pt x="999" y="278"/>
                      <a:pt x="971" y="223"/>
                      <a:pt x="944" y="167"/>
                    </a:cubicBezTo>
                    <a:cubicBezTo>
                      <a:pt x="916" y="112"/>
                      <a:pt x="888" y="56"/>
                      <a:pt x="833" y="29"/>
                    </a:cubicBezTo>
                    <a:cubicBezTo>
                      <a:pt x="777" y="1"/>
                      <a:pt x="722" y="1"/>
                      <a:pt x="6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449" name="Google Shape;449;p19"/>
          <p:cNvGrpSpPr/>
          <p:nvPr/>
        </p:nvGrpSpPr>
        <p:grpSpPr>
          <a:xfrm>
            <a:off x="11559553" y="327451"/>
            <a:ext cx="305100" cy="305100"/>
            <a:chOff x="3023950" y="3689950"/>
            <a:chExt cx="316100" cy="316100"/>
          </a:xfrm>
        </p:grpSpPr>
        <p:sp>
          <p:nvSpPr>
            <p:cNvPr id="450" name="Google Shape;450;p19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19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19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3" name="Google Shape;453;p19"/>
          <p:cNvGrpSpPr/>
          <p:nvPr/>
        </p:nvGrpSpPr>
        <p:grpSpPr>
          <a:xfrm>
            <a:off x="327653" y="327451"/>
            <a:ext cx="305100" cy="305100"/>
            <a:chOff x="3023950" y="3689950"/>
            <a:chExt cx="316100" cy="316100"/>
          </a:xfrm>
        </p:grpSpPr>
        <p:sp>
          <p:nvSpPr>
            <p:cNvPr id="454" name="Google Shape;454;p19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9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9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7" name="Google Shape;457;p19"/>
          <p:cNvGrpSpPr/>
          <p:nvPr/>
        </p:nvGrpSpPr>
        <p:grpSpPr>
          <a:xfrm>
            <a:off x="327670" y="6225420"/>
            <a:ext cx="305100" cy="305141"/>
            <a:chOff x="3023950" y="3689950"/>
            <a:chExt cx="316100" cy="316100"/>
          </a:xfrm>
        </p:grpSpPr>
        <p:sp>
          <p:nvSpPr>
            <p:cNvPr id="458" name="Google Shape;458;p19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9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9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879978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463" name="Google Shape;463;p20"/>
          <p:cNvGrpSpPr/>
          <p:nvPr/>
        </p:nvGrpSpPr>
        <p:grpSpPr>
          <a:xfrm>
            <a:off x="11559553" y="327451"/>
            <a:ext cx="305100" cy="305100"/>
            <a:chOff x="3023950" y="3689950"/>
            <a:chExt cx="316100" cy="316100"/>
          </a:xfrm>
        </p:grpSpPr>
        <p:sp>
          <p:nvSpPr>
            <p:cNvPr id="464" name="Google Shape;464;p20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20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20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7" name="Google Shape;467;p20"/>
          <p:cNvGrpSpPr/>
          <p:nvPr/>
        </p:nvGrpSpPr>
        <p:grpSpPr>
          <a:xfrm>
            <a:off x="327653" y="327451"/>
            <a:ext cx="305100" cy="305100"/>
            <a:chOff x="3023950" y="3689950"/>
            <a:chExt cx="316100" cy="316100"/>
          </a:xfrm>
        </p:grpSpPr>
        <p:sp>
          <p:nvSpPr>
            <p:cNvPr id="468" name="Google Shape;468;p20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20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20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1" name="Google Shape;471;p20"/>
          <p:cNvGrpSpPr/>
          <p:nvPr/>
        </p:nvGrpSpPr>
        <p:grpSpPr>
          <a:xfrm>
            <a:off x="327670" y="6225420"/>
            <a:ext cx="305100" cy="305141"/>
            <a:chOff x="3023950" y="3689950"/>
            <a:chExt cx="316100" cy="316100"/>
          </a:xfrm>
        </p:grpSpPr>
        <p:sp>
          <p:nvSpPr>
            <p:cNvPr id="472" name="Google Shape;472;p20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20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20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0612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3"/>
          <p:cNvGrpSpPr/>
          <p:nvPr/>
        </p:nvGrpSpPr>
        <p:grpSpPr>
          <a:xfrm>
            <a:off x="11559553" y="327451"/>
            <a:ext cx="305100" cy="305100"/>
            <a:chOff x="3023950" y="3689950"/>
            <a:chExt cx="316100" cy="316100"/>
          </a:xfrm>
        </p:grpSpPr>
        <p:sp>
          <p:nvSpPr>
            <p:cNvPr id="22" name="Google Shape;22;p3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" name="Google Shape;25;p3"/>
          <p:cNvGrpSpPr/>
          <p:nvPr/>
        </p:nvGrpSpPr>
        <p:grpSpPr>
          <a:xfrm>
            <a:off x="327653" y="327451"/>
            <a:ext cx="305100" cy="305100"/>
            <a:chOff x="3023950" y="3689950"/>
            <a:chExt cx="316100" cy="316100"/>
          </a:xfrm>
        </p:grpSpPr>
        <p:sp>
          <p:nvSpPr>
            <p:cNvPr id="26" name="Google Shape;26;p3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" name="Google Shape;29;p3"/>
          <p:cNvGrpSpPr/>
          <p:nvPr/>
        </p:nvGrpSpPr>
        <p:grpSpPr>
          <a:xfrm>
            <a:off x="327653" y="6225420"/>
            <a:ext cx="305100" cy="305141"/>
            <a:chOff x="3023950" y="3689950"/>
            <a:chExt cx="316100" cy="316100"/>
          </a:xfrm>
        </p:grpSpPr>
        <p:sp>
          <p:nvSpPr>
            <p:cNvPr id="30" name="Google Shape;30;p3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" name="Google Shape;33;p3"/>
          <p:cNvGrpSpPr/>
          <p:nvPr/>
        </p:nvGrpSpPr>
        <p:grpSpPr>
          <a:xfrm>
            <a:off x="6230302" y="2198257"/>
            <a:ext cx="5477764" cy="4177332"/>
            <a:chOff x="5614975" y="2571738"/>
            <a:chExt cx="2725075" cy="2078413"/>
          </a:xfrm>
        </p:grpSpPr>
        <p:grpSp>
          <p:nvGrpSpPr>
            <p:cNvPr id="34" name="Google Shape;34;p3"/>
            <p:cNvGrpSpPr/>
            <p:nvPr/>
          </p:nvGrpSpPr>
          <p:grpSpPr>
            <a:xfrm>
              <a:off x="8301900" y="2571738"/>
              <a:ext cx="38150" cy="1997125"/>
              <a:chOff x="8301900" y="2571738"/>
              <a:chExt cx="38150" cy="1997125"/>
            </a:xfrm>
          </p:grpSpPr>
          <p:sp>
            <p:nvSpPr>
              <p:cNvPr id="35" name="Google Shape;35;p3"/>
              <p:cNvSpPr/>
              <p:nvPr/>
            </p:nvSpPr>
            <p:spPr>
              <a:xfrm>
                <a:off x="8305713" y="2571738"/>
                <a:ext cx="1735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944" extrusionOk="0">
                    <a:moveTo>
                      <a:pt x="333" y="112"/>
                    </a:moveTo>
                    <a:cubicBezTo>
                      <a:pt x="416" y="112"/>
                      <a:pt x="472" y="112"/>
                      <a:pt x="500" y="167"/>
                    </a:cubicBezTo>
                    <a:cubicBezTo>
                      <a:pt x="527" y="223"/>
                      <a:pt x="555" y="278"/>
                      <a:pt x="555" y="361"/>
                    </a:cubicBezTo>
                    <a:cubicBezTo>
                      <a:pt x="555" y="389"/>
                      <a:pt x="555" y="417"/>
                      <a:pt x="555" y="472"/>
                    </a:cubicBezTo>
                    <a:cubicBezTo>
                      <a:pt x="555" y="500"/>
                      <a:pt x="555" y="555"/>
                      <a:pt x="555" y="583"/>
                    </a:cubicBezTo>
                    <a:cubicBezTo>
                      <a:pt x="555" y="666"/>
                      <a:pt x="527" y="722"/>
                      <a:pt x="500" y="777"/>
                    </a:cubicBezTo>
                    <a:cubicBezTo>
                      <a:pt x="472" y="805"/>
                      <a:pt x="416" y="833"/>
                      <a:pt x="333" y="833"/>
                    </a:cubicBezTo>
                    <a:cubicBezTo>
                      <a:pt x="278" y="833"/>
                      <a:pt x="222" y="805"/>
                      <a:pt x="195" y="777"/>
                    </a:cubicBezTo>
                    <a:cubicBezTo>
                      <a:pt x="167" y="722"/>
                      <a:pt x="139" y="666"/>
                      <a:pt x="139" y="583"/>
                    </a:cubicBezTo>
                    <a:lnTo>
                      <a:pt x="139" y="472"/>
                    </a:lnTo>
                    <a:lnTo>
                      <a:pt x="139" y="361"/>
                    </a:lnTo>
                    <a:cubicBezTo>
                      <a:pt x="139" y="278"/>
                      <a:pt x="167" y="223"/>
                      <a:pt x="195" y="167"/>
                    </a:cubicBezTo>
                    <a:cubicBezTo>
                      <a:pt x="222" y="112"/>
                      <a:pt x="278" y="112"/>
                      <a:pt x="333" y="112"/>
                    </a:cubicBezTo>
                    <a:close/>
                    <a:moveTo>
                      <a:pt x="333" y="1"/>
                    </a:moveTo>
                    <a:cubicBezTo>
                      <a:pt x="222" y="1"/>
                      <a:pt x="139" y="29"/>
                      <a:pt x="111" y="84"/>
                    </a:cubicBezTo>
                    <a:cubicBezTo>
                      <a:pt x="56" y="167"/>
                      <a:pt x="28" y="250"/>
                      <a:pt x="28" y="361"/>
                    </a:cubicBezTo>
                    <a:lnTo>
                      <a:pt x="0" y="472"/>
                    </a:lnTo>
                    <a:lnTo>
                      <a:pt x="28" y="583"/>
                    </a:lnTo>
                    <a:cubicBezTo>
                      <a:pt x="28" y="694"/>
                      <a:pt x="56" y="777"/>
                      <a:pt x="111" y="833"/>
                    </a:cubicBezTo>
                    <a:cubicBezTo>
                      <a:pt x="139" y="916"/>
                      <a:pt x="222" y="944"/>
                      <a:pt x="333" y="944"/>
                    </a:cubicBezTo>
                    <a:cubicBezTo>
                      <a:pt x="472" y="944"/>
                      <a:pt x="555" y="916"/>
                      <a:pt x="583" y="833"/>
                    </a:cubicBezTo>
                    <a:cubicBezTo>
                      <a:pt x="638" y="777"/>
                      <a:pt x="666" y="694"/>
                      <a:pt x="666" y="583"/>
                    </a:cubicBezTo>
                    <a:cubicBezTo>
                      <a:pt x="666" y="555"/>
                      <a:pt x="694" y="528"/>
                      <a:pt x="694" y="472"/>
                    </a:cubicBezTo>
                    <a:cubicBezTo>
                      <a:pt x="694" y="417"/>
                      <a:pt x="666" y="389"/>
                      <a:pt x="666" y="361"/>
                    </a:cubicBezTo>
                    <a:cubicBezTo>
                      <a:pt x="666" y="250"/>
                      <a:pt x="638" y="167"/>
                      <a:pt x="583" y="84"/>
                    </a:cubicBezTo>
                    <a:cubicBezTo>
                      <a:pt x="555" y="29"/>
                      <a:pt x="472" y="1"/>
                      <a:pt x="3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3"/>
              <p:cNvSpPr/>
              <p:nvPr/>
            </p:nvSpPr>
            <p:spPr>
              <a:xfrm>
                <a:off x="8302600" y="2966313"/>
                <a:ext cx="1735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944" extrusionOk="0">
                    <a:moveTo>
                      <a:pt x="333" y="84"/>
                    </a:moveTo>
                    <a:cubicBezTo>
                      <a:pt x="416" y="84"/>
                      <a:pt x="472" y="111"/>
                      <a:pt x="500" y="167"/>
                    </a:cubicBezTo>
                    <a:cubicBezTo>
                      <a:pt x="527" y="222"/>
                      <a:pt x="555" y="278"/>
                      <a:pt x="555" y="361"/>
                    </a:cubicBezTo>
                    <a:cubicBezTo>
                      <a:pt x="555" y="389"/>
                      <a:pt x="555" y="416"/>
                      <a:pt x="555" y="472"/>
                    </a:cubicBezTo>
                    <a:cubicBezTo>
                      <a:pt x="555" y="500"/>
                      <a:pt x="555" y="555"/>
                      <a:pt x="555" y="583"/>
                    </a:cubicBezTo>
                    <a:cubicBezTo>
                      <a:pt x="555" y="638"/>
                      <a:pt x="527" y="721"/>
                      <a:pt x="500" y="749"/>
                    </a:cubicBezTo>
                    <a:cubicBezTo>
                      <a:pt x="472" y="805"/>
                      <a:pt x="416" y="832"/>
                      <a:pt x="333" y="832"/>
                    </a:cubicBezTo>
                    <a:cubicBezTo>
                      <a:pt x="278" y="832"/>
                      <a:pt x="222" y="805"/>
                      <a:pt x="195" y="749"/>
                    </a:cubicBezTo>
                    <a:cubicBezTo>
                      <a:pt x="167" y="721"/>
                      <a:pt x="139" y="638"/>
                      <a:pt x="139" y="583"/>
                    </a:cubicBezTo>
                    <a:lnTo>
                      <a:pt x="139" y="472"/>
                    </a:lnTo>
                    <a:lnTo>
                      <a:pt x="139" y="361"/>
                    </a:lnTo>
                    <a:cubicBezTo>
                      <a:pt x="139" y="278"/>
                      <a:pt x="167" y="222"/>
                      <a:pt x="195" y="167"/>
                    </a:cubicBezTo>
                    <a:cubicBezTo>
                      <a:pt x="222" y="111"/>
                      <a:pt x="278" y="84"/>
                      <a:pt x="333" y="84"/>
                    </a:cubicBezTo>
                    <a:close/>
                    <a:moveTo>
                      <a:pt x="333" y="0"/>
                    </a:moveTo>
                    <a:cubicBezTo>
                      <a:pt x="222" y="0"/>
                      <a:pt x="139" y="28"/>
                      <a:pt x="111" y="84"/>
                    </a:cubicBezTo>
                    <a:cubicBezTo>
                      <a:pt x="56" y="167"/>
                      <a:pt x="28" y="250"/>
                      <a:pt x="28" y="333"/>
                    </a:cubicBezTo>
                    <a:lnTo>
                      <a:pt x="0" y="472"/>
                    </a:lnTo>
                    <a:lnTo>
                      <a:pt x="28" y="583"/>
                    </a:lnTo>
                    <a:cubicBezTo>
                      <a:pt x="28" y="694"/>
                      <a:pt x="56" y="777"/>
                      <a:pt x="111" y="832"/>
                    </a:cubicBezTo>
                    <a:cubicBezTo>
                      <a:pt x="139" y="915"/>
                      <a:pt x="222" y="943"/>
                      <a:pt x="333" y="943"/>
                    </a:cubicBezTo>
                    <a:cubicBezTo>
                      <a:pt x="472" y="943"/>
                      <a:pt x="555" y="915"/>
                      <a:pt x="583" y="832"/>
                    </a:cubicBezTo>
                    <a:cubicBezTo>
                      <a:pt x="638" y="777"/>
                      <a:pt x="666" y="694"/>
                      <a:pt x="666" y="583"/>
                    </a:cubicBezTo>
                    <a:cubicBezTo>
                      <a:pt x="666" y="555"/>
                      <a:pt x="694" y="527"/>
                      <a:pt x="694" y="472"/>
                    </a:cubicBezTo>
                    <a:cubicBezTo>
                      <a:pt x="694" y="416"/>
                      <a:pt x="666" y="361"/>
                      <a:pt x="666" y="333"/>
                    </a:cubicBezTo>
                    <a:cubicBezTo>
                      <a:pt x="666" y="250"/>
                      <a:pt x="638" y="167"/>
                      <a:pt x="583" y="84"/>
                    </a:cubicBezTo>
                    <a:cubicBezTo>
                      <a:pt x="555" y="28"/>
                      <a:pt x="472" y="0"/>
                      <a:pt x="3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>
                <a:off x="8302250" y="3360888"/>
                <a:ext cx="1735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944" extrusionOk="0">
                    <a:moveTo>
                      <a:pt x="333" y="84"/>
                    </a:moveTo>
                    <a:cubicBezTo>
                      <a:pt x="416" y="84"/>
                      <a:pt x="472" y="112"/>
                      <a:pt x="500" y="167"/>
                    </a:cubicBezTo>
                    <a:cubicBezTo>
                      <a:pt x="527" y="223"/>
                      <a:pt x="555" y="278"/>
                      <a:pt x="555" y="361"/>
                    </a:cubicBezTo>
                    <a:cubicBezTo>
                      <a:pt x="555" y="389"/>
                      <a:pt x="555" y="417"/>
                      <a:pt x="555" y="472"/>
                    </a:cubicBezTo>
                    <a:cubicBezTo>
                      <a:pt x="555" y="500"/>
                      <a:pt x="555" y="555"/>
                      <a:pt x="555" y="583"/>
                    </a:cubicBezTo>
                    <a:cubicBezTo>
                      <a:pt x="555" y="638"/>
                      <a:pt x="527" y="722"/>
                      <a:pt x="500" y="749"/>
                    </a:cubicBezTo>
                    <a:cubicBezTo>
                      <a:pt x="472" y="805"/>
                      <a:pt x="416" y="833"/>
                      <a:pt x="333" y="833"/>
                    </a:cubicBezTo>
                    <a:cubicBezTo>
                      <a:pt x="278" y="833"/>
                      <a:pt x="222" y="805"/>
                      <a:pt x="195" y="749"/>
                    </a:cubicBezTo>
                    <a:cubicBezTo>
                      <a:pt x="167" y="722"/>
                      <a:pt x="139" y="638"/>
                      <a:pt x="139" y="583"/>
                    </a:cubicBezTo>
                    <a:lnTo>
                      <a:pt x="139" y="472"/>
                    </a:lnTo>
                    <a:lnTo>
                      <a:pt x="139" y="361"/>
                    </a:lnTo>
                    <a:cubicBezTo>
                      <a:pt x="139" y="278"/>
                      <a:pt x="167" y="223"/>
                      <a:pt x="195" y="167"/>
                    </a:cubicBezTo>
                    <a:cubicBezTo>
                      <a:pt x="222" y="112"/>
                      <a:pt x="278" y="84"/>
                      <a:pt x="333" y="84"/>
                    </a:cubicBezTo>
                    <a:close/>
                    <a:moveTo>
                      <a:pt x="333" y="1"/>
                    </a:moveTo>
                    <a:cubicBezTo>
                      <a:pt x="222" y="1"/>
                      <a:pt x="139" y="29"/>
                      <a:pt x="111" y="84"/>
                    </a:cubicBezTo>
                    <a:cubicBezTo>
                      <a:pt x="56" y="167"/>
                      <a:pt x="28" y="250"/>
                      <a:pt x="28" y="334"/>
                    </a:cubicBezTo>
                    <a:lnTo>
                      <a:pt x="0" y="472"/>
                    </a:lnTo>
                    <a:lnTo>
                      <a:pt x="28" y="583"/>
                    </a:lnTo>
                    <a:cubicBezTo>
                      <a:pt x="28" y="694"/>
                      <a:pt x="56" y="777"/>
                      <a:pt x="111" y="833"/>
                    </a:cubicBezTo>
                    <a:cubicBezTo>
                      <a:pt x="139" y="916"/>
                      <a:pt x="222" y="943"/>
                      <a:pt x="333" y="943"/>
                    </a:cubicBezTo>
                    <a:cubicBezTo>
                      <a:pt x="472" y="943"/>
                      <a:pt x="555" y="916"/>
                      <a:pt x="583" y="833"/>
                    </a:cubicBezTo>
                    <a:cubicBezTo>
                      <a:pt x="638" y="777"/>
                      <a:pt x="666" y="694"/>
                      <a:pt x="666" y="583"/>
                    </a:cubicBezTo>
                    <a:cubicBezTo>
                      <a:pt x="666" y="555"/>
                      <a:pt x="694" y="528"/>
                      <a:pt x="694" y="472"/>
                    </a:cubicBezTo>
                    <a:cubicBezTo>
                      <a:pt x="694" y="417"/>
                      <a:pt x="666" y="361"/>
                      <a:pt x="666" y="334"/>
                    </a:cubicBezTo>
                    <a:cubicBezTo>
                      <a:pt x="666" y="250"/>
                      <a:pt x="638" y="167"/>
                      <a:pt x="583" y="84"/>
                    </a:cubicBezTo>
                    <a:cubicBezTo>
                      <a:pt x="555" y="29"/>
                      <a:pt x="472" y="1"/>
                      <a:pt x="3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8301900" y="3755463"/>
                <a:ext cx="17350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694" h="943" extrusionOk="0">
                    <a:moveTo>
                      <a:pt x="333" y="83"/>
                    </a:moveTo>
                    <a:cubicBezTo>
                      <a:pt x="416" y="83"/>
                      <a:pt x="472" y="111"/>
                      <a:pt x="500" y="166"/>
                    </a:cubicBezTo>
                    <a:cubicBezTo>
                      <a:pt x="527" y="222"/>
                      <a:pt x="555" y="277"/>
                      <a:pt x="555" y="361"/>
                    </a:cubicBezTo>
                    <a:cubicBezTo>
                      <a:pt x="555" y="388"/>
                      <a:pt x="555" y="416"/>
                      <a:pt x="555" y="471"/>
                    </a:cubicBezTo>
                    <a:cubicBezTo>
                      <a:pt x="555" y="499"/>
                      <a:pt x="555" y="555"/>
                      <a:pt x="555" y="582"/>
                    </a:cubicBezTo>
                    <a:cubicBezTo>
                      <a:pt x="555" y="638"/>
                      <a:pt x="527" y="721"/>
                      <a:pt x="500" y="749"/>
                    </a:cubicBezTo>
                    <a:cubicBezTo>
                      <a:pt x="472" y="804"/>
                      <a:pt x="416" y="832"/>
                      <a:pt x="333" y="832"/>
                    </a:cubicBezTo>
                    <a:cubicBezTo>
                      <a:pt x="278" y="832"/>
                      <a:pt x="222" y="804"/>
                      <a:pt x="195" y="749"/>
                    </a:cubicBezTo>
                    <a:cubicBezTo>
                      <a:pt x="167" y="721"/>
                      <a:pt x="139" y="638"/>
                      <a:pt x="139" y="582"/>
                    </a:cubicBezTo>
                    <a:lnTo>
                      <a:pt x="139" y="471"/>
                    </a:lnTo>
                    <a:lnTo>
                      <a:pt x="139" y="361"/>
                    </a:lnTo>
                    <a:cubicBezTo>
                      <a:pt x="139" y="277"/>
                      <a:pt x="167" y="222"/>
                      <a:pt x="195" y="166"/>
                    </a:cubicBezTo>
                    <a:cubicBezTo>
                      <a:pt x="222" y="111"/>
                      <a:pt x="278" y="83"/>
                      <a:pt x="333" y="83"/>
                    </a:cubicBezTo>
                    <a:close/>
                    <a:moveTo>
                      <a:pt x="333" y="0"/>
                    </a:moveTo>
                    <a:cubicBezTo>
                      <a:pt x="222" y="0"/>
                      <a:pt x="139" y="28"/>
                      <a:pt x="111" y="83"/>
                    </a:cubicBezTo>
                    <a:cubicBezTo>
                      <a:pt x="56" y="166"/>
                      <a:pt x="28" y="250"/>
                      <a:pt x="28" y="333"/>
                    </a:cubicBezTo>
                    <a:lnTo>
                      <a:pt x="0" y="471"/>
                    </a:lnTo>
                    <a:lnTo>
                      <a:pt x="28" y="582"/>
                    </a:lnTo>
                    <a:cubicBezTo>
                      <a:pt x="28" y="693"/>
                      <a:pt x="56" y="776"/>
                      <a:pt x="111" y="832"/>
                    </a:cubicBezTo>
                    <a:cubicBezTo>
                      <a:pt x="139" y="915"/>
                      <a:pt x="222" y="943"/>
                      <a:pt x="333" y="943"/>
                    </a:cubicBezTo>
                    <a:cubicBezTo>
                      <a:pt x="472" y="943"/>
                      <a:pt x="555" y="915"/>
                      <a:pt x="583" y="832"/>
                    </a:cubicBezTo>
                    <a:cubicBezTo>
                      <a:pt x="638" y="776"/>
                      <a:pt x="666" y="693"/>
                      <a:pt x="666" y="582"/>
                    </a:cubicBezTo>
                    <a:cubicBezTo>
                      <a:pt x="666" y="555"/>
                      <a:pt x="694" y="527"/>
                      <a:pt x="694" y="471"/>
                    </a:cubicBezTo>
                    <a:cubicBezTo>
                      <a:pt x="694" y="416"/>
                      <a:pt x="666" y="361"/>
                      <a:pt x="666" y="333"/>
                    </a:cubicBezTo>
                    <a:cubicBezTo>
                      <a:pt x="666" y="250"/>
                      <a:pt x="638" y="166"/>
                      <a:pt x="583" y="83"/>
                    </a:cubicBezTo>
                    <a:cubicBezTo>
                      <a:pt x="555" y="28"/>
                      <a:pt x="472" y="0"/>
                      <a:pt x="3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3"/>
              <p:cNvSpPr/>
              <p:nvPr/>
            </p:nvSpPr>
            <p:spPr>
              <a:xfrm>
                <a:off x="8302600" y="4150013"/>
                <a:ext cx="17350" cy="24275"/>
              </a:xfrm>
              <a:custGeom>
                <a:avLst/>
                <a:gdLst/>
                <a:ahLst/>
                <a:cxnLst/>
                <a:rect l="l" t="t" r="r" b="b"/>
                <a:pathLst>
                  <a:path w="694" h="971" extrusionOk="0">
                    <a:moveTo>
                      <a:pt x="333" y="111"/>
                    </a:moveTo>
                    <a:cubicBezTo>
                      <a:pt x="416" y="111"/>
                      <a:pt x="472" y="139"/>
                      <a:pt x="500" y="194"/>
                    </a:cubicBezTo>
                    <a:cubicBezTo>
                      <a:pt x="527" y="222"/>
                      <a:pt x="555" y="305"/>
                      <a:pt x="555" y="388"/>
                    </a:cubicBezTo>
                    <a:cubicBezTo>
                      <a:pt x="555" y="388"/>
                      <a:pt x="555" y="444"/>
                      <a:pt x="555" y="471"/>
                    </a:cubicBezTo>
                    <a:cubicBezTo>
                      <a:pt x="555" y="527"/>
                      <a:pt x="555" y="582"/>
                      <a:pt x="555" y="582"/>
                    </a:cubicBezTo>
                    <a:cubicBezTo>
                      <a:pt x="555" y="665"/>
                      <a:pt x="527" y="749"/>
                      <a:pt x="500" y="776"/>
                    </a:cubicBezTo>
                    <a:cubicBezTo>
                      <a:pt x="472" y="832"/>
                      <a:pt x="416" y="860"/>
                      <a:pt x="333" y="860"/>
                    </a:cubicBezTo>
                    <a:cubicBezTo>
                      <a:pt x="278" y="860"/>
                      <a:pt x="222" y="832"/>
                      <a:pt x="195" y="776"/>
                    </a:cubicBezTo>
                    <a:cubicBezTo>
                      <a:pt x="167" y="749"/>
                      <a:pt x="139" y="665"/>
                      <a:pt x="139" y="582"/>
                    </a:cubicBezTo>
                    <a:lnTo>
                      <a:pt x="139" y="471"/>
                    </a:lnTo>
                    <a:lnTo>
                      <a:pt x="139" y="388"/>
                    </a:lnTo>
                    <a:cubicBezTo>
                      <a:pt x="139" y="305"/>
                      <a:pt x="167" y="222"/>
                      <a:pt x="195" y="194"/>
                    </a:cubicBezTo>
                    <a:cubicBezTo>
                      <a:pt x="222" y="139"/>
                      <a:pt x="278" y="111"/>
                      <a:pt x="333" y="111"/>
                    </a:cubicBezTo>
                    <a:close/>
                    <a:moveTo>
                      <a:pt x="333" y="0"/>
                    </a:moveTo>
                    <a:cubicBezTo>
                      <a:pt x="222" y="0"/>
                      <a:pt x="139" y="55"/>
                      <a:pt x="111" y="111"/>
                    </a:cubicBezTo>
                    <a:cubicBezTo>
                      <a:pt x="56" y="166"/>
                      <a:pt x="28" y="277"/>
                      <a:pt x="28" y="360"/>
                    </a:cubicBezTo>
                    <a:lnTo>
                      <a:pt x="0" y="499"/>
                    </a:lnTo>
                    <a:lnTo>
                      <a:pt x="28" y="610"/>
                    </a:lnTo>
                    <a:cubicBezTo>
                      <a:pt x="28" y="721"/>
                      <a:pt x="56" y="804"/>
                      <a:pt x="111" y="860"/>
                    </a:cubicBezTo>
                    <a:cubicBezTo>
                      <a:pt x="139" y="915"/>
                      <a:pt x="222" y="970"/>
                      <a:pt x="333" y="970"/>
                    </a:cubicBezTo>
                    <a:cubicBezTo>
                      <a:pt x="472" y="970"/>
                      <a:pt x="555" y="915"/>
                      <a:pt x="583" y="860"/>
                    </a:cubicBezTo>
                    <a:cubicBezTo>
                      <a:pt x="638" y="804"/>
                      <a:pt x="666" y="721"/>
                      <a:pt x="666" y="610"/>
                    </a:cubicBezTo>
                    <a:cubicBezTo>
                      <a:pt x="666" y="582"/>
                      <a:pt x="694" y="527"/>
                      <a:pt x="694" y="499"/>
                    </a:cubicBezTo>
                    <a:cubicBezTo>
                      <a:pt x="694" y="444"/>
                      <a:pt x="666" y="388"/>
                      <a:pt x="666" y="360"/>
                    </a:cubicBezTo>
                    <a:cubicBezTo>
                      <a:pt x="666" y="277"/>
                      <a:pt x="638" y="166"/>
                      <a:pt x="583" y="111"/>
                    </a:cubicBezTo>
                    <a:cubicBezTo>
                      <a:pt x="555" y="55"/>
                      <a:pt x="472" y="0"/>
                      <a:pt x="3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3"/>
              <p:cNvSpPr/>
              <p:nvPr/>
            </p:nvSpPr>
            <p:spPr>
              <a:xfrm>
                <a:off x="8301900" y="4545263"/>
                <a:ext cx="1735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944" extrusionOk="0">
                    <a:moveTo>
                      <a:pt x="333" y="112"/>
                    </a:moveTo>
                    <a:cubicBezTo>
                      <a:pt x="416" y="112"/>
                      <a:pt x="472" y="139"/>
                      <a:pt x="500" y="195"/>
                    </a:cubicBezTo>
                    <a:cubicBezTo>
                      <a:pt x="527" y="222"/>
                      <a:pt x="555" y="306"/>
                      <a:pt x="555" y="361"/>
                    </a:cubicBezTo>
                    <a:cubicBezTo>
                      <a:pt x="555" y="389"/>
                      <a:pt x="555" y="444"/>
                      <a:pt x="555" y="472"/>
                    </a:cubicBezTo>
                    <a:cubicBezTo>
                      <a:pt x="555" y="527"/>
                      <a:pt x="555" y="555"/>
                      <a:pt x="555" y="583"/>
                    </a:cubicBezTo>
                    <a:cubicBezTo>
                      <a:pt x="555" y="666"/>
                      <a:pt x="527" y="749"/>
                      <a:pt x="500" y="777"/>
                    </a:cubicBezTo>
                    <a:cubicBezTo>
                      <a:pt x="472" y="832"/>
                      <a:pt x="416" y="860"/>
                      <a:pt x="333" y="860"/>
                    </a:cubicBezTo>
                    <a:cubicBezTo>
                      <a:pt x="278" y="860"/>
                      <a:pt x="222" y="832"/>
                      <a:pt x="195" y="777"/>
                    </a:cubicBezTo>
                    <a:cubicBezTo>
                      <a:pt x="167" y="749"/>
                      <a:pt x="139" y="666"/>
                      <a:pt x="139" y="583"/>
                    </a:cubicBezTo>
                    <a:lnTo>
                      <a:pt x="139" y="472"/>
                    </a:lnTo>
                    <a:lnTo>
                      <a:pt x="139" y="361"/>
                    </a:lnTo>
                    <a:cubicBezTo>
                      <a:pt x="139" y="306"/>
                      <a:pt x="167" y="222"/>
                      <a:pt x="195" y="195"/>
                    </a:cubicBezTo>
                    <a:cubicBezTo>
                      <a:pt x="222" y="139"/>
                      <a:pt x="278" y="112"/>
                      <a:pt x="333" y="112"/>
                    </a:cubicBezTo>
                    <a:close/>
                    <a:moveTo>
                      <a:pt x="333" y="1"/>
                    </a:moveTo>
                    <a:cubicBezTo>
                      <a:pt x="222" y="1"/>
                      <a:pt x="139" y="56"/>
                      <a:pt x="111" y="112"/>
                    </a:cubicBezTo>
                    <a:cubicBezTo>
                      <a:pt x="56" y="167"/>
                      <a:pt x="28" y="250"/>
                      <a:pt x="28" y="361"/>
                    </a:cubicBezTo>
                    <a:lnTo>
                      <a:pt x="0" y="472"/>
                    </a:lnTo>
                    <a:lnTo>
                      <a:pt x="28" y="611"/>
                    </a:lnTo>
                    <a:cubicBezTo>
                      <a:pt x="28" y="694"/>
                      <a:pt x="56" y="805"/>
                      <a:pt x="111" y="860"/>
                    </a:cubicBezTo>
                    <a:cubicBezTo>
                      <a:pt x="139" y="916"/>
                      <a:pt x="222" y="943"/>
                      <a:pt x="333" y="943"/>
                    </a:cubicBezTo>
                    <a:cubicBezTo>
                      <a:pt x="472" y="943"/>
                      <a:pt x="555" y="916"/>
                      <a:pt x="583" y="860"/>
                    </a:cubicBezTo>
                    <a:cubicBezTo>
                      <a:pt x="638" y="805"/>
                      <a:pt x="666" y="694"/>
                      <a:pt x="666" y="611"/>
                    </a:cubicBezTo>
                    <a:cubicBezTo>
                      <a:pt x="666" y="583"/>
                      <a:pt x="694" y="527"/>
                      <a:pt x="694" y="472"/>
                    </a:cubicBezTo>
                    <a:cubicBezTo>
                      <a:pt x="694" y="444"/>
                      <a:pt x="666" y="389"/>
                      <a:pt x="666" y="361"/>
                    </a:cubicBezTo>
                    <a:cubicBezTo>
                      <a:pt x="666" y="250"/>
                      <a:pt x="638" y="167"/>
                      <a:pt x="583" y="112"/>
                    </a:cubicBezTo>
                    <a:cubicBezTo>
                      <a:pt x="555" y="56"/>
                      <a:pt x="472" y="1"/>
                      <a:pt x="3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8325813" y="2571738"/>
                <a:ext cx="104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417" h="916" extrusionOk="0">
                    <a:moveTo>
                      <a:pt x="333" y="1"/>
                    </a:moveTo>
                    <a:cubicBezTo>
                      <a:pt x="306" y="1"/>
                      <a:pt x="306" y="1"/>
                      <a:pt x="278" y="29"/>
                    </a:cubicBezTo>
                    <a:lnTo>
                      <a:pt x="1" y="250"/>
                    </a:lnTo>
                    <a:cubicBezTo>
                      <a:pt x="1" y="278"/>
                      <a:pt x="1" y="278"/>
                      <a:pt x="1" y="278"/>
                    </a:cubicBezTo>
                    <a:lnTo>
                      <a:pt x="28" y="306"/>
                    </a:lnTo>
                    <a:cubicBezTo>
                      <a:pt x="28" y="334"/>
                      <a:pt x="56" y="334"/>
                      <a:pt x="56" y="334"/>
                    </a:cubicBezTo>
                    <a:lnTo>
                      <a:pt x="84" y="334"/>
                    </a:lnTo>
                    <a:lnTo>
                      <a:pt x="306" y="167"/>
                    </a:lnTo>
                    <a:lnTo>
                      <a:pt x="306" y="888"/>
                    </a:lnTo>
                    <a:cubicBezTo>
                      <a:pt x="306" y="916"/>
                      <a:pt x="306" y="916"/>
                      <a:pt x="306" y="916"/>
                    </a:cubicBezTo>
                    <a:lnTo>
                      <a:pt x="416" y="916"/>
                    </a:lnTo>
                    <a:cubicBezTo>
                      <a:pt x="416" y="916"/>
                      <a:pt x="416" y="916"/>
                      <a:pt x="416" y="888"/>
                    </a:cubicBezTo>
                    <a:lnTo>
                      <a:pt x="416" y="29"/>
                    </a:lnTo>
                    <a:cubicBezTo>
                      <a:pt x="389" y="1"/>
                      <a:pt x="389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8323400" y="2966303"/>
                <a:ext cx="159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638" h="916" extrusionOk="0">
                    <a:moveTo>
                      <a:pt x="305" y="0"/>
                    </a:moveTo>
                    <a:cubicBezTo>
                      <a:pt x="250" y="0"/>
                      <a:pt x="194" y="0"/>
                      <a:pt x="139" y="28"/>
                    </a:cubicBezTo>
                    <a:cubicBezTo>
                      <a:pt x="111" y="56"/>
                      <a:pt x="83" y="84"/>
                      <a:pt x="56" y="139"/>
                    </a:cubicBezTo>
                    <a:cubicBezTo>
                      <a:pt x="28" y="167"/>
                      <a:pt x="0" y="222"/>
                      <a:pt x="0" y="278"/>
                    </a:cubicBezTo>
                    <a:lnTo>
                      <a:pt x="28" y="278"/>
                    </a:lnTo>
                    <a:cubicBezTo>
                      <a:pt x="28" y="305"/>
                      <a:pt x="28" y="305"/>
                      <a:pt x="28" y="305"/>
                    </a:cubicBezTo>
                    <a:lnTo>
                      <a:pt x="111" y="305"/>
                    </a:lnTo>
                    <a:cubicBezTo>
                      <a:pt x="111" y="305"/>
                      <a:pt x="111" y="305"/>
                      <a:pt x="111" y="278"/>
                    </a:cubicBezTo>
                    <a:lnTo>
                      <a:pt x="139" y="278"/>
                    </a:lnTo>
                    <a:cubicBezTo>
                      <a:pt x="139" y="222"/>
                      <a:pt x="167" y="167"/>
                      <a:pt x="194" y="139"/>
                    </a:cubicBezTo>
                    <a:cubicBezTo>
                      <a:pt x="222" y="111"/>
                      <a:pt x="250" y="84"/>
                      <a:pt x="305" y="84"/>
                    </a:cubicBezTo>
                    <a:cubicBezTo>
                      <a:pt x="361" y="84"/>
                      <a:pt x="416" y="111"/>
                      <a:pt x="444" y="139"/>
                    </a:cubicBezTo>
                    <a:cubicBezTo>
                      <a:pt x="472" y="167"/>
                      <a:pt x="472" y="222"/>
                      <a:pt x="472" y="250"/>
                    </a:cubicBezTo>
                    <a:cubicBezTo>
                      <a:pt x="472" y="305"/>
                      <a:pt x="472" y="333"/>
                      <a:pt x="444" y="361"/>
                    </a:cubicBezTo>
                    <a:cubicBezTo>
                      <a:pt x="416" y="416"/>
                      <a:pt x="388" y="444"/>
                      <a:pt x="305" y="500"/>
                    </a:cubicBezTo>
                    <a:lnTo>
                      <a:pt x="28" y="805"/>
                    </a:lnTo>
                    <a:cubicBezTo>
                      <a:pt x="0" y="805"/>
                      <a:pt x="0" y="832"/>
                      <a:pt x="0" y="860"/>
                    </a:cubicBezTo>
                    <a:lnTo>
                      <a:pt x="0" y="888"/>
                    </a:lnTo>
                    <a:cubicBezTo>
                      <a:pt x="0" y="888"/>
                      <a:pt x="0" y="915"/>
                      <a:pt x="0" y="915"/>
                    </a:cubicBezTo>
                    <a:lnTo>
                      <a:pt x="610" y="915"/>
                    </a:lnTo>
                    <a:cubicBezTo>
                      <a:pt x="638" y="915"/>
                      <a:pt x="638" y="888"/>
                      <a:pt x="638" y="888"/>
                    </a:cubicBezTo>
                    <a:lnTo>
                      <a:pt x="638" y="832"/>
                    </a:lnTo>
                    <a:lnTo>
                      <a:pt x="610" y="832"/>
                    </a:lnTo>
                    <a:cubicBezTo>
                      <a:pt x="610" y="805"/>
                      <a:pt x="610" y="805"/>
                      <a:pt x="610" y="805"/>
                    </a:cubicBezTo>
                    <a:lnTo>
                      <a:pt x="194" y="805"/>
                    </a:lnTo>
                    <a:lnTo>
                      <a:pt x="444" y="555"/>
                    </a:lnTo>
                    <a:cubicBezTo>
                      <a:pt x="499" y="500"/>
                      <a:pt x="555" y="444"/>
                      <a:pt x="582" y="416"/>
                    </a:cubicBezTo>
                    <a:cubicBezTo>
                      <a:pt x="610" y="361"/>
                      <a:pt x="610" y="305"/>
                      <a:pt x="610" y="250"/>
                    </a:cubicBezTo>
                    <a:cubicBezTo>
                      <a:pt x="610" y="195"/>
                      <a:pt x="582" y="111"/>
                      <a:pt x="527" y="56"/>
                    </a:cubicBezTo>
                    <a:cubicBezTo>
                      <a:pt x="499" y="0"/>
                      <a:pt x="416" y="0"/>
                      <a:pt x="3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3"/>
              <p:cNvSpPr/>
              <p:nvPr/>
            </p:nvSpPr>
            <p:spPr>
              <a:xfrm>
                <a:off x="8323050" y="3360868"/>
                <a:ext cx="1665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666" h="944" extrusionOk="0">
                    <a:moveTo>
                      <a:pt x="28" y="1"/>
                    </a:moveTo>
                    <a:cubicBezTo>
                      <a:pt x="28" y="29"/>
                      <a:pt x="28" y="29"/>
                      <a:pt x="28" y="29"/>
                    </a:cubicBezTo>
                    <a:lnTo>
                      <a:pt x="28" y="84"/>
                    </a:lnTo>
                    <a:cubicBezTo>
                      <a:pt x="28" y="84"/>
                      <a:pt x="28" y="84"/>
                      <a:pt x="28" y="112"/>
                    </a:cubicBezTo>
                    <a:lnTo>
                      <a:pt x="444" y="112"/>
                    </a:lnTo>
                    <a:lnTo>
                      <a:pt x="194" y="389"/>
                    </a:lnTo>
                    <a:cubicBezTo>
                      <a:pt x="194" y="417"/>
                      <a:pt x="167" y="417"/>
                      <a:pt x="167" y="417"/>
                    </a:cubicBezTo>
                    <a:lnTo>
                      <a:pt x="167" y="472"/>
                    </a:lnTo>
                    <a:lnTo>
                      <a:pt x="194" y="472"/>
                    </a:lnTo>
                    <a:cubicBezTo>
                      <a:pt x="194" y="500"/>
                      <a:pt x="194" y="500"/>
                      <a:pt x="194" y="500"/>
                    </a:cubicBezTo>
                    <a:lnTo>
                      <a:pt x="333" y="500"/>
                    </a:lnTo>
                    <a:cubicBezTo>
                      <a:pt x="472" y="500"/>
                      <a:pt x="527" y="555"/>
                      <a:pt x="527" y="666"/>
                    </a:cubicBezTo>
                    <a:cubicBezTo>
                      <a:pt x="527" y="722"/>
                      <a:pt x="499" y="749"/>
                      <a:pt x="472" y="777"/>
                    </a:cubicBezTo>
                    <a:cubicBezTo>
                      <a:pt x="444" y="805"/>
                      <a:pt x="388" y="833"/>
                      <a:pt x="333" y="833"/>
                    </a:cubicBezTo>
                    <a:cubicBezTo>
                      <a:pt x="278" y="833"/>
                      <a:pt x="222" y="833"/>
                      <a:pt x="194" y="805"/>
                    </a:cubicBezTo>
                    <a:cubicBezTo>
                      <a:pt x="139" y="777"/>
                      <a:pt x="111" y="749"/>
                      <a:pt x="111" y="694"/>
                    </a:cubicBezTo>
                    <a:cubicBezTo>
                      <a:pt x="83" y="666"/>
                      <a:pt x="83" y="666"/>
                      <a:pt x="83" y="666"/>
                    </a:cubicBezTo>
                    <a:lnTo>
                      <a:pt x="28" y="666"/>
                    </a:lnTo>
                    <a:cubicBezTo>
                      <a:pt x="0" y="666"/>
                      <a:pt x="0" y="666"/>
                      <a:pt x="0" y="694"/>
                    </a:cubicBezTo>
                    <a:cubicBezTo>
                      <a:pt x="0" y="749"/>
                      <a:pt x="0" y="777"/>
                      <a:pt x="28" y="805"/>
                    </a:cubicBezTo>
                    <a:cubicBezTo>
                      <a:pt x="56" y="860"/>
                      <a:pt x="83" y="888"/>
                      <a:pt x="139" y="916"/>
                    </a:cubicBezTo>
                    <a:cubicBezTo>
                      <a:pt x="194" y="916"/>
                      <a:pt x="250" y="943"/>
                      <a:pt x="333" y="943"/>
                    </a:cubicBezTo>
                    <a:cubicBezTo>
                      <a:pt x="388" y="943"/>
                      <a:pt x="444" y="916"/>
                      <a:pt x="499" y="916"/>
                    </a:cubicBezTo>
                    <a:cubicBezTo>
                      <a:pt x="555" y="888"/>
                      <a:pt x="582" y="860"/>
                      <a:pt x="610" y="805"/>
                    </a:cubicBezTo>
                    <a:cubicBezTo>
                      <a:pt x="638" y="777"/>
                      <a:pt x="666" y="722"/>
                      <a:pt x="666" y="666"/>
                    </a:cubicBezTo>
                    <a:cubicBezTo>
                      <a:pt x="666" y="583"/>
                      <a:pt x="638" y="500"/>
                      <a:pt x="582" y="472"/>
                    </a:cubicBezTo>
                    <a:cubicBezTo>
                      <a:pt x="527" y="417"/>
                      <a:pt x="444" y="389"/>
                      <a:pt x="361" y="389"/>
                    </a:cubicBezTo>
                    <a:lnTo>
                      <a:pt x="333" y="389"/>
                    </a:lnTo>
                    <a:lnTo>
                      <a:pt x="610" y="112"/>
                    </a:lnTo>
                    <a:cubicBezTo>
                      <a:pt x="610" y="84"/>
                      <a:pt x="610" y="84"/>
                      <a:pt x="610" y="84"/>
                    </a:cubicBezTo>
                    <a:lnTo>
                      <a:pt x="610" y="29"/>
                    </a:lnTo>
                    <a:cubicBezTo>
                      <a:pt x="610" y="29"/>
                      <a:pt x="610" y="29"/>
                      <a:pt x="6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3"/>
              <p:cNvSpPr/>
              <p:nvPr/>
            </p:nvSpPr>
            <p:spPr>
              <a:xfrm>
                <a:off x="8322000" y="3756132"/>
                <a:ext cx="18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916" extrusionOk="0">
                    <a:moveTo>
                      <a:pt x="444" y="139"/>
                    </a:moveTo>
                    <a:lnTo>
                      <a:pt x="444" y="582"/>
                    </a:lnTo>
                    <a:lnTo>
                      <a:pt x="139" y="582"/>
                    </a:lnTo>
                    <a:lnTo>
                      <a:pt x="444" y="139"/>
                    </a:lnTo>
                    <a:close/>
                    <a:moveTo>
                      <a:pt x="416" y="0"/>
                    </a:moveTo>
                    <a:cubicBezTo>
                      <a:pt x="416" y="0"/>
                      <a:pt x="416" y="28"/>
                      <a:pt x="416" y="28"/>
                    </a:cubicBezTo>
                    <a:lnTo>
                      <a:pt x="1" y="582"/>
                    </a:lnTo>
                    <a:cubicBezTo>
                      <a:pt x="1" y="582"/>
                      <a:pt x="1" y="610"/>
                      <a:pt x="1" y="610"/>
                    </a:cubicBezTo>
                    <a:lnTo>
                      <a:pt x="1" y="666"/>
                    </a:lnTo>
                    <a:cubicBezTo>
                      <a:pt x="1" y="666"/>
                      <a:pt x="1" y="693"/>
                      <a:pt x="1" y="693"/>
                    </a:cubicBezTo>
                    <a:lnTo>
                      <a:pt x="444" y="693"/>
                    </a:lnTo>
                    <a:lnTo>
                      <a:pt x="444" y="887"/>
                    </a:lnTo>
                    <a:cubicBezTo>
                      <a:pt x="444" y="887"/>
                      <a:pt x="472" y="915"/>
                      <a:pt x="472" y="915"/>
                    </a:cubicBezTo>
                    <a:lnTo>
                      <a:pt x="555" y="915"/>
                    </a:lnTo>
                    <a:cubicBezTo>
                      <a:pt x="583" y="915"/>
                      <a:pt x="583" y="887"/>
                      <a:pt x="583" y="887"/>
                    </a:cubicBezTo>
                    <a:lnTo>
                      <a:pt x="583" y="693"/>
                    </a:lnTo>
                    <a:lnTo>
                      <a:pt x="721" y="693"/>
                    </a:lnTo>
                    <a:cubicBezTo>
                      <a:pt x="721" y="693"/>
                      <a:pt x="721" y="666"/>
                      <a:pt x="721" y="666"/>
                    </a:cubicBezTo>
                    <a:lnTo>
                      <a:pt x="721" y="610"/>
                    </a:lnTo>
                    <a:cubicBezTo>
                      <a:pt x="721" y="582"/>
                      <a:pt x="694" y="582"/>
                      <a:pt x="694" y="582"/>
                    </a:cubicBezTo>
                    <a:lnTo>
                      <a:pt x="583" y="582"/>
                    </a:lnTo>
                    <a:lnTo>
                      <a:pt x="583" y="28"/>
                    </a:lnTo>
                    <a:cubicBezTo>
                      <a:pt x="583" y="28"/>
                      <a:pt x="583" y="28"/>
                      <a:pt x="5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45;p3"/>
              <p:cNvSpPr/>
              <p:nvPr/>
            </p:nvSpPr>
            <p:spPr>
              <a:xfrm>
                <a:off x="8323400" y="4150698"/>
                <a:ext cx="1595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638" h="944" extrusionOk="0">
                    <a:moveTo>
                      <a:pt x="111" y="1"/>
                    </a:moveTo>
                    <a:cubicBezTo>
                      <a:pt x="83" y="1"/>
                      <a:pt x="83" y="1"/>
                      <a:pt x="83" y="28"/>
                    </a:cubicBezTo>
                    <a:lnTo>
                      <a:pt x="28" y="472"/>
                    </a:lnTo>
                    <a:cubicBezTo>
                      <a:pt x="28" y="472"/>
                      <a:pt x="28" y="472"/>
                      <a:pt x="28" y="500"/>
                    </a:cubicBezTo>
                    <a:lnTo>
                      <a:pt x="139" y="500"/>
                    </a:lnTo>
                    <a:cubicBezTo>
                      <a:pt x="167" y="500"/>
                      <a:pt x="167" y="472"/>
                      <a:pt x="167" y="472"/>
                    </a:cubicBezTo>
                    <a:cubicBezTo>
                      <a:pt x="194" y="472"/>
                      <a:pt x="222" y="444"/>
                      <a:pt x="250" y="444"/>
                    </a:cubicBezTo>
                    <a:cubicBezTo>
                      <a:pt x="250" y="444"/>
                      <a:pt x="278" y="417"/>
                      <a:pt x="305" y="417"/>
                    </a:cubicBezTo>
                    <a:cubicBezTo>
                      <a:pt x="361" y="417"/>
                      <a:pt x="416" y="444"/>
                      <a:pt x="472" y="472"/>
                    </a:cubicBezTo>
                    <a:cubicBezTo>
                      <a:pt x="499" y="528"/>
                      <a:pt x="527" y="555"/>
                      <a:pt x="527" y="611"/>
                    </a:cubicBezTo>
                    <a:cubicBezTo>
                      <a:pt x="527" y="694"/>
                      <a:pt x="499" y="722"/>
                      <a:pt x="472" y="777"/>
                    </a:cubicBezTo>
                    <a:cubicBezTo>
                      <a:pt x="416" y="805"/>
                      <a:pt x="361" y="833"/>
                      <a:pt x="305" y="833"/>
                    </a:cubicBezTo>
                    <a:cubicBezTo>
                      <a:pt x="278" y="833"/>
                      <a:pt x="222" y="805"/>
                      <a:pt x="194" y="777"/>
                    </a:cubicBezTo>
                    <a:cubicBezTo>
                      <a:pt x="167" y="777"/>
                      <a:pt x="139" y="722"/>
                      <a:pt x="111" y="694"/>
                    </a:cubicBezTo>
                    <a:cubicBezTo>
                      <a:pt x="111" y="666"/>
                      <a:pt x="111" y="666"/>
                      <a:pt x="83" y="666"/>
                    </a:cubicBezTo>
                    <a:lnTo>
                      <a:pt x="0" y="666"/>
                    </a:lnTo>
                    <a:lnTo>
                      <a:pt x="0" y="694"/>
                    </a:lnTo>
                    <a:cubicBezTo>
                      <a:pt x="0" y="722"/>
                      <a:pt x="0" y="777"/>
                      <a:pt x="28" y="805"/>
                    </a:cubicBezTo>
                    <a:cubicBezTo>
                      <a:pt x="56" y="833"/>
                      <a:pt x="83" y="860"/>
                      <a:pt x="139" y="888"/>
                    </a:cubicBezTo>
                    <a:cubicBezTo>
                      <a:pt x="194" y="916"/>
                      <a:pt x="250" y="943"/>
                      <a:pt x="305" y="943"/>
                    </a:cubicBezTo>
                    <a:cubicBezTo>
                      <a:pt x="388" y="943"/>
                      <a:pt x="444" y="916"/>
                      <a:pt x="472" y="888"/>
                    </a:cubicBezTo>
                    <a:cubicBezTo>
                      <a:pt x="527" y="860"/>
                      <a:pt x="582" y="833"/>
                      <a:pt x="610" y="777"/>
                    </a:cubicBezTo>
                    <a:cubicBezTo>
                      <a:pt x="638" y="749"/>
                      <a:pt x="638" y="694"/>
                      <a:pt x="638" y="611"/>
                    </a:cubicBezTo>
                    <a:cubicBezTo>
                      <a:pt x="638" y="555"/>
                      <a:pt x="638" y="500"/>
                      <a:pt x="610" y="472"/>
                    </a:cubicBezTo>
                    <a:cubicBezTo>
                      <a:pt x="582" y="417"/>
                      <a:pt x="527" y="389"/>
                      <a:pt x="499" y="361"/>
                    </a:cubicBezTo>
                    <a:cubicBezTo>
                      <a:pt x="444" y="333"/>
                      <a:pt x="388" y="333"/>
                      <a:pt x="333" y="333"/>
                    </a:cubicBezTo>
                    <a:cubicBezTo>
                      <a:pt x="250" y="333"/>
                      <a:pt x="194" y="333"/>
                      <a:pt x="167" y="361"/>
                    </a:cubicBezTo>
                    <a:lnTo>
                      <a:pt x="194" y="112"/>
                    </a:lnTo>
                    <a:lnTo>
                      <a:pt x="582" y="112"/>
                    </a:lnTo>
                    <a:cubicBezTo>
                      <a:pt x="582" y="84"/>
                      <a:pt x="582" y="84"/>
                      <a:pt x="582" y="84"/>
                    </a:cubicBezTo>
                    <a:lnTo>
                      <a:pt x="582" y="28"/>
                    </a:lnTo>
                    <a:cubicBezTo>
                      <a:pt x="582" y="28"/>
                      <a:pt x="582" y="1"/>
                      <a:pt x="5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46;p3"/>
              <p:cNvSpPr/>
              <p:nvPr/>
            </p:nvSpPr>
            <p:spPr>
              <a:xfrm>
                <a:off x="8322700" y="4545963"/>
                <a:ext cx="166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666" h="916" extrusionOk="0">
                    <a:moveTo>
                      <a:pt x="333" y="416"/>
                    </a:moveTo>
                    <a:cubicBezTo>
                      <a:pt x="361" y="416"/>
                      <a:pt x="416" y="416"/>
                      <a:pt x="444" y="444"/>
                    </a:cubicBezTo>
                    <a:cubicBezTo>
                      <a:pt x="472" y="444"/>
                      <a:pt x="499" y="472"/>
                      <a:pt x="527" y="499"/>
                    </a:cubicBezTo>
                    <a:cubicBezTo>
                      <a:pt x="527" y="527"/>
                      <a:pt x="555" y="583"/>
                      <a:pt x="555" y="610"/>
                    </a:cubicBezTo>
                    <a:cubicBezTo>
                      <a:pt x="555" y="666"/>
                      <a:pt x="527" y="694"/>
                      <a:pt x="527" y="721"/>
                    </a:cubicBezTo>
                    <a:cubicBezTo>
                      <a:pt x="499" y="749"/>
                      <a:pt x="472" y="777"/>
                      <a:pt x="444" y="804"/>
                    </a:cubicBezTo>
                    <a:cubicBezTo>
                      <a:pt x="416" y="804"/>
                      <a:pt x="361" y="832"/>
                      <a:pt x="333" y="832"/>
                    </a:cubicBezTo>
                    <a:cubicBezTo>
                      <a:pt x="305" y="832"/>
                      <a:pt x="250" y="804"/>
                      <a:pt x="222" y="804"/>
                    </a:cubicBezTo>
                    <a:cubicBezTo>
                      <a:pt x="194" y="777"/>
                      <a:pt x="167" y="749"/>
                      <a:pt x="139" y="721"/>
                    </a:cubicBezTo>
                    <a:cubicBezTo>
                      <a:pt x="139" y="694"/>
                      <a:pt x="111" y="666"/>
                      <a:pt x="111" y="610"/>
                    </a:cubicBezTo>
                    <a:cubicBezTo>
                      <a:pt x="111" y="583"/>
                      <a:pt x="139" y="527"/>
                      <a:pt x="139" y="499"/>
                    </a:cubicBezTo>
                    <a:cubicBezTo>
                      <a:pt x="167" y="472"/>
                      <a:pt x="194" y="444"/>
                      <a:pt x="222" y="444"/>
                    </a:cubicBezTo>
                    <a:cubicBezTo>
                      <a:pt x="250" y="416"/>
                      <a:pt x="305" y="416"/>
                      <a:pt x="333" y="416"/>
                    </a:cubicBezTo>
                    <a:close/>
                    <a:moveTo>
                      <a:pt x="333" y="0"/>
                    </a:moveTo>
                    <a:cubicBezTo>
                      <a:pt x="333" y="28"/>
                      <a:pt x="333" y="28"/>
                      <a:pt x="333" y="28"/>
                    </a:cubicBezTo>
                    <a:lnTo>
                      <a:pt x="83" y="361"/>
                    </a:lnTo>
                    <a:cubicBezTo>
                      <a:pt x="28" y="444"/>
                      <a:pt x="0" y="527"/>
                      <a:pt x="0" y="610"/>
                    </a:cubicBezTo>
                    <a:cubicBezTo>
                      <a:pt x="0" y="666"/>
                      <a:pt x="0" y="721"/>
                      <a:pt x="28" y="777"/>
                    </a:cubicBezTo>
                    <a:cubicBezTo>
                      <a:pt x="56" y="832"/>
                      <a:pt x="111" y="860"/>
                      <a:pt x="139" y="888"/>
                    </a:cubicBezTo>
                    <a:cubicBezTo>
                      <a:pt x="194" y="915"/>
                      <a:pt x="278" y="915"/>
                      <a:pt x="333" y="915"/>
                    </a:cubicBezTo>
                    <a:cubicBezTo>
                      <a:pt x="416" y="915"/>
                      <a:pt x="472" y="915"/>
                      <a:pt x="527" y="888"/>
                    </a:cubicBezTo>
                    <a:cubicBezTo>
                      <a:pt x="555" y="860"/>
                      <a:pt x="610" y="804"/>
                      <a:pt x="638" y="777"/>
                    </a:cubicBezTo>
                    <a:cubicBezTo>
                      <a:pt x="666" y="721"/>
                      <a:pt x="666" y="666"/>
                      <a:pt x="666" y="610"/>
                    </a:cubicBezTo>
                    <a:cubicBezTo>
                      <a:pt x="666" y="555"/>
                      <a:pt x="666" y="499"/>
                      <a:pt x="638" y="472"/>
                    </a:cubicBezTo>
                    <a:cubicBezTo>
                      <a:pt x="610" y="416"/>
                      <a:pt x="555" y="361"/>
                      <a:pt x="527" y="333"/>
                    </a:cubicBezTo>
                    <a:cubicBezTo>
                      <a:pt x="472" y="305"/>
                      <a:pt x="416" y="305"/>
                      <a:pt x="361" y="305"/>
                    </a:cubicBezTo>
                    <a:lnTo>
                      <a:pt x="278" y="305"/>
                    </a:lnTo>
                    <a:lnTo>
                      <a:pt x="472" y="28"/>
                    </a:lnTo>
                    <a:cubicBezTo>
                      <a:pt x="472" y="28"/>
                      <a:pt x="472" y="0"/>
                      <a:pt x="4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" name="Google Shape;47;p3"/>
            <p:cNvGrpSpPr/>
            <p:nvPr/>
          </p:nvGrpSpPr>
          <p:grpSpPr>
            <a:xfrm>
              <a:off x="5614975" y="4609225"/>
              <a:ext cx="2597125" cy="40925"/>
              <a:chOff x="5614975" y="4609225"/>
              <a:chExt cx="2597125" cy="40925"/>
            </a:xfrm>
          </p:grpSpPr>
          <p:sp>
            <p:nvSpPr>
              <p:cNvPr id="48" name="Google Shape;48;p3"/>
              <p:cNvSpPr/>
              <p:nvPr/>
            </p:nvSpPr>
            <p:spPr>
              <a:xfrm>
                <a:off x="5614975" y="4632100"/>
                <a:ext cx="24974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722" extrusionOk="0">
                    <a:moveTo>
                      <a:pt x="638" y="139"/>
                    </a:moveTo>
                    <a:cubicBezTo>
                      <a:pt x="721" y="139"/>
                      <a:pt x="777" y="167"/>
                      <a:pt x="832" y="194"/>
                    </a:cubicBezTo>
                    <a:cubicBezTo>
                      <a:pt x="888" y="222"/>
                      <a:pt x="915" y="277"/>
                      <a:pt x="915" y="361"/>
                    </a:cubicBezTo>
                    <a:cubicBezTo>
                      <a:pt x="915" y="416"/>
                      <a:pt x="888" y="472"/>
                      <a:pt x="832" y="527"/>
                    </a:cubicBezTo>
                    <a:cubicBezTo>
                      <a:pt x="777" y="555"/>
                      <a:pt x="721" y="582"/>
                      <a:pt x="638" y="582"/>
                    </a:cubicBezTo>
                    <a:lnTo>
                      <a:pt x="389" y="582"/>
                    </a:lnTo>
                    <a:cubicBezTo>
                      <a:pt x="306" y="582"/>
                      <a:pt x="250" y="555"/>
                      <a:pt x="195" y="527"/>
                    </a:cubicBezTo>
                    <a:cubicBezTo>
                      <a:pt x="139" y="472"/>
                      <a:pt x="111" y="416"/>
                      <a:pt x="111" y="361"/>
                    </a:cubicBezTo>
                    <a:cubicBezTo>
                      <a:pt x="111" y="277"/>
                      <a:pt x="139" y="222"/>
                      <a:pt x="195" y="194"/>
                    </a:cubicBezTo>
                    <a:cubicBezTo>
                      <a:pt x="250" y="167"/>
                      <a:pt x="306" y="139"/>
                      <a:pt x="389" y="139"/>
                    </a:cubicBezTo>
                    <a:close/>
                    <a:moveTo>
                      <a:pt x="389" y="0"/>
                    </a:moveTo>
                    <a:cubicBezTo>
                      <a:pt x="278" y="0"/>
                      <a:pt x="195" y="28"/>
                      <a:pt x="111" y="83"/>
                    </a:cubicBezTo>
                    <a:cubicBezTo>
                      <a:pt x="28" y="139"/>
                      <a:pt x="1" y="222"/>
                      <a:pt x="1" y="361"/>
                    </a:cubicBezTo>
                    <a:cubicBezTo>
                      <a:pt x="1" y="472"/>
                      <a:pt x="28" y="555"/>
                      <a:pt x="111" y="610"/>
                    </a:cubicBezTo>
                    <a:cubicBezTo>
                      <a:pt x="195" y="666"/>
                      <a:pt x="278" y="721"/>
                      <a:pt x="389" y="721"/>
                    </a:cubicBezTo>
                    <a:lnTo>
                      <a:pt x="638" y="721"/>
                    </a:lnTo>
                    <a:cubicBezTo>
                      <a:pt x="749" y="693"/>
                      <a:pt x="832" y="666"/>
                      <a:pt x="915" y="610"/>
                    </a:cubicBezTo>
                    <a:cubicBezTo>
                      <a:pt x="999" y="555"/>
                      <a:pt x="1026" y="472"/>
                      <a:pt x="1026" y="361"/>
                    </a:cubicBezTo>
                    <a:cubicBezTo>
                      <a:pt x="1026" y="222"/>
                      <a:pt x="999" y="139"/>
                      <a:pt x="915" y="83"/>
                    </a:cubicBezTo>
                    <a:cubicBezTo>
                      <a:pt x="832" y="28"/>
                      <a:pt x="749" y="0"/>
                      <a:pt x="6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3"/>
              <p:cNvSpPr/>
              <p:nvPr/>
            </p:nvSpPr>
            <p:spPr>
              <a:xfrm>
                <a:off x="5615656" y="4617525"/>
                <a:ext cx="23612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971" h="445" extrusionOk="0">
                    <a:moveTo>
                      <a:pt x="0" y="1"/>
                    </a:moveTo>
                    <a:cubicBezTo>
                      <a:pt x="0" y="1"/>
                      <a:pt x="0" y="29"/>
                      <a:pt x="0" y="29"/>
                    </a:cubicBezTo>
                    <a:lnTo>
                      <a:pt x="0" y="84"/>
                    </a:lnTo>
                    <a:cubicBezTo>
                      <a:pt x="0" y="112"/>
                      <a:pt x="0" y="112"/>
                      <a:pt x="0" y="140"/>
                    </a:cubicBezTo>
                    <a:lnTo>
                      <a:pt x="250" y="445"/>
                    </a:lnTo>
                    <a:lnTo>
                      <a:pt x="278" y="445"/>
                    </a:lnTo>
                    <a:lnTo>
                      <a:pt x="333" y="417"/>
                    </a:lnTo>
                    <a:cubicBezTo>
                      <a:pt x="333" y="417"/>
                      <a:pt x="333" y="389"/>
                      <a:pt x="333" y="389"/>
                    </a:cubicBezTo>
                    <a:cubicBezTo>
                      <a:pt x="333" y="389"/>
                      <a:pt x="333" y="361"/>
                      <a:pt x="333" y="361"/>
                    </a:cubicBezTo>
                    <a:lnTo>
                      <a:pt x="139" y="140"/>
                    </a:lnTo>
                    <a:lnTo>
                      <a:pt x="943" y="140"/>
                    </a:lnTo>
                    <a:cubicBezTo>
                      <a:pt x="971" y="140"/>
                      <a:pt x="971" y="140"/>
                      <a:pt x="971" y="112"/>
                    </a:cubicBezTo>
                    <a:lnTo>
                      <a:pt x="971" y="29"/>
                    </a:lnTo>
                    <a:cubicBezTo>
                      <a:pt x="971" y="29"/>
                      <a:pt x="971" y="1"/>
                      <a:pt x="9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3"/>
              <p:cNvSpPr/>
              <p:nvPr/>
            </p:nvSpPr>
            <p:spPr>
              <a:xfrm>
                <a:off x="6128984" y="4632100"/>
                <a:ext cx="256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722" extrusionOk="0">
                    <a:moveTo>
                      <a:pt x="638" y="139"/>
                    </a:moveTo>
                    <a:cubicBezTo>
                      <a:pt x="722" y="139"/>
                      <a:pt x="805" y="167"/>
                      <a:pt x="833" y="194"/>
                    </a:cubicBezTo>
                    <a:cubicBezTo>
                      <a:pt x="888" y="222"/>
                      <a:pt x="916" y="277"/>
                      <a:pt x="916" y="361"/>
                    </a:cubicBezTo>
                    <a:cubicBezTo>
                      <a:pt x="916" y="416"/>
                      <a:pt x="888" y="472"/>
                      <a:pt x="833" y="527"/>
                    </a:cubicBezTo>
                    <a:cubicBezTo>
                      <a:pt x="805" y="555"/>
                      <a:pt x="722" y="582"/>
                      <a:pt x="638" y="582"/>
                    </a:cubicBezTo>
                    <a:lnTo>
                      <a:pt x="417" y="582"/>
                    </a:lnTo>
                    <a:cubicBezTo>
                      <a:pt x="306" y="582"/>
                      <a:pt x="250" y="555"/>
                      <a:pt x="195" y="527"/>
                    </a:cubicBezTo>
                    <a:cubicBezTo>
                      <a:pt x="139" y="472"/>
                      <a:pt x="139" y="416"/>
                      <a:pt x="139" y="361"/>
                    </a:cubicBezTo>
                    <a:cubicBezTo>
                      <a:pt x="139" y="277"/>
                      <a:pt x="139" y="222"/>
                      <a:pt x="195" y="194"/>
                    </a:cubicBezTo>
                    <a:cubicBezTo>
                      <a:pt x="250" y="167"/>
                      <a:pt x="306" y="139"/>
                      <a:pt x="417" y="139"/>
                    </a:cubicBezTo>
                    <a:close/>
                    <a:moveTo>
                      <a:pt x="389" y="0"/>
                    </a:moveTo>
                    <a:cubicBezTo>
                      <a:pt x="278" y="0"/>
                      <a:pt x="195" y="28"/>
                      <a:pt x="112" y="83"/>
                    </a:cubicBezTo>
                    <a:cubicBezTo>
                      <a:pt x="56" y="139"/>
                      <a:pt x="1" y="222"/>
                      <a:pt x="1" y="361"/>
                    </a:cubicBezTo>
                    <a:cubicBezTo>
                      <a:pt x="1" y="472"/>
                      <a:pt x="56" y="555"/>
                      <a:pt x="112" y="610"/>
                    </a:cubicBezTo>
                    <a:cubicBezTo>
                      <a:pt x="195" y="666"/>
                      <a:pt x="278" y="721"/>
                      <a:pt x="389" y="721"/>
                    </a:cubicBezTo>
                    <a:lnTo>
                      <a:pt x="638" y="721"/>
                    </a:lnTo>
                    <a:cubicBezTo>
                      <a:pt x="749" y="693"/>
                      <a:pt x="860" y="666"/>
                      <a:pt x="916" y="610"/>
                    </a:cubicBezTo>
                    <a:cubicBezTo>
                      <a:pt x="999" y="555"/>
                      <a:pt x="1027" y="472"/>
                      <a:pt x="1027" y="361"/>
                    </a:cubicBezTo>
                    <a:cubicBezTo>
                      <a:pt x="1027" y="222"/>
                      <a:pt x="999" y="139"/>
                      <a:pt x="916" y="83"/>
                    </a:cubicBezTo>
                    <a:cubicBezTo>
                      <a:pt x="860" y="28"/>
                      <a:pt x="749" y="0"/>
                      <a:pt x="6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6128575" y="4611300"/>
                <a:ext cx="25675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694" extrusionOk="0">
                    <a:moveTo>
                      <a:pt x="943" y="1"/>
                    </a:moveTo>
                    <a:cubicBezTo>
                      <a:pt x="916" y="1"/>
                      <a:pt x="916" y="28"/>
                      <a:pt x="916" y="28"/>
                    </a:cubicBezTo>
                    <a:cubicBezTo>
                      <a:pt x="888" y="28"/>
                      <a:pt x="888" y="28"/>
                      <a:pt x="888" y="56"/>
                    </a:cubicBezTo>
                    <a:lnTo>
                      <a:pt x="888" y="500"/>
                    </a:lnTo>
                    <a:lnTo>
                      <a:pt x="611" y="222"/>
                    </a:lnTo>
                    <a:cubicBezTo>
                      <a:pt x="555" y="139"/>
                      <a:pt x="500" y="112"/>
                      <a:pt x="472" y="84"/>
                    </a:cubicBezTo>
                    <a:cubicBezTo>
                      <a:pt x="417" y="56"/>
                      <a:pt x="361" y="28"/>
                      <a:pt x="306" y="28"/>
                    </a:cubicBezTo>
                    <a:cubicBezTo>
                      <a:pt x="223" y="28"/>
                      <a:pt x="139" y="56"/>
                      <a:pt x="84" y="112"/>
                    </a:cubicBezTo>
                    <a:cubicBezTo>
                      <a:pt x="29" y="167"/>
                      <a:pt x="1" y="250"/>
                      <a:pt x="1" y="361"/>
                    </a:cubicBezTo>
                    <a:cubicBezTo>
                      <a:pt x="1" y="417"/>
                      <a:pt x="29" y="472"/>
                      <a:pt x="56" y="527"/>
                    </a:cubicBezTo>
                    <a:cubicBezTo>
                      <a:pt x="84" y="583"/>
                      <a:pt x="112" y="611"/>
                      <a:pt x="167" y="638"/>
                    </a:cubicBezTo>
                    <a:cubicBezTo>
                      <a:pt x="223" y="666"/>
                      <a:pt x="278" y="666"/>
                      <a:pt x="306" y="694"/>
                    </a:cubicBezTo>
                    <a:cubicBezTo>
                      <a:pt x="333" y="694"/>
                      <a:pt x="333" y="666"/>
                      <a:pt x="333" y="666"/>
                    </a:cubicBezTo>
                    <a:cubicBezTo>
                      <a:pt x="333" y="666"/>
                      <a:pt x="333" y="666"/>
                      <a:pt x="333" y="638"/>
                    </a:cubicBezTo>
                    <a:lnTo>
                      <a:pt x="333" y="583"/>
                    </a:lnTo>
                    <a:cubicBezTo>
                      <a:pt x="333" y="583"/>
                      <a:pt x="333" y="555"/>
                      <a:pt x="333" y="555"/>
                    </a:cubicBezTo>
                    <a:lnTo>
                      <a:pt x="306" y="555"/>
                    </a:lnTo>
                    <a:cubicBezTo>
                      <a:pt x="250" y="527"/>
                      <a:pt x="223" y="527"/>
                      <a:pt x="167" y="472"/>
                    </a:cubicBezTo>
                    <a:cubicBezTo>
                      <a:pt x="139" y="444"/>
                      <a:pt x="139" y="417"/>
                      <a:pt x="139" y="361"/>
                    </a:cubicBezTo>
                    <a:cubicBezTo>
                      <a:pt x="139" y="306"/>
                      <a:pt x="139" y="250"/>
                      <a:pt x="167" y="222"/>
                    </a:cubicBezTo>
                    <a:cubicBezTo>
                      <a:pt x="195" y="195"/>
                      <a:pt x="250" y="167"/>
                      <a:pt x="306" y="167"/>
                    </a:cubicBezTo>
                    <a:cubicBezTo>
                      <a:pt x="361" y="167"/>
                      <a:pt x="389" y="195"/>
                      <a:pt x="417" y="195"/>
                    </a:cubicBezTo>
                    <a:cubicBezTo>
                      <a:pt x="472" y="222"/>
                      <a:pt x="500" y="278"/>
                      <a:pt x="583" y="361"/>
                    </a:cubicBezTo>
                    <a:lnTo>
                      <a:pt x="888" y="666"/>
                    </a:lnTo>
                    <a:cubicBezTo>
                      <a:pt x="888" y="694"/>
                      <a:pt x="916" y="694"/>
                      <a:pt x="943" y="694"/>
                    </a:cubicBezTo>
                    <a:lnTo>
                      <a:pt x="999" y="694"/>
                    </a:lnTo>
                    <a:cubicBezTo>
                      <a:pt x="1027" y="694"/>
                      <a:pt x="1027" y="666"/>
                      <a:pt x="1027" y="666"/>
                    </a:cubicBezTo>
                    <a:lnTo>
                      <a:pt x="1027" y="56"/>
                    </a:lnTo>
                    <a:cubicBezTo>
                      <a:pt x="1027" y="28"/>
                      <a:pt x="1027" y="28"/>
                      <a:pt x="999" y="28"/>
                    </a:cubicBezTo>
                    <a:cubicBezTo>
                      <a:pt x="999" y="28"/>
                      <a:pt x="999" y="1"/>
                      <a:pt x="9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6643694" y="4632100"/>
                <a:ext cx="249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999" h="722" extrusionOk="0">
                    <a:moveTo>
                      <a:pt x="610" y="139"/>
                    </a:moveTo>
                    <a:cubicBezTo>
                      <a:pt x="693" y="139"/>
                      <a:pt x="776" y="167"/>
                      <a:pt x="804" y="194"/>
                    </a:cubicBezTo>
                    <a:cubicBezTo>
                      <a:pt x="860" y="222"/>
                      <a:pt x="887" y="277"/>
                      <a:pt x="887" y="361"/>
                    </a:cubicBezTo>
                    <a:cubicBezTo>
                      <a:pt x="887" y="416"/>
                      <a:pt x="860" y="472"/>
                      <a:pt x="804" y="527"/>
                    </a:cubicBezTo>
                    <a:cubicBezTo>
                      <a:pt x="776" y="555"/>
                      <a:pt x="693" y="582"/>
                      <a:pt x="610" y="582"/>
                    </a:cubicBezTo>
                    <a:lnTo>
                      <a:pt x="388" y="582"/>
                    </a:lnTo>
                    <a:cubicBezTo>
                      <a:pt x="305" y="582"/>
                      <a:pt x="222" y="555"/>
                      <a:pt x="166" y="527"/>
                    </a:cubicBezTo>
                    <a:cubicBezTo>
                      <a:pt x="139" y="472"/>
                      <a:pt x="111" y="416"/>
                      <a:pt x="111" y="361"/>
                    </a:cubicBezTo>
                    <a:cubicBezTo>
                      <a:pt x="111" y="277"/>
                      <a:pt x="139" y="222"/>
                      <a:pt x="166" y="194"/>
                    </a:cubicBezTo>
                    <a:cubicBezTo>
                      <a:pt x="222" y="167"/>
                      <a:pt x="305" y="139"/>
                      <a:pt x="388" y="139"/>
                    </a:cubicBezTo>
                    <a:close/>
                    <a:moveTo>
                      <a:pt x="361" y="0"/>
                    </a:moveTo>
                    <a:cubicBezTo>
                      <a:pt x="250" y="0"/>
                      <a:pt x="166" y="28"/>
                      <a:pt x="83" y="83"/>
                    </a:cubicBezTo>
                    <a:cubicBezTo>
                      <a:pt x="28" y="139"/>
                      <a:pt x="0" y="222"/>
                      <a:pt x="0" y="361"/>
                    </a:cubicBezTo>
                    <a:cubicBezTo>
                      <a:pt x="0" y="472"/>
                      <a:pt x="28" y="555"/>
                      <a:pt x="83" y="610"/>
                    </a:cubicBezTo>
                    <a:cubicBezTo>
                      <a:pt x="166" y="666"/>
                      <a:pt x="250" y="721"/>
                      <a:pt x="361" y="721"/>
                    </a:cubicBezTo>
                    <a:lnTo>
                      <a:pt x="610" y="721"/>
                    </a:lnTo>
                    <a:cubicBezTo>
                      <a:pt x="721" y="693"/>
                      <a:pt x="832" y="666"/>
                      <a:pt x="887" y="610"/>
                    </a:cubicBezTo>
                    <a:cubicBezTo>
                      <a:pt x="971" y="555"/>
                      <a:pt x="998" y="472"/>
                      <a:pt x="998" y="361"/>
                    </a:cubicBezTo>
                    <a:cubicBezTo>
                      <a:pt x="998" y="222"/>
                      <a:pt x="971" y="139"/>
                      <a:pt x="887" y="83"/>
                    </a:cubicBezTo>
                    <a:cubicBezTo>
                      <a:pt x="832" y="28"/>
                      <a:pt x="721" y="0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6643556" y="4611300"/>
                <a:ext cx="24975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999" h="694" extrusionOk="0">
                    <a:moveTo>
                      <a:pt x="693" y="1"/>
                    </a:moveTo>
                    <a:cubicBezTo>
                      <a:pt x="610" y="1"/>
                      <a:pt x="555" y="28"/>
                      <a:pt x="499" y="84"/>
                    </a:cubicBezTo>
                    <a:cubicBezTo>
                      <a:pt x="444" y="139"/>
                      <a:pt x="416" y="195"/>
                      <a:pt x="416" y="306"/>
                    </a:cubicBezTo>
                    <a:lnTo>
                      <a:pt x="416" y="333"/>
                    </a:lnTo>
                    <a:lnTo>
                      <a:pt x="111" y="56"/>
                    </a:lnTo>
                    <a:cubicBezTo>
                      <a:pt x="111" y="28"/>
                      <a:pt x="83" y="28"/>
                      <a:pt x="83" y="28"/>
                    </a:cubicBezTo>
                    <a:lnTo>
                      <a:pt x="28" y="28"/>
                    </a:lnTo>
                    <a:cubicBezTo>
                      <a:pt x="28" y="28"/>
                      <a:pt x="28" y="28"/>
                      <a:pt x="0" y="56"/>
                    </a:cubicBezTo>
                    <a:lnTo>
                      <a:pt x="0" y="638"/>
                    </a:lnTo>
                    <a:cubicBezTo>
                      <a:pt x="28" y="666"/>
                      <a:pt x="28" y="666"/>
                      <a:pt x="28" y="666"/>
                    </a:cubicBezTo>
                    <a:lnTo>
                      <a:pt x="83" y="666"/>
                    </a:lnTo>
                    <a:cubicBezTo>
                      <a:pt x="83" y="666"/>
                      <a:pt x="111" y="666"/>
                      <a:pt x="111" y="638"/>
                    </a:cubicBezTo>
                    <a:lnTo>
                      <a:pt x="111" y="195"/>
                    </a:lnTo>
                    <a:lnTo>
                      <a:pt x="416" y="472"/>
                    </a:lnTo>
                    <a:cubicBezTo>
                      <a:pt x="444" y="500"/>
                      <a:pt x="444" y="500"/>
                      <a:pt x="471" y="500"/>
                    </a:cubicBezTo>
                    <a:lnTo>
                      <a:pt x="527" y="500"/>
                    </a:lnTo>
                    <a:cubicBezTo>
                      <a:pt x="527" y="472"/>
                      <a:pt x="527" y="472"/>
                      <a:pt x="527" y="472"/>
                    </a:cubicBezTo>
                    <a:lnTo>
                      <a:pt x="527" y="333"/>
                    </a:lnTo>
                    <a:cubicBezTo>
                      <a:pt x="527" y="195"/>
                      <a:pt x="582" y="112"/>
                      <a:pt x="693" y="112"/>
                    </a:cubicBezTo>
                    <a:cubicBezTo>
                      <a:pt x="749" y="112"/>
                      <a:pt x="804" y="139"/>
                      <a:pt x="832" y="195"/>
                    </a:cubicBezTo>
                    <a:cubicBezTo>
                      <a:pt x="860" y="222"/>
                      <a:pt x="887" y="278"/>
                      <a:pt x="887" y="333"/>
                    </a:cubicBezTo>
                    <a:cubicBezTo>
                      <a:pt x="887" y="389"/>
                      <a:pt x="887" y="444"/>
                      <a:pt x="860" y="500"/>
                    </a:cubicBezTo>
                    <a:cubicBezTo>
                      <a:pt x="832" y="527"/>
                      <a:pt x="804" y="555"/>
                      <a:pt x="749" y="583"/>
                    </a:cubicBezTo>
                    <a:lnTo>
                      <a:pt x="721" y="583"/>
                    </a:lnTo>
                    <a:cubicBezTo>
                      <a:pt x="721" y="583"/>
                      <a:pt x="721" y="611"/>
                      <a:pt x="721" y="611"/>
                    </a:cubicBezTo>
                    <a:lnTo>
                      <a:pt x="721" y="666"/>
                    </a:lnTo>
                    <a:cubicBezTo>
                      <a:pt x="721" y="694"/>
                      <a:pt x="721" y="694"/>
                      <a:pt x="749" y="694"/>
                    </a:cubicBezTo>
                    <a:cubicBezTo>
                      <a:pt x="804" y="694"/>
                      <a:pt x="832" y="694"/>
                      <a:pt x="887" y="666"/>
                    </a:cubicBezTo>
                    <a:cubicBezTo>
                      <a:pt x="915" y="638"/>
                      <a:pt x="943" y="583"/>
                      <a:pt x="971" y="527"/>
                    </a:cubicBezTo>
                    <a:cubicBezTo>
                      <a:pt x="998" y="472"/>
                      <a:pt x="998" y="417"/>
                      <a:pt x="998" y="333"/>
                    </a:cubicBezTo>
                    <a:cubicBezTo>
                      <a:pt x="998" y="278"/>
                      <a:pt x="998" y="222"/>
                      <a:pt x="971" y="167"/>
                    </a:cubicBezTo>
                    <a:cubicBezTo>
                      <a:pt x="943" y="112"/>
                      <a:pt x="915" y="56"/>
                      <a:pt x="860" y="28"/>
                    </a:cubicBezTo>
                    <a:cubicBezTo>
                      <a:pt x="832" y="1"/>
                      <a:pt x="776" y="1"/>
                      <a:pt x="6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7157705" y="4632100"/>
                <a:ext cx="249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999" h="722" extrusionOk="0">
                    <a:moveTo>
                      <a:pt x="611" y="139"/>
                    </a:moveTo>
                    <a:cubicBezTo>
                      <a:pt x="694" y="139"/>
                      <a:pt x="777" y="167"/>
                      <a:pt x="833" y="194"/>
                    </a:cubicBezTo>
                    <a:cubicBezTo>
                      <a:pt x="860" y="222"/>
                      <a:pt x="888" y="277"/>
                      <a:pt x="888" y="361"/>
                    </a:cubicBezTo>
                    <a:cubicBezTo>
                      <a:pt x="888" y="416"/>
                      <a:pt x="860" y="472"/>
                      <a:pt x="833" y="527"/>
                    </a:cubicBezTo>
                    <a:cubicBezTo>
                      <a:pt x="777" y="555"/>
                      <a:pt x="694" y="582"/>
                      <a:pt x="611" y="582"/>
                    </a:cubicBezTo>
                    <a:lnTo>
                      <a:pt x="389" y="582"/>
                    </a:lnTo>
                    <a:cubicBezTo>
                      <a:pt x="306" y="582"/>
                      <a:pt x="223" y="555"/>
                      <a:pt x="167" y="527"/>
                    </a:cubicBezTo>
                    <a:cubicBezTo>
                      <a:pt x="139" y="472"/>
                      <a:pt x="112" y="416"/>
                      <a:pt x="112" y="361"/>
                    </a:cubicBezTo>
                    <a:cubicBezTo>
                      <a:pt x="112" y="277"/>
                      <a:pt x="139" y="222"/>
                      <a:pt x="167" y="194"/>
                    </a:cubicBezTo>
                    <a:cubicBezTo>
                      <a:pt x="223" y="167"/>
                      <a:pt x="306" y="139"/>
                      <a:pt x="389" y="139"/>
                    </a:cubicBezTo>
                    <a:close/>
                    <a:moveTo>
                      <a:pt x="389" y="0"/>
                    </a:moveTo>
                    <a:cubicBezTo>
                      <a:pt x="250" y="0"/>
                      <a:pt x="167" y="28"/>
                      <a:pt x="112" y="83"/>
                    </a:cubicBezTo>
                    <a:cubicBezTo>
                      <a:pt x="28" y="139"/>
                      <a:pt x="1" y="222"/>
                      <a:pt x="1" y="361"/>
                    </a:cubicBezTo>
                    <a:cubicBezTo>
                      <a:pt x="1" y="472"/>
                      <a:pt x="28" y="555"/>
                      <a:pt x="112" y="610"/>
                    </a:cubicBezTo>
                    <a:cubicBezTo>
                      <a:pt x="167" y="666"/>
                      <a:pt x="250" y="721"/>
                      <a:pt x="389" y="721"/>
                    </a:cubicBezTo>
                    <a:lnTo>
                      <a:pt x="611" y="721"/>
                    </a:lnTo>
                    <a:cubicBezTo>
                      <a:pt x="749" y="693"/>
                      <a:pt x="833" y="666"/>
                      <a:pt x="916" y="610"/>
                    </a:cubicBezTo>
                    <a:cubicBezTo>
                      <a:pt x="971" y="555"/>
                      <a:pt x="999" y="472"/>
                      <a:pt x="999" y="361"/>
                    </a:cubicBezTo>
                    <a:cubicBezTo>
                      <a:pt x="999" y="222"/>
                      <a:pt x="971" y="139"/>
                      <a:pt x="916" y="83"/>
                    </a:cubicBezTo>
                    <a:cubicBezTo>
                      <a:pt x="833" y="28"/>
                      <a:pt x="749" y="0"/>
                      <a:pt x="6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7157837" y="4609225"/>
                <a:ext cx="24975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999" h="777" extrusionOk="0">
                    <a:moveTo>
                      <a:pt x="638" y="277"/>
                    </a:moveTo>
                    <a:lnTo>
                      <a:pt x="638" y="638"/>
                    </a:lnTo>
                    <a:lnTo>
                      <a:pt x="139" y="277"/>
                    </a:lnTo>
                    <a:close/>
                    <a:moveTo>
                      <a:pt x="638" y="0"/>
                    </a:moveTo>
                    <a:cubicBezTo>
                      <a:pt x="638" y="0"/>
                      <a:pt x="638" y="28"/>
                      <a:pt x="638" y="28"/>
                    </a:cubicBezTo>
                    <a:lnTo>
                      <a:pt x="638" y="167"/>
                    </a:lnTo>
                    <a:lnTo>
                      <a:pt x="1" y="167"/>
                    </a:lnTo>
                    <a:cubicBezTo>
                      <a:pt x="1" y="167"/>
                      <a:pt x="1" y="167"/>
                      <a:pt x="1" y="194"/>
                    </a:cubicBezTo>
                    <a:lnTo>
                      <a:pt x="1" y="277"/>
                    </a:lnTo>
                    <a:cubicBezTo>
                      <a:pt x="1" y="305"/>
                      <a:pt x="1" y="305"/>
                      <a:pt x="1" y="305"/>
                    </a:cubicBezTo>
                    <a:cubicBezTo>
                      <a:pt x="28" y="333"/>
                      <a:pt x="28" y="333"/>
                      <a:pt x="28" y="333"/>
                    </a:cubicBezTo>
                    <a:lnTo>
                      <a:pt x="638" y="749"/>
                    </a:lnTo>
                    <a:cubicBezTo>
                      <a:pt x="638" y="777"/>
                      <a:pt x="666" y="777"/>
                      <a:pt x="666" y="777"/>
                    </a:cubicBezTo>
                    <a:lnTo>
                      <a:pt x="749" y="777"/>
                    </a:lnTo>
                    <a:cubicBezTo>
                      <a:pt x="749" y="749"/>
                      <a:pt x="749" y="749"/>
                      <a:pt x="749" y="749"/>
                    </a:cubicBezTo>
                    <a:lnTo>
                      <a:pt x="749" y="277"/>
                    </a:lnTo>
                    <a:lnTo>
                      <a:pt x="999" y="277"/>
                    </a:lnTo>
                    <a:cubicBezTo>
                      <a:pt x="999" y="277"/>
                      <a:pt x="999" y="250"/>
                      <a:pt x="999" y="250"/>
                    </a:cubicBezTo>
                    <a:lnTo>
                      <a:pt x="999" y="194"/>
                    </a:lnTo>
                    <a:cubicBezTo>
                      <a:pt x="999" y="167"/>
                      <a:pt x="999" y="167"/>
                      <a:pt x="999" y="167"/>
                    </a:cubicBezTo>
                    <a:lnTo>
                      <a:pt x="749" y="167"/>
                    </a:lnTo>
                    <a:lnTo>
                      <a:pt x="749" y="28"/>
                    </a:lnTo>
                    <a:cubicBezTo>
                      <a:pt x="749" y="28"/>
                      <a:pt x="749" y="0"/>
                      <a:pt x="7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7671715" y="4632100"/>
                <a:ext cx="256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722" extrusionOk="0">
                    <a:moveTo>
                      <a:pt x="611" y="139"/>
                    </a:moveTo>
                    <a:cubicBezTo>
                      <a:pt x="722" y="139"/>
                      <a:pt x="777" y="167"/>
                      <a:pt x="833" y="194"/>
                    </a:cubicBezTo>
                    <a:cubicBezTo>
                      <a:pt x="888" y="222"/>
                      <a:pt x="888" y="277"/>
                      <a:pt x="888" y="361"/>
                    </a:cubicBezTo>
                    <a:cubicBezTo>
                      <a:pt x="888" y="416"/>
                      <a:pt x="888" y="472"/>
                      <a:pt x="833" y="527"/>
                    </a:cubicBezTo>
                    <a:cubicBezTo>
                      <a:pt x="777" y="555"/>
                      <a:pt x="722" y="582"/>
                      <a:pt x="611" y="582"/>
                    </a:cubicBezTo>
                    <a:lnTo>
                      <a:pt x="389" y="582"/>
                    </a:lnTo>
                    <a:cubicBezTo>
                      <a:pt x="306" y="582"/>
                      <a:pt x="223" y="555"/>
                      <a:pt x="195" y="527"/>
                    </a:cubicBezTo>
                    <a:cubicBezTo>
                      <a:pt x="140" y="472"/>
                      <a:pt x="112" y="416"/>
                      <a:pt x="112" y="361"/>
                    </a:cubicBezTo>
                    <a:cubicBezTo>
                      <a:pt x="112" y="277"/>
                      <a:pt x="140" y="222"/>
                      <a:pt x="195" y="194"/>
                    </a:cubicBezTo>
                    <a:cubicBezTo>
                      <a:pt x="223" y="167"/>
                      <a:pt x="306" y="139"/>
                      <a:pt x="389" y="139"/>
                    </a:cubicBezTo>
                    <a:close/>
                    <a:moveTo>
                      <a:pt x="389" y="0"/>
                    </a:moveTo>
                    <a:cubicBezTo>
                      <a:pt x="278" y="0"/>
                      <a:pt x="167" y="28"/>
                      <a:pt x="112" y="83"/>
                    </a:cubicBezTo>
                    <a:cubicBezTo>
                      <a:pt x="29" y="139"/>
                      <a:pt x="1" y="222"/>
                      <a:pt x="1" y="361"/>
                    </a:cubicBezTo>
                    <a:cubicBezTo>
                      <a:pt x="1" y="472"/>
                      <a:pt x="29" y="555"/>
                      <a:pt x="112" y="610"/>
                    </a:cubicBezTo>
                    <a:cubicBezTo>
                      <a:pt x="167" y="666"/>
                      <a:pt x="278" y="721"/>
                      <a:pt x="389" y="721"/>
                    </a:cubicBezTo>
                    <a:lnTo>
                      <a:pt x="639" y="721"/>
                    </a:lnTo>
                    <a:cubicBezTo>
                      <a:pt x="750" y="693"/>
                      <a:pt x="833" y="666"/>
                      <a:pt x="916" y="610"/>
                    </a:cubicBezTo>
                    <a:cubicBezTo>
                      <a:pt x="971" y="555"/>
                      <a:pt x="1027" y="472"/>
                      <a:pt x="1027" y="361"/>
                    </a:cubicBezTo>
                    <a:cubicBezTo>
                      <a:pt x="1027" y="222"/>
                      <a:pt x="971" y="139"/>
                      <a:pt x="916" y="83"/>
                    </a:cubicBezTo>
                    <a:cubicBezTo>
                      <a:pt x="833" y="28"/>
                      <a:pt x="750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7672119" y="4611300"/>
                <a:ext cx="25675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694" extrusionOk="0">
                    <a:moveTo>
                      <a:pt x="694" y="1"/>
                    </a:moveTo>
                    <a:cubicBezTo>
                      <a:pt x="611" y="1"/>
                      <a:pt x="555" y="1"/>
                      <a:pt x="500" y="28"/>
                    </a:cubicBezTo>
                    <a:cubicBezTo>
                      <a:pt x="472" y="84"/>
                      <a:pt x="417" y="112"/>
                      <a:pt x="417" y="167"/>
                    </a:cubicBezTo>
                    <a:cubicBezTo>
                      <a:pt x="389" y="222"/>
                      <a:pt x="361" y="278"/>
                      <a:pt x="361" y="333"/>
                    </a:cubicBezTo>
                    <a:cubicBezTo>
                      <a:pt x="361" y="417"/>
                      <a:pt x="389" y="472"/>
                      <a:pt x="417" y="527"/>
                    </a:cubicBezTo>
                    <a:lnTo>
                      <a:pt x="140" y="500"/>
                    </a:lnTo>
                    <a:lnTo>
                      <a:pt x="140" y="84"/>
                    </a:lnTo>
                    <a:cubicBezTo>
                      <a:pt x="140" y="84"/>
                      <a:pt x="140" y="84"/>
                      <a:pt x="112" y="56"/>
                    </a:cubicBezTo>
                    <a:lnTo>
                      <a:pt x="29" y="56"/>
                    </a:lnTo>
                    <a:cubicBezTo>
                      <a:pt x="29" y="56"/>
                      <a:pt x="1" y="84"/>
                      <a:pt x="1" y="84"/>
                    </a:cubicBezTo>
                    <a:lnTo>
                      <a:pt x="1" y="583"/>
                    </a:lnTo>
                    <a:cubicBezTo>
                      <a:pt x="1" y="611"/>
                      <a:pt x="29" y="611"/>
                      <a:pt x="56" y="611"/>
                    </a:cubicBezTo>
                    <a:lnTo>
                      <a:pt x="528" y="666"/>
                    </a:lnTo>
                    <a:cubicBezTo>
                      <a:pt x="528" y="666"/>
                      <a:pt x="528" y="666"/>
                      <a:pt x="528" y="638"/>
                    </a:cubicBezTo>
                    <a:cubicBezTo>
                      <a:pt x="555" y="638"/>
                      <a:pt x="555" y="638"/>
                      <a:pt x="555" y="611"/>
                    </a:cubicBezTo>
                    <a:lnTo>
                      <a:pt x="555" y="555"/>
                    </a:lnTo>
                    <a:cubicBezTo>
                      <a:pt x="555" y="555"/>
                      <a:pt x="555" y="527"/>
                      <a:pt x="555" y="527"/>
                    </a:cubicBezTo>
                    <a:cubicBezTo>
                      <a:pt x="528" y="527"/>
                      <a:pt x="528" y="500"/>
                      <a:pt x="528" y="500"/>
                    </a:cubicBezTo>
                    <a:cubicBezTo>
                      <a:pt x="500" y="472"/>
                      <a:pt x="500" y="444"/>
                      <a:pt x="500" y="444"/>
                    </a:cubicBezTo>
                    <a:cubicBezTo>
                      <a:pt x="472" y="417"/>
                      <a:pt x="472" y="389"/>
                      <a:pt x="472" y="361"/>
                    </a:cubicBezTo>
                    <a:cubicBezTo>
                      <a:pt x="472" y="278"/>
                      <a:pt x="500" y="250"/>
                      <a:pt x="528" y="195"/>
                    </a:cubicBezTo>
                    <a:cubicBezTo>
                      <a:pt x="555" y="139"/>
                      <a:pt x="611" y="139"/>
                      <a:pt x="666" y="139"/>
                    </a:cubicBezTo>
                    <a:cubicBezTo>
                      <a:pt x="750" y="139"/>
                      <a:pt x="805" y="139"/>
                      <a:pt x="833" y="195"/>
                    </a:cubicBezTo>
                    <a:cubicBezTo>
                      <a:pt x="888" y="250"/>
                      <a:pt x="888" y="278"/>
                      <a:pt x="888" y="361"/>
                    </a:cubicBezTo>
                    <a:cubicBezTo>
                      <a:pt x="888" y="417"/>
                      <a:pt x="888" y="444"/>
                      <a:pt x="860" y="500"/>
                    </a:cubicBezTo>
                    <a:cubicBezTo>
                      <a:pt x="833" y="527"/>
                      <a:pt x="805" y="555"/>
                      <a:pt x="750" y="555"/>
                    </a:cubicBezTo>
                    <a:cubicBezTo>
                      <a:pt x="722" y="583"/>
                      <a:pt x="722" y="583"/>
                      <a:pt x="722" y="611"/>
                    </a:cubicBezTo>
                    <a:lnTo>
                      <a:pt x="722" y="666"/>
                    </a:lnTo>
                    <a:cubicBezTo>
                      <a:pt x="722" y="666"/>
                      <a:pt x="722" y="694"/>
                      <a:pt x="722" y="694"/>
                    </a:cubicBezTo>
                    <a:lnTo>
                      <a:pt x="750" y="694"/>
                    </a:lnTo>
                    <a:cubicBezTo>
                      <a:pt x="805" y="694"/>
                      <a:pt x="833" y="694"/>
                      <a:pt x="888" y="666"/>
                    </a:cubicBezTo>
                    <a:cubicBezTo>
                      <a:pt x="916" y="638"/>
                      <a:pt x="944" y="583"/>
                      <a:pt x="971" y="527"/>
                    </a:cubicBezTo>
                    <a:cubicBezTo>
                      <a:pt x="999" y="500"/>
                      <a:pt x="1027" y="417"/>
                      <a:pt x="1027" y="361"/>
                    </a:cubicBezTo>
                    <a:cubicBezTo>
                      <a:pt x="1027" y="278"/>
                      <a:pt x="999" y="222"/>
                      <a:pt x="971" y="167"/>
                    </a:cubicBezTo>
                    <a:cubicBezTo>
                      <a:pt x="944" y="112"/>
                      <a:pt x="916" y="84"/>
                      <a:pt x="860" y="28"/>
                    </a:cubicBezTo>
                    <a:cubicBezTo>
                      <a:pt x="805" y="1"/>
                      <a:pt x="750" y="1"/>
                      <a:pt x="6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8186425" y="4632100"/>
                <a:ext cx="256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722" extrusionOk="0">
                    <a:moveTo>
                      <a:pt x="638" y="139"/>
                    </a:moveTo>
                    <a:cubicBezTo>
                      <a:pt x="721" y="139"/>
                      <a:pt x="777" y="167"/>
                      <a:pt x="832" y="194"/>
                    </a:cubicBezTo>
                    <a:cubicBezTo>
                      <a:pt x="887" y="222"/>
                      <a:pt x="915" y="277"/>
                      <a:pt x="915" y="361"/>
                    </a:cubicBezTo>
                    <a:cubicBezTo>
                      <a:pt x="915" y="416"/>
                      <a:pt x="887" y="472"/>
                      <a:pt x="832" y="527"/>
                    </a:cubicBezTo>
                    <a:cubicBezTo>
                      <a:pt x="777" y="555"/>
                      <a:pt x="721" y="582"/>
                      <a:pt x="638" y="582"/>
                    </a:cubicBezTo>
                    <a:lnTo>
                      <a:pt x="388" y="582"/>
                    </a:lnTo>
                    <a:cubicBezTo>
                      <a:pt x="305" y="582"/>
                      <a:pt x="250" y="555"/>
                      <a:pt x="194" y="527"/>
                    </a:cubicBezTo>
                    <a:cubicBezTo>
                      <a:pt x="139" y="472"/>
                      <a:pt x="111" y="416"/>
                      <a:pt x="111" y="361"/>
                    </a:cubicBezTo>
                    <a:cubicBezTo>
                      <a:pt x="111" y="277"/>
                      <a:pt x="139" y="222"/>
                      <a:pt x="194" y="194"/>
                    </a:cubicBezTo>
                    <a:cubicBezTo>
                      <a:pt x="250" y="167"/>
                      <a:pt x="305" y="139"/>
                      <a:pt x="388" y="139"/>
                    </a:cubicBezTo>
                    <a:close/>
                    <a:moveTo>
                      <a:pt x="388" y="0"/>
                    </a:moveTo>
                    <a:cubicBezTo>
                      <a:pt x="277" y="0"/>
                      <a:pt x="194" y="28"/>
                      <a:pt x="111" y="83"/>
                    </a:cubicBezTo>
                    <a:cubicBezTo>
                      <a:pt x="28" y="139"/>
                      <a:pt x="0" y="222"/>
                      <a:pt x="0" y="361"/>
                    </a:cubicBezTo>
                    <a:cubicBezTo>
                      <a:pt x="0" y="472"/>
                      <a:pt x="28" y="555"/>
                      <a:pt x="111" y="610"/>
                    </a:cubicBezTo>
                    <a:cubicBezTo>
                      <a:pt x="194" y="666"/>
                      <a:pt x="277" y="721"/>
                      <a:pt x="388" y="721"/>
                    </a:cubicBezTo>
                    <a:lnTo>
                      <a:pt x="638" y="721"/>
                    </a:lnTo>
                    <a:cubicBezTo>
                      <a:pt x="749" y="693"/>
                      <a:pt x="832" y="666"/>
                      <a:pt x="915" y="610"/>
                    </a:cubicBezTo>
                    <a:cubicBezTo>
                      <a:pt x="998" y="555"/>
                      <a:pt x="1026" y="472"/>
                      <a:pt x="1026" y="361"/>
                    </a:cubicBezTo>
                    <a:cubicBezTo>
                      <a:pt x="1026" y="222"/>
                      <a:pt x="998" y="139"/>
                      <a:pt x="915" y="83"/>
                    </a:cubicBezTo>
                    <a:cubicBezTo>
                      <a:pt x="832" y="28"/>
                      <a:pt x="749" y="0"/>
                      <a:pt x="6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187100" y="4610600"/>
                <a:ext cx="25000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722" extrusionOk="0">
                    <a:moveTo>
                      <a:pt x="666" y="140"/>
                    </a:moveTo>
                    <a:cubicBezTo>
                      <a:pt x="694" y="140"/>
                      <a:pt x="750" y="140"/>
                      <a:pt x="777" y="167"/>
                    </a:cubicBezTo>
                    <a:cubicBezTo>
                      <a:pt x="805" y="195"/>
                      <a:pt x="833" y="223"/>
                      <a:pt x="860" y="250"/>
                    </a:cubicBezTo>
                    <a:cubicBezTo>
                      <a:pt x="860" y="278"/>
                      <a:pt x="888" y="306"/>
                      <a:pt x="888" y="361"/>
                    </a:cubicBezTo>
                    <a:cubicBezTo>
                      <a:pt x="888" y="389"/>
                      <a:pt x="860" y="445"/>
                      <a:pt x="860" y="472"/>
                    </a:cubicBezTo>
                    <a:cubicBezTo>
                      <a:pt x="833" y="500"/>
                      <a:pt x="805" y="528"/>
                      <a:pt x="777" y="555"/>
                    </a:cubicBezTo>
                    <a:cubicBezTo>
                      <a:pt x="750" y="583"/>
                      <a:pt x="694" y="583"/>
                      <a:pt x="666" y="583"/>
                    </a:cubicBezTo>
                    <a:cubicBezTo>
                      <a:pt x="611" y="583"/>
                      <a:pt x="583" y="583"/>
                      <a:pt x="528" y="555"/>
                    </a:cubicBezTo>
                    <a:cubicBezTo>
                      <a:pt x="500" y="528"/>
                      <a:pt x="472" y="500"/>
                      <a:pt x="472" y="472"/>
                    </a:cubicBezTo>
                    <a:cubicBezTo>
                      <a:pt x="445" y="445"/>
                      <a:pt x="445" y="389"/>
                      <a:pt x="445" y="361"/>
                    </a:cubicBezTo>
                    <a:cubicBezTo>
                      <a:pt x="445" y="334"/>
                      <a:pt x="445" y="278"/>
                      <a:pt x="472" y="250"/>
                    </a:cubicBezTo>
                    <a:cubicBezTo>
                      <a:pt x="472" y="223"/>
                      <a:pt x="500" y="195"/>
                      <a:pt x="528" y="167"/>
                    </a:cubicBezTo>
                    <a:cubicBezTo>
                      <a:pt x="583" y="140"/>
                      <a:pt x="611" y="140"/>
                      <a:pt x="666" y="140"/>
                    </a:cubicBezTo>
                    <a:close/>
                    <a:moveTo>
                      <a:pt x="666" y="1"/>
                    </a:moveTo>
                    <a:cubicBezTo>
                      <a:pt x="583" y="1"/>
                      <a:pt x="528" y="1"/>
                      <a:pt x="500" y="29"/>
                    </a:cubicBezTo>
                    <a:cubicBezTo>
                      <a:pt x="445" y="56"/>
                      <a:pt x="389" y="112"/>
                      <a:pt x="361" y="167"/>
                    </a:cubicBezTo>
                    <a:cubicBezTo>
                      <a:pt x="334" y="223"/>
                      <a:pt x="334" y="278"/>
                      <a:pt x="334" y="334"/>
                    </a:cubicBezTo>
                    <a:cubicBezTo>
                      <a:pt x="334" y="361"/>
                      <a:pt x="334" y="389"/>
                      <a:pt x="334" y="417"/>
                    </a:cubicBezTo>
                    <a:lnTo>
                      <a:pt x="29" y="223"/>
                    </a:lnTo>
                    <a:lnTo>
                      <a:pt x="1" y="223"/>
                    </a:lnTo>
                    <a:cubicBezTo>
                      <a:pt x="1" y="223"/>
                      <a:pt x="1" y="223"/>
                      <a:pt x="1" y="250"/>
                    </a:cubicBezTo>
                    <a:lnTo>
                      <a:pt x="1" y="306"/>
                    </a:lnTo>
                    <a:cubicBezTo>
                      <a:pt x="1" y="306"/>
                      <a:pt x="1" y="334"/>
                      <a:pt x="1" y="334"/>
                    </a:cubicBezTo>
                    <a:cubicBezTo>
                      <a:pt x="1" y="334"/>
                      <a:pt x="1" y="334"/>
                      <a:pt x="1" y="361"/>
                    </a:cubicBezTo>
                    <a:lnTo>
                      <a:pt x="29" y="361"/>
                    </a:lnTo>
                    <a:lnTo>
                      <a:pt x="389" y="639"/>
                    </a:lnTo>
                    <a:cubicBezTo>
                      <a:pt x="500" y="694"/>
                      <a:pt x="583" y="722"/>
                      <a:pt x="666" y="722"/>
                    </a:cubicBezTo>
                    <a:cubicBezTo>
                      <a:pt x="722" y="722"/>
                      <a:pt x="777" y="722"/>
                      <a:pt x="833" y="694"/>
                    </a:cubicBezTo>
                    <a:cubicBezTo>
                      <a:pt x="888" y="666"/>
                      <a:pt x="916" y="611"/>
                      <a:pt x="944" y="555"/>
                    </a:cubicBezTo>
                    <a:cubicBezTo>
                      <a:pt x="971" y="500"/>
                      <a:pt x="999" y="445"/>
                      <a:pt x="999" y="361"/>
                    </a:cubicBezTo>
                    <a:cubicBezTo>
                      <a:pt x="999" y="278"/>
                      <a:pt x="971" y="223"/>
                      <a:pt x="944" y="167"/>
                    </a:cubicBezTo>
                    <a:cubicBezTo>
                      <a:pt x="916" y="112"/>
                      <a:pt x="888" y="56"/>
                      <a:pt x="833" y="29"/>
                    </a:cubicBezTo>
                    <a:cubicBezTo>
                      <a:pt x="777" y="1"/>
                      <a:pt x="722" y="1"/>
                      <a:pt x="6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0" name="Google Shape;60;p3"/>
          <p:cNvSpPr txBox="1">
            <a:spLocks noGrp="1"/>
          </p:cNvSpPr>
          <p:nvPr>
            <p:ph type="title" hasCustomPrompt="1"/>
          </p:nvPr>
        </p:nvSpPr>
        <p:spPr>
          <a:xfrm>
            <a:off x="5419633" y="1335600"/>
            <a:ext cx="1693600" cy="14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1" name="Google Shape;61;p3"/>
          <p:cNvSpPr txBox="1">
            <a:spLocks noGrp="1"/>
          </p:cNvSpPr>
          <p:nvPr>
            <p:ph type="title" idx="2"/>
          </p:nvPr>
        </p:nvSpPr>
        <p:spPr>
          <a:xfrm>
            <a:off x="5419633" y="3047600"/>
            <a:ext cx="5812400" cy="9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2" name="Google Shape;62;p3"/>
          <p:cNvSpPr txBox="1">
            <a:spLocks noGrp="1"/>
          </p:cNvSpPr>
          <p:nvPr>
            <p:ph type="subTitle" idx="1"/>
          </p:nvPr>
        </p:nvSpPr>
        <p:spPr>
          <a:xfrm>
            <a:off x="5419633" y="4354800"/>
            <a:ext cx="5812400" cy="7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337646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1"/>
          <p:cNvGrpSpPr/>
          <p:nvPr/>
        </p:nvGrpSpPr>
        <p:grpSpPr>
          <a:xfrm>
            <a:off x="6224829" y="2198257"/>
            <a:ext cx="5477764" cy="4177332"/>
            <a:chOff x="5614975" y="2571738"/>
            <a:chExt cx="2725075" cy="2078413"/>
          </a:xfrm>
        </p:grpSpPr>
        <p:grpSp>
          <p:nvGrpSpPr>
            <p:cNvPr id="477" name="Google Shape;477;p21"/>
            <p:cNvGrpSpPr/>
            <p:nvPr/>
          </p:nvGrpSpPr>
          <p:grpSpPr>
            <a:xfrm>
              <a:off x="8301900" y="2571738"/>
              <a:ext cx="38150" cy="1997125"/>
              <a:chOff x="8301900" y="2571738"/>
              <a:chExt cx="38150" cy="1997125"/>
            </a:xfrm>
          </p:grpSpPr>
          <p:sp>
            <p:nvSpPr>
              <p:cNvPr id="478" name="Google Shape;478;p21"/>
              <p:cNvSpPr/>
              <p:nvPr/>
            </p:nvSpPr>
            <p:spPr>
              <a:xfrm>
                <a:off x="8305713" y="2571738"/>
                <a:ext cx="1735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944" extrusionOk="0">
                    <a:moveTo>
                      <a:pt x="333" y="112"/>
                    </a:moveTo>
                    <a:cubicBezTo>
                      <a:pt x="416" y="112"/>
                      <a:pt x="472" y="112"/>
                      <a:pt x="500" y="167"/>
                    </a:cubicBezTo>
                    <a:cubicBezTo>
                      <a:pt x="527" y="223"/>
                      <a:pt x="555" y="278"/>
                      <a:pt x="555" y="361"/>
                    </a:cubicBezTo>
                    <a:cubicBezTo>
                      <a:pt x="555" y="389"/>
                      <a:pt x="555" y="417"/>
                      <a:pt x="555" y="472"/>
                    </a:cubicBezTo>
                    <a:cubicBezTo>
                      <a:pt x="555" y="500"/>
                      <a:pt x="555" y="555"/>
                      <a:pt x="555" y="583"/>
                    </a:cubicBezTo>
                    <a:cubicBezTo>
                      <a:pt x="555" y="666"/>
                      <a:pt x="527" y="722"/>
                      <a:pt x="500" y="777"/>
                    </a:cubicBezTo>
                    <a:cubicBezTo>
                      <a:pt x="472" y="805"/>
                      <a:pt x="416" y="833"/>
                      <a:pt x="333" y="833"/>
                    </a:cubicBezTo>
                    <a:cubicBezTo>
                      <a:pt x="278" y="833"/>
                      <a:pt x="222" y="805"/>
                      <a:pt x="195" y="777"/>
                    </a:cubicBezTo>
                    <a:cubicBezTo>
                      <a:pt x="167" y="722"/>
                      <a:pt x="139" y="666"/>
                      <a:pt x="139" y="583"/>
                    </a:cubicBezTo>
                    <a:lnTo>
                      <a:pt x="139" y="472"/>
                    </a:lnTo>
                    <a:lnTo>
                      <a:pt x="139" y="361"/>
                    </a:lnTo>
                    <a:cubicBezTo>
                      <a:pt x="139" y="278"/>
                      <a:pt x="167" y="223"/>
                      <a:pt x="195" y="167"/>
                    </a:cubicBezTo>
                    <a:cubicBezTo>
                      <a:pt x="222" y="112"/>
                      <a:pt x="278" y="112"/>
                      <a:pt x="333" y="112"/>
                    </a:cubicBezTo>
                    <a:close/>
                    <a:moveTo>
                      <a:pt x="333" y="1"/>
                    </a:moveTo>
                    <a:cubicBezTo>
                      <a:pt x="222" y="1"/>
                      <a:pt x="139" y="29"/>
                      <a:pt x="111" y="84"/>
                    </a:cubicBezTo>
                    <a:cubicBezTo>
                      <a:pt x="56" y="167"/>
                      <a:pt x="28" y="250"/>
                      <a:pt x="28" y="361"/>
                    </a:cubicBezTo>
                    <a:lnTo>
                      <a:pt x="0" y="472"/>
                    </a:lnTo>
                    <a:lnTo>
                      <a:pt x="28" y="583"/>
                    </a:lnTo>
                    <a:cubicBezTo>
                      <a:pt x="28" y="694"/>
                      <a:pt x="56" y="777"/>
                      <a:pt x="111" y="833"/>
                    </a:cubicBezTo>
                    <a:cubicBezTo>
                      <a:pt x="139" y="916"/>
                      <a:pt x="222" y="944"/>
                      <a:pt x="333" y="944"/>
                    </a:cubicBezTo>
                    <a:cubicBezTo>
                      <a:pt x="472" y="944"/>
                      <a:pt x="555" y="916"/>
                      <a:pt x="583" y="833"/>
                    </a:cubicBezTo>
                    <a:cubicBezTo>
                      <a:pt x="638" y="777"/>
                      <a:pt x="666" y="694"/>
                      <a:pt x="666" y="583"/>
                    </a:cubicBezTo>
                    <a:cubicBezTo>
                      <a:pt x="666" y="555"/>
                      <a:pt x="694" y="528"/>
                      <a:pt x="694" y="472"/>
                    </a:cubicBezTo>
                    <a:cubicBezTo>
                      <a:pt x="694" y="417"/>
                      <a:pt x="666" y="389"/>
                      <a:pt x="666" y="361"/>
                    </a:cubicBezTo>
                    <a:cubicBezTo>
                      <a:pt x="666" y="250"/>
                      <a:pt x="638" y="167"/>
                      <a:pt x="583" y="84"/>
                    </a:cubicBezTo>
                    <a:cubicBezTo>
                      <a:pt x="555" y="29"/>
                      <a:pt x="472" y="1"/>
                      <a:pt x="3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21"/>
              <p:cNvSpPr/>
              <p:nvPr/>
            </p:nvSpPr>
            <p:spPr>
              <a:xfrm>
                <a:off x="8302600" y="2966313"/>
                <a:ext cx="1735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944" extrusionOk="0">
                    <a:moveTo>
                      <a:pt x="333" y="84"/>
                    </a:moveTo>
                    <a:cubicBezTo>
                      <a:pt x="416" y="84"/>
                      <a:pt x="472" y="111"/>
                      <a:pt x="500" y="167"/>
                    </a:cubicBezTo>
                    <a:cubicBezTo>
                      <a:pt x="527" y="222"/>
                      <a:pt x="555" y="278"/>
                      <a:pt x="555" y="361"/>
                    </a:cubicBezTo>
                    <a:cubicBezTo>
                      <a:pt x="555" y="389"/>
                      <a:pt x="555" y="416"/>
                      <a:pt x="555" y="472"/>
                    </a:cubicBezTo>
                    <a:cubicBezTo>
                      <a:pt x="555" y="500"/>
                      <a:pt x="555" y="555"/>
                      <a:pt x="555" y="583"/>
                    </a:cubicBezTo>
                    <a:cubicBezTo>
                      <a:pt x="555" y="638"/>
                      <a:pt x="527" y="721"/>
                      <a:pt x="500" y="749"/>
                    </a:cubicBezTo>
                    <a:cubicBezTo>
                      <a:pt x="472" y="805"/>
                      <a:pt x="416" y="832"/>
                      <a:pt x="333" y="832"/>
                    </a:cubicBezTo>
                    <a:cubicBezTo>
                      <a:pt x="278" y="832"/>
                      <a:pt x="222" y="805"/>
                      <a:pt x="195" y="749"/>
                    </a:cubicBezTo>
                    <a:cubicBezTo>
                      <a:pt x="167" y="721"/>
                      <a:pt x="139" y="638"/>
                      <a:pt x="139" y="583"/>
                    </a:cubicBezTo>
                    <a:lnTo>
                      <a:pt x="139" y="472"/>
                    </a:lnTo>
                    <a:lnTo>
                      <a:pt x="139" y="361"/>
                    </a:lnTo>
                    <a:cubicBezTo>
                      <a:pt x="139" y="278"/>
                      <a:pt x="167" y="222"/>
                      <a:pt x="195" y="167"/>
                    </a:cubicBezTo>
                    <a:cubicBezTo>
                      <a:pt x="222" y="111"/>
                      <a:pt x="278" y="84"/>
                      <a:pt x="333" y="84"/>
                    </a:cubicBezTo>
                    <a:close/>
                    <a:moveTo>
                      <a:pt x="333" y="0"/>
                    </a:moveTo>
                    <a:cubicBezTo>
                      <a:pt x="222" y="0"/>
                      <a:pt x="139" y="28"/>
                      <a:pt x="111" y="84"/>
                    </a:cubicBezTo>
                    <a:cubicBezTo>
                      <a:pt x="56" y="167"/>
                      <a:pt x="28" y="250"/>
                      <a:pt x="28" y="333"/>
                    </a:cubicBezTo>
                    <a:lnTo>
                      <a:pt x="0" y="472"/>
                    </a:lnTo>
                    <a:lnTo>
                      <a:pt x="28" y="583"/>
                    </a:lnTo>
                    <a:cubicBezTo>
                      <a:pt x="28" y="694"/>
                      <a:pt x="56" y="777"/>
                      <a:pt x="111" y="832"/>
                    </a:cubicBezTo>
                    <a:cubicBezTo>
                      <a:pt x="139" y="915"/>
                      <a:pt x="222" y="943"/>
                      <a:pt x="333" y="943"/>
                    </a:cubicBezTo>
                    <a:cubicBezTo>
                      <a:pt x="472" y="943"/>
                      <a:pt x="555" y="915"/>
                      <a:pt x="583" y="832"/>
                    </a:cubicBezTo>
                    <a:cubicBezTo>
                      <a:pt x="638" y="777"/>
                      <a:pt x="666" y="694"/>
                      <a:pt x="666" y="583"/>
                    </a:cubicBezTo>
                    <a:cubicBezTo>
                      <a:pt x="666" y="555"/>
                      <a:pt x="694" y="527"/>
                      <a:pt x="694" y="472"/>
                    </a:cubicBezTo>
                    <a:cubicBezTo>
                      <a:pt x="694" y="416"/>
                      <a:pt x="666" y="361"/>
                      <a:pt x="666" y="333"/>
                    </a:cubicBezTo>
                    <a:cubicBezTo>
                      <a:pt x="666" y="250"/>
                      <a:pt x="638" y="167"/>
                      <a:pt x="583" y="84"/>
                    </a:cubicBezTo>
                    <a:cubicBezTo>
                      <a:pt x="555" y="28"/>
                      <a:pt x="472" y="0"/>
                      <a:pt x="3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21"/>
              <p:cNvSpPr/>
              <p:nvPr/>
            </p:nvSpPr>
            <p:spPr>
              <a:xfrm>
                <a:off x="8302250" y="3360888"/>
                <a:ext cx="1735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944" extrusionOk="0">
                    <a:moveTo>
                      <a:pt x="333" y="84"/>
                    </a:moveTo>
                    <a:cubicBezTo>
                      <a:pt x="416" y="84"/>
                      <a:pt x="472" y="112"/>
                      <a:pt x="500" y="167"/>
                    </a:cubicBezTo>
                    <a:cubicBezTo>
                      <a:pt x="527" y="223"/>
                      <a:pt x="555" y="278"/>
                      <a:pt x="555" y="361"/>
                    </a:cubicBezTo>
                    <a:cubicBezTo>
                      <a:pt x="555" y="389"/>
                      <a:pt x="555" y="417"/>
                      <a:pt x="555" y="472"/>
                    </a:cubicBezTo>
                    <a:cubicBezTo>
                      <a:pt x="555" y="500"/>
                      <a:pt x="555" y="555"/>
                      <a:pt x="555" y="583"/>
                    </a:cubicBezTo>
                    <a:cubicBezTo>
                      <a:pt x="555" y="638"/>
                      <a:pt x="527" y="722"/>
                      <a:pt x="500" y="749"/>
                    </a:cubicBezTo>
                    <a:cubicBezTo>
                      <a:pt x="472" y="805"/>
                      <a:pt x="416" y="833"/>
                      <a:pt x="333" y="833"/>
                    </a:cubicBezTo>
                    <a:cubicBezTo>
                      <a:pt x="278" y="833"/>
                      <a:pt x="222" y="805"/>
                      <a:pt x="195" y="749"/>
                    </a:cubicBezTo>
                    <a:cubicBezTo>
                      <a:pt x="167" y="722"/>
                      <a:pt x="139" y="638"/>
                      <a:pt x="139" y="583"/>
                    </a:cubicBezTo>
                    <a:lnTo>
                      <a:pt x="139" y="472"/>
                    </a:lnTo>
                    <a:lnTo>
                      <a:pt x="139" y="361"/>
                    </a:lnTo>
                    <a:cubicBezTo>
                      <a:pt x="139" y="278"/>
                      <a:pt x="167" y="223"/>
                      <a:pt x="195" y="167"/>
                    </a:cubicBezTo>
                    <a:cubicBezTo>
                      <a:pt x="222" y="112"/>
                      <a:pt x="278" y="84"/>
                      <a:pt x="333" y="84"/>
                    </a:cubicBezTo>
                    <a:close/>
                    <a:moveTo>
                      <a:pt x="333" y="1"/>
                    </a:moveTo>
                    <a:cubicBezTo>
                      <a:pt x="222" y="1"/>
                      <a:pt x="139" y="29"/>
                      <a:pt x="111" y="84"/>
                    </a:cubicBezTo>
                    <a:cubicBezTo>
                      <a:pt x="56" y="167"/>
                      <a:pt x="28" y="250"/>
                      <a:pt x="28" y="334"/>
                    </a:cubicBezTo>
                    <a:lnTo>
                      <a:pt x="0" y="472"/>
                    </a:lnTo>
                    <a:lnTo>
                      <a:pt x="28" y="583"/>
                    </a:lnTo>
                    <a:cubicBezTo>
                      <a:pt x="28" y="694"/>
                      <a:pt x="56" y="777"/>
                      <a:pt x="111" y="833"/>
                    </a:cubicBezTo>
                    <a:cubicBezTo>
                      <a:pt x="139" y="916"/>
                      <a:pt x="222" y="943"/>
                      <a:pt x="333" y="943"/>
                    </a:cubicBezTo>
                    <a:cubicBezTo>
                      <a:pt x="472" y="943"/>
                      <a:pt x="555" y="916"/>
                      <a:pt x="583" y="833"/>
                    </a:cubicBezTo>
                    <a:cubicBezTo>
                      <a:pt x="638" y="777"/>
                      <a:pt x="666" y="694"/>
                      <a:pt x="666" y="583"/>
                    </a:cubicBezTo>
                    <a:cubicBezTo>
                      <a:pt x="666" y="555"/>
                      <a:pt x="694" y="528"/>
                      <a:pt x="694" y="472"/>
                    </a:cubicBezTo>
                    <a:cubicBezTo>
                      <a:pt x="694" y="417"/>
                      <a:pt x="666" y="361"/>
                      <a:pt x="666" y="334"/>
                    </a:cubicBezTo>
                    <a:cubicBezTo>
                      <a:pt x="666" y="250"/>
                      <a:pt x="638" y="167"/>
                      <a:pt x="583" y="84"/>
                    </a:cubicBezTo>
                    <a:cubicBezTo>
                      <a:pt x="555" y="29"/>
                      <a:pt x="472" y="1"/>
                      <a:pt x="3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21"/>
              <p:cNvSpPr/>
              <p:nvPr/>
            </p:nvSpPr>
            <p:spPr>
              <a:xfrm>
                <a:off x="8301900" y="3755463"/>
                <a:ext cx="17350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694" h="943" extrusionOk="0">
                    <a:moveTo>
                      <a:pt x="333" y="83"/>
                    </a:moveTo>
                    <a:cubicBezTo>
                      <a:pt x="416" y="83"/>
                      <a:pt x="472" y="111"/>
                      <a:pt x="500" y="166"/>
                    </a:cubicBezTo>
                    <a:cubicBezTo>
                      <a:pt x="527" y="222"/>
                      <a:pt x="555" y="277"/>
                      <a:pt x="555" y="361"/>
                    </a:cubicBezTo>
                    <a:cubicBezTo>
                      <a:pt x="555" y="388"/>
                      <a:pt x="555" y="416"/>
                      <a:pt x="555" y="471"/>
                    </a:cubicBezTo>
                    <a:cubicBezTo>
                      <a:pt x="555" y="499"/>
                      <a:pt x="555" y="555"/>
                      <a:pt x="555" y="582"/>
                    </a:cubicBezTo>
                    <a:cubicBezTo>
                      <a:pt x="555" y="638"/>
                      <a:pt x="527" y="721"/>
                      <a:pt x="500" y="749"/>
                    </a:cubicBezTo>
                    <a:cubicBezTo>
                      <a:pt x="472" y="804"/>
                      <a:pt x="416" y="832"/>
                      <a:pt x="333" y="832"/>
                    </a:cubicBezTo>
                    <a:cubicBezTo>
                      <a:pt x="278" y="832"/>
                      <a:pt x="222" y="804"/>
                      <a:pt x="195" y="749"/>
                    </a:cubicBezTo>
                    <a:cubicBezTo>
                      <a:pt x="167" y="721"/>
                      <a:pt x="139" y="638"/>
                      <a:pt x="139" y="582"/>
                    </a:cubicBezTo>
                    <a:lnTo>
                      <a:pt x="139" y="471"/>
                    </a:lnTo>
                    <a:lnTo>
                      <a:pt x="139" y="361"/>
                    </a:lnTo>
                    <a:cubicBezTo>
                      <a:pt x="139" y="277"/>
                      <a:pt x="167" y="222"/>
                      <a:pt x="195" y="166"/>
                    </a:cubicBezTo>
                    <a:cubicBezTo>
                      <a:pt x="222" y="111"/>
                      <a:pt x="278" y="83"/>
                      <a:pt x="333" y="83"/>
                    </a:cubicBezTo>
                    <a:close/>
                    <a:moveTo>
                      <a:pt x="333" y="0"/>
                    </a:moveTo>
                    <a:cubicBezTo>
                      <a:pt x="222" y="0"/>
                      <a:pt x="139" y="28"/>
                      <a:pt x="111" y="83"/>
                    </a:cubicBezTo>
                    <a:cubicBezTo>
                      <a:pt x="56" y="166"/>
                      <a:pt x="28" y="250"/>
                      <a:pt x="28" y="333"/>
                    </a:cubicBezTo>
                    <a:lnTo>
                      <a:pt x="0" y="471"/>
                    </a:lnTo>
                    <a:lnTo>
                      <a:pt x="28" y="582"/>
                    </a:lnTo>
                    <a:cubicBezTo>
                      <a:pt x="28" y="693"/>
                      <a:pt x="56" y="776"/>
                      <a:pt x="111" y="832"/>
                    </a:cubicBezTo>
                    <a:cubicBezTo>
                      <a:pt x="139" y="915"/>
                      <a:pt x="222" y="943"/>
                      <a:pt x="333" y="943"/>
                    </a:cubicBezTo>
                    <a:cubicBezTo>
                      <a:pt x="472" y="943"/>
                      <a:pt x="555" y="915"/>
                      <a:pt x="583" y="832"/>
                    </a:cubicBezTo>
                    <a:cubicBezTo>
                      <a:pt x="638" y="776"/>
                      <a:pt x="666" y="693"/>
                      <a:pt x="666" y="582"/>
                    </a:cubicBezTo>
                    <a:cubicBezTo>
                      <a:pt x="666" y="555"/>
                      <a:pt x="694" y="527"/>
                      <a:pt x="694" y="471"/>
                    </a:cubicBezTo>
                    <a:cubicBezTo>
                      <a:pt x="694" y="416"/>
                      <a:pt x="666" y="361"/>
                      <a:pt x="666" y="333"/>
                    </a:cubicBezTo>
                    <a:cubicBezTo>
                      <a:pt x="666" y="250"/>
                      <a:pt x="638" y="166"/>
                      <a:pt x="583" y="83"/>
                    </a:cubicBezTo>
                    <a:cubicBezTo>
                      <a:pt x="555" y="28"/>
                      <a:pt x="472" y="0"/>
                      <a:pt x="3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" name="Google Shape;482;p21"/>
              <p:cNvSpPr/>
              <p:nvPr/>
            </p:nvSpPr>
            <p:spPr>
              <a:xfrm>
                <a:off x="8302600" y="4150013"/>
                <a:ext cx="17350" cy="24275"/>
              </a:xfrm>
              <a:custGeom>
                <a:avLst/>
                <a:gdLst/>
                <a:ahLst/>
                <a:cxnLst/>
                <a:rect l="l" t="t" r="r" b="b"/>
                <a:pathLst>
                  <a:path w="694" h="971" extrusionOk="0">
                    <a:moveTo>
                      <a:pt x="333" y="111"/>
                    </a:moveTo>
                    <a:cubicBezTo>
                      <a:pt x="416" y="111"/>
                      <a:pt x="472" y="139"/>
                      <a:pt x="500" y="194"/>
                    </a:cubicBezTo>
                    <a:cubicBezTo>
                      <a:pt x="527" y="222"/>
                      <a:pt x="555" y="305"/>
                      <a:pt x="555" y="388"/>
                    </a:cubicBezTo>
                    <a:cubicBezTo>
                      <a:pt x="555" y="388"/>
                      <a:pt x="555" y="444"/>
                      <a:pt x="555" y="471"/>
                    </a:cubicBezTo>
                    <a:cubicBezTo>
                      <a:pt x="555" y="527"/>
                      <a:pt x="555" y="582"/>
                      <a:pt x="555" y="582"/>
                    </a:cubicBezTo>
                    <a:cubicBezTo>
                      <a:pt x="555" y="665"/>
                      <a:pt x="527" y="749"/>
                      <a:pt x="500" y="776"/>
                    </a:cubicBezTo>
                    <a:cubicBezTo>
                      <a:pt x="472" y="832"/>
                      <a:pt x="416" y="860"/>
                      <a:pt x="333" y="860"/>
                    </a:cubicBezTo>
                    <a:cubicBezTo>
                      <a:pt x="278" y="860"/>
                      <a:pt x="222" y="832"/>
                      <a:pt x="195" y="776"/>
                    </a:cubicBezTo>
                    <a:cubicBezTo>
                      <a:pt x="167" y="749"/>
                      <a:pt x="139" y="665"/>
                      <a:pt x="139" y="582"/>
                    </a:cubicBezTo>
                    <a:lnTo>
                      <a:pt x="139" y="471"/>
                    </a:lnTo>
                    <a:lnTo>
                      <a:pt x="139" y="388"/>
                    </a:lnTo>
                    <a:cubicBezTo>
                      <a:pt x="139" y="305"/>
                      <a:pt x="167" y="222"/>
                      <a:pt x="195" y="194"/>
                    </a:cubicBezTo>
                    <a:cubicBezTo>
                      <a:pt x="222" y="139"/>
                      <a:pt x="278" y="111"/>
                      <a:pt x="333" y="111"/>
                    </a:cubicBezTo>
                    <a:close/>
                    <a:moveTo>
                      <a:pt x="333" y="0"/>
                    </a:moveTo>
                    <a:cubicBezTo>
                      <a:pt x="222" y="0"/>
                      <a:pt x="139" y="55"/>
                      <a:pt x="111" y="111"/>
                    </a:cubicBezTo>
                    <a:cubicBezTo>
                      <a:pt x="56" y="166"/>
                      <a:pt x="28" y="277"/>
                      <a:pt x="28" y="360"/>
                    </a:cubicBezTo>
                    <a:lnTo>
                      <a:pt x="0" y="499"/>
                    </a:lnTo>
                    <a:lnTo>
                      <a:pt x="28" y="610"/>
                    </a:lnTo>
                    <a:cubicBezTo>
                      <a:pt x="28" y="721"/>
                      <a:pt x="56" y="804"/>
                      <a:pt x="111" y="860"/>
                    </a:cubicBezTo>
                    <a:cubicBezTo>
                      <a:pt x="139" y="915"/>
                      <a:pt x="222" y="970"/>
                      <a:pt x="333" y="970"/>
                    </a:cubicBezTo>
                    <a:cubicBezTo>
                      <a:pt x="472" y="970"/>
                      <a:pt x="555" y="915"/>
                      <a:pt x="583" y="860"/>
                    </a:cubicBezTo>
                    <a:cubicBezTo>
                      <a:pt x="638" y="804"/>
                      <a:pt x="666" y="721"/>
                      <a:pt x="666" y="610"/>
                    </a:cubicBezTo>
                    <a:cubicBezTo>
                      <a:pt x="666" y="582"/>
                      <a:pt x="694" y="527"/>
                      <a:pt x="694" y="499"/>
                    </a:cubicBezTo>
                    <a:cubicBezTo>
                      <a:pt x="694" y="444"/>
                      <a:pt x="666" y="388"/>
                      <a:pt x="666" y="360"/>
                    </a:cubicBezTo>
                    <a:cubicBezTo>
                      <a:pt x="666" y="277"/>
                      <a:pt x="638" y="166"/>
                      <a:pt x="583" y="111"/>
                    </a:cubicBezTo>
                    <a:cubicBezTo>
                      <a:pt x="555" y="55"/>
                      <a:pt x="472" y="0"/>
                      <a:pt x="3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21"/>
              <p:cNvSpPr/>
              <p:nvPr/>
            </p:nvSpPr>
            <p:spPr>
              <a:xfrm>
                <a:off x="8301900" y="4545263"/>
                <a:ext cx="1735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944" extrusionOk="0">
                    <a:moveTo>
                      <a:pt x="333" y="112"/>
                    </a:moveTo>
                    <a:cubicBezTo>
                      <a:pt x="416" y="112"/>
                      <a:pt x="472" y="139"/>
                      <a:pt x="500" y="195"/>
                    </a:cubicBezTo>
                    <a:cubicBezTo>
                      <a:pt x="527" y="222"/>
                      <a:pt x="555" y="306"/>
                      <a:pt x="555" y="361"/>
                    </a:cubicBezTo>
                    <a:cubicBezTo>
                      <a:pt x="555" y="389"/>
                      <a:pt x="555" y="444"/>
                      <a:pt x="555" y="472"/>
                    </a:cubicBezTo>
                    <a:cubicBezTo>
                      <a:pt x="555" y="527"/>
                      <a:pt x="555" y="555"/>
                      <a:pt x="555" y="583"/>
                    </a:cubicBezTo>
                    <a:cubicBezTo>
                      <a:pt x="555" y="666"/>
                      <a:pt x="527" y="749"/>
                      <a:pt x="500" y="777"/>
                    </a:cubicBezTo>
                    <a:cubicBezTo>
                      <a:pt x="472" y="832"/>
                      <a:pt x="416" y="860"/>
                      <a:pt x="333" y="860"/>
                    </a:cubicBezTo>
                    <a:cubicBezTo>
                      <a:pt x="278" y="860"/>
                      <a:pt x="222" y="832"/>
                      <a:pt x="195" y="777"/>
                    </a:cubicBezTo>
                    <a:cubicBezTo>
                      <a:pt x="167" y="749"/>
                      <a:pt x="139" y="666"/>
                      <a:pt x="139" y="583"/>
                    </a:cubicBezTo>
                    <a:lnTo>
                      <a:pt x="139" y="472"/>
                    </a:lnTo>
                    <a:lnTo>
                      <a:pt x="139" y="361"/>
                    </a:lnTo>
                    <a:cubicBezTo>
                      <a:pt x="139" y="306"/>
                      <a:pt x="167" y="222"/>
                      <a:pt x="195" y="195"/>
                    </a:cubicBezTo>
                    <a:cubicBezTo>
                      <a:pt x="222" y="139"/>
                      <a:pt x="278" y="112"/>
                      <a:pt x="333" y="112"/>
                    </a:cubicBezTo>
                    <a:close/>
                    <a:moveTo>
                      <a:pt x="333" y="1"/>
                    </a:moveTo>
                    <a:cubicBezTo>
                      <a:pt x="222" y="1"/>
                      <a:pt x="139" y="56"/>
                      <a:pt x="111" y="112"/>
                    </a:cubicBezTo>
                    <a:cubicBezTo>
                      <a:pt x="56" y="167"/>
                      <a:pt x="28" y="250"/>
                      <a:pt x="28" y="361"/>
                    </a:cubicBezTo>
                    <a:lnTo>
                      <a:pt x="0" y="472"/>
                    </a:lnTo>
                    <a:lnTo>
                      <a:pt x="28" y="611"/>
                    </a:lnTo>
                    <a:cubicBezTo>
                      <a:pt x="28" y="694"/>
                      <a:pt x="56" y="805"/>
                      <a:pt x="111" y="860"/>
                    </a:cubicBezTo>
                    <a:cubicBezTo>
                      <a:pt x="139" y="916"/>
                      <a:pt x="222" y="943"/>
                      <a:pt x="333" y="943"/>
                    </a:cubicBezTo>
                    <a:cubicBezTo>
                      <a:pt x="472" y="943"/>
                      <a:pt x="555" y="916"/>
                      <a:pt x="583" y="860"/>
                    </a:cubicBezTo>
                    <a:cubicBezTo>
                      <a:pt x="638" y="805"/>
                      <a:pt x="666" y="694"/>
                      <a:pt x="666" y="611"/>
                    </a:cubicBezTo>
                    <a:cubicBezTo>
                      <a:pt x="666" y="583"/>
                      <a:pt x="694" y="527"/>
                      <a:pt x="694" y="472"/>
                    </a:cubicBezTo>
                    <a:cubicBezTo>
                      <a:pt x="694" y="444"/>
                      <a:pt x="666" y="389"/>
                      <a:pt x="666" y="361"/>
                    </a:cubicBezTo>
                    <a:cubicBezTo>
                      <a:pt x="666" y="250"/>
                      <a:pt x="638" y="167"/>
                      <a:pt x="583" y="112"/>
                    </a:cubicBezTo>
                    <a:cubicBezTo>
                      <a:pt x="555" y="56"/>
                      <a:pt x="472" y="1"/>
                      <a:pt x="3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21"/>
              <p:cNvSpPr/>
              <p:nvPr/>
            </p:nvSpPr>
            <p:spPr>
              <a:xfrm>
                <a:off x="8325813" y="2571738"/>
                <a:ext cx="104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417" h="916" extrusionOk="0">
                    <a:moveTo>
                      <a:pt x="333" y="1"/>
                    </a:moveTo>
                    <a:cubicBezTo>
                      <a:pt x="306" y="1"/>
                      <a:pt x="306" y="1"/>
                      <a:pt x="278" y="29"/>
                    </a:cubicBezTo>
                    <a:lnTo>
                      <a:pt x="1" y="250"/>
                    </a:lnTo>
                    <a:cubicBezTo>
                      <a:pt x="1" y="278"/>
                      <a:pt x="1" y="278"/>
                      <a:pt x="1" y="278"/>
                    </a:cubicBezTo>
                    <a:lnTo>
                      <a:pt x="28" y="306"/>
                    </a:lnTo>
                    <a:cubicBezTo>
                      <a:pt x="28" y="334"/>
                      <a:pt x="56" y="334"/>
                      <a:pt x="56" y="334"/>
                    </a:cubicBezTo>
                    <a:lnTo>
                      <a:pt x="84" y="334"/>
                    </a:lnTo>
                    <a:lnTo>
                      <a:pt x="306" y="167"/>
                    </a:lnTo>
                    <a:lnTo>
                      <a:pt x="306" y="888"/>
                    </a:lnTo>
                    <a:cubicBezTo>
                      <a:pt x="306" y="916"/>
                      <a:pt x="306" y="916"/>
                      <a:pt x="306" y="916"/>
                    </a:cubicBezTo>
                    <a:lnTo>
                      <a:pt x="416" y="916"/>
                    </a:lnTo>
                    <a:cubicBezTo>
                      <a:pt x="416" y="916"/>
                      <a:pt x="416" y="916"/>
                      <a:pt x="416" y="888"/>
                    </a:cubicBezTo>
                    <a:lnTo>
                      <a:pt x="416" y="29"/>
                    </a:lnTo>
                    <a:cubicBezTo>
                      <a:pt x="389" y="1"/>
                      <a:pt x="389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" name="Google Shape;485;p21"/>
              <p:cNvSpPr/>
              <p:nvPr/>
            </p:nvSpPr>
            <p:spPr>
              <a:xfrm>
                <a:off x="8323400" y="2966303"/>
                <a:ext cx="159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638" h="916" extrusionOk="0">
                    <a:moveTo>
                      <a:pt x="305" y="0"/>
                    </a:moveTo>
                    <a:cubicBezTo>
                      <a:pt x="250" y="0"/>
                      <a:pt x="194" y="0"/>
                      <a:pt x="139" y="28"/>
                    </a:cubicBezTo>
                    <a:cubicBezTo>
                      <a:pt x="111" y="56"/>
                      <a:pt x="83" y="84"/>
                      <a:pt x="56" y="139"/>
                    </a:cubicBezTo>
                    <a:cubicBezTo>
                      <a:pt x="28" y="167"/>
                      <a:pt x="0" y="222"/>
                      <a:pt x="0" y="278"/>
                    </a:cubicBezTo>
                    <a:lnTo>
                      <a:pt x="28" y="278"/>
                    </a:lnTo>
                    <a:cubicBezTo>
                      <a:pt x="28" y="305"/>
                      <a:pt x="28" y="305"/>
                      <a:pt x="28" y="305"/>
                    </a:cubicBezTo>
                    <a:lnTo>
                      <a:pt x="111" y="305"/>
                    </a:lnTo>
                    <a:cubicBezTo>
                      <a:pt x="111" y="305"/>
                      <a:pt x="111" y="305"/>
                      <a:pt x="111" y="278"/>
                    </a:cubicBezTo>
                    <a:lnTo>
                      <a:pt x="139" y="278"/>
                    </a:lnTo>
                    <a:cubicBezTo>
                      <a:pt x="139" y="222"/>
                      <a:pt x="167" y="167"/>
                      <a:pt x="194" y="139"/>
                    </a:cubicBezTo>
                    <a:cubicBezTo>
                      <a:pt x="222" y="111"/>
                      <a:pt x="250" y="84"/>
                      <a:pt x="305" y="84"/>
                    </a:cubicBezTo>
                    <a:cubicBezTo>
                      <a:pt x="361" y="84"/>
                      <a:pt x="416" y="111"/>
                      <a:pt x="444" y="139"/>
                    </a:cubicBezTo>
                    <a:cubicBezTo>
                      <a:pt x="472" y="167"/>
                      <a:pt x="472" y="222"/>
                      <a:pt x="472" y="250"/>
                    </a:cubicBezTo>
                    <a:cubicBezTo>
                      <a:pt x="472" y="305"/>
                      <a:pt x="472" y="333"/>
                      <a:pt x="444" y="361"/>
                    </a:cubicBezTo>
                    <a:cubicBezTo>
                      <a:pt x="416" y="416"/>
                      <a:pt x="388" y="444"/>
                      <a:pt x="305" y="500"/>
                    </a:cubicBezTo>
                    <a:lnTo>
                      <a:pt x="28" y="805"/>
                    </a:lnTo>
                    <a:cubicBezTo>
                      <a:pt x="0" y="805"/>
                      <a:pt x="0" y="832"/>
                      <a:pt x="0" y="860"/>
                    </a:cubicBezTo>
                    <a:lnTo>
                      <a:pt x="0" y="888"/>
                    </a:lnTo>
                    <a:cubicBezTo>
                      <a:pt x="0" y="888"/>
                      <a:pt x="0" y="915"/>
                      <a:pt x="0" y="915"/>
                    </a:cubicBezTo>
                    <a:lnTo>
                      <a:pt x="610" y="915"/>
                    </a:lnTo>
                    <a:cubicBezTo>
                      <a:pt x="638" y="915"/>
                      <a:pt x="638" y="888"/>
                      <a:pt x="638" y="888"/>
                    </a:cubicBezTo>
                    <a:lnTo>
                      <a:pt x="638" y="832"/>
                    </a:lnTo>
                    <a:lnTo>
                      <a:pt x="610" y="832"/>
                    </a:lnTo>
                    <a:cubicBezTo>
                      <a:pt x="610" y="805"/>
                      <a:pt x="610" y="805"/>
                      <a:pt x="610" y="805"/>
                    </a:cubicBezTo>
                    <a:lnTo>
                      <a:pt x="194" y="805"/>
                    </a:lnTo>
                    <a:lnTo>
                      <a:pt x="444" y="555"/>
                    </a:lnTo>
                    <a:cubicBezTo>
                      <a:pt x="499" y="500"/>
                      <a:pt x="555" y="444"/>
                      <a:pt x="582" y="416"/>
                    </a:cubicBezTo>
                    <a:cubicBezTo>
                      <a:pt x="610" y="361"/>
                      <a:pt x="610" y="305"/>
                      <a:pt x="610" y="250"/>
                    </a:cubicBezTo>
                    <a:cubicBezTo>
                      <a:pt x="610" y="195"/>
                      <a:pt x="582" y="111"/>
                      <a:pt x="527" y="56"/>
                    </a:cubicBezTo>
                    <a:cubicBezTo>
                      <a:pt x="499" y="0"/>
                      <a:pt x="416" y="0"/>
                      <a:pt x="3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21"/>
              <p:cNvSpPr/>
              <p:nvPr/>
            </p:nvSpPr>
            <p:spPr>
              <a:xfrm>
                <a:off x="8323050" y="3360868"/>
                <a:ext cx="1665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666" h="944" extrusionOk="0">
                    <a:moveTo>
                      <a:pt x="28" y="1"/>
                    </a:moveTo>
                    <a:cubicBezTo>
                      <a:pt x="28" y="29"/>
                      <a:pt x="28" y="29"/>
                      <a:pt x="28" y="29"/>
                    </a:cubicBezTo>
                    <a:lnTo>
                      <a:pt x="28" y="84"/>
                    </a:lnTo>
                    <a:cubicBezTo>
                      <a:pt x="28" y="84"/>
                      <a:pt x="28" y="84"/>
                      <a:pt x="28" y="112"/>
                    </a:cubicBezTo>
                    <a:lnTo>
                      <a:pt x="444" y="112"/>
                    </a:lnTo>
                    <a:lnTo>
                      <a:pt x="194" y="389"/>
                    </a:lnTo>
                    <a:cubicBezTo>
                      <a:pt x="194" y="417"/>
                      <a:pt x="167" y="417"/>
                      <a:pt x="167" y="417"/>
                    </a:cubicBezTo>
                    <a:lnTo>
                      <a:pt x="167" y="472"/>
                    </a:lnTo>
                    <a:lnTo>
                      <a:pt x="194" y="472"/>
                    </a:lnTo>
                    <a:cubicBezTo>
                      <a:pt x="194" y="500"/>
                      <a:pt x="194" y="500"/>
                      <a:pt x="194" y="500"/>
                    </a:cubicBezTo>
                    <a:lnTo>
                      <a:pt x="333" y="500"/>
                    </a:lnTo>
                    <a:cubicBezTo>
                      <a:pt x="472" y="500"/>
                      <a:pt x="527" y="555"/>
                      <a:pt x="527" y="666"/>
                    </a:cubicBezTo>
                    <a:cubicBezTo>
                      <a:pt x="527" y="722"/>
                      <a:pt x="499" y="749"/>
                      <a:pt x="472" y="777"/>
                    </a:cubicBezTo>
                    <a:cubicBezTo>
                      <a:pt x="444" y="805"/>
                      <a:pt x="388" y="833"/>
                      <a:pt x="333" y="833"/>
                    </a:cubicBezTo>
                    <a:cubicBezTo>
                      <a:pt x="278" y="833"/>
                      <a:pt x="222" y="833"/>
                      <a:pt x="194" y="805"/>
                    </a:cubicBezTo>
                    <a:cubicBezTo>
                      <a:pt x="139" y="777"/>
                      <a:pt x="111" y="749"/>
                      <a:pt x="111" y="694"/>
                    </a:cubicBezTo>
                    <a:cubicBezTo>
                      <a:pt x="83" y="666"/>
                      <a:pt x="83" y="666"/>
                      <a:pt x="83" y="666"/>
                    </a:cubicBezTo>
                    <a:lnTo>
                      <a:pt x="28" y="666"/>
                    </a:lnTo>
                    <a:cubicBezTo>
                      <a:pt x="0" y="666"/>
                      <a:pt x="0" y="666"/>
                      <a:pt x="0" y="694"/>
                    </a:cubicBezTo>
                    <a:cubicBezTo>
                      <a:pt x="0" y="749"/>
                      <a:pt x="0" y="777"/>
                      <a:pt x="28" y="805"/>
                    </a:cubicBezTo>
                    <a:cubicBezTo>
                      <a:pt x="56" y="860"/>
                      <a:pt x="83" y="888"/>
                      <a:pt x="139" y="916"/>
                    </a:cubicBezTo>
                    <a:cubicBezTo>
                      <a:pt x="194" y="916"/>
                      <a:pt x="250" y="943"/>
                      <a:pt x="333" y="943"/>
                    </a:cubicBezTo>
                    <a:cubicBezTo>
                      <a:pt x="388" y="943"/>
                      <a:pt x="444" y="916"/>
                      <a:pt x="499" y="916"/>
                    </a:cubicBezTo>
                    <a:cubicBezTo>
                      <a:pt x="555" y="888"/>
                      <a:pt x="582" y="860"/>
                      <a:pt x="610" y="805"/>
                    </a:cubicBezTo>
                    <a:cubicBezTo>
                      <a:pt x="638" y="777"/>
                      <a:pt x="666" y="722"/>
                      <a:pt x="666" y="666"/>
                    </a:cubicBezTo>
                    <a:cubicBezTo>
                      <a:pt x="666" y="583"/>
                      <a:pt x="638" y="500"/>
                      <a:pt x="582" y="472"/>
                    </a:cubicBezTo>
                    <a:cubicBezTo>
                      <a:pt x="527" y="417"/>
                      <a:pt x="444" y="389"/>
                      <a:pt x="361" y="389"/>
                    </a:cubicBezTo>
                    <a:lnTo>
                      <a:pt x="333" y="389"/>
                    </a:lnTo>
                    <a:lnTo>
                      <a:pt x="610" y="112"/>
                    </a:lnTo>
                    <a:cubicBezTo>
                      <a:pt x="610" y="84"/>
                      <a:pt x="610" y="84"/>
                      <a:pt x="610" y="84"/>
                    </a:cubicBezTo>
                    <a:lnTo>
                      <a:pt x="610" y="29"/>
                    </a:lnTo>
                    <a:cubicBezTo>
                      <a:pt x="610" y="29"/>
                      <a:pt x="610" y="29"/>
                      <a:pt x="6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21"/>
              <p:cNvSpPr/>
              <p:nvPr/>
            </p:nvSpPr>
            <p:spPr>
              <a:xfrm>
                <a:off x="8322000" y="3756132"/>
                <a:ext cx="18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916" extrusionOk="0">
                    <a:moveTo>
                      <a:pt x="444" y="139"/>
                    </a:moveTo>
                    <a:lnTo>
                      <a:pt x="444" y="582"/>
                    </a:lnTo>
                    <a:lnTo>
                      <a:pt x="139" y="582"/>
                    </a:lnTo>
                    <a:lnTo>
                      <a:pt x="444" y="139"/>
                    </a:lnTo>
                    <a:close/>
                    <a:moveTo>
                      <a:pt x="416" y="0"/>
                    </a:moveTo>
                    <a:cubicBezTo>
                      <a:pt x="416" y="0"/>
                      <a:pt x="416" y="28"/>
                      <a:pt x="416" y="28"/>
                    </a:cubicBezTo>
                    <a:lnTo>
                      <a:pt x="1" y="582"/>
                    </a:lnTo>
                    <a:cubicBezTo>
                      <a:pt x="1" y="582"/>
                      <a:pt x="1" y="610"/>
                      <a:pt x="1" y="610"/>
                    </a:cubicBezTo>
                    <a:lnTo>
                      <a:pt x="1" y="666"/>
                    </a:lnTo>
                    <a:cubicBezTo>
                      <a:pt x="1" y="666"/>
                      <a:pt x="1" y="693"/>
                      <a:pt x="1" y="693"/>
                    </a:cubicBezTo>
                    <a:lnTo>
                      <a:pt x="444" y="693"/>
                    </a:lnTo>
                    <a:lnTo>
                      <a:pt x="444" y="887"/>
                    </a:lnTo>
                    <a:cubicBezTo>
                      <a:pt x="444" y="887"/>
                      <a:pt x="472" y="915"/>
                      <a:pt x="472" y="915"/>
                    </a:cubicBezTo>
                    <a:lnTo>
                      <a:pt x="555" y="915"/>
                    </a:lnTo>
                    <a:cubicBezTo>
                      <a:pt x="583" y="915"/>
                      <a:pt x="583" y="887"/>
                      <a:pt x="583" y="887"/>
                    </a:cubicBezTo>
                    <a:lnTo>
                      <a:pt x="583" y="693"/>
                    </a:lnTo>
                    <a:lnTo>
                      <a:pt x="721" y="693"/>
                    </a:lnTo>
                    <a:cubicBezTo>
                      <a:pt x="721" y="693"/>
                      <a:pt x="721" y="666"/>
                      <a:pt x="721" y="666"/>
                    </a:cubicBezTo>
                    <a:lnTo>
                      <a:pt x="721" y="610"/>
                    </a:lnTo>
                    <a:cubicBezTo>
                      <a:pt x="721" y="582"/>
                      <a:pt x="694" y="582"/>
                      <a:pt x="694" y="582"/>
                    </a:cubicBezTo>
                    <a:lnTo>
                      <a:pt x="583" y="582"/>
                    </a:lnTo>
                    <a:lnTo>
                      <a:pt x="583" y="28"/>
                    </a:lnTo>
                    <a:cubicBezTo>
                      <a:pt x="583" y="28"/>
                      <a:pt x="583" y="28"/>
                      <a:pt x="5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" name="Google Shape;488;p21"/>
              <p:cNvSpPr/>
              <p:nvPr/>
            </p:nvSpPr>
            <p:spPr>
              <a:xfrm>
                <a:off x="8323400" y="4150698"/>
                <a:ext cx="1595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638" h="944" extrusionOk="0">
                    <a:moveTo>
                      <a:pt x="111" y="1"/>
                    </a:moveTo>
                    <a:cubicBezTo>
                      <a:pt x="83" y="1"/>
                      <a:pt x="83" y="1"/>
                      <a:pt x="83" y="28"/>
                    </a:cubicBezTo>
                    <a:lnTo>
                      <a:pt x="28" y="472"/>
                    </a:lnTo>
                    <a:cubicBezTo>
                      <a:pt x="28" y="472"/>
                      <a:pt x="28" y="472"/>
                      <a:pt x="28" y="500"/>
                    </a:cubicBezTo>
                    <a:lnTo>
                      <a:pt x="139" y="500"/>
                    </a:lnTo>
                    <a:cubicBezTo>
                      <a:pt x="167" y="500"/>
                      <a:pt x="167" y="472"/>
                      <a:pt x="167" y="472"/>
                    </a:cubicBezTo>
                    <a:cubicBezTo>
                      <a:pt x="194" y="472"/>
                      <a:pt x="222" y="444"/>
                      <a:pt x="250" y="444"/>
                    </a:cubicBezTo>
                    <a:cubicBezTo>
                      <a:pt x="250" y="444"/>
                      <a:pt x="278" y="417"/>
                      <a:pt x="305" y="417"/>
                    </a:cubicBezTo>
                    <a:cubicBezTo>
                      <a:pt x="361" y="417"/>
                      <a:pt x="416" y="444"/>
                      <a:pt x="472" y="472"/>
                    </a:cubicBezTo>
                    <a:cubicBezTo>
                      <a:pt x="499" y="528"/>
                      <a:pt x="527" y="555"/>
                      <a:pt x="527" y="611"/>
                    </a:cubicBezTo>
                    <a:cubicBezTo>
                      <a:pt x="527" y="694"/>
                      <a:pt x="499" y="722"/>
                      <a:pt x="472" y="777"/>
                    </a:cubicBezTo>
                    <a:cubicBezTo>
                      <a:pt x="416" y="805"/>
                      <a:pt x="361" y="833"/>
                      <a:pt x="305" y="833"/>
                    </a:cubicBezTo>
                    <a:cubicBezTo>
                      <a:pt x="278" y="833"/>
                      <a:pt x="222" y="805"/>
                      <a:pt x="194" y="777"/>
                    </a:cubicBezTo>
                    <a:cubicBezTo>
                      <a:pt x="167" y="777"/>
                      <a:pt x="139" y="722"/>
                      <a:pt x="111" y="694"/>
                    </a:cubicBezTo>
                    <a:cubicBezTo>
                      <a:pt x="111" y="666"/>
                      <a:pt x="111" y="666"/>
                      <a:pt x="83" y="666"/>
                    </a:cubicBezTo>
                    <a:lnTo>
                      <a:pt x="0" y="666"/>
                    </a:lnTo>
                    <a:lnTo>
                      <a:pt x="0" y="694"/>
                    </a:lnTo>
                    <a:cubicBezTo>
                      <a:pt x="0" y="722"/>
                      <a:pt x="0" y="777"/>
                      <a:pt x="28" y="805"/>
                    </a:cubicBezTo>
                    <a:cubicBezTo>
                      <a:pt x="56" y="833"/>
                      <a:pt x="83" y="860"/>
                      <a:pt x="139" y="888"/>
                    </a:cubicBezTo>
                    <a:cubicBezTo>
                      <a:pt x="194" y="916"/>
                      <a:pt x="250" y="943"/>
                      <a:pt x="305" y="943"/>
                    </a:cubicBezTo>
                    <a:cubicBezTo>
                      <a:pt x="388" y="943"/>
                      <a:pt x="444" y="916"/>
                      <a:pt x="472" y="888"/>
                    </a:cubicBezTo>
                    <a:cubicBezTo>
                      <a:pt x="527" y="860"/>
                      <a:pt x="582" y="833"/>
                      <a:pt x="610" y="777"/>
                    </a:cubicBezTo>
                    <a:cubicBezTo>
                      <a:pt x="638" y="749"/>
                      <a:pt x="638" y="694"/>
                      <a:pt x="638" y="611"/>
                    </a:cubicBezTo>
                    <a:cubicBezTo>
                      <a:pt x="638" y="555"/>
                      <a:pt x="638" y="500"/>
                      <a:pt x="610" y="472"/>
                    </a:cubicBezTo>
                    <a:cubicBezTo>
                      <a:pt x="582" y="417"/>
                      <a:pt x="527" y="389"/>
                      <a:pt x="499" y="361"/>
                    </a:cubicBezTo>
                    <a:cubicBezTo>
                      <a:pt x="444" y="333"/>
                      <a:pt x="388" y="333"/>
                      <a:pt x="333" y="333"/>
                    </a:cubicBezTo>
                    <a:cubicBezTo>
                      <a:pt x="250" y="333"/>
                      <a:pt x="194" y="333"/>
                      <a:pt x="167" y="361"/>
                    </a:cubicBezTo>
                    <a:lnTo>
                      <a:pt x="194" y="112"/>
                    </a:lnTo>
                    <a:lnTo>
                      <a:pt x="582" y="112"/>
                    </a:lnTo>
                    <a:cubicBezTo>
                      <a:pt x="582" y="84"/>
                      <a:pt x="582" y="84"/>
                      <a:pt x="582" y="84"/>
                    </a:cubicBezTo>
                    <a:lnTo>
                      <a:pt x="582" y="28"/>
                    </a:lnTo>
                    <a:cubicBezTo>
                      <a:pt x="582" y="28"/>
                      <a:pt x="582" y="1"/>
                      <a:pt x="5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21"/>
              <p:cNvSpPr/>
              <p:nvPr/>
            </p:nvSpPr>
            <p:spPr>
              <a:xfrm>
                <a:off x="8322700" y="4545963"/>
                <a:ext cx="166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666" h="916" extrusionOk="0">
                    <a:moveTo>
                      <a:pt x="333" y="416"/>
                    </a:moveTo>
                    <a:cubicBezTo>
                      <a:pt x="361" y="416"/>
                      <a:pt x="416" y="416"/>
                      <a:pt x="444" y="444"/>
                    </a:cubicBezTo>
                    <a:cubicBezTo>
                      <a:pt x="472" y="444"/>
                      <a:pt x="499" y="472"/>
                      <a:pt x="527" y="499"/>
                    </a:cubicBezTo>
                    <a:cubicBezTo>
                      <a:pt x="527" y="527"/>
                      <a:pt x="555" y="583"/>
                      <a:pt x="555" y="610"/>
                    </a:cubicBezTo>
                    <a:cubicBezTo>
                      <a:pt x="555" y="666"/>
                      <a:pt x="527" y="694"/>
                      <a:pt x="527" y="721"/>
                    </a:cubicBezTo>
                    <a:cubicBezTo>
                      <a:pt x="499" y="749"/>
                      <a:pt x="472" y="777"/>
                      <a:pt x="444" y="804"/>
                    </a:cubicBezTo>
                    <a:cubicBezTo>
                      <a:pt x="416" y="804"/>
                      <a:pt x="361" y="832"/>
                      <a:pt x="333" y="832"/>
                    </a:cubicBezTo>
                    <a:cubicBezTo>
                      <a:pt x="305" y="832"/>
                      <a:pt x="250" y="804"/>
                      <a:pt x="222" y="804"/>
                    </a:cubicBezTo>
                    <a:cubicBezTo>
                      <a:pt x="194" y="777"/>
                      <a:pt x="167" y="749"/>
                      <a:pt x="139" y="721"/>
                    </a:cubicBezTo>
                    <a:cubicBezTo>
                      <a:pt x="139" y="694"/>
                      <a:pt x="111" y="666"/>
                      <a:pt x="111" y="610"/>
                    </a:cubicBezTo>
                    <a:cubicBezTo>
                      <a:pt x="111" y="583"/>
                      <a:pt x="139" y="527"/>
                      <a:pt x="139" y="499"/>
                    </a:cubicBezTo>
                    <a:cubicBezTo>
                      <a:pt x="167" y="472"/>
                      <a:pt x="194" y="444"/>
                      <a:pt x="222" y="444"/>
                    </a:cubicBezTo>
                    <a:cubicBezTo>
                      <a:pt x="250" y="416"/>
                      <a:pt x="305" y="416"/>
                      <a:pt x="333" y="416"/>
                    </a:cubicBezTo>
                    <a:close/>
                    <a:moveTo>
                      <a:pt x="333" y="0"/>
                    </a:moveTo>
                    <a:cubicBezTo>
                      <a:pt x="333" y="28"/>
                      <a:pt x="333" y="28"/>
                      <a:pt x="333" y="28"/>
                    </a:cubicBezTo>
                    <a:lnTo>
                      <a:pt x="83" y="361"/>
                    </a:lnTo>
                    <a:cubicBezTo>
                      <a:pt x="28" y="444"/>
                      <a:pt x="0" y="527"/>
                      <a:pt x="0" y="610"/>
                    </a:cubicBezTo>
                    <a:cubicBezTo>
                      <a:pt x="0" y="666"/>
                      <a:pt x="0" y="721"/>
                      <a:pt x="28" y="777"/>
                    </a:cubicBezTo>
                    <a:cubicBezTo>
                      <a:pt x="56" y="832"/>
                      <a:pt x="111" y="860"/>
                      <a:pt x="139" y="888"/>
                    </a:cubicBezTo>
                    <a:cubicBezTo>
                      <a:pt x="194" y="915"/>
                      <a:pt x="278" y="915"/>
                      <a:pt x="333" y="915"/>
                    </a:cubicBezTo>
                    <a:cubicBezTo>
                      <a:pt x="416" y="915"/>
                      <a:pt x="472" y="915"/>
                      <a:pt x="527" y="888"/>
                    </a:cubicBezTo>
                    <a:cubicBezTo>
                      <a:pt x="555" y="860"/>
                      <a:pt x="610" y="804"/>
                      <a:pt x="638" y="777"/>
                    </a:cubicBezTo>
                    <a:cubicBezTo>
                      <a:pt x="666" y="721"/>
                      <a:pt x="666" y="666"/>
                      <a:pt x="666" y="610"/>
                    </a:cubicBezTo>
                    <a:cubicBezTo>
                      <a:pt x="666" y="555"/>
                      <a:pt x="666" y="499"/>
                      <a:pt x="638" y="472"/>
                    </a:cubicBezTo>
                    <a:cubicBezTo>
                      <a:pt x="610" y="416"/>
                      <a:pt x="555" y="361"/>
                      <a:pt x="527" y="333"/>
                    </a:cubicBezTo>
                    <a:cubicBezTo>
                      <a:pt x="472" y="305"/>
                      <a:pt x="416" y="305"/>
                      <a:pt x="361" y="305"/>
                    </a:cubicBezTo>
                    <a:lnTo>
                      <a:pt x="278" y="305"/>
                    </a:lnTo>
                    <a:lnTo>
                      <a:pt x="472" y="28"/>
                    </a:lnTo>
                    <a:cubicBezTo>
                      <a:pt x="472" y="28"/>
                      <a:pt x="472" y="0"/>
                      <a:pt x="4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" name="Google Shape;490;p21"/>
            <p:cNvGrpSpPr/>
            <p:nvPr/>
          </p:nvGrpSpPr>
          <p:grpSpPr>
            <a:xfrm>
              <a:off x="5614975" y="4609225"/>
              <a:ext cx="2597125" cy="40925"/>
              <a:chOff x="5614975" y="4609225"/>
              <a:chExt cx="2597125" cy="40925"/>
            </a:xfrm>
          </p:grpSpPr>
          <p:sp>
            <p:nvSpPr>
              <p:cNvPr id="491" name="Google Shape;491;p21"/>
              <p:cNvSpPr/>
              <p:nvPr/>
            </p:nvSpPr>
            <p:spPr>
              <a:xfrm>
                <a:off x="5614975" y="4632100"/>
                <a:ext cx="24974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722" extrusionOk="0">
                    <a:moveTo>
                      <a:pt x="638" y="139"/>
                    </a:moveTo>
                    <a:cubicBezTo>
                      <a:pt x="721" y="139"/>
                      <a:pt x="777" y="167"/>
                      <a:pt x="832" y="194"/>
                    </a:cubicBezTo>
                    <a:cubicBezTo>
                      <a:pt x="888" y="222"/>
                      <a:pt x="915" y="277"/>
                      <a:pt x="915" y="361"/>
                    </a:cubicBezTo>
                    <a:cubicBezTo>
                      <a:pt x="915" y="416"/>
                      <a:pt x="888" y="472"/>
                      <a:pt x="832" y="527"/>
                    </a:cubicBezTo>
                    <a:cubicBezTo>
                      <a:pt x="777" y="555"/>
                      <a:pt x="721" y="582"/>
                      <a:pt x="638" y="582"/>
                    </a:cubicBezTo>
                    <a:lnTo>
                      <a:pt x="389" y="582"/>
                    </a:lnTo>
                    <a:cubicBezTo>
                      <a:pt x="306" y="582"/>
                      <a:pt x="250" y="555"/>
                      <a:pt x="195" y="527"/>
                    </a:cubicBezTo>
                    <a:cubicBezTo>
                      <a:pt x="139" y="472"/>
                      <a:pt x="111" y="416"/>
                      <a:pt x="111" y="361"/>
                    </a:cubicBezTo>
                    <a:cubicBezTo>
                      <a:pt x="111" y="277"/>
                      <a:pt x="139" y="222"/>
                      <a:pt x="195" y="194"/>
                    </a:cubicBezTo>
                    <a:cubicBezTo>
                      <a:pt x="250" y="167"/>
                      <a:pt x="306" y="139"/>
                      <a:pt x="389" y="139"/>
                    </a:cubicBezTo>
                    <a:close/>
                    <a:moveTo>
                      <a:pt x="389" y="0"/>
                    </a:moveTo>
                    <a:cubicBezTo>
                      <a:pt x="278" y="0"/>
                      <a:pt x="195" y="28"/>
                      <a:pt x="111" y="83"/>
                    </a:cubicBezTo>
                    <a:cubicBezTo>
                      <a:pt x="28" y="139"/>
                      <a:pt x="1" y="222"/>
                      <a:pt x="1" y="361"/>
                    </a:cubicBezTo>
                    <a:cubicBezTo>
                      <a:pt x="1" y="472"/>
                      <a:pt x="28" y="555"/>
                      <a:pt x="111" y="610"/>
                    </a:cubicBezTo>
                    <a:cubicBezTo>
                      <a:pt x="195" y="666"/>
                      <a:pt x="278" y="721"/>
                      <a:pt x="389" y="721"/>
                    </a:cubicBezTo>
                    <a:lnTo>
                      <a:pt x="638" y="721"/>
                    </a:lnTo>
                    <a:cubicBezTo>
                      <a:pt x="749" y="693"/>
                      <a:pt x="832" y="666"/>
                      <a:pt x="915" y="610"/>
                    </a:cubicBezTo>
                    <a:cubicBezTo>
                      <a:pt x="999" y="555"/>
                      <a:pt x="1026" y="472"/>
                      <a:pt x="1026" y="361"/>
                    </a:cubicBezTo>
                    <a:cubicBezTo>
                      <a:pt x="1026" y="222"/>
                      <a:pt x="999" y="139"/>
                      <a:pt x="915" y="83"/>
                    </a:cubicBezTo>
                    <a:cubicBezTo>
                      <a:pt x="832" y="28"/>
                      <a:pt x="749" y="0"/>
                      <a:pt x="6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" name="Google Shape;492;p21"/>
              <p:cNvSpPr/>
              <p:nvPr/>
            </p:nvSpPr>
            <p:spPr>
              <a:xfrm>
                <a:off x="5615656" y="4617525"/>
                <a:ext cx="23612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971" h="445" extrusionOk="0">
                    <a:moveTo>
                      <a:pt x="0" y="1"/>
                    </a:moveTo>
                    <a:cubicBezTo>
                      <a:pt x="0" y="1"/>
                      <a:pt x="0" y="29"/>
                      <a:pt x="0" y="29"/>
                    </a:cubicBezTo>
                    <a:lnTo>
                      <a:pt x="0" y="84"/>
                    </a:lnTo>
                    <a:cubicBezTo>
                      <a:pt x="0" y="112"/>
                      <a:pt x="0" y="112"/>
                      <a:pt x="0" y="140"/>
                    </a:cubicBezTo>
                    <a:lnTo>
                      <a:pt x="250" y="445"/>
                    </a:lnTo>
                    <a:lnTo>
                      <a:pt x="278" y="445"/>
                    </a:lnTo>
                    <a:lnTo>
                      <a:pt x="333" y="417"/>
                    </a:lnTo>
                    <a:cubicBezTo>
                      <a:pt x="333" y="417"/>
                      <a:pt x="333" y="389"/>
                      <a:pt x="333" y="389"/>
                    </a:cubicBezTo>
                    <a:cubicBezTo>
                      <a:pt x="333" y="389"/>
                      <a:pt x="333" y="361"/>
                      <a:pt x="333" y="361"/>
                    </a:cubicBezTo>
                    <a:lnTo>
                      <a:pt x="139" y="140"/>
                    </a:lnTo>
                    <a:lnTo>
                      <a:pt x="943" y="140"/>
                    </a:lnTo>
                    <a:cubicBezTo>
                      <a:pt x="971" y="140"/>
                      <a:pt x="971" y="140"/>
                      <a:pt x="971" y="112"/>
                    </a:cubicBezTo>
                    <a:lnTo>
                      <a:pt x="971" y="29"/>
                    </a:lnTo>
                    <a:cubicBezTo>
                      <a:pt x="971" y="29"/>
                      <a:pt x="971" y="1"/>
                      <a:pt x="9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21"/>
              <p:cNvSpPr/>
              <p:nvPr/>
            </p:nvSpPr>
            <p:spPr>
              <a:xfrm>
                <a:off x="6128984" y="4632100"/>
                <a:ext cx="256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722" extrusionOk="0">
                    <a:moveTo>
                      <a:pt x="638" y="139"/>
                    </a:moveTo>
                    <a:cubicBezTo>
                      <a:pt x="722" y="139"/>
                      <a:pt x="805" y="167"/>
                      <a:pt x="833" y="194"/>
                    </a:cubicBezTo>
                    <a:cubicBezTo>
                      <a:pt x="888" y="222"/>
                      <a:pt x="916" y="277"/>
                      <a:pt x="916" y="361"/>
                    </a:cubicBezTo>
                    <a:cubicBezTo>
                      <a:pt x="916" y="416"/>
                      <a:pt x="888" y="472"/>
                      <a:pt x="833" y="527"/>
                    </a:cubicBezTo>
                    <a:cubicBezTo>
                      <a:pt x="805" y="555"/>
                      <a:pt x="722" y="582"/>
                      <a:pt x="638" y="582"/>
                    </a:cubicBezTo>
                    <a:lnTo>
                      <a:pt x="417" y="582"/>
                    </a:lnTo>
                    <a:cubicBezTo>
                      <a:pt x="306" y="582"/>
                      <a:pt x="250" y="555"/>
                      <a:pt x="195" y="527"/>
                    </a:cubicBezTo>
                    <a:cubicBezTo>
                      <a:pt x="139" y="472"/>
                      <a:pt x="139" y="416"/>
                      <a:pt x="139" y="361"/>
                    </a:cubicBezTo>
                    <a:cubicBezTo>
                      <a:pt x="139" y="277"/>
                      <a:pt x="139" y="222"/>
                      <a:pt x="195" y="194"/>
                    </a:cubicBezTo>
                    <a:cubicBezTo>
                      <a:pt x="250" y="167"/>
                      <a:pt x="306" y="139"/>
                      <a:pt x="417" y="139"/>
                    </a:cubicBezTo>
                    <a:close/>
                    <a:moveTo>
                      <a:pt x="389" y="0"/>
                    </a:moveTo>
                    <a:cubicBezTo>
                      <a:pt x="278" y="0"/>
                      <a:pt x="195" y="28"/>
                      <a:pt x="112" y="83"/>
                    </a:cubicBezTo>
                    <a:cubicBezTo>
                      <a:pt x="56" y="139"/>
                      <a:pt x="1" y="222"/>
                      <a:pt x="1" y="361"/>
                    </a:cubicBezTo>
                    <a:cubicBezTo>
                      <a:pt x="1" y="472"/>
                      <a:pt x="56" y="555"/>
                      <a:pt x="112" y="610"/>
                    </a:cubicBezTo>
                    <a:cubicBezTo>
                      <a:pt x="195" y="666"/>
                      <a:pt x="278" y="721"/>
                      <a:pt x="389" y="721"/>
                    </a:cubicBezTo>
                    <a:lnTo>
                      <a:pt x="638" y="721"/>
                    </a:lnTo>
                    <a:cubicBezTo>
                      <a:pt x="749" y="693"/>
                      <a:pt x="860" y="666"/>
                      <a:pt x="916" y="610"/>
                    </a:cubicBezTo>
                    <a:cubicBezTo>
                      <a:pt x="999" y="555"/>
                      <a:pt x="1027" y="472"/>
                      <a:pt x="1027" y="361"/>
                    </a:cubicBezTo>
                    <a:cubicBezTo>
                      <a:pt x="1027" y="222"/>
                      <a:pt x="999" y="139"/>
                      <a:pt x="916" y="83"/>
                    </a:cubicBezTo>
                    <a:cubicBezTo>
                      <a:pt x="860" y="28"/>
                      <a:pt x="749" y="0"/>
                      <a:pt x="6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21"/>
              <p:cNvSpPr/>
              <p:nvPr/>
            </p:nvSpPr>
            <p:spPr>
              <a:xfrm>
                <a:off x="6128575" y="4611300"/>
                <a:ext cx="25675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694" extrusionOk="0">
                    <a:moveTo>
                      <a:pt x="943" y="1"/>
                    </a:moveTo>
                    <a:cubicBezTo>
                      <a:pt x="916" y="1"/>
                      <a:pt x="916" y="28"/>
                      <a:pt x="916" y="28"/>
                    </a:cubicBezTo>
                    <a:cubicBezTo>
                      <a:pt x="888" y="28"/>
                      <a:pt x="888" y="28"/>
                      <a:pt x="888" y="56"/>
                    </a:cubicBezTo>
                    <a:lnTo>
                      <a:pt x="888" y="500"/>
                    </a:lnTo>
                    <a:lnTo>
                      <a:pt x="611" y="222"/>
                    </a:lnTo>
                    <a:cubicBezTo>
                      <a:pt x="555" y="139"/>
                      <a:pt x="500" y="112"/>
                      <a:pt x="472" y="84"/>
                    </a:cubicBezTo>
                    <a:cubicBezTo>
                      <a:pt x="417" y="56"/>
                      <a:pt x="361" y="28"/>
                      <a:pt x="306" y="28"/>
                    </a:cubicBezTo>
                    <a:cubicBezTo>
                      <a:pt x="223" y="28"/>
                      <a:pt x="139" y="56"/>
                      <a:pt x="84" y="112"/>
                    </a:cubicBezTo>
                    <a:cubicBezTo>
                      <a:pt x="29" y="167"/>
                      <a:pt x="1" y="250"/>
                      <a:pt x="1" y="361"/>
                    </a:cubicBezTo>
                    <a:cubicBezTo>
                      <a:pt x="1" y="417"/>
                      <a:pt x="29" y="472"/>
                      <a:pt x="56" y="527"/>
                    </a:cubicBezTo>
                    <a:cubicBezTo>
                      <a:pt x="84" y="583"/>
                      <a:pt x="112" y="611"/>
                      <a:pt x="167" y="638"/>
                    </a:cubicBezTo>
                    <a:cubicBezTo>
                      <a:pt x="223" y="666"/>
                      <a:pt x="278" y="666"/>
                      <a:pt x="306" y="694"/>
                    </a:cubicBezTo>
                    <a:cubicBezTo>
                      <a:pt x="333" y="694"/>
                      <a:pt x="333" y="666"/>
                      <a:pt x="333" y="666"/>
                    </a:cubicBezTo>
                    <a:cubicBezTo>
                      <a:pt x="333" y="666"/>
                      <a:pt x="333" y="666"/>
                      <a:pt x="333" y="638"/>
                    </a:cubicBezTo>
                    <a:lnTo>
                      <a:pt x="333" y="583"/>
                    </a:lnTo>
                    <a:cubicBezTo>
                      <a:pt x="333" y="583"/>
                      <a:pt x="333" y="555"/>
                      <a:pt x="333" y="555"/>
                    </a:cubicBezTo>
                    <a:lnTo>
                      <a:pt x="306" y="555"/>
                    </a:lnTo>
                    <a:cubicBezTo>
                      <a:pt x="250" y="527"/>
                      <a:pt x="223" y="527"/>
                      <a:pt x="167" y="472"/>
                    </a:cubicBezTo>
                    <a:cubicBezTo>
                      <a:pt x="139" y="444"/>
                      <a:pt x="139" y="417"/>
                      <a:pt x="139" y="361"/>
                    </a:cubicBezTo>
                    <a:cubicBezTo>
                      <a:pt x="139" y="306"/>
                      <a:pt x="139" y="250"/>
                      <a:pt x="167" y="222"/>
                    </a:cubicBezTo>
                    <a:cubicBezTo>
                      <a:pt x="195" y="195"/>
                      <a:pt x="250" y="167"/>
                      <a:pt x="306" y="167"/>
                    </a:cubicBezTo>
                    <a:cubicBezTo>
                      <a:pt x="361" y="167"/>
                      <a:pt x="389" y="195"/>
                      <a:pt x="417" y="195"/>
                    </a:cubicBezTo>
                    <a:cubicBezTo>
                      <a:pt x="472" y="222"/>
                      <a:pt x="500" y="278"/>
                      <a:pt x="583" y="361"/>
                    </a:cubicBezTo>
                    <a:lnTo>
                      <a:pt x="888" y="666"/>
                    </a:lnTo>
                    <a:cubicBezTo>
                      <a:pt x="888" y="694"/>
                      <a:pt x="916" y="694"/>
                      <a:pt x="943" y="694"/>
                    </a:cubicBezTo>
                    <a:lnTo>
                      <a:pt x="999" y="694"/>
                    </a:lnTo>
                    <a:cubicBezTo>
                      <a:pt x="1027" y="694"/>
                      <a:pt x="1027" y="666"/>
                      <a:pt x="1027" y="666"/>
                    </a:cubicBezTo>
                    <a:lnTo>
                      <a:pt x="1027" y="56"/>
                    </a:lnTo>
                    <a:cubicBezTo>
                      <a:pt x="1027" y="28"/>
                      <a:pt x="1027" y="28"/>
                      <a:pt x="999" y="28"/>
                    </a:cubicBezTo>
                    <a:cubicBezTo>
                      <a:pt x="999" y="28"/>
                      <a:pt x="999" y="1"/>
                      <a:pt x="9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" name="Google Shape;495;p21"/>
              <p:cNvSpPr/>
              <p:nvPr/>
            </p:nvSpPr>
            <p:spPr>
              <a:xfrm>
                <a:off x="6643694" y="4632100"/>
                <a:ext cx="249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999" h="722" extrusionOk="0">
                    <a:moveTo>
                      <a:pt x="610" y="139"/>
                    </a:moveTo>
                    <a:cubicBezTo>
                      <a:pt x="693" y="139"/>
                      <a:pt x="776" y="167"/>
                      <a:pt x="804" y="194"/>
                    </a:cubicBezTo>
                    <a:cubicBezTo>
                      <a:pt x="860" y="222"/>
                      <a:pt x="887" y="277"/>
                      <a:pt x="887" y="361"/>
                    </a:cubicBezTo>
                    <a:cubicBezTo>
                      <a:pt x="887" y="416"/>
                      <a:pt x="860" y="472"/>
                      <a:pt x="804" y="527"/>
                    </a:cubicBezTo>
                    <a:cubicBezTo>
                      <a:pt x="776" y="555"/>
                      <a:pt x="693" y="582"/>
                      <a:pt x="610" y="582"/>
                    </a:cubicBezTo>
                    <a:lnTo>
                      <a:pt x="388" y="582"/>
                    </a:lnTo>
                    <a:cubicBezTo>
                      <a:pt x="305" y="582"/>
                      <a:pt x="222" y="555"/>
                      <a:pt x="166" y="527"/>
                    </a:cubicBezTo>
                    <a:cubicBezTo>
                      <a:pt x="139" y="472"/>
                      <a:pt x="111" y="416"/>
                      <a:pt x="111" y="361"/>
                    </a:cubicBezTo>
                    <a:cubicBezTo>
                      <a:pt x="111" y="277"/>
                      <a:pt x="139" y="222"/>
                      <a:pt x="166" y="194"/>
                    </a:cubicBezTo>
                    <a:cubicBezTo>
                      <a:pt x="222" y="167"/>
                      <a:pt x="305" y="139"/>
                      <a:pt x="388" y="139"/>
                    </a:cubicBezTo>
                    <a:close/>
                    <a:moveTo>
                      <a:pt x="361" y="0"/>
                    </a:moveTo>
                    <a:cubicBezTo>
                      <a:pt x="250" y="0"/>
                      <a:pt x="166" y="28"/>
                      <a:pt x="83" y="83"/>
                    </a:cubicBezTo>
                    <a:cubicBezTo>
                      <a:pt x="28" y="139"/>
                      <a:pt x="0" y="222"/>
                      <a:pt x="0" y="361"/>
                    </a:cubicBezTo>
                    <a:cubicBezTo>
                      <a:pt x="0" y="472"/>
                      <a:pt x="28" y="555"/>
                      <a:pt x="83" y="610"/>
                    </a:cubicBezTo>
                    <a:cubicBezTo>
                      <a:pt x="166" y="666"/>
                      <a:pt x="250" y="721"/>
                      <a:pt x="361" y="721"/>
                    </a:cubicBezTo>
                    <a:lnTo>
                      <a:pt x="610" y="721"/>
                    </a:lnTo>
                    <a:cubicBezTo>
                      <a:pt x="721" y="693"/>
                      <a:pt x="832" y="666"/>
                      <a:pt x="887" y="610"/>
                    </a:cubicBezTo>
                    <a:cubicBezTo>
                      <a:pt x="971" y="555"/>
                      <a:pt x="998" y="472"/>
                      <a:pt x="998" y="361"/>
                    </a:cubicBezTo>
                    <a:cubicBezTo>
                      <a:pt x="998" y="222"/>
                      <a:pt x="971" y="139"/>
                      <a:pt x="887" y="83"/>
                    </a:cubicBezTo>
                    <a:cubicBezTo>
                      <a:pt x="832" y="28"/>
                      <a:pt x="721" y="0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" name="Google Shape;496;p21"/>
              <p:cNvSpPr/>
              <p:nvPr/>
            </p:nvSpPr>
            <p:spPr>
              <a:xfrm>
                <a:off x="6643556" y="4611300"/>
                <a:ext cx="24975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999" h="694" extrusionOk="0">
                    <a:moveTo>
                      <a:pt x="693" y="1"/>
                    </a:moveTo>
                    <a:cubicBezTo>
                      <a:pt x="610" y="1"/>
                      <a:pt x="555" y="28"/>
                      <a:pt x="499" y="84"/>
                    </a:cubicBezTo>
                    <a:cubicBezTo>
                      <a:pt x="444" y="139"/>
                      <a:pt x="416" y="195"/>
                      <a:pt x="416" y="306"/>
                    </a:cubicBezTo>
                    <a:lnTo>
                      <a:pt x="416" y="333"/>
                    </a:lnTo>
                    <a:lnTo>
                      <a:pt x="111" y="56"/>
                    </a:lnTo>
                    <a:cubicBezTo>
                      <a:pt x="111" y="28"/>
                      <a:pt x="83" y="28"/>
                      <a:pt x="83" y="28"/>
                    </a:cubicBezTo>
                    <a:lnTo>
                      <a:pt x="28" y="28"/>
                    </a:lnTo>
                    <a:cubicBezTo>
                      <a:pt x="28" y="28"/>
                      <a:pt x="28" y="28"/>
                      <a:pt x="0" y="56"/>
                    </a:cubicBezTo>
                    <a:lnTo>
                      <a:pt x="0" y="638"/>
                    </a:lnTo>
                    <a:cubicBezTo>
                      <a:pt x="28" y="666"/>
                      <a:pt x="28" y="666"/>
                      <a:pt x="28" y="666"/>
                    </a:cubicBezTo>
                    <a:lnTo>
                      <a:pt x="83" y="666"/>
                    </a:lnTo>
                    <a:cubicBezTo>
                      <a:pt x="83" y="666"/>
                      <a:pt x="111" y="666"/>
                      <a:pt x="111" y="638"/>
                    </a:cubicBezTo>
                    <a:lnTo>
                      <a:pt x="111" y="195"/>
                    </a:lnTo>
                    <a:lnTo>
                      <a:pt x="416" y="472"/>
                    </a:lnTo>
                    <a:cubicBezTo>
                      <a:pt x="444" y="500"/>
                      <a:pt x="444" y="500"/>
                      <a:pt x="471" y="500"/>
                    </a:cubicBezTo>
                    <a:lnTo>
                      <a:pt x="527" y="500"/>
                    </a:lnTo>
                    <a:cubicBezTo>
                      <a:pt x="527" y="472"/>
                      <a:pt x="527" y="472"/>
                      <a:pt x="527" y="472"/>
                    </a:cubicBezTo>
                    <a:lnTo>
                      <a:pt x="527" y="333"/>
                    </a:lnTo>
                    <a:cubicBezTo>
                      <a:pt x="527" y="195"/>
                      <a:pt x="582" y="112"/>
                      <a:pt x="693" y="112"/>
                    </a:cubicBezTo>
                    <a:cubicBezTo>
                      <a:pt x="749" y="112"/>
                      <a:pt x="804" y="139"/>
                      <a:pt x="832" y="195"/>
                    </a:cubicBezTo>
                    <a:cubicBezTo>
                      <a:pt x="860" y="222"/>
                      <a:pt x="887" y="278"/>
                      <a:pt x="887" y="333"/>
                    </a:cubicBezTo>
                    <a:cubicBezTo>
                      <a:pt x="887" y="389"/>
                      <a:pt x="887" y="444"/>
                      <a:pt x="860" y="500"/>
                    </a:cubicBezTo>
                    <a:cubicBezTo>
                      <a:pt x="832" y="527"/>
                      <a:pt x="804" y="555"/>
                      <a:pt x="749" y="583"/>
                    </a:cubicBezTo>
                    <a:lnTo>
                      <a:pt x="721" y="583"/>
                    </a:lnTo>
                    <a:cubicBezTo>
                      <a:pt x="721" y="583"/>
                      <a:pt x="721" y="611"/>
                      <a:pt x="721" y="611"/>
                    </a:cubicBezTo>
                    <a:lnTo>
                      <a:pt x="721" y="666"/>
                    </a:lnTo>
                    <a:cubicBezTo>
                      <a:pt x="721" y="694"/>
                      <a:pt x="721" y="694"/>
                      <a:pt x="749" y="694"/>
                    </a:cubicBezTo>
                    <a:cubicBezTo>
                      <a:pt x="804" y="694"/>
                      <a:pt x="832" y="694"/>
                      <a:pt x="887" y="666"/>
                    </a:cubicBezTo>
                    <a:cubicBezTo>
                      <a:pt x="915" y="638"/>
                      <a:pt x="943" y="583"/>
                      <a:pt x="971" y="527"/>
                    </a:cubicBezTo>
                    <a:cubicBezTo>
                      <a:pt x="998" y="472"/>
                      <a:pt x="998" y="417"/>
                      <a:pt x="998" y="333"/>
                    </a:cubicBezTo>
                    <a:cubicBezTo>
                      <a:pt x="998" y="278"/>
                      <a:pt x="998" y="222"/>
                      <a:pt x="971" y="167"/>
                    </a:cubicBezTo>
                    <a:cubicBezTo>
                      <a:pt x="943" y="112"/>
                      <a:pt x="915" y="56"/>
                      <a:pt x="860" y="28"/>
                    </a:cubicBezTo>
                    <a:cubicBezTo>
                      <a:pt x="832" y="1"/>
                      <a:pt x="776" y="1"/>
                      <a:pt x="6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" name="Google Shape;497;p21"/>
              <p:cNvSpPr/>
              <p:nvPr/>
            </p:nvSpPr>
            <p:spPr>
              <a:xfrm>
                <a:off x="7157705" y="4632100"/>
                <a:ext cx="249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999" h="722" extrusionOk="0">
                    <a:moveTo>
                      <a:pt x="611" y="139"/>
                    </a:moveTo>
                    <a:cubicBezTo>
                      <a:pt x="694" y="139"/>
                      <a:pt x="777" y="167"/>
                      <a:pt x="833" y="194"/>
                    </a:cubicBezTo>
                    <a:cubicBezTo>
                      <a:pt x="860" y="222"/>
                      <a:pt x="888" y="277"/>
                      <a:pt x="888" y="361"/>
                    </a:cubicBezTo>
                    <a:cubicBezTo>
                      <a:pt x="888" y="416"/>
                      <a:pt x="860" y="472"/>
                      <a:pt x="833" y="527"/>
                    </a:cubicBezTo>
                    <a:cubicBezTo>
                      <a:pt x="777" y="555"/>
                      <a:pt x="694" y="582"/>
                      <a:pt x="611" y="582"/>
                    </a:cubicBezTo>
                    <a:lnTo>
                      <a:pt x="389" y="582"/>
                    </a:lnTo>
                    <a:cubicBezTo>
                      <a:pt x="306" y="582"/>
                      <a:pt x="223" y="555"/>
                      <a:pt x="167" y="527"/>
                    </a:cubicBezTo>
                    <a:cubicBezTo>
                      <a:pt x="139" y="472"/>
                      <a:pt x="112" y="416"/>
                      <a:pt x="112" y="361"/>
                    </a:cubicBezTo>
                    <a:cubicBezTo>
                      <a:pt x="112" y="277"/>
                      <a:pt x="139" y="222"/>
                      <a:pt x="167" y="194"/>
                    </a:cubicBezTo>
                    <a:cubicBezTo>
                      <a:pt x="223" y="167"/>
                      <a:pt x="306" y="139"/>
                      <a:pt x="389" y="139"/>
                    </a:cubicBezTo>
                    <a:close/>
                    <a:moveTo>
                      <a:pt x="389" y="0"/>
                    </a:moveTo>
                    <a:cubicBezTo>
                      <a:pt x="250" y="0"/>
                      <a:pt x="167" y="28"/>
                      <a:pt x="112" y="83"/>
                    </a:cubicBezTo>
                    <a:cubicBezTo>
                      <a:pt x="28" y="139"/>
                      <a:pt x="1" y="222"/>
                      <a:pt x="1" y="361"/>
                    </a:cubicBezTo>
                    <a:cubicBezTo>
                      <a:pt x="1" y="472"/>
                      <a:pt x="28" y="555"/>
                      <a:pt x="112" y="610"/>
                    </a:cubicBezTo>
                    <a:cubicBezTo>
                      <a:pt x="167" y="666"/>
                      <a:pt x="250" y="721"/>
                      <a:pt x="389" y="721"/>
                    </a:cubicBezTo>
                    <a:lnTo>
                      <a:pt x="611" y="721"/>
                    </a:lnTo>
                    <a:cubicBezTo>
                      <a:pt x="749" y="693"/>
                      <a:pt x="833" y="666"/>
                      <a:pt x="916" y="610"/>
                    </a:cubicBezTo>
                    <a:cubicBezTo>
                      <a:pt x="971" y="555"/>
                      <a:pt x="999" y="472"/>
                      <a:pt x="999" y="361"/>
                    </a:cubicBezTo>
                    <a:cubicBezTo>
                      <a:pt x="999" y="222"/>
                      <a:pt x="971" y="139"/>
                      <a:pt x="916" y="83"/>
                    </a:cubicBezTo>
                    <a:cubicBezTo>
                      <a:pt x="833" y="28"/>
                      <a:pt x="749" y="0"/>
                      <a:pt x="6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21"/>
              <p:cNvSpPr/>
              <p:nvPr/>
            </p:nvSpPr>
            <p:spPr>
              <a:xfrm>
                <a:off x="7157837" y="4609225"/>
                <a:ext cx="24975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999" h="777" extrusionOk="0">
                    <a:moveTo>
                      <a:pt x="638" y="277"/>
                    </a:moveTo>
                    <a:lnTo>
                      <a:pt x="638" y="638"/>
                    </a:lnTo>
                    <a:lnTo>
                      <a:pt x="139" y="277"/>
                    </a:lnTo>
                    <a:close/>
                    <a:moveTo>
                      <a:pt x="638" y="0"/>
                    </a:moveTo>
                    <a:cubicBezTo>
                      <a:pt x="638" y="0"/>
                      <a:pt x="638" y="28"/>
                      <a:pt x="638" y="28"/>
                    </a:cubicBezTo>
                    <a:lnTo>
                      <a:pt x="638" y="167"/>
                    </a:lnTo>
                    <a:lnTo>
                      <a:pt x="1" y="167"/>
                    </a:lnTo>
                    <a:cubicBezTo>
                      <a:pt x="1" y="167"/>
                      <a:pt x="1" y="167"/>
                      <a:pt x="1" y="194"/>
                    </a:cubicBezTo>
                    <a:lnTo>
                      <a:pt x="1" y="277"/>
                    </a:lnTo>
                    <a:cubicBezTo>
                      <a:pt x="1" y="305"/>
                      <a:pt x="1" y="305"/>
                      <a:pt x="1" y="305"/>
                    </a:cubicBezTo>
                    <a:cubicBezTo>
                      <a:pt x="28" y="333"/>
                      <a:pt x="28" y="333"/>
                      <a:pt x="28" y="333"/>
                    </a:cubicBezTo>
                    <a:lnTo>
                      <a:pt x="638" y="749"/>
                    </a:lnTo>
                    <a:cubicBezTo>
                      <a:pt x="638" y="777"/>
                      <a:pt x="666" y="777"/>
                      <a:pt x="666" y="777"/>
                    </a:cubicBezTo>
                    <a:lnTo>
                      <a:pt x="749" y="777"/>
                    </a:lnTo>
                    <a:cubicBezTo>
                      <a:pt x="749" y="749"/>
                      <a:pt x="749" y="749"/>
                      <a:pt x="749" y="749"/>
                    </a:cubicBezTo>
                    <a:lnTo>
                      <a:pt x="749" y="277"/>
                    </a:lnTo>
                    <a:lnTo>
                      <a:pt x="999" y="277"/>
                    </a:lnTo>
                    <a:cubicBezTo>
                      <a:pt x="999" y="277"/>
                      <a:pt x="999" y="250"/>
                      <a:pt x="999" y="250"/>
                    </a:cubicBezTo>
                    <a:lnTo>
                      <a:pt x="999" y="194"/>
                    </a:lnTo>
                    <a:cubicBezTo>
                      <a:pt x="999" y="167"/>
                      <a:pt x="999" y="167"/>
                      <a:pt x="999" y="167"/>
                    </a:cubicBezTo>
                    <a:lnTo>
                      <a:pt x="749" y="167"/>
                    </a:lnTo>
                    <a:lnTo>
                      <a:pt x="749" y="28"/>
                    </a:lnTo>
                    <a:cubicBezTo>
                      <a:pt x="749" y="28"/>
                      <a:pt x="749" y="0"/>
                      <a:pt x="7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21"/>
              <p:cNvSpPr/>
              <p:nvPr/>
            </p:nvSpPr>
            <p:spPr>
              <a:xfrm>
                <a:off x="7671715" y="4632100"/>
                <a:ext cx="256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722" extrusionOk="0">
                    <a:moveTo>
                      <a:pt x="611" y="139"/>
                    </a:moveTo>
                    <a:cubicBezTo>
                      <a:pt x="722" y="139"/>
                      <a:pt x="777" y="167"/>
                      <a:pt x="833" y="194"/>
                    </a:cubicBezTo>
                    <a:cubicBezTo>
                      <a:pt x="888" y="222"/>
                      <a:pt x="888" y="277"/>
                      <a:pt x="888" y="361"/>
                    </a:cubicBezTo>
                    <a:cubicBezTo>
                      <a:pt x="888" y="416"/>
                      <a:pt x="888" y="472"/>
                      <a:pt x="833" y="527"/>
                    </a:cubicBezTo>
                    <a:cubicBezTo>
                      <a:pt x="777" y="555"/>
                      <a:pt x="722" y="582"/>
                      <a:pt x="611" y="582"/>
                    </a:cubicBezTo>
                    <a:lnTo>
                      <a:pt x="389" y="582"/>
                    </a:lnTo>
                    <a:cubicBezTo>
                      <a:pt x="306" y="582"/>
                      <a:pt x="223" y="555"/>
                      <a:pt x="195" y="527"/>
                    </a:cubicBezTo>
                    <a:cubicBezTo>
                      <a:pt x="140" y="472"/>
                      <a:pt x="112" y="416"/>
                      <a:pt x="112" y="361"/>
                    </a:cubicBezTo>
                    <a:cubicBezTo>
                      <a:pt x="112" y="277"/>
                      <a:pt x="140" y="222"/>
                      <a:pt x="195" y="194"/>
                    </a:cubicBezTo>
                    <a:cubicBezTo>
                      <a:pt x="223" y="167"/>
                      <a:pt x="306" y="139"/>
                      <a:pt x="389" y="139"/>
                    </a:cubicBezTo>
                    <a:close/>
                    <a:moveTo>
                      <a:pt x="389" y="0"/>
                    </a:moveTo>
                    <a:cubicBezTo>
                      <a:pt x="278" y="0"/>
                      <a:pt x="167" y="28"/>
                      <a:pt x="112" y="83"/>
                    </a:cubicBezTo>
                    <a:cubicBezTo>
                      <a:pt x="29" y="139"/>
                      <a:pt x="1" y="222"/>
                      <a:pt x="1" y="361"/>
                    </a:cubicBezTo>
                    <a:cubicBezTo>
                      <a:pt x="1" y="472"/>
                      <a:pt x="29" y="555"/>
                      <a:pt x="112" y="610"/>
                    </a:cubicBezTo>
                    <a:cubicBezTo>
                      <a:pt x="167" y="666"/>
                      <a:pt x="278" y="721"/>
                      <a:pt x="389" y="721"/>
                    </a:cubicBezTo>
                    <a:lnTo>
                      <a:pt x="639" y="721"/>
                    </a:lnTo>
                    <a:cubicBezTo>
                      <a:pt x="750" y="693"/>
                      <a:pt x="833" y="666"/>
                      <a:pt x="916" y="610"/>
                    </a:cubicBezTo>
                    <a:cubicBezTo>
                      <a:pt x="971" y="555"/>
                      <a:pt x="1027" y="472"/>
                      <a:pt x="1027" y="361"/>
                    </a:cubicBezTo>
                    <a:cubicBezTo>
                      <a:pt x="1027" y="222"/>
                      <a:pt x="971" y="139"/>
                      <a:pt x="916" y="83"/>
                    </a:cubicBezTo>
                    <a:cubicBezTo>
                      <a:pt x="833" y="28"/>
                      <a:pt x="750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" name="Google Shape;500;p21"/>
              <p:cNvSpPr/>
              <p:nvPr/>
            </p:nvSpPr>
            <p:spPr>
              <a:xfrm>
                <a:off x="7672119" y="4611300"/>
                <a:ext cx="25675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694" extrusionOk="0">
                    <a:moveTo>
                      <a:pt x="694" y="1"/>
                    </a:moveTo>
                    <a:cubicBezTo>
                      <a:pt x="611" y="1"/>
                      <a:pt x="555" y="1"/>
                      <a:pt x="500" y="28"/>
                    </a:cubicBezTo>
                    <a:cubicBezTo>
                      <a:pt x="472" y="84"/>
                      <a:pt x="417" y="112"/>
                      <a:pt x="417" y="167"/>
                    </a:cubicBezTo>
                    <a:cubicBezTo>
                      <a:pt x="389" y="222"/>
                      <a:pt x="361" y="278"/>
                      <a:pt x="361" y="333"/>
                    </a:cubicBezTo>
                    <a:cubicBezTo>
                      <a:pt x="361" y="417"/>
                      <a:pt x="389" y="472"/>
                      <a:pt x="417" y="527"/>
                    </a:cubicBezTo>
                    <a:lnTo>
                      <a:pt x="140" y="500"/>
                    </a:lnTo>
                    <a:lnTo>
                      <a:pt x="140" y="84"/>
                    </a:lnTo>
                    <a:cubicBezTo>
                      <a:pt x="140" y="84"/>
                      <a:pt x="140" y="84"/>
                      <a:pt x="112" y="56"/>
                    </a:cubicBezTo>
                    <a:lnTo>
                      <a:pt x="29" y="56"/>
                    </a:lnTo>
                    <a:cubicBezTo>
                      <a:pt x="29" y="56"/>
                      <a:pt x="1" y="84"/>
                      <a:pt x="1" y="84"/>
                    </a:cubicBezTo>
                    <a:lnTo>
                      <a:pt x="1" y="583"/>
                    </a:lnTo>
                    <a:cubicBezTo>
                      <a:pt x="1" y="611"/>
                      <a:pt x="29" y="611"/>
                      <a:pt x="56" y="611"/>
                    </a:cubicBezTo>
                    <a:lnTo>
                      <a:pt x="528" y="666"/>
                    </a:lnTo>
                    <a:cubicBezTo>
                      <a:pt x="528" y="666"/>
                      <a:pt x="528" y="666"/>
                      <a:pt x="528" y="638"/>
                    </a:cubicBezTo>
                    <a:cubicBezTo>
                      <a:pt x="555" y="638"/>
                      <a:pt x="555" y="638"/>
                      <a:pt x="555" y="611"/>
                    </a:cubicBezTo>
                    <a:lnTo>
                      <a:pt x="555" y="555"/>
                    </a:lnTo>
                    <a:cubicBezTo>
                      <a:pt x="555" y="555"/>
                      <a:pt x="555" y="527"/>
                      <a:pt x="555" y="527"/>
                    </a:cubicBezTo>
                    <a:cubicBezTo>
                      <a:pt x="528" y="527"/>
                      <a:pt x="528" y="500"/>
                      <a:pt x="528" y="500"/>
                    </a:cubicBezTo>
                    <a:cubicBezTo>
                      <a:pt x="500" y="472"/>
                      <a:pt x="500" y="444"/>
                      <a:pt x="500" y="444"/>
                    </a:cubicBezTo>
                    <a:cubicBezTo>
                      <a:pt x="472" y="417"/>
                      <a:pt x="472" y="389"/>
                      <a:pt x="472" y="361"/>
                    </a:cubicBezTo>
                    <a:cubicBezTo>
                      <a:pt x="472" y="278"/>
                      <a:pt x="500" y="250"/>
                      <a:pt x="528" y="195"/>
                    </a:cubicBezTo>
                    <a:cubicBezTo>
                      <a:pt x="555" y="139"/>
                      <a:pt x="611" y="139"/>
                      <a:pt x="666" y="139"/>
                    </a:cubicBezTo>
                    <a:cubicBezTo>
                      <a:pt x="750" y="139"/>
                      <a:pt x="805" y="139"/>
                      <a:pt x="833" y="195"/>
                    </a:cubicBezTo>
                    <a:cubicBezTo>
                      <a:pt x="888" y="250"/>
                      <a:pt x="888" y="278"/>
                      <a:pt x="888" y="361"/>
                    </a:cubicBezTo>
                    <a:cubicBezTo>
                      <a:pt x="888" y="417"/>
                      <a:pt x="888" y="444"/>
                      <a:pt x="860" y="500"/>
                    </a:cubicBezTo>
                    <a:cubicBezTo>
                      <a:pt x="833" y="527"/>
                      <a:pt x="805" y="555"/>
                      <a:pt x="750" y="555"/>
                    </a:cubicBezTo>
                    <a:cubicBezTo>
                      <a:pt x="722" y="583"/>
                      <a:pt x="722" y="583"/>
                      <a:pt x="722" y="611"/>
                    </a:cubicBezTo>
                    <a:lnTo>
                      <a:pt x="722" y="666"/>
                    </a:lnTo>
                    <a:cubicBezTo>
                      <a:pt x="722" y="666"/>
                      <a:pt x="722" y="694"/>
                      <a:pt x="722" y="694"/>
                    </a:cubicBezTo>
                    <a:lnTo>
                      <a:pt x="750" y="694"/>
                    </a:lnTo>
                    <a:cubicBezTo>
                      <a:pt x="805" y="694"/>
                      <a:pt x="833" y="694"/>
                      <a:pt x="888" y="666"/>
                    </a:cubicBezTo>
                    <a:cubicBezTo>
                      <a:pt x="916" y="638"/>
                      <a:pt x="944" y="583"/>
                      <a:pt x="971" y="527"/>
                    </a:cubicBezTo>
                    <a:cubicBezTo>
                      <a:pt x="999" y="500"/>
                      <a:pt x="1027" y="417"/>
                      <a:pt x="1027" y="361"/>
                    </a:cubicBezTo>
                    <a:cubicBezTo>
                      <a:pt x="1027" y="278"/>
                      <a:pt x="999" y="222"/>
                      <a:pt x="971" y="167"/>
                    </a:cubicBezTo>
                    <a:cubicBezTo>
                      <a:pt x="944" y="112"/>
                      <a:pt x="916" y="84"/>
                      <a:pt x="860" y="28"/>
                    </a:cubicBezTo>
                    <a:cubicBezTo>
                      <a:pt x="805" y="1"/>
                      <a:pt x="750" y="1"/>
                      <a:pt x="6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" name="Google Shape;501;p21"/>
              <p:cNvSpPr/>
              <p:nvPr/>
            </p:nvSpPr>
            <p:spPr>
              <a:xfrm>
                <a:off x="8186425" y="4632100"/>
                <a:ext cx="256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722" extrusionOk="0">
                    <a:moveTo>
                      <a:pt x="638" y="139"/>
                    </a:moveTo>
                    <a:cubicBezTo>
                      <a:pt x="721" y="139"/>
                      <a:pt x="777" y="167"/>
                      <a:pt x="832" y="194"/>
                    </a:cubicBezTo>
                    <a:cubicBezTo>
                      <a:pt x="887" y="222"/>
                      <a:pt x="915" y="277"/>
                      <a:pt x="915" y="361"/>
                    </a:cubicBezTo>
                    <a:cubicBezTo>
                      <a:pt x="915" y="416"/>
                      <a:pt x="887" y="472"/>
                      <a:pt x="832" y="527"/>
                    </a:cubicBezTo>
                    <a:cubicBezTo>
                      <a:pt x="777" y="555"/>
                      <a:pt x="721" y="582"/>
                      <a:pt x="638" y="582"/>
                    </a:cubicBezTo>
                    <a:lnTo>
                      <a:pt x="388" y="582"/>
                    </a:lnTo>
                    <a:cubicBezTo>
                      <a:pt x="305" y="582"/>
                      <a:pt x="250" y="555"/>
                      <a:pt x="194" y="527"/>
                    </a:cubicBezTo>
                    <a:cubicBezTo>
                      <a:pt x="139" y="472"/>
                      <a:pt x="111" y="416"/>
                      <a:pt x="111" y="361"/>
                    </a:cubicBezTo>
                    <a:cubicBezTo>
                      <a:pt x="111" y="277"/>
                      <a:pt x="139" y="222"/>
                      <a:pt x="194" y="194"/>
                    </a:cubicBezTo>
                    <a:cubicBezTo>
                      <a:pt x="250" y="167"/>
                      <a:pt x="305" y="139"/>
                      <a:pt x="388" y="139"/>
                    </a:cubicBezTo>
                    <a:close/>
                    <a:moveTo>
                      <a:pt x="388" y="0"/>
                    </a:moveTo>
                    <a:cubicBezTo>
                      <a:pt x="277" y="0"/>
                      <a:pt x="194" y="28"/>
                      <a:pt x="111" y="83"/>
                    </a:cubicBezTo>
                    <a:cubicBezTo>
                      <a:pt x="28" y="139"/>
                      <a:pt x="0" y="222"/>
                      <a:pt x="0" y="361"/>
                    </a:cubicBezTo>
                    <a:cubicBezTo>
                      <a:pt x="0" y="472"/>
                      <a:pt x="28" y="555"/>
                      <a:pt x="111" y="610"/>
                    </a:cubicBezTo>
                    <a:cubicBezTo>
                      <a:pt x="194" y="666"/>
                      <a:pt x="277" y="721"/>
                      <a:pt x="388" y="721"/>
                    </a:cubicBezTo>
                    <a:lnTo>
                      <a:pt x="638" y="721"/>
                    </a:lnTo>
                    <a:cubicBezTo>
                      <a:pt x="749" y="693"/>
                      <a:pt x="832" y="666"/>
                      <a:pt x="915" y="610"/>
                    </a:cubicBezTo>
                    <a:cubicBezTo>
                      <a:pt x="998" y="555"/>
                      <a:pt x="1026" y="472"/>
                      <a:pt x="1026" y="361"/>
                    </a:cubicBezTo>
                    <a:cubicBezTo>
                      <a:pt x="1026" y="222"/>
                      <a:pt x="998" y="139"/>
                      <a:pt x="915" y="83"/>
                    </a:cubicBezTo>
                    <a:cubicBezTo>
                      <a:pt x="832" y="28"/>
                      <a:pt x="749" y="0"/>
                      <a:pt x="6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21"/>
              <p:cNvSpPr/>
              <p:nvPr/>
            </p:nvSpPr>
            <p:spPr>
              <a:xfrm>
                <a:off x="8187100" y="4610600"/>
                <a:ext cx="25000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722" extrusionOk="0">
                    <a:moveTo>
                      <a:pt x="666" y="140"/>
                    </a:moveTo>
                    <a:cubicBezTo>
                      <a:pt x="694" y="140"/>
                      <a:pt x="750" y="140"/>
                      <a:pt x="777" y="167"/>
                    </a:cubicBezTo>
                    <a:cubicBezTo>
                      <a:pt x="805" y="195"/>
                      <a:pt x="833" y="223"/>
                      <a:pt x="860" y="250"/>
                    </a:cubicBezTo>
                    <a:cubicBezTo>
                      <a:pt x="860" y="278"/>
                      <a:pt x="888" y="306"/>
                      <a:pt x="888" y="361"/>
                    </a:cubicBezTo>
                    <a:cubicBezTo>
                      <a:pt x="888" y="389"/>
                      <a:pt x="860" y="445"/>
                      <a:pt x="860" y="472"/>
                    </a:cubicBezTo>
                    <a:cubicBezTo>
                      <a:pt x="833" y="500"/>
                      <a:pt x="805" y="528"/>
                      <a:pt x="777" y="555"/>
                    </a:cubicBezTo>
                    <a:cubicBezTo>
                      <a:pt x="750" y="583"/>
                      <a:pt x="694" y="583"/>
                      <a:pt x="666" y="583"/>
                    </a:cubicBezTo>
                    <a:cubicBezTo>
                      <a:pt x="611" y="583"/>
                      <a:pt x="583" y="583"/>
                      <a:pt x="528" y="555"/>
                    </a:cubicBezTo>
                    <a:cubicBezTo>
                      <a:pt x="500" y="528"/>
                      <a:pt x="472" y="500"/>
                      <a:pt x="472" y="472"/>
                    </a:cubicBezTo>
                    <a:cubicBezTo>
                      <a:pt x="445" y="445"/>
                      <a:pt x="445" y="389"/>
                      <a:pt x="445" y="361"/>
                    </a:cubicBezTo>
                    <a:cubicBezTo>
                      <a:pt x="445" y="334"/>
                      <a:pt x="445" y="278"/>
                      <a:pt x="472" y="250"/>
                    </a:cubicBezTo>
                    <a:cubicBezTo>
                      <a:pt x="472" y="223"/>
                      <a:pt x="500" y="195"/>
                      <a:pt x="528" y="167"/>
                    </a:cubicBezTo>
                    <a:cubicBezTo>
                      <a:pt x="583" y="140"/>
                      <a:pt x="611" y="140"/>
                      <a:pt x="666" y="140"/>
                    </a:cubicBezTo>
                    <a:close/>
                    <a:moveTo>
                      <a:pt x="666" y="1"/>
                    </a:moveTo>
                    <a:cubicBezTo>
                      <a:pt x="583" y="1"/>
                      <a:pt x="528" y="1"/>
                      <a:pt x="500" y="29"/>
                    </a:cubicBezTo>
                    <a:cubicBezTo>
                      <a:pt x="445" y="56"/>
                      <a:pt x="389" y="112"/>
                      <a:pt x="361" y="167"/>
                    </a:cubicBezTo>
                    <a:cubicBezTo>
                      <a:pt x="334" y="223"/>
                      <a:pt x="334" y="278"/>
                      <a:pt x="334" y="334"/>
                    </a:cubicBezTo>
                    <a:cubicBezTo>
                      <a:pt x="334" y="361"/>
                      <a:pt x="334" y="389"/>
                      <a:pt x="334" y="417"/>
                    </a:cubicBezTo>
                    <a:lnTo>
                      <a:pt x="29" y="223"/>
                    </a:lnTo>
                    <a:lnTo>
                      <a:pt x="1" y="223"/>
                    </a:lnTo>
                    <a:cubicBezTo>
                      <a:pt x="1" y="223"/>
                      <a:pt x="1" y="223"/>
                      <a:pt x="1" y="250"/>
                    </a:cubicBezTo>
                    <a:lnTo>
                      <a:pt x="1" y="306"/>
                    </a:lnTo>
                    <a:cubicBezTo>
                      <a:pt x="1" y="306"/>
                      <a:pt x="1" y="334"/>
                      <a:pt x="1" y="334"/>
                    </a:cubicBezTo>
                    <a:cubicBezTo>
                      <a:pt x="1" y="334"/>
                      <a:pt x="1" y="334"/>
                      <a:pt x="1" y="361"/>
                    </a:cubicBezTo>
                    <a:lnTo>
                      <a:pt x="29" y="361"/>
                    </a:lnTo>
                    <a:lnTo>
                      <a:pt x="389" y="639"/>
                    </a:lnTo>
                    <a:cubicBezTo>
                      <a:pt x="500" y="694"/>
                      <a:pt x="583" y="722"/>
                      <a:pt x="666" y="722"/>
                    </a:cubicBezTo>
                    <a:cubicBezTo>
                      <a:pt x="722" y="722"/>
                      <a:pt x="777" y="722"/>
                      <a:pt x="833" y="694"/>
                    </a:cubicBezTo>
                    <a:cubicBezTo>
                      <a:pt x="888" y="666"/>
                      <a:pt x="916" y="611"/>
                      <a:pt x="944" y="555"/>
                    </a:cubicBezTo>
                    <a:cubicBezTo>
                      <a:pt x="971" y="500"/>
                      <a:pt x="999" y="445"/>
                      <a:pt x="999" y="361"/>
                    </a:cubicBezTo>
                    <a:cubicBezTo>
                      <a:pt x="999" y="278"/>
                      <a:pt x="971" y="223"/>
                      <a:pt x="944" y="167"/>
                    </a:cubicBezTo>
                    <a:cubicBezTo>
                      <a:pt x="916" y="112"/>
                      <a:pt x="888" y="56"/>
                      <a:pt x="833" y="29"/>
                    </a:cubicBezTo>
                    <a:cubicBezTo>
                      <a:pt x="777" y="1"/>
                      <a:pt x="722" y="1"/>
                      <a:pt x="6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03" name="Google Shape;503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04" name="Google Shape;504;p21"/>
          <p:cNvSpPr txBox="1">
            <a:spLocks noGrp="1"/>
          </p:cNvSpPr>
          <p:nvPr>
            <p:ph type="title" idx="2"/>
          </p:nvPr>
        </p:nvSpPr>
        <p:spPr>
          <a:xfrm>
            <a:off x="3890200" y="1927200"/>
            <a:ext cx="4411600" cy="1041200"/>
          </a:xfrm>
          <a:prstGeom prst="rect">
            <a:avLst/>
          </a:prstGeom>
        </p:spPr>
        <p:txBody>
          <a:bodyPr spcFirstLastPara="1" wrap="square" lIns="0" tIns="182875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05" name="Google Shape;505;p21"/>
          <p:cNvSpPr txBox="1">
            <a:spLocks noGrp="1"/>
          </p:cNvSpPr>
          <p:nvPr>
            <p:ph type="subTitle" idx="1"/>
          </p:nvPr>
        </p:nvSpPr>
        <p:spPr>
          <a:xfrm>
            <a:off x="2658800" y="4887900"/>
            <a:ext cx="6874400" cy="7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506" name="Google Shape;506;p21"/>
          <p:cNvGrpSpPr/>
          <p:nvPr/>
        </p:nvGrpSpPr>
        <p:grpSpPr>
          <a:xfrm>
            <a:off x="11559553" y="327451"/>
            <a:ext cx="305100" cy="305100"/>
            <a:chOff x="3023950" y="3689950"/>
            <a:chExt cx="316100" cy="316100"/>
          </a:xfrm>
        </p:grpSpPr>
        <p:sp>
          <p:nvSpPr>
            <p:cNvPr id="507" name="Google Shape;507;p21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21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21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0" name="Google Shape;510;p21"/>
          <p:cNvGrpSpPr/>
          <p:nvPr/>
        </p:nvGrpSpPr>
        <p:grpSpPr>
          <a:xfrm>
            <a:off x="327653" y="327451"/>
            <a:ext cx="305100" cy="305100"/>
            <a:chOff x="3023950" y="3689950"/>
            <a:chExt cx="316100" cy="316100"/>
          </a:xfrm>
        </p:grpSpPr>
        <p:sp>
          <p:nvSpPr>
            <p:cNvPr id="511" name="Google Shape;511;p21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21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21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4" name="Google Shape;514;p21"/>
          <p:cNvGrpSpPr/>
          <p:nvPr/>
        </p:nvGrpSpPr>
        <p:grpSpPr>
          <a:xfrm>
            <a:off x="327670" y="6225420"/>
            <a:ext cx="305100" cy="305141"/>
            <a:chOff x="3023950" y="3689950"/>
            <a:chExt cx="316100" cy="316100"/>
          </a:xfrm>
        </p:grpSpPr>
        <p:sp>
          <p:nvSpPr>
            <p:cNvPr id="515" name="Google Shape;515;p21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21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21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482832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520" name="Google Shape;520;p22"/>
          <p:cNvGrpSpPr/>
          <p:nvPr/>
        </p:nvGrpSpPr>
        <p:grpSpPr>
          <a:xfrm>
            <a:off x="11559553" y="327451"/>
            <a:ext cx="305100" cy="305100"/>
            <a:chOff x="3023950" y="3689950"/>
            <a:chExt cx="316100" cy="316100"/>
          </a:xfrm>
        </p:grpSpPr>
        <p:sp>
          <p:nvSpPr>
            <p:cNvPr id="521" name="Google Shape;521;p22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22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22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4" name="Google Shape;524;p22"/>
          <p:cNvGrpSpPr/>
          <p:nvPr/>
        </p:nvGrpSpPr>
        <p:grpSpPr>
          <a:xfrm>
            <a:off x="11559237" y="6225420"/>
            <a:ext cx="305100" cy="305141"/>
            <a:chOff x="3023950" y="3689950"/>
            <a:chExt cx="316100" cy="316100"/>
          </a:xfrm>
        </p:grpSpPr>
        <p:sp>
          <p:nvSpPr>
            <p:cNvPr id="525" name="Google Shape;525;p22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22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22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8" name="Google Shape;528;p22"/>
          <p:cNvGrpSpPr/>
          <p:nvPr/>
        </p:nvGrpSpPr>
        <p:grpSpPr>
          <a:xfrm>
            <a:off x="327653" y="327451"/>
            <a:ext cx="305100" cy="305100"/>
            <a:chOff x="3023950" y="3689950"/>
            <a:chExt cx="316100" cy="316100"/>
          </a:xfrm>
        </p:grpSpPr>
        <p:sp>
          <p:nvSpPr>
            <p:cNvPr id="529" name="Google Shape;529;p22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2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2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2" name="Google Shape;532;p22"/>
          <p:cNvSpPr txBox="1">
            <a:spLocks noGrp="1"/>
          </p:cNvSpPr>
          <p:nvPr>
            <p:ph type="subTitle" idx="1"/>
          </p:nvPr>
        </p:nvSpPr>
        <p:spPr>
          <a:xfrm>
            <a:off x="5207467" y="2310767"/>
            <a:ext cx="6024800" cy="31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234433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23"/>
          <p:cNvSpPr txBox="1">
            <a:spLocks noGrp="1"/>
          </p:cNvSpPr>
          <p:nvPr>
            <p:ph type="title"/>
          </p:nvPr>
        </p:nvSpPr>
        <p:spPr>
          <a:xfrm>
            <a:off x="1250033" y="1944400"/>
            <a:ext cx="4846000" cy="14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35" name="Google Shape;535;p23"/>
          <p:cNvSpPr txBox="1">
            <a:spLocks noGrp="1"/>
          </p:cNvSpPr>
          <p:nvPr>
            <p:ph type="subTitle" idx="1"/>
          </p:nvPr>
        </p:nvSpPr>
        <p:spPr>
          <a:xfrm>
            <a:off x="1788400" y="3860767"/>
            <a:ext cx="4307600" cy="12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536" name="Google Shape;536;p23"/>
          <p:cNvGrpSpPr/>
          <p:nvPr/>
        </p:nvGrpSpPr>
        <p:grpSpPr>
          <a:xfrm>
            <a:off x="327653" y="327451"/>
            <a:ext cx="305100" cy="305100"/>
            <a:chOff x="3023950" y="3689950"/>
            <a:chExt cx="316100" cy="316100"/>
          </a:xfrm>
        </p:grpSpPr>
        <p:sp>
          <p:nvSpPr>
            <p:cNvPr id="537" name="Google Shape;537;p23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3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3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0" name="Google Shape;540;p23"/>
          <p:cNvGrpSpPr/>
          <p:nvPr/>
        </p:nvGrpSpPr>
        <p:grpSpPr>
          <a:xfrm>
            <a:off x="327670" y="6225420"/>
            <a:ext cx="305100" cy="305141"/>
            <a:chOff x="3023950" y="3689950"/>
            <a:chExt cx="316100" cy="316100"/>
          </a:xfrm>
        </p:grpSpPr>
        <p:sp>
          <p:nvSpPr>
            <p:cNvPr id="541" name="Google Shape;541;p23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3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3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4" name="Google Shape;544;p23"/>
          <p:cNvGrpSpPr/>
          <p:nvPr/>
        </p:nvGrpSpPr>
        <p:grpSpPr>
          <a:xfrm>
            <a:off x="11559553" y="3276451"/>
            <a:ext cx="305100" cy="305100"/>
            <a:chOff x="3023950" y="3689950"/>
            <a:chExt cx="316100" cy="316100"/>
          </a:xfrm>
        </p:grpSpPr>
        <p:sp>
          <p:nvSpPr>
            <p:cNvPr id="545" name="Google Shape;545;p23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3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3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855401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24"/>
          <p:cNvSpPr txBox="1">
            <a:spLocks noGrp="1"/>
          </p:cNvSpPr>
          <p:nvPr>
            <p:ph type="title"/>
          </p:nvPr>
        </p:nvSpPr>
        <p:spPr>
          <a:xfrm>
            <a:off x="1250033" y="2260600"/>
            <a:ext cx="4572000" cy="8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50" name="Google Shape;550;p24"/>
          <p:cNvSpPr txBox="1">
            <a:spLocks noGrp="1"/>
          </p:cNvSpPr>
          <p:nvPr>
            <p:ph type="subTitle" idx="1"/>
          </p:nvPr>
        </p:nvSpPr>
        <p:spPr>
          <a:xfrm>
            <a:off x="960000" y="3381000"/>
            <a:ext cx="4904800" cy="12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551" name="Google Shape;551;p24"/>
          <p:cNvGrpSpPr/>
          <p:nvPr/>
        </p:nvGrpSpPr>
        <p:grpSpPr>
          <a:xfrm>
            <a:off x="6230302" y="2203730"/>
            <a:ext cx="5477764" cy="4177332"/>
            <a:chOff x="5614975" y="2571738"/>
            <a:chExt cx="2725075" cy="2078413"/>
          </a:xfrm>
        </p:grpSpPr>
        <p:grpSp>
          <p:nvGrpSpPr>
            <p:cNvPr id="552" name="Google Shape;552;p24"/>
            <p:cNvGrpSpPr/>
            <p:nvPr/>
          </p:nvGrpSpPr>
          <p:grpSpPr>
            <a:xfrm>
              <a:off x="8301900" y="2571738"/>
              <a:ext cx="38150" cy="1997125"/>
              <a:chOff x="8301900" y="2571738"/>
              <a:chExt cx="38150" cy="1997125"/>
            </a:xfrm>
          </p:grpSpPr>
          <p:sp>
            <p:nvSpPr>
              <p:cNvPr id="553" name="Google Shape;553;p24"/>
              <p:cNvSpPr/>
              <p:nvPr/>
            </p:nvSpPr>
            <p:spPr>
              <a:xfrm>
                <a:off x="8305713" y="2571738"/>
                <a:ext cx="1735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944" extrusionOk="0">
                    <a:moveTo>
                      <a:pt x="333" y="112"/>
                    </a:moveTo>
                    <a:cubicBezTo>
                      <a:pt x="416" y="112"/>
                      <a:pt x="472" y="112"/>
                      <a:pt x="500" y="167"/>
                    </a:cubicBezTo>
                    <a:cubicBezTo>
                      <a:pt x="527" y="223"/>
                      <a:pt x="555" y="278"/>
                      <a:pt x="555" y="361"/>
                    </a:cubicBezTo>
                    <a:cubicBezTo>
                      <a:pt x="555" y="389"/>
                      <a:pt x="555" y="417"/>
                      <a:pt x="555" y="472"/>
                    </a:cubicBezTo>
                    <a:cubicBezTo>
                      <a:pt x="555" y="500"/>
                      <a:pt x="555" y="555"/>
                      <a:pt x="555" y="583"/>
                    </a:cubicBezTo>
                    <a:cubicBezTo>
                      <a:pt x="555" y="666"/>
                      <a:pt x="527" y="722"/>
                      <a:pt x="500" y="777"/>
                    </a:cubicBezTo>
                    <a:cubicBezTo>
                      <a:pt x="472" y="805"/>
                      <a:pt x="416" y="833"/>
                      <a:pt x="333" y="833"/>
                    </a:cubicBezTo>
                    <a:cubicBezTo>
                      <a:pt x="278" y="833"/>
                      <a:pt x="222" y="805"/>
                      <a:pt x="195" y="777"/>
                    </a:cubicBezTo>
                    <a:cubicBezTo>
                      <a:pt x="167" y="722"/>
                      <a:pt x="139" y="666"/>
                      <a:pt x="139" y="583"/>
                    </a:cubicBezTo>
                    <a:lnTo>
                      <a:pt x="139" y="472"/>
                    </a:lnTo>
                    <a:lnTo>
                      <a:pt x="139" y="361"/>
                    </a:lnTo>
                    <a:cubicBezTo>
                      <a:pt x="139" y="278"/>
                      <a:pt x="167" y="223"/>
                      <a:pt x="195" y="167"/>
                    </a:cubicBezTo>
                    <a:cubicBezTo>
                      <a:pt x="222" y="112"/>
                      <a:pt x="278" y="112"/>
                      <a:pt x="333" y="112"/>
                    </a:cubicBezTo>
                    <a:close/>
                    <a:moveTo>
                      <a:pt x="333" y="1"/>
                    </a:moveTo>
                    <a:cubicBezTo>
                      <a:pt x="222" y="1"/>
                      <a:pt x="139" y="29"/>
                      <a:pt x="111" y="84"/>
                    </a:cubicBezTo>
                    <a:cubicBezTo>
                      <a:pt x="56" y="167"/>
                      <a:pt x="28" y="250"/>
                      <a:pt x="28" y="361"/>
                    </a:cubicBezTo>
                    <a:lnTo>
                      <a:pt x="0" y="472"/>
                    </a:lnTo>
                    <a:lnTo>
                      <a:pt x="28" y="583"/>
                    </a:lnTo>
                    <a:cubicBezTo>
                      <a:pt x="28" y="694"/>
                      <a:pt x="56" y="777"/>
                      <a:pt x="111" y="833"/>
                    </a:cubicBezTo>
                    <a:cubicBezTo>
                      <a:pt x="139" y="916"/>
                      <a:pt x="222" y="944"/>
                      <a:pt x="333" y="944"/>
                    </a:cubicBezTo>
                    <a:cubicBezTo>
                      <a:pt x="472" y="944"/>
                      <a:pt x="555" y="916"/>
                      <a:pt x="583" y="833"/>
                    </a:cubicBezTo>
                    <a:cubicBezTo>
                      <a:pt x="638" y="777"/>
                      <a:pt x="666" y="694"/>
                      <a:pt x="666" y="583"/>
                    </a:cubicBezTo>
                    <a:cubicBezTo>
                      <a:pt x="666" y="555"/>
                      <a:pt x="694" y="528"/>
                      <a:pt x="694" y="472"/>
                    </a:cubicBezTo>
                    <a:cubicBezTo>
                      <a:pt x="694" y="417"/>
                      <a:pt x="666" y="389"/>
                      <a:pt x="666" y="361"/>
                    </a:cubicBezTo>
                    <a:cubicBezTo>
                      <a:pt x="666" y="250"/>
                      <a:pt x="638" y="167"/>
                      <a:pt x="583" y="84"/>
                    </a:cubicBezTo>
                    <a:cubicBezTo>
                      <a:pt x="555" y="29"/>
                      <a:pt x="472" y="1"/>
                      <a:pt x="3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24"/>
              <p:cNvSpPr/>
              <p:nvPr/>
            </p:nvSpPr>
            <p:spPr>
              <a:xfrm>
                <a:off x="8302600" y="2966313"/>
                <a:ext cx="1735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944" extrusionOk="0">
                    <a:moveTo>
                      <a:pt x="333" y="84"/>
                    </a:moveTo>
                    <a:cubicBezTo>
                      <a:pt x="416" y="84"/>
                      <a:pt x="472" y="111"/>
                      <a:pt x="500" y="167"/>
                    </a:cubicBezTo>
                    <a:cubicBezTo>
                      <a:pt x="527" y="222"/>
                      <a:pt x="555" y="278"/>
                      <a:pt x="555" y="361"/>
                    </a:cubicBezTo>
                    <a:cubicBezTo>
                      <a:pt x="555" y="389"/>
                      <a:pt x="555" y="416"/>
                      <a:pt x="555" y="472"/>
                    </a:cubicBezTo>
                    <a:cubicBezTo>
                      <a:pt x="555" y="500"/>
                      <a:pt x="555" y="555"/>
                      <a:pt x="555" y="583"/>
                    </a:cubicBezTo>
                    <a:cubicBezTo>
                      <a:pt x="555" y="638"/>
                      <a:pt x="527" y="721"/>
                      <a:pt x="500" y="749"/>
                    </a:cubicBezTo>
                    <a:cubicBezTo>
                      <a:pt x="472" y="805"/>
                      <a:pt x="416" y="832"/>
                      <a:pt x="333" y="832"/>
                    </a:cubicBezTo>
                    <a:cubicBezTo>
                      <a:pt x="278" y="832"/>
                      <a:pt x="222" y="805"/>
                      <a:pt x="195" y="749"/>
                    </a:cubicBezTo>
                    <a:cubicBezTo>
                      <a:pt x="167" y="721"/>
                      <a:pt x="139" y="638"/>
                      <a:pt x="139" y="583"/>
                    </a:cubicBezTo>
                    <a:lnTo>
                      <a:pt x="139" y="472"/>
                    </a:lnTo>
                    <a:lnTo>
                      <a:pt x="139" y="361"/>
                    </a:lnTo>
                    <a:cubicBezTo>
                      <a:pt x="139" y="278"/>
                      <a:pt x="167" y="222"/>
                      <a:pt x="195" y="167"/>
                    </a:cubicBezTo>
                    <a:cubicBezTo>
                      <a:pt x="222" y="111"/>
                      <a:pt x="278" y="84"/>
                      <a:pt x="333" y="84"/>
                    </a:cubicBezTo>
                    <a:close/>
                    <a:moveTo>
                      <a:pt x="333" y="0"/>
                    </a:moveTo>
                    <a:cubicBezTo>
                      <a:pt x="222" y="0"/>
                      <a:pt x="139" y="28"/>
                      <a:pt x="111" y="84"/>
                    </a:cubicBezTo>
                    <a:cubicBezTo>
                      <a:pt x="56" y="167"/>
                      <a:pt x="28" y="250"/>
                      <a:pt x="28" y="333"/>
                    </a:cubicBezTo>
                    <a:lnTo>
                      <a:pt x="0" y="472"/>
                    </a:lnTo>
                    <a:lnTo>
                      <a:pt x="28" y="583"/>
                    </a:lnTo>
                    <a:cubicBezTo>
                      <a:pt x="28" y="694"/>
                      <a:pt x="56" y="777"/>
                      <a:pt x="111" y="832"/>
                    </a:cubicBezTo>
                    <a:cubicBezTo>
                      <a:pt x="139" y="915"/>
                      <a:pt x="222" y="943"/>
                      <a:pt x="333" y="943"/>
                    </a:cubicBezTo>
                    <a:cubicBezTo>
                      <a:pt x="472" y="943"/>
                      <a:pt x="555" y="915"/>
                      <a:pt x="583" y="832"/>
                    </a:cubicBezTo>
                    <a:cubicBezTo>
                      <a:pt x="638" y="777"/>
                      <a:pt x="666" y="694"/>
                      <a:pt x="666" y="583"/>
                    </a:cubicBezTo>
                    <a:cubicBezTo>
                      <a:pt x="666" y="555"/>
                      <a:pt x="694" y="527"/>
                      <a:pt x="694" y="472"/>
                    </a:cubicBezTo>
                    <a:cubicBezTo>
                      <a:pt x="694" y="416"/>
                      <a:pt x="666" y="361"/>
                      <a:pt x="666" y="333"/>
                    </a:cubicBezTo>
                    <a:cubicBezTo>
                      <a:pt x="666" y="250"/>
                      <a:pt x="638" y="167"/>
                      <a:pt x="583" y="84"/>
                    </a:cubicBezTo>
                    <a:cubicBezTo>
                      <a:pt x="555" y="28"/>
                      <a:pt x="472" y="0"/>
                      <a:pt x="3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24"/>
              <p:cNvSpPr/>
              <p:nvPr/>
            </p:nvSpPr>
            <p:spPr>
              <a:xfrm>
                <a:off x="8302250" y="3360888"/>
                <a:ext cx="1735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944" extrusionOk="0">
                    <a:moveTo>
                      <a:pt x="333" y="84"/>
                    </a:moveTo>
                    <a:cubicBezTo>
                      <a:pt x="416" y="84"/>
                      <a:pt x="472" y="112"/>
                      <a:pt x="500" y="167"/>
                    </a:cubicBezTo>
                    <a:cubicBezTo>
                      <a:pt x="527" y="223"/>
                      <a:pt x="555" y="278"/>
                      <a:pt x="555" y="361"/>
                    </a:cubicBezTo>
                    <a:cubicBezTo>
                      <a:pt x="555" y="389"/>
                      <a:pt x="555" y="417"/>
                      <a:pt x="555" y="472"/>
                    </a:cubicBezTo>
                    <a:cubicBezTo>
                      <a:pt x="555" y="500"/>
                      <a:pt x="555" y="555"/>
                      <a:pt x="555" y="583"/>
                    </a:cubicBezTo>
                    <a:cubicBezTo>
                      <a:pt x="555" y="638"/>
                      <a:pt x="527" y="722"/>
                      <a:pt x="500" y="749"/>
                    </a:cubicBezTo>
                    <a:cubicBezTo>
                      <a:pt x="472" y="805"/>
                      <a:pt x="416" y="833"/>
                      <a:pt x="333" y="833"/>
                    </a:cubicBezTo>
                    <a:cubicBezTo>
                      <a:pt x="278" y="833"/>
                      <a:pt x="222" y="805"/>
                      <a:pt x="195" y="749"/>
                    </a:cubicBezTo>
                    <a:cubicBezTo>
                      <a:pt x="167" y="722"/>
                      <a:pt x="139" y="638"/>
                      <a:pt x="139" y="583"/>
                    </a:cubicBezTo>
                    <a:lnTo>
                      <a:pt x="139" y="472"/>
                    </a:lnTo>
                    <a:lnTo>
                      <a:pt x="139" y="361"/>
                    </a:lnTo>
                    <a:cubicBezTo>
                      <a:pt x="139" y="278"/>
                      <a:pt x="167" y="223"/>
                      <a:pt x="195" y="167"/>
                    </a:cubicBezTo>
                    <a:cubicBezTo>
                      <a:pt x="222" y="112"/>
                      <a:pt x="278" y="84"/>
                      <a:pt x="333" y="84"/>
                    </a:cubicBezTo>
                    <a:close/>
                    <a:moveTo>
                      <a:pt x="333" y="1"/>
                    </a:moveTo>
                    <a:cubicBezTo>
                      <a:pt x="222" y="1"/>
                      <a:pt x="139" y="29"/>
                      <a:pt x="111" y="84"/>
                    </a:cubicBezTo>
                    <a:cubicBezTo>
                      <a:pt x="56" y="167"/>
                      <a:pt x="28" y="250"/>
                      <a:pt x="28" y="334"/>
                    </a:cubicBezTo>
                    <a:lnTo>
                      <a:pt x="0" y="472"/>
                    </a:lnTo>
                    <a:lnTo>
                      <a:pt x="28" y="583"/>
                    </a:lnTo>
                    <a:cubicBezTo>
                      <a:pt x="28" y="694"/>
                      <a:pt x="56" y="777"/>
                      <a:pt x="111" y="833"/>
                    </a:cubicBezTo>
                    <a:cubicBezTo>
                      <a:pt x="139" y="916"/>
                      <a:pt x="222" y="943"/>
                      <a:pt x="333" y="943"/>
                    </a:cubicBezTo>
                    <a:cubicBezTo>
                      <a:pt x="472" y="943"/>
                      <a:pt x="555" y="916"/>
                      <a:pt x="583" y="833"/>
                    </a:cubicBezTo>
                    <a:cubicBezTo>
                      <a:pt x="638" y="777"/>
                      <a:pt x="666" y="694"/>
                      <a:pt x="666" y="583"/>
                    </a:cubicBezTo>
                    <a:cubicBezTo>
                      <a:pt x="666" y="555"/>
                      <a:pt x="694" y="528"/>
                      <a:pt x="694" y="472"/>
                    </a:cubicBezTo>
                    <a:cubicBezTo>
                      <a:pt x="694" y="417"/>
                      <a:pt x="666" y="361"/>
                      <a:pt x="666" y="334"/>
                    </a:cubicBezTo>
                    <a:cubicBezTo>
                      <a:pt x="666" y="250"/>
                      <a:pt x="638" y="167"/>
                      <a:pt x="583" y="84"/>
                    </a:cubicBezTo>
                    <a:cubicBezTo>
                      <a:pt x="555" y="29"/>
                      <a:pt x="472" y="1"/>
                      <a:pt x="3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6" name="Google Shape;556;p24"/>
              <p:cNvSpPr/>
              <p:nvPr/>
            </p:nvSpPr>
            <p:spPr>
              <a:xfrm>
                <a:off x="8301900" y="3755463"/>
                <a:ext cx="17350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694" h="943" extrusionOk="0">
                    <a:moveTo>
                      <a:pt x="333" y="83"/>
                    </a:moveTo>
                    <a:cubicBezTo>
                      <a:pt x="416" y="83"/>
                      <a:pt x="472" y="111"/>
                      <a:pt x="500" y="166"/>
                    </a:cubicBezTo>
                    <a:cubicBezTo>
                      <a:pt x="527" y="222"/>
                      <a:pt x="555" y="277"/>
                      <a:pt x="555" y="361"/>
                    </a:cubicBezTo>
                    <a:cubicBezTo>
                      <a:pt x="555" y="388"/>
                      <a:pt x="555" y="416"/>
                      <a:pt x="555" y="471"/>
                    </a:cubicBezTo>
                    <a:cubicBezTo>
                      <a:pt x="555" y="499"/>
                      <a:pt x="555" y="555"/>
                      <a:pt x="555" y="582"/>
                    </a:cubicBezTo>
                    <a:cubicBezTo>
                      <a:pt x="555" y="638"/>
                      <a:pt x="527" y="721"/>
                      <a:pt x="500" y="749"/>
                    </a:cubicBezTo>
                    <a:cubicBezTo>
                      <a:pt x="472" y="804"/>
                      <a:pt x="416" y="832"/>
                      <a:pt x="333" y="832"/>
                    </a:cubicBezTo>
                    <a:cubicBezTo>
                      <a:pt x="278" y="832"/>
                      <a:pt x="222" y="804"/>
                      <a:pt x="195" y="749"/>
                    </a:cubicBezTo>
                    <a:cubicBezTo>
                      <a:pt x="167" y="721"/>
                      <a:pt x="139" y="638"/>
                      <a:pt x="139" y="582"/>
                    </a:cubicBezTo>
                    <a:lnTo>
                      <a:pt x="139" y="471"/>
                    </a:lnTo>
                    <a:lnTo>
                      <a:pt x="139" y="361"/>
                    </a:lnTo>
                    <a:cubicBezTo>
                      <a:pt x="139" y="277"/>
                      <a:pt x="167" y="222"/>
                      <a:pt x="195" y="166"/>
                    </a:cubicBezTo>
                    <a:cubicBezTo>
                      <a:pt x="222" y="111"/>
                      <a:pt x="278" y="83"/>
                      <a:pt x="333" y="83"/>
                    </a:cubicBezTo>
                    <a:close/>
                    <a:moveTo>
                      <a:pt x="333" y="0"/>
                    </a:moveTo>
                    <a:cubicBezTo>
                      <a:pt x="222" y="0"/>
                      <a:pt x="139" y="28"/>
                      <a:pt x="111" y="83"/>
                    </a:cubicBezTo>
                    <a:cubicBezTo>
                      <a:pt x="56" y="166"/>
                      <a:pt x="28" y="250"/>
                      <a:pt x="28" y="333"/>
                    </a:cubicBezTo>
                    <a:lnTo>
                      <a:pt x="0" y="471"/>
                    </a:lnTo>
                    <a:lnTo>
                      <a:pt x="28" y="582"/>
                    </a:lnTo>
                    <a:cubicBezTo>
                      <a:pt x="28" y="693"/>
                      <a:pt x="56" y="776"/>
                      <a:pt x="111" y="832"/>
                    </a:cubicBezTo>
                    <a:cubicBezTo>
                      <a:pt x="139" y="915"/>
                      <a:pt x="222" y="943"/>
                      <a:pt x="333" y="943"/>
                    </a:cubicBezTo>
                    <a:cubicBezTo>
                      <a:pt x="472" y="943"/>
                      <a:pt x="555" y="915"/>
                      <a:pt x="583" y="832"/>
                    </a:cubicBezTo>
                    <a:cubicBezTo>
                      <a:pt x="638" y="776"/>
                      <a:pt x="666" y="693"/>
                      <a:pt x="666" y="582"/>
                    </a:cubicBezTo>
                    <a:cubicBezTo>
                      <a:pt x="666" y="555"/>
                      <a:pt x="694" y="527"/>
                      <a:pt x="694" y="471"/>
                    </a:cubicBezTo>
                    <a:cubicBezTo>
                      <a:pt x="694" y="416"/>
                      <a:pt x="666" y="361"/>
                      <a:pt x="666" y="333"/>
                    </a:cubicBezTo>
                    <a:cubicBezTo>
                      <a:pt x="666" y="250"/>
                      <a:pt x="638" y="166"/>
                      <a:pt x="583" y="83"/>
                    </a:cubicBezTo>
                    <a:cubicBezTo>
                      <a:pt x="555" y="28"/>
                      <a:pt x="472" y="0"/>
                      <a:pt x="3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24"/>
              <p:cNvSpPr/>
              <p:nvPr/>
            </p:nvSpPr>
            <p:spPr>
              <a:xfrm>
                <a:off x="8302600" y="4150013"/>
                <a:ext cx="17350" cy="24275"/>
              </a:xfrm>
              <a:custGeom>
                <a:avLst/>
                <a:gdLst/>
                <a:ahLst/>
                <a:cxnLst/>
                <a:rect l="l" t="t" r="r" b="b"/>
                <a:pathLst>
                  <a:path w="694" h="971" extrusionOk="0">
                    <a:moveTo>
                      <a:pt x="333" y="111"/>
                    </a:moveTo>
                    <a:cubicBezTo>
                      <a:pt x="416" y="111"/>
                      <a:pt x="472" y="139"/>
                      <a:pt x="500" y="194"/>
                    </a:cubicBezTo>
                    <a:cubicBezTo>
                      <a:pt x="527" y="222"/>
                      <a:pt x="555" y="305"/>
                      <a:pt x="555" y="388"/>
                    </a:cubicBezTo>
                    <a:cubicBezTo>
                      <a:pt x="555" y="388"/>
                      <a:pt x="555" y="444"/>
                      <a:pt x="555" y="471"/>
                    </a:cubicBezTo>
                    <a:cubicBezTo>
                      <a:pt x="555" y="527"/>
                      <a:pt x="555" y="582"/>
                      <a:pt x="555" y="582"/>
                    </a:cubicBezTo>
                    <a:cubicBezTo>
                      <a:pt x="555" y="665"/>
                      <a:pt x="527" y="749"/>
                      <a:pt x="500" y="776"/>
                    </a:cubicBezTo>
                    <a:cubicBezTo>
                      <a:pt x="472" y="832"/>
                      <a:pt x="416" y="860"/>
                      <a:pt x="333" y="860"/>
                    </a:cubicBezTo>
                    <a:cubicBezTo>
                      <a:pt x="278" y="860"/>
                      <a:pt x="222" y="832"/>
                      <a:pt x="195" y="776"/>
                    </a:cubicBezTo>
                    <a:cubicBezTo>
                      <a:pt x="167" y="749"/>
                      <a:pt x="139" y="665"/>
                      <a:pt x="139" y="582"/>
                    </a:cubicBezTo>
                    <a:lnTo>
                      <a:pt x="139" y="471"/>
                    </a:lnTo>
                    <a:lnTo>
                      <a:pt x="139" y="388"/>
                    </a:lnTo>
                    <a:cubicBezTo>
                      <a:pt x="139" y="305"/>
                      <a:pt x="167" y="222"/>
                      <a:pt x="195" y="194"/>
                    </a:cubicBezTo>
                    <a:cubicBezTo>
                      <a:pt x="222" y="139"/>
                      <a:pt x="278" y="111"/>
                      <a:pt x="333" y="111"/>
                    </a:cubicBezTo>
                    <a:close/>
                    <a:moveTo>
                      <a:pt x="333" y="0"/>
                    </a:moveTo>
                    <a:cubicBezTo>
                      <a:pt x="222" y="0"/>
                      <a:pt x="139" y="55"/>
                      <a:pt x="111" y="111"/>
                    </a:cubicBezTo>
                    <a:cubicBezTo>
                      <a:pt x="56" y="166"/>
                      <a:pt x="28" y="277"/>
                      <a:pt x="28" y="360"/>
                    </a:cubicBezTo>
                    <a:lnTo>
                      <a:pt x="0" y="499"/>
                    </a:lnTo>
                    <a:lnTo>
                      <a:pt x="28" y="610"/>
                    </a:lnTo>
                    <a:cubicBezTo>
                      <a:pt x="28" y="721"/>
                      <a:pt x="56" y="804"/>
                      <a:pt x="111" y="860"/>
                    </a:cubicBezTo>
                    <a:cubicBezTo>
                      <a:pt x="139" y="915"/>
                      <a:pt x="222" y="970"/>
                      <a:pt x="333" y="970"/>
                    </a:cubicBezTo>
                    <a:cubicBezTo>
                      <a:pt x="472" y="970"/>
                      <a:pt x="555" y="915"/>
                      <a:pt x="583" y="860"/>
                    </a:cubicBezTo>
                    <a:cubicBezTo>
                      <a:pt x="638" y="804"/>
                      <a:pt x="666" y="721"/>
                      <a:pt x="666" y="610"/>
                    </a:cubicBezTo>
                    <a:cubicBezTo>
                      <a:pt x="666" y="582"/>
                      <a:pt x="694" y="527"/>
                      <a:pt x="694" y="499"/>
                    </a:cubicBezTo>
                    <a:cubicBezTo>
                      <a:pt x="694" y="444"/>
                      <a:pt x="666" y="388"/>
                      <a:pt x="666" y="360"/>
                    </a:cubicBezTo>
                    <a:cubicBezTo>
                      <a:pt x="666" y="277"/>
                      <a:pt x="638" y="166"/>
                      <a:pt x="583" y="111"/>
                    </a:cubicBezTo>
                    <a:cubicBezTo>
                      <a:pt x="555" y="55"/>
                      <a:pt x="472" y="0"/>
                      <a:pt x="3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24"/>
              <p:cNvSpPr/>
              <p:nvPr/>
            </p:nvSpPr>
            <p:spPr>
              <a:xfrm>
                <a:off x="8301900" y="4545263"/>
                <a:ext cx="1735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944" extrusionOk="0">
                    <a:moveTo>
                      <a:pt x="333" y="112"/>
                    </a:moveTo>
                    <a:cubicBezTo>
                      <a:pt x="416" y="112"/>
                      <a:pt x="472" y="139"/>
                      <a:pt x="500" y="195"/>
                    </a:cubicBezTo>
                    <a:cubicBezTo>
                      <a:pt x="527" y="222"/>
                      <a:pt x="555" y="306"/>
                      <a:pt x="555" y="361"/>
                    </a:cubicBezTo>
                    <a:cubicBezTo>
                      <a:pt x="555" y="389"/>
                      <a:pt x="555" y="444"/>
                      <a:pt x="555" y="472"/>
                    </a:cubicBezTo>
                    <a:cubicBezTo>
                      <a:pt x="555" y="527"/>
                      <a:pt x="555" y="555"/>
                      <a:pt x="555" y="583"/>
                    </a:cubicBezTo>
                    <a:cubicBezTo>
                      <a:pt x="555" y="666"/>
                      <a:pt x="527" y="749"/>
                      <a:pt x="500" y="777"/>
                    </a:cubicBezTo>
                    <a:cubicBezTo>
                      <a:pt x="472" y="832"/>
                      <a:pt x="416" y="860"/>
                      <a:pt x="333" y="860"/>
                    </a:cubicBezTo>
                    <a:cubicBezTo>
                      <a:pt x="278" y="860"/>
                      <a:pt x="222" y="832"/>
                      <a:pt x="195" y="777"/>
                    </a:cubicBezTo>
                    <a:cubicBezTo>
                      <a:pt x="167" y="749"/>
                      <a:pt x="139" y="666"/>
                      <a:pt x="139" y="583"/>
                    </a:cubicBezTo>
                    <a:lnTo>
                      <a:pt x="139" y="472"/>
                    </a:lnTo>
                    <a:lnTo>
                      <a:pt x="139" y="361"/>
                    </a:lnTo>
                    <a:cubicBezTo>
                      <a:pt x="139" y="306"/>
                      <a:pt x="167" y="222"/>
                      <a:pt x="195" y="195"/>
                    </a:cubicBezTo>
                    <a:cubicBezTo>
                      <a:pt x="222" y="139"/>
                      <a:pt x="278" y="112"/>
                      <a:pt x="333" y="112"/>
                    </a:cubicBezTo>
                    <a:close/>
                    <a:moveTo>
                      <a:pt x="333" y="1"/>
                    </a:moveTo>
                    <a:cubicBezTo>
                      <a:pt x="222" y="1"/>
                      <a:pt x="139" y="56"/>
                      <a:pt x="111" y="112"/>
                    </a:cubicBezTo>
                    <a:cubicBezTo>
                      <a:pt x="56" y="167"/>
                      <a:pt x="28" y="250"/>
                      <a:pt x="28" y="361"/>
                    </a:cubicBezTo>
                    <a:lnTo>
                      <a:pt x="0" y="472"/>
                    </a:lnTo>
                    <a:lnTo>
                      <a:pt x="28" y="611"/>
                    </a:lnTo>
                    <a:cubicBezTo>
                      <a:pt x="28" y="694"/>
                      <a:pt x="56" y="805"/>
                      <a:pt x="111" y="860"/>
                    </a:cubicBezTo>
                    <a:cubicBezTo>
                      <a:pt x="139" y="916"/>
                      <a:pt x="222" y="943"/>
                      <a:pt x="333" y="943"/>
                    </a:cubicBezTo>
                    <a:cubicBezTo>
                      <a:pt x="472" y="943"/>
                      <a:pt x="555" y="916"/>
                      <a:pt x="583" y="860"/>
                    </a:cubicBezTo>
                    <a:cubicBezTo>
                      <a:pt x="638" y="805"/>
                      <a:pt x="666" y="694"/>
                      <a:pt x="666" y="611"/>
                    </a:cubicBezTo>
                    <a:cubicBezTo>
                      <a:pt x="666" y="583"/>
                      <a:pt x="694" y="527"/>
                      <a:pt x="694" y="472"/>
                    </a:cubicBezTo>
                    <a:cubicBezTo>
                      <a:pt x="694" y="444"/>
                      <a:pt x="666" y="389"/>
                      <a:pt x="666" y="361"/>
                    </a:cubicBezTo>
                    <a:cubicBezTo>
                      <a:pt x="666" y="250"/>
                      <a:pt x="638" y="167"/>
                      <a:pt x="583" y="112"/>
                    </a:cubicBezTo>
                    <a:cubicBezTo>
                      <a:pt x="555" y="56"/>
                      <a:pt x="472" y="1"/>
                      <a:pt x="3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" name="Google Shape;559;p24"/>
              <p:cNvSpPr/>
              <p:nvPr/>
            </p:nvSpPr>
            <p:spPr>
              <a:xfrm>
                <a:off x="8325813" y="2571738"/>
                <a:ext cx="104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417" h="916" extrusionOk="0">
                    <a:moveTo>
                      <a:pt x="333" y="1"/>
                    </a:moveTo>
                    <a:cubicBezTo>
                      <a:pt x="306" y="1"/>
                      <a:pt x="306" y="1"/>
                      <a:pt x="278" y="29"/>
                    </a:cubicBezTo>
                    <a:lnTo>
                      <a:pt x="1" y="250"/>
                    </a:lnTo>
                    <a:cubicBezTo>
                      <a:pt x="1" y="278"/>
                      <a:pt x="1" y="278"/>
                      <a:pt x="1" y="278"/>
                    </a:cubicBezTo>
                    <a:lnTo>
                      <a:pt x="28" y="306"/>
                    </a:lnTo>
                    <a:cubicBezTo>
                      <a:pt x="28" y="334"/>
                      <a:pt x="56" y="334"/>
                      <a:pt x="56" y="334"/>
                    </a:cubicBezTo>
                    <a:lnTo>
                      <a:pt x="84" y="334"/>
                    </a:lnTo>
                    <a:lnTo>
                      <a:pt x="306" y="167"/>
                    </a:lnTo>
                    <a:lnTo>
                      <a:pt x="306" y="888"/>
                    </a:lnTo>
                    <a:cubicBezTo>
                      <a:pt x="306" y="916"/>
                      <a:pt x="306" y="916"/>
                      <a:pt x="306" y="916"/>
                    </a:cubicBezTo>
                    <a:lnTo>
                      <a:pt x="416" y="916"/>
                    </a:lnTo>
                    <a:cubicBezTo>
                      <a:pt x="416" y="916"/>
                      <a:pt x="416" y="916"/>
                      <a:pt x="416" y="888"/>
                    </a:cubicBezTo>
                    <a:lnTo>
                      <a:pt x="416" y="29"/>
                    </a:lnTo>
                    <a:cubicBezTo>
                      <a:pt x="389" y="1"/>
                      <a:pt x="389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" name="Google Shape;560;p24"/>
              <p:cNvSpPr/>
              <p:nvPr/>
            </p:nvSpPr>
            <p:spPr>
              <a:xfrm>
                <a:off x="8323400" y="2966303"/>
                <a:ext cx="159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638" h="916" extrusionOk="0">
                    <a:moveTo>
                      <a:pt x="305" y="0"/>
                    </a:moveTo>
                    <a:cubicBezTo>
                      <a:pt x="250" y="0"/>
                      <a:pt x="194" y="0"/>
                      <a:pt x="139" y="28"/>
                    </a:cubicBezTo>
                    <a:cubicBezTo>
                      <a:pt x="111" y="56"/>
                      <a:pt x="83" y="84"/>
                      <a:pt x="56" y="139"/>
                    </a:cubicBezTo>
                    <a:cubicBezTo>
                      <a:pt x="28" y="167"/>
                      <a:pt x="0" y="222"/>
                      <a:pt x="0" y="278"/>
                    </a:cubicBezTo>
                    <a:lnTo>
                      <a:pt x="28" y="278"/>
                    </a:lnTo>
                    <a:cubicBezTo>
                      <a:pt x="28" y="305"/>
                      <a:pt x="28" y="305"/>
                      <a:pt x="28" y="305"/>
                    </a:cubicBezTo>
                    <a:lnTo>
                      <a:pt x="111" y="305"/>
                    </a:lnTo>
                    <a:cubicBezTo>
                      <a:pt x="111" y="305"/>
                      <a:pt x="111" y="305"/>
                      <a:pt x="111" y="278"/>
                    </a:cubicBezTo>
                    <a:lnTo>
                      <a:pt x="139" y="278"/>
                    </a:lnTo>
                    <a:cubicBezTo>
                      <a:pt x="139" y="222"/>
                      <a:pt x="167" y="167"/>
                      <a:pt x="194" y="139"/>
                    </a:cubicBezTo>
                    <a:cubicBezTo>
                      <a:pt x="222" y="111"/>
                      <a:pt x="250" y="84"/>
                      <a:pt x="305" y="84"/>
                    </a:cubicBezTo>
                    <a:cubicBezTo>
                      <a:pt x="361" y="84"/>
                      <a:pt x="416" y="111"/>
                      <a:pt x="444" y="139"/>
                    </a:cubicBezTo>
                    <a:cubicBezTo>
                      <a:pt x="472" y="167"/>
                      <a:pt x="472" y="222"/>
                      <a:pt x="472" y="250"/>
                    </a:cubicBezTo>
                    <a:cubicBezTo>
                      <a:pt x="472" y="305"/>
                      <a:pt x="472" y="333"/>
                      <a:pt x="444" y="361"/>
                    </a:cubicBezTo>
                    <a:cubicBezTo>
                      <a:pt x="416" y="416"/>
                      <a:pt x="388" y="444"/>
                      <a:pt x="305" y="500"/>
                    </a:cubicBezTo>
                    <a:lnTo>
                      <a:pt x="28" y="805"/>
                    </a:lnTo>
                    <a:cubicBezTo>
                      <a:pt x="0" y="805"/>
                      <a:pt x="0" y="832"/>
                      <a:pt x="0" y="860"/>
                    </a:cubicBezTo>
                    <a:lnTo>
                      <a:pt x="0" y="888"/>
                    </a:lnTo>
                    <a:cubicBezTo>
                      <a:pt x="0" y="888"/>
                      <a:pt x="0" y="915"/>
                      <a:pt x="0" y="915"/>
                    </a:cubicBezTo>
                    <a:lnTo>
                      <a:pt x="610" y="915"/>
                    </a:lnTo>
                    <a:cubicBezTo>
                      <a:pt x="638" y="915"/>
                      <a:pt x="638" y="888"/>
                      <a:pt x="638" y="888"/>
                    </a:cubicBezTo>
                    <a:lnTo>
                      <a:pt x="638" y="832"/>
                    </a:lnTo>
                    <a:lnTo>
                      <a:pt x="610" y="832"/>
                    </a:lnTo>
                    <a:cubicBezTo>
                      <a:pt x="610" y="805"/>
                      <a:pt x="610" y="805"/>
                      <a:pt x="610" y="805"/>
                    </a:cubicBezTo>
                    <a:lnTo>
                      <a:pt x="194" y="805"/>
                    </a:lnTo>
                    <a:lnTo>
                      <a:pt x="444" y="555"/>
                    </a:lnTo>
                    <a:cubicBezTo>
                      <a:pt x="499" y="500"/>
                      <a:pt x="555" y="444"/>
                      <a:pt x="582" y="416"/>
                    </a:cubicBezTo>
                    <a:cubicBezTo>
                      <a:pt x="610" y="361"/>
                      <a:pt x="610" y="305"/>
                      <a:pt x="610" y="250"/>
                    </a:cubicBezTo>
                    <a:cubicBezTo>
                      <a:pt x="610" y="195"/>
                      <a:pt x="582" y="111"/>
                      <a:pt x="527" y="56"/>
                    </a:cubicBezTo>
                    <a:cubicBezTo>
                      <a:pt x="499" y="0"/>
                      <a:pt x="416" y="0"/>
                      <a:pt x="3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24"/>
              <p:cNvSpPr/>
              <p:nvPr/>
            </p:nvSpPr>
            <p:spPr>
              <a:xfrm>
                <a:off x="8323050" y="3360868"/>
                <a:ext cx="1665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666" h="944" extrusionOk="0">
                    <a:moveTo>
                      <a:pt x="28" y="1"/>
                    </a:moveTo>
                    <a:cubicBezTo>
                      <a:pt x="28" y="29"/>
                      <a:pt x="28" y="29"/>
                      <a:pt x="28" y="29"/>
                    </a:cubicBezTo>
                    <a:lnTo>
                      <a:pt x="28" y="84"/>
                    </a:lnTo>
                    <a:cubicBezTo>
                      <a:pt x="28" y="84"/>
                      <a:pt x="28" y="84"/>
                      <a:pt x="28" y="112"/>
                    </a:cubicBezTo>
                    <a:lnTo>
                      <a:pt x="444" y="112"/>
                    </a:lnTo>
                    <a:lnTo>
                      <a:pt x="194" y="389"/>
                    </a:lnTo>
                    <a:cubicBezTo>
                      <a:pt x="194" y="417"/>
                      <a:pt x="167" y="417"/>
                      <a:pt x="167" y="417"/>
                    </a:cubicBezTo>
                    <a:lnTo>
                      <a:pt x="167" y="472"/>
                    </a:lnTo>
                    <a:lnTo>
                      <a:pt x="194" y="472"/>
                    </a:lnTo>
                    <a:cubicBezTo>
                      <a:pt x="194" y="500"/>
                      <a:pt x="194" y="500"/>
                      <a:pt x="194" y="500"/>
                    </a:cubicBezTo>
                    <a:lnTo>
                      <a:pt x="333" y="500"/>
                    </a:lnTo>
                    <a:cubicBezTo>
                      <a:pt x="472" y="500"/>
                      <a:pt x="527" y="555"/>
                      <a:pt x="527" y="666"/>
                    </a:cubicBezTo>
                    <a:cubicBezTo>
                      <a:pt x="527" y="722"/>
                      <a:pt x="499" y="749"/>
                      <a:pt x="472" y="777"/>
                    </a:cubicBezTo>
                    <a:cubicBezTo>
                      <a:pt x="444" y="805"/>
                      <a:pt x="388" y="833"/>
                      <a:pt x="333" y="833"/>
                    </a:cubicBezTo>
                    <a:cubicBezTo>
                      <a:pt x="278" y="833"/>
                      <a:pt x="222" y="833"/>
                      <a:pt x="194" y="805"/>
                    </a:cubicBezTo>
                    <a:cubicBezTo>
                      <a:pt x="139" y="777"/>
                      <a:pt x="111" y="749"/>
                      <a:pt x="111" y="694"/>
                    </a:cubicBezTo>
                    <a:cubicBezTo>
                      <a:pt x="83" y="666"/>
                      <a:pt x="83" y="666"/>
                      <a:pt x="83" y="666"/>
                    </a:cubicBezTo>
                    <a:lnTo>
                      <a:pt x="28" y="666"/>
                    </a:lnTo>
                    <a:cubicBezTo>
                      <a:pt x="0" y="666"/>
                      <a:pt x="0" y="666"/>
                      <a:pt x="0" y="694"/>
                    </a:cubicBezTo>
                    <a:cubicBezTo>
                      <a:pt x="0" y="749"/>
                      <a:pt x="0" y="777"/>
                      <a:pt x="28" y="805"/>
                    </a:cubicBezTo>
                    <a:cubicBezTo>
                      <a:pt x="56" y="860"/>
                      <a:pt x="83" y="888"/>
                      <a:pt x="139" y="916"/>
                    </a:cubicBezTo>
                    <a:cubicBezTo>
                      <a:pt x="194" y="916"/>
                      <a:pt x="250" y="943"/>
                      <a:pt x="333" y="943"/>
                    </a:cubicBezTo>
                    <a:cubicBezTo>
                      <a:pt x="388" y="943"/>
                      <a:pt x="444" y="916"/>
                      <a:pt x="499" y="916"/>
                    </a:cubicBezTo>
                    <a:cubicBezTo>
                      <a:pt x="555" y="888"/>
                      <a:pt x="582" y="860"/>
                      <a:pt x="610" y="805"/>
                    </a:cubicBezTo>
                    <a:cubicBezTo>
                      <a:pt x="638" y="777"/>
                      <a:pt x="666" y="722"/>
                      <a:pt x="666" y="666"/>
                    </a:cubicBezTo>
                    <a:cubicBezTo>
                      <a:pt x="666" y="583"/>
                      <a:pt x="638" y="500"/>
                      <a:pt x="582" y="472"/>
                    </a:cubicBezTo>
                    <a:cubicBezTo>
                      <a:pt x="527" y="417"/>
                      <a:pt x="444" y="389"/>
                      <a:pt x="361" y="389"/>
                    </a:cubicBezTo>
                    <a:lnTo>
                      <a:pt x="333" y="389"/>
                    </a:lnTo>
                    <a:lnTo>
                      <a:pt x="610" y="112"/>
                    </a:lnTo>
                    <a:cubicBezTo>
                      <a:pt x="610" y="84"/>
                      <a:pt x="610" y="84"/>
                      <a:pt x="610" y="84"/>
                    </a:cubicBezTo>
                    <a:lnTo>
                      <a:pt x="610" y="29"/>
                    </a:lnTo>
                    <a:cubicBezTo>
                      <a:pt x="610" y="29"/>
                      <a:pt x="610" y="29"/>
                      <a:pt x="6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" name="Google Shape;562;p24"/>
              <p:cNvSpPr/>
              <p:nvPr/>
            </p:nvSpPr>
            <p:spPr>
              <a:xfrm>
                <a:off x="8322000" y="3756132"/>
                <a:ext cx="18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916" extrusionOk="0">
                    <a:moveTo>
                      <a:pt x="444" y="139"/>
                    </a:moveTo>
                    <a:lnTo>
                      <a:pt x="444" y="582"/>
                    </a:lnTo>
                    <a:lnTo>
                      <a:pt x="139" y="582"/>
                    </a:lnTo>
                    <a:lnTo>
                      <a:pt x="444" y="139"/>
                    </a:lnTo>
                    <a:close/>
                    <a:moveTo>
                      <a:pt x="416" y="0"/>
                    </a:moveTo>
                    <a:cubicBezTo>
                      <a:pt x="416" y="0"/>
                      <a:pt x="416" y="28"/>
                      <a:pt x="416" y="28"/>
                    </a:cubicBezTo>
                    <a:lnTo>
                      <a:pt x="1" y="582"/>
                    </a:lnTo>
                    <a:cubicBezTo>
                      <a:pt x="1" y="582"/>
                      <a:pt x="1" y="610"/>
                      <a:pt x="1" y="610"/>
                    </a:cubicBezTo>
                    <a:lnTo>
                      <a:pt x="1" y="666"/>
                    </a:lnTo>
                    <a:cubicBezTo>
                      <a:pt x="1" y="666"/>
                      <a:pt x="1" y="693"/>
                      <a:pt x="1" y="693"/>
                    </a:cubicBezTo>
                    <a:lnTo>
                      <a:pt x="444" y="693"/>
                    </a:lnTo>
                    <a:lnTo>
                      <a:pt x="444" y="887"/>
                    </a:lnTo>
                    <a:cubicBezTo>
                      <a:pt x="444" y="887"/>
                      <a:pt x="472" y="915"/>
                      <a:pt x="472" y="915"/>
                    </a:cubicBezTo>
                    <a:lnTo>
                      <a:pt x="555" y="915"/>
                    </a:lnTo>
                    <a:cubicBezTo>
                      <a:pt x="583" y="915"/>
                      <a:pt x="583" y="887"/>
                      <a:pt x="583" y="887"/>
                    </a:cubicBezTo>
                    <a:lnTo>
                      <a:pt x="583" y="693"/>
                    </a:lnTo>
                    <a:lnTo>
                      <a:pt x="721" y="693"/>
                    </a:lnTo>
                    <a:cubicBezTo>
                      <a:pt x="721" y="693"/>
                      <a:pt x="721" y="666"/>
                      <a:pt x="721" y="666"/>
                    </a:cubicBezTo>
                    <a:lnTo>
                      <a:pt x="721" y="610"/>
                    </a:lnTo>
                    <a:cubicBezTo>
                      <a:pt x="721" y="582"/>
                      <a:pt x="694" y="582"/>
                      <a:pt x="694" y="582"/>
                    </a:cubicBezTo>
                    <a:lnTo>
                      <a:pt x="583" y="582"/>
                    </a:lnTo>
                    <a:lnTo>
                      <a:pt x="583" y="28"/>
                    </a:lnTo>
                    <a:cubicBezTo>
                      <a:pt x="583" y="28"/>
                      <a:pt x="583" y="28"/>
                      <a:pt x="5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" name="Google Shape;563;p24"/>
              <p:cNvSpPr/>
              <p:nvPr/>
            </p:nvSpPr>
            <p:spPr>
              <a:xfrm>
                <a:off x="8323400" y="4150698"/>
                <a:ext cx="1595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638" h="944" extrusionOk="0">
                    <a:moveTo>
                      <a:pt x="111" y="1"/>
                    </a:moveTo>
                    <a:cubicBezTo>
                      <a:pt x="83" y="1"/>
                      <a:pt x="83" y="1"/>
                      <a:pt x="83" y="28"/>
                    </a:cubicBezTo>
                    <a:lnTo>
                      <a:pt x="28" y="472"/>
                    </a:lnTo>
                    <a:cubicBezTo>
                      <a:pt x="28" y="472"/>
                      <a:pt x="28" y="472"/>
                      <a:pt x="28" y="500"/>
                    </a:cubicBezTo>
                    <a:lnTo>
                      <a:pt x="139" y="500"/>
                    </a:lnTo>
                    <a:cubicBezTo>
                      <a:pt x="167" y="500"/>
                      <a:pt x="167" y="472"/>
                      <a:pt x="167" y="472"/>
                    </a:cubicBezTo>
                    <a:cubicBezTo>
                      <a:pt x="194" y="472"/>
                      <a:pt x="222" y="444"/>
                      <a:pt x="250" y="444"/>
                    </a:cubicBezTo>
                    <a:cubicBezTo>
                      <a:pt x="250" y="444"/>
                      <a:pt x="278" y="417"/>
                      <a:pt x="305" y="417"/>
                    </a:cubicBezTo>
                    <a:cubicBezTo>
                      <a:pt x="361" y="417"/>
                      <a:pt x="416" y="444"/>
                      <a:pt x="472" y="472"/>
                    </a:cubicBezTo>
                    <a:cubicBezTo>
                      <a:pt x="499" y="528"/>
                      <a:pt x="527" y="555"/>
                      <a:pt x="527" y="611"/>
                    </a:cubicBezTo>
                    <a:cubicBezTo>
                      <a:pt x="527" y="694"/>
                      <a:pt x="499" y="722"/>
                      <a:pt x="472" y="777"/>
                    </a:cubicBezTo>
                    <a:cubicBezTo>
                      <a:pt x="416" y="805"/>
                      <a:pt x="361" y="833"/>
                      <a:pt x="305" y="833"/>
                    </a:cubicBezTo>
                    <a:cubicBezTo>
                      <a:pt x="278" y="833"/>
                      <a:pt x="222" y="805"/>
                      <a:pt x="194" y="777"/>
                    </a:cubicBezTo>
                    <a:cubicBezTo>
                      <a:pt x="167" y="777"/>
                      <a:pt x="139" y="722"/>
                      <a:pt x="111" y="694"/>
                    </a:cubicBezTo>
                    <a:cubicBezTo>
                      <a:pt x="111" y="666"/>
                      <a:pt x="111" y="666"/>
                      <a:pt x="83" y="666"/>
                    </a:cubicBezTo>
                    <a:lnTo>
                      <a:pt x="0" y="666"/>
                    </a:lnTo>
                    <a:lnTo>
                      <a:pt x="0" y="694"/>
                    </a:lnTo>
                    <a:cubicBezTo>
                      <a:pt x="0" y="722"/>
                      <a:pt x="0" y="777"/>
                      <a:pt x="28" y="805"/>
                    </a:cubicBezTo>
                    <a:cubicBezTo>
                      <a:pt x="56" y="833"/>
                      <a:pt x="83" y="860"/>
                      <a:pt x="139" y="888"/>
                    </a:cubicBezTo>
                    <a:cubicBezTo>
                      <a:pt x="194" y="916"/>
                      <a:pt x="250" y="943"/>
                      <a:pt x="305" y="943"/>
                    </a:cubicBezTo>
                    <a:cubicBezTo>
                      <a:pt x="388" y="943"/>
                      <a:pt x="444" y="916"/>
                      <a:pt x="472" y="888"/>
                    </a:cubicBezTo>
                    <a:cubicBezTo>
                      <a:pt x="527" y="860"/>
                      <a:pt x="582" y="833"/>
                      <a:pt x="610" y="777"/>
                    </a:cubicBezTo>
                    <a:cubicBezTo>
                      <a:pt x="638" y="749"/>
                      <a:pt x="638" y="694"/>
                      <a:pt x="638" y="611"/>
                    </a:cubicBezTo>
                    <a:cubicBezTo>
                      <a:pt x="638" y="555"/>
                      <a:pt x="638" y="500"/>
                      <a:pt x="610" y="472"/>
                    </a:cubicBezTo>
                    <a:cubicBezTo>
                      <a:pt x="582" y="417"/>
                      <a:pt x="527" y="389"/>
                      <a:pt x="499" y="361"/>
                    </a:cubicBezTo>
                    <a:cubicBezTo>
                      <a:pt x="444" y="333"/>
                      <a:pt x="388" y="333"/>
                      <a:pt x="333" y="333"/>
                    </a:cubicBezTo>
                    <a:cubicBezTo>
                      <a:pt x="250" y="333"/>
                      <a:pt x="194" y="333"/>
                      <a:pt x="167" y="361"/>
                    </a:cubicBezTo>
                    <a:lnTo>
                      <a:pt x="194" y="112"/>
                    </a:lnTo>
                    <a:lnTo>
                      <a:pt x="582" y="112"/>
                    </a:lnTo>
                    <a:cubicBezTo>
                      <a:pt x="582" y="84"/>
                      <a:pt x="582" y="84"/>
                      <a:pt x="582" y="84"/>
                    </a:cubicBezTo>
                    <a:lnTo>
                      <a:pt x="582" y="28"/>
                    </a:lnTo>
                    <a:cubicBezTo>
                      <a:pt x="582" y="28"/>
                      <a:pt x="582" y="1"/>
                      <a:pt x="5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24"/>
              <p:cNvSpPr/>
              <p:nvPr/>
            </p:nvSpPr>
            <p:spPr>
              <a:xfrm>
                <a:off x="8322700" y="4545963"/>
                <a:ext cx="166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666" h="916" extrusionOk="0">
                    <a:moveTo>
                      <a:pt x="333" y="416"/>
                    </a:moveTo>
                    <a:cubicBezTo>
                      <a:pt x="361" y="416"/>
                      <a:pt x="416" y="416"/>
                      <a:pt x="444" y="444"/>
                    </a:cubicBezTo>
                    <a:cubicBezTo>
                      <a:pt x="472" y="444"/>
                      <a:pt x="499" y="472"/>
                      <a:pt x="527" y="499"/>
                    </a:cubicBezTo>
                    <a:cubicBezTo>
                      <a:pt x="527" y="527"/>
                      <a:pt x="555" y="583"/>
                      <a:pt x="555" y="610"/>
                    </a:cubicBezTo>
                    <a:cubicBezTo>
                      <a:pt x="555" y="666"/>
                      <a:pt x="527" y="694"/>
                      <a:pt x="527" y="721"/>
                    </a:cubicBezTo>
                    <a:cubicBezTo>
                      <a:pt x="499" y="749"/>
                      <a:pt x="472" y="777"/>
                      <a:pt x="444" y="804"/>
                    </a:cubicBezTo>
                    <a:cubicBezTo>
                      <a:pt x="416" y="804"/>
                      <a:pt x="361" y="832"/>
                      <a:pt x="333" y="832"/>
                    </a:cubicBezTo>
                    <a:cubicBezTo>
                      <a:pt x="305" y="832"/>
                      <a:pt x="250" y="804"/>
                      <a:pt x="222" y="804"/>
                    </a:cubicBezTo>
                    <a:cubicBezTo>
                      <a:pt x="194" y="777"/>
                      <a:pt x="167" y="749"/>
                      <a:pt x="139" y="721"/>
                    </a:cubicBezTo>
                    <a:cubicBezTo>
                      <a:pt x="139" y="694"/>
                      <a:pt x="111" y="666"/>
                      <a:pt x="111" y="610"/>
                    </a:cubicBezTo>
                    <a:cubicBezTo>
                      <a:pt x="111" y="583"/>
                      <a:pt x="139" y="527"/>
                      <a:pt x="139" y="499"/>
                    </a:cubicBezTo>
                    <a:cubicBezTo>
                      <a:pt x="167" y="472"/>
                      <a:pt x="194" y="444"/>
                      <a:pt x="222" y="444"/>
                    </a:cubicBezTo>
                    <a:cubicBezTo>
                      <a:pt x="250" y="416"/>
                      <a:pt x="305" y="416"/>
                      <a:pt x="333" y="416"/>
                    </a:cubicBezTo>
                    <a:close/>
                    <a:moveTo>
                      <a:pt x="333" y="0"/>
                    </a:moveTo>
                    <a:cubicBezTo>
                      <a:pt x="333" y="28"/>
                      <a:pt x="333" y="28"/>
                      <a:pt x="333" y="28"/>
                    </a:cubicBezTo>
                    <a:lnTo>
                      <a:pt x="83" y="361"/>
                    </a:lnTo>
                    <a:cubicBezTo>
                      <a:pt x="28" y="444"/>
                      <a:pt x="0" y="527"/>
                      <a:pt x="0" y="610"/>
                    </a:cubicBezTo>
                    <a:cubicBezTo>
                      <a:pt x="0" y="666"/>
                      <a:pt x="0" y="721"/>
                      <a:pt x="28" y="777"/>
                    </a:cubicBezTo>
                    <a:cubicBezTo>
                      <a:pt x="56" y="832"/>
                      <a:pt x="111" y="860"/>
                      <a:pt x="139" y="888"/>
                    </a:cubicBezTo>
                    <a:cubicBezTo>
                      <a:pt x="194" y="915"/>
                      <a:pt x="278" y="915"/>
                      <a:pt x="333" y="915"/>
                    </a:cubicBezTo>
                    <a:cubicBezTo>
                      <a:pt x="416" y="915"/>
                      <a:pt x="472" y="915"/>
                      <a:pt x="527" y="888"/>
                    </a:cubicBezTo>
                    <a:cubicBezTo>
                      <a:pt x="555" y="860"/>
                      <a:pt x="610" y="804"/>
                      <a:pt x="638" y="777"/>
                    </a:cubicBezTo>
                    <a:cubicBezTo>
                      <a:pt x="666" y="721"/>
                      <a:pt x="666" y="666"/>
                      <a:pt x="666" y="610"/>
                    </a:cubicBezTo>
                    <a:cubicBezTo>
                      <a:pt x="666" y="555"/>
                      <a:pt x="666" y="499"/>
                      <a:pt x="638" y="472"/>
                    </a:cubicBezTo>
                    <a:cubicBezTo>
                      <a:pt x="610" y="416"/>
                      <a:pt x="555" y="361"/>
                      <a:pt x="527" y="333"/>
                    </a:cubicBezTo>
                    <a:cubicBezTo>
                      <a:pt x="472" y="305"/>
                      <a:pt x="416" y="305"/>
                      <a:pt x="361" y="305"/>
                    </a:cubicBezTo>
                    <a:lnTo>
                      <a:pt x="278" y="305"/>
                    </a:lnTo>
                    <a:lnTo>
                      <a:pt x="472" y="28"/>
                    </a:lnTo>
                    <a:cubicBezTo>
                      <a:pt x="472" y="28"/>
                      <a:pt x="472" y="0"/>
                      <a:pt x="4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5" name="Google Shape;565;p24"/>
            <p:cNvGrpSpPr/>
            <p:nvPr/>
          </p:nvGrpSpPr>
          <p:grpSpPr>
            <a:xfrm>
              <a:off x="5614975" y="4609225"/>
              <a:ext cx="2597125" cy="40925"/>
              <a:chOff x="5614975" y="4609225"/>
              <a:chExt cx="2597125" cy="40925"/>
            </a:xfrm>
          </p:grpSpPr>
          <p:sp>
            <p:nvSpPr>
              <p:cNvPr id="566" name="Google Shape;566;p24"/>
              <p:cNvSpPr/>
              <p:nvPr/>
            </p:nvSpPr>
            <p:spPr>
              <a:xfrm>
                <a:off x="5614975" y="4632100"/>
                <a:ext cx="24974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722" extrusionOk="0">
                    <a:moveTo>
                      <a:pt x="638" y="139"/>
                    </a:moveTo>
                    <a:cubicBezTo>
                      <a:pt x="721" y="139"/>
                      <a:pt x="777" y="167"/>
                      <a:pt x="832" y="194"/>
                    </a:cubicBezTo>
                    <a:cubicBezTo>
                      <a:pt x="888" y="222"/>
                      <a:pt x="915" y="277"/>
                      <a:pt x="915" y="361"/>
                    </a:cubicBezTo>
                    <a:cubicBezTo>
                      <a:pt x="915" y="416"/>
                      <a:pt x="888" y="472"/>
                      <a:pt x="832" y="527"/>
                    </a:cubicBezTo>
                    <a:cubicBezTo>
                      <a:pt x="777" y="555"/>
                      <a:pt x="721" y="582"/>
                      <a:pt x="638" y="582"/>
                    </a:cubicBezTo>
                    <a:lnTo>
                      <a:pt x="389" y="582"/>
                    </a:lnTo>
                    <a:cubicBezTo>
                      <a:pt x="306" y="582"/>
                      <a:pt x="250" y="555"/>
                      <a:pt x="195" y="527"/>
                    </a:cubicBezTo>
                    <a:cubicBezTo>
                      <a:pt x="139" y="472"/>
                      <a:pt x="111" y="416"/>
                      <a:pt x="111" y="361"/>
                    </a:cubicBezTo>
                    <a:cubicBezTo>
                      <a:pt x="111" y="277"/>
                      <a:pt x="139" y="222"/>
                      <a:pt x="195" y="194"/>
                    </a:cubicBezTo>
                    <a:cubicBezTo>
                      <a:pt x="250" y="167"/>
                      <a:pt x="306" y="139"/>
                      <a:pt x="389" y="139"/>
                    </a:cubicBezTo>
                    <a:close/>
                    <a:moveTo>
                      <a:pt x="389" y="0"/>
                    </a:moveTo>
                    <a:cubicBezTo>
                      <a:pt x="278" y="0"/>
                      <a:pt x="195" y="28"/>
                      <a:pt x="111" y="83"/>
                    </a:cubicBezTo>
                    <a:cubicBezTo>
                      <a:pt x="28" y="139"/>
                      <a:pt x="1" y="222"/>
                      <a:pt x="1" y="361"/>
                    </a:cubicBezTo>
                    <a:cubicBezTo>
                      <a:pt x="1" y="472"/>
                      <a:pt x="28" y="555"/>
                      <a:pt x="111" y="610"/>
                    </a:cubicBezTo>
                    <a:cubicBezTo>
                      <a:pt x="195" y="666"/>
                      <a:pt x="278" y="721"/>
                      <a:pt x="389" y="721"/>
                    </a:cubicBezTo>
                    <a:lnTo>
                      <a:pt x="638" y="721"/>
                    </a:lnTo>
                    <a:cubicBezTo>
                      <a:pt x="749" y="693"/>
                      <a:pt x="832" y="666"/>
                      <a:pt x="915" y="610"/>
                    </a:cubicBezTo>
                    <a:cubicBezTo>
                      <a:pt x="999" y="555"/>
                      <a:pt x="1026" y="472"/>
                      <a:pt x="1026" y="361"/>
                    </a:cubicBezTo>
                    <a:cubicBezTo>
                      <a:pt x="1026" y="222"/>
                      <a:pt x="999" y="139"/>
                      <a:pt x="915" y="83"/>
                    </a:cubicBezTo>
                    <a:cubicBezTo>
                      <a:pt x="832" y="28"/>
                      <a:pt x="749" y="0"/>
                      <a:pt x="6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" name="Google Shape;567;p24"/>
              <p:cNvSpPr/>
              <p:nvPr/>
            </p:nvSpPr>
            <p:spPr>
              <a:xfrm>
                <a:off x="5615656" y="4617525"/>
                <a:ext cx="23612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971" h="445" extrusionOk="0">
                    <a:moveTo>
                      <a:pt x="0" y="1"/>
                    </a:moveTo>
                    <a:cubicBezTo>
                      <a:pt x="0" y="1"/>
                      <a:pt x="0" y="29"/>
                      <a:pt x="0" y="29"/>
                    </a:cubicBezTo>
                    <a:lnTo>
                      <a:pt x="0" y="84"/>
                    </a:lnTo>
                    <a:cubicBezTo>
                      <a:pt x="0" y="112"/>
                      <a:pt x="0" y="112"/>
                      <a:pt x="0" y="140"/>
                    </a:cubicBezTo>
                    <a:lnTo>
                      <a:pt x="250" y="445"/>
                    </a:lnTo>
                    <a:lnTo>
                      <a:pt x="278" y="445"/>
                    </a:lnTo>
                    <a:lnTo>
                      <a:pt x="333" y="417"/>
                    </a:lnTo>
                    <a:cubicBezTo>
                      <a:pt x="333" y="417"/>
                      <a:pt x="333" y="389"/>
                      <a:pt x="333" y="389"/>
                    </a:cubicBezTo>
                    <a:cubicBezTo>
                      <a:pt x="333" y="389"/>
                      <a:pt x="333" y="361"/>
                      <a:pt x="333" y="361"/>
                    </a:cubicBezTo>
                    <a:lnTo>
                      <a:pt x="139" y="140"/>
                    </a:lnTo>
                    <a:lnTo>
                      <a:pt x="943" y="140"/>
                    </a:lnTo>
                    <a:cubicBezTo>
                      <a:pt x="971" y="140"/>
                      <a:pt x="971" y="140"/>
                      <a:pt x="971" y="112"/>
                    </a:cubicBezTo>
                    <a:lnTo>
                      <a:pt x="971" y="29"/>
                    </a:lnTo>
                    <a:cubicBezTo>
                      <a:pt x="971" y="29"/>
                      <a:pt x="971" y="1"/>
                      <a:pt x="9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24"/>
              <p:cNvSpPr/>
              <p:nvPr/>
            </p:nvSpPr>
            <p:spPr>
              <a:xfrm>
                <a:off x="6128984" y="4632100"/>
                <a:ext cx="256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722" extrusionOk="0">
                    <a:moveTo>
                      <a:pt x="638" y="139"/>
                    </a:moveTo>
                    <a:cubicBezTo>
                      <a:pt x="722" y="139"/>
                      <a:pt x="805" y="167"/>
                      <a:pt x="833" y="194"/>
                    </a:cubicBezTo>
                    <a:cubicBezTo>
                      <a:pt x="888" y="222"/>
                      <a:pt x="916" y="277"/>
                      <a:pt x="916" y="361"/>
                    </a:cubicBezTo>
                    <a:cubicBezTo>
                      <a:pt x="916" y="416"/>
                      <a:pt x="888" y="472"/>
                      <a:pt x="833" y="527"/>
                    </a:cubicBezTo>
                    <a:cubicBezTo>
                      <a:pt x="805" y="555"/>
                      <a:pt x="722" y="582"/>
                      <a:pt x="638" y="582"/>
                    </a:cubicBezTo>
                    <a:lnTo>
                      <a:pt x="417" y="582"/>
                    </a:lnTo>
                    <a:cubicBezTo>
                      <a:pt x="306" y="582"/>
                      <a:pt x="250" y="555"/>
                      <a:pt x="195" y="527"/>
                    </a:cubicBezTo>
                    <a:cubicBezTo>
                      <a:pt x="139" y="472"/>
                      <a:pt x="139" y="416"/>
                      <a:pt x="139" y="361"/>
                    </a:cubicBezTo>
                    <a:cubicBezTo>
                      <a:pt x="139" y="277"/>
                      <a:pt x="139" y="222"/>
                      <a:pt x="195" y="194"/>
                    </a:cubicBezTo>
                    <a:cubicBezTo>
                      <a:pt x="250" y="167"/>
                      <a:pt x="306" y="139"/>
                      <a:pt x="417" y="139"/>
                    </a:cubicBezTo>
                    <a:close/>
                    <a:moveTo>
                      <a:pt x="389" y="0"/>
                    </a:moveTo>
                    <a:cubicBezTo>
                      <a:pt x="278" y="0"/>
                      <a:pt x="195" y="28"/>
                      <a:pt x="112" y="83"/>
                    </a:cubicBezTo>
                    <a:cubicBezTo>
                      <a:pt x="56" y="139"/>
                      <a:pt x="1" y="222"/>
                      <a:pt x="1" y="361"/>
                    </a:cubicBezTo>
                    <a:cubicBezTo>
                      <a:pt x="1" y="472"/>
                      <a:pt x="56" y="555"/>
                      <a:pt x="112" y="610"/>
                    </a:cubicBezTo>
                    <a:cubicBezTo>
                      <a:pt x="195" y="666"/>
                      <a:pt x="278" y="721"/>
                      <a:pt x="389" y="721"/>
                    </a:cubicBezTo>
                    <a:lnTo>
                      <a:pt x="638" y="721"/>
                    </a:lnTo>
                    <a:cubicBezTo>
                      <a:pt x="749" y="693"/>
                      <a:pt x="860" y="666"/>
                      <a:pt x="916" y="610"/>
                    </a:cubicBezTo>
                    <a:cubicBezTo>
                      <a:pt x="999" y="555"/>
                      <a:pt x="1027" y="472"/>
                      <a:pt x="1027" y="361"/>
                    </a:cubicBezTo>
                    <a:cubicBezTo>
                      <a:pt x="1027" y="222"/>
                      <a:pt x="999" y="139"/>
                      <a:pt x="916" y="83"/>
                    </a:cubicBezTo>
                    <a:cubicBezTo>
                      <a:pt x="860" y="28"/>
                      <a:pt x="749" y="0"/>
                      <a:pt x="6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" name="Google Shape;569;p24"/>
              <p:cNvSpPr/>
              <p:nvPr/>
            </p:nvSpPr>
            <p:spPr>
              <a:xfrm>
                <a:off x="6128575" y="4611300"/>
                <a:ext cx="25675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694" extrusionOk="0">
                    <a:moveTo>
                      <a:pt x="943" y="1"/>
                    </a:moveTo>
                    <a:cubicBezTo>
                      <a:pt x="916" y="1"/>
                      <a:pt x="916" y="28"/>
                      <a:pt x="916" y="28"/>
                    </a:cubicBezTo>
                    <a:cubicBezTo>
                      <a:pt x="888" y="28"/>
                      <a:pt x="888" y="28"/>
                      <a:pt x="888" y="56"/>
                    </a:cubicBezTo>
                    <a:lnTo>
                      <a:pt x="888" y="500"/>
                    </a:lnTo>
                    <a:lnTo>
                      <a:pt x="611" y="222"/>
                    </a:lnTo>
                    <a:cubicBezTo>
                      <a:pt x="555" y="139"/>
                      <a:pt x="500" y="112"/>
                      <a:pt x="472" y="84"/>
                    </a:cubicBezTo>
                    <a:cubicBezTo>
                      <a:pt x="417" y="56"/>
                      <a:pt x="361" y="28"/>
                      <a:pt x="306" y="28"/>
                    </a:cubicBezTo>
                    <a:cubicBezTo>
                      <a:pt x="223" y="28"/>
                      <a:pt x="139" y="56"/>
                      <a:pt x="84" y="112"/>
                    </a:cubicBezTo>
                    <a:cubicBezTo>
                      <a:pt x="29" y="167"/>
                      <a:pt x="1" y="250"/>
                      <a:pt x="1" y="361"/>
                    </a:cubicBezTo>
                    <a:cubicBezTo>
                      <a:pt x="1" y="417"/>
                      <a:pt x="29" y="472"/>
                      <a:pt x="56" y="527"/>
                    </a:cubicBezTo>
                    <a:cubicBezTo>
                      <a:pt x="84" y="583"/>
                      <a:pt x="112" y="611"/>
                      <a:pt x="167" y="638"/>
                    </a:cubicBezTo>
                    <a:cubicBezTo>
                      <a:pt x="223" y="666"/>
                      <a:pt x="278" y="666"/>
                      <a:pt x="306" y="694"/>
                    </a:cubicBezTo>
                    <a:cubicBezTo>
                      <a:pt x="333" y="694"/>
                      <a:pt x="333" y="666"/>
                      <a:pt x="333" y="666"/>
                    </a:cubicBezTo>
                    <a:cubicBezTo>
                      <a:pt x="333" y="666"/>
                      <a:pt x="333" y="666"/>
                      <a:pt x="333" y="638"/>
                    </a:cubicBezTo>
                    <a:lnTo>
                      <a:pt x="333" y="583"/>
                    </a:lnTo>
                    <a:cubicBezTo>
                      <a:pt x="333" y="583"/>
                      <a:pt x="333" y="555"/>
                      <a:pt x="333" y="555"/>
                    </a:cubicBezTo>
                    <a:lnTo>
                      <a:pt x="306" y="555"/>
                    </a:lnTo>
                    <a:cubicBezTo>
                      <a:pt x="250" y="527"/>
                      <a:pt x="223" y="527"/>
                      <a:pt x="167" y="472"/>
                    </a:cubicBezTo>
                    <a:cubicBezTo>
                      <a:pt x="139" y="444"/>
                      <a:pt x="139" y="417"/>
                      <a:pt x="139" y="361"/>
                    </a:cubicBezTo>
                    <a:cubicBezTo>
                      <a:pt x="139" y="306"/>
                      <a:pt x="139" y="250"/>
                      <a:pt x="167" y="222"/>
                    </a:cubicBezTo>
                    <a:cubicBezTo>
                      <a:pt x="195" y="195"/>
                      <a:pt x="250" y="167"/>
                      <a:pt x="306" y="167"/>
                    </a:cubicBezTo>
                    <a:cubicBezTo>
                      <a:pt x="361" y="167"/>
                      <a:pt x="389" y="195"/>
                      <a:pt x="417" y="195"/>
                    </a:cubicBezTo>
                    <a:cubicBezTo>
                      <a:pt x="472" y="222"/>
                      <a:pt x="500" y="278"/>
                      <a:pt x="583" y="361"/>
                    </a:cubicBezTo>
                    <a:lnTo>
                      <a:pt x="888" y="666"/>
                    </a:lnTo>
                    <a:cubicBezTo>
                      <a:pt x="888" y="694"/>
                      <a:pt x="916" y="694"/>
                      <a:pt x="943" y="694"/>
                    </a:cubicBezTo>
                    <a:lnTo>
                      <a:pt x="999" y="694"/>
                    </a:lnTo>
                    <a:cubicBezTo>
                      <a:pt x="1027" y="694"/>
                      <a:pt x="1027" y="666"/>
                      <a:pt x="1027" y="666"/>
                    </a:cubicBezTo>
                    <a:lnTo>
                      <a:pt x="1027" y="56"/>
                    </a:lnTo>
                    <a:cubicBezTo>
                      <a:pt x="1027" y="28"/>
                      <a:pt x="1027" y="28"/>
                      <a:pt x="999" y="28"/>
                    </a:cubicBezTo>
                    <a:cubicBezTo>
                      <a:pt x="999" y="28"/>
                      <a:pt x="999" y="1"/>
                      <a:pt x="9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" name="Google Shape;570;p24"/>
              <p:cNvSpPr/>
              <p:nvPr/>
            </p:nvSpPr>
            <p:spPr>
              <a:xfrm>
                <a:off x="6643694" y="4632100"/>
                <a:ext cx="249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999" h="722" extrusionOk="0">
                    <a:moveTo>
                      <a:pt x="610" y="139"/>
                    </a:moveTo>
                    <a:cubicBezTo>
                      <a:pt x="693" y="139"/>
                      <a:pt x="776" y="167"/>
                      <a:pt x="804" y="194"/>
                    </a:cubicBezTo>
                    <a:cubicBezTo>
                      <a:pt x="860" y="222"/>
                      <a:pt x="887" y="277"/>
                      <a:pt x="887" y="361"/>
                    </a:cubicBezTo>
                    <a:cubicBezTo>
                      <a:pt x="887" y="416"/>
                      <a:pt x="860" y="472"/>
                      <a:pt x="804" y="527"/>
                    </a:cubicBezTo>
                    <a:cubicBezTo>
                      <a:pt x="776" y="555"/>
                      <a:pt x="693" y="582"/>
                      <a:pt x="610" y="582"/>
                    </a:cubicBezTo>
                    <a:lnTo>
                      <a:pt x="388" y="582"/>
                    </a:lnTo>
                    <a:cubicBezTo>
                      <a:pt x="305" y="582"/>
                      <a:pt x="222" y="555"/>
                      <a:pt x="166" y="527"/>
                    </a:cubicBezTo>
                    <a:cubicBezTo>
                      <a:pt x="139" y="472"/>
                      <a:pt x="111" y="416"/>
                      <a:pt x="111" y="361"/>
                    </a:cubicBezTo>
                    <a:cubicBezTo>
                      <a:pt x="111" y="277"/>
                      <a:pt x="139" y="222"/>
                      <a:pt x="166" y="194"/>
                    </a:cubicBezTo>
                    <a:cubicBezTo>
                      <a:pt x="222" y="167"/>
                      <a:pt x="305" y="139"/>
                      <a:pt x="388" y="139"/>
                    </a:cubicBezTo>
                    <a:close/>
                    <a:moveTo>
                      <a:pt x="361" y="0"/>
                    </a:moveTo>
                    <a:cubicBezTo>
                      <a:pt x="250" y="0"/>
                      <a:pt x="166" y="28"/>
                      <a:pt x="83" y="83"/>
                    </a:cubicBezTo>
                    <a:cubicBezTo>
                      <a:pt x="28" y="139"/>
                      <a:pt x="0" y="222"/>
                      <a:pt x="0" y="361"/>
                    </a:cubicBezTo>
                    <a:cubicBezTo>
                      <a:pt x="0" y="472"/>
                      <a:pt x="28" y="555"/>
                      <a:pt x="83" y="610"/>
                    </a:cubicBezTo>
                    <a:cubicBezTo>
                      <a:pt x="166" y="666"/>
                      <a:pt x="250" y="721"/>
                      <a:pt x="361" y="721"/>
                    </a:cubicBezTo>
                    <a:lnTo>
                      <a:pt x="610" y="721"/>
                    </a:lnTo>
                    <a:cubicBezTo>
                      <a:pt x="721" y="693"/>
                      <a:pt x="832" y="666"/>
                      <a:pt x="887" y="610"/>
                    </a:cubicBezTo>
                    <a:cubicBezTo>
                      <a:pt x="971" y="555"/>
                      <a:pt x="998" y="472"/>
                      <a:pt x="998" y="361"/>
                    </a:cubicBezTo>
                    <a:cubicBezTo>
                      <a:pt x="998" y="222"/>
                      <a:pt x="971" y="139"/>
                      <a:pt x="887" y="83"/>
                    </a:cubicBezTo>
                    <a:cubicBezTo>
                      <a:pt x="832" y="28"/>
                      <a:pt x="721" y="0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" name="Google Shape;571;p24"/>
              <p:cNvSpPr/>
              <p:nvPr/>
            </p:nvSpPr>
            <p:spPr>
              <a:xfrm>
                <a:off x="6643556" y="4611300"/>
                <a:ext cx="24975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999" h="694" extrusionOk="0">
                    <a:moveTo>
                      <a:pt x="693" y="1"/>
                    </a:moveTo>
                    <a:cubicBezTo>
                      <a:pt x="610" y="1"/>
                      <a:pt x="555" y="28"/>
                      <a:pt x="499" y="84"/>
                    </a:cubicBezTo>
                    <a:cubicBezTo>
                      <a:pt x="444" y="139"/>
                      <a:pt x="416" y="195"/>
                      <a:pt x="416" y="306"/>
                    </a:cubicBezTo>
                    <a:lnTo>
                      <a:pt x="416" y="333"/>
                    </a:lnTo>
                    <a:lnTo>
                      <a:pt x="111" y="56"/>
                    </a:lnTo>
                    <a:cubicBezTo>
                      <a:pt x="111" y="28"/>
                      <a:pt x="83" y="28"/>
                      <a:pt x="83" y="28"/>
                    </a:cubicBezTo>
                    <a:lnTo>
                      <a:pt x="28" y="28"/>
                    </a:lnTo>
                    <a:cubicBezTo>
                      <a:pt x="28" y="28"/>
                      <a:pt x="28" y="28"/>
                      <a:pt x="0" y="56"/>
                    </a:cubicBezTo>
                    <a:lnTo>
                      <a:pt x="0" y="638"/>
                    </a:lnTo>
                    <a:cubicBezTo>
                      <a:pt x="28" y="666"/>
                      <a:pt x="28" y="666"/>
                      <a:pt x="28" y="666"/>
                    </a:cubicBezTo>
                    <a:lnTo>
                      <a:pt x="83" y="666"/>
                    </a:lnTo>
                    <a:cubicBezTo>
                      <a:pt x="83" y="666"/>
                      <a:pt x="111" y="666"/>
                      <a:pt x="111" y="638"/>
                    </a:cubicBezTo>
                    <a:lnTo>
                      <a:pt x="111" y="195"/>
                    </a:lnTo>
                    <a:lnTo>
                      <a:pt x="416" y="472"/>
                    </a:lnTo>
                    <a:cubicBezTo>
                      <a:pt x="444" y="500"/>
                      <a:pt x="444" y="500"/>
                      <a:pt x="471" y="500"/>
                    </a:cubicBezTo>
                    <a:lnTo>
                      <a:pt x="527" y="500"/>
                    </a:lnTo>
                    <a:cubicBezTo>
                      <a:pt x="527" y="472"/>
                      <a:pt x="527" y="472"/>
                      <a:pt x="527" y="472"/>
                    </a:cubicBezTo>
                    <a:lnTo>
                      <a:pt x="527" y="333"/>
                    </a:lnTo>
                    <a:cubicBezTo>
                      <a:pt x="527" y="195"/>
                      <a:pt x="582" y="112"/>
                      <a:pt x="693" y="112"/>
                    </a:cubicBezTo>
                    <a:cubicBezTo>
                      <a:pt x="749" y="112"/>
                      <a:pt x="804" y="139"/>
                      <a:pt x="832" y="195"/>
                    </a:cubicBezTo>
                    <a:cubicBezTo>
                      <a:pt x="860" y="222"/>
                      <a:pt x="887" y="278"/>
                      <a:pt x="887" y="333"/>
                    </a:cubicBezTo>
                    <a:cubicBezTo>
                      <a:pt x="887" y="389"/>
                      <a:pt x="887" y="444"/>
                      <a:pt x="860" y="500"/>
                    </a:cubicBezTo>
                    <a:cubicBezTo>
                      <a:pt x="832" y="527"/>
                      <a:pt x="804" y="555"/>
                      <a:pt x="749" y="583"/>
                    </a:cubicBezTo>
                    <a:lnTo>
                      <a:pt x="721" y="583"/>
                    </a:lnTo>
                    <a:cubicBezTo>
                      <a:pt x="721" y="583"/>
                      <a:pt x="721" y="611"/>
                      <a:pt x="721" y="611"/>
                    </a:cubicBezTo>
                    <a:lnTo>
                      <a:pt x="721" y="666"/>
                    </a:lnTo>
                    <a:cubicBezTo>
                      <a:pt x="721" y="694"/>
                      <a:pt x="721" y="694"/>
                      <a:pt x="749" y="694"/>
                    </a:cubicBezTo>
                    <a:cubicBezTo>
                      <a:pt x="804" y="694"/>
                      <a:pt x="832" y="694"/>
                      <a:pt x="887" y="666"/>
                    </a:cubicBezTo>
                    <a:cubicBezTo>
                      <a:pt x="915" y="638"/>
                      <a:pt x="943" y="583"/>
                      <a:pt x="971" y="527"/>
                    </a:cubicBezTo>
                    <a:cubicBezTo>
                      <a:pt x="998" y="472"/>
                      <a:pt x="998" y="417"/>
                      <a:pt x="998" y="333"/>
                    </a:cubicBezTo>
                    <a:cubicBezTo>
                      <a:pt x="998" y="278"/>
                      <a:pt x="998" y="222"/>
                      <a:pt x="971" y="167"/>
                    </a:cubicBezTo>
                    <a:cubicBezTo>
                      <a:pt x="943" y="112"/>
                      <a:pt x="915" y="56"/>
                      <a:pt x="860" y="28"/>
                    </a:cubicBezTo>
                    <a:cubicBezTo>
                      <a:pt x="832" y="1"/>
                      <a:pt x="776" y="1"/>
                      <a:pt x="6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24"/>
              <p:cNvSpPr/>
              <p:nvPr/>
            </p:nvSpPr>
            <p:spPr>
              <a:xfrm>
                <a:off x="7157705" y="4632100"/>
                <a:ext cx="249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999" h="722" extrusionOk="0">
                    <a:moveTo>
                      <a:pt x="611" y="139"/>
                    </a:moveTo>
                    <a:cubicBezTo>
                      <a:pt x="694" y="139"/>
                      <a:pt x="777" y="167"/>
                      <a:pt x="833" y="194"/>
                    </a:cubicBezTo>
                    <a:cubicBezTo>
                      <a:pt x="860" y="222"/>
                      <a:pt x="888" y="277"/>
                      <a:pt x="888" y="361"/>
                    </a:cubicBezTo>
                    <a:cubicBezTo>
                      <a:pt x="888" y="416"/>
                      <a:pt x="860" y="472"/>
                      <a:pt x="833" y="527"/>
                    </a:cubicBezTo>
                    <a:cubicBezTo>
                      <a:pt x="777" y="555"/>
                      <a:pt x="694" y="582"/>
                      <a:pt x="611" y="582"/>
                    </a:cubicBezTo>
                    <a:lnTo>
                      <a:pt x="389" y="582"/>
                    </a:lnTo>
                    <a:cubicBezTo>
                      <a:pt x="306" y="582"/>
                      <a:pt x="223" y="555"/>
                      <a:pt x="167" y="527"/>
                    </a:cubicBezTo>
                    <a:cubicBezTo>
                      <a:pt x="139" y="472"/>
                      <a:pt x="112" y="416"/>
                      <a:pt x="112" y="361"/>
                    </a:cubicBezTo>
                    <a:cubicBezTo>
                      <a:pt x="112" y="277"/>
                      <a:pt x="139" y="222"/>
                      <a:pt x="167" y="194"/>
                    </a:cubicBezTo>
                    <a:cubicBezTo>
                      <a:pt x="223" y="167"/>
                      <a:pt x="306" y="139"/>
                      <a:pt x="389" y="139"/>
                    </a:cubicBezTo>
                    <a:close/>
                    <a:moveTo>
                      <a:pt x="389" y="0"/>
                    </a:moveTo>
                    <a:cubicBezTo>
                      <a:pt x="250" y="0"/>
                      <a:pt x="167" y="28"/>
                      <a:pt x="112" y="83"/>
                    </a:cubicBezTo>
                    <a:cubicBezTo>
                      <a:pt x="28" y="139"/>
                      <a:pt x="1" y="222"/>
                      <a:pt x="1" y="361"/>
                    </a:cubicBezTo>
                    <a:cubicBezTo>
                      <a:pt x="1" y="472"/>
                      <a:pt x="28" y="555"/>
                      <a:pt x="112" y="610"/>
                    </a:cubicBezTo>
                    <a:cubicBezTo>
                      <a:pt x="167" y="666"/>
                      <a:pt x="250" y="721"/>
                      <a:pt x="389" y="721"/>
                    </a:cubicBezTo>
                    <a:lnTo>
                      <a:pt x="611" y="721"/>
                    </a:lnTo>
                    <a:cubicBezTo>
                      <a:pt x="749" y="693"/>
                      <a:pt x="833" y="666"/>
                      <a:pt x="916" y="610"/>
                    </a:cubicBezTo>
                    <a:cubicBezTo>
                      <a:pt x="971" y="555"/>
                      <a:pt x="999" y="472"/>
                      <a:pt x="999" y="361"/>
                    </a:cubicBezTo>
                    <a:cubicBezTo>
                      <a:pt x="999" y="222"/>
                      <a:pt x="971" y="139"/>
                      <a:pt x="916" y="83"/>
                    </a:cubicBezTo>
                    <a:cubicBezTo>
                      <a:pt x="833" y="28"/>
                      <a:pt x="749" y="0"/>
                      <a:pt x="6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24"/>
              <p:cNvSpPr/>
              <p:nvPr/>
            </p:nvSpPr>
            <p:spPr>
              <a:xfrm>
                <a:off x="7157837" y="4609225"/>
                <a:ext cx="24975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999" h="777" extrusionOk="0">
                    <a:moveTo>
                      <a:pt x="638" y="277"/>
                    </a:moveTo>
                    <a:lnTo>
                      <a:pt x="638" y="638"/>
                    </a:lnTo>
                    <a:lnTo>
                      <a:pt x="139" y="277"/>
                    </a:lnTo>
                    <a:close/>
                    <a:moveTo>
                      <a:pt x="638" y="0"/>
                    </a:moveTo>
                    <a:cubicBezTo>
                      <a:pt x="638" y="0"/>
                      <a:pt x="638" y="28"/>
                      <a:pt x="638" y="28"/>
                    </a:cubicBezTo>
                    <a:lnTo>
                      <a:pt x="638" y="167"/>
                    </a:lnTo>
                    <a:lnTo>
                      <a:pt x="1" y="167"/>
                    </a:lnTo>
                    <a:cubicBezTo>
                      <a:pt x="1" y="167"/>
                      <a:pt x="1" y="167"/>
                      <a:pt x="1" y="194"/>
                    </a:cubicBezTo>
                    <a:lnTo>
                      <a:pt x="1" y="277"/>
                    </a:lnTo>
                    <a:cubicBezTo>
                      <a:pt x="1" y="305"/>
                      <a:pt x="1" y="305"/>
                      <a:pt x="1" y="305"/>
                    </a:cubicBezTo>
                    <a:cubicBezTo>
                      <a:pt x="28" y="333"/>
                      <a:pt x="28" y="333"/>
                      <a:pt x="28" y="333"/>
                    </a:cubicBezTo>
                    <a:lnTo>
                      <a:pt x="638" y="749"/>
                    </a:lnTo>
                    <a:cubicBezTo>
                      <a:pt x="638" y="777"/>
                      <a:pt x="666" y="777"/>
                      <a:pt x="666" y="777"/>
                    </a:cubicBezTo>
                    <a:lnTo>
                      <a:pt x="749" y="777"/>
                    </a:lnTo>
                    <a:cubicBezTo>
                      <a:pt x="749" y="749"/>
                      <a:pt x="749" y="749"/>
                      <a:pt x="749" y="749"/>
                    </a:cubicBezTo>
                    <a:lnTo>
                      <a:pt x="749" y="277"/>
                    </a:lnTo>
                    <a:lnTo>
                      <a:pt x="999" y="277"/>
                    </a:lnTo>
                    <a:cubicBezTo>
                      <a:pt x="999" y="277"/>
                      <a:pt x="999" y="250"/>
                      <a:pt x="999" y="250"/>
                    </a:cubicBezTo>
                    <a:lnTo>
                      <a:pt x="999" y="194"/>
                    </a:lnTo>
                    <a:cubicBezTo>
                      <a:pt x="999" y="167"/>
                      <a:pt x="999" y="167"/>
                      <a:pt x="999" y="167"/>
                    </a:cubicBezTo>
                    <a:lnTo>
                      <a:pt x="749" y="167"/>
                    </a:lnTo>
                    <a:lnTo>
                      <a:pt x="749" y="28"/>
                    </a:lnTo>
                    <a:cubicBezTo>
                      <a:pt x="749" y="28"/>
                      <a:pt x="749" y="0"/>
                      <a:pt x="7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" name="Google Shape;574;p24"/>
              <p:cNvSpPr/>
              <p:nvPr/>
            </p:nvSpPr>
            <p:spPr>
              <a:xfrm>
                <a:off x="7671715" y="4632100"/>
                <a:ext cx="256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722" extrusionOk="0">
                    <a:moveTo>
                      <a:pt x="611" y="139"/>
                    </a:moveTo>
                    <a:cubicBezTo>
                      <a:pt x="722" y="139"/>
                      <a:pt x="777" y="167"/>
                      <a:pt x="833" y="194"/>
                    </a:cubicBezTo>
                    <a:cubicBezTo>
                      <a:pt x="888" y="222"/>
                      <a:pt x="888" y="277"/>
                      <a:pt x="888" y="361"/>
                    </a:cubicBezTo>
                    <a:cubicBezTo>
                      <a:pt x="888" y="416"/>
                      <a:pt x="888" y="472"/>
                      <a:pt x="833" y="527"/>
                    </a:cubicBezTo>
                    <a:cubicBezTo>
                      <a:pt x="777" y="555"/>
                      <a:pt x="722" y="582"/>
                      <a:pt x="611" y="582"/>
                    </a:cubicBezTo>
                    <a:lnTo>
                      <a:pt x="389" y="582"/>
                    </a:lnTo>
                    <a:cubicBezTo>
                      <a:pt x="306" y="582"/>
                      <a:pt x="223" y="555"/>
                      <a:pt x="195" y="527"/>
                    </a:cubicBezTo>
                    <a:cubicBezTo>
                      <a:pt x="140" y="472"/>
                      <a:pt x="112" y="416"/>
                      <a:pt x="112" y="361"/>
                    </a:cubicBezTo>
                    <a:cubicBezTo>
                      <a:pt x="112" y="277"/>
                      <a:pt x="140" y="222"/>
                      <a:pt x="195" y="194"/>
                    </a:cubicBezTo>
                    <a:cubicBezTo>
                      <a:pt x="223" y="167"/>
                      <a:pt x="306" y="139"/>
                      <a:pt x="389" y="139"/>
                    </a:cubicBezTo>
                    <a:close/>
                    <a:moveTo>
                      <a:pt x="389" y="0"/>
                    </a:moveTo>
                    <a:cubicBezTo>
                      <a:pt x="278" y="0"/>
                      <a:pt x="167" y="28"/>
                      <a:pt x="112" y="83"/>
                    </a:cubicBezTo>
                    <a:cubicBezTo>
                      <a:pt x="29" y="139"/>
                      <a:pt x="1" y="222"/>
                      <a:pt x="1" y="361"/>
                    </a:cubicBezTo>
                    <a:cubicBezTo>
                      <a:pt x="1" y="472"/>
                      <a:pt x="29" y="555"/>
                      <a:pt x="112" y="610"/>
                    </a:cubicBezTo>
                    <a:cubicBezTo>
                      <a:pt x="167" y="666"/>
                      <a:pt x="278" y="721"/>
                      <a:pt x="389" y="721"/>
                    </a:cubicBezTo>
                    <a:lnTo>
                      <a:pt x="639" y="721"/>
                    </a:lnTo>
                    <a:cubicBezTo>
                      <a:pt x="750" y="693"/>
                      <a:pt x="833" y="666"/>
                      <a:pt x="916" y="610"/>
                    </a:cubicBezTo>
                    <a:cubicBezTo>
                      <a:pt x="971" y="555"/>
                      <a:pt x="1027" y="472"/>
                      <a:pt x="1027" y="361"/>
                    </a:cubicBezTo>
                    <a:cubicBezTo>
                      <a:pt x="1027" y="222"/>
                      <a:pt x="971" y="139"/>
                      <a:pt x="916" y="83"/>
                    </a:cubicBezTo>
                    <a:cubicBezTo>
                      <a:pt x="833" y="28"/>
                      <a:pt x="750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" name="Google Shape;575;p24"/>
              <p:cNvSpPr/>
              <p:nvPr/>
            </p:nvSpPr>
            <p:spPr>
              <a:xfrm>
                <a:off x="7672119" y="4611300"/>
                <a:ext cx="25675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694" extrusionOk="0">
                    <a:moveTo>
                      <a:pt x="694" y="1"/>
                    </a:moveTo>
                    <a:cubicBezTo>
                      <a:pt x="611" y="1"/>
                      <a:pt x="555" y="1"/>
                      <a:pt x="500" y="28"/>
                    </a:cubicBezTo>
                    <a:cubicBezTo>
                      <a:pt x="472" y="84"/>
                      <a:pt x="417" y="112"/>
                      <a:pt x="417" y="167"/>
                    </a:cubicBezTo>
                    <a:cubicBezTo>
                      <a:pt x="389" y="222"/>
                      <a:pt x="361" y="278"/>
                      <a:pt x="361" y="333"/>
                    </a:cubicBezTo>
                    <a:cubicBezTo>
                      <a:pt x="361" y="417"/>
                      <a:pt x="389" y="472"/>
                      <a:pt x="417" y="527"/>
                    </a:cubicBezTo>
                    <a:lnTo>
                      <a:pt x="140" y="500"/>
                    </a:lnTo>
                    <a:lnTo>
                      <a:pt x="140" y="84"/>
                    </a:lnTo>
                    <a:cubicBezTo>
                      <a:pt x="140" y="84"/>
                      <a:pt x="140" y="84"/>
                      <a:pt x="112" y="56"/>
                    </a:cubicBezTo>
                    <a:lnTo>
                      <a:pt x="29" y="56"/>
                    </a:lnTo>
                    <a:cubicBezTo>
                      <a:pt x="29" y="56"/>
                      <a:pt x="1" y="84"/>
                      <a:pt x="1" y="84"/>
                    </a:cubicBezTo>
                    <a:lnTo>
                      <a:pt x="1" y="583"/>
                    </a:lnTo>
                    <a:cubicBezTo>
                      <a:pt x="1" y="611"/>
                      <a:pt x="29" y="611"/>
                      <a:pt x="56" y="611"/>
                    </a:cubicBezTo>
                    <a:lnTo>
                      <a:pt x="528" y="666"/>
                    </a:lnTo>
                    <a:cubicBezTo>
                      <a:pt x="528" y="666"/>
                      <a:pt x="528" y="666"/>
                      <a:pt x="528" y="638"/>
                    </a:cubicBezTo>
                    <a:cubicBezTo>
                      <a:pt x="555" y="638"/>
                      <a:pt x="555" y="638"/>
                      <a:pt x="555" y="611"/>
                    </a:cubicBezTo>
                    <a:lnTo>
                      <a:pt x="555" y="555"/>
                    </a:lnTo>
                    <a:cubicBezTo>
                      <a:pt x="555" y="555"/>
                      <a:pt x="555" y="527"/>
                      <a:pt x="555" y="527"/>
                    </a:cubicBezTo>
                    <a:cubicBezTo>
                      <a:pt x="528" y="527"/>
                      <a:pt x="528" y="500"/>
                      <a:pt x="528" y="500"/>
                    </a:cubicBezTo>
                    <a:cubicBezTo>
                      <a:pt x="500" y="472"/>
                      <a:pt x="500" y="444"/>
                      <a:pt x="500" y="444"/>
                    </a:cubicBezTo>
                    <a:cubicBezTo>
                      <a:pt x="472" y="417"/>
                      <a:pt x="472" y="389"/>
                      <a:pt x="472" y="361"/>
                    </a:cubicBezTo>
                    <a:cubicBezTo>
                      <a:pt x="472" y="278"/>
                      <a:pt x="500" y="250"/>
                      <a:pt x="528" y="195"/>
                    </a:cubicBezTo>
                    <a:cubicBezTo>
                      <a:pt x="555" y="139"/>
                      <a:pt x="611" y="139"/>
                      <a:pt x="666" y="139"/>
                    </a:cubicBezTo>
                    <a:cubicBezTo>
                      <a:pt x="750" y="139"/>
                      <a:pt x="805" y="139"/>
                      <a:pt x="833" y="195"/>
                    </a:cubicBezTo>
                    <a:cubicBezTo>
                      <a:pt x="888" y="250"/>
                      <a:pt x="888" y="278"/>
                      <a:pt x="888" y="361"/>
                    </a:cubicBezTo>
                    <a:cubicBezTo>
                      <a:pt x="888" y="417"/>
                      <a:pt x="888" y="444"/>
                      <a:pt x="860" y="500"/>
                    </a:cubicBezTo>
                    <a:cubicBezTo>
                      <a:pt x="833" y="527"/>
                      <a:pt x="805" y="555"/>
                      <a:pt x="750" y="555"/>
                    </a:cubicBezTo>
                    <a:cubicBezTo>
                      <a:pt x="722" y="583"/>
                      <a:pt x="722" y="583"/>
                      <a:pt x="722" y="611"/>
                    </a:cubicBezTo>
                    <a:lnTo>
                      <a:pt x="722" y="666"/>
                    </a:lnTo>
                    <a:cubicBezTo>
                      <a:pt x="722" y="666"/>
                      <a:pt x="722" y="694"/>
                      <a:pt x="722" y="694"/>
                    </a:cubicBezTo>
                    <a:lnTo>
                      <a:pt x="750" y="694"/>
                    </a:lnTo>
                    <a:cubicBezTo>
                      <a:pt x="805" y="694"/>
                      <a:pt x="833" y="694"/>
                      <a:pt x="888" y="666"/>
                    </a:cubicBezTo>
                    <a:cubicBezTo>
                      <a:pt x="916" y="638"/>
                      <a:pt x="944" y="583"/>
                      <a:pt x="971" y="527"/>
                    </a:cubicBezTo>
                    <a:cubicBezTo>
                      <a:pt x="999" y="500"/>
                      <a:pt x="1027" y="417"/>
                      <a:pt x="1027" y="361"/>
                    </a:cubicBezTo>
                    <a:cubicBezTo>
                      <a:pt x="1027" y="278"/>
                      <a:pt x="999" y="222"/>
                      <a:pt x="971" y="167"/>
                    </a:cubicBezTo>
                    <a:cubicBezTo>
                      <a:pt x="944" y="112"/>
                      <a:pt x="916" y="84"/>
                      <a:pt x="860" y="28"/>
                    </a:cubicBezTo>
                    <a:cubicBezTo>
                      <a:pt x="805" y="1"/>
                      <a:pt x="750" y="1"/>
                      <a:pt x="6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24"/>
              <p:cNvSpPr/>
              <p:nvPr/>
            </p:nvSpPr>
            <p:spPr>
              <a:xfrm>
                <a:off x="8186425" y="4632100"/>
                <a:ext cx="256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722" extrusionOk="0">
                    <a:moveTo>
                      <a:pt x="638" y="139"/>
                    </a:moveTo>
                    <a:cubicBezTo>
                      <a:pt x="721" y="139"/>
                      <a:pt x="777" y="167"/>
                      <a:pt x="832" y="194"/>
                    </a:cubicBezTo>
                    <a:cubicBezTo>
                      <a:pt x="887" y="222"/>
                      <a:pt x="915" y="277"/>
                      <a:pt x="915" y="361"/>
                    </a:cubicBezTo>
                    <a:cubicBezTo>
                      <a:pt x="915" y="416"/>
                      <a:pt x="887" y="472"/>
                      <a:pt x="832" y="527"/>
                    </a:cubicBezTo>
                    <a:cubicBezTo>
                      <a:pt x="777" y="555"/>
                      <a:pt x="721" y="582"/>
                      <a:pt x="638" y="582"/>
                    </a:cubicBezTo>
                    <a:lnTo>
                      <a:pt x="388" y="582"/>
                    </a:lnTo>
                    <a:cubicBezTo>
                      <a:pt x="305" y="582"/>
                      <a:pt x="250" y="555"/>
                      <a:pt x="194" y="527"/>
                    </a:cubicBezTo>
                    <a:cubicBezTo>
                      <a:pt x="139" y="472"/>
                      <a:pt x="111" y="416"/>
                      <a:pt x="111" y="361"/>
                    </a:cubicBezTo>
                    <a:cubicBezTo>
                      <a:pt x="111" y="277"/>
                      <a:pt x="139" y="222"/>
                      <a:pt x="194" y="194"/>
                    </a:cubicBezTo>
                    <a:cubicBezTo>
                      <a:pt x="250" y="167"/>
                      <a:pt x="305" y="139"/>
                      <a:pt x="388" y="139"/>
                    </a:cubicBezTo>
                    <a:close/>
                    <a:moveTo>
                      <a:pt x="388" y="0"/>
                    </a:moveTo>
                    <a:cubicBezTo>
                      <a:pt x="277" y="0"/>
                      <a:pt x="194" y="28"/>
                      <a:pt x="111" y="83"/>
                    </a:cubicBezTo>
                    <a:cubicBezTo>
                      <a:pt x="28" y="139"/>
                      <a:pt x="0" y="222"/>
                      <a:pt x="0" y="361"/>
                    </a:cubicBezTo>
                    <a:cubicBezTo>
                      <a:pt x="0" y="472"/>
                      <a:pt x="28" y="555"/>
                      <a:pt x="111" y="610"/>
                    </a:cubicBezTo>
                    <a:cubicBezTo>
                      <a:pt x="194" y="666"/>
                      <a:pt x="277" y="721"/>
                      <a:pt x="388" y="721"/>
                    </a:cubicBezTo>
                    <a:lnTo>
                      <a:pt x="638" y="721"/>
                    </a:lnTo>
                    <a:cubicBezTo>
                      <a:pt x="749" y="693"/>
                      <a:pt x="832" y="666"/>
                      <a:pt x="915" y="610"/>
                    </a:cubicBezTo>
                    <a:cubicBezTo>
                      <a:pt x="998" y="555"/>
                      <a:pt x="1026" y="472"/>
                      <a:pt x="1026" y="361"/>
                    </a:cubicBezTo>
                    <a:cubicBezTo>
                      <a:pt x="1026" y="222"/>
                      <a:pt x="998" y="139"/>
                      <a:pt x="915" y="83"/>
                    </a:cubicBezTo>
                    <a:cubicBezTo>
                      <a:pt x="832" y="28"/>
                      <a:pt x="749" y="0"/>
                      <a:pt x="6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24"/>
              <p:cNvSpPr/>
              <p:nvPr/>
            </p:nvSpPr>
            <p:spPr>
              <a:xfrm>
                <a:off x="8187100" y="4610600"/>
                <a:ext cx="25000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722" extrusionOk="0">
                    <a:moveTo>
                      <a:pt x="666" y="140"/>
                    </a:moveTo>
                    <a:cubicBezTo>
                      <a:pt x="694" y="140"/>
                      <a:pt x="750" y="140"/>
                      <a:pt x="777" y="167"/>
                    </a:cubicBezTo>
                    <a:cubicBezTo>
                      <a:pt x="805" y="195"/>
                      <a:pt x="833" y="223"/>
                      <a:pt x="860" y="250"/>
                    </a:cubicBezTo>
                    <a:cubicBezTo>
                      <a:pt x="860" y="278"/>
                      <a:pt x="888" y="306"/>
                      <a:pt x="888" y="361"/>
                    </a:cubicBezTo>
                    <a:cubicBezTo>
                      <a:pt x="888" y="389"/>
                      <a:pt x="860" y="445"/>
                      <a:pt x="860" y="472"/>
                    </a:cubicBezTo>
                    <a:cubicBezTo>
                      <a:pt x="833" y="500"/>
                      <a:pt x="805" y="528"/>
                      <a:pt x="777" y="555"/>
                    </a:cubicBezTo>
                    <a:cubicBezTo>
                      <a:pt x="750" y="583"/>
                      <a:pt x="694" y="583"/>
                      <a:pt x="666" y="583"/>
                    </a:cubicBezTo>
                    <a:cubicBezTo>
                      <a:pt x="611" y="583"/>
                      <a:pt x="583" y="583"/>
                      <a:pt x="528" y="555"/>
                    </a:cubicBezTo>
                    <a:cubicBezTo>
                      <a:pt x="500" y="528"/>
                      <a:pt x="472" y="500"/>
                      <a:pt x="472" y="472"/>
                    </a:cubicBezTo>
                    <a:cubicBezTo>
                      <a:pt x="445" y="445"/>
                      <a:pt x="445" y="389"/>
                      <a:pt x="445" y="361"/>
                    </a:cubicBezTo>
                    <a:cubicBezTo>
                      <a:pt x="445" y="334"/>
                      <a:pt x="445" y="278"/>
                      <a:pt x="472" y="250"/>
                    </a:cubicBezTo>
                    <a:cubicBezTo>
                      <a:pt x="472" y="223"/>
                      <a:pt x="500" y="195"/>
                      <a:pt x="528" y="167"/>
                    </a:cubicBezTo>
                    <a:cubicBezTo>
                      <a:pt x="583" y="140"/>
                      <a:pt x="611" y="140"/>
                      <a:pt x="666" y="140"/>
                    </a:cubicBezTo>
                    <a:close/>
                    <a:moveTo>
                      <a:pt x="666" y="1"/>
                    </a:moveTo>
                    <a:cubicBezTo>
                      <a:pt x="583" y="1"/>
                      <a:pt x="528" y="1"/>
                      <a:pt x="500" y="29"/>
                    </a:cubicBezTo>
                    <a:cubicBezTo>
                      <a:pt x="445" y="56"/>
                      <a:pt x="389" y="112"/>
                      <a:pt x="361" y="167"/>
                    </a:cubicBezTo>
                    <a:cubicBezTo>
                      <a:pt x="334" y="223"/>
                      <a:pt x="334" y="278"/>
                      <a:pt x="334" y="334"/>
                    </a:cubicBezTo>
                    <a:cubicBezTo>
                      <a:pt x="334" y="361"/>
                      <a:pt x="334" y="389"/>
                      <a:pt x="334" y="417"/>
                    </a:cubicBezTo>
                    <a:lnTo>
                      <a:pt x="29" y="223"/>
                    </a:lnTo>
                    <a:lnTo>
                      <a:pt x="1" y="223"/>
                    </a:lnTo>
                    <a:cubicBezTo>
                      <a:pt x="1" y="223"/>
                      <a:pt x="1" y="223"/>
                      <a:pt x="1" y="250"/>
                    </a:cubicBezTo>
                    <a:lnTo>
                      <a:pt x="1" y="306"/>
                    </a:lnTo>
                    <a:cubicBezTo>
                      <a:pt x="1" y="306"/>
                      <a:pt x="1" y="334"/>
                      <a:pt x="1" y="334"/>
                    </a:cubicBezTo>
                    <a:cubicBezTo>
                      <a:pt x="1" y="334"/>
                      <a:pt x="1" y="334"/>
                      <a:pt x="1" y="361"/>
                    </a:cubicBezTo>
                    <a:lnTo>
                      <a:pt x="29" y="361"/>
                    </a:lnTo>
                    <a:lnTo>
                      <a:pt x="389" y="639"/>
                    </a:lnTo>
                    <a:cubicBezTo>
                      <a:pt x="500" y="694"/>
                      <a:pt x="583" y="722"/>
                      <a:pt x="666" y="722"/>
                    </a:cubicBezTo>
                    <a:cubicBezTo>
                      <a:pt x="722" y="722"/>
                      <a:pt x="777" y="722"/>
                      <a:pt x="833" y="694"/>
                    </a:cubicBezTo>
                    <a:cubicBezTo>
                      <a:pt x="888" y="666"/>
                      <a:pt x="916" y="611"/>
                      <a:pt x="944" y="555"/>
                    </a:cubicBezTo>
                    <a:cubicBezTo>
                      <a:pt x="971" y="500"/>
                      <a:pt x="999" y="445"/>
                      <a:pt x="999" y="361"/>
                    </a:cubicBezTo>
                    <a:cubicBezTo>
                      <a:pt x="999" y="278"/>
                      <a:pt x="971" y="223"/>
                      <a:pt x="944" y="167"/>
                    </a:cubicBezTo>
                    <a:cubicBezTo>
                      <a:pt x="916" y="112"/>
                      <a:pt x="888" y="56"/>
                      <a:pt x="833" y="29"/>
                    </a:cubicBezTo>
                    <a:cubicBezTo>
                      <a:pt x="777" y="1"/>
                      <a:pt x="722" y="1"/>
                      <a:pt x="6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578" name="Google Shape;578;p24"/>
          <p:cNvGrpSpPr/>
          <p:nvPr/>
        </p:nvGrpSpPr>
        <p:grpSpPr>
          <a:xfrm>
            <a:off x="327653" y="327451"/>
            <a:ext cx="305100" cy="305100"/>
            <a:chOff x="3023950" y="3689950"/>
            <a:chExt cx="316100" cy="316100"/>
          </a:xfrm>
        </p:grpSpPr>
        <p:sp>
          <p:nvSpPr>
            <p:cNvPr id="579" name="Google Shape;579;p24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2" name="Google Shape;582;p24"/>
          <p:cNvGrpSpPr/>
          <p:nvPr/>
        </p:nvGrpSpPr>
        <p:grpSpPr>
          <a:xfrm>
            <a:off x="327670" y="6225420"/>
            <a:ext cx="305100" cy="305141"/>
            <a:chOff x="3023950" y="3689950"/>
            <a:chExt cx="316100" cy="316100"/>
          </a:xfrm>
        </p:grpSpPr>
        <p:sp>
          <p:nvSpPr>
            <p:cNvPr id="583" name="Google Shape;583;p24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969369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25"/>
          <p:cNvSpPr txBox="1">
            <a:spLocks noGrp="1"/>
          </p:cNvSpPr>
          <p:nvPr>
            <p:ph type="title"/>
          </p:nvPr>
        </p:nvSpPr>
        <p:spPr>
          <a:xfrm>
            <a:off x="6327200" y="2260600"/>
            <a:ext cx="4572000" cy="8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88" name="Google Shape;588;p25"/>
          <p:cNvSpPr txBox="1">
            <a:spLocks noGrp="1"/>
          </p:cNvSpPr>
          <p:nvPr>
            <p:ph type="subTitle" idx="1"/>
          </p:nvPr>
        </p:nvSpPr>
        <p:spPr>
          <a:xfrm>
            <a:off x="6327200" y="3384167"/>
            <a:ext cx="4904800" cy="12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589" name="Google Shape;589;p25"/>
          <p:cNvGrpSpPr/>
          <p:nvPr/>
        </p:nvGrpSpPr>
        <p:grpSpPr>
          <a:xfrm>
            <a:off x="11559553" y="327451"/>
            <a:ext cx="305100" cy="305100"/>
            <a:chOff x="3023950" y="3689950"/>
            <a:chExt cx="316100" cy="316100"/>
          </a:xfrm>
        </p:grpSpPr>
        <p:sp>
          <p:nvSpPr>
            <p:cNvPr id="590" name="Google Shape;590;p25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25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25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3" name="Google Shape;593;p25"/>
          <p:cNvGrpSpPr/>
          <p:nvPr/>
        </p:nvGrpSpPr>
        <p:grpSpPr>
          <a:xfrm>
            <a:off x="11559237" y="6225420"/>
            <a:ext cx="305100" cy="305141"/>
            <a:chOff x="3023950" y="3689950"/>
            <a:chExt cx="316100" cy="316100"/>
          </a:xfrm>
        </p:grpSpPr>
        <p:sp>
          <p:nvSpPr>
            <p:cNvPr id="594" name="Google Shape;594;p25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25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25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7" name="Google Shape;597;p25"/>
          <p:cNvGrpSpPr/>
          <p:nvPr/>
        </p:nvGrpSpPr>
        <p:grpSpPr>
          <a:xfrm>
            <a:off x="327653" y="327451"/>
            <a:ext cx="305100" cy="305100"/>
            <a:chOff x="3023950" y="3689950"/>
            <a:chExt cx="316100" cy="316100"/>
          </a:xfrm>
        </p:grpSpPr>
        <p:sp>
          <p:nvSpPr>
            <p:cNvPr id="598" name="Google Shape;598;p25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25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25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1" name="Google Shape;601;p25"/>
          <p:cNvGrpSpPr/>
          <p:nvPr/>
        </p:nvGrpSpPr>
        <p:grpSpPr>
          <a:xfrm>
            <a:off x="327670" y="6225420"/>
            <a:ext cx="305100" cy="305141"/>
            <a:chOff x="3023950" y="3689950"/>
            <a:chExt cx="316100" cy="316100"/>
          </a:xfrm>
        </p:grpSpPr>
        <p:sp>
          <p:nvSpPr>
            <p:cNvPr id="602" name="Google Shape;602;p25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25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25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05" name="Google Shape;605;p25"/>
          <p:cNvSpPr txBox="1"/>
          <p:nvPr/>
        </p:nvSpPr>
        <p:spPr>
          <a:xfrm>
            <a:off x="3332600" y="6516973"/>
            <a:ext cx="5933200" cy="2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67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rPr>
              <a:t>003-1040559    1250 003-77156.8   1760 0009-14563.7   73273  </a:t>
            </a:r>
            <a:endParaRPr sz="1067">
              <a:solidFill>
                <a:schemeClr val="lt1"/>
              </a:solidFill>
              <a:latin typeface="Source Code Pro Light"/>
              <a:ea typeface="Source Code Pro Light"/>
              <a:cs typeface="Source Code Pro Light"/>
              <a:sym typeface="Source Code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18271248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08" name="Google Shape;608;p26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6238800" cy="22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9" name="Google Shape;609;p26"/>
          <p:cNvSpPr txBox="1"/>
          <p:nvPr/>
        </p:nvSpPr>
        <p:spPr>
          <a:xfrm rot="-5400000">
            <a:off x="8691652" y="3326184"/>
            <a:ext cx="5933200" cy="2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67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rPr>
              <a:t>003-1040559    1250 003-77156.8   1760 0009-14563.7   73273  </a:t>
            </a:r>
            <a:endParaRPr sz="1067">
              <a:solidFill>
                <a:schemeClr val="lt1"/>
              </a:solidFill>
              <a:latin typeface="Source Code Pro Light"/>
              <a:ea typeface="Source Code Pro Light"/>
              <a:cs typeface="Source Code Pro Light"/>
              <a:sym typeface="Source Code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36820325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51552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12" name="Google Shape;612;p27"/>
          <p:cNvSpPr txBox="1"/>
          <p:nvPr/>
        </p:nvSpPr>
        <p:spPr>
          <a:xfrm>
            <a:off x="3129400" y="6313773"/>
            <a:ext cx="5933200" cy="2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67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rPr>
              <a:t>003-1040559    1250 003-77156.8   1760 0009-14563.7   73273  </a:t>
            </a:r>
            <a:endParaRPr sz="1067">
              <a:solidFill>
                <a:schemeClr val="lt1"/>
              </a:solidFill>
              <a:latin typeface="Source Code Pro Light"/>
              <a:ea typeface="Source Code Pro Light"/>
              <a:cs typeface="Source Code Pro Light"/>
              <a:sym typeface="Source Code Pro Light"/>
            </a:endParaRPr>
          </a:p>
        </p:txBody>
      </p:sp>
      <p:sp>
        <p:nvSpPr>
          <p:cNvPr id="613" name="Google Shape;613;p27"/>
          <p:cNvSpPr txBox="1">
            <a:spLocks noGrp="1"/>
          </p:cNvSpPr>
          <p:nvPr>
            <p:ph type="subTitle" idx="1"/>
          </p:nvPr>
        </p:nvSpPr>
        <p:spPr>
          <a:xfrm>
            <a:off x="967500" y="1914633"/>
            <a:ext cx="5134800" cy="36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292911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8">
  <p:cSld name="Title and text 8"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28"/>
          <p:cNvSpPr txBox="1">
            <a:spLocks noGrp="1"/>
          </p:cNvSpPr>
          <p:nvPr>
            <p:ph type="title"/>
          </p:nvPr>
        </p:nvSpPr>
        <p:spPr>
          <a:xfrm>
            <a:off x="4787900" y="1837931"/>
            <a:ext cx="6444000" cy="8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0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16" name="Google Shape;616;p28"/>
          <p:cNvSpPr txBox="1">
            <a:spLocks noGrp="1"/>
          </p:cNvSpPr>
          <p:nvPr>
            <p:ph type="subTitle" idx="1"/>
          </p:nvPr>
        </p:nvSpPr>
        <p:spPr>
          <a:xfrm>
            <a:off x="4788004" y="2735131"/>
            <a:ext cx="6444000" cy="23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617" name="Google Shape;617;p28"/>
          <p:cNvGrpSpPr/>
          <p:nvPr/>
        </p:nvGrpSpPr>
        <p:grpSpPr>
          <a:xfrm>
            <a:off x="11559553" y="327451"/>
            <a:ext cx="305100" cy="305100"/>
            <a:chOff x="3023950" y="3689950"/>
            <a:chExt cx="316100" cy="316100"/>
          </a:xfrm>
        </p:grpSpPr>
        <p:sp>
          <p:nvSpPr>
            <p:cNvPr id="618" name="Google Shape;618;p28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28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28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1" name="Google Shape;621;p28"/>
          <p:cNvGrpSpPr/>
          <p:nvPr/>
        </p:nvGrpSpPr>
        <p:grpSpPr>
          <a:xfrm>
            <a:off x="11559237" y="6225420"/>
            <a:ext cx="305100" cy="305141"/>
            <a:chOff x="3023950" y="3689950"/>
            <a:chExt cx="316100" cy="316100"/>
          </a:xfrm>
        </p:grpSpPr>
        <p:sp>
          <p:nvSpPr>
            <p:cNvPr id="622" name="Google Shape;622;p28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28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28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5" name="Google Shape;625;p28"/>
          <p:cNvGrpSpPr/>
          <p:nvPr/>
        </p:nvGrpSpPr>
        <p:grpSpPr>
          <a:xfrm>
            <a:off x="327653" y="327451"/>
            <a:ext cx="305100" cy="305100"/>
            <a:chOff x="3023950" y="3689950"/>
            <a:chExt cx="316100" cy="316100"/>
          </a:xfrm>
        </p:grpSpPr>
        <p:sp>
          <p:nvSpPr>
            <p:cNvPr id="626" name="Google Shape;626;p28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28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28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97806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9">
  <p:cSld name="Title and text 9"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0" name="Google Shape;630;p29"/>
          <p:cNvGrpSpPr/>
          <p:nvPr/>
        </p:nvGrpSpPr>
        <p:grpSpPr>
          <a:xfrm>
            <a:off x="11559553" y="327451"/>
            <a:ext cx="305100" cy="305100"/>
            <a:chOff x="3023950" y="3689950"/>
            <a:chExt cx="316100" cy="316100"/>
          </a:xfrm>
        </p:grpSpPr>
        <p:sp>
          <p:nvSpPr>
            <p:cNvPr id="631" name="Google Shape;631;p29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29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29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4" name="Google Shape;634;p29"/>
          <p:cNvGrpSpPr/>
          <p:nvPr/>
        </p:nvGrpSpPr>
        <p:grpSpPr>
          <a:xfrm>
            <a:off x="11559237" y="6225420"/>
            <a:ext cx="305100" cy="305141"/>
            <a:chOff x="3023950" y="3689950"/>
            <a:chExt cx="316100" cy="316100"/>
          </a:xfrm>
        </p:grpSpPr>
        <p:sp>
          <p:nvSpPr>
            <p:cNvPr id="635" name="Google Shape;635;p29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29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29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8" name="Google Shape;638;p29"/>
          <p:cNvGrpSpPr/>
          <p:nvPr/>
        </p:nvGrpSpPr>
        <p:grpSpPr>
          <a:xfrm>
            <a:off x="327653" y="327451"/>
            <a:ext cx="305100" cy="305100"/>
            <a:chOff x="3023950" y="3689950"/>
            <a:chExt cx="316100" cy="316100"/>
          </a:xfrm>
        </p:grpSpPr>
        <p:sp>
          <p:nvSpPr>
            <p:cNvPr id="639" name="Google Shape;639;p29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29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29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2" name="Google Shape;642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43" name="Google Shape;643;p29"/>
          <p:cNvSpPr txBox="1">
            <a:spLocks noGrp="1"/>
          </p:cNvSpPr>
          <p:nvPr>
            <p:ph type="title" idx="2"/>
          </p:nvPr>
        </p:nvSpPr>
        <p:spPr>
          <a:xfrm>
            <a:off x="960000" y="1927200"/>
            <a:ext cx="10272000" cy="5300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161003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3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46" name="Google Shape;646;p30"/>
          <p:cNvSpPr txBox="1">
            <a:spLocks noGrp="1"/>
          </p:cNvSpPr>
          <p:nvPr>
            <p:ph type="body" idx="1"/>
          </p:nvPr>
        </p:nvSpPr>
        <p:spPr>
          <a:xfrm>
            <a:off x="960000" y="2334567"/>
            <a:ext cx="5136000" cy="32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467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647" name="Google Shape;647;p30"/>
          <p:cNvGrpSpPr/>
          <p:nvPr/>
        </p:nvGrpSpPr>
        <p:grpSpPr>
          <a:xfrm>
            <a:off x="11559553" y="327451"/>
            <a:ext cx="305100" cy="305100"/>
            <a:chOff x="3023950" y="3689950"/>
            <a:chExt cx="316100" cy="316100"/>
          </a:xfrm>
        </p:grpSpPr>
        <p:sp>
          <p:nvSpPr>
            <p:cNvPr id="648" name="Google Shape;648;p30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30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30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1" name="Google Shape;651;p30"/>
          <p:cNvGrpSpPr/>
          <p:nvPr/>
        </p:nvGrpSpPr>
        <p:grpSpPr>
          <a:xfrm>
            <a:off x="11559237" y="6225420"/>
            <a:ext cx="305100" cy="305141"/>
            <a:chOff x="3023950" y="3689950"/>
            <a:chExt cx="316100" cy="316100"/>
          </a:xfrm>
        </p:grpSpPr>
        <p:sp>
          <p:nvSpPr>
            <p:cNvPr id="652" name="Google Shape;652;p30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30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30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5" name="Google Shape;655;p30"/>
          <p:cNvGrpSpPr/>
          <p:nvPr/>
        </p:nvGrpSpPr>
        <p:grpSpPr>
          <a:xfrm>
            <a:off x="327653" y="327451"/>
            <a:ext cx="305100" cy="305100"/>
            <a:chOff x="3023950" y="3689950"/>
            <a:chExt cx="316100" cy="316100"/>
          </a:xfrm>
        </p:grpSpPr>
        <p:sp>
          <p:nvSpPr>
            <p:cNvPr id="656" name="Google Shape;656;p30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30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59" name="Google Shape;659;p30"/>
          <p:cNvSpPr txBox="1">
            <a:spLocks noGrp="1"/>
          </p:cNvSpPr>
          <p:nvPr>
            <p:ph type="body" idx="2"/>
          </p:nvPr>
        </p:nvSpPr>
        <p:spPr>
          <a:xfrm>
            <a:off x="6096000" y="2334780"/>
            <a:ext cx="5136000" cy="32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467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1479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4"/>
          <p:cNvGrpSpPr/>
          <p:nvPr/>
        </p:nvGrpSpPr>
        <p:grpSpPr>
          <a:xfrm>
            <a:off x="6164302" y="438873"/>
            <a:ext cx="5586164" cy="4356411"/>
            <a:chOff x="4623226" y="329155"/>
            <a:chExt cx="4189623" cy="3267308"/>
          </a:xfrm>
        </p:grpSpPr>
        <p:grpSp>
          <p:nvGrpSpPr>
            <p:cNvPr id="65" name="Google Shape;65;p4"/>
            <p:cNvGrpSpPr/>
            <p:nvPr/>
          </p:nvGrpSpPr>
          <p:grpSpPr>
            <a:xfrm>
              <a:off x="8755334" y="585997"/>
              <a:ext cx="57515" cy="3010466"/>
              <a:chOff x="8301900" y="2571738"/>
              <a:chExt cx="38150" cy="1997125"/>
            </a:xfrm>
          </p:grpSpPr>
          <p:sp>
            <p:nvSpPr>
              <p:cNvPr id="66" name="Google Shape;66;p4"/>
              <p:cNvSpPr/>
              <p:nvPr/>
            </p:nvSpPr>
            <p:spPr>
              <a:xfrm>
                <a:off x="8305713" y="2571738"/>
                <a:ext cx="1735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944" extrusionOk="0">
                    <a:moveTo>
                      <a:pt x="333" y="112"/>
                    </a:moveTo>
                    <a:cubicBezTo>
                      <a:pt x="416" y="112"/>
                      <a:pt x="472" y="112"/>
                      <a:pt x="500" y="167"/>
                    </a:cubicBezTo>
                    <a:cubicBezTo>
                      <a:pt x="527" y="223"/>
                      <a:pt x="555" y="278"/>
                      <a:pt x="555" y="361"/>
                    </a:cubicBezTo>
                    <a:cubicBezTo>
                      <a:pt x="555" y="389"/>
                      <a:pt x="555" y="417"/>
                      <a:pt x="555" y="472"/>
                    </a:cubicBezTo>
                    <a:cubicBezTo>
                      <a:pt x="555" y="500"/>
                      <a:pt x="555" y="555"/>
                      <a:pt x="555" y="583"/>
                    </a:cubicBezTo>
                    <a:cubicBezTo>
                      <a:pt x="555" y="666"/>
                      <a:pt x="527" y="722"/>
                      <a:pt x="500" y="777"/>
                    </a:cubicBezTo>
                    <a:cubicBezTo>
                      <a:pt x="472" y="805"/>
                      <a:pt x="416" y="833"/>
                      <a:pt x="333" y="833"/>
                    </a:cubicBezTo>
                    <a:cubicBezTo>
                      <a:pt x="278" y="833"/>
                      <a:pt x="222" y="805"/>
                      <a:pt x="195" y="777"/>
                    </a:cubicBezTo>
                    <a:cubicBezTo>
                      <a:pt x="167" y="722"/>
                      <a:pt x="139" y="666"/>
                      <a:pt x="139" y="583"/>
                    </a:cubicBezTo>
                    <a:lnTo>
                      <a:pt x="139" y="472"/>
                    </a:lnTo>
                    <a:lnTo>
                      <a:pt x="139" y="361"/>
                    </a:lnTo>
                    <a:cubicBezTo>
                      <a:pt x="139" y="278"/>
                      <a:pt x="167" y="223"/>
                      <a:pt x="195" y="167"/>
                    </a:cubicBezTo>
                    <a:cubicBezTo>
                      <a:pt x="222" y="112"/>
                      <a:pt x="278" y="112"/>
                      <a:pt x="333" y="112"/>
                    </a:cubicBezTo>
                    <a:close/>
                    <a:moveTo>
                      <a:pt x="333" y="1"/>
                    </a:moveTo>
                    <a:cubicBezTo>
                      <a:pt x="222" y="1"/>
                      <a:pt x="139" y="29"/>
                      <a:pt x="111" y="84"/>
                    </a:cubicBezTo>
                    <a:cubicBezTo>
                      <a:pt x="56" y="167"/>
                      <a:pt x="28" y="250"/>
                      <a:pt x="28" y="361"/>
                    </a:cubicBezTo>
                    <a:lnTo>
                      <a:pt x="0" y="472"/>
                    </a:lnTo>
                    <a:lnTo>
                      <a:pt x="28" y="583"/>
                    </a:lnTo>
                    <a:cubicBezTo>
                      <a:pt x="28" y="694"/>
                      <a:pt x="56" y="777"/>
                      <a:pt x="111" y="833"/>
                    </a:cubicBezTo>
                    <a:cubicBezTo>
                      <a:pt x="139" y="916"/>
                      <a:pt x="222" y="944"/>
                      <a:pt x="333" y="944"/>
                    </a:cubicBezTo>
                    <a:cubicBezTo>
                      <a:pt x="472" y="944"/>
                      <a:pt x="555" y="916"/>
                      <a:pt x="583" y="833"/>
                    </a:cubicBezTo>
                    <a:cubicBezTo>
                      <a:pt x="638" y="777"/>
                      <a:pt x="666" y="694"/>
                      <a:pt x="666" y="583"/>
                    </a:cubicBezTo>
                    <a:cubicBezTo>
                      <a:pt x="666" y="555"/>
                      <a:pt x="694" y="528"/>
                      <a:pt x="694" y="472"/>
                    </a:cubicBezTo>
                    <a:cubicBezTo>
                      <a:pt x="694" y="417"/>
                      <a:pt x="666" y="389"/>
                      <a:pt x="666" y="361"/>
                    </a:cubicBezTo>
                    <a:cubicBezTo>
                      <a:pt x="666" y="250"/>
                      <a:pt x="638" y="167"/>
                      <a:pt x="583" y="84"/>
                    </a:cubicBezTo>
                    <a:cubicBezTo>
                      <a:pt x="555" y="29"/>
                      <a:pt x="472" y="1"/>
                      <a:pt x="3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>
                <a:off x="8302600" y="2966313"/>
                <a:ext cx="1735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944" extrusionOk="0">
                    <a:moveTo>
                      <a:pt x="333" y="84"/>
                    </a:moveTo>
                    <a:cubicBezTo>
                      <a:pt x="416" y="84"/>
                      <a:pt x="472" y="111"/>
                      <a:pt x="500" y="167"/>
                    </a:cubicBezTo>
                    <a:cubicBezTo>
                      <a:pt x="527" y="222"/>
                      <a:pt x="555" y="278"/>
                      <a:pt x="555" y="361"/>
                    </a:cubicBezTo>
                    <a:cubicBezTo>
                      <a:pt x="555" y="389"/>
                      <a:pt x="555" y="416"/>
                      <a:pt x="555" y="472"/>
                    </a:cubicBezTo>
                    <a:cubicBezTo>
                      <a:pt x="555" y="500"/>
                      <a:pt x="555" y="555"/>
                      <a:pt x="555" y="583"/>
                    </a:cubicBezTo>
                    <a:cubicBezTo>
                      <a:pt x="555" y="638"/>
                      <a:pt x="527" y="721"/>
                      <a:pt x="500" y="749"/>
                    </a:cubicBezTo>
                    <a:cubicBezTo>
                      <a:pt x="472" y="805"/>
                      <a:pt x="416" y="832"/>
                      <a:pt x="333" y="832"/>
                    </a:cubicBezTo>
                    <a:cubicBezTo>
                      <a:pt x="278" y="832"/>
                      <a:pt x="222" y="805"/>
                      <a:pt x="195" y="749"/>
                    </a:cubicBezTo>
                    <a:cubicBezTo>
                      <a:pt x="167" y="721"/>
                      <a:pt x="139" y="638"/>
                      <a:pt x="139" y="583"/>
                    </a:cubicBezTo>
                    <a:lnTo>
                      <a:pt x="139" y="472"/>
                    </a:lnTo>
                    <a:lnTo>
                      <a:pt x="139" y="361"/>
                    </a:lnTo>
                    <a:cubicBezTo>
                      <a:pt x="139" y="278"/>
                      <a:pt x="167" y="222"/>
                      <a:pt x="195" y="167"/>
                    </a:cubicBezTo>
                    <a:cubicBezTo>
                      <a:pt x="222" y="111"/>
                      <a:pt x="278" y="84"/>
                      <a:pt x="333" y="84"/>
                    </a:cubicBezTo>
                    <a:close/>
                    <a:moveTo>
                      <a:pt x="333" y="0"/>
                    </a:moveTo>
                    <a:cubicBezTo>
                      <a:pt x="222" y="0"/>
                      <a:pt x="139" y="28"/>
                      <a:pt x="111" y="84"/>
                    </a:cubicBezTo>
                    <a:cubicBezTo>
                      <a:pt x="56" y="167"/>
                      <a:pt x="28" y="250"/>
                      <a:pt x="28" y="333"/>
                    </a:cubicBezTo>
                    <a:lnTo>
                      <a:pt x="0" y="472"/>
                    </a:lnTo>
                    <a:lnTo>
                      <a:pt x="28" y="583"/>
                    </a:lnTo>
                    <a:cubicBezTo>
                      <a:pt x="28" y="694"/>
                      <a:pt x="56" y="777"/>
                      <a:pt x="111" y="832"/>
                    </a:cubicBezTo>
                    <a:cubicBezTo>
                      <a:pt x="139" y="915"/>
                      <a:pt x="222" y="943"/>
                      <a:pt x="333" y="943"/>
                    </a:cubicBezTo>
                    <a:cubicBezTo>
                      <a:pt x="472" y="943"/>
                      <a:pt x="555" y="915"/>
                      <a:pt x="583" y="832"/>
                    </a:cubicBezTo>
                    <a:cubicBezTo>
                      <a:pt x="638" y="777"/>
                      <a:pt x="666" y="694"/>
                      <a:pt x="666" y="583"/>
                    </a:cubicBezTo>
                    <a:cubicBezTo>
                      <a:pt x="666" y="555"/>
                      <a:pt x="694" y="527"/>
                      <a:pt x="694" y="472"/>
                    </a:cubicBezTo>
                    <a:cubicBezTo>
                      <a:pt x="694" y="416"/>
                      <a:pt x="666" y="361"/>
                      <a:pt x="666" y="333"/>
                    </a:cubicBezTo>
                    <a:cubicBezTo>
                      <a:pt x="666" y="250"/>
                      <a:pt x="638" y="167"/>
                      <a:pt x="583" y="84"/>
                    </a:cubicBezTo>
                    <a:cubicBezTo>
                      <a:pt x="555" y="28"/>
                      <a:pt x="472" y="0"/>
                      <a:pt x="3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>
                <a:off x="8302250" y="3360888"/>
                <a:ext cx="1735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944" extrusionOk="0">
                    <a:moveTo>
                      <a:pt x="333" y="84"/>
                    </a:moveTo>
                    <a:cubicBezTo>
                      <a:pt x="416" y="84"/>
                      <a:pt x="472" y="112"/>
                      <a:pt x="500" y="167"/>
                    </a:cubicBezTo>
                    <a:cubicBezTo>
                      <a:pt x="527" y="223"/>
                      <a:pt x="555" y="278"/>
                      <a:pt x="555" y="361"/>
                    </a:cubicBezTo>
                    <a:cubicBezTo>
                      <a:pt x="555" y="389"/>
                      <a:pt x="555" y="417"/>
                      <a:pt x="555" y="472"/>
                    </a:cubicBezTo>
                    <a:cubicBezTo>
                      <a:pt x="555" y="500"/>
                      <a:pt x="555" y="555"/>
                      <a:pt x="555" y="583"/>
                    </a:cubicBezTo>
                    <a:cubicBezTo>
                      <a:pt x="555" y="638"/>
                      <a:pt x="527" y="722"/>
                      <a:pt x="500" y="749"/>
                    </a:cubicBezTo>
                    <a:cubicBezTo>
                      <a:pt x="472" y="805"/>
                      <a:pt x="416" y="833"/>
                      <a:pt x="333" y="833"/>
                    </a:cubicBezTo>
                    <a:cubicBezTo>
                      <a:pt x="278" y="833"/>
                      <a:pt x="222" y="805"/>
                      <a:pt x="195" y="749"/>
                    </a:cubicBezTo>
                    <a:cubicBezTo>
                      <a:pt x="167" y="722"/>
                      <a:pt x="139" y="638"/>
                      <a:pt x="139" y="583"/>
                    </a:cubicBezTo>
                    <a:lnTo>
                      <a:pt x="139" y="472"/>
                    </a:lnTo>
                    <a:lnTo>
                      <a:pt x="139" y="361"/>
                    </a:lnTo>
                    <a:cubicBezTo>
                      <a:pt x="139" y="278"/>
                      <a:pt x="167" y="223"/>
                      <a:pt x="195" y="167"/>
                    </a:cubicBezTo>
                    <a:cubicBezTo>
                      <a:pt x="222" y="112"/>
                      <a:pt x="278" y="84"/>
                      <a:pt x="333" y="84"/>
                    </a:cubicBezTo>
                    <a:close/>
                    <a:moveTo>
                      <a:pt x="333" y="1"/>
                    </a:moveTo>
                    <a:cubicBezTo>
                      <a:pt x="222" y="1"/>
                      <a:pt x="139" y="29"/>
                      <a:pt x="111" y="84"/>
                    </a:cubicBezTo>
                    <a:cubicBezTo>
                      <a:pt x="56" y="167"/>
                      <a:pt x="28" y="250"/>
                      <a:pt x="28" y="334"/>
                    </a:cubicBezTo>
                    <a:lnTo>
                      <a:pt x="0" y="472"/>
                    </a:lnTo>
                    <a:lnTo>
                      <a:pt x="28" y="583"/>
                    </a:lnTo>
                    <a:cubicBezTo>
                      <a:pt x="28" y="694"/>
                      <a:pt x="56" y="777"/>
                      <a:pt x="111" y="833"/>
                    </a:cubicBezTo>
                    <a:cubicBezTo>
                      <a:pt x="139" y="916"/>
                      <a:pt x="222" y="943"/>
                      <a:pt x="333" y="943"/>
                    </a:cubicBezTo>
                    <a:cubicBezTo>
                      <a:pt x="472" y="943"/>
                      <a:pt x="555" y="916"/>
                      <a:pt x="583" y="833"/>
                    </a:cubicBezTo>
                    <a:cubicBezTo>
                      <a:pt x="638" y="777"/>
                      <a:pt x="666" y="694"/>
                      <a:pt x="666" y="583"/>
                    </a:cubicBezTo>
                    <a:cubicBezTo>
                      <a:pt x="666" y="555"/>
                      <a:pt x="694" y="528"/>
                      <a:pt x="694" y="472"/>
                    </a:cubicBezTo>
                    <a:cubicBezTo>
                      <a:pt x="694" y="417"/>
                      <a:pt x="666" y="361"/>
                      <a:pt x="666" y="334"/>
                    </a:cubicBezTo>
                    <a:cubicBezTo>
                      <a:pt x="666" y="250"/>
                      <a:pt x="638" y="167"/>
                      <a:pt x="583" y="84"/>
                    </a:cubicBezTo>
                    <a:cubicBezTo>
                      <a:pt x="555" y="29"/>
                      <a:pt x="472" y="1"/>
                      <a:pt x="3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8301900" y="3755463"/>
                <a:ext cx="17350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694" h="943" extrusionOk="0">
                    <a:moveTo>
                      <a:pt x="333" y="83"/>
                    </a:moveTo>
                    <a:cubicBezTo>
                      <a:pt x="416" y="83"/>
                      <a:pt x="472" y="111"/>
                      <a:pt x="500" y="166"/>
                    </a:cubicBezTo>
                    <a:cubicBezTo>
                      <a:pt x="527" y="222"/>
                      <a:pt x="555" y="277"/>
                      <a:pt x="555" y="361"/>
                    </a:cubicBezTo>
                    <a:cubicBezTo>
                      <a:pt x="555" y="388"/>
                      <a:pt x="555" y="416"/>
                      <a:pt x="555" y="471"/>
                    </a:cubicBezTo>
                    <a:cubicBezTo>
                      <a:pt x="555" y="499"/>
                      <a:pt x="555" y="555"/>
                      <a:pt x="555" y="582"/>
                    </a:cubicBezTo>
                    <a:cubicBezTo>
                      <a:pt x="555" y="638"/>
                      <a:pt x="527" y="721"/>
                      <a:pt x="500" y="749"/>
                    </a:cubicBezTo>
                    <a:cubicBezTo>
                      <a:pt x="472" y="804"/>
                      <a:pt x="416" y="832"/>
                      <a:pt x="333" y="832"/>
                    </a:cubicBezTo>
                    <a:cubicBezTo>
                      <a:pt x="278" y="832"/>
                      <a:pt x="222" y="804"/>
                      <a:pt x="195" y="749"/>
                    </a:cubicBezTo>
                    <a:cubicBezTo>
                      <a:pt x="167" y="721"/>
                      <a:pt x="139" y="638"/>
                      <a:pt x="139" y="582"/>
                    </a:cubicBezTo>
                    <a:lnTo>
                      <a:pt x="139" y="471"/>
                    </a:lnTo>
                    <a:lnTo>
                      <a:pt x="139" y="361"/>
                    </a:lnTo>
                    <a:cubicBezTo>
                      <a:pt x="139" y="277"/>
                      <a:pt x="167" y="222"/>
                      <a:pt x="195" y="166"/>
                    </a:cubicBezTo>
                    <a:cubicBezTo>
                      <a:pt x="222" y="111"/>
                      <a:pt x="278" y="83"/>
                      <a:pt x="333" y="83"/>
                    </a:cubicBezTo>
                    <a:close/>
                    <a:moveTo>
                      <a:pt x="333" y="0"/>
                    </a:moveTo>
                    <a:cubicBezTo>
                      <a:pt x="222" y="0"/>
                      <a:pt x="139" y="28"/>
                      <a:pt x="111" y="83"/>
                    </a:cubicBezTo>
                    <a:cubicBezTo>
                      <a:pt x="56" y="166"/>
                      <a:pt x="28" y="250"/>
                      <a:pt x="28" y="333"/>
                    </a:cubicBezTo>
                    <a:lnTo>
                      <a:pt x="0" y="471"/>
                    </a:lnTo>
                    <a:lnTo>
                      <a:pt x="28" y="582"/>
                    </a:lnTo>
                    <a:cubicBezTo>
                      <a:pt x="28" y="693"/>
                      <a:pt x="56" y="776"/>
                      <a:pt x="111" y="832"/>
                    </a:cubicBezTo>
                    <a:cubicBezTo>
                      <a:pt x="139" y="915"/>
                      <a:pt x="222" y="943"/>
                      <a:pt x="333" y="943"/>
                    </a:cubicBezTo>
                    <a:cubicBezTo>
                      <a:pt x="472" y="943"/>
                      <a:pt x="555" y="915"/>
                      <a:pt x="583" y="832"/>
                    </a:cubicBezTo>
                    <a:cubicBezTo>
                      <a:pt x="638" y="776"/>
                      <a:pt x="666" y="693"/>
                      <a:pt x="666" y="582"/>
                    </a:cubicBezTo>
                    <a:cubicBezTo>
                      <a:pt x="666" y="555"/>
                      <a:pt x="694" y="527"/>
                      <a:pt x="694" y="471"/>
                    </a:cubicBezTo>
                    <a:cubicBezTo>
                      <a:pt x="694" y="416"/>
                      <a:pt x="666" y="361"/>
                      <a:pt x="666" y="333"/>
                    </a:cubicBezTo>
                    <a:cubicBezTo>
                      <a:pt x="666" y="250"/>
                      <a:pt x="638" y="166"/>
                      <a:pt x="583" y="83"/>
                    </a:cubicBezTo>
                    <a:cubicBezTo>
                      <a:pt x="555" y="28"/>
                      <a:pt x="472" y="0"/>
                      <a:pt x="3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8302600" y="4150013"/>
                <a:ext cx="17350" cy="24275"/>
              </a:xfrm>
              <a:custGeom>
                <a:avLst/>
                <a:gdLst/>
                <a:ahLst/>
                <a:cxnLst/>
                <a:rect l="l" t="t" r="r" b="b"/>
                <a:pathLst>
                  <a:path w="694" h="971" extrusionOk="0">
                    <a:moveTo>
                      <a:pt x="333" y="111"/>
                    </a:moveTo>
                    <a:cubicBezTo>
                      <a:pt x="416" y="111"/>
                      <a:pt x="472" y="139"/>
                      <a:pt x="500" y="194"/>
                    </a:cubicBezTo>
                    <a:cubicBezTo>
                      <a:pt x="527" y="222"/>
                      <a:pt x="555" y="305"/>
                      <a:pt x="555" y="388"/>
                    </a:cubicBezTo>
                    <a:cubicBezTo>
                      <a:pt x="555" y="388"/>
                      <a:pt x="555" y="444"/>
                      <a:pt x="555" y="471"/>
                    </a:cubicBezTo>
                    <a:cubicBezTo>
                      <a:pt x="555" y="527"/>
                      <a:pt x="555" y="582"/>
                      <a:pt x="555" y="582"/>
                    </a:cubicBezTo>
                    <a:cubicBezTo>
                      <a:pt x="555" y="665"/>
                      <a:pt x="527" y="749"/>
                      <a:pt x="500" y="776"/>
                    </a:cubicBezTo>
                    <a:cubicBezTo>
                      <a:pt x="472" y="832"/>
                      <a:pt x="416" y="860"/>
                      <a:pt x="333" y="860"/>
                    </a:cubicBezTo>
                    <a:cubicBezTo>
                      <a:pt x="278" y="860"/>
                      <a:pt x="222" y="832"/>
                      <a:pt x="195" y="776"/>
                    </a:cubicBezTo>
                    <a:cubicBezTo>
                      <a:pt x="167" y="749"/>
                      <a:pt x="139" y="665"/>
                      <a:pt x="139" y="582"/>
                    </a:cubicBezTo>
                    <a:lnTo>
                      <a:pt x="139" y="471"/>
                    </a:lnTo>
                    <a:lnTo>
                      <a:pt x="139" y="388"/>
                    </a:lnTo>
                    <a:cubicBezTo>
                      <a:pt x="139" y="305"/>
                      <a:pt x="167" y="222"/>
                      <a:pt x="195" y="194"/>
                    </a:cubicBezTo>
                    <a:cubicBezTo>
                      <a:pt x="222" y="139"/>
                      <a:pt x="278" y="111"/>
                      <a:pt x="333" y="111"/>
                    </a:cubicBezTo>
                    <a:close/>
                    <a:moveTo>
                      <a:pt x="333" y="0"/>
                    </a:moveTo>
                    <a:cubicBezTo>
                      <a:pt x="222" y="0"/>
                      <a:pt x="139" y="55"/>
                      <a:pt x="111" y="111"/>
                    </a:cubicBezTo>
                    <a:cubicBezTo>
                      <a:pt x="56" y="166"/>
                      <a:pt x="28" y="277"/>
                      <a:pt x="28" y="360"/>
                    </a:cubicBezTo>
                    <a:lnTo>
                      <a:pt x="0" y="499"/>
                    </a:lnTo>
                    <a:lnTo>
                      <a:pt x="28" y="610"/>
                    </a:lnTo>
                    <a:cubicBezTo>
                      <a:pt x="28" y="721"/>
                      <a:pt x="56" y="804"/>
                      <a:pt x="111" y="860"/>
                    </a:cubicBezTo>
                    <a:cubicBezTo>
                      <a:pt x="139" y="915"/>
                      <a:pt x="222" y="970"/>
                      <a:pt x="333" y="970"/>
                    </a:cubicBezTo>
                    <a:cubicBezTo>
                      <a:pt x="472" y="970"/>
                      <a:pt x="555" y="915"/>
                      <a:pt x="583" y="860"/>
                    </a:cubicBezTo>
                    <a:cubicBezTo>
                      <a:pt x="638" y="804"/>
                      <a:pt x="666" y="721"/>
                      <a:pt x="666" y="610"/>
                    </a:cubicBezTo>
                    <a:cubicBezTo>
                      <a:pt x="666" y="582"/>
                      <a:pt x="694" y="527"/>
                      <a:pt x="694" y="499"/>
                    </a:cubicBezTo>
                    <a:cubicBezTo>
                      <a:pt x="694" y="444"/>
                      <a:pt x="666" y="388"/>
                      <a:pt x="666" y="360"/>
                    </a:cubicBezTo>
                    <a:cubicBezTo>
                      <a:pt x="666" y="277"/>
                      <a:pt x="638" y="166"/>
                      <a:pt x="583" y="111"/>
                    </a:cubicBezTo>
                    <a:cubicBezTo>
                      <a:pt x="555" y="55"/>
                      <a:pt x="472" y="0"/>
                      <a:pt x="3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8301900" y="4545263"/>
                <a:ext cx="1735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944" extrusionOk="0">
                    <a:moveTo>
                      <a:pt x="333" y="112"/>
                    </a:moveTo>
                    <a:cubicBezTo>
                      <a:pt x="416" y="112"/>
                      <a:pt x="472" y="139"/>
                      <a:pt x="500" y="195"/>
                    </a:cubicBezTo>
                    <a:cubicBezTo>
                      <a:pt x="527" y="222"/>
                      <a:pt x="555" y="306"/>
                      <a:pt x="555" y="361"/>
                    </a:cubicBezTo>
                    <a:cubicBezTo>
                      <a:pt x="555" y="389"/>
                      <a:pt x="555" y="444"/>
                      <a:pt x="555" y="472"/>
                    </a:cubicBezTo>
                    <a:cubicBezTo>
                      <a:pt x="555" y="527"/>
                      <a:pt x="555" y="555"/>
                      <a:pt x="555" y="583"/>
                    </a:cubicBezTo>
                    <a:cubicBezTo>
                      <a:pt x="555" y="666"/>
                      <a:pt x="527" y="749"/>
                      <a:pt x="500" y="777"/>
                    </a:cubicBezTo>
                    <a:cubicBezTo>
                      <a:pt x="472" y="832"/>
                      <a:pt x="416" y="860"/>
                      <a:pt x="333" y="860"/>
                    </a:cubicBezTo>
                    <a:cubicBezTo>
                      <a:pt x="278" y="860"/>
                      <a:pt x="222" y="832"/>
                      <a:pt x="195" y="777"/>
                    </a:cubicBezTo>
                    <a:cubicBezTo>
                      <a:pt x="167" y="749"/>
                      <a:pt x="139" y="666"/>
                      <a:pt x="139" y="583"/>
                    </a:cubicBezTo>
                    <a:lnTo>
                      <a:pt x="139" y="472"/>
                    </a:lnTo>
                    <a:lnTo>
                      <a:pt x="139" y="361"/>
                    </a:lnTo>
                    <a:cubicBezTo>
                      <a:pt x="139" y="306"/>
                      <a:pt x="167" y="222"/>
                      <a:pt x="195" y="195"/>
                    </a:cubicBezTo>
                    <a:cubicBezTo>
                      <a:pt x="222" y="139"/>
                      <a:pt x="278" y="112"/>
                      <a:pt x="333" y="112"/>
                    </a:cubicBezTo>
                    <a:close/>
                    <a:moveTo>
                      <a:pt x="333" y="1"/>
                    </a:moveTo>
                    <a:cubicBezTo>
                      <a:pt x="222" y="1"/>
                      <a:pt x="139" y="56"/>
                      <a:pt x="111" y="112"/>
                    </a:cubicBezTo>
                    <a:cubicBezTo>
                      <a:pt x="56" y="167"/>
                      <a:pt x="28" y="250"/>
                      <a:pt x="28" y="361"/>
                    </a:cubicBezTo>
                    <a:lnTo>
                      <a:pt x="0" y="472"/>
                    </a:lnTo>
                    <a:lnTo>
                      <a:pt x="28" y="611"/>
                    </a:lnTo>
                    <a:cubicBezTo>
                      <a:pt x="28" y="694"/>
                      <a:pt x="56" y="805"/>
                      <a:pt x="111" y="860"/>
                    </a:cubicBezTo>
                    <a:cubicBezTo>
                      <a:pt x="139" y="916"/>
                      <a:pt x="222" y="943"/>
                      <a:pt x="333" y="943"/>
                    </a:cubicBezTo>
                    <a:cubicBezTo>
                      <a:pt x="472" y="943"/>
                      <a:pt x="555" y="916"/>
                      <a:pt x="583" y="860"/>
                    </a:cubicBezTo>
                    <a:cubicBezTo>
                      <a:pt x="638" y="805"/>
                      <a:pt x="666" y="694"/>
                      <a:pt x="666" y="611"/>
                    </a:cubicBezTo>
                    <a:cubicBezTo>
                      <a:pt x="666" y="583"/>
                      <a:pt x="694" y="527"/>
                      <a:pt x="694" y="472"/>
                    </a:cubicBezTo>
                    <a:cubicBezTo>
                      <a:pt x="694" y="444"/>
                      <a:pt x="666" y="389"/>
                      <a:pt x="666" y="361"/>
                    </a:cubicBezTo>
                    <a:cubicBezTo>
                      <a:pt x="666" y="250"/>
                      <a:pt x="638" y="167"/>
                      <a:pt x="583" y="112"/>
                    </a:cubicBezTo>
                    <a:cubicBezTo>
                      <a:pt x="555" y="56"/>
                      <a:pt x="472" y="1"/>
                      <a:pt x="3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4"/>
              <p:cNvSpPr/>
              <p:nvPr/>
            </p:nvSpPr>
            <p:spPr>
              <a:xfrm>
                <a:off x="8325813" y="2571738"/>
                <a:ext cx="104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417" h="916" extrusionOk="0">
                    <a:moveTo>
                      <a:pt x="333" y="1"/>
                    </a:moveTo>
                    <a:cubicBezTo>
                      <a:pt x="306" y="1"/>
                      <a:pt x="306" y="1"/>
                      <a:pt x="278" y="29"/>
                    </a:cubicBezTo>
                    <a:lnTo>
                      <a:pt x="1" y="250"/>
                    </a:lnTo>
                    <a:cubicBezTo>
                      <a:pt x="1" y="278"/>
                      <a:pt x="1" y="278"/>
                      <a:pt x="1" y="278"/>
                    </a:cubicBezTo>
                    <a:lnTo>
                      <a:pt x="28" y="306"/>
                    </a:lnTo>
                    <a:cubicBezTo>
                      <a:pt x="28" y="334"/>
                      <a:pt x="56" y="334"/>
                      <a:pt x="56" y="334"/>
                    </a:cubicBezTo>
                    <a:lnTo>
                      <a:pt x="84" y="334"/>
                    </a:lnTo>
                    <a:lnTo>
                      <a:pt x="306" y="167"/>
                    </a:lnTo>
                    <a:lnTo>
                      <a:pt x="306" y="888"/>
                    </a:lnTo>
                    <a:cubicBezTo>
                      <a:pt x="306" y="916"/>
                      <a:pt x="306" y="916"/>
                      <a:pt x="306" y="916"/>
                    </a:cubicBezTo>
                    <a:lnTo>
                      <a:pt x="416" y="916"/>
                    </a:lnTo>
                    <a:cubicBezTo>
                      <a:pt x="416" y="916"/>
                      <a:pt x="416" y="916"/>
                      <a:pt x="416" y="888"/>
                    </a:cubicBezTo>
                    <a:lnTo>
                      <a:pt x="416" y="29"/>
                    </a:lnTo>
                    <a:cubicBezTo>
                      <a:pt x="389" y="1"/>
                      <a:pt x="389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4"/>
              <p:cNvSpPr/>
              <p:nvPr/>
            </p:nvSpPr>
            <p:spPr>
              <a:xfrm>
                <a:off x="8323400" y="2966303"/>
                <a:ext cx="159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638" h="916" extrusionOk="0">
                    <a:moveTo>
                      <a:pt x="305" y="0"/>
                    </a:moveTo>
                    <a:cubicBezTo>
                      <a:pt x="250" y="0"/>
                      <a:pt x="194" y="0"/>
                      <a:pt x="139" y="28"/>
                    </a:cubicBezTo>
                    <a:cubicBezTo>
                      <a:pt x="111" y="56"/>
                      <a:pt x="83" y="84"/>
                      <a:pt x="56" y="139"/>
                    </a:cubicBezTo>
                    <a:cubicBezTo>
                      <a:pt x="28" y="167"/>
                      <a:pt x="0" y="222"/>
                      <a:pt x="0" y="278"/>
                    </a:cubicBezTo>
                    <a:lnTo>
                      <a:pt x="28" y="278"/>
                    </a:lnTo>
                    <a:cubicBezTo>
                      <a:pt x="28" y="305"/>
                      <a:pt x="28" y="305"/>
                      <a:pt x="28" y="305"/>
                    </a:cubicBezTo>
                    <a:lnTo>
                      <a:pt x="111" y="305"/>
                    </a:lnTo>
                    <a:cubicBezTo>
                      <a:pt x="111" y="305"/>
                      <a:pt x="111" y="305"/>
                      <a:pt x="111" y="278"/>
                    </a:cubicBezTo>
                    <a:lnTo>
                      <a:pt x="139" y="278"/>
                    </a:lnTo>
                    <a:cubicBezTo>
                      <a:pt x="139" y="222"/>
                      <a:pt x="167" y="167"/>
                      <a:pt x="194" y="139"/>
                    </a:cubicBezTo>
                    <a:cubicBezTo>
                      <a:pt x="222" y="111"/>
                      <a:pt x="250" y="84"/>
                      <a:pt x="305" y="84"/>
                    </a:cubicBezTo>
                    <a:cubicBezTo>
                      <a:pt x="361" y="84"/>
                      <a:pt x="416" y="111"/>
                      <a:pt x="444" y="139"/>
                    </a:cubicBezTo>
                    <a:cubicBezTo>
                      <a:pt x="472" y="167"/>
                      <a:pt x="472" y="222"/>
                      <a:pt x="472" y="250"/>
                    </a:cubicBezTo>
                    <a:cubicBezTo>
                      <a:pt x="472" y="305"/>
                      <a:pt x="472" y="333"/>
                      <a:pt x="444" y="361"/>
                    </a:cubicBezTo>
                    <a:cubicBezTo>
                      <a:pt x="416" y="416"/>
                      <a:pt x="388" y="444"/>
                      <a:pt x="305" y="500"/>
                    </a:cubicBezTo>
                    <a:lnTo>
                      <a:pt x="28" y="805"/>
                    </a:lnTo>
                    <a:cubicBezTo>
                      <a:pt x="0" y="805"/>
                      <a:pt x="0" y="832"/>
                      <a:pt x="0" y="860"/>
                    </a:cubicBezTo>
                    <a:lnTo>
                      <a:pt x="0" y="888"/>
                    </a:lnTo>
                    <a:cubicBezTo>
                      <a:pt x="0" y="888"/>
                      <a:pt x="0" y="915"/>
                      <a:pt x="0" y="915"/>
                    </a:cubicBezTo>
                    <a:lnTo>
                      <a:pt x="610" y="915"/>
                    </a:lnTo>
                    <a:cubicBezTo>
                      <a:pt x="638" y="915"/>
                      <a:pt x="638" y="888"/>
                      <a:pt x="638" y="888"/>
                    </a:cubicBezTo>
                    <a:lnTo>
                      <a:pt x="638" y="832"/>
                    </a:lnTo>
                    <a:lnTo>
                      <a:pt x="610" y="832"/>
                    </a:lnTo>
                    <a:cubicBezTo>
                      <a:pt x="610" y="805"/>
                      <a:pt x="610" y="805"/>
                      <a:pt x="610" y="805"/>
                    </a:cubicBezTo>
                    <a:lnTo>
                      <a:pt x="194" y="805"/>
                    </a:lnTo>
                    <a:lnTo>
                      <a:pt x="444" y="555"/>
                    </a:lnTo>
                    <a:cubicBezTo>
                      <a:pt x="499" y="500"/>
                      <a:pt x="555" y="444"/>
                      <a:pt x="582" y="416"/>
                    </a:cubicBezTo>
                    <a:cubicBezTo>
                      <a:pt x="610" y="361"/>
                      <a:pt x="610" y="305"/>
                      <a:pt x="610" y="250"/>
                    </a:cubicBezTo>
                    <a:cubicBezTo>
                      <a:pt x="610" y="195"/>
                      <a:pt x="582" y="111"/>
                      <a:pt x="527" y="56"/>
                    </a:cubicBezTo>
                    <a:cubicBezTo>
                      <a:pt x="499" y="0"/>
                      <a:pt x="416" y="0"/>
                      <a:pt x="3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4"/>
              <p:cNvSpPr/>
              <p:nvPr/>
            </p:nvSpPr>
            <p:spPr>
              <a:xfrm>
                <a:off x="8323050" y="3360868"/>
                <a:ext cx="1665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666" h="944" extrusionOk="0">
                    <a:moveTo>
                      <a:pt x="28" y="1"/>
                    </a:moveTo>
                    <a:cubicBezTo>
                      <a:pt x="28" y="29"/>
                      <a:pt x="28" y="29"/>
                      <a:pt x="28" y="29"/>
                    </a:cubicBezTo>
                    <a:lnTo>
                      <a:pt x="28" y="84"/>
                    </a:lnTo>
                    <a:cubicBezTo>
                      <a:pt x="28" y="84"/>
                      <a:pt x="28" y="84"/>
                      <a:pt x="28" y="112"/>
                    </a:cubicBezTo>
                    <a:lnTo>
                      <a:pt x="444" y="112"/>
                    </a:lnTo>
                    <a:lnTo>
                      <a:pt x="194" y="389"/>
                    </a:lnTo>
                    <a:cubicBezTo>
                      <a:pt x="194" y="417"/>
                      <a:pt x="167" y="417"/>
                      <a:pt x="167" y="417"/>
                    </a:cubicBezTo>
                    <a:lnTo>
                      <a:pt x="167" y="472"/>
                    </a:lnTo>
                    <a:lnTo>
                      <a:pt x="194" y="472"/>
                    </a:lnTo>
                    <a:cubicBezTo>
                      <a:pt x="194" y="500"/>
                      <a:pt x="194" y="500"/>
                      <a:pt x="194" y="500"/>
                    </a:cubicBezTo>
                    <a:lnTo>
                      <a:pt x="333" y="500"/>
                    </a:lnTo>
                    <a:cubicBezTo>
                      <a:pt x="472" y="500"/>
                      <a:pt x="527" y="555"/>
                      <a:pt x="527" y="666"/>
                    </a:cubicBezTo>
                    <a:cubicBezTo>
                      <a:pt x="527" y="722"/>
                      <a:pt x="499" y="749"/>
                      <a:pt x="472" y="777"/>
                    </a:cubicBezTo>
                    <a:cubicBezTo>
                      <a:pt x="444" y="805"/>
                      <a:pt x="388" y="833"/>
                      <a:pt x="333" y="833"/>
                    </a:cubicBezTo>
                    <a:cubicBezTo>
                      <a:pt x="278" y="833"/>
                      <a:pt x="222" y="833"/>
                      <a:pt x="194" y="805"/>
                    </a:cubicBezTo>
                    <a:cubicBezTo>
                      <a:pt x="139" y="777"/>
                      <a:pt x="111" y="749"/>
                      <a:pt x="111" y="694"/>
                    </a:cubicBezTo>
                    <a:cubicBezTo>
                      <a:pt x="83" y="666"/>
                      <a:pt x="83" y="666"/>
                      <a:pt x="83" y="666"/>
                    </a:cubicBezTo>
                    <a:lnTo>
                      <a:pt x="28" y="666"/>
                    </a:lnTo>
                    <a:cubicBezTo>
                      <a:pt x="0" y="666"/>
                      <a:pt x="0" y="666"/>
                      <a:pt x="0" y="694"/>
                    </a:cubicBezTo>
                    <a:cubicBezTo>
                      <a:pt x="0" y="749"/>
                      <a:pt x="0" y="777"/>
                      <a:pt x="28" y="805"/>
                    </a:cubicBezTo>
                    <a:cubicBezTo>
                      <a:pt x="56" y="860"/>
                      <a:pt x="83" y="888"/>
                      <a:pt x="139" y="916"/>
                    </a:cubicBezTo>
                    <a:cubicBezTo>
                      <a:pt x="194" y="916"/>
                      <a:pt x="250" y="943"/>
                      <a:pt x="333" y="943"/>
                    </a:cubicBezTo>
                    <a:cubicBezTo>
                      <a:pt x="388" y="943"/>
                      <a:pt x="444" y="916"/>
                      <a:pt x="499" y="916"/>
                    </a:cubicBezTo>
                    <a:cubicBezTo>
                      <a:pt x="555" y="888"/>
                      <a:pt x="582" y="860"/>
                      <a:pt x="610" y="805"/>
                    </a:cubicBezTo>
                    <a:cubicBezTo>
                      <a:pt x="638" y="777"/>
                      <a:pt x="666" y="722"/>
                      <a:pt x="666" y="666"/>
                    </a:cubicBezTo>
                    <a:cubicBezTo>
                      <a:pt x="666" y="583"/>
                      <a:pt x="638" y="500"/>
                      <a:pt x="582" y="472"/>
                    </a:cubicBezTo>
                    <a:cubicBezTo>
                      <a:pt x="527" y="417"/>
                      <a:pt x="444" y="389"/>
                      <a:pt x="361" y="389"/>
                    </a:cubicBezTo>
                    <a:lnTo>
                      <a:pt x="333" y="389"/>
                    </a:lnTo>
                    <a:lnTo>
                      <a:pt x="610" y="112"/>
                    </a:lnTo>
                    <a:cubicBezTo>
                      <a:pt x="610" y="84"/>
                      <a:pt x="610" y="84"/>
                      <a:pt x="610" y="84"/>
                    </a:cubicBezTo>
                    <a:lnTo>
                      <a:pt x="610" y="29"/>
                    </a:lnTo>
                    <a:cubicBezTo>
                      <a:pt x="610" y="29"/>
                      <a:pt x="610" y="29"/>
                      <a:pt x="6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4"/>
              <p:cNvSpPr/>
              <p:nvPr/>
            </p:nvSpPr>
            <p:spPr>
              <a:xfrm>
                <a:off x="8322000" y="3756132"/>
                <a:ext cx="18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916" extrusionOk="0">
                    <a:moveTo>
                      <a:pt x="444" y="139"/>
                    </a:moveTo>
                    <a:lnTo>
                      <a:pt x="444" y="582"/>
                    </a:lnTo>
                    <a:lnTo>
                      <a:pt x="139" y="582"/>
                    </a:lnTo>
                    <a:lnTo>
                      <a:pt x="444" y="139"/>
                    </a:lnTo>
                    <a:close/>
                    <a:moveTo>
                      <a:pt x="416" y="0"/>
                    </a:moveTo>
                    <a:cubicBezTo>
                      <a:pt x="416" y="0"/>
                      <a:pt x="416" y="28"/>
                      <a:pt x="416" y="28"/>
                    </a:cubicBezTo>
                    <a:lnTo>
                      <a:pt x="1" y="582"/>
                    </a:lnTo>
                    <a:cubicBezTo>
                      <a:pt x="1" y="582"/>
                      <a:pt x="1" y="610"/>
                      <a:pt x="1" y="610"/>
                    </a:cubicBezTo>
                    <a:lnTo>
                      <a:pt x="1" y="666"/>
                    </a:lnTo>
                    <a:cubicBezTo>
                      <a:pt x="1" y="666"/>
                      <a:pt x="1" y="693"/>
                      <a:pt x="1" y="693"/>
                    </a:cubicBezTo>
                    <a:lnTo>
                      <a:pt x="444" y="693"/>
                    </a:lnTo>
                    <a:lnTo>
                      <a:pt x="444" y="887"/>
                    </a:lnTo>
                    <a:cubicBezTo>
                      <a:pt x="444" y="887"/>
                      <a:pt x="472" y="915"/>
                      <a:pt x="472" y="915"/>
                    </a:cubicBezTo>
                    <a:lnTo>
                      <a:pt x="555" y="915"/>
                    </a:lnTo>
                    <a:cubicBezTo>
                      <a:pt x="583" y="915"/>
                      <a:pt x="583" y="887"/>
                      <a:pt x="583" y="887"/>
                    </a:cubicBezTo>
                    <a:lnTo>
                      <a:pt x="583" y="693"/>
                    </a:lnTo>
                    <a:lnTo>
                      <a:pt x="721" y="693"/>
                    </a:lnTo>
                    <a:cubicBezTo>
                      <a:pt x="721" y="693"/>
                      <a:pt x="721" y="666"/>
                      <a:pt x="721" y="666"/>
                    </a:cubicBezTo>
                    <a:lnTo>
                      <a:pt x="721" y="610"/>
                    </a:lnTo>
                    <a:cubicBezTo>
                      <a:pt x="721" y="582"/>
                      <a:pt x="694" y="582"/>
                      <a:pt x="694" y="582"/>
                    </a:cubicBezTo>
                    <a:lnTo>
                      <a:pt x="583" y="582"/>
                    </a:lnTo>
                    <a:lnTo>
                      <a:pt x="583" y="28"/>
                    </a:lnTo>
                    <a:cubicBezTo>
                      <a:pt x="583" y="28"/>
                      <a:pt x="583" y="28"/>
                      <a:pt x="5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4"/>
              <p:cNvSpPr/>
              <p:nvPr/>
            </p:nvSpPr>
            <p:spPr>
              <a:xfrm>
                <a:off x="8323400" y="4150698"/>
                <a:ext cx="1595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638" h="944" extrusionOk="0">
                    <a:moveTo>
                      <a:pt x="111" y="1"/>
                    </a:moveTo>
                    <a:cubicBezTo>
                      <a:pt x="83" y="1"/>
                      <a:pt x="83" y="1"/>
                      <a:pt x="83" y="28"/>
                    </a:cubicBezTo>
                    <a:lnTo>
                      <a:pt x="28" y="472"/>
                    </a:lnTo>
                    <a:cubicBezTo>
                      <a:pt x="28" y="472"/>
                      <a:pt x="28" y="472"/>
                      <a:pt x="28" y="500"/>
                    </a:cubicBezTo>
                    <a:lnTo>
                      <a:pt x="139" y="500"/>
                    </a:lnTo>
                    <a:cubicBezTo>
                      <a:pt x="167" y="500"/>
                      <a:pt x="167" y="472"/>
                      <a:pt x="167" y="472"/>
                    </a:cubicBezTo>
                    <a:cubicBezTo>
                      <a:pt x="194" y="472"/>
                      <a:pt x="222" y="444"/>
                      <a:pt x="250" y="444"/>
                    </a:cubicBezTo>
                    <a:cubicBezTo>
                      <a:pt x="250" y="444"/>
                      <a:pt x="278" y="417"/>
                      <a:pt x="305" y="417"/>
                    </a:cubicBezTo>
                    <a:cubicBezTo>
                      <a:pt x="361" y="417"/>
                      <a:pt x="416" y="444"/>
                      <a:pt x="472" y="472"/>
                    </a:cubicBezTo>
                    <a:cubicBezTo>
                      <a:pt x="499" y="528"/>
                      <a:pt x="527" y="555"/>
                      <a:pt x="527" y="611"/>
                    </a:cubicBezTo>
                    <a:cubicBezTo>
                      <a:pt x="527" y="694"/>
                      <a:pt x="499" y="722"/>
                      <a:pt x="472" y="777"/>
                    </a:cubicBezTo>
                    <a:cubicBezTo>
                      <a:pt x="416" y="805"/>
                      <a:pt x="361" y="833"/>
                      <a:pt x="305" y="833"/>
                    </a:cubicBezTo>
                    <a:cubicBezTo>
                      <a:pt x="278" y="833"/>
                      <a:pt x="222" y="805"/>
                      <a:pt x="194" y="777"/>
                    </a:cubicBezTo>
                    <a:cubicBezTo>
                      <a:pt x="167" y="777"/>
                      <a:pt x="139" y="722"/>
                      <a:pt x="111" y="694"/>
                    </a:cubicBezTo>
                    <a:cubicBezTo>
                      <a:pt x="111" y="666"/>
                      <a:pt x="111" y="666"/>
                      <a:pt x="83" y="666"/>
                    </a:cubicBezTo>
                    <a:lnTo>
                      <a:pt x="0" y="666"/>
                    </a:lnTo>
                    <a:lnTo>
                      <a:pt x="0" y="694"/>
                    </a:lnTo>
                    <a:cubicBezTo>
                      <a:pt x="0" y="722"/>
                      <a:pt x="0" y="777"/>
                      <a:pt x="28" y="805"/>
                    </a:cubicBezTo>
                    <a:cubicBezTo>
                      <a:pt x="56" y="833"/>
                      <a:pt x="83" y="860"/>
                      <a:pt x="139" y="888"/>
                    </a:cubicBezTo>
                    <a:cubicBezTo>
                      <a:pt x="194" y="916"/>
                      <a:pt x="250" y="943"/>
                      <a:pt x="305" y="943"/>
                    </a:cubicBezTo>
                    <a:cubicBezTo>
                      <a:pt x="388" y="943"/>
                      <a:pt x="444" y="916"/>
                      <a:pt x="472" y="888"/>
                    </a:cubicBezTo>
                    <a:cubicBezTo>
                      <a:pt x="527" y="860"/>
                      <a:pt x="582" y="833"/>
                      <a:pt x="610" y="777"/>
                    </a:cubicBezTo>
                    <a:cubicBezTo>
                      <a:pt x="638" y="749"/>
                      <a:pt x="638" y="694"/>
                      <a:pt x="638" y="611"/>
                    </a:cubicBezTo>
                    <a:cubicBezTo>
                      <a:pt x="638" y="555"/>
                      <a:pt x="638" y="500"/>
                      <a:pt x="610" y="472"/>
                    </a:cubicBezTo>
                    <a:cubicBezTo>
                      <a:pt x="582" y="417"/>
                      <a:pt x="527" y="389"/>
                      <a:pt x="499" y="361"/>
                    </a:cubicBezTo>
                    <a:cubicBezTo>
                      <a:pt x="444" y="333"/>
                      <a:pt x="388" y="333"/>
                      <a:pt x="333" y="333"/>
                    </a:cubicBezTo>
                    <a:cubicBezTo>
                      <a:pt x="250" y="333"/>
                      <a:pt x="194" y="333"/>
                      <a:pt x="167" y="361"/>
                    </a:cubicBezTo>
                    <a:lnTo>
                      <a:pt x="194" y="112"/>
                    </a:lnTo>
                    <a:lnTo>
                      <a:pt x="582" y="112"/>
                    </a:lnTo>
                    <a:cubicBezTo>
                      <a:pt x="582" y="84"/>
                      <a:pt x="582" y="84"/>
                      <a:pt x="582" y="84"/>
                    </a:cubicBezTo>
                    <a:lnTo>
                      <a:pt x="582" y="28"/>
                    </a:lnTo>
                    <a:cubicBezTo>
                      <a:pt x="582" y="28"/>
                      <a:pt x="582" y="1"/>
                      <a:pt x="5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4"/>
              <p:cNvSpPr/>
              <p:nvPr/>
            </p:nvSpPr>
            <p:spPr>
              <a:xfrm>
                <a:off x="8322700" y="4545963"/>
                <a:ext cx="166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666" h="916" extrusionOk="0">
                    <a:moveTo>
                      <a:pt x="333" y="416"/>
                    </a:moveTo>
                    <a:cubicBezTo>
                      <a:pt x="361" y="416"/>
                      <a:pt x="416" y="416"/>
                      <a:pt x="444" y="444"/>
                    </a:cubicBezTo>
                    <a:cubicBezTo>
                      <a:pt x="472" y="444"/>
                      <a:pt x="499" y="472"/>
                      <a:pt x="527" y="499"/>
                    </a:cubicBezTo>
                    <a:cubicBezTo>
                      <a:pt x="527" y="527"/>
                      <a:pt x="555" y="583"/>
                      <a:pt x="555" y="610"/>
                    </a:cubicBezTo>
                    <a:cubicBezTo>
                      <a:pt x="555" y="666"/>
                      <a:pt x="527" y="694"/>
                      <a:pt x="527" y="721"/>
                    </a:cubicBezTo>
                    <a:cubicBezTo>
                      <a:pt x="499" y="749"/>
                      <a:pt x="472" y="777"/>
                      <a:pt x="444" y="804"/>
                    </a:cubicBezTo>
                    <a:cubicBezTo>
                      <a:pt x="416" y="804"/>
                      <a:pt x="361" y="832"/>
                      <a:pt x="333" y="832"/>
                    </a:cubicBezTo>
                    <a:cubicBezTo>
                      <a:pt x="305" y="832"/>
                      <a:pt x="250" y="804"/>
                      <a:pt x="222" y="804"/>
                    </a:cubicBezTo>
                    <a:cubicBezTo>
                      <a:pt x="194" y="777"/>
                      <a:pt x="167" y="749"/>
                      <a:pt x="139" y="721"/>
                    </a:cubicBezTo>
                    <a:cubicBezTo>
                      <a:pt x="139" y="694"/>
                      <a:pt x="111" y="666"/>
                      <a:pt x="111" y="610"/>
                    </a:cubicBezTo>
                    <a:cubicBezTo>
                      <a:pt x="111" y="583"/>
                      <a:pt x="139" y="527"/>
                      <a:pt x="139" y="499"/>
                    </a:cubicBezTo>
                    <a:cubicBezTo>
                      <a:pt x="167" y="472"/>
                      <a:pt x="194" y="444"/>
                      <a:pt x="222" y="444"/>
                    </a:cubicBezTo>
                    <a:cubicBezTo>
                      <a:pt x="250" y="416"/>
                      <a:pt x="305" y="416"/>
                      <a:pt x="333" y="416"/>
                    </a:cubicBezTo>
                    <a:close/>
                    <a:moveTo>
                      <a:pt x="333" y="0"/>
                    </a:moveTo>
                    <a:cubicBezTo>
                      <a:pt x="333" y="28"/>
                      <a:pt x="333" y="28"/>
                      <a:pt x="333" y="28"/>
                    </a:cubicBezTo>
                    <a:lnTo>
                      <a:pt x="83" y="361"/>
                    </a:lnTo>
                    <a:cubicBezTo>
                      <a:pt x="28" y="444"/>
                      <a:pt x="0" y="527"/>
                      <a:pt x="0" y="610"/>
                    </a:cubicBezTo>
                    <a:cubicBezTo>
                      <a:pt x="0" y="666"/>
                      <a:pt x="0" y="721"/>
                      <a:pt x="28" y="777"/>
                    </a:cubicBezTo>
                    <a:cubicBezTo>
                      <a:pt x="56" y="832"/>
                      <a:pt x="111" y="860"/>
                      <a:pt x="139" y="888"/>
                    </a:cubicBezTo>
                    <a:cubicBezTo>
                      <a:pt x="194" y="915"/>
                      <a:pt x="278" y="915"/>
                      <a:pt x="333" y="915"/>
                    </a:cubicBezTo>
                    <a:cubicBezTo>
                      <a:pt x="416" y="915"/>
                      <a:pt x="472" y="915"/>
                      <a:pt x="527" y="888"/>
                    </a:cubicBezTo>
                    <a:cubicBezTo>
                      <a:pt x="555" y="860"/>
                      <a:pt x="610" y="804"/>
                      <a:pt x="638" y="777"/>
                    </a:cubicBezTo>
                    <a:cubicBezTo>
                      <a:pt x="666" y="721"/>
                      <a:pt x="666" y="666"/>
                      <a:pt x="666" y="610"/>
                    </a:cubicBezTo>
                    <a:cubicBezTo>
                      <a:pt x="666" y="555"/>
                      <a:pt x="666" y="499"/>
                      <a:pt x="638" y="472"/>
                    </a:cubicBezTo>
                    <a:cubicBezTo>
                      <a:pt x="610" y="416"/>
                      <a:pt x="555" y="361"/>
                      <a:pt x="527" y="333"/>
                    </a:cubicBezTo>
                    <a:cubicBezTo>
                      <a:pt x="472" y="305"/>
                      <a:pt x="416" y="305"/>
                      <a:pt x="361" y="305"/>
                    </a:cubicBezTo>
                    <a:lnTo>
                      <a:pt x="278" y="305"/>
                    </a:lnTo>
                    <a:lnTo>
                      <a:pt x="472" y="28"/>
                    </a:lnTo>
                    <a:cubicBezTo>
                      <a:pt x="472" y="28"/>
                      <a:pt x="472" y="0"/>
                      <a:pt x="4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" name="Google Shape;78;p4"/>
            <p:cNvGrpSpPr/>
            <p:nvPr/>
          </p:nvGrpSpPr>
          <p:grpSpPr>
            <a:xfrm>
              <a:off x="4623226" y="329155"/>
              <a:ext cx="3915426" cy="61690"/>
              <a:chOff x="5614975" y="4609225"/>
              <a:chExt cx="2597125" cy="40925"/>
            </a:xfrm>
          </p:grpSpPr>
          <p:sp>
            <p:nvSpPr>
              <p:cNvPr id="79" name="Google Shape;79;p4"/>
              <p:cNvSpPr/>
              <p:nvPr/>
            </p:nvSpPr>
            <p:spPr>
              <a:xfrm>
                <a:off x="5614975" y="4632100"/>
                <a:ext cx="24974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722" extrusionOk="0">
                    <a:moveTo>
                      <a:pt x="638" y="139"/>
                    </a:moveTo>
                    <a:cubicBezTo>
                      <a:pt x="721" y="139"/>
                      <a:pt x="777" y="167"/>
                      <a:pt x="832" y="194"/>
                    </a:cubicBezTo>
                    <a:cubicBezTo>
                      <a:pt x="888" y="222"/>
                      <a:pt x="915" y="277"/>
                      <a:pt x="915" y="361"/>
                    </a:cubicBezTo>
                    <a:cubicBezTo>
                      <a:pt x="915" y="416"/>
                      <a:pt x="888" y="472"/>
                      <a:pt x="832" y="527"/>
                    </a:cubicBezTo>
                    <a:cubicBezTo>
                      <a:pt x="777" y="555"/>
                      <a:pt x="721" y="582"/>
                      <a:pt x="638" y="582"/>
                    </a:cubicBezTo>
                    <a:lnTo>
                      <a:pt x="389" y="582"/>
                    </a:lnTo>
                    <a:cubicBezTo>
                      <a:pt x="306" y="582"/>
                      <a:pt x="250" y="555"/>
                      <a:pt x="195" y="527"/>
                    </a:cubicBezTo>
                    <a:cubicBezTo>
                      <a:pt x="139" y="472"/>
                      <a:pt x="111" y="416"/>
                      <a:pt x="111" y="361"/>
                    </a:cubicBezTo>
                    <a:cubicBezTo>
                      <a:pt x="111" y="277"/>
                      <a:pt x="139" y="222"/>
                      <a:pt x="195" y="194"/>
                    </a:cubicBezTo>
                    <a:cubicBezTo>
                      <a:pt x="250" y="167"/>
                      <a:pt x="306" y="139"/>
                      <a:pt x="389" y="139"/>
                    </a:cubicBezTo>
                    <a:close/>
                    <a:moveTo>
                      <a:pt x="389" y="0"/>
                    </a:moveTo>
                    <a:cubicBezTo>
                      <a:pt x="278" y="0"/>
                      <a:pt x="195" y="28"/>
                      <a:pt x="111" y="83"/>
                    </a:cubicBezTo>
                    <a:cubicBezTo>
                      <a:pt x="28" y="139"/>
                      <a:pt x="1" y="222"/>
                      <a:pt x="1" y="361"/>
                    </a:cubicBezTo>
                    <a:cubicBezTo>
                      <a:pt x="1" y="472"/>
                      <a:pt x="28" y="555"/>
                      <a:pt x="111" y="610"/>
                    </a:cubicBezTo>
                    <a:cubicBezTo>
                      <a:pt x="195" y="666"/>
                      <a:pt x="278" y="721"/>
                      <a:pt x="389" y="721"/>
                    </a:cubicBezTo>
                    <a:lnTo>
                      <a:pt x="638" y="721"/>
                    </a:lnTo>
                    <a:cubicBezTo>
                      <a:pt x="749" y="693"/>
                      <a:pt x="832" y="666"/>
                      <a:pt x="915" y="610"/>
                    </a:cubicBezTo>
                    <a:cubicBezTo>
                      <a:pt x="999" y="555"/>
                      <a:pt x="1026" y="472"/>
                      <a:pt x="1026" y="361"/>
                    </a:cubicBezTo>
                    <a:cubicBezTo>
                      <a:pt x="1026" y="222"/>
                      <a:pt x="999" y="139"/>
                      <a:pt x="915" y="83"/>
                    </a:cubicBezTo>
                    <a:cubicBezTo>
                      <a:pt x="832" y="28"/>
                      <a:pt x="749" y="0"/>
                      <a:pt x="6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4"/>
              <p:cNvSpPr/>
              <p:nvPr/>
            </p:nvSpPr>
            <p:spPr>
              <a:xfrm>
                <a:off x="5615656" y="4617525"/>
                <a:ext cx="23612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971" h="445" extrusionOk="0">
                    <a:moveTo>
                      <a:pt x="0" y="1"/>
                    </a:moveTo>
                    <a:cubicBezTo>
                      <a:pt x="0" y="1"/>
                      <a:pt x="0" y="29"/>
                      <a:pt x="0" y="29"/>
                    </a:cubicBezTo>
                    <a:lnTo>
                      <a:pt x="0" y="84"/>
                    </a:lnTo>
                    <a:cubicBezTo>
                      <a:pt x="0" y="112"/>
                      <a:pt x="0" y="112"/>
                      <a:pt x="0" y="140"/>
                    </a:cubicBezTo>
                    <a:lnTo>
                      <a:pt x="250" y="445"/>
                    </a:lnTo>
                    <a:lnTo>
                      <a:pt x="278" y="445"/>
                    </a:lnTo>
                    <a:lnTo>
                      <a:pt x="333" y="417"/>
                    </a:lnTo>
                    <a:cubicBezTo>
                      <a:pt x="333" y="417"/>
                      <a:pt x="333" y="389"/>
                      <a:pt x="333" y="389"/>
                    </a:cubicBezTo>
                    <a:cubicBezTo>
                      <a:pt x="333" y="389"/>
                      <a:pt x="333" y="361"/>
                      <a:pt x="333" y="361"/>
                    </a:cubicBezTo>
                    <a:lnTo>
                      <a:pt x="139" y="140"/>
                    </a:lnTo>
                    <a:lnTo>
                      <a:pt x="943" y="140"/>
                    </a:lnTo>
                    <a:cubicBezTo>
                      <a:pt x="971" y="140"/>
                      <a:pt x="971" y="140"/>
                      <a:pt x="971" y="112"/>
                    </a:cubicBezTo>
                    <a:lnTo>
                      <a:pt x="971" y="29"/>
                    </a:lnTo>
                    <a:cubicBezTo>
                      <a:pt x="971" y="29"/>
                      <a:pt x="971" y="1"/>
                      <a:pt x="9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6128984" y="4632100"/>
                <a:ext cx="256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722" extrusionOk="0">
                    <a:moveTo>
                      <a:pt x="638" y="139"/>
                    </a:moveTo>
                    <a:cubicBezTo>
                      <a:pt x="722" y="139"/>
                      <a:pt x="805" y="167"/>
                      <a:pt x="833" y="194"/>
                    </a:cubicBezTo>
                    <a:cubicBezTo>
                      <a:pt x="888" y="222"/>
                      <a:pt x="916" y="277"/>
                      <a:pt x="916" y="361"/>
                    </a:cubicBezTo>
                    <a:cubicBezTo>
                      <a:pt x="916" y="416"/>
                      <a:pt x="888" y="472"/>
                      <a:pt x="833" y="527"/>
                    </a:cubicBezTo>
                    <a:cubicBezTo>
                      <a:pt x="805" y="555"/>
                      <a:pt x="722" y="582"/>
                      <a:pt x="638" y="582"/>
                    </a:cubicBezTo>
                    <a:lnTo>
                      <a:pt x="417" y="582"/>
                    </a:lnTo>
                    <a:cubicBezTo>
                      <a:pt x="306" y="582"/>
                      <a:pt x="250" y="555"/>
                      <a:pt x="195" y="527"/>
                    </a:cubicBezTo>
                    <a:cubicBezTo>
                      <a:pt x="139" y="472"/>
                      <a:pt x="139" y="416"/>
                      <a:pt x="139" y="361"/>
                    </a:cubicBezTo>
                    <a:cubicBezTo>
                      <a:pt x="139" y="277"/>
                      <a:pt x="139" y="222"/>
                      <a:pt x="195" y="194"/>
                    </a:cubicBezTo>
                    <a:cubicBezTo>
                      <a:pt x="250" y="167"/>
                      <a:pt x="306" y="139"/>
                      <a:pt x="417" y="139"/>
                    </a:cubicBezTo>
                    <a:close/>
                    <a:moveTo>
                      <a:pt x="389" y="0"/>
                    </a:moveTo>
                    <a:cubicBezTo>
                      <a:pt x="278" y="0"/>
                      <a:pt x="195" y="28"/>
                      <a:pt x="112" y="83"/>
                    </a:cubicBezTo>
                    <a:cubicBezTo>
                      <a:pt x="56" y="139"/>
                      <a:pt x="1" y="222"/>
                      <a:pt x="1" y="361"/>
                    </a:cubicBezTo>
                    <a:cubicBezTo>
                      <a:pt x="1" y="472"/>
                      <a:pt x="56" y="555"/>
                      <a:pt x="112" y="610"/>
                    </a:cubicBezTo>
                    <a:cubicBezTo>
                      <a:pt x="195" y="666"/>
                      <a:pt x="278" y="721"/>
                      <a:pt x="389" y="721"/>
                    </a:cubicBezTo>
                    <a:lnTo>
                      <a:pt x="638" y="721"/>
                    </a:lnTo>
                    <a:cubicBezTo>
                      <a:pt x="749" y="693"/>
                      <a:pt x="860" y="666"/>
                      <a:pt x="916" y="610"/>
                    </a:cubicBezTo>
                    <a:cubicBezTo>
                      <a:pt x="999" y="555"/>
                      <a:pt x="1027" y="472"/>
                      <a:pt x="1027" y="361"/>
                    </a:cubicBezTo>
                    <a:cubicBezTo>
                      <a:pt x="1027" y="222"/>
                      <a:pt x="999" y="139"/>
                      <a:pt x="916" y="83"/>
                    </a:cubicBezTo>
                    <a:cubicBezTo>
                      <a:pt x="860" y="28"/>
                      <a:pt x="749" y="0"/>
                      <a:pt x="6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6128575" y="4611300"/>
                <a:ext cx="25675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694" extrusionOk="0">
                    <a:moveTo>
                      <a:pt x="943" y="1"/>
                    </a:moveTo>
                    <a:cubicBezTo>
                      <a:pt x="916" y="1"/>
                      <a:pt x="916" y="28"/>
                      <a:pt x="916" y="28"/>
                    </a:cubicBezTo>
                    <a:cubicBezTo>
                      <a:pt x="888" y="28"/>
                      <a:pt x="888" y="28"/>
                      <a:pt x="888" y="56"/>
                    </a:cubicBezTo>
                    <a:lnTo>
                      <a:pt x="888" y="500"/>
                    </a:lnTo>
                    <a:lnTo>
                      <a:pt x="611" y="222"/>
                    </a:lnTo>
                    <a:cubicBezTo>
                      <a:pt x="555" y="139"/>
                      <a:pt x="500" y="112"/>
                      <a:pt x="472" y="84"/>
                    </a:cubicBezTo>
                    <a:cubicBezTo>
                      <a:pt x="417" y="56"/>
                      <a:pt x="361" y="28"/>
                      <a:pt x="306" y="28"/>
                    </a:cubicBezTo>
                    <a:cubicBezTo>
                      <a:pt x="223" y="28"/>
                      <a:pt x="139" y="56"/>
                      <a:pt x="84" y="112"/>
                    </a:cubicBezTo>
                    <a:cubicBezTo>
                      <a:pt x="29" y="167"/>
                      <a:pt x="1" y="250"/>
                      <a:pt x="1" y="361"/>
                    </a:cubicBezTo>
                    <a:cubicBezTo>
                      <a:pt x="1" y="417"/>
                      <a:pt x="29" y="472"/>
                      <a:pt x="56" y="527"/>
                    </a:cubicBezTo>
                    <a:cubicBezTo>
                      <a:pt x="84" y="583"/>
                      <a:pt x="112" y="611"/>
                      <a:pt x="167" y="638"/>
                    </a:cubicBezTo>
                    <a:cubicBezTo>
                      <a:pt x="223" y="666"/>
                      <a:pt x="278" y="666"/>
                      <a:pt x="306" y="694"/>
                    </a:cubicBezTo>
                    <a:cubicBezTo>
                      <a:pt x="333" y="694"/>
                      <a:pt x="333" y="666"/>
                      <a:pt x="333" y="666"/>
                    </a:cubicBezTo>
                    <a:cubicBezTo>
                      <a:pt x="333" y="666"/>
                      <a:pt x="333" y="666"/>
                      <a:pt x="333" y="638"/>
                    </a:cubicBezTo>
                    <a:lnTo>
                      <a:pt x="333" y="583"/>
                    </a:lnTo>
                    <a:cubicBezTo>
                      <a:pt x="333" y="583"/>
                      <a:pt x="333" y="555"/>
                      <a:pt x="333" y="555"/>
                    </a:cubicBezTo>
                    <a:lnTo>
                      <a:pt x="306" y="555"/>
                    </a:lnTo>
                    <a:cubicBezTo>
                      <a:pt x="250" y="527"/>
                      <a:pt x="223" y="527"/>
                      <a:pt x="167" y="472"/>
                    </a:cubicBezTo>
                    <a:cubicBezTo>
                      <a:pt x="139" y="444"/>
                      <a:pt x="139" y="417"/>
                      <a:pt x="139" y="361"/>
                    </a:cubicBezTo>
                    <a:cubicBezTo>
                      <a:pt x="139" y="306"/>
                      <a:pt x="139" y="250"/>
                      <a:pt x="167" y="222"/>
                    </a:cubicBezTo>
                    <a:cubicBezTo>
                      <a:pt x="195" y="195"/>
                      <a:pt x="250" y="167"/>
                      <a:pt x="306" y="167"/>
                    </a:cubicBezTo>
                    <a:cubicBezTo>
                      <a:pt x="361" y="167"/>
                      <a:pt x="389" y="195"/>
                      <a:pt x="417" y="195"/>
                    </a:cubicBezTo>
                    <a:cubicBezTo>
                      <a:pt x="472" y="222"/>
                      <a:pt x="500" y="278"/>
                      <a:pt x="583" y="361"/>
                    </a:cubicBezTo>
                    <a:lnTo>
                      <a:pt x="888" y="666"/>
                    </a:lnTo>
                    <a:cubicBezTo>
                      <a:pt x="888" y="694"/>
                      <a:pt x="916" y="694"/>
                      <a:pt x="943" y="694"/>
                    </a:cubicBezTo>
                    <a:lnTo>
                      <a:pt x="999" y="694"/>
                    </a:lnTo>
                    <a:cubicBezTo>
                      <a:pt x="1027" y="694"/>
                      <a:pt x="1027" y="666"/>
                      <a:pt x="1027" y="666"/>
                    </a:cubicBezTo>
                    <a:lnTo>
                      <a:pt x="1027" y="56"/>
                    </a:lnTo>
                    <a:cubicBezTo>
                      <a:pt x="1027" y="28"/>
                      <a:pt x="1027" y="28"/>
                      <a:pt x="999" y="28"/>
                    </a:cubicBezTo>
                    <a:cubicBezTo>
                      <a:pt x="999" y="28"/>
                      <a:pt x="999" y="1"/>
                      <a:pt x="9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4"/>
              <p:cNvSpPr/>
              <p:nvPr/>
            </p:nvSpPr>
            <p:spPr>
              <a:xfrm>
                <a:off x="6643694" y="4632100"/>
                <a:ext cx="249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999" h="722" extrusionOk="0">
                    <a:moveTo>
                      <a:pt x="610" y="139"/>
                    </a:moveTo>
                    <a:cubicBezTo>
                      <a:pt x="693" y="139"/>
                      <a:pt x="776" y="167"/>
                      <a:pt x="804" y="194"/>
                    </a:cubicBezTo>
                    <a:cubicBezTo>
                      <a:pt x="860" y="222"/>
                      <a:pt x="887" y="277"/>
                      <a:pt x="887" y="361"/>
                    </a:cubicBezTo>
                    <a:cubicBezTo>
                      <a:pt x="887" y="416"/>
                      <a:pt x="860" y="472"/>
                      <a:pt x="804" y="527"/>
                    </a:cubicBezTo>
                    <a:cubicBezTo>
                      <a:pt x="776" y="555"/>
                      <a:pt x="693" y="582"/>
                      <a:pt x="610" y="582"/>
                    </a:cubicBezTo>
                    <a:lnTo>
                      <a:pt x="388" y="582"/>
                    </a:lnTo>
                    <a:cubicBezTo>
                      <a:pt x="305" y="582"/>
                      <a:pt x="222" y="555"/>
                      <a:pt x="166" y="527"/>
                    </a:cubicBezTo>
                    <a:cubicBezTo>
                      <a:pt x="139" y="472"/>
                      <a:pt x="111" y="416"/>
                      <a:pt x="111" y="361"/>
                    </a:cubicBezTo>
                    <a:cubicBezTo>
                      <a:pt x="111" y="277"/>
                      <a:pt x="139" y="222"/>
                      <a:pt x="166" y="194"/>
                    </a:cubicBezTo>
                    <a:cubicBezTo>
                      <a:pt x="222" y="167"/>
                      <a:pt x="305" y="139"/>
                      <a:pt x="388" y="139"/>
                    </a:cubicBezTo>
                    <a:close/>
                    <a:moveTo>
                      <a:pt x="361" y="0"/>
                    </a:moveTo>
                    <a:cubicBezTo>
                      <a:pt x="250" y="0"/>
                      <a:pt x="166" y="28"/>
                      <a:pt x="83" y="83"/>
                    </a:cubicBezTo>
                    <a:cubicBezTo>
                      <a:pt x="28" y="139"/>
                      <a:pt x="0" y="222"/>
                      <a:pt x="0" y="361"/>
                    </a:cubicBezTo>
                    <a:cubicBezTo>
                      <a:pt x="0" y="472"/>
                      <a:pt x="28" y="555"/>
                      <a:pt x="83" y="610"/>
                    </a:cubicBezTo>
                    <a:cubicBezTo>
                      <a:pt x="166" y="666"/>
                      <a:pt x="250" y="721"/>
                      <a:pt x="361" y="721"/>
                    </a:cubicBezTo>
                    <a:lnTo>
                      <a:pt x="610" y="721"/>
                    </a:lnTo>
                    <a:cubicBezTo>
                      <a:pt x="721" y="693"/>
                      <a:pt x="832" y="666"/>
                      <a:pt x="887" y="610"/>
                    </a:cubicBezTo>
                    <a:cubicBezTo>
                      <a:pt x="971" y="555"/>
                      <a:pt x="998" y="472"/>
                      <a:pt x="998" y="361"/>
                    </a:cubicBezTo>
                    <a:cubicBezTo>
                      <a:pt x="998" y="222"/>
                      <a:pt x="971" y="139"/>
                      <a:pt x="887" y="83"/>
                    </a:cubicBezTo>
                    <a:cubicBezTo>
                      <a:pt x="832" y="28"/>
                      <a:pt x="721" y="0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4"/>
              <p:cNvSpPr/>
              <p:nvPr/>
            </p:nvSpPr>
            <p:spPr>
              <a:xfrm>
                <a:off x="6643556" y="4611300"/>
                <a:ext cx="24975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999" h="694" extrusionOk="0">
                    <a:moveTo>
                      <a:pt x="693" y="1"/>
                    </a:moveTo>
                    <a:cubicBezTo>
                      <a:pt x="610" y="1"/>
                      <a:pt x="555" y="28"/>
                      <a:pt x="499" y="84"/>
                    </a:cubicBezTo>
                    <a:cubicBezTo>
                      <a:pt x="444" y="139"/>
                      <a:pt x="416" y="195"/>
                      <a:pt x="416" y="306"/>
                    </a:cubicBezTo>
                    <a:lnTo>
                      <a:pt x="416" y="333"/>
                    </a:lnTo>
                    <a:lnTo>
                      <a:pt x="111" y="56"/>
                    </a:lnTo>
                    <a:cubicBezTo>
                      <a:pt x="111" y="28"/>
                      <a:pt x="83" y="28"/>
                      <a:pt x="83" y="28"/>
                    </a:cubicBezTo>
                    <a:lnTo>
                      <a:pt x="28" y="28"/>
                    </a:lnTo>
                    <a:cubicBezTo>
                      <a:pt x="28" y="28"/>
                      <a:pt x="28" y="28"/>
                      <a:pt x="0" y="56"/>
                    </a:cubicBezTo>
                    <a:lnTo>
                      <a:pt x="0" y="638"/>
                    </a:lnTo>
                    <a:cubicBezTo>
                      <a:pt x="28" y="666"/>
                      <a:pt x="28" y="666"/>
                      <a:pt x="28" y="666"/>
                    </a:cubicBezTo>
                    <a:lnTo>
                      <a:pt x="83" y="666"/>
                    </a:lnTo>
                    <a:cubicBezTo>
                      <a:pt x="83" y="666"/>
                      <a:pt x="111" y="666"/>
                      <a:pt x="111" y="638"/>
                    </a:cubicBezTo>
                    <a:lnTo>
                      <a:pt x="111" y="195"/>
                    </a:lnTo>
                    <a:lnTo>
                      <a:pt x="416" y="472"/>
                    </a:lnTo>
                    <a:cubicBezTo>
                      <a:pt x="444" y="500"/>
                      <a:pt x="444" y="500"/>
                      <a:pt x="471" y="500"/>
                    </a:cubicBezTo>
                    <a:lnTo>
                      <a:pt x="527" y="500"/>
                    </a:lnTo>
                    <a:cubicBezTo>
                      <a:pt x="527" y="472"/>
                      <a:pt x="527" y="472"/>
                      <a:pt x="527" y="472"/>
                    </a:cubicBezTo>
                    <a:lnTo>
                      <a:pt x="527" y="333"/>
                    </a:lnTo>
                    <a:cubicBezTo>
                      <a:pt x="527" y="195"/>
                      <a:pt x="582" y="112"/>
                      <a:pt x="693" y="112"/>
                    </a:cubicBezTo>
                    <a:cubicBezTo>
                      <a:pt x="749" y="112"/>
                      <a:pt x="804" y="139"/>
                      <a:pt x="832" y="195"/>
                    </a:cubicBezTo>
                    <a:cubicBezTo>
                      <a:pt x="860" y="222"/>
                      <a:pt x="887" y="278"/>
                      <a:pt x="887" y="333"/>
                    </a:cubicBezTo>
                    <a:cubicBezTo>
                      <a:pt x="887" y="389"/>
                      <a:pt x="887" y="444"/>
                      <a:pt x="860" y="500"/>
                    </a:cubicBezTo>
                    <a:cubicBezTo>
                      <a:pt x="832" y="527"/>
                      <a:pt x="804" y="555"/>
                      <a:pt x="749" y="583"/>
                    </a:cubicBezTo>
                    <a:lnTo>
                      <a:pt x="721" y="583"/>
                    </a:lnTo>
                    <a:cubicBezTo>
                      <a:pt x="721" y="583"/>
                      <a:pt x="721" y="611"/>
                      <a:pt x="721" y="611"/>
                    </a:cubicBezTo>
                    <a:lnTo>
                      <a:pt x="721" y="666"/>
                    </a:lnTo>
                    <a:cubicBezTo>
                      <a:pt x="721" y="694"/>
                      <a:pt x="721" y="694"/>
                      <a:pt x="749" y="694"/>
                    </a:cubicBezTo>
                    <a:cubicBezTo>
                      <a:pt x="804" y="694"/>
                      <a:pt x="832" y="694"/>
                      <a:pt x="887" y="666"/>
                    </a:cubicBezTo>
                    <a:cubicBezTo>
                      <a:pt x="915" y="638"/>
                      <a:pt x="943" y="583"/>
                      <a:pt x="971" y="527"/>
                    </a:cubicBezTo>
                    <a:cubicBezTo>
                      <a:pt x="998" y="472"/>
                      <a:pt x="998" y="417"/>
                      <a:pt x="998" y="333"/>
                    </a:cubicBezTo>
                    <a:cubicBezTo>
                      <a:pt x="998" y="278"/>
                      <a:pt x="998" y="222"/>
                      <a:pt x="971" y="167"/>
                    </a:cubicBezTo>
                    <a:cubicBezTo>
                      <a:pt x="943" y="112"/>
                      <a:pt x="915" y="56"/>
                      <a:pt x="860" y="28"/>
                    </a:cubicBezTo>
                    <a:cubicBezTo>
                      <a:pt x="832" y="1"/>
                      <a:pt x="776" y="1"/>
                      <a:pt x="6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4"/>
              <p:cNvSpPr/>
              <p:nvPr/>
            </p:nvSpPr>
            <p:spPr>
              <a:xfrm>
                <a:off x="7157705" y="4632100"/>
                <a:ext cx="249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999" h="722" extrusionOk="0">
                    <a:moveTo>
                      <a:pt x="611" y="139"/>
                    </a:moveTo>
                    <a:cubicBezTo>
                      <a:pt x="694" y="139"/>
                      <a:pt x="777" y="167"/>
                      <a:pt x="833" y="194"/>
                    </a:cubicBezTo>
                    <a:cubicBezTo>
                      <a:pt x="860" y="222"/>
                      <a:pt x="888" y="277"/>
                      <a:pt x="888" y="361"/>
                    </a:cubicBezTo>
                    <a:cubicBezTo>
                      <a:pt x="888" y="416"/>
                      <a:pt x="860" y="472"/>
                      <a:pt x="833" y="527"/>
                    </a:cubicBezTo>
                    <a:cubicBezTo>
                      <a:pt x="777" y="555"/>
                      <a:pt x="694" y="582"/>
                      <a:pt x="611" y="582"/>
                    </a:cubicBezTo>
                    <a:lnTo>
                      <a:pt x="389" y="582"/>
                    </a:lnTo>
                    <a:cubicBezTo>
                      <a:pt x="306" y="582"/>
                      <a:pt x="223" y="555"/>
                      <a:pt x="167" y="527"/>
                    </a:cubicBezTo>
                    <a:cubicBezTo>
                      <a:pt x="139" y="472"/>
                      <a:pt x="112" y="416"/>
                      <a:pt x="112" y="361"/>
                    </a:cubicBezTo>
                    <a:cubicBezTo>
                      <a:pt x="112" y="277"/>
                      <a:pt x="139" y="222"/>
                      <a:pt x="167" y="194"/>
                    </a:cubicBezTo>
                    <a:cubicBezTo>
                      <a:pt x="223" y="167"/>
                      <a:pt x="306" y="139"/>
                      <a:pt x="389" y="139"/>
                    </a:cubicBezTo>
                    <a:close/>
                    <a:moveTo>
                      <a:pt x="389" y="0"/>
                    </a:moveTo>
                    <a:cubicBezTo>
                      <a:pt x="250" y="0"/>
                      <a:pt x="167" y="28"/>
                      <a:pt x="112" y="83"/>
                    </a:cubicBezTo>
                    <a:cubicBezTo>
                      <a:pt x="28" y="139"/>
                      <a:pt x="1" y="222"/>
                      <a:pt x="1" y="361"/>
                    </a:cubicBezTo>
                    <a:cubicBezTo>
                      <a:pt x="1" y="472"/>
                      <a:pt x="28" y="555"/>
                      <a:pt x="112" y="610"/>
                    </a:cubicBezTo>
                    <a:cubicBezTo>
                      <a:pt x="167" y="666"/>
                      <a:pt x="250" y="721"/>
                      <a:pt x="389" y="721"/>
                    </a:cubicBezTo>
                    <a:lnTo>
                      <a:pt x="611" y="721"/>
                    </a:lnTo>
                    <a:cubicBezTo>
                      <a:pt x="749" y="693"/>
                      <a:pt x="833" y="666"/>
                      <a:pt x="916" y="610"/>
                    </a:cubicBezTo>
                    <a:cubicBezTo>
                      <a:pt x="971" y="555"/>
                      <a:pt x="999" y="472"/>
                      <a:pt x="999" y="361"/>
                    </a:cubicBezTo>
                    <a:cubicBezTo>
                      <a:pt x="999" y="222"/>
                      <a:pt x="971" y="139"/>
                      <a:pt x="916" y="83"/>
                    </a:cubicBezTo>
                    <a:cubicBezTo>
                      <a:pt x="833" y="28"/>
                      <a:pt x="749" y="0"/>
                      <a:pt x="6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4"/>
              <p:cNvSpPr/>
              <p:nvPr/>
            </p:nvSpPr>
            <p:spPr>
              <a:xfrm>
                <a:off x="7157837" y="4609225"/>
                <a:ext cx="24975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999" h="777" extrusionOk="0">
                    <a:moveTo>
                      <a:pt x="638" y="277"/>
                    </a:moveTo>
                    <a:lnTo>
                      <a:pt x="638" y="638"/>
                    </a:lnTo>
                    <a:lnTo>
                      <a:pt x="139" y="277"/>
                    </a:lnTo>
                    <a:close/>
                    <a:moveTo>
                      <a:pt x="638" y="0"/>
                    </a:moveTo>
                    <a:cubicBezTo>
                      <a:pt x="638" y="0"/>
                      <a:pt x="638" y="28"/>
                      <a:pt x="638" y="28"/>
                    </a:cubicBezTo>
                    <a:lnTo>
                      <a:pt x="638" y="167"/>
                    </a:lnTo>
                    <a:lnTo>
                      <a:pt x="1" y="167"/>
                    </a:lnTo>
                    <a:cubicBezTo>
                      <a:pt x="1" y="167"/>
                      <a:pt x="1" y="167"/>
                      <a:pt x="1" y="194"/>
                    </a:cubicBezTo>
                    <a:lnTo>
                      <a:pt x="1" y="277"/>
                    </a:lnTo>
                    <a:cubicBezTo>
                      <a:pt x="1" y="305"/>
                      <a:pt x="1" y="305"/>
                      <a:pt x="1" y="305"/>
                    </a:cubicBezTo>
                    <a:cubicBezTo>
                      <a:pt x="28" y="333"/>
                      <a:pt x="28" y="333"/>
                      <a:pt x="28" y="333"/>
                    </a:cubicBezTo>
                    <a:lnTo>
                      <a:pt x="638" y="749"/>
                    </a:lnTo>
                    <a:cubicBezTo>
                      <a:pt x="638" y="777"/>
                      <a:pt x="666" y="777"/>
                      <a:pt x="666" y="777"/>
                    </a:cubicBezTo>
                    <a:lnTo>
                      <a:pt x="749" y="777"/>
                    </a:lnTo>
                    <a:cubicBezTo>
                      <a:pt x="749" y="749"/>
                      <a:pt x="749" y="749"/>
                      <a:pt x="749" y="749"/>
                    </a:cubicBezTo>
                    <a:lnTo>
                      <a:pt x="749" y="277"/>
                    </a:lnTo>
                    <a:lnTo>
                      <a:pt x="999" y="277"/>
                    </a:lnTo>
                    <a:cubicBezTo>
                      <a:pt x="999" y="277"/>
                      <a:pt x="999" y="250"/>
                      <a:pt x="999" y="250"/>
                    </a:cubicBezTo>
                    <a:lnTo>
                      <a:pt x="999" y="194"/>
                    </a:lnTo>
                    <a:cubicBezTo>
                      <a:pt x="999" y="167"/>
                      <a:pt x="999" y="167"/>
                      <a:pt x="999" y="167"/>
                    </a:cubicBezTo>
                    <a:lnTo>
                      <a:pt x="749" y="167"/>
                    </a:lnTo>
                    <a:lnTo>
                      <a:pt x="749" y="28"/>
                    </a:lnTo>
                    <a:cubicBezTo>
                      <a:pt x="749" y="28"/>
                      <a:pt x="749" y="0"/>
                      <a:pt x="7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4"/>
              <p:cNvSpPr/>
              <p:nvPr/>
            </p:nvSpPr>
            <p:spPr>
              <a:xfrm>
                <a:off x="7671715" y="4632100"/>
                <a:ext cx="256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722" extrusionOk="0">
                    <a:moveTo>
                      <a:pt x="611" y="139"/>
                    </a:moveTo>
                    <a:cubicBezTo>
                      <a:pt x="722" y="139"/>
                      <a:pt x="777" y="167"/>
                      <a:pt x="833" y="194"/>
                    </a:cubicBezTo>
                    <a:cubicBezTo>
                      <a:pt x="888" y="222"/>
                      <a:pt x="888" y="277"/>
                      <a:pt x="888" y="361"/>
                    </a:cubicBezTo>
                    <a:cubicBezTo>
                      <a:pt x="888" y="416"/>
                      <a:pt x="888" y="472"/>
                      <a:pt x="833" y="527"/>
                    </a:cubicBezTo>
                    <a:cubicBezTo>
                      <a:pt x="777" y="555"/>
                      <a:pt x="722" y="582"/>
                      <a:pt x="611" y="582"/>
                    </a:cubicBezTo>
                    <a:lnTo>
                      <a:pt x="389" y="582"/>
                    </a:lnTo>
                    <a:cubicBezTo>
                      <a:pt x="306" y="582"/>
                      <a:pt x="223" y="555"/>
                      <a:pt x="195" y="527"/>
                    </a:cubicBezTo>
                    <a:cubicBezTo>
                      <a:pt x="140" y="472"/>
                      <a:pt x="112" y="416"/>
                      <a:pt x="112" y="361"/>
                    </a:cubicBezTo>
                    <a:cubicBezTo>
                      <a:pt x="112" y="277"/>
                      <a:pt x="140" y="222"/>
                      <a:pt x="195" y="194"/>
                    </a:cubicBezTo>
                    <a:cubicBezTo>
                      <a:pt x="223" y="167"/>
                      <a:pt x="306" y="139"/>
                      <a:pt x="389" y="139"/>
                    </a:cubicBezTo>
                    <a:close/>
                    <a:moveTo>
                      <a:pt x="389" y="0"/>
                    </a:moveTo>
                    <a:cubicBezTo>
                      <a:pt x="278" y="0"/>
                      <a:pt x="167" y="28"/>
                      <a:pt x="112" y="83"/>
                    </a:cubicBezTo>
                    <a:cubicBezTo>
                      <a:pt x="29" y="139"/>
                      <a:pt x="1" y="222"/>
                      <a:pt x="1" y="361"/>
                    </a:cubicBezTo>
                    <a:cubicBezTo>
                      <a:pt x="1" y="472"/>
                      <a:pt x="29" y="555"/>
                      <a:pt x="112" y="610"/>
                    </a:cubicBezTo>
                    <a:cubicBezTo>
                      <a:pt x="167" y="666"/>
                      <a:pt x="278" y="721"/>
                      <a:pt x="389" y="721"/>
                    </a:cubicBezTo>
                    <a:lnTo>
                      <a:pt x="639" y="721"/>
                    </a:lnTo>
                    <a:cubicBezTo>
                      <a:pt x="750" y="693"/>
                      <a:pt x="833" y="666"/>
                      <a:pt x="916" y="610"/>
                    </a:cubicBezTo>
                    <a:cubicBezTo>
                      <a:pt x="971" y="555"/>
                      <a:pt x="1027" y="472"/>
                      <a:pt x="1027" y="361"/>
                    </a:cubicBezTo>
                    <a:cubicBezTo>
                      <a:pt x="1027" y="222"/>
                      <a:pt x="971" y="139"/>
                      <a:pt x="916" y="83"/>
                    </a:cubicBezTo>
                    <a:cubicBezTo>
                      <a:pt x="833" y="28"/>
                      <a:pt x="750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4"/>
              <p:cNvSpPr/>
              <p:nvPr/>
            </p:nvSpPr>
            <p:spPr>
              <a:xfrm>
                <a:off x="7672119" y="4611300"/>
                <a:ext cx="25675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694" extrusionOk="0">
                    <a:moveTo>
                      <a:pt x="694" y="1"/>
                    </a:moveTo>
                    <a:cubicBezTo>
                      <a:pt x="611" y="1"/>
                      <a:pt x="555" y="1"/>
                      <a:pt x="500" y="28"/>
                    </a:cubicBezTo>
                    <a:cubicBezTo>
                      <a:pt x="472" y="84"/>
                      <a:pt x="417" y="112"/>
                      <a:pt x="417" y="167"/>
                    </a:cubicBezTo>
                    <a:cubicBezTo>
                      <a:pt x="389" y="222"/>
                      <a:pt x="361" y="278"/>
                      <a:pt x="361" y="333"/>
                    </a:cubicBezTo>
                    <a:cubicBezTo>
                      <a:pt x="361" y="417"/>
                      <a:pt x="389" y="472"/>
                      <a:pt x="417" y="527"/>
                    </a:cubicBezTo>
                    <a:lnTo>
                      <a:pt x="140" y="500"/>
                    </a:lnTo>
                    <a:lnTo>
                      <a:pt x="140" y="84"/>
                    </a:lnTo>
                    <a:cubicBezTo>
                      <a:pt x="140" y="84"/>
                      <a:pt x="140" y="84"/>
                      <a:pt x="112" y="56"/>
                    </a:cubicBezTo>
                    <a:lnTo>
                      <a:pt x="29" y="56"/>
                    </a:lnTo>
                    <a:cubicBezTo>
                      <a:pt x="29" y="56"/>
                      <a:pt x="1" y="84"/>
                      <a:pt x="1" y="84"/>
                    </a:cubicBezTo>
                    <a:lnTo>
                      <a:pt x="1" y="583"/>
                    </a:lnTo>
                    <a:cubicBezTo>
                      <a:pt x="1" y="611"/>
                      <a:pt x="29" y="611"/>
                      <a:pt x="56" y="611"/>
                    </a:cubicBezTo>
                    <a:lnTo>
                      <a:pt x="528" y="666"/>
                    </a:lnTo>
                    <a:cubicBezTo>
                      <a:pt x="528" y="666"/>
                      <a:pt x="528" y="666"/>
                      <a:pt x="528" y="638"/>
                    </a:cubicBezTo>
                    <a:cubicBezTo>
                      <a:pt x="555" y="638"/>
                      <a:pt x="555" y="638"/>
                      <a:pt x="555" y="611"/>
                    </a:cubicBezTo>
                    <a:lnTo>
                      <a:pt x="555" y="555"/>
                    </a:lnTo>
                    <a:cubicBezTo>
                      <a:pt x="555" y="555"/>
                      <a:pt x="555" y="527"/>
                      <a:pt x="555" y="527"/>
                    </a:cubicBezTo>
                    <a:cubicBezTo>
                      <a:pt x="528" y="527"/>
                      <a:pt x="528" y="500"/>
                      <a:pt x="528" y="500"/>
                    </a:cubicBezTo>
                    <a:cubicBezTo>
                      <a:pt x="500" y="472"/>
                      <a:pt x="500" y="444"/>
                      <a:pt x="500" y="444"/>
                    </a:cubicBezTo>
                    <a:cubicBezTo>
                      <a:pt x="472" y="417"/>
                      <a:pt x="472" y="389"/>
                      <a:pt x="472" y="361"/>
                    </a:cubicBezTo>
                    <a:cubicBezTo>
                      <a:pt x="472" y="278"/>
                      <a:pt x="500" y="250"/>
                      <a:pt x="528" y="195"/>
                    </a:cubicBezTo>
                    <a:cubicBezTo>
                      <a:pt x="555" y="139"/>
                      <a:pt x="611" y="139"/>
                      <a:pt x="666" y="139"/>
                    </a:cubicBezTo>
                    <a:cubicBezTo>
                      <a:pt x="750" y="139"/>
                      <a:pt x="805" y="139"/>
                      <a:pt x="833" y="195"/>
                    </a:cubicBezTo>
                    <a:cubicBezTo>
                      <a:pt x="888" y="250"/>
                      <a:pt x="888" y="278"/>
                      <a:pt x="888" y="361"/>
                    </a:cubicBezTo>
                    <a:cubicBezTo>
                      <a:pt x="888" y="417"/>
                      <a:pt x="888" y="444"/>
                      <a:pt x="860" y="500"/>
                    </a:cubicBezTo>
                    <a:cubicBezTo>
                      <a:pt x="833" y="527"/>
                      <a:pt x="805" y="555"/>
                      <a:pt x="750" y="555"/>
                    </a:cubicBezTo>
                    <a:cubicBezTo>
                      <a:pt x="722" y="583"/>
                      <a:pt x="722" y="583"/>
                      <a:pt x="722" y="611"/>
                    </a:cubicBezTo>
                    <a:lnTo>
                      <a:pt x="722" y="666"/>
                    </a:lnTo>
                    <a:cubicBezTo>
                      <a:pt x="722" y="666"/>
                      <a:pt x="722" y="694"/>
                      <a:pt x="722" y="694"/>
                    </a:cubicBezTo>
                    <a:lnTo>
                      <a:pt x="750" y="694"/>
                    </a:lnTo>
                    <a:cubicBezTo>
                      <a:pt x="805" y="694"/>
                      <a:pt x="833" y="694"/>
                      <a:pt x="888" y="666"/>
                    </a:cubicBezTo>
                    <a:cubicBezTo>
                      <a:pt x="916" y="638"/>
                      <a:pt x="944" y="583"/>
                      <a:pt x="971" y="527"/>
                    </a:cubicBezTo>
                    <a:cubicBezTo>
                      <a:pt x="999" y="500"/>
                      <a:pt x="1027" y="417"/>
                      <a:pt x="1027" y="361"/>
                    </a:cubicBezTo>
                    <a:cubicBezTo>
                      <a:pt x="1027" y="278"/>
                      <a:pt x="999" y="222"/>
                      <a:pt x="971" y="167"/>
                    </a:cubicBezTo>
                    <a:cubicBezTo>
                      <a:pt x="944" y="112"/>
                      <a:pt x="916" y="84"/>
                      <a:pt x="860" y="28"/>
                    </a:cubicBezTo>
                    <a:cubicBezTo>
                      <a:pt x="805" y="1"/>
                      <a:pt x="750" y="1"/>
                      <a:pt x="6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4"/>
              <p:cNvSpPr/>
              <p:nvPr/>
            </p:nvSpPr>
            <p:spPr>
              <a:xfrm>
                <a:off x="8186425" y="4632100"/>
                <a:ext cx="256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722" extrusionOk="0">
                    <a:moveTo>
                      <a:pt x="638" y="139"/>
                    </a:moveTo>
                    <a:cubicBezTo>
                      <a:pt x="721" y="139"/>
                      <a:pt x="777" y="167"/>
                      <a:pt x="832" y="194"/>
                    </a:cubicBezTo>
                    <a:cubicBezTo>
                      <a:pt x="887" y="222"/>
                      <a:pt x="915" y="277"/>
                      <a:pt x="915" y="361"/>
                    </a:cubicBezTo>
                    <a:cubicBezTo>
                      <a:pt x="915" y="416"/>
                      <a:pt x="887" y="472"/>
                      <a:pt x="832" y="527"/>
                    </a:cubicBezTo>
                    <a:cubicBezTo>
                      <a:pt x="777" y="555"/>
                      <a:pt x="721" y="582"/>
                      <a:pt x="638" y="582"/>
                    </a:cubicBezTo>
                    <a:lnTo>
                      <a:pt x="388" y="582"/>
                    </a:lnTo>
                    <a:cubicBezTo>
                      <a:pt x="305" y="582"/>
                      <a:pt x="250" y="555"/>
                      <a:pt x="194" y="527"/>
                    </a:cubicBezTo>
                    <a:cubicBezTo>
                      <a:pt x="139" y="472"/>
                      <a:pt x="111" y="416"/>
                      <a:pt x="111" y="361"/>
                    </a:cubicBezTo>
                    <a:cubicBezTo>
                      <a:pt x="111" y="277"/>
                      <a:pt x="139" y="222"/>
                      <a:pt x="194" y="194"/>
                    </a:cubicBezTo>
                    <a:cubicBezTo>
                      <a:pt x="250" y="167"/>
                      <a:pt x="305" y="139"/>
                      <a:pt x="388" y="139"/>
                    </a:cubicBezTo>
                    <a:close/>
                    <a:moveTo>
                      <a:pt x="388" y="0"/>
                    </a:moveTo>
                    <a:cubicBezTo>
                      <a:pt x="277" y="0"/>
                      <a:pt x="194" y="28"/>
                      <a:pt x="111" y="83"/>
                    </a:cubicBezTo>
                    <a:cubicBezTo>
                      <a:pt x="28" y="139"/>
                      <a:pt x="0" y="222"/>
                      <a:pt x="0" y="361"/>
                    </a:cubicBezTo>
                    <a:cubicBezTo>
                      <a:pt x="0" y="472"/>
                      <a:pt x="28" y="555"/>
                      <a:pt x="111" y="610"/>
                    </a:cubicBezTo>
                    <a:cubicBezTo>
                      <a:pt x="194" y="666"/>
                      <a:pt x="277" y="721"/>
                      <a:pt x="388" y="721"/>
                    </a:cubicBezTo>
                    <a:lnTo>
                      <a:pt x="638" y="721"/>
                    </a:lnTo>
                    <a:cubicBezTo>
                      <a:pt x="749" y="693"/>
                      <a:pt x="832" y="666"/>
                      <a:pt x="915" y="610"/>
                    </a:cubicBezTo>
                    <a:cubicBezTo>
                      <a:pt x="998" y="555"/>
                      <a:pt x="1026" y="472"/>
                      <a:pt x="1026" y="361"/>
                    </a:cubicBezTo>
                    <a:cubicBezTo>
                      <a:pt x="1026" y="222"/>
                      <a:pt x="998" y="139"/>
                      <a:pt x="915" y="83"/>
                    </a:cubicBezTo>
                    <a:cubicBezTo>
                      <a:pt x="832" y="28"/>
                      <a:pt x="749" y="0"/>
                      <a:pt x="6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4"/>
              <p:cNvSpPr/>
              <p:nvPr/>
            </p:nvSpPr>
            <p:spPr>
              <a:xfrm>
                <a:off x="8187100" y="4610600"/>
                <a:ext cx="25000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722" extrusionOk="0">
                    <a:moveTo>
                      <a:pt x="666" y="140"/>
                    </a:moveTo>
                    <a:cubicBezTo>
                      <a:pt x="694" y="140"/>
                      <a:pt x="750" y="140"/>
                      <a:pt x="777" y="167"/>
                    </a:cubicBezTo>
                    <a:cubicBezTo>
                      <a:pt x="805" y="195"/>
                      <a:pt x="833" y="223"/>
                      <a:pt x="860" y="250"/>
                    </a:cubicBezTo>
                    <a:cubicBezTo>
                      <a:pt x="860" y="278"/>
                      <a:pt x="888" y="306"/>
                      <a:pt x="888" y="361"/>
                    </a:cubicBezTo>
                    <a:cubicBezTo>
                      <a:pt x="888" y="389"/>
                      <a:pt x="860" y="445"/>
                      <a:pt x="860" y="472"/>
                    </a:cubicBezTo>
                    <a:cubicBezTo>
                      <a:pt x="833" y="500"/>
                      <a:pt x="805" y="528"/>
                      <a:pt x="777" y="555"/>
                    </a:cubicBezTo>
                    <a:cubicBezTo>
                      <a:pt x="750" y="583"/>
                      <a:pt x="694" y="583"/>
                      <a:pt x="666" y="583"/>
                    </a:cubicBezTo>
                    <a:cubicBezTo>
                      <a:pt x="611" y="583"/>
                      <a:pt x="583" y="583"/>
                      <a:pt x="528" y="555"/>
                    </a:cubicBezTo>
                    <a:cubicBezTo>
                      <a:pt x="500" y="528"/>
                      <a:pt x="472" y="500"/>
                      <a:pt x="472" y="472"/>
                    </a:cubicBezTo>
                    <a:cubicBezTo>
                      <a:pt x="445" y="445"/>
                      <a:pt x="445" y="389"/>
                      <a:pt x="445" y="361"/>
                    </a:cubicBezTo>
                    <a:cubicBezTo>
                      <a:pt x="445" y="334"/>
                      <a:pt x="445" y="278"/>
                      <a:pt x="472" y="250"/>
                    </a:cubicBezTo>
                    <a:cubicBezTo>
                      <a:pt x="472" y="223"/>
                      <a:pt x="500" y="195"/>
                      <a:pt x="528" y="167"/>
                    </a:cubicBezTo>
                    <a:cubicBezTo>
                      <a:pt x="583" y="140"/>
                      <a:pt x="611" y="140"/>
                      <a:pt x="666" y="140"/>
                    </a:cubicBezTo>
                    <a:close/>
                    <a:moveTo>
                      <a:pt x="666" y="1"/>
                    </a:moveTo>
                    <a:cubicBezTo>
                      <a:pt x="583" y="1"/>
                      <a:pt x="528" y="1"/>
                      <a:pt x="500" y="29"/>
                    </a:cubicBezTo>
                    <a:cubicBezTo>
                      <a:pt x="445" y="56"/>
                      <a:pt x="389" y="112"/>
                      <a:pt x="361" y="167"/>
                    </a:cubicBezTo>
                    <a:cubicBezTo>
                      <a:pt x="334" y="223"/>
                      <a:pt x="334" y="278"/>
                      <a:pt x="334" y="334"/>
                    </a:cubicBezTo>
                    <a:cubicBezTo>
                      <a:pt x="334" y="361"/>
                      <a:pt x="334" y="389"/>
                      <a:pt x="334" y="417"/>
                    </a:cubicBezTo>
                    <a:lnTo>
                      <a:pt x="29" y="223"/>
                    </a:lnTo>
                    <a:lnTo>
                      <a:pt x="1" y="223"/>
                    </a:lnTo>
                    <a:cubicBezTo>
                      <a:pt x="1" y="223"/>
                      <a:pt x="1" y="223"/>
                      <a:pt x="1" y="250"/>
                    </a:cubicBezTo>
                    <a:lnTo>
                      <a:pt x="1" y="306"/>
                    </a:lnTo>
                    <a:cubicBezTo>
                      <a:pt x="1" y="306"/>
                      <a:pt x="1" y="334"/>
                      <a:pt x="1" y="334"/>
                    </a:cubicBezTo>
                    <a:cubicBezTo>
                      <a:pt x="1" y="334"/>
                      <a:pt x="1" y="334"/>
                      <a:pt x="1" y="361"/>
                    </a:cubicBezTo>
                    <a:lnTo>
                      <a:pt x="29" y="361"/>
                    </a:lnTo>
                    <a:lnTo>
                      <a:pt x="389" y="639"/>
                    </a:lnTo>
                    <a:cubicBezTo>
                      <a:pt x="500" y="694"/>
                      <a:pt x="583" y="722"/>
                      <a:pt x="666" y="722"/>
                    </a:cubicBezTo>
                    <a:cubicBezTo>
                      <a:pt x="722" y="722"/>
                      <a:pt x="777" y="722"/>
                      <a:pt x="833" y="694"/>
                    </a:cubicBezTo>
                    <a:cubicBezTo>
                      <a:pt x="888" y="666"/>
                      <a:pt x="916" y="611"/>
                      <a:pt x="944" y="555"/>
                    </a:cubicBezTo>
                    <a:cubicBezTo>
                      <a:pt x="971" y="500"/>
                      <a:pt x="999" y="445"/>
                      <a:pt x="999" y="361"/>
                    </a:cubicBezTo>
                    <a:cubicBezTo>
                      <a:pt x="999" y="278"/>
                      <a:pt x="971" y="223"/>
                      <a:pt x="944" y="167"/>
                    </a:cubicBezTo>
                    <a:cubicBezTo>
                      <a:pt x="916" y="112"/>
                      <a:pt x="888" y="56"/>
                      <a:pt x="833" y="29"/>
                    </a:cubicBezTo>
                    <a:cubicBezTo>
                      <a:pt x="777" y="1"/>
                      <a:pt x="722" y="1"/>
                      <a:pt x="6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91" name="Google Shape;91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2" name="Google Shape;92;p4"/>
          <p:cNvSpPr txBox="1">
            <a:spLocks noGrp="1"/>
          </p:cNvSpPr>
          <p:nvPr>
            <p:ph type="body" idx="1"/>
          </p:nvPr>
        </p:nvSpPr>
        <p:spPr>
          <a:xfrm>
            <a:off x="960000" y="1634167"/>
            <a:ext cx="10272000" cy="4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467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93" name="Google Shape;93;p4"/>
          <p:cNvGrpSpPr/>
          <p:nvPr/>
        </p:nvGrpSpPr>
        <p:grpSpPr>
          <a:xfrm>
            <a:off x="11559553" y="327451"/>
            <a:ext cx="305100" cy="305100"/>
            <a:chOff x="3023950" y="3689950"/>
            <a:chExt cx="316100" cy="316100"/>
          </a:xfrm>
        </p:grpSpPr>
        <p:sp>
          <p:nvSpPr>
            <p:cNvPr id="94" name="Google Shape;94;p4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7" name="Google Shape;97;p4"/>
          <p:cNvGrpSpPr/>
          <p:nvPr/>
        </p:nvGrpSpPr>
        <p:grpSpPr>
          <a:xfrm>
            <a:off x="11559237" y="6225420"/>
            <a:ext cx="305100" cy="305141"/>
            <a:chOff x="3023950" y="3689950"/>
            <a:chExt cx="316100" cy="316100"/>
          </a:xfrm>
        </p:grpSpPr>
        <p:sp>
          <p:nvSpPr>
            <p:cNvPr id="98" name="Google Shape;98;p4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" name="Google Shape;101;p4"/>
          <p:cNvGrpSpPr/>
          <p:nvPr/>
        </p:nvGrpSpPr>
        <p:grpSpPr>
          <a:xfrm>
            <a:off x="327653" y="327451"/>
            <a:ext cx="305100" cy="305100"/>
            <a:chOff x="3023950" y="3689950"/>
            <a:chExt cx="316100" cy="316100"/>
          </a:xfrm>
        </p:grpSpPr>
        <p:sp>
          <p:nvSpPr>
            <p:cNvPr id="102" name="Google Shape;102;p4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5" name="Google Shape;105;p4"/>
          <p:cNvGrpSpPr/>
          <p:nvPr/>
        </p:nvGrpSpPr>
        <p:grpSpPr>
          <a:xfrm>
            <a:off x="327670" y="6225420"/>
            <a:ext cx="305100" cy="305141"/>
            <a:chOff x="3023950" y="3689950"/>
            <a:chExt cx="316100" cy="316100"/>
          </a:xfrm>
        </p:grpSpPr>
        <p:sp>
          <p:nvSpPr>
            <p:cNvPr id="106" name="Google Shape;106;p4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112928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1" name="Google Shape;661;p31"/>
          <p:cNvGrpSpPr/>
          <p:nvPr/>
        </p:nvGrpSpPr>
        <p:grpSpPr>
          <a:xfrm>
            <a:off x="6230302" y="2203730"/>
            <a:ext cx="5477764" cy="4177332"/>
            <a:chOff x="5614975" y="2571738"/>
            <a:chExt cx="2725075" cy="2078413"/>
          </a:xfrm>
        </p:grpSpPr>
        <p:grpSp>
          <p:nvGrpSpPr>
            <p:cNvPr id="662" name="Google Shape;662;p31"/>
            <p:cNvGrpSpPr/>
            <p:nvPr/>
          </p:nvGrpSpPr>
          <p:grpSpPr>
            <a:xfrm>
              <a:off x="8301900" y="2571738"/>
              <a:ext cx="38150" cy="1997125"/>
              <a:chOff x="8301900" y="2571738"/>
              <a:chExt cx="38150" cy="1997125"/>
            </a:xfrm>
          </p:grpSpPr>
          <p:sp>
            <p:nvSpPr>
              <p:cNvPr id="663" name="Google Shape;663;p31"/>
              <p:cNvSpPr/>
              <p:nvPr/>
            </p:nvSpPr>
            <p:spPr>
              <a:xfrm>
                <a:off x="8305713" y="2571738"/>
                <a:ext cx="1735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944" extrusionOk="0">
                    <a:moveTo>
                      <a:pt x="333" y="112"/>
                    </a:moveTo>
                    <a:cubicBezTo>
                      <a:pt x="416" y="112"/>
                      <a:pt x="472" y="112"/>
                      <a:pt x="500" y="167"/>
                    </a:cubicBezTo>
                    <a:cubicBezTo>
                      <a:pt x="527" y="223"/>
                      <a:pt x="555" y="278"/>
                      <a:pt x="555" y="361"/>
                    </a:cubicBezTo>
                    <a:cubicBezTo>
                      <a:pt x="555" y="389"/>
                      <a:pt x="555" y="417"/>
                      <a:pt x="555" y="472"/>
                    </a:cubicBezTo>
                    <a:cubicBezTo>
                      <a:pt x="555" y="500"/>
                      <a:pt x="555" y="555"/>
                      <a:pt x="555" y="583"/>
                    </a:cubicBezTo>
                    <a:cubicBezTo>
                      <a:pt x="555" y="666"/>
                      <a:pt x="527" y="722"/>
                      <a:pt x="500" y="777"/>
                    </a:cubicBezTo>
                    <a:cubicBezTo>
                      <a:pt x="472" y="805"/>
                      <a:pt x="416" y="833"/>
                      <a:pt x="333" y="833"/>
                    </a:cubicBezTo>
                    <a:cubicBezTo>
                      <a:pt x="278" y="833"/>
                      <a:pt x="222" y="805"/>
                      <a:pt x="195" y="777"/>
                    </a:cubicBezTo>
                    <a:cubicBezTo>
                      <a:pt x="167" y="722"/>
                      <a:pt x="139" y="666"/>
                      <a:pt x="139" y="583"/>
                    </a:cubicBezTo>
                    <a:lnTo>
                      <a:pt x="139" y="472"/>
                    </a:lnTo>
                    <a:lnTo>
                      <a:pt x="139" y="361"/>
                    </a:lnTo>
                    <a:cubicBezTo>
                      <a:pt x="139" y="278"/>
                      <a:pt x="167" y="223"/>
                      <a:pt x="195" y="167"/>
                    </a:cubicBezTo>
                    <a:cubicBezTo>
                      <a:pt x="222" y="112"/>
                      <a:pt x="278" y="112"/>
                      <a:pt x="333" y="112"/>
                    </a:cubicBezTo>
                    <a:close/>
                    <a:moveTo>
                      <a:pt x="333" y="1"/>
                    </a:moveTo>
                    <a:cubicBezTo>
                      <a:pt x="222" y="1"/>
                      <a:pt x="139" y="29"/>
                      <a:pt x="111" y="84"/>
                    </a:cubicBezTo>
                    <a:cubicBezTo>
                      <a:pt x="56" y="167"/>
                      <a:pt x="28" y="250"/>
                      <a:pt x="28" y="361"/>
                    </a:cubicBezTo>
                    <a:lnTo>
                      <a:pt x="0" y="472"/>
                    </a:lnTo>
                    <a:lnTo>
                      <a:pt x="28" y="583"/>
                    </a:lnTo>
                    <a:cubicBezTo>
                      <a:pt x="28" y="694"/>
                      <a:pt x="56" y="777"/>
                      <a:pt x="111" y="833"/>
                    </a:cubicBezTo>
                    <a:cubicBezTo>
                      <a:pt x="139" y="916"/>
                      <a:pt x="222" y="944"/>
                      <a:pt x="333" y="944"/>
                    </a:cubicBezTo>
                    <a:cubicBezTo>
                      <a:pt x="472" y="944"/>
                      <a:pt x="555" y="916"/>
                      <a:pt x="583" y="833"/>
                    </a:cubicBezTo>
                    <a:cubicBezTo>
                      <a:pt x="638" y="777"/>
                      <a:pt x="666" y="694"/>
                      <a:pt x="666" y="583"/>
                    </a:cubicBezTo>
                    <a:cubicBezTo>
                      <a:pt x="666" y="555"/>
                      <a:pt x="694" y="528"/>
                      <a:pt x="694" y="472"/>
                    </a:cubicBezTo>
                    <a:cubicBezTo>
                      <a:pt x="694" y="417"/>
                      <a:pt x="666" y="389"/>
                      <a:pt x="666" y="361"/>
                    </a:cubicBezTo>
                    <a:cubicBezTo>
                      <a:pt x="666" y="250"/>
                      <a:pt x="638" y="167"/>
                      <a:pt x="583" y="84"/>
                    </a:cubicBezTo>
                    <a:cubicBezTo>
                      <a:pt x="555" y="29"/>
                      <a:pt x="472" y="1"/>
                      <a:pt x="3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31"/>
              <p:cNvSpPr/>
              <p:nvPr/>
            </p:nvSpPr>
            <p:spPr>
              <a:xfrm>
                <a:off x="8302600" y="2966313"/>
                <a:ext cx="1735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944" extrusionOk="0">
                    <a:moveTo>
                      <a:pt x="333" y="84"/>
                    </a:moveTo>
                    <a:cubicBezTo>
                      <a:pt x="416" y="84"/>
                      <a:pt x="472" y="111"/>
                      <a:pt x="500" y="167"/>
                    </a:cubicBezTo>
                    <a:cubicBezTo>
                      <a:pt x="527" y="222"/>
                      <a:pt x="555" y="278"/>
                      <a:pt x="555" y="361"/>
                    </a:cubicBezTo>
                    <a:cubicBezTo>
                      <a:pt x="555" y="389"/>
                      <a:pt x="555" y="416"/>
                      <a:pt x="555" y="472"/>
                    </a:cubicBezTo>
                    <a:cubicBezTo>
                      <a:pt x="555" y="500"/>
                      <a:pt x="555" y="555"/>
                      <a:pt x="555" y="583"/>
                    </a:cubicBezTo>
                    <a:cubicBezTo>
                      <a:pt x="555" y="638"/>
                      <a:pt x="527" y="721"/>
                      <a:pt x="500" y="749"/>
                    </a:cubicBezTo>
                    <a:cubicBezTo>
                      <a:pt x="472" y="805"/>
                      <a:pt x="416" y="832"/>
                      <a:pt x="333" y="832"/>
                    </a:cubicBezTo>
                    <a:cubicBezTo>
                      <a:pt x="278" y="832"/>
                      <a:pt x="222" y="805"/>
                      <a:pt x="195" y="749"/>
                    </a:cubicBezTo>
                    <a:cubicBezTo>
                      <a:pt x="167" y="721"/>
                      <a:pt x="139" y="638"/>
                      <a:pt x="139" y="583"/>
                    </a:cubicBezTo>
                    <a:lnTo>
                      <a:pt x="139" y="472"/>
                    </a:lnTo>
                    <a:lnTo>
                      <a:pt x="139" y="361"/>
                    </a:lnTo>
                    <a:cubicBezTo>
                      <a:pt x="139" y="278"/>
                      <a:pt x="167" y="222"/>
                      <a:pt x="195" y="167"/>
                    </a:cubicBezTo>
                    <a:cubicBezTo>
                      <a:pt x="222" y="111"/>
                      <a:pt x="278" y="84"/>
                      <a:pt x="333" y="84"/>
                    </a:cubicBezTo>
                    <a:close/>
                    <a:moveTo>
                      <a:pt x="333" y="0"/>
                    </a:moveTo>
                    <a:cubicBezTo>
                      <a:pt x="222" y="0"/>
                      <a:pt x="139" y="28"/>
                      <a:pt x="111" y="84"/>
                    </a:cubicBezTo>
                    <a:cubicBezTo>
                      <a:pt x="56" y="167"/>
                      <a:pt x="28" y="250"/>
                      <a:pt x="28" y="333"/>
                    </a:cubicBezTo>
                    <a:lnTo>
                      <a:pt x="0" y="472"/>
                    </a:lnTo>
                    <a:lnTo>
                      <a:pt x="28" y="583"/>
                    </a:lnTo>
                    <a:cubicBezTo>
                      <a:pt x="28" y="694"/>
                      <a:pt x="56" y="777"/>
                      <a:pt x="111" y="832"/>
                    </a:cubicBezTo>
                    <a:cubicBezTo>
                      <a:pt x="139" y="915"/>
                      <a:pt x="222" y="943"/>
                      <a:pt x="333" y="943"/>
                    </a:cubicBezTo>
                    <a:cubicBezTo>
                      <a:pt x="472" y="943"/>
                      <a:pt x="555" y="915"/>
                      <a:pt x="583" y="832"/>
                    </a:cubicBezTo>
                    <a:cubicBezTo>
                      <a:pt x="638" y="777"/>
                      <a:pt x="666" y="694"/>
                      <a:pt x="666" y="583"/>
                    </a:cubicBezTo>
                    <a:cubicBezTo>
                      <a:pt x="666" y="555"/>
                      <a:pt x="694" y="527"/>
                      <a:pt x="694" y="472"/>
                    </a:cubicBezTo>
                    <a:cubicBezTo>
                      <a:pt x="694" y="416"/>
                      <a:pt x="666" y="361"/>
                      <a:pt x="666" y="333"/>
                    </a:cubicBezTo>
                    <a:cubicBezTo>
                      <a:pt x="666" y="250"/>
                      <a:pt x="638" y="167"/>
                      <a:pt x="583" y="84"/>
                    </a:cubicBezTo>
                    <a:cubicBezTo>
                      <a:pt x="555" y="28"/>
                      <a:pt x="472" y="0"/>
                      <a:pt x="3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31"/>
              <p:cNvSpPr/>
              <p:nvPr/>
            </p:nvSpPr>
            <p:spPr>
              <a:xfrm>
                <a:off x="8302250" y="3360888"/>
                <a:ext cx="1735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944" extrusionOk="0">
                    <a:moveTo>
                      <a:pt x="333" y="84"/>
                    </a:moveTo>
                    <a:cubicBezTo>
                      <a:pt x="416" y="84"/>
                      <a:pt x="472" y="112"/>
                      <a:pt x="500" y="167"/>
                    </a:cubicBezTo>
                    <a:cubicBezTo>
                      <a:pt x="527" y="223"/>
                      <a:pt x="555" y="278"/>
                      <a:pt x="555" y="361"/>
                    </a:cubicBezTo>
                    <a:cubicBezTo>
                      <a:pt x="555" y="389"/>
                      <a:pt x="555" y="417"/>
                      <a:pt x="555" y="472"/>
                    </a:cubicBezTo>
                    <a:cubicBezTo>
                      <a:pt x="555" y="500"/>
                      <a:pt x="555" y="555"/>
                      <a:pt x="555" y="583"/>
                    </a:cubicBezTo>
                    <a:cubicBezTo>
                      <a:pt x="555" y="638"/>
                      <a:pt x="527" y="722"/>
                      <a:pt x="500" y="749"/>
                    </a:cubicBezTo>
                    <a:cubicBezTo>
                      <a:pt x="472" y="805"/>
                      <a:pt x="416" y="833"/>
                      <a:pt x="333" y="833"/>
                    </a:cubicBezTo>
                    <a:cubicBezTo>
                      <a:pt x="278" y="833"/>
                      <a:pt x="222" y="805"/>
                      <a:pt x="195" y="749"/>
                    </a:cubicBezTo>
                    <a:cubicBezTo>
                      <a:pt x="167" y="722"/>
                      <a:pt x="139" y="638"/>
                      <a:pt x="139" y="583"/>
                    </a:cubicBezTo>
                    <a:lnTo>
                      <a:pt x="139" y="472"/>
                    </a:lnTo>
                    <a:lnTo>
                      <a:pt x="139" y="361"/>
                    </a:lnTo>
                    <a:cubicBezTo>
                      <a:pt x="139" y="278"/>
                      <a:pt x="167" y="223"/>
                      <a:pt x="195" y="167"/>
                    </a:cubicBezTo>
                    <a:cubicBezTo>
                      <a:pt x="222" y="112"/>
                      <a:pt x="278" y="84"/>
                      <a:pt x="333" y="84"/>
                    </a:cubicBezTo>
                    <a:close/>
                    <a:moveTo>
                      <a:pt x="333" y="1"/>
                    </a:moveTo>
                    <a:cubicBezTo>
                      <a:pt x="222" y="1"/>
                      <a:pt x="139" y="29"/>
                      <a:pt x="111" y="84"/>
                    </a:cubicBezTo>
                    <a:cubicBezTo>
                      <a:pt x="56" y="167"/>
                      <a:pt x="28" y="250"/>
                      <a:pt x="28" y="334"/>
                    </a:cubicBezTo>
                    <a:lnTo>
                      <a:pt x="0" y="472"/>
                    </a:lnTo>
                    <a:lnTo>
                      <a:pt x="28" y="583"/>
                    </a:lnTo>
                    <a:cubicBezTo>
                      <a:pt x="28" y="694"/>
                      <a:pt x="56" y="777"/>
                      <a:pt x="111" y="833"/>
                    </a:cubicBezTo>
                    <a:cubicBezTo>
                      <a:pt x="139" y="916"/>
                      <a:pt x="222" y="943"/>
                      <a:pt x="333" y="943"/>
                    </a:cubicBezTo>
                    <a:cubicBezTo>
                      <a:pt x="472" y="943"/>
                      <a:pt x="555" y="916"/>
                      <a:pt x="583" y="833"/>
                    </a:cubicBezTo>
                    <a:cubicBezTo>
                      <a:pt x="638" y="777"/>
                      <a:pt x="666" y="694"/>
                      <a:pt x="666" y="583"/>
                    </a:cubicBezTo>
                    <a:cubicBezTo>
                      <a:pt x="666" y="555"/>
                      <a:pt x="694" y="528"/>
                      <a:pt x="694" y="472"/>
                    </a:cubicBezTo>
                    <a:cubicBezTo>
                      <a:pt x="694" y="417"/>
                      <a:pt x="666" y="361"/>
                      <a:pt x="666" y="334"/>
                    </a:cubicBezTo>
                    <a:cubicBezTo>
                      <a:pt x="666" y="250"/>
                      <a:pt x="638" y="167"/>
                      <a:pt x="583" y="84"/>
                    </a:cubicBezTo>
                    <a:cubicBezTo>
                      <a:pt x="555" y="29"/>
                      <a:pt x="472" y="1"/>
                      <a:pt x="3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31"/>
              <p:cNvSpPr/>
              <p:nvPr/>
            </p:nvSpPr>
            <p:spPr>
              <a:xfrm>
                <a:off x="8301900" y="3755463"/>
                <a:ext cx="17350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694" h="943" extrusionOk="0">
                    <a:moveTo>
                      <a:pt x="333" y="83"/>
                    </a:moveTo>
                    <a:cubicBezTo>
                      <a:pt x="416" y="83"/>
                      <a:pt x="472" y="111"/>
                      <a:pt x="500" y="166"/>
                    </a:cubicBezTo>
                    <a:cubicBezTo>
                      <a:pt x="527" y="222"/>
                      <a:pt x="555" y="277"/>
                      <a:pt x="555" y="361"/>
                    </a:cubicBezTo>
                    <a:cubicBezTo>
                      <a:pt x="555" y="388"/>
                      <a:pt x="555" y="416"/>
                      <a:pt x="555" y="471"/>
                    </a:cubicBezTo>
                    <a:cubicBezTo>
                      <a:pt x="555" y="499"/>
                      <a:pt x="555" y="555"/>
                      <a:pt x="555" y="582"/>
                    </a:cubicBezTo>
                    <a:cubicBezTo>
                      <a:pt x="555" y="638"/>
                      <a:pt x="527" y="721"/>
                      <a:pt x="500" y="749"/>
                    </a:cubicBezTo>
                    <a:cubicBezTo>
                      <a:pt x="472" y="804"/>
                      <a:pt x="416" y="832"/>
                      <a:pt x="333" y="832"/>
                    </a:cubicBezTo>
                    <a:cubicBezTo>
                      <a:pt x="278" y="832"/>
                      <a:pt x="222" y="804"/>
                      <a:pt x="195" y="749"/>
                    </a:cubicBezTo>
                    <a:cubicBezTo>
                      <a:pt x="167" y="721"/>
                      <a:pt x="139" y="638"/>
                      <a:pt x="139" y="582"/>
                    </a:cubicBezTo>
                    <a:lnTo>
                      <a:pt x="139" y="471"/>
                    </a:lnTo>
                    <a:lnTo>
                      <a:pt x="139" y="361"/>
                    </a:lnTo>
                    <a:cubicBezTo>
                      <a:pt x="139" y="277"/>
                      <a:pt x="167" y="222"/>
                      <a:pt x="195" y="166"/>
                    </a:cubicBezTo>
                    <a:cubicBezTo>
                      <a:pt x="222" y="111"/>
                      <a:pt x="278" y="83"/>
                      <a:pt x="333" y="83"/>
                    </a:cubicBezTo>
                    <a:close/>
                    <a:moveTo>
                      <a:pt x="333" y="0"/>
                    </a:moveTo>
                    <a:cubicBezTo>
                      <a:pt x="222" y="0"/>
                      <a:pt x="139" y="28"/>
                      <a:pt x="111" y="83"/>
                    </a:cubicBezTo>
                    <a:cubicBezTo>
                      <a:pt x="56" y="166"/>
                      <a:pt x="28" y="250"/>
                      <a:pt x="28" y="333"/>
                    </a:cubicBezTo>
                    <a:lnTo>
                      <a:pt x="0" y="471"/>
                    </a:lnTo>
                    <a:lnTo>
                      <a:pt x="28" y="582"/>
                    </a:lnTo>
                    <a:cubicBezTo>
                      <a:pt x="28" y="693"/>
                      <a:pt x="56" y="776"/>
                      <a:pt x="111" y="832"/>
                    </a:cubicBezTo>
                    <a:cubicBezTo>
                      <a:pt x="139" y="915"/>
                      <a:pt x="222" y="943"/>
                      <a:pt x="333" y="943"/>
                    </a:cubicBezTo>
                    <a:cubicBezTo>
                      <a:pt x="472" y="943"/>
                      <a:pt x="555" y="915"/>
                      <a:pt x="583" y="832"/>
                    </a:cubicBezTo>
                    <a:cubicBezTo>
                      <a:pt x="638" y="776"/>
                      <a:pt x="666" y="693"/>
                      <a:pt x="666" y="582"/>
                    </a:cubicBezTo>
                    <a:cubicBezTo>
                      <a:pt x="666" y="555"/>
                      <a:pt x="694" y="527"/>
                      <a:pt x="694" y="471"/>
                    </a:cubicBezTo>
                    <a:cubicBezTo>
                      <a:pt x="694" y="416"/>
                      <a:pt x="666" y="361"/>
                      <a:pt x="666" y="333"/>
                    </a:cubicBezTo>
                    <a:cubicBezTo>
                      <a:pt x="666" y="250"/>
                      <a:pt x="638" y="166"/>
                      <a:pt x="583" y="83"/>
                    </a:cubicBezTo>
                    <a:cubicBezTo>
                      <a:pt x="555" y="28"/>
                      <a:pt x="472" y="0"/>
                      <a:pt x="3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31"/>
              <p:cNvSpPr/>
              <p:nvPr/>
            </p:nvSpPr>
            <p:spPr>
              <a:xfrm>
                <a:off x="8302600" y="4150013"/>
                <a:ext cx="17350" cy="24275"/>
              </a:xfrm>
              <a:custGeom>
                <a:avLst/>
                <a:gdLst/>
                <a:ahLst/>
                <a:cxnLst/>
                <a:rect l="l" t="t" r="r" b="b"/>
                <a:pathLst>
                  <a:path w="694" h="971" extrusionOk="0">
                    <a:moveTo>
                      <a:pt x="333" y="111"/>
                    </a:moveTo>
                    <a:cubicBezTo>
                      <a:pt x="416" y="111"/>
                      <a:pt x="472" y="139"/>
                      <a:pt x="500" y="194"/>
                    </a:cubicBezTo>
                    <a:cubicBezTo>
                      <a:pt x="527" y="222"/>
                      <a:pt x="555" y="305"/>
                      <a:pt x="555" y="388"/>
                    </a:cubicBezTo>
                    <a:cubicBezTo>
                      <a:pt x="555" y="388"/>
                      <a:pt x="555" y="444"/>
                      <a:pt x="555" y="471"/>
                    </a:cubicBezTo>
                    <a:cubicBezTo>
                      <a:pt x="555" y="527"/>
                      <a:pt x="555" y="582"/>
                      <a:pt x="555" y="582"/>
                    </a:cubicBezTo>
                    <a:cubicBezTo>
                      <a:pt x="555" y="665"/>
                      <a:pt x="527" y="749"/>
                      <a:pt x="500" y="776"/>
                    </a:cubicBezTo>
                    <a:cubicBezTo>
                      <a:pt x="472" y="832"/>
                      <a:pt x="416" y="860"/>
                      <a:pt x="333" y="860"/>
                    </a:cubicBezTo>
                    <a:cubicBezTo>
                      <a:pt x="278" y="860"/>
                      <a:pt x="222" y="832"/>
                      <a:pt x="195" y="776"/>
                    </a:cubicBezTo>
                    <a:cubicBezTo>
                      <a:pt x="167" y="749"/>
                      <a:pt x="139" y="665"/>
                      <a:pt x="139" y="582"/>
                    </a:cubicBezTo>
                    <a:lnTo>
                      <a:pt x="139" y="471"/>
                    </a:lnTo>
                    <a:lnTo>
                      <a:pt x="139" y="388"/>
                    </a:lnTo>
                    <a:cubicBezTo>
                      <a:pt x="139" y="305"/>
                      <a:pt x="167" y="222"/>
                      <a:pt x="195" y="194"/>
                    </a:cubicBezTo>
                    <a:cubicBezTo>
                      <a:pt x="222" y="139"/>
                      <a:pt x="278" y="111"/>
                      <a:pt x="333" y="111"/>
                    </a:cubicBezTo>
                    <a:close/>
                    <a:moveTo>
                      <a:pt x="333" y="0"/>
                    </a:moveTo>
                    <a:cubicBezTo>
                      <a:pt x="222" y="0"/>
                      <a:pt x="139" y="55"/>
                      <a:pt x="111" y="111"/>
                    </a:cubicBezTo>
                    <a:cubicBezTo>
                      <a:pt x="56" y="166"/>
                      <a:pt x="28" y="277"/>
                      <a:pt x="28" y="360"/>
                    </a:cubicBezTo>
                    <a:lnTo>
                      <a:pt x="0" y="499"/>
                    </a:lnTo>
                    <a:lnTo>
                      <a:pt x="28" y="610"/>
                    </a:lnTo>
                    <a:cubicBezTo>
                      <a:pt x="28" y="721"/>
                      <a:pt x="56" y="804"/>
                      <a:pt x="111" y="860"/>
                    </a:cubicBezTo>
                    <a:cubicBezTo>
                      <a:pt x="139" y="915"/>
                      <a:pt x="222" y="970"/>
                      <a:pt x="333" y="970"/>
                    </a:cubicBezTo>
                    <a:cubicBezTo>
                      <a:pt x="472" y="970"/>
                      <a:pt x="555" y="915"/>
                      <a:pt x="583" y="860"/>
                    </a:cubicBezTo>
                    <a:cubicBezTo>
                      <a:pt x="638" y="804"/>
                      <a:pt x="666" y="721"/>
                      <a:pt x="666" y="610"/>
                    </a:cubicBezTo>
                    <a:cubicBezTo>
                      <a:pt x="666" y="582"/>
                      <a:pt x="694" y="527"/>
                      <a:pt x="694" y="499"/>
                    </a:cubicBezTo>
                    <a:cubicBezTo>
                      <a:pt x="694" y="444"/>
                      <a:pt x="666" y="388"/>
                      <a:pt x="666" y="360"/>
                    </a:cubicBezTo>
                    <a:cubicBezTo>
                      <a:pt x="666" y="277"/>
                      <a:pt x="638" y="166"/>
                      <a:pt x="583" y="111"/>
                    </a:cubicBezTo>
                    <a:cubicBezTo>
                      <a:pt x="555" y="55"/>
                      <a:pt x="472" y="0"/>
                      <a:pt x="3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31"/>
              <p:cNvSpPr/>
              <p:nvPr/>
            </p:nvSpPr>
            <p:spPr>
              <a:xfrm>
                <a:off x="8301900" y="4545263"/>
                <a:ext cx="1735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944" extrusionOk="0">
                    <a:moveTo>
                      <a:pt x="333" y="112"/>
                    </a:moveTo>
                    <a:cubicBezTo>
                      <a:pt x="416" y="112"/>
                      <a:pt x="472" y="139"/>
                      <a:pt x="500" y="195"/>
                    </a:cubicBezTo>
                    <a:cubicBezTo>
                      <a:pt x="527" y="222"/>
                      <a:pt x="555" y="306"/>
                      <a:pt x="555" y="361"/>
                    </a:cubicBezTo>
                    <a:cubicBezTo>
                      <a:pt x="555" y="389"/>
                      <a:pt x="555" y="444"/>
                      <a:pt x="555" y="472"/>
                    </a:cubicBezTo>
                    <a:cubicBezTo>
                      <a:pt x="555" y="527"/>
                      <a:pt x="555" y="555"/>
                      <a:pt x="555" y="583"/>
                    </a:cubicBezTo>
                    <a:cubicBezTo>
                      <a:pt x="555" y="666"/>
                      <a:pt x="527" y="749"/>
                      <a:pt x="500" y="777"/>
                    </a:cubicBezTo>
                    <a:cubicBezTo>
                      <a:pt x="472" y="832"/>
                      <a:pt x="416" y="860"/>
                      <a:pt x="333" y="860"/>
                    </a:cubicBezTo>
                    <a:cubicBezTo>
                      <a:pt x="278" y="860"/>
                      <a:pt x="222" y="832"/>
                      <a:pt x="195" y="777"/>
                    </a:cubicBezTo>
                    <a:cubicBezTo>
                      <a:pt x="167" y="749"/>
                      <a:pt x="139" y="666"/>
                      <a:pt x="139" y="583"/>
                    </a:cubicBezTo>
                    <a:lnTo>
                      <a:pt x="139" y="472"/>
                    </a:lnTo>
                    <a:lnTo>
                      <a:pt x="139" y="361"/>
                    </a:lnTo>
                    <a:cubicBezTo>
                      <a:pt x="139" y="306"/>
                      <a:pt x="167" y="222"/>
                      <a:pt x="195" y="195"/>
                    </a:cubicBezTo>
                    <a:cubicBezTo>
                      <a:pt x="222" y="139"/>
                      <a:pt x="278" y="112"/>
                      <a:pt x="333" y="112"/>
                    </a:cubicBezTo>
                    <a:close/>
                    <a:moveTo>
                      <a:pt x="333" y="1"/>
                    </a:moveTo>
                    <a:cubicBezTo>
                      <a:pt x="222" y="1"/>
                      <a:pt x="139" y="56"/>
                      <a:pt x="111" y="112"/>
                    </a:cubicBezTo>
                    <a:cubicBezTo>
                      <a:pt x="56" y="167"/>
                      <a:pt x="28" y="250"/>
                      <a:pt x="28" y="361"/>
                    </a:cubicBezTo>
                    <a:lnTo>
                      <a:pt x="0" y="472"/>
                    </a:lnTo>
                    <a:lnTo>
                      <a:pt x="28" y="611"/>
                    </a:lnTo>
                    <a:cubicBezTo>
                      <a:pt x="28" y="694"/>
                      <a:pt x="56" y="805"/>
                      <a:pt x="111" y="860"/>
                    </a:cubicBezTo>
                    <a:cubicBezTo>
                      <a:pt x="139" y="916"/>
                      <a:pt x="222" y="943"/>
                      <a:pt x="333" y="943"/>
                    </a:cubicBezTo>
                    <a:cubicBezTo>
                      <a:pt x="472" y="943"/>
                      <a:pt x="555" y="916"/>
                      <a:pt x="583" y="860"/>
                    </a:cubicBezTo>
                    <a:cubicBezTo>
                      <a:pt x="638" y="805"/>
                      <a:pt x="666" y="694"/>
                      <a:pt x="666" y="611"/>
                    </a:cubicBezTo>
                    <a:cubicBezTo>
                      <a:pt x="666" y="583"/>
                      <a:pt x="694" y="527"/>
                      <a:pt x="694" y="472"/>
                    </a:cubicBezTo>
                    <a:cubicBezTo>
                      <a:pt x="694" y="444"/>
                      <a:pt x="666" y="389"/>
                      <a:pt x="666" y="361"/>
                    </a:cubicBezTo>
                    <a:cubicBezTo>
                      <a:pt x="666" y="250"/>
                      <a:pt x="638" y="167"/>
                      <a:pt x="583" y="112"/>
                    </a:cubicBezTo>
                    <a:cubicBezTo>
                      <a:pt x="555" y="56"/>
                      <a:pt x="472" y="1"/>
                      <a:pt x="3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31"/>
              <p:cNvSpPr/>
              <p:nvPr/>
            </p:nvSpPr>
            <p:spPr>
              <a:xfrm>
                <a:off x="8325813" y="2571738"/>
                <a:ext cx="104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417" h="916" extrusionOk="0">
                    <a:moveTo>
                      <a:pt x="333" y="1"/>
                    </a:moveTo>
                    <a:cubicBezTo>
                      <a:pt x="306" y="1"/>
                      <a:pt x="306" y="1"/>
                      <a:pt x="278" y="29"/>
                    </a:cubicBezTo>
                    <a:lnTo>
                      <a:pt x="1" y="250"/>
                    </a:lnTo>
                    <a:cubicBezTo>
                      <a:pt x="1" y="278"/>
                      <a:pt x="1" y="278"/>
                      <a:pt x="1" y="278"/>
                    </a:cubicBezTo>
                    <a:lnTo>
                      <a:pt x="28" y="306"/>
                    </a:lnTo>
                    <a:cubicBezTo>
                      <a:pt x="28" y="334"/>
                      <a:pt x="56" y="334"/>
                      <a:pt x="56" y="334"/>
                    </a:cubicBezTo>
                    <a:lnTo>
                      <a:pt x="84" y="334"/>
                    </a:lnTo>
                    <a:lnTo>
                      <a:pt x="306" y="167"/>
                    </a:lnTo>
                    <a:lnTo>
                      <a:pt x="306" y="888"/>
                    </a:lnTo>
                    <a:cubicBezTo>
                      <a:pt x="306" y="916"/>
                      <a:pt x="306" y="916"/>
                      <a:pt x="306" y="916"/>
                    </a:cubicBezTo>
                    <a:lnTo>
                      <a:pt x="416" y="916"/>
                    </a:lnTo>
                    <a:cubicBezTo>
                      <a:pt x="416" y="916"/>
                      <a:pt x="416" y="916"/>
                      <a:pt x="416" y="888"/>
                    </a:cubicBezTo>
                    <a:lnTo>
                      <a:pt x="416" y="29"/>
                    </a:lnTo>
                    <a:cubicBezTo>
                      <a:pt x="389" y="1"/>
                      <a:pt x="389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31"/>
              <p:cNvSpPr/>
              <p:nvPr/>
            </p:nvSpPr>
            <p:spPr>
              <a:xfrm>
                <a:off x="8323400" y="2966303"/>
                <a:ext cx="159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638" h="916" extrusionOk="0">
                    <a:moveTo>
                      <a:pt x="305" y="0"/>
                    </a:moveTo>
                    <a:cubicBezTo>
                      <a:pt x="250" y="0"/>
                      <a:pt x="194" y="0"/>
                      <a:pt x="139" y="28"/>
                    </a:cubicBezTo>
                    <a:cubicBezTo>
                      <a:pt x="111" y="56"/>
                      <a:pt x="83" y="84"/>
                      <a:pt x="56" y="139"/>
                    </a:cubicBezTo>
                    <a:cubicBezTo>
                      <a:pt x="28" y="167"/>
                      <a:pt x="0" y="222"/>
                      <a:pt x="0" y="278"/>
                    </a:cubicBezTo>
                    <a:lnTo>
                      <a:pt x="28" y="278"/>
                    </a:lnTo>
                    <a:cubicBezTo>
                      <a:pt x="28" y="305"/>
                      <a:pt x="28" y="305"/>
                      <a:pt x="28" y="305"/>
                    </a:cubicBezTo>
                    <a:lnTo>
                      <a:pt x="111" y="305"/>
                    </a:lnTo>
                    <a:cubicBezTo>
                      <a:pt x="111" y="305"/>
                      <a:pt x="111" y="305"/>
                      <a:pt x="111" y="278"/>
                    </a:cubicBezTo>
                    <a:lnTo>
                      <a:pt x="139" y="278"/>
                    </a:lnTo>
                    <a:cubicBezTo>
                      <a:pt x="139" y="222"/>
                      <a:pt x="167" y="167"/>
                      <a:pt x="194" y="139"/>
                    </a:cubicBezTo>
                    <a:cubicBezTo>
                      <a:pt x="222" y="111"/>
                      <a:pt x="250" y="84"/>
                      <a:pt x="305" y="84"/>
                    </a:cubicBezTo>
                    <a:cubicBezTo>
                      <a:pt x="361" y="84"/>
                      <a:pt x="416" y="111"/>
                      <a:pt x="444" y="139"/>
                    </a:cubicBezTo>
                    <a:cubicBezTo>
                      <a:pt x="472" y="167"/>
                      <a:pt x="472" y="222"/>
                      <a:pt x="472" y="250"/>
                    </a:cubicBezTo>
                    <a:cubicBezTo>
                      <a:pt x="472" y="305"/>
                      <a:pt x="472" y="333"/>
                      <a:pt x="444" y="361"/>
                    </a:cubicBezTo>
                    <a:cubicBezTo>
                      <a:pt x="416" y="416"/>
                      <a:pt x="388" y="444"/>
                      <a:pt x="305" y="500"/>
                    </a:cubicBezTo>
                    <a:lnTo>
                      <a:pt x="28" y="805"/>
                    </a:lnTo>
                    <a:cubicBezTo>
                      <a:pt x="0" y="805"/>
                      <a:pt x="0" y="832"/>
                      <a:pt x="0" y="860"/>
                    </a:cubicBezTo>
                    <a:lnTo>
                      <a:pt x="0" y="888"/>
                    </a:lnTo>
                    <a:cubicBezTo>
                      <a:pt x="0" y="888"/>
                      <a:pt x="0" y="915"/>
                      <a:pt x="0" y="915"/>
                    </a:cubicBezTo>
                    <a:lnTo>
                      <a:pt x="610" y="915"/>
                    </a:lnTo>
                    <a:cubicBezTo>
                      <a:pt x="638" y="915"/>
                      <a:pt x="638" y="888"/>
                      <a:pt x="638" y="888"/>
                    </a:cubicBezTo>
                    <a:lnTo>
                      <a:pt x="638" y="832"/>
                    </a:lnTo>
                    <a:lnTo>
                      <a:pt x="610" y="832"/>
                    </a:lnTo>
                    <a:cubicBezTo>
                      <a:pt x="610" y="805"/>
                      <a:pt x="610" y="805"/>
                      <a:pt x="610" y="805"/>
                    </a:cubicBezTo>
                    <a:lnTo>
                      <a:pt x="194" y="805"/>
                    </a:lnTo>
                    <a:lnTo>
                      <a:pt x="444" y="555"/>
                    </a:lnTo>
                    <a:cubicBezTo>
                      <a:pt x="499" y="500"/>
                      <a:pt x="555" y="444"/>
                      <a:pt x="582" y="416"/>
                    </a:cubicBezTo>
                    <a:cubicBezTo>
                      <a:pt x="610" y="361"/>
                      <a:pt x="610" y="305"/>
                      <a:pt x="610" y="250"/>
                    </a:cubicBezTo>
                    <a:cubicBezTo>
                      <a:pt x="610" y="195"/>
                      <a:pt x="582" y="111"/>
                      <a:pt x="527" y="56"/>
                    </a:cubicBezTo>
                    <a:cubicBezTo>
                      <a:pt x="499" y="0"/>
                      <a:pt x="416" y="0"/>
                      <a:pt x="3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31"/>
              <p:cNvSpPr/>
              <p:nvPr/>
            </p:nvSpPr>
            <p:spPr>
              <a:xfrm>
                <a:off x="8323050" y="3360868"/>
                <a:ext cx="1665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666" h="944" extrusionOk="0">
                    <a:moveTo>
                      <a:pt x="28" y="1"/>
                    </a:moveTo>
                    <a:cubicBezTo>
                      <a:pt x="28" y="29"/>
                      <a:pt x="28" y="29"/>
                      <a:pt x="28" y="29"/>
                    </a:cubicBezTo>
                    <a:lnTo>
                      <a:pt x="28" y="84"/>
                    </a:lnTo>
                    <a:cubicBezTo>
                      <a:pt x="28" y="84"/>
                      <a:pt x="28" y="84"/>
                      <a:pt x="28" y="112"/>
                    </a:cubicBezTo>
                    <a:lnTo>
                      <a:pt x="444" y="112"/>
                    </a:lnTo>
                    <a:lnTo>
                      <a:pt x="194" y="389"/>
                    </a:lnTo>
                    <a:cubicBezTo>
                      <a:pt x="194" y="417"/>
                      <a:pt x="167" y="417"/>
                      <a:pt x="167" y="417"/>
                    </a:cubicBezTo>
                    <a:lnTo>
                      <a:pt x="167" y="472"/>
                    </a:lnTo>
                    <a:lnTo>
                      <a:pt x="194" y="472"/>
                    </a:lnTo>
                    <a:cubicBezTo>
                      <a:pt x="194" y="500"/>
                      <a:pt x="194" y="500"/>
                      <a:pt x="194" y="500"/>
                    </a:cubicBezTo>
                    <a:lnTo>
                      <a:pt x="333" y="500"/>
                    </a:lnTo>
                    <a:cubicBezTo>
                      <a:pt x="472" y="500"/>
                      <a:pt x="527" y="555"/>
                      <a:pt x="527" y="666"/>
                    </a:cubicBezTo>
                    <a:cubicBezTo>
                      <a:pt x="527" y="722"/>
                      <a:pt x="499" y="749"/>
                      <a:pt x="472" y="777"/>
                    </a:cubicBezTo>
                    <a:cubicBezTo>
                      <a:pt x="444" y="805"/>
                      <a:pt x="388" y="833"/>
                      <a:pt x="333" y="833"/>
                    </a:cubicBezTo>
                    <a:cubicBezTo>
                      <a:pt x="278" y="833"/>
                      <a:pt x="222" y="833"/>
                      <a:pt x="194" y="805"/>
                    </a:cubicBezTo>
                    <a:cubicBezTo>
                      <a:pt x="139" y="777"/>
                      <a:pt x="111" y="749"/>
                      <a:pt x="111" y="694"/>
                    </a:cubicBezTo>
                    <a:cubicBezTo>
                      <a:pt x="83" y="666"/>
                      <a:pt x="83" y="666"/>
                      <a:pt x="83" y="666"/>
                    </a:cubicBezTo>
                    <a:lnTo>
                      <a:pt x="28" y="666"/>
                    </a:lnTo>
                    <a:cubicBezTo>
                      <a:pt x="0" y="666"/>
                      <a:pt x="0" y="666"/>
                      <a:pt x="0" y="694"/>
                    </a:cubicBezTo>
                    <a:cubicBezTo>
                      <a:pt x="0" y="749"/>
                      <a:pt x="0" y="777"/>
                      <a:pt x="28" y="805"/>
                    </a:cubicBezTo>
                    <a:cubicBezTo>
                      <a:pt x="56" y="860"/>
                      <a:pt x="83" y="888"/>
                      <a:pt x="139" y="916"/>
                    </a:cubicBezTo>
                    <a:cubicBezTo>
                      <a:pt x="194" y="916"/>
                      <a:pt x="250" y="943"/>
                      <a:pt x="333" y="943"/>
                    </a:cubicBezTo>
                    <a:cubicBezTo>
                      <a:pt x="388" y="943"/>
                      <a:pt x="444" y="916"/>
                      <a:pt x="499" y="916"/>
                    </a:cubicBezTo>
                    <a:cubicBezTo>
                      <a:pt x="555" y="888"/>
                      <a:pt x="582" y="860"/>
                      <a:pt x="610" y="805"/>
                    </a:cubicBezTo>
                    <a:cubicBezTo>
                      <a:pt x="638" y="777"/>
                      <a:pt x="666" y="722"/>
                      <a:pt x="666" y="666"/>
                    </a:cubicBezTo>
                    <a:cubicBezTo>
                      <a:pt x="666" y="583"/>
                      <a:pt x="638" y="500"/>
                      <a:pt x="582" y="472"/>
                    </a:cubicBezTo>
                    <a:cubicBezTo>
                      <a:pt x="527" y="417"/>
                      <a:pt x="444" y="389"/>
                      <a:pt x="361" y="389"/>
                    </a:cubicBezTo>
                    <a:lnTo>
                      <a:pt x="333" y="389"/>
                    </a:lnTo>
                    <a:lnTo>
                      <a:pt x="610" y="112"/>
                    </a:lnTo>
                    <a:cubicBezTo>
                      <a:pt x="610" y="84"/>
                      <a:pt x="610" y="84"/>
                      <a:pt x="610" y="84"/>
                    </a:cubicBezTo>
                    <a:lnTo>
                      <a:pt x="610" y="29"/>
                    </a:lnTo>
                    <a:cubicBezTo>
                      <a:pt x="610" y="29"/>
                      <a:pt x="610" y="29"/>
                      <a:pt x="6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31"/>
              <p:cNvSpPr/>
              <p:nvPr/>
            </p:nvSpPr>
            <p:spPr>
              <a:xfrm>
                <a:off x="8322000" y="3756132"/>
                <a:ext cx="18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916" extrusionOk="0">
                    <a:moveTo>
                      <a:pt x="444" y="139"/>
                    </a:moveTo>
                    <a:lnTo>
                      <a:pt x="444" y="582"/>
                    </a:lnTo>
                    <a:lnTo>
                      <a:pt x="139" y="582"/>
                    </a:lnTo>
                    <a:lnTo>
                      <a:pt x="444" y="139"/>
                    </a:lnTo>
                    <a:close/>
                    <a:moveTo>
                      <a:pt x="416" y="0"/>
                    </a:moveTo>
                    <a:cubicBezTo>
                      <a:pt x="416" y="0"/>
                      <a:pt x="416" y="28"/>
                      <a:pt x="416" y="28"/>
                    </a:cubicBezTo>
                    <a:lnTo>
                      <a:pt x="1" y="582"/>
                    </a:lnTo>
                    <a:cubicBezTo>
                      <a:pt x="1" y="582"/>
                      <a:pt x="1" y="610"/>
                      <a:pt x="1" y="610"/>
                    </a:cubicBezTo>
                    <a:lnTo>
                      <a:pt x="1" y="666"/>
                    </a:lnTo>
                    <a:cubicBezTo>
                      <a:pt x="1" y="666"/>
                      <a:pt x="1" y="693"/>
                      <a:pt x="1" y="693"/>
                    </a:cubicBezTo>
                    <a:lnTo>
                      <a:pt x="444" y="693"/>
                    </a:lnTo>
                    <a:lnTo>
                      <a:pt x="444" y="887"/>
                    </a:lnTo>
                    <a:cubicBezTo>
                      <a:pt x="444" y="887"/>
                      <a:pt x="472" y="915"/>
                      <a:pt x="472" y="915"/>
                    </a:cubicBezTo>
                    <a:lnTo>
                      <a:pt x="555" y="915"/>
                    </a:lnTo>
                    <a:cubicBezTo>
                      <a:pt x="583" y="915"/>
                      <a:pt x="583" y="887"/>
                      <a:pt x="583" y="887"/>
                    </a:cubicBezTo>
                    <a:lnTo>
                      <a:pt x="583" y="693"/>
                    </a:lnTo>
                    <a:lnTo>
                      <a:pt x="721" y="693"/>
                    </a:lnTo>
                    <a:cubicBezTo>
                      <a:pt x="721" y="693"/>
                      <a:pt x="721" y="666"/>
                      <a:pt x="721" y="666"/>
                    </a:cubicBezTo>
                    <a:lnTo>
                      <a:pt x="721" y="610"/>
                    </a:lnTo>
                    <a:cubicBezTo>
                      <a:pt x="721" y="582"/>
                      <a:pt x="694" y="582"/>
                      <a:pt x="694" y="582"/>
                    </a:cubicBezTo>
                    <a:lnTo>
                      <a:pt x="583" y="582"/>
                    </a:lnTo>
                    <a:lnTo>
                      <a:pt x="583" y="28"/>
                    </a:lnTo>
                    <a:cubicBezTo>
                      <a:pt x="583" y="28"/>
                      <a:pt x="583" y="28"/>
                      <a:pt x="5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31"/>
              <p:cNvSpPr/>
              <p:nvPr/>
            </p:nvSpPr>
            <p:spPr>
              <a:xfrm>
                <a:off x="8323400" y="4150698"/>
                <a:ext cx="1595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638" h="944" extrusionOk="0">
                    <a:moveTo>
                      <a:pt x="111" y="1"/>
                    </a:moveTo>
                    <a:cubicBezTo>
                      <a:pt x="83" y="1"/>
                      <a:pt x="83" y="1"/>
                      <a:pt x="83" y="28"/>
                    </a:cubicBezTo>
                    <a:lnTo>
                      <a:pt x="28" y="472"/>
                    </a:lnTo>
                    <a:cubicBezTo>
                      <a:pt x="28" y="472"/>
                      <a:pt x="28" y="472"/>
                      <a:pt x="28" y="500"/>
                    </a:cubicBezTo>
                    <a:lnTo>
                      <a:pt x="139" y="500"/>
                    </a:lnTo>
                    <a:cubicBezTo>
                      <a:pt x="167" y="500"/>
                      <a:pt x="167" y="472"/>
                      <a:pt x="167" y="472"/>
                    </a:cubicBezTo>
                    <a:cubicBezTo>
                      <a:pt x="194" y="472"/>
                      <a:pt x="222" y="444"/>
                      <a:pt x="250" y="444"/>
                    </a:cubicBezTo>
                    <a:cubicBezTo>
                      <a:pt x="250" y="444"/>
                      <a:pt x="278" y="417"/>
                      <a:pt x="305" y="417"/>
                    </a:cubicBezTo>
                    <a:cubicBezTo>
                      <a:pt x="361" y="417"/>
                      <a:pt x="416" y="444"/>
                      <a:pt x="472" y="472"/>
                    </a:cubicBezTo>
                    <a:cubicBezTo>
                      <a:pt x="499" y="528"/>
                      <a:pt x="527" y="555"/>
                      <a:pt x="527" y="611"/>
                    </a:cubicBezTo>
                    <a:cubicBezTo>
                      <a:pt x="527" y="694"/>
                      <a:pt x="499" y="722"/>
                      <a:pt x="472" y="777"/>
                    </a:cubicBezTo>
                    <a:cubicBezTo>
                      <a:pt x="416" y="805"/>
                      <a:pt x="361" y="833"/>
                      <a:pt x="305" y="833"/>
                    </a:cubicBezTo>
                    <a:cubicBezTo>
                      <a:pt x="278" y="833"/>
                      <a:pt x="222" y="805"/>
                      <a:pt x="194" y="777"/>
                    </a:cubicBezTo>
                    <a:cubicBezTo>
                      <a:pt x="167" y="777"/>
                      <a:pt x="139" y="722"/>
                      <a:pt x="111" y="694"/>
                    </a:cubicBezTo>
                    <a:cubicBezTo>
                      <a:pt x="111" y="666"/>
                      <a:pt x="111" y="666"/>
                      <a:pt x="83" y="666"/>
                    </a:cubicBezTo>
                    <a:lnTo>
                      <a:pt x="0" y="666"/>
                    </a:lnTo>
                    <a:lnTo>
                      <a:pt x="0" y="694"/>
                    </a:lnTo>
                    <a:cubicBezTo>
                      <a:pt x="0" y="722"/>
                      <a:pt x="0" y="777"/>
                      <a:pt x="28" y="805"/>
                    </a:cubicBezTo>
                    <a:cubicBezTo>
                      <a:pt x="56" y="833"/>
                      <a:pt x="83" y="860"/>
                      <a:pt x="139" y="888"/>
                    </a:cubicBezTo>
                    <a:cubicBezTo>
                      <a:pt x="194" y="916"/>
                      <a:pt x="250" y="943"/>
                      <a:pt x="305" y="943"/>
                    </a:cubicBezTo>
                    <a:cubicBezTo>
                      <a:pt x="388" y="943"/>
                      <a:pt x="444" y="916"/>
                      <a:pt x="472" y="888"/>
                    </a:cubicBezTo>
                    <a:cubicBezTo>
                      <a:pt x="527" y="860"/>
                      <a:pt x="582" y="833"/>
                      <a:pt x="610" y="777"/>
                    </a:cubicBezTo>
                    <a:cubicBezTo>
                      <a:pt x="638" y="749"/>
                      <a:pt x="638" y="694"/>
                      <a:pt x="638" y="611"/>
                    </a:cubicBezTo>
                    <a:cubicBezTo>
                      <a:pt x="638" y="555"/>
                      <a:pt x="638" y="500"/>
                      <a:pt x="610" y="472"/>
                    </a:cubicBezTo>
                    <a:cubicBezTo>
                      <a:pt x="582" y="417"/>
                      <a:pt x="527" y="389"/>
                      <a:pt x="499" y="361"/>
                    </a:cubicBezTo>
                    <a:cubicBezTo>
                      <a:pt x="444" y="333"/>
                      <a:pt x="388" y="333"/>
                      <a:pt x="333" y="333"/>
                    </a:cubicBezTo>
                    <a:cubicBezTo>
                      <a:pt x="250" y="333"/>
                      <a:pt x="194" y="333"/>
                      <a:pt x="167" y="361"/>
                    </a:cubicBezTo>
                    <a:lnTo>
                      <a:pt x="194" y="112"/>
                    </a:lnTo>
                    <a:lnTo>
                      <a:pt x="582" y="112"/>
                    </a:lnTo>
                    <a:cubicBezTo>
                      <a:pt x="582" y="84"/>
                      <a:pt x="582" y="84"/>
                      <a:pt x="582" y="84"/>
                    </a:cubicBezTo>
                    <a:lnTo>
                      <a:pt x="582" y="28"/>
                    </a:lnTo>
                    <a:cubicBezTo>
                      <a:pt x="582" y="28"/>
                      <a:pt x="582" y="1"/>
                      <a:pt x="5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31"/>
              <p:cNvSpPr/>
              <p:nvPr/>
            </p:nvSpPr>
            <p:spPr>
              <a:xfrm>
                <a:off x="8322700" y="4545963"/>
                <a:ext cx="166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666" h="916" extrusionOk="0">
                    <a:moveTo>
                      <a:pt x="333" y="416"/>
                    </a:moveTo>
                    <a:cubicBezTo>
                      <a:pt x="361" y="416"/>
                      <a:pt x="416" y="416"/>
                      <a:pt x="444" y="444"/>
                    </a:cubicBezTo>
                    <a:cubicBezTo>
                      <a:pt x="472" y="444"/>
                      <a:pt x="499" y="472"/>
                      <a:pt x="527" y="499"/>
                    </a:cubicBezTo>
                    <a:cubicBezTo>
                      <a:pt x="527" y="527"/>
                      <a:pt x="555" y="583"/>
                      <a:pt x="555" y="610"/>
                    </a:cubicBezTo>
                    <a:cubicBezTo>
                      <a:pt x="555" y="666"/>
                      <a:pt x="527" y="694"/>
                      <a:pt x="527" y="721"/>
                    </a:cubicBezTo>
                    <a:cubicBezTo>
                      <a:pt x="499" y="749"/>
                      <a:pt x="472" y="777"/>
                      <a:pt x="444" y="804"/>
                    </a:cubicBezTo>
                    <a:cubicBezTo>
                      <a:pt x="416" y="804"/>
                      <a:pt x="361" y="832"/>
                      <a:pt x="333" y="832"/>
                    </a:cubicBezTo>
                    <a:cubicBezTo>
                      <a:pt x="305" y="832"/>
                      <a:pt x="250" y="804"/>
                      <a:pt x="222" y="804"/>
                    </a:cubicBezTo>
                    <a:cubicBezTo>
                      <a:pt x="194" y="777"/>
                      <a:pt x="167" y="749"/>
                      <a:pt x="139" y="721"/>
                    </a:cubicBezTo>
                    <a:cubicBezTo>
                      <a:pt x="139" y="694"/>
                      <a:pt x="111" y="666"/>
                      <a:pt x="111" y="610"/>
                    </a:cubicBezTo>
                    <a:cubicBezTo>
                      <a:pt x="111" y="583"/>
                      <a:pt x="139" y="527"/>
                      <a:pt x="139" y="499"/>
                    </a:cubicBezTo>
                    <a:cubicBezTo>
                      <a:pt x="167" y="472"/>
                      <a:pt x="194" y="444"/>
                      <a:pt x="222" y="444"/>
                    </a:cubicBezTo>
                    <a:cubicBezTo>
                      <a:pt x="250" y="416"/>
                      <a:pt x="305" y="416"/>
                      <a:pt x="333" y="416"/>
                    </a:cubicBezTo>
                    <a:close/>
                    <a:moveTo>
                      <a:pt x="333" y="0"/>
                    </a:moveTo>
                    <a:cubicBezTo>
                      <a:pt x="333" y="28"/>
                      <a:pt x="333" y="28"/>
                      <a:pt x="333" y="28"/>
                    </a:cubicBezTo>
                    <a:lnTo>
                      <a:pt x="83" y="361"/>
                    </a:lnTo>
                    <a:cubicBezTo>
                      <a:pt x="28" y="444"/>
                      <a:pt x="0" y="527"/>
                      <a:pt x="0" y="610"/>
                    </a:cubicBezTo>
                    <a:cubicBezTo>
                      <a:pt x="0" y="666"/>
                      <a:pt x="0" y="721"/>
                      <a:pt x="28" y="777"/>
                    </a:cubicBezTo>
                    <a:cubicBezTo>
                      <a:pt x="56" y="832"/>
                      <a:pt x="111" y="860"/>
                      <a:pt x="139" y="888"/>
                    </a:cubicBezTo>
                    <a:cubicBezTo>
                      <a:pt x="194" y="915"/>
                      <a:pt x="278" y="915"/>
                      <a:pt x="333" y="915"/>
                    </a:cubicBezTo>
                    <a:cubicBezTo>
                      <a:pt x="416" y="915"/>
                      <a:pt x="472" y="915"/>
                      <a:pt x="527" y="888"/>
                    </a:cubicBezTo>
                    <a:cubicBezTo>
                      <a:pt x="555" y="860"/>
                      <a:pt x="610" y="804"/>
                      <a:pt x="638" y="777"/>
                    </a:cubicBezTo>
                    <a:cubicBezTo>
                      <a:pt x="666" y="721"/>
                      <a:pt x="666" y="666"/>
                      <a:pt x="666" y="610"/>
                    </a:cubicBezTo>
                    <a:cubicBezTo>
                      <a:pt x="666" y="555"/>
                      <a:pt x="666" y="499"/>
                      <a:pt x="638" y="472"/>
                    </a:cubicBezTo>
                    <a:cubicBezTo>
                      <a:pt x="610" y="416"/>
                      <a:pt x="555" y="361"/>
                      <a:pt x="527" y="333"/>
                    </a:cubicBezTo>
                    <a:cubicBezTo>
                      <a:pt x="472" y="305"/>
                      <a:pt x="416" y="305"/>
                      <a:pt x="361" y="305"/>
                    </a:cubicBezTo>
                    <a:lnTo>
                      <a:pt x="278" y="305"/>
                    </a:lnTo>
                    <a:lnTo>
                      <a:pt x="472" y="28"/>
                    </a:lnTo>
                    <a:cubicBezTo>
                      <a:pt x="472" y="28"/>
                      <a:pt x="472" y="0"/>
                      <a:pt x="4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5" name="Google Shape;675;p31"/>
            <p:cNvGrpSpPr/>
            <p:nvPr/>
          </p:nvGrpSpPr>
          <p:grpSpPr>
            <a:xfrm>
              <a:off x="5614975" y="4609225"/>
              <a:ext cx="2597125" cy="40925"/>
              <a:chOff x="5614975" y="4609225"/>
              <a:chExt cx="2597125" cy="40925"/>
            </a:xfrm>
          </p:grpSpPr>
          <p:sp>
            <p:nvSpPr>
              <p:cNvPr id="676" name="Google Shape;676;p31"/>
              <p:cNvSpPr/>
              <p:nvPr/>
            </p:nvSpPr>
            <p:spPr>
              <a:xfrm>
                <a:off x="5614975" y="4632100"/>
                <a:ext cx="24974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722" extrusionOk="0">
                    <a:moveTo>
                      <a:pt x="638" y="139"/>
                    </a:moveTo>
                    <a:cubicBezTo>
                      <a:pt x="721" y="139"/>
                      <a:pt x="777" y="167"/>
                      <a:pt x="832" y="194"/>
                    </a:cubicBezTo>
                    <a:cubicBezTo>
                      <a:pt x="888" y="222"/>
                      <a:pt x="915" y="277"/>
                      <a:pt x="915" y="361"/>
                    </a:cubicBezTo>
                    <a:cubicBezTo>
                      <a:pt x="915" y="416"/>
                      <a:pt x="888" y="472"/>
                      <a:pt x="832" y="527"/>
                    </a:cubicBezTo>
                    <a:cubicBezTo>
                      <a:pt x="777" y="555"/>
                      <a:pt x="721" y="582"/>
                      <a:pt x="638" y="582"/>
                    </a:cubicBezTo>
                    <a:lnTo>
                      <a:pt x="389" y="582"/>
                    </a:lnTo>
                    <a:cubicBezTo>
                      <a:pt x="306" y="582"/>
                      <a:pt x="250" y="555"/>
                      <a:pt x="195" y="527"/>
                    </a:cubicBezTo>
                    <a:cubicBezTo>
                      <a:pt x="139" y="472"/>
                      <a:pt x="111" y="416"/>
                      <a:pt x="111" y="361"/>
                    </a:cubicBezTo>
                    <a:cubicBezTo>
                      <a:pt x="111" y="277"/>
                      <a:pt x="139" y="222"/>
                      <a:pt x="195" y="194"/>
                    </a:cubicBezTo>
                    <a:cubicBezTo>
                      <a:pt x="250" y="167"/>
                      <a:pt x="306" y="139"/>
                      <a:pt x="389" y="139"/>
                    </a:cubicBezTo>
                    <a:close/>
                    <a:moveTo>
                      <a:pt x="389" y="0"/>
                    </a:moveTo>
                    <a:cubicBezTo>
                      <a:pt x="278" y="0"/>
                      <a:pt x="195" y="28"/>
                      <a:pt x="111" y="83"/>
                    </a:cubicBezTo>
                    <a:cubicBezTo>
                      <a:pt x="28" y="139"/>
                      <a:pt x="1" y="222"/>
                      <a:pt x="1" y="361"/>
                    </a:cubicBezTo>
                    <a:cubicBezTo>
                      <a:pt x="1" y="472"/>
                      <a:pt x="28" y="555"/>
                      <a:pt x="111" y="610"/>
                    </a:cubicBezTo>
                    <a:cubicBezTo>
                      <a:pt x="195" y="666"/>
                      <a:pt x="278" y="721"/>
                      <a:pt x="389" y="721"/>
                    </a:cubicBezTo>
                    <a:lnTo>
                      <a:pt x="638" y="721"/>
                    </a:lnTo>
                    <a:cubicBezTo>
                      <a:pt x="749" y="693"/>
                      <a:pt x="832" y="666"/>
                      <a:pt x="915" y="610"/>
                    </a:cubicBezTo>
                    <a:cubicBezTo>
                      <a:pt x="999" y="555"/>
                      <a:pt x="1026" y="472"/>
                      <a:pt x="1026" y="361"/>
                    </a:cubicBezTo>
                    <a:cubicBezTo>
                      <a:pt x="1026" y="222"/>
                      <a:pt x="999" y="139"/>
                      <a:pt x="915" y="83"/>
                    </a:cubicBezTo>
                    <a:cubicBezTo>
                      <a:pt x="832" y="28"/>
                      <a:pt x="749" y="0"/>
                      <a:pt x="6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31"/>
              <p:cNvSpPr/>
              <p:nvPr/>
            </p:nvSpPr>
            <p:spPr>
              <a:xfrm>
                <a:off x="5615656" y="4617525"/>
                <a:ext cx="23612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971" h="445" extrusionOk="0">
                    <a:moveTo>
                      <a:pt x="0" y="1"/>
                    </a:moveTo>
                    <a:cubicBezTo>
                      <a:pt x="0" y="1"/>
                      <a:pt x="0" y="29"/>
                      <a:pt x="0" y="29"/>
                    </a:cubicBezTo>
                    <a:lnTo>
                      <a:pt x="0" y="84"/>
                    </a:lnTo>
                    <a:cubicBezTo>
                      <a:pt x="0" y="112"/>
                      <a:pt x="0" y="112"/>
                      <a:pt x="0" y="140"/>
                    </a:cubicBezTo>
                    <a:lnTo>
                      <a:pt x="250" y="445"/>
                    </a:lnTo>
                    <a:lnTo>
                      <a:pt x="278" y="445"/>
                    </a:lnTo>
                    <a:lnTo>
                      <a:pt x="333" y="417"/>
                    </a:lnTo>
                    <a:cubicBezTo>
                      <a:pt x="333" y="417"/>
                      <a:pt x="333" y="389"/>
                      <a:pt x="333" y="389"/>
                    </a:cubicBezTo>
                    <a:cubicBezTo>
                      <a:pt x="333" y="389"/>
                      <a:pt x="333" y="361"/>
                      <a:pt x="333" y="361"/>
                    </a:cubicBezTo>
                    <a:lnTo>
                      <a:pt x="139" y="140"/>
                    </a:lnTo>
                    <a:lnTo>
                      <a:pt x="943" y="140"/>
                    </a:lnTo>
                    <a:cubicBezTo>
                      <a:pt x="971" y="140"/>
                      <a:pt x="971" y="140"/>
                      <a:pt x="971" y="112"/>
                    </a:cubicBezTo>
                    <a:lnTo>
                      <a:pt x="971" y="29"/>
                    </a:lnTo>
                    <a:cubicBezTo>
                      <a:pt x="971" y="29"/>
                      <a:pt x="971" y="1"/>
                      <a:pt x="9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31"/>
              <p:cNvSpPr/>
              <p:nvPr/>
            </p:nvSpPr>
            <p:spPr>
              <a:xfrm>
                <a:off x="6128984" y="4632100"/>
                <a:ext cx="256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722" extrusionOk="0">
                    <a:moveTo>
                      <a:pt x="638" y="139"/>
                    </a:moveTo>
                    <a:cubicBezTo>
                      <a:pt x="722" y="139"/>
                      <a:pt x="805" y="167"/>
                      <a:pt x="833" y="194"/>
                    </a:cubicBezTo>
                    <a:cubicBezTo>
                      <a:pt x="888" y="222"/>
                      <a:pt x="916" y="277"/>
                      <a:pt x="916" y="361"/>
                    </a:cubicBezTo>
                    <a:cubicBezTo>
                      <a:pt x="916" y="416"/>
                      <a:pt x="888" y="472"/>
                      <a:pt x="833" y="527"/>
                    </a:cubicBezTo>
                    <a:cubicBezTo>
                      <a:pt x="805" y="555"/>
                      <a:pt x="722" y="582"/>
                      <a:pt x="638" y="582"/>
                    </a:cubicBezTo>
                    <a:lnTo>
                      <a:pt x="417" y="582"/>
                    </a:lnTo>
                    <a:cubicBezTo>
                      <a:pt x="306" y="582"/>
                      <a:pt x="250" y="555"/>
                      <a:pt x="195" y="527"/>
                    </a:cubicBezTo>
                    <a:cubicBezTo>
                      <a:pt x="139" y="472"/>
                      <a:pt x="139" y="416"/>
                      <a:pt x="139" y="361"/>
                    </a:cubicBezTo>
                    <a:cubicBezTo>
                      <a:pt x="139" y="277"/>
                      <a:pt x="139" y="222"/>
                      <a:pt x="195" y="194"/>
                    </a:cubicBezTo>
                    <a:cubicBezTo>
                      <a:pt x="250" y="167"/>
                      <a:pt x="306" y="139"/>
                      <a:pt x="417" y="139"/>
                    </a:cubicBezTo>
                    <a:close/>
                    <a:moveTo>
                      <a:pt x="389" y="0"/>
                    </a:moveTo>
                    <a:cubicBezTo>
                      <a:pt x="278" y="0"/>
                      <a:pt x="195" y="28"/>
                      <a:pt x="112" y="83"/>
                    </a:cubicBezTo>
                    <a:cubicBezTo>
                      <a:pt x="56" y="139"/>
                      <a:pt x="1" y="222"/>
                      <a:pt x="1" y="361"/>
                    </a:cubicBezTo>
                    <a:cubicBezTo>
                      <a:pt x="1" y="472"/>
                      <a:pt x="56" y="555"/>
                      <a:pt x="112" y="610"/>
                    </a:cubicBezTo>
                    <a:cubicBezTo>
                      <a:pt x="195" y="666"/>
                      <a:pt x="278" y="721"/>
                      <a:pt x="389" y="721"/>
                    </a:cubicBezTo>
                    <a:lnTo>
                      <a:pt x="638" y="721"/>
                    </a:lnTo>
                    <a:cubicBezTo>
                      <a:pt x="749" y="693"/>
                      <a:pt x="860" y="666"/>
                      <a:pt x="916" y="610"/>
                    </a:cubicBezTo>
                    <a:cubicBezTo>
                      <a:pt x="999" y="555"/>
                      <a:pt x="1027" y="472"/>
                      <a:pt x="1027" y="361"/>
                    </a:cubicBezTo>
                    <a:cubicBezTo>
                      <a:pt x="1027" y="222"/>
                      <a:pt x="999" y="139"/>
                      <a:pt x="916" y="83"/>
                    </a:cubicBezTo>
                    <a:cubicBezTo>
                      <a:pt x="860" y="28"/>
                      <a:pt x="749" y="0"/>
                      <a:pt x="6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31"/>
              <p:cNvSpPr/>
              <p:nvPr/>
            </p:nvSpPr>
            <p:spPr>
              <a:xfrm>
                <a:off x="6128575" y="4611300"/>
                <a:ext cx="25675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694" extrusionOk="0">
                    <a:moveTo>
                      <a:pt x="943" y="1"/>
                    </a:moveTo>
                    <a:cubicBezTo>
                      <a:pt x="916" y="1"/>
                      <a:pt x="916" y="28"/>
                      <a:pt x="916" y="28"/>
                    </a:cubicBezTo>
                    <a:cubicBezTo>
                      <a:pt x="888" y="28"/>
                      <a:pt x="888" y="28"/>
                      <a:pt x="888" y="56"/>
                    </a:cubicBezTo>
                    <a:lnTo>
                      <a:pt x="888" y="500"/>
                    </a:lnTo>
                    <a:lnTo>
                      <a:pt x="611" y="222"/>
                    </a:lnTo>
                    <a:cubicBezTo>
                      <a:pt x="555" y="139"/>
                      <a:pt x="500" y="112"/>
                      <a:pt x="472" y="84"/>
                    </a:cubicBezTo>
                    <a:cubicBezTo>
                      <a:pt x="417" y="56"/>
                      <a:pt x="361" y="28"/>
                      <a:pt x="306" y="28"/>
                    </a:cubicBezTo>
                    <a:cubicBezTo>
                      <a:pt x="223" y="28"/>
                      <a:pt x="139" y="56"/>
                      <a:pt x="84" y="112"/>
                    </a:cubicBezTo>
                    <a:cubicBezTo>
                      <a:pt x="29" y="167"/>
                      <a:pt x="1" y="250"/>
                      <a:pt x="1" y="361"/>
                    </a:cubicBezTo>
                    <a:cubicBezTo>
                      <a:pt x="1" y="417"/>
                      <a:pt x="29" y="472"/>
                      <a:pt x="56" y="527"/>
                    </a:cubicBezTo>
                    <a:cubicBezTo>
                      <a:pt x="84" y="583"/>
                      <a:pt x="112" y="611"/>
                      <a:pt x="167" y="638"/>
                    </a:cubicBezTo>
                    <a:cubicBezTo>
                      <a:pt x="223" y="666"/>
                      <a:pt x="278" y="666"/>
                      <a:pt x="306" y="694"/>
                    </a:cubicBezTo>
                    <a:cubicBezTo>
                      <a:pt x="333" y="694"/>
                      <a:pt x="333" y="666"/>
                      <a:pt x="333" y="666"/>
                    </a:cubicBezTo>
                    <a:cubicBezTo>
                      <a:pt x="333" y="666"/>
                      <a:pt x="333" y="666"/>
                      <a:pt x="333" y="638"/>
                    </a:cubicBezTo>
                    <a:lnTo>
                      <a:pt x="333" y="583"/>
                    </a:lnTo>
                    <a:cubicBezTo>
                      <a:pt x="333" y="583"/>
                      <a:pt x="333" y="555"/>
                      <a:pt x="333" y="555"/>
                    </a:cubicBezTo>
                    <a:lnTo>
                      <a:pt x="306" y="555"/>
                    </a:lnTo>
                    <a:cubicBezTo>
                      <a:pt x="250" y="527"/>
                      <a:pt x="223" y="527"/>
                      <a:pt x="167" y="472"/>
                    </a:cubicBezTo>
                    <a:cubicBezTo>
                      <a:pt x="139" y="444"/>
                      <a:pt x="139" y="417"/>
                      <a:pt x="139" y="361"/>
                    </a:cubicBezTo>
                    <a:cubicBezTo>
                      <a:pt x="139" y="306"/>
                      <a:pt x="139" y="250"/>
                      <a:pt x="167" y="222"/>
                    </a:cubicBezTo>
                    <a:cubicBezTo>
                      <a:pt x="195" y="195"/>
                      <a:pt x="250" y="167"/>
                      <a:pt x="306" y="167"/>
                    </a:cubicBezTo>
                    <a:cubicBezTo>
                      <a:pt x="361" y="167"/>
                      <a:pt x="389" y="195"/>
                      <a:pt x="417" y="195"/>
                    </a:cubicBezTo>
                    <a:cubicBezTo>
                      <a:pt x="472" y="222"/>
                      <a:pt x="500" y="278"/>
                      <a:pt x="583" y="361"/>
                    </a:cubicBezTo>
                    <a:lnTo>
                      <a:pt x="888" y="666"/>
                    </a:lnTo>
                    <a:cubicBezTo>
                      <a:pt x="888" y="694"/>
                      <a:pt x="916" y="694"/>
                      <a:pt x="943" y="694"/>
                    </a:cubicBezTo>
                    <a:lnTo>
                      <a:pt x="999" y="694"/>
                    </a:lnTo>
                    <a:cubicBezTo>
                      <a:pt x="1027" y="694"/>
                      <a:pt x="1027" y="666"/>
                      <a:pt x="1027" y="666"/>
                    </a:cubicBezTo>
                    <a:lnTo>
                      <a:pt x="1027" y="56"/>
                    </a:lnTo>
                    <a:cubicBezTo>
                      <a:pt x="1027" y="28"/>
                      <a:pt x="1027" y="28"/>
                      <a:pt x="999" y="28"/>
                    </a:cubicBezTo>
                    <a:cubicBezTo>
                      <a:pt x="999" y="28"/>
                      <a:pt x="999" y="1"/>
                      <a:pt x="9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31"/>
              <p:cNvSpPr/>
              <p:nvPr/>
            </p:nvSpPr>
            <p:spPr>
              <a:xfrm>
                <a:off x="6643694" y="4632100"/>
                <a:ext cx="249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999" h="722" extrusionOk="0">
                    <a:moveTo>
                      <a:pt x="610" y="139"/>
                    </a:moveTo>
                    <a:cubicBezTo>
                      <a:pt x="693" y="139"/>
                      <a:pt x="776" y="167"/>
                      <a:pt x="804" y="194"/>
                    </a:cubicBezTo>
                    <a:cubicBezTo>
                      <a:pt x="860" y="222"/>
                      <a:pt x="887" y="277"/>
                      <a:pt x="887" y="361"/>
                    </a:cubicBezTo>
                    <a:cubicBezTo>
                      <a:pt x="887" y="416"/>
                      <a:pt x="860" y="472"/>
                      <a:pt x="804" y="527"/>
                    </a:cubicBezTo>
                    <a:cubicBezTo>
                      <a:pt x="776" y="555"/>
                      <a:pt x="693" y="582"/>
                      <a:pt x="610" y="582"/>
                    </a:cubicBezTo>
                    <a:lnTo>
                      <a:pt x="388" y="582"/>
                    </a:lnTo>
                    <a:cubicBezTo>
                      <a:pt x="305" y="582"/>
                      <a:pt x="222" y="555"/>
                      <a:pt x="166" y="527"/>
                    </a:cubicBezTo>
                    <a:cubicBezTo>
                      <a:pt x="139" y="472"/>
                      <a:pt x="111" y="416"/>
                      <a:pt x="111" y="361"/>
                    </a:cubicBezTo>
                    <a:cubicBezTo>
                      <a:pt x="111" y="277"/>
                      <a:pt x="139" y="222"/>
                      <a:pt x="166" y="194"/>
                    </a:cubicBezTo>
                    <a:cubicBezTo>
                      <a:pt x="222" y="167"/>
                      <a:pt x="305" y="139"/>
                      <a:pt x="388" y="139"/>
                    </a:cubicBezTo>
                    <a:close/>
                    <a:moveTo>
                      <a:pt x="361" y="0"/>
                    </a:moveTo>
                    <a:cubicBezTo>
                      <a:pt x="250" y="0"/>
                      <a:pt x="166" y="28"/>
                      <a:pt x="83" y="83"/>
                    </a:cubicBezTo>
                    <a:cubicBezTo>
                      <a:pt x="28" y="139"/>
                      <a:pt x="0" y="222"/>
                      <a:pt x="0" y="361"/>
                    </a:cubicBezTo>
                    <a:cubicBezTo>
                      <a:pt x="0" y="472"/>
                      <a:pt x="28" y="555"/>
                      <a:pt x="83" y="610"/>
                    </a:cubicBezTo>
                    <a:cubicBezTo>
                      <a:pt x="166" y="666"/>
                      <a:pt x="250" y="721"/>
                      <a:pt x="361" y="721"/>
                    </a:cubicBezTo>
                    <a:lnTo>
                      <a:pt x="610" y="721"/>
                    </a:lnTo>
                    <a:cubicBezTo>
                      <a:pt x="721" y="693"/>
                      <a:pt x="832" y="666"/>
                      <a:pt x="887" y="610"/>
                    </a:cubicBezTo>
                    <a:cubicBezTo>
                      <a:pt x="971" y="555"/>
                      <a:pt x="998" y="472"/>
                      <a:pt x="998" y="361"/>
                    </a:cubicBezTo>
                    <a:cubicBezTo>
                      <a:pt x="998" y="222"/>
                      <a:pt x="971" y="139"/>
                      <a:pt x="887" y="83"/>
                    </a:cubicBezTo>
                    <a:cubicBezTo>
                      <a:pt x="832" y="28"/>
                      <a:pt x="721" y="0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31"/>
              <p:cNvSpPr/>
              <p:nvPr/>
            </p:nvSpPr>
            <p:spPr>
              <a:xfrm>
                <a:off x="6643556" y="4611300"/>
                <a:ext cx="24975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999" h="694" extrusionOk="0">
                    <a:moveTo>
                      <a:pt x="693" y="1"/>
                    </a:moveTo>
                    <a:cubicBezTo>
                      <a:pt x="610" y="1"/>
                      <a:pt x="555" y="28"/>
                      <a:pt x="499" y="84"/>
                    </a:cubicBezTo>
                    <a:cubicBezTo>
                      <a:pt x="444" y="139"/>
                      <a:pt x="416" y="195"/>
                      <a:pt x="416" y="306"/>
                    </a:cubicBezTo>
                    <a:lnTo>
                      <a:pt x="416" y="333"/>
                    </a:lnTo>
                    <a:lnTo>
                      <a:pt x="111" y="56"/>
                    </a:lnTo>
                    <a:cubicBezTo>
                      <a:pt x="111" y="28"/>
                      <a:pt x="83" y="28"/>
                      <a:pt x="83" y="28"/>
                    </a:cubicBezTo>
                    <a:lnTo>
                      <a:pt x="28" y="28"/>
                    </a:lnTo>
                    <a:cubicBezTo>
                      <a:pt x="28" y="28"/>
                      <a:pt x="28" y="28"/>
                      <a:pt x="0" y="56"/>
                    </a:cubicBezTo>
                    <a:lnTo>
                      <a:pt x="0" y="638"/>
                    </a:lnTo>
                    <a:cubicBezTo>
                      <a:pt x="28" y="666"/>
                      <a:pt x="28" y="666"/>
                      <a:pt x="28" y="666"/>
                    </a:cubicBezTo>
                    <a:lnTo>
                      <a:pt x="83" y="666"/>
                    </a:lnTo>
                    <a:cubicBezTo>
                      <a:pt x="83" y="666"/>
                      <a:pt x="111" y="666"/>
                      <a:pt x="111" y="638"/>
                    </a:cubicBezTo>
                    <a:lnTo>
                      <a:pt x="111" y="195"/>
                    </a:lnTo>
                    <a:lnTo>
                      <a:pt x="416" y="472"/>
                    </a:lnTo>
                    <a:cubicBezTo>
                      <a:pt x="444" y="500"/>
                      <a:pt x="444" y="500"/>
                      <a:pt x="471" y="500"/>
                    </a:cubicBezTo>
                    <a:lnTo>
                      <a:pt x="527" y="500"/>
                    </a:lnTo>
                    <a:cubicBezTo>
                      <a:pt x="527" y="472"/>
                      <a:pt x="527" y="472"/>
                      <a:pt x="527" y="472"/>
                    </a:cubicBezTo>
                    <a:lnTo>
                      <a:pt x="527" y="333"/>
                    </a:lnTo>
                    <a:cubicBezTo>
                      <a:pt x="527" y="195"/>
                      <a:pt x="582" y="112"/>
                      <a:pt x="693" y="112"/>
                    </a:cubicBezTo>
                    <a:cubicBezTo>
                      <a:pt x="749" y="112"/>
                      <a:pt x="804" y="139"/>
                      <a:pt x="832" y="195"/>
                    </a:cubicBezTo>
                    <a:cubicBezTo>
                      <a:pt x="860" y="222"/>
                      <a:pt x="887" y="278"/>
                      <a:pt x="887" y="333"/>
                    </a:cubicBezTo>
                    <a:cubicBezTo>
                      <a:pt x="887" y="389"/>
                      <a:pt x="887" y="444"/>
                      <a:pt x="860" y="500"/>
                    </a:cubicBezTo>
                    <a:cubicBezTo>
                      <a:pt x="832" y="527"/>
                      <a:pt x="804" y="555"/>
                      <a:pt x="749" y="583"/>
                    </a:cubicBezTo>
                    <a:lnTo>
                      <a:pt x="721" y="583"/>
                    </a:lnTo>
                    <a:cubicBezTo>
                      <a:pt x="721" y="583"/>
                      <a:pt x="721" y="611"/>
                      <a:pt x="721" y="611"/>
                    </a:cubicBezTo>
                    <a:lnTo>
                      <a:pt x="721" y="666"/>
                    </a:lnTo>
                    <a:cubicBezTo>
                      <a:pt x="721" y="694"/>
                      <a:pt x="721" y="694"/>
                      <a:pt x="749" y="694"/>
                    </a:cubicBezTo>
                    <a:cubicBezTo>
                      <a:pt x="804" y="694"/>
                      <a:pt x="832" y="694"/>
                      <a:pt x="887" y="666"/>
                    </a:cubicBezTo>
                    <a:cubicBezTo>
                      <a:pt x="915" y="638"/>
                      <a:pt x="943" y="583"/>
                      <a:pt x="971" y="527"/>
                    </a:cubicBezTo>
                    <a:cubicBezTo>
                      <a:pt x="998" y="472"/>
                      <a:pt x="998" y="417"/>
                      <a:pt x="998" y="333"/>
                    </a:cubicBezTo>
                    <a:cubicBezTo>
                      <a:pt x="998" y="278"/>
                      <a:pt x="998" y="222"/>
                      <a:pt x="971" y="167"/>
                    </a:cubicBezTo>
                    <a:cubicBezTo>
                      <a:pt x="943" y="112"/>
                      <a:pt x="915" y="56"/>
                      <a:pt x="860" y="28"/>
                    </a:cubicBezTo>
                    <a:cubicBezTo>
                      <a:pt x="832" y="1"/>
                      <a:pt x="776" y="1"/>
                      <a:pt x="6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31"/>
              <p:cNvSpPr/>
              <p:nvPr/>
            </p:nvSpPr>
            <p:spPr>
              <a:xfrm>
                <a:off x="7157705" y="4632100"/>
                <a:ext cx="249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999" h="722" extrusionOk="0">
                    <a:moveTo>
                      <a:pt x="611" y="139"/>
                    </a:moveTo>
                    <a:cubicBezTo>
                      <a:pt x="694" y="139"/>
                      <a:pt x="777" y="167"/>
                      <a:pt x="833" y="194"/>
                    </a:cubicBezTo>
                    <a:cubicBezTo>
                      <a:pt x="860" y="222"/>
                      <a:pt x="888" y="277"/>
                      <a:pt x="888" y="361"/>
                    </a:cubicBezTo>
                    <a:cubicBezTo>
                      <a:pt x="888" y="416"/>
                      <a:pt x="860" y="472"/>
                      <a:pt x="833" y="527"/>
                    </a:cubicBezTo>
                    <a:cubicBezTo>
                      <a:pt x="777" y="555"/>
                      <a:pt x="694" y="582"/>
                      <a:pt x="611" y="582"/>
                    </a:cubicBezTo>
                    <a:lnTo>
                      <a:pt x="389" y="582"/>
                    </a:lnTo>
                    <a:cubicBezTo>
                      <a:pt x="306" y="582"/>
                      <a:pt x="223" y="555"/>
                      <a:pt x="167" y="527"/>
                    </a:cubicBezTo>
                    <a:cubicBezTo>
                      <a:pt x="139" y="472"/>
                      <a:pt x="112" y="416"/>
                      <a:pt x="112" y="361"/>
                    </a:cubicBezTo>
                    <a:cubicBezTo>
                      <a:pt x="112" y="277"/>
                      <a:pt x="139" y="222"/>
                      <a:pt x="167" y="194"/>
                    </a:cubicBezTo>
                    <a:cubicBezTo>
                      <a:pt x="223" y="167"/>
                      <a:pt x="306" y="139"/>
                      <a:pt x="389" y="139"/>
                    </a:cubicBezTo>
                    <a:close/>
                    <a:moveTo>
                      <a:pt x="389" y="0"/>
                    </a:moveTo>
                    <a:cubicBezTo>
                      <a:pt x="250" y="0"/>
                      <a:pt x="167" y="28"/>
                      <a:pt x="112" y="83"/>
                    </a:cubicBezTo>
                    <a:cubicBezTo>
                      <a:pt x="28" y="139"/>
                      <a:pt x="1" y="222"/>
                      <a:pt x="1" y="361"/>
                    </a:cubicBezTo>
                    <a:cubicBezTo>
                      <a:pt x="1" y="472"/>
                      <a:pt x="28" y="555"/>
                      <a:pt x="112" y="610"/>
                    </a:cubicBezTo>
                    <a:cubicBezTo>
                      <a:pt x="167" y="666"/>
                      <a:pt x="250" y="721"/>
                      <a:pt x="389" y="721"/>
                    </a:cubicBezTo>
                    <a:lnTo>
                      <a:pt x="611" y="721"/>
                    </a:lnTo>
                    <a:cubicBezTo>
                      <a:pt x="749" y="693"/>
                      <a:pt x="833" y="666"/>
                      <a:pt x="916" y="610"/>
                    </a:cubicBezTo>
                    <a:cubicBezTo>
                      <a:pt x="971" y="555"/>
                      <a:pt x="999" y="472"/>
                      <a:pt x="999" y="361"/>
                    </a:cubicBezTo>
                    <a:cubicBezTo>
                      <a:pt x="999" y="222"/>
                      <a:pt x="971" y="139"/>
                      <a:pt x="916" y="83"/>
                    </a:cubicBezTo>
                    <a:cubicBezTo>
                      <a:pt x="833" y="28"/>
                      <a:pt x="749" y="0"/>
                      <a:pt x="6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31"/>
              <p:cNvSpPr/>
              <p:nvPr/>
            </p:nvSpPr>
            <p:spPr>
              <a:xfrm>
                <a:off x="7157837" y="4609225"/>
                <a:ext cx="24975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999" h="777" extrusionOk="0">
                    <a:moveTo>
                      <a:pt x="638" y="277"/>
                    </a:moveTo>
                    <a:lnTo>
                      <a:pt x="638" y="638"/>
                    </a:lnTo>
                    <a:lnTo>
                      <a:pt x="139" y="277"/>
                    </a:lnTo>
                    <a:close/>
                    <a:moveTo>
                      <a:pt x="638" y="0"/>
                    </a:moveTo>
                    <a:cubicBezTo>
                      <a:pt x="638" y="0"/>
                      <a:pt x="638" y="28"/>
                      <a:pt x="638" y="28"/>
                    </a:cubicBezTo>
                    <a:lnTo>
                      <a:pt x="638" y="167"/>
                    </a:lnTo>
                    <a:lnTo>
                      <a:pt x="1" y="167"/>
                    </a:lnTo>
                    <a:cubicBezTo>
                      <a:pt x="1" y="167"/>
                      <a:pt x="1" y="167"/>
                      <a:pt x="1" y="194"/>
                    </a:cubicBezTo>
                    <a:lnTo>
                      <a:pt x="1" y="277"/>
                    </a:lnTo>
                    <a:cubicBezTo>
                      <a:pt x="1" y="305"/>
                      <a:pt x="1" y="305"/>
                      <a:pt x="1" y="305"/>
                    </a:cubicBezTo>
                    <a:cubicBezTo>
                      <a:pt x="28" y="333"/>
                      <a:pt x="28" y="333"/>
                      <a:pt x="28" y="333"/>
                    </a:cubicBezTo>
                    <a:lnTo>
                      <a:pt x="638" y="749"/>
                    </a:lnTo>
                    <a:cubicBezTo>
                      <a:pt x="638" y="777"/>
                      <a:pt x="666" y="777"/>
                      <a:pt x="666" y="777"/>
                    </a:cubicBezTo>
                    <a:lnTo>
                      <a:pt x="749" y="777"/>
                    </a:lnTo>
                    <a:cubicBezTo>
                      <a:pt x="749" y="749"/>
                      <a:pt x="749" y="749"/>
                      <a:pt x="749" y="749"/>
                    </a:cubicBezTo>
                    <a:lnTo>
                      <a:pt x="749" y="277"/>
                    </a:lnTo>
                    <a:lnTo>
                      <a:pt x="999" y="277"/>
                    </a:lnTo>
                    <a:cubicBezTo>
                      <a:pt x="999" y="277"/>
                      <a:pt x="999" y="250"/>
                      <a:pt x="999" y="250"/>
                    </a:cubicBezTo>
                    <a:lnTo>
                      <a:pt x="999" y="194"/>
                    </a:lnTo>
                    <a:cubicBezTo>
                      <a:pt x="999" y="167"/>
                      <a:pt x="999" y="167"/>
                      <a:pt x="999" y="167"/>
                    </a:cubicBezTo>
                    <a:lnTo>
                      <a:pt x="749" y="167"/>
                    </a:lnTo>
                    <a:lnTo>
                      <a:pt x="749" y="28"/>
                    </a:lnTo>
                    <a:cubicBezTo>
                      <a:pt x="749" y="28"/>
                      <a:pt x="749" y="0"/>
                      <a:pt x="7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31"/>
              <p:cNvSpPr/>
              <p:nvPr/>
            </p:nvSpPr>
            <p:spPr>
              <a:xfrm>
                <a:off x="7671715" y="4632100"/>
                <a:ext cx="256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722" extrusionOk="0">
                    <a:moveTo>
                      <a:pt x="611" y="139"/>
                    </a:moveTo>
                    <a:cubicBezTo>
                      <a:pt x="722" y="139"/>
                      <a:pt x="777" y="167"/>
                      <a:pt x="833" y="194"/>
                    </a:cubicBezTo>
                    <a:cubicBezTo>
                      <a:pt x="888" y="222"/>
                      <a:pt x="888" y="277"/>
                      <a:pt x="888" y="361"/>
                    </a:cubicBezTo>
                    <a:cubicBezTo>
                      <a:pt x="888" y="416"/>
                      <a:pt x="888" y="472"/>
                      <a:pt x="833" y="527"/>
                    </a:cubicBezTo>
                    <a:cubicBezTo>
                      <a:pt x="777" y="555"/>
                      <a:pt x="722" y="582"/>
                      <a:pt x="611" y="582"/>
                    </a:cubicBezTo>
                    <a:lnTo>
                      <a:pt x="389" y="582"/>
                    </a:lnTo>
                    <a:cubicBezTo>
                      <a:pt x="306" y="582"/>
                      <a:pt x="223" y="555"/>
                      <a:pt x="195" y="527"/>
                    </a:cubicBezTo>
                    <a:cubicBezTo>
                      <a:pt x="140" y="472"/>
                      <a:pt x="112" y="416"/>
                      <a:pt x="112" y="361"/>
                    </a:cubicBezTo>
                    <a:cubicBezTo>
                      <a:pt x="112" y="277"/>
                      <a:pt x="140" y="222"/>
                      <a:pt x="195" y="194"/>
                    </a:cubicBezTo>
                    <a:cubicBezTo>
                      <a:pt x="223" y="167"/>
                      <a:pt x="306" y="139"/>
                      <a:pt x="389" y="139"/>
                    </a:cubicBezTo>
                    <a:close/>
                    <a:moveTo>
                      <a:pt x="389" y="0"/>
                    </a:moveTo>
                    <a:cubicBezTo>
                      <a:pt x="278" y="0"/>
                      <a:pt x="167" y="28"/>
                      <a:pt x="112" y="83"/>
                    </a:cubicBezTo>
                    <a:cubicBezTo>
                      <a:pt x="29" y="139"/>
                      <a:pt x="1" y="222"/>
                      <a:pt x="1" y="361"/>
                    </a:cubicBezTo>
                    <a:cubicBezTo>
                      <a:pt x="1" y="472"/>
                      <a:pt x="29" y="555"/>
                      <a:pt x="112" y="610"/>
                    </a:cubicBezTo>
                    <a:cubicBezTo>
                      <a:pt x="167" y="666"/>
                      <a:pt x="278" y="721"/>
                      <a:pt x="389" y="721"/>
                    </a:cubicBezTo>
                    <a:lnTo>
                      <a:pt x="639" y="721"/>
                    </a:lnTo>
                    <a:cubicBezTo>
                      <a:pt x="750" y="693"/>
                      <a:pt x="833" y="666"/>
                      <a:pt x="916" y="610"/>
                    </a:cubicBezTo>
                    <a:cubicBezTo>
                      <a:pt x="971" y="555"/>
                      <a:pt x="1027" y="472"/>
                      <a:pt x="1027" y="361"/>
                    </a:cubicBezTo>
                    <a:cubicBezTo>
                      <a:pt x="1027" y="222"/>
                      <a:pt x="971" y="139"/>
                      <a:pt x="916" y="83"/>
                    </a:cubicBezTo>
                    <a:cubicBezTo>
                      <a:pt x="833" y="28"/>
                      <a:pt x="750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5" name="Google Shape;685;p31"/>
              <p:cNvSpPr/>
              <p:nvPr/>
            </p:nvSpPr>
            <p:spPr>
              <a:xfrm>
                <a:off x="7672119" y="4611300"/>
                <a:ext cx="25675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694" extrusionOk="0">
                    <a:moveTo>
                      <a:pt x="694" y="1"/>
                    </a:moveTo>
                    <a:cubicBezTo>
                      <a:pt x="611" y="1"/>
                      <a:pt x="555" y="1"/>
                      <a:pt x="500" y="28"/>
                    </a:cubicBezTo>
                    <a:cubicBezTo>
                      <a:pt x="472" y="84"/>
                      <a:pt x="417" y="112"/>
                      <a:pt x="417" y="167"/>
                    </a:cubicBezTo>
                    <a:cubicBezTo>
                      <a:pt x="389" y="222"/>
                      <a:pt x="361" y="278"/>
                      <a:pt x="361" y="333"/>
                    </a:cubicBezTo>
                    <a:cubicBezTo>
                      <a:pt x="361" y="417"/>
                      <a:pt x="389" y="472"/>
                      <a:pt x="417" y="527"/>
                    </a:cubicBezTo>
                    <a:lnTo>
                      <a:pt x="140" y="500"/>
                    </a:lnTo>
                    <a:lnTo>
                      <a:pt x="140" y="84"/>
                    </a:lnTo>
                    <a:cubicBezTo>
                      <a:pt x="140" y="84"/>
                      <a:pt x="140" y="84"/>
                      <a:pt x="112" y="56"/>
                    </a:cubicBezTo>
                    <a:lnTo>
                      <a:pt x="29" y="56"/>
                    </a:lnTo>
                    <a:cubicBezTo>
                      <a:pt x="29" y="56"/>
                      <a:pt x="1" y="84"/>
                      <a:pt x="1" y="84"/>
                    </a:cubicBezTo>
                    <a:lnTo>
                      <a:pt x="1" y="583"/>
                    </a:lnTo>
                    <a:cubicBezTo>
                      <a:pt x="1" y="611"/>
                      <a:pt x="29" y="611"/>
                      <a:pt x="56" y="611"/>
                    </a:cubicBezTo>
                    <a:lnTo>
                      <a:pt x="528" y="666"/>
                    </a:lnTo>
                    <a:cubicBezTo>
                      <a:pt x="528" y="666"/>
                      <a:pt x="528" y="666"/>
                      <a:pt x="528" y="638"/>
                    </a:cubicBezTo>
                    <a:cubicBezTo>
                      <a:pt x="555" y="638"/>
                      <a:pt x="555" y="638"/>
                      <a:pt x="555" y="611"/>
                    </a:cubicBezTo>
                    <a:lnTo>
                      <a:pt x="555" y="555"/>
                    </a:lnTo>
                    <a:cubicBezTo>
                      <a:pt x="555" y="555"/>
                      <a:pt x="555" y="527"/>
                      <a:pt x="555" y="527"/>
                    </a:cubicBezTo>
                    <a:cubicBezTo>
                      <a:pt x="528" y="527"/>
                      <a:pt x="528" y="500"/>
                      <a:pt x="528" y="500"/>
                    </a:cubicBezTo>
                    <a:cubicBezTo>
                      <a:pt x="500" y="472"/>
                      <a:pt x="500" y="444"/>
                      <a:pt x="500" y="444"/>
                    </a:cubicBezTo>
                    <a:cubicBezTo>
                      <a:pt x="472" y="417"/>
                      <a:pt x="472" y="389"/>
                      <a:pt x="472" y="361"/>
                    </a:cubicBezTo>
                    <a:cubicBezTo>
                      <a:pt x="472" y="278"/>
                      <a:pt x="500" y="250"/>
                      <a:pt x="528" y="195"/>
                    </a:cubicBezTo>
                    <a:cubicBezTo>
                      <a:pt x="555" y="139"/>
                      <a:pt x="611" y="139"/>
                      <a:pt x="666" y="139"/>
                    </a:cubicBezTo>
                    <a:cubicBezTo>
                      <a:pt x="750" y="139"/>
                      <a:pt x="805" y="139"/>
                      <a:pt x="833" y="195"/>
                    </a:cubicBezTo>
                    <a:cubicBezTo>
                      <a:pt x="888" y="250"/>
                      <a:pt x="888" y="278"/>
                      <a:pt x="888" y="361"/>
                    </a:cubicBezTo>
                    <a:cubicBezTo>
                      <a:pt x="888" y="417"/>
                      <a:pt x="888" y="444"/>
                      <a:pt x="860" y="500"/>
                    </a:cubicBezTo>
                    <a:cubicBezTo>
                      <a:pt x="833" y="527"/>
                      <a:pt x="805" y="555"/>
                      <a:pt x="750" y="555"/>
                    </a:cubicBezTo>
                    <a:cubicBezTo>
                      <a:pt x="722" y="583"/>
                      <a:pt x="722" y="583"/>
                      <a:pt x="722" y="611"/>
                    </a:cubicBezTo>
                    <a:lnTo>
                      <a:pt x="722" y="666"/>
                    </a:lnTo>
                    <a:cubicBezTo>
                      <a:pt x="722" y="666"/>
                      <a:pt x="722" y="694"/>
                      <a:pt x="722" y="694"/>
                    </a:cubicBezTo>
                    <a:lnTo>
                      <a:pt x="750" y="694"/>
                    </a:lnTo>
                    <a:cubicBezTo>
                      <a:pt x="805" y="694"/>
                      <a:pt x="833" y="694"/>
                      <a:pt x="888" y="666"/>
                    </a:cubicBezTo>
                    <a:cubicBezTo>
                      <a:pt x="916" y="638"/>
                      <a:pt x="944" y="583"/>
                      <a:pt x="971" y="527"/>
                    </a:cubicBezTo>
                    <a:cubicBezTo>
                      <a:pt x="999" y="500"/>
                      <a:pt x="1027" y="417"/>
                      <a:pt x="1027" y="361"/>
                    </a:cubicBezTo>
                    <a:cubicBezTo>
                      <a:pt x="1027" y="278"/>
                      <a:pt x="999" y="222"/>
                      <a:pt x="971" y="167"/>
                    </a:cubicBezTo>
                    <a:cubicBezTo>
                      <a:pt x="944" y="112"/>
                      <a:pt x="916" y="84"/>
                      <a:pt x="860" y="28"/>
                    </a:cubicBezTo>
                    <a:cubicBezTo>
                      <a:pt x="805" y="1"/>
                      <a:pt x="750" y="1"/>
                      <a:pt x="6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6" name="Google Shape;686;p31"/>
              <p:cNvSpPr/>
              <p:nvPr/>
            </p:nvSpPr>
            <p:spPr>
              <a:xfrm>
                <a:off x="8186425" y="4632100"/>
                <a:ext cx="256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722" extrusionOk="0">
                    <a:moveTo>
                      <a:pt x="638" y="139"/>
                    </a:moveTo>
                    <a:cubicBezTo>
                      <a:pt x="721" y="139"/>
                      <a:pt x="777" y="167"/>
                      <a:pt x="832" y="194"/>
                    </a:cubicBezTo>
                    <a:cubicBezTo>
                      <a:pt x="887" y="222"/>
                      <a:pt x="915" y="277"/>
                      <a:pt x="915" y="361"/>
                    </a:cubicBezTo>
                    <a:cubicBezTo>
                      <a:pt x="915" y="416"/>
                      <a:pt x="887" y="472"/>
                      <a:pt x="832" y="527"/>
                    </a:cubicBezTo>
                    <a:cubicBezTo>
                      <a:pt x="777" y="555"/>
                      <a:pt x="721" y="582"/>
                      <a:pt x="638" y="582"/>
                    </a:cubicBezTo>
                    <a:lnTo>
                      <a:pt x="388" y="582"/>
                    </a:lnTo>
                    <a:cubicBezTo>
                      <a:pt x="305" y="582"/>
                      <a:pt x="250" y="555"/>
                      <a:pt x="194" y="527"/>
                    </a:cubicBezTo>
                    <a:cubicBezTo>
                      <a:pt x="139" y="472"/>
                      <a:pt x="111" y="416"/>
                      <a:pt x="111" y="361"/>
                    </a:cubicBezTo>
                    <a:cubicBezTo>
                      <a:pt x="111" y="277"/>
                      <a:pt x="139" y="222"/>
                      <a:pt x="194" y="194"/>
                    </a:cubicBezTo>
                    <a:cubicBezTo>
                      <a:pt x="250" y="167"/>
                      <a:pt x="305" y="139"/>
                      <a:pt x="388" y="139"/>
                    </a:cubicBezTo>
                    <a:close/>
                    <a:moveTo>
                      <a:pt x="388" y="0"/>
                    </a:moveTo>
                    <a:cubicBezTo>
                      <a:pt x="277" y="0"/>
                      <a:pt x="194" y="28"/>
                      <a:pt x="111" y="83"/>
                    </a:cubicBezTo>
                    <a:cubicBezTo>
                      <a:pt x="28" y="139"/>
                      <a:pt x="0" y="222"/>
                      <a:pt x="0" y="361"/>
                    </a:cubicBezTo>
                    <a:cubicBezTo>
                      <a:pt x="0" y="472"/>
                      <a:pt x="28" y="555"/>
                      <a:pt x="111" y="610"/>
                    </a:cubicBezTo>
                    <a:cubicBezTo>
                      <a:pt x="194" y="666"/>
                      <a:pt x="277" y="721"/>
                      <a:pt x="388" y="721"/>
                    </a:cubicBezTo>
                    <a:lnTo>
                      <a:pt x="638" y="721"/>
                    </a:lnTo>
                    <a:cubicBezTo>
                      <a:pt x="749" y="693"/>
                      <a:pt x="832" y="666"/>
                      <a:pt x="915" y="610"/>
                    </a:cubicBezTo>
                    <a:cubicBezTo>
                      <a:pt x="998" y="555"/>
                      <a:pt x="1026" y="472"/>
                      <a:pt x="1026" y="361"/>
                    </a:cubicBezTo>
                    <a:cubicBezTo>
                      <a:pt x="1026" y="222"/>
                      <a:pt x="998" y="139"/>
                      <a:pt x="915" y="83"/>
                    </a:cubicBezTo>
                    <a:cubicBezTo>
                      <a:pt x="832" y="28"/>
                      <a:pt x="749" y="0"/>
                      <a:pt x="6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31"/>
              <p:cNvSpPr/>
              <p:nvPr/>
            </p:nvSpPr>
            <p:spPr>
              <a:xfrm>
                <a:off x="8187100" y="4610600"/>
                <a:ext cx="25000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722" extrusionOk="0">
                    <a:moveTo>
                      <a:pt x="666" y="140"/>
                    </a:moveTo>
                    <a:cubicBezTo>
                      <a:pt x="694" y="140"/>
                      <a:pt x="750" y="140"/>
                      <a:pt x="777" y="167"/>
                    </a:cubicBezTo>
                    <a:cubicBezTo>
                      <a:pt x="805" y="195"/>
                      <a:pt x="833" y="223"/>
                      <a:pt x="860" y="250"/>
                    </a:cubicBezTo>
                    <a:cubicBezTo>
                      <a:pt x="860" y="278"/>
                      <a:pt x="888" y="306"/>
                      <a:pt x="888" y="361"/>
                    </a:cubicBezTo>
                    <a:cubicBezTo>
                      <a:pt x="888" y="389"/>
                      <a:pt x="860" y="445"/>
                      <a:pt x="860" y="472"/>
                    </a:cubicBezTo>
                    <a:cubicBezTo>
                      <a:pt x="833" y="500"/>
                      <a:pt x="805" y="528"/>
                      <a:pt x="777" y="555"/>
                    </a:cubicBezTo>
                    <a:cubicBezTo>
                      <a:pt x="750" y="583"/>
                      <a:pt x="694" y="583"/>
                      <a:pt x="666" y="583"/>
                    </a:cubicBezTo>
                    <a:cubicBezTo>
                      <a:pt x="611" y="583"/>
                      <a:pt x="583" y="583"/>
                      <a:pt x="528" y="555"/>
                    </a:cubicBezTo>
                    <a:cubicBezTo>
                      <a:pt x="500" y="528"/>
                      <a:pt x="472" y="500"/>
                      <a:pt x="472" y="472"/>
                    </a:cubicBezTo>
                    <a:cubicBezTo>
                      <a:pt x="445" y="445"/>
                      <a:pt x="445" y="389"/>
                      <a:pt x="445" y="361"/>
                    </a:cubicBezTo>
                    <a:cubicBezTo>
                      <a:pt x="445" y="334"/>
                      <a:pt x="445" y="278"/>
                      <a:pt x="472" y="250"/>
                    </a:cubicBezTo>
                    <a:cubicBezTo>
                      <a:pt x="472" y="223"/>
                      <a:pt x="500" y="195"/>
                      <a:pt x="528" y="167"/>
                    </a:cubicBezTo>
                    <a:cubicBezTo>
                      <a:pt x="583" y="140"/>
                      <a:pt x="611" y="140"/>
                      <a:pt x="666" y="140"/>
                    </a:cubicBezTo>
                    <a:close/>
                    <a:moveTo>
                      <a:pt x="666" y="1"/>
                    </a:moveTo>
                    <a:cubicBezTo>
                      <a:pt x="583" y="1"/>
                      <a:pt x="528" y="1"/>
                      <a:pt x="500" y="29"/>
                    </a:cubicBezTo>
                    <a:cubicBezTo>
                      <a:pt x="445" y="56"/>
                      <a:pt x="389" y="112"/>
                      <a:pt x="361" y="167"/>
                    </a:cubicBezTo>
                    <a:cubicBezTo>
                      <a:pt x="334" y="223"/>
                      <a:pt x="334" y="278"/>
                      <a:pt x="334" y="334"/>
                    </a:cubicBezTo>
                    <a:cubicBezTo>
                      <a:pt x="334" y="361"/>
                      <a:pt x="334" y="389"/>
                      <a:pt x="334" y="417"/>
                    </a:cubicBezTo>
                    <a:lnTo>
                      <a:pt x="29" y="223"/>
                    </a:lnTo>
                    <a:lnTo>
                      <a:pt x="1" y="223"/>
                    </a:lnTo>
                    <a:cubicBezTo>
                      <a:pt x="1" y="223"/>
                      <a:pt x="1" y="223"/>
                      <a:pt x="1" y="250"/>
                    </a:cubicBezTo>
                    <a:lnTo>
                      <a:pt x="1" y="306"/>
                    </a:lnTo>
                    <a:cubicBezTo>
                      <a:pt x="1" y="306"/>
                      <a:pt x="1" y="334"/>
                      <a:pt x="1" y="334"/>
                    </a:cubicBezTo>
                    <a:cubicBezTo>
                      <a:pt x="1" y="334"/>
                      <a:pt x="1" y="334"/>
                      <a:pt x="1" y="361"/>
                    </a:cubicBezTo>
                    <a:lnTo>
                      <a:pt x="29" y="361"/>
                    </a:lnTo>
                    <a:lnTo>
                      <a:pt x="389" y="639"/>
                    </a:lnTo>
                    <a:cubicBezTo>
                      <a:pt x="500" y="694"/>
                      <a:pt x="583" y="722"/>
                      <a:pt x="666" y="722"/>
                    </a:cubicBezTo>
                    <a:cubicBezTo>
                      <a:pt x="722" y="722"/>
                      <a:pt x="777" y="722"/>
                      <a:pt x="833" y="694"/>
                    </a:cubicBezTo>
                    <a:cubicBezTo>
                      <a:pt x="888" y="666"/>
                      <a:pt x="916" y="611"/>
                      <a:pt x="944" y="555"/>
                    </a:cubicBezTo>
                    <a:cubicBezTo>
                      <a:pt x="971" y="500"/>
                      <a:pt x="999" y="445"/>
                      <a:pt x="999" y="361"/>
                    </a:cubicBezTo>
                    <a:cubicBezTo>
                      <a:pt x="999" y="278"/>
                      <a:pt x="971" y="223"/>
                      <a:pt x="944" y="167"/>
                    </a:cubicBezTo>
                    <a:cubicBezTo>
                      <a:pt x="916" y="112"/>
                      <a:pt x="888" y="56"/>
                      <a:pt x="833" y="29"/>
                    </a:cubicBezTo>
                    <a:cubicBezTo>
                      <a:pt x="777" y="1"/>
                      <a:pt x="722" y="1"/>
                      <a:pt x="6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88" name="Google Shape;688;p3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89" name="Google Shape;689;p31"/>
          <p:cNvSpPr txBox="1">
            <a:spLocks noGrp="1"/>
          </p:cNvSpPr>
          <p:nvPr>
            <p:ph type="title" idx="2"/>
          </p:nvPr>
        </p:nvSpPr>
        <p:spPr>
          <a:xfrm>
            <a:off x="1038200" y="3228032"/>
            <a:ext cx="2383200" cy="6164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90" name="Google Shape;690;p31"/>
          <p:cNvSpPr txBox="1">
            <a:spLocks noGrp="1"/>
          </p:cNvSpPr>
          <p:nvPr>
            <p:ph type="title" idx="3"/>
          </p:nvPr>
        </p:nvSpPr>
        <p:spPr>
          <a:xfrm>
            <a:off x="3615667" y="3228000"/>
            <a:ext cx="2383200" cy="6164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91" name="Google Shape;691;p31"/>
          <p:cNvSpPr txBox="1">
            <a:spLocks noGrp="1"/>
          </p:cNvSpPr>
          <p:nvPr>
            <p:ph type="title" idx="4"/>
          </p:nvPr>
        </p:nvSpPr>
        <p:spPr>
          <a:xfrm>
            <a:off x="6193133" y="3228000"/>
            <a:ext cx="2383200" cy="6164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92" name="Google Shape;692;p31"/>
          <p:cNvSpPr txBox="1">
            <a:spLocks noGrp="1"/>
          </p:cNvSpPr>
          <p:nvPr>
            <p:ph type="title" idx="5"/>
          </p:nvPr>
        </p:nvSpPr>
        <p:spPr>
          <a:xfrm>
            <a:off x="8770600" y="3228000"/>
            <a:ext cx="2383200" cy="6164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93" name="Google Shape;693;p31"/>
          <p:cNvSpPr txBox="1">
            <a:spLocks noGrp="1"/>
          </p:cNvSpPr>
          <p:nvPr>
            <p:ph type="subTitle" idx="1"/>
          </p:nvPr>
        </p:nvSpPr>
        <p:spPr>
          <a:xfrm>
            <a:off x="1038200" y="4077333"/>
            <a:ext cx="2383200" cy="8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94" name="Google Shape;694;p31"/>
          <p:cNvSpPr txBox="1">
            <a:spLocks noGrp="1"/>
          </p:cNvSpPr>
          <p:nvPr>
            <p:ph type="subTitle" idx="6"/>
          </p:nvPr>
        </p:nvSpPr>
        <p:spPr>
          <a:xfrm>
            <a:off x="3615667" y="4077333"/>
            <a:ext cx="2383200" cy="8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95" name="Google Shape;695;p31"/>
          <p:cNvSpPr txBox="1">
            <a:spLocks noGrp="1"/>
          </p:cNvSpPr>
          <p:nvPr>
            <p:ph type="subTitle" idx="7"/>
          </p:nvPr>
        </p:nvSpPr>
        <p:spPr>
          <a:xfrm>
            <a:off x="6193133" y="4077333"/>
            <a:ext cx="2383200" cy="8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96" name="Google Shape;696;p31"/>
          <p:cNvSpPr txBox="1">
            <a:spLocks noGrp="1"/>
          </p:cNvSpPr>
          <p:nvPr>
            <p:ph type="subTitle" idx="8"/>
          </p:nvPr>
        </p:nvSpPr>
        <p:spPr>
          <a:xfrm>
            <a:off x="8770600" y="4077333"/>
            <a:ext cx="2383200" cy="8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697" name="Google Shape;697;p31"/>
          <p:cNvGrpSpPr/>
          <p:nvPr/>
        </p:nvGrpSpPr>
        <p:grpSpPr>
          <a:xfrm>
            <a:off x="11559553" y="327451"/>
            <a:ext cx="305100" cy="305100"/>
            <a:chOff x="3023950" y="3689950"/>
            <a:chExt cx="316100" cy="316100"/>
          </a:xfrm>
        </p:grpSpPr>
        <p:sp>
          <p:nvSpPr>
            <p:cNvPr id="698" name="Google Shape;698;p31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31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31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1" name="Google Shape;701;p31"/>
          <p:cNvGrpSpPr/>
          <p:nvPr/>
        </p:nvGrpSpPr>
        <p:grpSpPr>
          <a:xfrm>
            <a:off x="327653" y="327451"/>
            <a:ext cx="305100" cy="305100"/>
            <a:chOff x="3023950" y="3689950"/>
            <a:chExt cx="316100" cy="316100"/>
          </a:xfrm>
        </p:grpSpPr>
        <p:sp>
          <p:nvSpPr>
            <p:cNvPr id="702" name="Google Shape;702;p31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31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31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5" name="Google Shape;705;p31"/>
          <p:cNvGrpSpPr/>
          <p:nvPr/>
        </p:nvGrpSpPr>
        <p:grpSpPr>
          <a:xfrm>
            <a:off x="327670" y="6225420"/>
            <a:ext cx="305100" cy="305141"/>
            <a:chOff x="3023950" y="3689950"/>
            <a:chExt cx="316100" cy="316100"/>
          </a:xfrm>
        </p:grpSpPr>
        <p:sp>
          <p:nvSpPr>
            <p:cNvPr id="706" name="Google Shape;706;p31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31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31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84412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3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11" name="Google Shape;711;p32"/>
          <p:cNvSpPr txBox="1">
            <a:spLocks noGrp="1"/>
          </p:cNvSpPr>
          <p:nvPr>
            <p:ph type="title" idx="2"/>
          </p:nvPr>
        </p:nvSpPr>
        <p:spPr>
          <a:xfrm>
            <a:off x="1156999" y="2923232"/>
            <a:ext cx="2383200" cy="6164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12" name="Google Shape;712;p32"/>
          <p:cNvSpPr txBox="1">
            <a:spLocks noGrp="1"/>
          </p:cNvSpPr>
          <p:nvPr>
            <p:ph type="title" idx="3"/>
          </p:nvPr>
        </p:nvSpPr>
        <p:spPr>
          <a:xfrm>
            <a:off x="3702908" y="3329600"/>
            <a:ext cx="2383200" cy="6164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13" name="Google Shape;713;p32"/>
          <p:cNvSpPr txBox="1">
            <a:spLocks noGrp="1"/>
          </p:cNvSpPr>
          <p:nvPr>
            <p:ph type="title" idx="4"/>
          </p:nvPr>
        </p:nvSpPr>
        <p:spPr>
          <a:xfrm>
            <a:off x="6349441" y="3736000"/>
            <a:ext cx="2383200" cy="6164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14" name="Google Shape;714;p32"/>
          <p:cNvSpPr txBox="1">
            <a:spLocks noGrp="1"/>
          </p:cNvSpPr>
          <p:nvPr>
            <p:ph type="title" idx="5"/>
          </p:nvPr>
        </p:nvSpPr>
        <p:spPr>
          <a:xfrm>
            <a:off x="8958465" y="4142400"/>
            <a:ext cx="2383200" cy="6164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15" name="Google Shape;715;p32"/>
          <p:cNvSpPr txBox="1">
            <a:spLocks noGrp="1"/>
          </p:cNvSpPr>
          <p:nvPr>
            <p:ph type="subTitle" idx="1"/>
          </p:nvPr>
        </p:nvSpPr>
        <p:spPr>
          <a:xfrm>
            <a:off x="1156999" y="3686667"/>
            <a:ext cx="2383200" cy="9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16" name="Google Shape;716;p32"/>
          <p:cNvSpPr txBox="1">
            <a:spLocks noGrp="1"/>
          </p:cNvSpPr>
          <p:nvPr>
            <p:ph type="subTitle" idx="6"/>
          </p:nvPr>
        </p:nvSpPr>
        <p:spPr>
          <a:xfrm>
            <a:off x="3702908" y="4092933"/>
            <a:ext cx="2383200" cy="9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17" name="Google Shape;717;p32"/>
          <p:cNvSpPr txBox="1">
            <a:spLocks noGrp="1"/>
          </p:cNvSpPr>
          <p:nvPr>
            <p:ph type="subTitle" idx="7"/>
          </p:nvPr>
        </p:nvSpPr>
        <p:spPr>
          <a:xfrm>
            <a:off x="6349441" y="4499333"/>
            <a:ext cx="2383200" cy="9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18" name="Google Shape;718;p32"/>
          <p:cNvSpPr txBox="1">
            <a:spLocks noGrp="1"/>
          </p:cNvSpPr>
          <p:nvPr>
            <p:ph type="subTitle" idx="8"/>
          </p:nvPr>
        </p:nvSpPr>
        <p:spPr>
          <a:xfrm>
            <a:off x="8958473" y="4905733"/>
            <a:ext cx="2383200" cy="9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719" name="Google Shape;719;p32"/>
          <p:cNvGrpSpPr/>
          <p:nvPr/>
        </p:nvGrpSpPr>
        <p:grpSpPr>
          <a:xfrm>
            <a:off x="11559553" y="327451"/>
            <a:ext cx="305100" cy="305100"/>
            <a:chOff x="3023950" y="3689950"/>
            <a:chExt cx="316100" cy="316100"/>
          </a:xfrm>
        </p:grpSpPr>
        <p:sp>
          <p:nvSpPr>
            <p:cNvPr id="720" name="Google Shape;720;p32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32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32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32"/>
          <p:cNvGrpSpPr/>
          <p:nvPr/>
        </p:nvGrpSpPr>
        <p:grpSpPr>
          <a:xfrm>
            <a:off x="327653" y="327451"/>
            <a:ext cx="305100" cy="305100"/>
            <a:chOff x="3023950" y="3689950"/>
            <a:chExt cx="316100" cy="316100"/>
          </a:xfrm>
        </p:grpSpPr>
        <p:sp>
          <p:nvSpPr>
            <p:cNvPr id="724" name="Google Shape;724;p32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32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32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7" name="Google Shape;727;p32"/>
          <p:cNvGrpSpPr/>
          <p:nvPr/>
        </p:nvGrpSpPr>
        <p:grpSpPr>
          <a:xfrm>
            <a:off x="327670" y="6225420"/>
            <a:ext cx="305100" cy="305141"/>
            <a:chOff x="3023950" y="3689950"/>
            <a:chExt cx="316100" cy="316100"/>
          </a:xfrm>
        </p:grpSpPr>
        <p:sp>
          <p:nvSpPr>
            <p:cNvPr id="728" name="Google Shape;728;p32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32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32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1" name="Google Shape;731;p32"/>
          <p:cNvSpPr txBox="1"/>
          <p:nvPr/>
        </p:nvSpPr>
        <p:spPr>
          <a:xfrm>
            <a:off x="3129400" y="6313773"/>
            <a:ext cx="5933200" cy="2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67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rPr>
              <a:t>003-1040559    1250 003-77156.8   1760 0009-14563.7   73273  </a:t>
            </a:r>
            <a:endParaRPr sz="1067">
              <a:solidFill>
                <a:schemeClr val="lt1"/>
              </a:solidFill>
              <a:latin typeface="Source Code Pro Light"/>
              <a:ea typeface="Source Code Pro Light"/>
              <a:cs typeface="Source Code Pro Light"/>
              <a:sym typeface="Source Code Pro Light"/>
            </a:endParaRPr>
          </a:p>
        </p:txBody>
      </p:sp>
      <p:grpSp>
        <p:nvGrpSpPr>
          <p:cNvPr id="732" name="Google Shape;732;p32"/>
          <p:cNvGrpSpPr/>
          <p:nvPr/>
        </p:nvGrpSpPr>
        <p:grpSpPr>
          <a:xfrm>
            <a:off x="11559237" y="6223820"/>
            <a:ext cx="305100" cy="305141"/>
            <a:chOff x="3023950" y="3689950"/>
            <a:chExt cx="316100" cy="316100"/>
          </a:xfrm>
        </p:grpSpPr>
        <p:sp>
          <p:nvSpPr>
            <p:cNvPr id="733" name="Google Shape;733;p32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32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32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669890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3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738" name="Google Shape;738;p33"/>
          <p:cNvGrpSpPr/>
          <p:nvPr/>
        </p:nvGrpSpPr>
        <p:grpSpPr>
          <a:xfrm>
            <a:off x="327653" y="327451"/>
            <a:ext cx="305100" cy="305100"/>
            <a:chOff x="3023950" y="3689950"/>
            <a:chExt cx="316100" cy="316100"/>
          </a:xfrm>
        </p:grpSpPr>
        <p:sp>
          <p:nvSpPr>
            <p:cNvPr id="739" name="Google Shape;739;p33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33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33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2" name="Google Shape;742;p33"/>
          <p:cNvGrpSpPr/>
          <p:nvPr/>
        </p:nvGrpSpPr>
        <p:grpSpPr>
          <a:xfrm>
            <a:off x="327670" y="6225420"/>
            <a:ext cx="305100" cy="305141"/>
            <a:chOff x="3023950" y="3689950"/>
            <a:chExt cx="316100" cy="316100"/>
          </a:xfrm>
        </p:grpSpPr>
        <p:sp>
          <p:nvSpPr>
            <p:cNvPr id="743" name="Google Shape;743;p33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33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33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6" name="Google Shape;746;p33"/>
          <p:cNvGrpSpPr/>
          <p:nvPr/>
        </p:nvGrpSpPr>
        <p:grpSpPr>
          <a:xfrm>
            <a:off x="6230302" y="2203730"/>
            <a:ext cx="5477764" cy="4177332"/>
            <a:chOff x="5614975" y="2571738"/>
            <a:chExt cx="2725075" cy="2078413"/>
          </a:xfrm>
        </p:grpSpPr>
        <p:grpSp>
          <p:nvGrpSpPr>
            <p:cNvPr id="747" name="Google Shape;747;p33"/>
            <p:cNvGrpSpPr/>
            <p:nvPr/>
          </p:nvGrpSpPr>
          <p:grpSpPr>
            <a:xfrm>
              <a:off x="8301900" y="2571738"/>
              <a:ext cx="38150" cy="1997125"/>
              <a:chOff x="8301900" y="2571738"/>
              <a:chExt cx="38150" cy="1997125"/>
            </a:xfrm>
          </p:grpSpPr>
          <p:sp>
            <p:nvSpPr>
              <p:cNvPr id="748" name="Google Shape;748;p33"/>
              <p:cNvSpPr/>
              <p:nvPr/>
            </p:nvSpPr>
            <p:spPr>
              <a:xfrm>
                <a:off x="8305713" y="2571738"/>
                <a:ext cx="1735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944" extrusionOk="0">
                    <a:moveTo>
                      <a:pt x="333" y="112"/>
                    </a:moveTo>
                    <a:cubicBezTo>
                      <a:pt x="416" y="112"/>
                      <a:pt x="472" y="112"/>
                      <a:pt x="500" y="167"/>
                    </a:cubicBezTo>
                    <a:cubicBezTo>
                      <a:pt x="527" y="223"/>
                      <a:pt x="555" y="278"/>
                      <a:pt x="555" y="361"/>
                    </a:cubicBezTo>
                    <a:cubicBezTo>
                      <a:pt x="555" y="389"/>
                      <a:pt x="555" y="417"/>
                      <a:pt x="555" y="472"/>
                    </a:cubicBezTo>
                    <a:cubicBezTo>
                      <a:pt x="555" y="500"/>
                      <a:pt x="555" y="555"/>
                      <a:pt x="555" y="583"/>
                    </a:cubicBezTo>
                    <a:cubicBezTo>
                      <a:pt x="555" y="666"/>
                      <a:pt x="527" y="722"/>
                      <a:pt x="500" y="777"/>
                    </a:cubicBezTo>
                    <a:cubicBezTo>
                      <a:pt x="472" y="805"/>
                      <a:pt x="416" y="833"/>
                      <a:pt x="333" y="833"/>
                    </a:cubicBezTo>
                    <a:cubicBezTo>
                      <a:pt x="278" y="833"/>
                      <a:pt x="222" y="805"/>
                      <a:pt x="195" y="777"/>
                    </a:cubicBezTo>
                    <a:cubicBezTo>
                      <a:pt x="167" y="722"/>
                      <a:pt x="139" y="666"/>
                      <a:pt x="139" y="583"/>
                    </a:cubicBezTo>
                    <a:lnTo>
                      <a:pt x="139" y="472"/>
                    </a:lnTo>
                    <a:lnTo>
                      <a:pt x="139" y="361"/>
                    </a:lnTo>
                    <a:cubicBezTo>
                      <a:pt x="139" y="278"/>
                      <a:pt x="167" y="223"/>
                      <a:pt x="195" y="167"/>
                    </a:cubicBezTo>
                    <a:cubicBezTo>
                      <a:pt x="222" y="112"/>
                      <a:pt x="278" y="112"/>
                      <a:pt x="333" y="112"/>
                    </a:cubicBezTo>
                    <a:close/>
                    <a:moveTo>
                      <a:pt x="333" y="1"/>
                    </a:moveTo>
                    <a:cubicBezTo>
                      <a:pt x="222" y="1"/>
                      <a:pt x="139" y="29"/>
                      <a:pt x="111" y="84"/>
                    </a:cubicBezTo>
                    <a:cubicBezTo>
                      <a:pt x="56" y="167"/>
                      <a:pt x="28" y="250"/>
                      <a:pt x="28" y="361"/>
                    </a:cubicBezTo>
                    <a:lnTo>
                      <a:pt x="0" y="472"/>
                    </a:lnTo>
                    <a:lnTo>
                      <a:pt x="28" y="583"/>
                    </a:lnTo>
                    <a:cubicBezTo>
                      <a:pt x="28" y="694"/>
                      <a:pt x="56" y="777"/>
                      <a:pt x="111" y="833"/>
                    </a:cubicBezTo>
                    <a:cubicBezTo>
                      <a:pt x="139" y="916"/>
                      <a:pt x="222" y="944"/>
                      <a:pt x="333" y="944"/>
                    </a:cubicBezTo>
                    <a:cubicBezTo>
                      <a:pt x="472" y="944"/>
                      <a:pt x="555" y="916"/>
                      <a:pt x="583" y="833"/>
                    </a:cubicBezTo>
                    <a:cubicBezTo>
                      <a:pt x="638" y="777"/>
                      <a:pt x="666" y="694"/>
                      <a:pt x="666" y="583"/>
                    </a:cubicBezTo>
                    <a:cubicBezTo>
                      <a:pt x="666" y="555"/>
                      <a:pt x="694" y="528"/>
                      <a:pt x="694" y="472"/>
                    </a:cubicBezTo>
                    <a:cubicBezTo>
                      <a:pt x="694" y="417"/>
                      <a:pt x="666" y="389"/>
                      <a:pt x="666" y="361"/>
                    </a:cubicBezTo>
                    <a:cubicBezTo>
                      <a:pt x="666" y="250"/>
                      <a:pt x="638" y="167"/>
                      <a:pt x="583" y="84"/>
                    </a:cubicBezTo>
                    <a:cubicBezTo>
                      <a:pt x="555" y="29"/>
                      <a:pt x="472" y="1"/>
                      <a:pt x="3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9" name="Google Shape;749;p33"/>
              <p:cNvSpPr/>
              <p:nvPr/>
            </p:nvSpPr>
            <p:spPr>
              <a:xfrm>
                <a:off x="8302600" y="2966313"/>
                <a:ext cx="1735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944" extrusionOk="0">
                    <a:moveTo>
                      <a:pt x="333" y="84"/>
                    </a:moveTo>
                    <a:cubicBezTo>
                      <a:pt x="416" y="84"/>
                      <a:pt x="472" y="111"/>
                      <a:pt x="500" y="167"/>
                    </a:cubicBezTo>
                    <a:cubicBezTo>
                      <a:pt x="527" y="222"/>
                      <a:pt x="555" y="278"/>
                      <a:pt x="555" y="361"/>
                    </a:cubicBezTo>
                    <a:cubicBezTo>
                      <a:pt x="555" y="389"/>
                      <a:pt x="555" y="416"/>
                      <a:pt x="555" y="472"/>
                    </a:cubicBezTo>
                    <a:cubicBezTo>
                      <a:pt x="555" y="500"/>
                      <a:pt x="555" y="555"/>
                      <a:pt x="555" y="583"/>
                    </a:cubicBezTo>
                    <a:cubicBezTo>
                      <a:pt x="555" y="638"/>
                      <a:pt x="527" y="721"/>
                      <a:pt x="500" y="749"/>
                    </a:cubicBezTo>
                    <a:cubicBezTo>
                      <a:pt x="472" y="805"/>
                      <a:pt x="416" y="832"/>
                      <a:pt x="333" y="832"/>
                    </a:cubicBezTo>
                    <a:cubicBezTo>
                      <a:pt x="278" y="832"/>
                      <a:pt x="222" y="805"/>
                      <a:pt x="195" y="749"/>
                    </a:cubicBezTo>
                    <a:cubicBezTo>
                      <a:pt x="167" y="721"/>
                      <a:pt x="139" y="638"/>
                      <a:pt x="139" y="583"/>
                    </a:cubicBezTo>
                    <a:lnTo>
                      <a:pt x="139" y="472"/>
                    </a:lnTo>
                    <a:lnTo>
                      <a:pt x="139" y="361"/>
                    </a:lnTo>
                    <a:cubicBezTo>
                      <a:pt x="139" y="278"/>
                      <a:pt x="167" y="222"/>
                      <a:pt x="195" y="167"/>
                    </a:cubicBezTo>
                    <a:cubicBezTo>
                      <a:pt x="222" y="111"/>
                      <a:pt x="278" y="84"/>
                      <a:pt x="333" y="84"/>
                    </a:cubicBezTo>
                    <a:close/>
                    <a:moveTo>
                      <a:pt x="333" y="0"/>
                    </a:moveTo>
                    <a:cubicBezTo>
                      <a:pt x="222" y="0"/>
                      <a:pt x="139" y="28"/>
                      <a:pt x="111" y="84"/>
                    </a:cubicBezTo>
                    <a:cubicBezTo>
                      <a:pt x="56" y="167"/>
                      <a:pt x="28" y="250"/>
                      <a:pt x="28" y="333"/>
                    </a:cubicBezTo>
                    <a:lnTo>
                      <a:pt x="0" y="472"/>
                    </a:lnTo>
                    <a:lnTo>
                      <a:pt x="28" y="583"/>
                    </a:lnTo>
                    <a:cubicBezTo>
                      <a:pt x="28" y="694"/>
                      <a:pt x="56" y="777"/>
                      <a:pt x="111" y="832"/>
                    </a:cubicBezTo>
                    <a:cubicBezTo>
                      <a:pt x="139" y="915"/>
                      <a:pt x="222" y="943"/>
                      <a:pt x="333" y="943"/>
                    </a:cubicBezTo>
                    <a:cubicBezTo>
                      <a:pt x="472" y="943"/>
                      <a:pt x="555" y="915"/>
                      <a:pt x="583" y="832"/>
                    </a:cubicBezTo>
                    <a:cubicBezTo>
                      <a:pt x="638" y="777"/>
                      <a:pt x="666" y="694"/>
                      <a:pt x="666" y="583"/>
                    </a:cubicBezTo>
                    <a:cubicBezTo>
                      <a:pt x="666" y="555"/>
                      <a:pt x="694" y="527"/>
                      <a:pt x="694" y="472"/>
                    </a:cubicBezTo>
                    <a:cubicBezTo>
                      <a:pt x="694" y="416"/>
                      <a:pt x="666" y="361"/>
                      <a:pt x="666" y="333"/>
                    </a:cubicBezTo>
                    <a:cubicBezTo>
                      <a:pt x="666" y="250"/>
                      <a:pt x="638" y="167"/>
                      <a:pt x="583" y="84"/>
                    </a:cubicBezTo>
                    <a:cubicBezTo>
                      <a:pt x="555" y="28"/>
                      <a:pt x="472" y="0"/>
                      <a:pt x="3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0" name="Google Shape;750;p33"/>
              <p:cNvSpPr/>
              <p:nvPr/>
            </p:nvSpPr>
            <p:spPr>
              <a:xfrm>
                <a:off x="8302250" y="3360888"/>
                <a:ext cx="1735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944" extrusionOk="0">
                    <a:moveTo>
                      <a:pt x="333" y="84"/>
                    </a:moveTo>
                    <a:cubicBezTo>
                      <a:pt x="416" y="84"/>
                      <a:pt x="472" y="112"/>
                      <a:pt x="500" y="167"/>
                    </a:cubicBezTo>
                    <a:cubicBezTo>
                      <a:pt x="527" y="223"/>
                      <a:pt x="555" y="278"/>
                      <a:pt x="555" y="361"/>
                    </a:cubicBezTo>
                    <a:cubicBezTo>
                      <a:pt x="555" y="389"/>
                      <a:pt x="555" y="417"/>
                      <a:pt x="555" y="472"/>
                    </a:cubicBezTo>
                    <a:cubicBezTo>
                      <a:pt x="555" y="500"/>
                      <a:pt x="555" y="555"/>
                      <a:pt x="555" y="583"/>
                    </a:cubicBezTo>
                    <a:cubicBezTo>
                      <a:pt x="555" y="638"/>
                      <a:pt x="527" y="722"/>
                      <a:pt x="500" y="749"/>
                    </a:cubicBezTo>
                    <a:cubicBezTo>
                      <a:pt x="472" y="805"/>
                      <a:pt x="416" y="833"/>
                      <a:pt x="333" y="833"/>
                    </a:cubicBezTo>
                    <a:cubicBezTo>
                      <a:pt x="278" y="833"/>
                      <a:pt x="222" y="805"/>
                      <a:pt x="195" y="749"/>
                    </a:cubicBezTo>
                    <a:cubicBezTo>
                      <a:pt x="167" y="722"/>
                      <a:pt x="139" y="638"/>
                      <a:pt x="139" y="583"/>
                    </a:cubicBezTo>
                    <a:lnTo>
                      <a:pt x="139" y="472"/>
                    </a:lnTo>
                    <a:lnTo>
                      <a:pt x="139" y="361"/>
                    </a:lnTo>
                    <a:cubicBezTo>
                      <a:pt x="139" y="278"/>
                      <a:pt x="167" y="223"/>
                      <a:pt x="195" y="167"/>
                    </a:cubicBezTo>
                    <a:cubicBezTo>
                      <a:pt x="222" y="112"/>
                      <a:pt x="278" y="84"/>
                      <a:pt x="333" y="84"/>
                    </a:cubicBezTo>
                    <a:close/>
                    <a:moveTo>
                      <a:pt x="333" y="1"/>
                    </a:moveTo>
                    <a:cubicBezTo>
                      <a:pt x="222" y="1"/>
                      <a:pt x="139" y="29"/>
                      <a:pt x="111" y="84"/>
                    </a:cubicBezTo>
                    <a:cubicBezTo>
                      <a:pt x="56" y="167"/>
                      <a:pt x="28" y="250"/>
                      <a:pt x="28" y="334"/>
                    </a:cubicBezTo>
                    <a:lnTo>
                      <a:pt x="0" y="472"/>
                    </a:lnTo>
                    <a:lnTo>
                      <a:pt x="28" y="583"/>
                    </a:lnTo>
                    <a:cubicBezTo>
                      <a:pt x="28" y="694"/>
                      <a:pt x="56" y="777"/>
                      <a:pt x="111" y="833"/>
                    </a:cubicBezTo>
                    <a:cubicBezTo>
                      <a:pt x="139" y="916"/>
                      <a:pt x="222" y="943"/>
                      <a:pt x="333" y="943"/>
                    </a:cubicBezTo>
                    <a:cubicBezTo>
                      <a:pt x="472" y="943"/>
                      <a:pt x="555" y="916"/>
                      <a:pt x="583" y="833"/>
                    </a:cubicBezTo>
                    <a:cubicBezTo>
                      <a:pt x="638" y="777"/>
                      <a:pt x="666" y="694"/>
                      <a:pt x="666" y="583"/>
                    </a:cubicBezTo>
                    <a:cubicBezTo>
                      <a:pt x="666" y="555"/>
                      <a:pt x="694" y="528"/>
                      <a:pt x="694" y="472"/>
                    </a:cubicBezTo>
                    <a:cubicBezTo>
                      <a:pt x="694" y="417"/>
                      <a:pt x="666" y="361"/>
                      <a:pt x="666" y="334"/>
                    </a:cubicBezTo>
                    <a:cubicBezTo>
                      <a:pt x="666" y="250"/>
                      <a:pt x="638" y="167"/>
                      <a:pt x="583" y="84"/>
                    </a:cubicBezTo>
                    <a:cubicBezTo>
                      <a:pt x="555" y="29"/>
                      <a:pt x="472" y="1"/>
                      <a:pt x="3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1" name="Google Shape;751;p33"/>
              <p:cNvSpPr/>
              <p:nvPr/>
            </p:nvSpPr>
            <p:spPr>
              <a:xfrm>
                <a:off x="8301900" y="3755463"/>
                <a:ext cx="17350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694" h="943" extrusionOk="0">
                    <a:moveTo>
                      <a:pt x="333" y="83"/>
                    </a:moveTo>
                    <a:cubicBezTo>
                      <a:pt x="416" y="83"/>
                      <a:pt x="472" y="111"/>
                      <a:pt x="500" y="166"/>
                    </a:cubicBezTo>
                    <a:cubicBezTo>
                      <a:pt x="527" y="222"/>
                      <a:pt x="555" y="277"/>
                      <a:pt x="555" y="361"/>
                    </a:cubicBezTo>
                    <a:cubicBezTo>
                      <a:pt x="555" y="388"/>
                      <a:pt x="555" y="416"/>
                      <a:pt x="555" y="471"/>
                    </a:cubicBezTo>
                    <a:cubicBezTo>
                      <a:pt x="555" y="499"/>
                      <a:pt x="555" y="555"/>
                      <a:pt x="555" y="582"/>
                    </a:cubicBezTo>
                    <a:cubicBezTo>
                      <a:pt x="555" y="638"/>
                      <a:pt x="527" y="721"/>
                      <a:pt x="500" y="749"/>
                    </a:cubicBezTo>
                    <a:cubicBezTo>
                      <a:pt x="472" y="804"/>
                      <a:pt x="416" y="832"/>
                      <a:pt x="333" y="832"/>
                    </a:cubicBezTo>
                    <a:cubicBezTo>
                      <a:pt x="278" y="832"/>
                      <a:pt x="222" y="804"/>
                      <a:pt x="195" y="749"/>
                    </a:cubicBezTo>
                    <a:cubicBezTo>
                      <a:pt x="167" y="721"/>
                      <a:pt x="139" y="638"/>
                      <a:pt x="139" y="582"/>
                    </a:cubicBezTo>
                    <a:lnTo>
                      <a:pt x="139" y="471"/>
                    </a:lnTo>
                    <a:lnTo>
                      <a:pt x="139" y="361"/>
                    </a:lnTo>
                    <a:cubicBezTo>
                      <a:pt x="139" y="277"/>
                      <a:pt x="167" y="222"/>
                      <a:pt x="195" y="166"/>
                    </a:cubicBezTo>
                    <a:cubicBezTo>
                      <a:pt x="222" y="111"/>
                      <a:pt x="278" y="83"/>
                      <a:pt x="333" y="83"/>
                    </a:cubicBezTo>
                    <a:close/>
                    <a:moveTo>
                      <a:pt x="333" y="0"/>
                    </a:moveTo>
                    <a:cubicBezTo>
                      <a:pt x="222" y="0"/>
                      <a:pt x="139" y="28"/>
                      <a:pt x="111" y="83"/>
                    </a:cubicBezTo>
                    <a:cubicBezTo>
                      <a:pt x="56" y="166"/>
                      <a:pt x="28" y="250"/>
                      <a:pt x="28" y="333"/>
                    </a:cubicBezTo>
                    <a:lnTo>
                      <a:pt x="0" y="471"/>
                    </a:lnTo>
                    <a:lnTo>
                      <a:pt x="28" y="582"/>
                    </a:lnTo>
                    <a:cubicBezTo>
                      <a:pt x="28" y="693"/>
                      <a:pt x="56" y="776"/>
                      <a:pt x="111" y="832"/>
                    </a:cubicBezTo>
                    <a:cubicBezTo>
                      <a:pt x="139" y="915"/>
                      <a:pt x="222" y="943"/>
                      <a:pt x="333" y="943"/>
                    </a:cubicBezTo>
                    <a:cubicBezTo>
                      <a:pt x="472" y="943"/>
                      <a:pt x="555" y="915"/>
                      <a:pt x="583" y="832"/>
                    </a:cubicBezTo>
                    <a:cubicBezTo>
                      <a:pt x="638" y="776"/>
                      <a:pt x="666" y="693"/>
                      <a:pt x="666" y="582"/>
                    </a:cubicBezTo>
                    <a:cubicBezTo>
                      <a:pt x="666" y="555"/>
                      <a:pt x="694" y="527"/>
                      <a:pt x="694" y="471"/>
                    </a:cubicBezTo>
                    <a:cubicBezTo>
                      <a:pt x="694" y="416"/>
                      <a:pt x="666" y="361"/>
                      <a:pt x="666" y="333"/>
                    </a:cubicBezTo>
                    <a:cubicBezTo>
                      <a:pt x="666" y="250"/>
                      <a:pt x="638" y="166"/>
                      <a:pt x="583" y="83"/>
                    </a:cubicBezTo>
                    <a:cubicBezTo>
                      <a:pt x="555" y="28"/>
                      <a:pt x="472" y="0"/>
                      <a:pt x="3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2" name="Google Shape;752;p33"/>
              <p:cNvSpPr/>
              <p:nvPr/>
            </p:nvSpPr>
            <p:spPr>
              <a:xfrm>
                <a:off x="8302600" y="4150013"/>
                <a:ext cx="17350" cy="24275"/>
              </a:xfrm>
              <a:custGeom>
                <a:avLst/>
                <a:gdLst/>
                <a:ahLst/>
                <a:cxnLst/>
                <a:rect l="l" t="t" r="r" b="b"/>
                <a:pathLst>
                  <a:path w="694" h="971" extrusionOk="0">
                    <a:moveTo>
                      <a:pt x="333" y="111"/>
                    </a:moveTo>
                    <a:cubicBezTo>
                      <a:pt x="416" y="111"/>
                      <a:pt x="472" y="139"/>
                      <a:pt x="500" y="194"/>
                    </a:cubicBezTo>
                    <a:cubicBezTo>
                      <a:pt x="527" y="222"/>
                      <a:pt x="555" y="305"/>
                      <a:pt x="555" y="388"/>
                    </a:cubicBezTo>
                    <a:cubicBezTo>
                      <a:pt x="555" y="388"/>
                      <a:pt x="555" y="444"/>
                      <a:pt x="555" y="471"/>
                    </a:cubicBezTo>
                    <a:cubicBezTo>
                      <a:pt x="555" y="527"/>
                      <a:pt x="555" y="582"/>
                      <a:pt x="555" y="582"/>
                    </a:cubicBezTo>
                    <a:cubicBezTo>
                      <a:pt x="555" y="665"/>
                      <a:pt x="527" y="749"/>
                      <a:pt x="500" y="776"/>
                    </a:cubicBezTo>
                    <a:cubicBezTo>
                      <a:pt x="472" y="832"/>
                      <a:pt x="416" y="860"/>
                      <a:pt x="333" y="860"/>
                    </a:cubicBezTo>
                    <a:cubicBezTo>
                      <a:pt x="278" y="860"/>
                      <a:pt x="222" y="832"/>
                      <a:pt x="195" y="776"/>
                    </a:cubicBezTo>
                    <a:cubicBezTo>
                      <a:pt x="167" y="749"/>
                      <a:pt x="139" y="665"/>
                      <a:pt x="139" y="582"/>
                    </a:cubicBezTo>
                    <a:lnTo>
                      <a:pt x="139" y="471"/>
                    </a:lnTo>
                    <a:lnTo>
                      <a:pt x="139" y="388"/>
                    </a:lnTo>
                    <a:cubicBezTo>
                      <a:pt x="139" y="305"/>
                      <a:pt x="167" y="222"/>
                      <a:pt x="195" y="194"/>
                    </a:cubicBezTo>
                    <a:cubicBezTo>
                      <a:pt x="222" y="139"/>
                      <a:pt x="278" y="111"/>
                      <a:pt x="333" y="111"/>
                    </a:cubicBezTo>
                    <a:close/>
                    <a:moveTo>
                      <a:pt x="333" y="0"/>
                    </a:moveTo>
                    <a:cubicBezTo>
                      <a:pt x="222" y="0"/>
                      <a:pt x="139" y="55"/>
                      <a:pt x="111" y="111"/>
                    </a:cubicBezTo>
                    <a:cubicBezTo>
                      <a:pt x="56" y="166"/>
                      <a:pt x="28" y="277"/>
                      <a:pt x="28" y="360"/>
                    </a:cubicBezTo>
                    <a:lnTo>
                      <a:pt x="0" y="499"/>
                    </a:lnTo>
                    <a:lnTo>
                      <a:pt x="28" y="610"/>
                    </a:lnTo>
                    <a:cubicBezTo>
                      <a:pt x="28" y="721"/>
                      <a:pt x="56" y="804"/>
                      <a:pt x="111" y="860"/>
                    </a:cubicBezTo>
                    <a:cubicBezTo>
                      <a:pt x="139" y="915"/>
                      <a:pt x="222" y="970"/>
                      <a:pt x="333" y="970"/>
                    </a:cubicBezTo>
                    <a:cubicBezTo>
                      <a:pt x="472" y="970"/>
                      <a:pt x="555" y="915"/>
                      <a:pt x="583" y="860"/>
                    </a:cubicBezTo>
                    <a:cubicBezTo>
                      <a:pt x="638" y="804"/>
                      <a:pt x="666" y="721"/>
                      <a:pt x="666" y="610"/>
                    </a:cubicBezTo>
                    <a:cubicBezTo>
                      <a:pt x="666" y="582"/>
                      <a:pt x="694" y="527"/>
                      <a:pt x="694" y="499"/>
                    </a:cubicBezTo>
                    <a:cubicBezTo>
                      <a:pt x="694" y="444"/>
                      <a:pt x="666" y="388"/>
                      <a:pt x="666" y="360"/>
                    </a:cubicBezTo>
                    <a:cubicBezTo>
                      <a:pt x="666" y="277"/>
                      <a:pt x="638" y="166"/>
                      <a:pt x="583" y="111"/>
                    </a:cubicBezTo>
                    <a:cubicBezTo>
                      <a:pt x="555" y="55"/>
                      <a:pt x="472" y="0"/>
                      <a:pt x="3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3" name="Google Shape;753;p33"/>
              <p:cNvSpPr/>
              <p:nvPr/>
            </p:nvSpPr>
            <p:spPr>
              <a:xfrm>
                <a:off x="8301900" y="4545263"/>
                <a:ext cx="1735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944" extrusionOk="0">
                    <a:moveTo>
                      <a:pt x="333" y="112"/>
                    </a:moveTo>
                    <a:cubicBezTo>
                      <a:pt x="416" y="112"/>
                      <a:pt x="472" y="139"/>
                      <a:pt x="500" y="195"/>
                    </a:cubicBezTo>
                    <a:cubicBezTo>
                      <a:pt x="527" y="222"/>
                      <a:pt x="555" y="306"/>
                      <a:pt x="555" y="361"/>
                    </a:cubicBezTo>
                    <a:cubicBezTo>
                      <a:pt x="555" y="389"/>
                      <a:pt x="555" y="444"/>
                      <a:pt x="555" y="472"/>
                    </a:cubicBezTo>
                    <a:cubicBezTo>
                      <a:pt x="555" y="527"/>
                      <a:pt x="555" y="555"/>
                      <a:pt x="555" y="583"/>
                    </a:cubicBezTo>
                    <a:cubicBezTo>
                      <a:pt x="555" y="666"/>
                      <a:pt x="527" y="749"/>
                      <a:pt x="500" y="777"/>
                    </a:cubicBezTo>
                    <a:cubicBezTo>
                      <a:pt x="472" y="832"/>
                      <a:pt x="416" y="860"/>
                      <a:pt x="333" y="860"/>
                    </a:cubicBezTo>
                    <a:cubicBezTo>
                      <a:pt x="278" y="860"/>
                      <a:pt x="222" y="832"/>
                      <a:pt x="195" y="777"/>
                    </a:cubicBezTo>
                    <a:cubicBezTo>
                      <a:pt x="167" y="749"/>
                      <a:pt x="139" y="666"/>
                      <a:pt x="139" y="583"/>
                    </a:cubicBezTo>
                    <a:lnTo>
                      <a:pt x="139" y="472"/>
                    </a:lnTo>
                    <a:lnTo>
                      <a:pt x="139" y="361"/>
                    </a:lnTo>
                    <a:cubicBezTo>
                      <a:pt x="139" y="306"/>
                      <a:pt x="167" y="222"/>
                      <a:pt x="195" y="195"/>
                    </a:cubicBezTo>
                    <a:cubicBezTo>
                      <a:pt x="222" y="139"/>
                      <a:pt x="278" y="112"/>
                      <a:pt x="333" y="112"/>
                    </a:cubicBezTo>
                    <a:close/>
                    <a:moveTo>
                      <a:pt x="333" y="1"/>
                    </a:moveTo>
                    <a:cubicBezTo>
                      <a:pt x="222" y="1"/>
                      <a:pt x="139" y="56"/>
                      <a:pt x="111" y="112"/>
                    </a:cubicBezTo>
                    <a:cubicBezTo>
                      <a:pt x="56" y="167"/>
                      <a:pt x="28" y="250"/>
                      <a:pt x="28" y="361"/>
                    </a:cubicBezTo>
                    <a:lnTo>
                      <a:pt x="0" y="472"/>
                    </a:lnTo>
                    <a:lnTo>
                      <a:pt x="28" y="611"/>
                    </a:lnTo>
                    <a:cubicBezTo>
                      <a:pt x="28" y="694"/>
                      <a:pt x="56" y="805"/>
                      <a:pt x="111" y="860"/>
                    </a:cubicBezTo>
                    <a:cubicBezTo>
                      <a:pt x="139" y="916"/>
                      <a:pt x="222" y="943"/>
                      <a:pt x="333" y="943"/>
                    </a:cubicBezTo>
                    <a:cubicBezTo>
                      <a:pt x="472" y="943"/>
                      <a:pt x="555" y="916"/>
                      <a:pt x="583" y="860"/>
                    </a:cubicBezTo>
                    <a:cubicBezTo>
                      <a:pt x="638" y="805"/>
                      <a:pt x="666" y="694"/>
                      <a:pt x="666" y="611"/>
                    </a:cubicBezTo>
                    <a:cubicBezTo>
                      <a:pt x="666" y="583"/>
                      <a:pt x="694" y="527"/>
                      <a:pt x="694" y="472"/>
                    </a:cubicBezTo>
                    <a:cubicBezTo>
                      <a:pt x="694" y="444"/>
                      <a:pt x="666" y="389"/>
                      <a:pt x="666" y="361"/>
                    </a:cubicBezTo>
                    <a:cubicBezTo>
                      <a:pt x="666" y="250"/>
                      <a:pt x="638" y="167"/>
                      <a:pt x="583" y="112"/>
                    </a:cubicBezTo>
                    <a:cubicBezTo>
                      <a:pt x="555" y="56"/>
                      <a:pt x="472" y="1"/>
                      <a:pt x="3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4" name="Google Shape;754;p33"/>
              <p:cNvSpPr/>
              <p:nvPr/>
            </p:nvSpPr>
            <p:spPr>
              <a:xfrm>
                <a:off x="8325813" y="2571738"/>
                <a:ext cx="104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417" h="916" extrusionOk="0">
                    <a:moveTo>
                      <a:pt x="333" y="1"/>
                    </a:moveTo>
                    <a:cubicBezTo>
                      <a:pt x="306" y="1"/>
                      <a:pt x="306" y="1"/>
                      <a:pt x="278" y="29"/>
                    </a:cubicBezTo>
                    <a:lnTo>
                      <a:pt x="1" y="250"/>
                    </a:lnTo>
                    <a:cubicBezTo>
                      <a:pt x="1" y="278"/>
                      <a:pt x="1" y="278"/>
                      <a:pt x="1" y="278"/>
                    </a:cubicBezTo>
                    <a:lnTo>
                      <a:pt x="28" y="306"/>
                    </a:lnTo>
                    <a:cubicBezTo>
                      <a:pt x="28" y="334"/>
                      <a:pt x="56" y="334"/>
                      <a:pt x="56" y="334"/>
                    </a:cubicBezTo>
                    <a:lnTo>
                      <a:pt x="84" y="334"/>
                    </a:lnTo>
                    <a:lnTo>
                      <a:pt x="306" y="167"/>
                    </a:lnTo>
                    <a:lnTo>
                      <a:pt x="306" y="888"/>
                    </a:lnTo>
                    <a:cubicBezTo>
                      <a:pt x="306" y="916"/>
                      <a:pt x="306" y="916"/>
                      <a:pt x="306" y="916"/>
                    </a:cubicBezTo>
                    <a:lnTo>
                      <a:pt x="416" y="916"/>
                    </a:lnTo>
                    <a:cubicBezTo>
                      <a:pt x="416" y="916"/>
                      <a:pt x="416" y="916"/>
                      <a:pt x="416" y="888"/>
                    </a:cubicBezTo>
                    <a:lnTo>
                      <a:pt x="416" y="29"/>
                    </a:lnTo>
                    <a:cubicBezTo>
                      <a:pt x="389" y="1"/>
                      <a:pt x="389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5" name="Google Shape;755;p33"/>
              <p:cNvSpPr/>
              <p:nvPr/>
            </p:nvSpPr>
            <p:spPr>
              <a:xfrm>
                <a:off x="8323400" y="2966303"/>
                <a:ext cx="159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638" h="916" extrusionOk="0">
                    <a:moveTo>
                      <a:pt x="305" y="0"/>
                    </a:moveTo>
                    <a:cubicBezTo>
                      <a:pt x="250" y="0"/>
                      <a:pt x="194" y="0"/>
                      <a:pt x="139" y="28"/>
                    </a:cubicBezTo>
                    <a:cubicBezTo>
                      <a:pt x="111" y="56"/>
                      <a:pt x="83" y="84"/>
                      <a:pt x="56" y="139"/>
                    </a:cubicBezTo>
                    <a:cubicBezTo>
                      <a:pt x="28" y="167"/>
                      <a:pt x="0" y="222"/>
                      <a:pt x="0" y="278"/>
                    </a:cubicBezTo>
                    <a:lnTo>
                      <a:pt x="28" y="278"/>
                    </a:lnTo>
                    <a:cubicBezTo>
                      <a:pt x="28" y="305"/>
                      <a:pt x="28" y="305"/>
                      <a:pt x="28" y="305"/>
                    </a:cubicBezTo>
                    <a:lnTo>
                      <a:pt x="111" y="305"/>
                    </a:lnTo>
                    <a:cubicBezTo>
                      <a:pt x="111" y="305"/>
                      <a:pt x="111" y="305"/>
                      <a:pt x="111" y="278"/>
                    </a:cubicBezTo>
                    <a:lnTo>
                      <a:pt x="139" y="278"/>
                    </a:lnTo>
                    <a:cubicBezTo>
                      <a:pt x="139" y="222"/>
                      <a:pt x="167" y="167"/>
                      <a:pt x="194" y="139"/>
                    </a:cubicBezTo>
                    <a:cubicBezTo>
                      <a:pt x="222" y="111"/>
                      <a:pt x="250" y="84"/>
                      <a:pt x="305" y="84"/>
                    </a:cubicBezTo>
                    <a:cubicBezTo>
                      <a:pt x="361" y="84"/>
                      <a:pt x="416" y="111"/>
                      <a:pt x="444" y="139"/>
                    </a:cubicBezTo>
                    <a:cubicBezTo>
                      <a:pt x="472" y="167"/>
                      <a:pt x="472" y="222"/>
                      <a:pt x="472" y="250"/>
                    </a:cubicBezTo>
                    <a:cubicBezTo>
                      <a:pt x="472" y="305"/>
                      <a:pt x="472" y="333"/>
                      <a:pt x="444" y="361"/>
                    </a:cubicBezTo>
                    <a:cubicBezTo>
                      <a:pt x="416" y="416"/>
                      <a:pt x="388" y="444"/>
                      <a:pt x="305" y="500"/>
                    </a:cubicBezTo>
                    <a:lnTo>
                      <a:pt x="28" y="805"/>
                    </a:lnTo>
                    <a:cubicBezTo>
                      <a:pt x="0" y="805"/>
                      <a:pt x="0" y="832"/>
                      <a:pt x="0" y="860"/>
                    </a:cubicBezTo>
                    <a:lnTo>
                      <a:pt x="0" y="888"/>
                    </a:lnTo>
                    <a:cubicBezTo>
                      <a:pt x="0" y="888"/>
                      <a:pt x="0" y="915"/>
                      <a:pt x="0" y="915"/>
                    </a:cubicBezTo>
                    <a:lnTo>
                      <a:pt x="610" y="915"/>
                    </a:lnTo>
                    <a:cubicBezTo>
                      <a:pt x="638" y="915"/>
                      <a:pt x="638" y="888"/>
                      <a:pt x="638" y="888"/>
                    </a:cubicBezTo>
                    <a:lnTo>
                      <a:pt x="638" y="832"/>
                    </a:lnTo>
                    <a:lnTo>
                      <a:pt x="610" y="832"/>
                    </a:lnTo>
                    <a:cubicBezTo>
                      <a:pt x="610" y="805"/>
                      <a:pt x="610" y="805"/>
                      <a:pt x="610" y="805"/>
                    </a:cubicBezTo>
                    <a:lnTo>
                      <a:pt x="194" y="805"/>
                    </a:lnTo>
                    <a:lnTo>
                      <a:pt x="444" y="555"/>
                    </a:lnTo>
                    <a:cubicBezTo>
                      <a:pt x="499" y="500"/>
                      <a:pt x="555" y="444"/>
                      <a:pt x="582" y="416"/>
                    </a:cubicBezTo>
                    <a:cubicBezTo>
                      <a:pt x="610" y="361"/>
                      <a:pt x="610" y="305"/>
                      <a:pt x="610" y="250"/>
                    </a:cubicBezTo>
                    <a:cubicBezTo>
                      <a:pt x="610" y="195"/>
                      <a:pt x="582" y="111"/>
                      <a:pt x="527" y="56"/>
                    </a:cubicBezTo>
                    <a:cubicBezTo>
                      <a:pt x="499" y="0"/>
                      <a:pt x="416" y="0"/>
                      <a:pt x="3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6" name="Google Shape;756;p33"/>
              <p:cNvSpPr/>
              <p:nvPr/>
            </p:nvSpPr>
            <p:spPr>
              <a:xfrm>
                <a:off x="8323050" y="3360868"/>
                <a:ext cx="1665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666" h="944" extrusionOk="0">
                    <a:moveTo>
                      <a:pt x="28" y="1"/>
                    </a:moveTo>
                    <a:cubicBezTo>
                      <a:pt x="28" y="29"/>
                      <a:pt x="28" y="29"/>
                      <a:pt x="28" y="29"/>
                    </a:cubicBezTo>
                    <a:lnTo>
                      <a:pt x="28" y="84"/>
                    </a:lnTo>
                    <a:cubicBezTo>
                      <a:pt x="28" y="84"/>
                      <a:pt x="28" y="84"/>
                      <a:pt x="28" y="112"/>
                    </a:cubicBezTo>
                    <a:lnTo>
                      <a:pt x="444" y="112"/>
                    </a:lnTo>
                    <a:lnTo>
                      <a:pt x="194" y="389"/>
                    </a:lnTo>
                    <a:cubicBezTo>
                      <a:pt x="194" y="417"/>
                      <a:pt x="167" y="417"/>
                      <a:pt x="167" y="417"/>
                    </a:cubicBezTo>
                    <a:lnTo>
                      <a:pt x="167" y="472"/>
                    </a:lnTo>
                    <a:lnTo>
                      <a:pt x="194" y="472"/>
                    </a:lnTo>
                    <a:cubicBezTo>
                      <a:pt x="194" y="500"/>
                      <a:pt x="194" y="500"/>
                      <a:pt x="194" y="500"/>
                    </a:cubicBezTo>
                    <a:lnTo>
                      <a:pt x="333" y="500"/>
                    </a:lnTo>
                    <a:cubicBezTo>
                      <a:pt x="472" y="500"/>
                      <a:pt x="527" y="555"/>
                      <a:pt x="527" y="666"/>
                    </a:cubicBezTo>
                    <a:cubicBezTo>
                      <a:pt x="527" y="722"/>
                      <a:pt x="499" y="749"/>
                      <a:pt x="472" y="777"/>
                    </a:cubicBezTo>
                    <a:cubicBezTo>
                      <a:pt x="444" y="805"/>
                      <a:pt x="388" y="833"/>
                      <a:pt x="333" y="833"/>
                    </a:cubicBezTo>
                    <a:cubicBezTo>
                      <a:pt x="278" y="833"/>
                      <a:pt x="222" y="833"/>
                      <a:pt x="194" y="805"/>
                    </a:cubicBezTo>
                    <a:cubicBezTo>
                      <a:pt x="139" y="777"/>
                      <a:pt x="111" y="749"/>
                      <a:pt x="111" y="694"/>
                    </a:cubicBezTo>
                    <a:cubicBezTo>
                      <a:pt x="83" y="666"/>
                      <a:pt x="83" y="666"/>
                      <a:pt x="83" y="666"/>
                    </a:cubicBezTo>
                    <a:lnTo>
                      <a:pt x="28" y="666"/>
                    </a:lnTo>
                    <a:cubicBezTo>
                      <a:pt x="0" y="666"/>
                      <a:pt x="0" y="666"/>
                      <a:pt x="0" y="694"/>
                    </a:cubicBezTo>
                    <a:cubicBezTo>
                      <a:pt x="0" y="749"/>
                      <a:pt x="0" y="777"/>
                      <a:pt x="28" y="805"/>
                    </a:cubicBezTo>
                    <a:cubicBezTo>
                      <a:pt x="56" y="860"/>
                      <a:pt x="83" y="888"/>
                      <a:pt x="139" y="916"/>
                    </a:cubicBezTo>
                    <a:cubicBezTo>
                      <a:pt x="194" y="916"/>
                      <a:pt x="250" y="943"/>
                      <a:pt x="333" y="943"/>
                    </a:cubicBezTo>
                    <a:cubicBezTo>
                      <a:pt x="388" y="943"/>
                      <a:pt x="444" y="916"/>
                      <a:pt x="499" y="916"/>
                    </a:cubicBezTo>
                    <a:cubicBezTo>
                      <a:pt x="555" y="888"/>
                      <a:pt x="582" y="860"/>
                      <a:pt x="610" y="805"/>
                    </a:cubicBezTo>
                    <a:cubicBezTo>
                      <a:pt x="638" y="777"/>
                      <a:pt x="666" y="722"/>
                      <a:pt x="666" y="666"/>
                    </a:cubicBezTo>
                    <a:cubicBezTo>
                      <a:pt x="666" y="583"/>
                      <a:pt x="638" y="500"/>
                      <a:pt x="582" y="472"/>
                    </a:cubicBezTo>
                    <a:cubicBezTo>
                      <a:pt x="527" y="417"/>
                      <a:pt x="444" y="389"/>
                      <a:pt x="361" y="389"/>
                    </a:cubicBezTo>
                    <a:lnTo>
                      <a:pt x="333" y="389"/>
                    </a:lnTo>
                    <a:lnTo>
                      <a:pt x="610" y="112"/>
                    </a:lnTo>
                    <a:cubicBezTo>
                      <a:pt x="610" y="84"/>
                      <a:pt x="610" y="84"/>
                      <a:pt x="610" y="84"/>
                    </a:cubicBezTo>
                    <a:lnTo>
                      <a:pt x="610" y="29"/>
                    </a:lnTo>
                    <a:cubicBezTo>
                      <a:pt x="610" y="29"/>
                      <a:pt x="610" y="29"/>
                      <a:pt x="6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7" name="Google Shape;757;p33"/>
              <p:cNvSpPr/>
              <p:nvPr/>
            </p:nvSpPr>
            <p:spPr>
              <a:xfrm>
                <a:off x="8322000" y="3756132"/>
                <a:ext cx="18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916" extrusionOk="0">
                    <a:moveTo>
                      <a:pt x="444" y="139"/>
                    </a:moveTo>
                    <a:lnTo>
                      <a:pt x="444" y="582"/>
                    </a:lnTo>
                    <a:lnTo>
                      <a:pt x="139" y="582"/>
                    </a:lnTo>
                    <a:lnTo>
                      <a:pt x="444" y="139"/>
                    </a:lnTo>
                    <a:close/>
                    <a:moveTo>
                      <a:pt x="416" y="0"/>
                    </a:moveTo>
                    <a:cubicBezTo>
                      <a:pt x="416" y="0"/>
                      <a:pt x="416" y="28"/>
                      <a:pt x="416" y="28"/>
                    </a:cubicBezTo>
                    <a:lnTo>
                      <a:pt x="1" y="582"/>
                    </a:lnTo>
                    <a:cubicBezTo>
                      <a:pt x="1" y="582"/>
                      <a:pt x="1" y="610"/>
                      <a:pt x="1" y="610"/>
                    </a:cubicBezTo>
                    <a:lnTo>
                      <a:pt x="1" y="666"/>
                    </a:lnTo>
                    <a:cubicBezTo>
                      <a:pt x="1" y="666"/>
                      <a:pt x="1" y="693"/>
                      <a:pt x="1" y="693"/>
                    </a:cubicBezTo>
                    <a:lnTo>
                      <a:pt x="444" y="693"/>
                    </a:lnTo>
                    <a:lnTo>
                      <a:pt x="444" y="887"/>
                    </a:lnTo>
                    <a:cubicBezTo>
                      <a:pt x="444" y="887"/>
                      <a:pt x="472" y="915"/>
                      <a:pt x="472" y="915"/>
                    </a:cubicBezTo>
                    <a:lnTo>
                      <a:pt x="555" y="915"/>
                    </a:lnTo>
                    <a:cubicBezTo>
                      <a:pt x="583" y="915"/>
                      <a:pt x="583" y="887"/>
                      <a:pt x="583" y="887"/>
                    </a:cubicBezTo>
                    <a:lnTo>
                      <a:pt x="583" y="693"/>
                    </a:lnTo>
                    <a:lnTo>
                      <a:pt x="721" y="693"/>
                    </a:lnTo>
                    <a:cubicBezTo>
                      <a:pt x="721" y="693"/>
                      <a:pt x="721" y="666"/>
                      <a:pt x="721" y="666"/>
                    </a:cubicBezTo>
                    <a:lnTo>
                      <a:pt x="721" y="610"/>
                    </a:lnTo>
                    <a:cubicBezTo>
                      <a:pt x="721" y="582"/>
                      <a:pt x="694" y="582"/>
                      <a:pt x="694" y="582"/>
                    </a:cubicBezTo>
                    <a:lnTo>
                      <a:pt x="583" y="582"/>
                    </a:lnTo>
                    <a:lnTo>
                      <a:pt x="583" y="28"/>
                    </a:lnTo>
                    <a:cubicBezTo>
                      <a:pt x="583" y="28"/>
                      <a:pt x="583" y="28"/>
                      <a:pt x="5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8" name="Google Shape;758;p33"/>
              <p:cNvSpPr/>
              <p:nvPr/>
            </p:nvSpPr>
            <p:spPr>
              <a:xfrm>
                <a:off x="8323400" y="4150698"/>
                <a:ext cx="1595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638" h="944" extrusionOk="0">
                    <a:moveTo>
                      <a:pt x="111" y="1"/>
                    </a:moveTo>
                    <a:cubicBezTo>
                      <a:pt x="83" y="1"/>
                      <a:pt x="83" y="1"/>
                      <a:pt x="83" y="28"/>
                    </a:cubicBezTo>
                    <a:lnTo>
                      <a:pt x="28" y="472"/>
                    </a:lnTo>
                    <a:cubicBezTo>
                      <a:pt x="28" y="472"/>
                      <a:pt x="28" y="472"/>
                      <a:pt x="28" y="500"/>
                    </a:cubicBezTo>
                    <a:lnTo>
                      <a:pt x="139" y="500"/>
                    </a:lnTo>
                    <a:cubicBezTo>
                      <a:pt x="167" y="500"/>
                      <a:pt x="167" y="472"/>
                      <a:pt x="167" y="472"/>
                    </a:cubicBezTo>
                    <a:cubicBezTo>
                      <a:pt x="194" y="472"/>
                      <a:pt x="222" y="444"/>
                      <a:pt x="250" y="444"/>
                    </a:cubicBezTo>
                    <a:cubicBezTo>
                      <a:pt x="250" y="444"/>
                      <a:pt x="278" y="417"/>
                      <a:pt x="305" y="417"/>
                    </a:cubicBezTo>
                    <a:cubicBezTo>
                      <a:pt x="361" y="417"/>
                      <a:pt x="416" y="444"/>
                      <a:pt x="472" y="472"/>
                    </a:cubicBezTo>
                    <a:cubicBezTo>
                      <a:pt x="499" y="528"/>
                      <a:pt x="527" y="555"/>
                      <a:pt x="527" y="611"/>
                    </a:cubicBezTo>
                    <a:cubicBezTo>
                      <a:pt x="527" y="694"/>
                      <a:pt x="499" y="722"/>
                      <a:pt x="472" y="777"/>
                    </a:cubicBezTo>
                    <a:cubicBezTo>
                      <a:pt x="416" y="805"/>
                      <a:pt x="361" y="833"/>
                      <a:pt x="305" y="833"/>
                    </a:cubicBezTo>
                    <a:cubicBezTo>
                      <a:pt x="278" y="833"/>
                      <a:pt x="222" y="805"/>
                      <a:pt x="194" y="777"/>
                    </a:cubicBezTo>
                    <a:cubicBezTo>
                      <a:pt x="167" y="777"/>
                      <a:pt x="139" y="722"/>
                      <a:pt x="111" y="694"/>
                    </a:cubicBezTo>
                    <a:cubicBezTo>
                      <a:pt x="111" y="666"/>
                      <a:pt x="111" y="666"/>
                      <a:pt x="83" y="666"/>
                    </a:cubicBezTo>
                    <a:lnTo>
                      <a:pt x="0" y="666"/>
                    </a:lnTo>
                    <a:lnTo>
                      <a:pt x="0" y="694"/>
                    </a:lnTo>
                    <a:cubicBezTo>
                      <a:pt x="0" y="722"/>
                      <a:pt x="0" y="777"/>
                      <a:pt x="28" y="805"/>
                    </a:cubicBezTo>
                    <a:cubicBezTo>
                      <a:pt x="56" y="833"/>
                      <a:pt x="83" y="860"/>
                      <a:pt x="139" y="888"/>
                    </a:cubicBezTo>
                    <a:cubicBezTo>
                      <a:pt x="194" y="916"/>
                      <a:pt x="250" y="943"/>
                      <a:pt x="305" y="943"/>
                    </a:cubicBezTo>
                    <a:cubicBezTo>
                      <a:pt x="388" y="943"/>
                      <a:pt x="444" y="916"/>
                      <a:pt x="472" y="888"/>
                    </a:cubicBezTo>
                    <a:cubicBezTo>
                      <a:pt x="527" y="860"/>
                      <a:pt x="582" y="833"/>
                      <a:pt x="610" y="777"/>
                    </a:cubicBezTo>
                    <a:cubicBezTo>
                      <a:pt x="638" y="749"/>
                      <a:pt x="638" y="694"/>
                      <a:pt x="638" y="611"/>
                    </a:cubicBezTo>
                    <a:cubicBezTo>
                      <a:pt x="638" y="555"/>
                      <a:pt x="638" y="500"/>
                      <a:pt x="610" y="472"/>
                    </a:cubicBezTo>
                    <a:cubicBezTo>
                      <a:pt x="582" y="417"/>
                      <a:pt x="527" y="389"/>
                      <a:pt x="499" y="361"/>
                    </a:cubicBezTo>
                    <a:cubicBezTo>
                      <a:pt x="444" y="333"/>
                      <a:pt x="388" y="333"/>
                      <a:pt x="333" y="333"/>
                    </a:cubicBezTo>
                    <a:cubicBezTo>
                      <a:pt x="250" y="333"/>
                      <a:pt x="194" y="333"/>
                      <a:pt x="167" y="361"/>
                    </a:cubicBezTo>
                    <a:lnTo>
                      <a:pt x="194" y="112"/>
                    </a:lnTo>
                    <a:lnTo>
                      <a:pt x="582" y="112"/>
                    </a:lnTo>
                    <a:cubicBezTo>
                      <a:pt x="582" y="84"/>
                      <a:pt x="582" y="84"/>
                      <a:pt x="582" y="84"/>
                    </a:cubicBezTo>
                    <a:lnTo>
                      <a:pt x="582" y="28"/>
                    </a:lnTo>
                    <a:cubicBezTo>
                      <a:pt x="582" y="28"/>
                      <a:pt x="582" y="1"/>
                      <a:pt x="5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9" name="Google Shape;759;p33"/>
              <p:cNvSpPr/>
              <p:nvPr/>
            </p:nvSpPr>
            <p:spPr>
              <a:xfrm>
                <a:off x="8322700" y="4545963"/>
                <a:ext cx="166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666" h="916" extrusionOk="0">
                    <a:moveTo>
                      <a:pt x="333" y="416"/>
                    </a:moveTo>
                    <a:cubicBezTo>
                      <a:pt x="361" y="416"/>
                      <a:pt x="416" y="416"/>
                      <a:pt x="444" y="444"/>
                    </a:cubicBezTo>
                    <a:cubicBezTo>
                      <a:pt x="472" y="444"/>
                      <a:pt x="499" y="472"/>
                      <a:pt x="527" y="499"/>
                    </a:cubicBezTo>
                    <a:cubicBezTo>
                      <a:pt x="527" y="527"/>
                      <a:pt x="555" y="583"/>
                      <a:pt x="555" y="610"/>
                    </a:cubicBezTo>
                    <a:cubicBezTo>
                      <a:pt x="555" y="666"/>
                      <a:pt x="527" y="694"/>
                      <a:pt x="527" y="721"/>
                    </a:cubicBezTo>
                    <a:cubicBezTo>
                      <a:pt x="499" y="749"/>
                      <a:pt x="472" y="777"/>
                      <a:pt x="444" y="804"/>
                    </a:cubicBezTo>
                    <a:cubicBezTo>
                      <a:pt x="416" y="804"/>
                      <a:pt x="361" y="832"/>
                      <a:pt x="333" y="832"/>
                    </a:cubicBezTo>
                    <a:cubicBezTo>
                      <a:pt x="305" y="832"/>
                      <a:pt x="250" y="804"/>
                      <a:pt x="222" y="804"/>
                    </a:cubicBezTo>
                    <a:cubicBezTo>
                      <a:pt x="194" y="777"/>
                      <a:pt x="167" y="749"/>
                      <a:pt x="139" y="721"/>
                    </a:cubicBezTo>
                    <a:cubicBezTo>
                      <a:pt x="139" y="694"/>
                      <a:pt x="111" y="666"/>
                      <a:pt x="111" y="610"/>
                    </a:cubicBezTo>
                    <a:cubicBezTo>
                      <a:pt x="111" y="583"/>
                      <a:pt x="139" y="527"/>
                      <a:pt x="139" y="499"/>
                    </a:cubicBezTo>
                    <a:cubicBezTo>
                      <a:pt x="167" y="472"/>
                      <a:pt x="194" y="444"/>
                      <a:pt x="222" y="444"/>
                    </a:cubicBezTo>
                    <a:cubicBezTo>
                      <a:pt x="250" y="416"/>
                      <a:pt x="305" y="416"/>
                      <a:pt x="333" y="416"/>
                    </a:cubicBezTo>
                    <a:close/>
                    <a:moveTo>
                      <a:pt x="333" y="0"/>
                    </a:moveTo>
                    <a:cubicBezTo>
                      <a:pt x="333" y="28"/>
                      <a:pt x="333" y="28"/>
                      <a:pt x="333" y="28"/>
                    </a:cubicBezTo>
                    <a:lnTo>
                      <a:pt x="83" y="361"/>
                    </a:lnTo>
                    <a:cubicBezTo>
                      <a:pt x="28" y="444"/>
                      <a:pt x="0" y="527"/>
                      <a:pt x="0" y="610"/>
                    </a:cubicBezTo>
                    <a:cubicBezTo>
                      <a:pt x="0" y="666"/>
                      <a:pt x="0" y="721"/>
                      <a:pt x="28" y="777"/>
                    </a:cubicBezTo>
                    <a:cubicBezTo>
                      <a:pt x="56" y="832"/>
                      <a:pt x="111" y="860"/>
                      <a:pt x="139" y="888"/>
                    </a:cubicBezTo>
                    <a:cubicBezTo>
                      <a:pt x="194" y="915"/>
                      <a:pt x="278" y="915"/>
                      <a:pt x="333" y="915"/>
                    </a:cubicBezTo>
                    <a:cubicBezTo>
                      <a:pt x="416" y="915"/>
                      <a:pt x="472" y="915"/>
                      <a:pt x="527" y="888"/>
                    </a:cubicBezTo>
                    <a:cubicBezTo>
                      <a:pt x="555" y="860"/>
                      <a:pt x="610" y="804"/>
                      <a:pt x="638" y="777"/>
                    </a:cubicBezTo>
                    <a:cubicBezTo>
                      <a:pt x="666" y="721"/>
                      <a:pt x="666" y="666"/>
                      <a:pt x="666" y="610"/>
                    </a:cubicBezTo>
                    <a:cubicBezTo>
                      <a:pt x="666" y="555"/>
                      <a:pt x="666" y="499"/>
                      <a:pt x="638" y="472"/>
                    </a:cubicBezTo>
                    <a:cubicBezTo>
                      <a:pt x="610" y="416"/>
                      <a:pt x="555" y="361"/>
                      <a:pt x="527" y="333"/>
                    </a:cubicBezTo>
                    <a:cubicBezTo>
                      <a:pt x="472" y="305"/>
                      <a:pt x="416" y="305"/>
                      <a:pt x="361" y="305"/>
                    </a:cubicBezTo>
                    <a:lnTo>
                      <a:pt x="278" y="305"/>
                    </a:lnTo>
                    <a:lnTo>
                      <a:pt x="472" y="28"/>
                    </a:lnTo>
                    <a:cubicBezTo>
                      <a:pt x="472" y="28"/>
                      <a:pt x="472" y="0"/>
                      <a:pt x="4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0" name="Google Shape;760;p33"/>
            <p:cNvGrpSpPr/>
            <p:nvPr/>
          </p:nvGrpSpPr>
          <p:grpSpPr>
            <a:xfrm>
              <a:off x="5614975" y="4609225"/>
              <a:ext cx="2597125" cy="40925"/>
              <a:chOff x="5614975" y="4609225"/>
              <a:chExt cx="2597125" cy="40925"/>
            </a:xfrm>
          </p:grpSpPr>
          <p:sp>
            <p:nvSpPr>
              <p:cNvPr id="761" name="Google Shape;761;p33"/>
              <p:cNvSpPr/>
              <p:nvPr/>
            </p:nvSpPr>
            <p:spPr>
              <a:xfrm>
                <a:off x="5614975" y="4632100"/>
                <a:ext cx="24974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722" extrusionOk="0">
                    <a:moveTo>
                      <a:pt x="638" y="139"/>
                    </a:moveTo>
                    <a:cubicBezTo>
                      <a:pt x="721" y="139"/>
                      <a:pt x="777" y="167"/>
                      <a:pt x="832" y="194"/>
                    </a:cubicBezTo>
                    <a:cubicBezTo>
                      <a:pt x="888" y="222"/>
                      <a:pt x="915" y="277"/>
                      <a:pt x="915" y="361"/>
                    </a:cubicBezTo>
                    <a:cubicBezTo>
                      <a:pt x="915" y="416"/>
                      <a:pt x="888" y="472"/>
                      <a:pt x="832" y="527"/>
                    </a:cubicBezTo>
                    <a:cubicBezTo>
                      <a:pt x="777" y="555"/>
                      <a:pt x="721" y="582"/>
                      <a:pt x="638" y="582"/>
                    </a:cubicBezTo>
                    <a:lnTo>
                      <a:pt x="389" y="582"/>
                    </a:lnTo>
                    <a:cubicBezTo>
                      <a:pt x="306" y="582"/>
                      <a:pt x="250" y="555"/>
                      <a:pt x="195" y="527"/>
                    </a:cubicBezTo>
                    <a:cubicBezTo>
                      <a:pt x="139" y="472"/>
                      <a:pt x="111" y="416"/>
                      <a:pt x="111" y="361"/>
                    </a:cubicBezTo>
                    <a:cubicBezTo>
                      <a:pt x="111" y="277"/>
                      <a:pt x="139" y="222"/>
                      <a:pt x="195" y="194"/>
                    </a:cubicBezTo>
                    <a:cubicBezTo>
                      <a:pt x="250" y="167"/>
                      <a:pt x="306" y="139"/>
                      <a:pt x="389" y="139"/>
                    </a:cubicBezTo>
                    <a:close/>
                    <a:moveTo>
                      <a:pt x="389" y="0"/>
                    </a:moveTo>
                    <a:cubicBezTo>
                      <a:pt x="278" y="0"/>
                      <a:pt x="195" y="28"/>
                      <a:pt x="111" y="83"/>
                    </a:cubicBezTo>
                    <a:cubicBezTo>
                      <a:pt x="28" y="139"/>
                      <a:pt x="1" y="222"/>
                      <a:pt x="1" y="361"/>
                    </a:cubicBezTo>
                    <a:cubicBezTo>
                      <a:pt x="1" y="472"/>
                      <a:pt x="28" y="555"/>
                      <a:pt x="111" y="610"/>
                    </a:cubicBezTo>
                    <a:cubicBezTo>
                      <a:pt x="195" y="666"/>
                      <a:pt x="278" y="721"/>
                      <a:pt x="389" y="721"/>
                    </a:cubicBezTo>
                    <a:lnTo>
                      <a:pt x="638" y="721"/>
                    </a:lnTo>
                    <a:cubicBezTo>
                      <a:pt x="749" y="693"/>
                      <a:pt x="832" y="666"/>
                      <a:pt x="915" y="610"/>
                    </a:cubicBezTo>
                    <a:cubicBezTo>
                      <a:pt x="999" y="555"/>
                      <a:pt x="1026" y="472"/>
                      <a:pt x="1026" y="361"/>
                    </a:cubicBezTo>
                    <a:cubicBezTo>
                      <a:pt x="1026" y="222"/>
                      <a:pt x="999" y="139"/>
                      <a:pt x="915" y="83"/>
                    </a:cubicBezTo>
                    <a:cubicBezTo>
                      <a:pt x="832" y="28"/>
                      <a:pt x="749" y="0"/>
                      <a:pt x="6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33"/>
              <p:cNvSpPr/>
              <p:nvPr/>
            </p:nvSpPr>
            <p:spPr>
              <a:xfrm>
                <a:off x="5615656" y="4617525"/>
                <a:ext cx="23612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971" h="445" extrusionOk="0">
                    <a:moveTo>
                      <a:pt x="0" y="1"/>
                    </a:moveTo>
                    <a:cubicBezTo>
                      <a:pt x="0" y="1"/>
                      <a:pt x="0" y="29"/>
                      <a:pt x="0" y="29"/>
                    </a:cubicBezTo>
                    <a:lnTo>
                      <a:pt x="0" y="84"/>
                    </a:lnTo>
                    <a:cubicBezTo>
                      <a:pt x="0" y="112"/>
                      <a:pt x="0" y="112"/>
                      <a:pt x="0" y="140"/>
                    </a:cubicBezTo>
                    <a:lnTo>
                      <a:pt x="250" y="445"/>
                    </a:lnTo>
                    <a:lnTo>
                      <a:pt x="278" y="445"/>
                    </a:lnTo>
                    <a:lnTo>
                      <a:pt x="333" y="417"/>
                    </a:lnTo>
                    <a:cubicBezTo>
                      <a:pt x="333" y="417"/>
                      <a:pt x="333" y="389"/>
                      <a:pt x="333" y="389"/>
                    </a:cubicBezTo>
                    <a:cubicBezTo>
                      <a:pt x="333" y="389"/>
                      <a:pt x="333" y="361"/>
                      <a:pt x="333" y="361"/>
                    </a:cubicBezTo>
                    <a:lnTo>
                      <a:pt x="139" y="140"/>
                    </a:lnTo>
                    <a:lnTo>
                      <a:pt x="943" y="140"/>
                    </a:lnTo>
                    <a:cubicBezTo>
                      <a:pt x="971" y="140"/>
                      <a:pt x="971" y="140"/>
                      <a:pt x="971" y="112"/>
                    </a:cubicBezTo>
                    <a:lnTo>
                      <a:pt x="971" y="29"/>
                    </a:lnTo>
                    <a:cubicBezTo>
                      <a:pt x="971" y="29"/>
                      <a:pt x="971" y="1"/>
                      <a:pt x="9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33"/>
              <p:cNvSpPr/>
              <p:nvPr/>
            </p:nvSpPr>
            <p:spPr>
              <a:xfrm>
                <a:off x="6128984" y="4632100"/>
                <a:ext cx="256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722" extrusionOk="0">
                    <a:moveTo>
                      <a:pt x="638" y="139"/>
                    </a:moveTo>
                    <a:cubicBezTo>
                      <a:pt x="722" y="139"/>
                      <a:pt x="805" y="167"/>
                      <a:pt x="833" y="194"/>
                    </a:cubicBezTo>
                    <a:cubicBezTo>
                      <a:pt x="888" y="222"/>
                      <a:pt x="916" y="277"/>
                      <a:pt x="916" y="361"/>
                    </a:cubicBezTo>
                    <a:cubicBezTo>
                      <a:pt x="916" y="416"/>
                      <a:pt x="888" y="472"/>
                      <a:pt x="833" y="527"/>
                    </a:cubicBezTo>
                    <a:cubicBezTo>
                      <a:pt x="805" y="555"/>
                      <a:pt x="722" y="582"/>
                      <a:pt x="638" y="582"/>
                    </a:cubicBezTo>
                    <a:lnTo>
                      <a:pt x="417" y="582"/>
                    </a:lnTo>
                    <a:cubicBezTo>
                      <a:pt x="306" y="582"/>
                      <a:pt x="250" y="555"/>
                      <a:pt x="195" y="527"/>
                    </a:cubicBezTo>
                    <a:cubicBezTo>
                      <a:pt x="139" y="472"/>
                      <a:pt x="139" y="416"/>
                      <a:pt x="139" y="361"/>
                    </a:cubicBezTo>
                    <a:cubicBezTo>
                      <a:pt x="139" y="277"/>
                      <a:pt x="139" y="222"/>
                      <a:pt x="195" y="194"/>
                    </a:cubicBezTo>
                    <a:cubicBezTo>
                      <a:pt x="250" y="167"/>
                      <a:pt x="306" y="139"/>
                      <a:pt x="417" y="139"/>
                    </a:cubicBezTo>
                    <a:close/>
                    <a:moveTo>
                      <a:pt x="389" y="0"/>
                    </a:moveTo>
                    <a:cubicBezTo>
                      <a:pt x="278" y="0"/>
                      <a:pt x="195" y="28"/>
                      <a:pt x="112" y="83"/>
                    </a:cubicBezTo>
                    <a:cubicBezTo>
                      <a:pt x="56" y="139"/>
                      <a:pt x="1" y="222"/>
                      <a:pt x="1" y="361"/>
                    </a:cubicBezTo>
                    <a:cubicBezTo>
                      <a:pt x="1" y="472"/>
                      <a:pt x="56" y="555"/>
                      <a:pt x="112" y="610"/>
                    </a:cubicBezTo>
                    <a:cubicBezTo>
                      <a:pt x="195" y="666"/>
                      <a:pt x="278" y="721"/>
                      <a:pt x="389" y="721"/>
                    </a:cubicBezTo>
                    <a:lnTo>
                      <a:pt x="638" y="721"/>
                    </a:lnTo>
                    <a:cubicBezTo>
                      <a:pt x="749" y="693"/>
                      <a:pt x="860" y="666"/>
                      <a:pt x="916" y="610"/>
                    </a:cubicBezTo>
                    <a:cubicBezTo>
                      <a:pt x="999" y="555"/>
                      <a:pt x="1027" y="472"/>
                      <a:pt x="1027" y="361"/>
                    </a:cubicBezTo>
                    <a:cubicBezTo>
                      <a:pt x="1027" y="222"/>
                      <a:pt x="999" y="139"/>
                      <a:pt x="916" y="83"/>
                    </a:cubicBezTo>
                    <a:cubicBezTo>
                      <a:pt x="860" y="28"/>
                      <a:pt x="749" y="0"/>
                      <a:pt x="6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33"/>
              <p:cNvSpPr/>
              <p:nvPr/>
            </p:nvSpPr>
            <p:spPr>
              <a:xfrm>
                <a:off x="6128575" y="4611300"/>
                <a:ext cx="25675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694" extrusionOk="0">
                    <a:moveTo>
                      <a:pt x="943" y="1"/>
                    </a:moveTo>
                    <a:cubicBezTo>
                      <a:pt x="916" y="1"/>
                      <a:pt x="916" y="28"/>
                      <a:pt x="916" y="28"/>
                    </a:cubicBezTo>
                    <a:cubicBezTo>
                      <a:pt x="888" y="28"/>
                      <a:pt x="888" y="28"/>
                      <a:pt x="888" y="56"/>
                    </a:cubicBezTo>
                    <a:lnTo>
                      <a:pt x="888" y="500"/>
                    </a:lnTo>
                    <a:lnTo>
                      <a:pt x="611" y="222"/>
                    </a:lnTo>
                    <a:cubicBezTo>
                      <a:pt x="555" y="139"/>
                      <a:pt x="500" y="112"/>
                      <a:pt x="472" y="84"/>
                    </a:cubicBezTo>
                    <a:cubicBezTo>
                      <a:pt x="417" y="56"/>
                      <a:pt x="361" y="28"/>
                      <a:pt x="306" y="28"/>
                    </a:cubicBezTo>
                    <a:cubicBezTo>
                      <a:pt x="223" y="28"/>
                      <a:pt x="139" y="56"/>
                      <a:pt x="84" y="112"/>
                    </a:cubicBezTo>
                    <a:cubicBezTo>
                      <a:pt x="29" y="167"/>
                      <a:pt x="1" y="250"/>
                      <a:pt x="1" y="361"/>
                    </a:cubicBezTo>
                    <a:cubicBezTo>
                      <a:pt x="1" y="417"/>
                      <a:pt x="29" y="472"/>
                      <a:pt x="56" y="527"/>
                    </a:cubicBezTo>
                    <a:cubicBezTo>
                      <a:pt x="84" y="583"/>
                      <a:pt x="112" y="611"/>
                      <a:pt x="167" y="638"/>
                    </a:cubicBezTo>
                    <a:cubicBezTo>
                      <a:pt x="223" y="666"/>
                      <a:pt x="278" y="666"/>
                      <a:pt x="306" y="694"/>
                    </a:cubicBezTo>
                    <a:cubicBezTo>
                      <a:pt x="333" y="694"/>
                      <a:pt x="333" y="666"/>
                      <a:pt x="333" y="666"/>
                    </a:cubicBezTo>
                    <a:cubicBezTo>
                      <a:pt x="333" y="666"/>
                      <a:pt x="333" y="666"/>
                      <a:pt x="333" y="638"/>
                    </a:cubicBezTo>
                    <a:lnTo>
                      <a:pt x="333" y="583"/>
                    </a:lnTo>
                    <a:cubicBezTo>
                      <a:pt x="333" y="583"/>
                      <a:pt x="333" y="555"/>
                      <a:pt x="333" y="555"/>
                    </a:cubicBezTo>
                    <a:lnTo>
                      <a:pt x="306" y="555"/>
                    </a:lnTo>
                    <a:cubicBezTo>
                      <a:pt x="250" y="527"/>
                      <a:pt x="223" y="527"/>
                      <a:pt x="167" y="472"/>
                    </a:cubicBezTo>
                    <a:cubicBezTo>
                      <a:pt x="139" y="444"/>
                      <a:pt x="139" y="417"/>
                      <a:pt x="139" y="361"/>
                    </a:cubicBezTo>
                    <a:cubicBezTo>
                      <a:pt x="139" y="306"/>
                      <a:pt x="139" y="250"/>
                      <a:pt x="167" y="222"/>
                    </a:cubicBezTo>
                    <a:cubicBezTo>
                      <a:pt x="195" y="195"/>
                      <a:pt x="250" y="167"/>
                      <a:pt x="306" y="167"/>
                    </a:cubicBezTo>
                    <a:cubicBezTo>
                      <a:pt x="361" y="167"/>
                      <a:pt x="389" y="195"/>
                      <a:pt x="417" y="195"/>
                    </a:cubicBezTo>
                    <a:cubicBezTo>
                      <a:pt x="472" y="222"/>
                      <a:pt x="500" y="278"/>
                      <a:pt x="583" y="361"/>
                    </a:cubicBezTo>
                    <a:lnTo>
                      <a:pt x="888" y="666"/>
                    </a:lnTo>
                    <a:cubicBezTo>
                      <a:pt x="888" y="694"/>
                      <a:pt x="916" y="694"/>
                      <a:pt x="943" y="694"/>
                    </a:cubicBezTo>
                    <a:lnTo>
                      <a:pt x="999" y="694"/>
                    </a:lnTo>
                    <a:cubicBezTo>
                      <a:pt x="1027" y="694"/>
                      <a:pt x="1027" y="666"/>
                      <a:pt x="1027" y="666"/>
                    </a:cubicBezTo>
                    <a:lnTo>
                      <a:pt x="1027" y="56"/>
                    </a:lnTo>
                    <a:cubicBezTo>
                      <a:pt x="1027" y="28"/>
                      <a:pt x="1027" y="28"/>
                      <a:pt x="999" y="28"/>
                    </a:cubicBezTo>
                    <a:cubicBezTo>
                      <a:pt x="999" y="28"/>
                      <a:pt x="999" y="1"/>
                      <a:pt x="9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33"/>
              <p:cNvSpPr/>
              <p:nvPr/>
            </p:nvSpPr>
            <p:spPr>
              <a:xfrm>
                <a:off x="6643694" y="4632100"/>
                <a:ext cx="249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999" h="722" extrusionOk="0">
                    <a:moveTo>
                      <a:pt x="610" y="139"/>
                    </a:moveTo>
                    <a:cubicBezTo>
                      <a:pt x="693" y="139"/>
                      <a:pt x="776" y="167"/>
                      <a:pt x="804" y="194"/>
                    </a:cubicBezTo>
                    <a:cubicBezTo>
                      <a:pt x="860" y="222"/>
                      <a:pt x="887" y="277"/>
                      <a:pt x="887" y="361"/>
                    </a:cubicBezTo>
                    <a:cubicBezTo>
                      <a:pt x="887" y="416"/>
                      <a:pt x="860" y="472"/>
                      <a:pt x="804" y="527"/>
                    </a:cubicBezTo>
                    <a:cubicBezTo>
                      <a:pt x="776" y="555"/>
                      <a:pt x="693" y="582"/>
                      <a:pt x="610" y="582"/>
                    </a:cubicBezTo>
                    <a:lnTo>
                      <a:pt x="388" y="582"/>
                    </a:lnTo>
                    <a:cubicBezTo>
                      <a:pt x="305" y="582"/>
                      <a:pt x="222" y="555"/>
                      <a:pt x="166" y="527"/>
                    </a:cubicBezTo>
                    <a:cubicBezTo>
                      <a:pt x="139" y="472"/>
                      <a:pt x="111" y="416"/>
                      <a:pt x="111" y="361"/>
                    </a:cubicBezTo>
                    <a:cubicBezTo>
                      <a:pt x="111" y="277"/>
                      <a:pt x="139" y="222"/>
                      <a:pt x="166" y="194"/>
                    </a:cubicBezTo>
                    <a:cubicBezTo>
                      <a:pt x="222" y="167"/>
                      <a:pt x="305" y="139"/>
                      <a:pt x="388" y="139"/>
                    </a:cubicBezTo>
                    <a:close/>
                    <a:moveTo>
                      <a:pt x="361" y="0"/>
                    </a:moveTo>
                    <a:cubicBezTo>
                      <a:pt x="250" y="0"/>
                      <a:pt x="166" y="28"/>
                      <a:pt x="83" y="83"/>
                    </a:cubicBezTo>
                    <a:cubicBezTo>
                      <a:pt x="28" y="139"/>
                      <a:pt x="0" y="222"/>
                      <a:pt x="0" y="361"/>
                    </a:cubicBezTo>
                    <a:cubicBezTo>
                      <a:pt x="0" y="472"/>
                      <a:pt x="28" y="555"/>
                      <a:pt x="83" y="610"/>
                    </a:cubicBezTo>
                    <a:cubicBezTo>
                      <a:pt x="166" y="666"/>
                      <a:pt x="250" y="721"/>
                      <a:pt x="361" y="721"/>
                    </a:cubicBezTo>
                    <a:lnTo>
                      <a:pt x="610" y="721"/>
                    </a:lnTo>
                    <a:cubicBezTo>
                      <a:pt x="721" y="693"/>
                      <a:pt x="832" y="666"/>
                      <a:pt x="887" y="610"/>
                    </a:cubicBezTo>
                    <a:cubicBezTo>
                      <a:pt x="971" y="555"/>
                      <a:pt x="998" y="472"/>
                      <a:pt x="998" y="361"/>
                    </a:cubicBezTo>
                    <a:cubicBezTo>
                      <a:pt x="998" y="222"/>
                      <a:pt x="971" y="139"/>
                      <a:pt x="887" y="83"/>
                    </a:cubicBezTo>
                    <a:cubicBezTo>
                      <a:pt x="832" y="28"/>
                      <a:pt x="721" y="0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6" name="Google Shape;766;p33"/>
              <p:cNvSpPr/>
              <p:nvPr/>
            </p:nvSpPr>
            <p:spPr>
              <a:xfrm>
                <a:off x="6643556" y="4611300"/>
                <a:ext cx="24975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999" h="694" extrusionOk="0">
                    <a:moveTo>
                      <a:pt x="693" y="1"/>
                    </a:moveTo>
                    <a:cubicBezTo>
                      <a:pt x="610" y="1"/>
                      <a:pt x="555" y="28"/>
                      <a:pt x="499" y="84"/>
                    </a:cubicBezTo>
                    <a:cubicBezTo>
                      <a:pt x="444" y="139"/>
                      <a:pt x="416" y="195"/>
                      <a:pt x="416" y="306"/>
                    </a:cubicBezTo>
                    <a:lnTo>
                      <a:pt x="416" y="333"/>
                    </a:lnTo>
                    <a:lnTo>
                      <a:pt x="111" y="56"/>
                    </a:lnTo>
                    <a:cubicBezTo>
                      <a:pt x="111" y="28"/>
                      <a:pt x="83" y="28"/>
                      <a:pt x="83" y="28"/>
                    </a:cubicBezTo>
                    <a:lnTo>
                      <a:pt x="28" y="28"/>
                    </a:lnTo>
                    <a:cubicBezTo>
                      <a:pt x="28" y="28"/>
                      <a:pt x="28" y="28"/>
                      <a:pt x="0" y="56"/>
                    </a:cubicBezTo>
                    <a:lnTo>
                      <a:pt x="0" y="638"/>
                    </a:lnTo>
                    <a:cubicBezTo>
                      <a:pt x="28" y="666"/>
                      <a:pt x="28" y="666"/>
                      <a:pt x="28" y="666"/>
                    </a:cubicBezTo>
                    <a:lnTo>
                      <a:pt x="83" y="666"/>
                    </a:lnTo>
                    <a:cubicBezTo>
                      <a:pt x="83" y="666"/>
                      <a:pt x="111" y="666"/>
                      <a:pt x="111" y="638"/>
                    </a:cubicBezTo>
                    <a:lnTo>
                      <a:pt x="111" y="195"/>
                    </a:lnTo>
                    <a:lnTo>
                      <a:pt x="416" y="472"/>
                    </a:lnTo>
                    <a:cubicBezTo>
                      <a:pt x="444" y="500"/>
                      <a:pt x="444" y="500"/>
                      <a:pt x="471" y="500"/>
                    </a:cubicBezTo>
                    <a:lnTo>
                      <a:pt x="527" y="500"/>
                    </a:lnTo>
                    <a:cubicBezTo>
                      <a:pt x="527" y="472"/>
                      <a:pt x="527" y="472"/>
                      <a:pt x="527" y="472"/>
                    </a:cubicBezTo>
                    <a:lnTo>
                      <a:pt x="527" y="333"/>
                    </a:lnTo>
                    <a:cubicBezTo>
                      <a:pt x="527" y="195"/>
                      <a:pt x="582" y="112"/>
                      <a:pt x="693" y="112"/>
                    </a:cubicBezTo>
                    <a:cubicBezTo>
                      <a:pt x="749" y="112"/>
                      <a:pt x="804" y="139"/>
                      <a:pt x="832" y="195"/>
                    </a:cubicBezTo>
                    <a:cubicBezTo>
                      <a:pt x="860" y="222"/>
                      <a:pt x="887" y="278"/>
                      <a:pt x="887" y="333"/>
                    </a:cubicBezTo>
                    <a:cubicBezTo>
                      <a:pt x="887" y="389"/>
                      <a:pt x="887" y="444"/>
                      <a:pt x="860" y="500"/>
                    </a:cubicBezTo>
                    <a:cubicBezTo>
                      <a:pt x="832" y="527"/>
                      <a:pt x="804" y="555"/>
                      <a:pt x="749" y="583"/>
                    </a:cubicBezTo>
                    <a:lnTo>
                      <a:pt x="721" y="583"/>
                    </a:lnTo>
                    <a:cubicBezTo>
                      <a:pt x="721" y="583"/>
                      <a:pt x="721" y="611"/>
                      <a:pt x="721" y="611"/>
                    </a:cubicBezTo>
                    <a:lnTo>
                      <a:pt x="721" y="666"/>
                    </a:lnTo>
                    <a:cubicBezTo>
                      <a:pt x="721" y="694"/>
                      <a:pt x="721" y="694"/>
                      <a:pt x="749" y="694"/>
                    </a:cubicBezTo>
                    <a:cubicBezTo>
                      <a:pt x="804" y="694"/>
                      <a:pt x="832" y="694"/>
                      <a:pt x="887" y="666"/>
                    </a:cubicBezTo>
                    <a:cubicBezTo>
                      <a:pt x="915" y="638"/>
                      <a:pt x="943" y="583"/>
                      <a:pt x="971" y="527"/>
                    </a:cubicBezTo>
                    <a:cubicBezTo>
                      <a:pt x="998" y="472"/>
                      <a:pt x="998" y="417"/>
                      <a:pt x="998" y="333"/>
                    </a:cubicBezTo>
                    <a:cubicBezTo>
                      <a:pt x="998" y="278"/>
                      <a:pt x="998" y="222"/>
                      <a:pt x="971" y="167"/>
                    </a:cubicBezTo>
                    <a:cubicBezTo>
                      <a:pt x="943" y="112"/>
                      <a:pt x="915" y="56"/>
                      <a:pt x="860" y="28"/>
                    </a:cubicBezTo>
                    <a:cubicBezTo>
                      <a:pt x="832" y="1"/>
                      <a:pt x="776" y="1"/>
                      <a:pt x="6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7" name="Google Shape;767;p33"/>
              <p:cNvSpPr/>
              <p:nvPr/>
            </p:nvSpPr>
            <p:spPr>
              <a:xfrm>
                <a:off x="7157705" y="4632100"/>
                <a:ext cx="249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999" h="722" extrusionOk="0">
                    <a:moveTo>
                      <a:pt x="611" y="139"/>
                    </a:moveTo>
                    <a:cubicBezTo>
                      <a:pt x="694" y="139"/>
                      <a:pt x="777" y="167"/>
                      <a:pt x="833" y="194"/>
                    </a:cubicBezTo>
                    <a:cubicBezTo>
                      <a:pt x="860" y="222"/>
                      <a:pt x="888" y="277"/>
                      <a:pt x="888" y="361"/>
                    </a:cubicBezTo>
                    <a:cubicBezTo>
                      <a:pt x="888" y="416"/>
                      <a:pt x="860" y="472"/>
                      <a:pt x="833" y="527"/>
                    </a:cubicBezTo>
                    <a:cubicBezTo>
                      <a:pt x="777" y="555"/>
                      <a:pt x="694" y="582"/>
                      <a:pt x="611" y="582"/>
                    </a:cubicBezTo>
                    <a:lnTo>
                      <a:pt x="389" y="582"/>
                    </a:lnTo>
                    <a:cubicBezTo>
                      <a:pt x="306" y="582"/>
                      <a:pt x="223" y="555"/>
                      <a:pt x="167" y="527"/>
                    </a:cubicBezTo>
                    <a:cubicBezTo>
                      <a:pt x="139" y="472"/>
                      <a:pt x="112" y="416"/>
                      <a:pt x="112" y="361"/>
                    </a:cubicBezTo>
                    <a:cubicBezTo>
                      <a:pt x="112" y="277"/>
                      <a:pt x="139" y="222"/>
                      <a:pt x="167" y="194"/>
                    </a:cubicBezTo>
                    <a:cubicBezTo>
                      <a:pt x="223" y="167"/>
                      <a:pt x="306" y="139"/>
                      <a:pt x="389" y="139"/>
                    </a:cubicBezTo>
                    <a:close/>
                    <a:moveTo>
                      <a:pt x="389" y="0"/>
                    </a:moveTo>
                    <a:cubicBezTo>
                      <a:pt x="250" y="0"/>
                      <a:pt x="167" y="28"/>
                      <a:pt x="112" y="83"/>
                    </a:cubicBezTo>
                    <a:cubicBezTo>
                      <a:pt x="28" y="139"/>
                      <a:pt x="1" y="222"/>
                      <a:pt x="1" y="361"/>
                    </a:cubicBezTo>
                    <a:cubicBezTo>
                      <a:pt x="1" y="472"/>
                      <a:pt x="28" y="555"/>
                      <a:pt x="112" y="610"/>
                    </a:cubicBezTo>
                    <a:cubicBezTo>
                      <a:pt x="167" y="666"/>
                      <a:pt x="250" y="721"/>
                      <a:pt x="389" y="721"/>
                    </a:cubicBezTo>
                    <a:lnTo>
                      <a:pt x="611" y="721"/>
                    </a:lnTo>
                    <a:cubicBezTo>
                      <a:pt x="749" y="693"/>
                      <a:pt x="833" y="666"/>
                      <a:pt x="916" y="610"/>
                    </a:cubicBezTo>
                    <a:cubicBezTo>
                      <a:pt x="971" y="555"/>
                      <a:pt x="999" y="472"/>
                      <a:pt x="999" y="361"/>
                    </a:cubicBezTo>
                    <a:cubicBezTo>
                      <a:pt x="999" y="222"/>
                      <a:pt x="971" y="139"/>
                      <a:pt x="916" y="83"/>
                    </a:cubicBezTo>
                    <a:cubicBezTo>
                      <a:pt x="833" y="28"/>
                      <a:pt x="749" y="0"/>
                      <a:pt x="6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33"/>
              <p:cNvSpPr/>
              <p:nvPr/>
            </p:nvSpPr>
            <p:spPr>
              <a:xfrm>
                <a:off x="7157837" y="4609225"/>
                <a:ext cx="24975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999" h="777" extrusionOk="0">
                    <a:moveTo>
                      <a:pt x="638" y="277"/>
                    </a:moveTo>
                    <a:lnTo>
                      <a:pt x="638" y="638"/>
                    </a:lnTo>
                    <a:lnTo>
                      <a:pt x="139" y="277"/>
                    </a:lnTo>
                    <a:close/>
                    <a:moveTo>
                      <a:pt x="638" y="0"/>
                    </a:moveTo>
                    <a:cubicBezTo>
                      <a:pt x="638" y="0"/>
                      <a:pt x="638" y="28"/>
                      <a:pt x="638" y="28"/>
                    </a:cubicBezTo>
                    <a:lnTo>
                      <a:pt x="638" y="167"/>
                    </a:lnTo>
                    <a:lnTo>
                      <a:pt x="1" y="167"/>
                    </a:lnTo>
                    <a:cubicBezTo>
                      <a:pt x="1" y="167"/>
                      <a:pt x="1" y="167"/>
                      <a:pt x="1" y="194"/>
                    </a:cubicBezTo>
                    <a:lnTo>
                      <a:pt x="1" y="277"/>
                    </a:lnTo>
                    <a:cubicBezTo>
                      <a:pt x="1" y="305"/>
                      <a:pt x="1" y="305"/>
                      <a:pt x="1" y="305"/>
                    </a:cubicBezTo>
                    <a:cubicBezTo>
                      <a:pt x="28" y="333"/>
                      <a:pt x="28" y="333"/>
                      <a:pt x="28" y="333"/>
                    </a:cubicBezTo>
                    <a:lnTo>
                      <a:pt x="638" y="749"/>
                    </a:lnTo>
                    <a:cubicBezTo>
                      <a:pt x="638" y="777"/>
                      <a:pt x="666" y="777"/>
                      <a:pt x="666" y="777"/>
                    </a:cubicBezTo>
                    <a:lnTo>
                      <a:pt x="749" y="777"/>
                    </a:lnTo>
                    <a:cubicBezTo>
                      <a:pt x="749" y="749"/>
                      <a:pt x="749" y="749"/>
                      <a:pt x="749" y="749"/>
                    </a:cubicBezTo>
                    <a:lnTo>
                      <a:pt x="749" y="277"/>
                    </a:lnTo>
                    <a:lnTo>
                      <a:pt x="999" y="277"/>
                    </a:lnTo>
                    <a:cubicBezTo>
                      <a:pt x="999" y="277"/>
                      <a:pt x="999" y="250"/>
                      <a:pt x="999" y="250"/>
                    </a:cubicBezTo>
                    <a:lnTo>
                      <a:pt x="999" y="194"/>
                    </a:lnTo>
                    <a:cubicBezTo>
                      <a:pt x="999" y="167"/>
                      <a:pt x="999" y="167"/>
                      <a:pt x="999" y="167"/>
                    </a:cubicBezTo>
                    <a:lnTo>
                      <a:pt x="749" y="167"/>
                    </a:lnTo>
                    <a:lnTo>
                      <a:pt x="749" y="28"/>
                    </a:lnTo>
                    <a:cubicBezTo>
                      <a:pt x="749" y="28"/>
                      <a:pt x="749" y="0"/>
                      <a:pt x="7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9" name="Google Shape;769;p33"/>
              <p:cNvSpPr/>
              <p:nvPr/>
            </p:nvSpPr>
            <p:spPr>
              <a:xfrm>
                <a:off x="7671715" y="4632100"/>
                <a:ext cx="256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722" extrusionOk="0">
                    <a:moveTo>
                      <a:pt x="611" y="139"/>
                    </a:moveTo>
                    <a:cubicBezTo>
                      <a:pt x="722" y="139"/>
                      <a:pt x="777" y="167"/>
                      <a:pt x="833" y="194"/>
                    </a:cubicBezTo>
                    <a:cubicBezTo>
                      <a:pt x="888" y="222"/>
                      <a:pt x="888" y="277"/>
                      <a:pt x="888" y="361"/>
                    </a:cubicBezTo>
                    <a:cubicBezTo>
                      <a:pt x="888" y="416"/>
                      <a:pt x="888" y="472"/>
                      <a:pt x="833" y="527"/>
                    </a:cubicBezTo>
                    <a:cubicBezTo>
                      <a:pt x="777" y="555"/>
                      <a:pt x="722" y="582"/>
                      <a:pt x="611" y="582"/>
                    </a:cubicBezTo>
                    <a:lnTo>
                      <a:pt x="389" y="582"/>
                    </a:lnTo>
                    <a:cubicBezTo>
                      <a:pt x="306" y="582"/>
                      <a:pt x="223" y="555"/>
                      <a:pt x="195" y="527"/>
                    </a:cubicBezTo>
                    <a:cubicBezTo>
                      <a:pt x="140" y="472"/>
                      <a:pt x="112" y="416"/>
                      <a:pt x="112" y="361"/>
                    </a:cubicBezTo>
                    <a:cubicBezTo>
                      <a:pt x="112" y="277"/>
                      <a:pt x="140" y="222"/>
                      <a:pt x="195" y="194"/>
                    </a:cubicBezTo>
                    <a:cubicBezTo>
                      <a:pt x="223" y="167"/>
                      <a:pt x="306" y="139"/>
                      <a:pt x="389" y="139"/>
                    </a:cubicBezTo>
                    <a:close/>
                    <a:moveTo>
                      <a:pt x="389" y="0"/>
                    </a:moveTo>
                    <a:cubicBezTo>
                      <a:pt x="278" y="0"/>
                      <a:pt x="167" y="28"/>
                      <a:pt x="112" y="83"/>
                    </a:cubicBezTo>
                    <a:cubicBezTo>
                      <a:pt x="29" y="139"/>
                      <a:pt x="1" y="222"/>
                      <a:pt x="1" y="361"/>
                    </a:cubicBezTo>
                    <a:cubicBezTo>
                      <a:pt x="1" y="472"/>
                      <a:pt x="29" y="555"/>
                      <a:pt x="112" y="610"/>
                    </a:cubicBezTo>
                    <a:cubicBezTo>
                      <a:pt x="167" y="666"/>
                      <a:pt x="278" y="721"/>
                      <a:pt x="389" y="721"/>
                    </a:cubicBezTo>
                    <a:lnTo>
                      <a:pt x="639" y="721"/>
                    </a:lnTo>
                    <a:cubicBezTo>
                      <a:pt x="750" y="693"/>
                      <a:pt x="833" y="666"/>
                      <a:pt x="916" y="610"/>
                    </a:cubicBezTo>
                    <a:cubicBezTo>
                      <a:pt x="971" y="555"/>
                      <a:pt x="1027" y="472"/>
                      <a:pt x="1027" y="361"/>
                    </a:cubicBezTo>
                    <a:cubicBezTo>
                      <a:pt x="1027" y="222"/>
                      <a:pt x="971" y="139"/>
                      <a:pt x="916" y="83"/>
                    </a:cubicBezTo>
                    <a:cubicBezTo>
                      <a:pt x="833" y="28"/>
                      <a:pt x="750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0" name="Google Shape;770;p33"/>
              <p:cNvSpPr/>
              <p:nvPr/>
            </p:nvSpPr>
            <p:spPr>
              <a:xfrm>
                <a:off x="7672119" y="4611300"/>
                <a:ext cx="25675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694" extrusionOk="0">
                    <a:moveTo>
                      <a:pt x="694" y="1"/>
                    </a:moveTo>
                    <a:cubicBezTo>
                      <a:pt x="611" y="1"/>
                      <a:pt x="555" y="1"/>
                      <a:pt x="500" y="28"/>
                    </a:cubicBezTo>
                    <a:cubicBezTo>
                      <a:pt x="472" y="84"/>
                      <a:pt x="417" y="112"/>
                      <a:pt x="417" y="167"/>
                    </a:cubicBezTo>
                    <a:cubicBezTo>
                      <a:pt x="389" y="222"/>
                      <a:pt x="361" y="278"/>
                      <a:pt x="361" y="333"/>
                    </a:cubicBezTo>
                    <a:cubicBezTo>
                      <a:pt x="361" y="417"/>
                      <a:pt x="389" y="472"/>
                      <a:pt x="417" y="527"/>
                    </a:cubicBezTo>
                    <a:lnTo>
                      <a:pt x="140" y="500"/>
                    </a:lnTo>
                    <a:lnTo>
                      <a:pt x="140" y="84"/>
                    </a:lnTo>
                    <a:cubicBezTo>
                      <a:pt x="140" y="84"/>
                      <a:pt x="140" y="84"/>
                      <a:pt x="112" y="56"/>
                    </a:cubicBezTo>
                    <a:lnTo>
                      <a:pt x="29" y="56"/>
                    </a:lnTo>
                    <a:cubicBezTo>
                      <a:pt x="29" y="56"/>
                      <a:pt x="1" y="84"/>
                      <a:pt x="1" y="84"/>
                    </a:cubicBezTo>
                    <a:lnTo>
                      <a:pt x="1" y="583"/>
                    </a:lnTo>
                    <a:cubicBezTo>
                      <a:pt x="1" y="611"/>
                      <a:pt x="29" y="611"/>
                      <a:pt x="56" y="611"/>
                    </a:cubicBezTo>
                    <a:lnTo>
                      <a:pt x="528" y="666"/>
                    </a:lnTo>
                    <a:cubicBezTo>
                      <a:pt x="528" y="666"/>
                      <a:pt x="528" y="666"/>
                      <a:pt x="528" y="638"/>
                    </a:cubicBezTo>
                    <a:cubicBezTo>
                      <a:pt x="555" y="638"/>
                      <a:pt x="555" y="638"/>
                      <a:pt x="555" y="611"/>
                    </a:cubicBezTo>
                    <a:lnTo>
                      <a:pt x="555" y="555"/>
                    </a:lnTo>
                    <a:cubicBezTo>
                      <a:pt x="555" y="555"/>
                      <a:pt x="555" y="527"/>
                      <a:pt x="555" y="527"/>
                    </a:cubicBezTo>
                    <a:cubicBezTo>
                      <a:pt x="528" y="527"/>
                      <a:pt x="528" y="500"/>
                      <a:pt x="528" y="500"/>
                    </a:cubicBezTo>
                    <a:cubicBezTo>
                      <a:pt x="500" y="472"/>
                      <a:pt x="500" y="444"/>
                      <a:pt x="500" y="444"/>
                    </a:cubicBezTo>
                    <a:cubicBezTo>
                      <a:pt x="472" y="417"/>
                      <a:pt x="472" y="389"/>
                      <a:pt x="472" y="361"/>
                    </a:cubicBezTo>
                    <a:cubicBezTo>
                      <a:pt x="472" y="278"/>
                      <a:pt x="500" y="250"/>
                      <a:pt x="528" y="195"/>
                    </a:cubicBezTo>
                    <a:cubicBezTo>
                      <a:pt x="555" y="139"/>
                      <a:pt x="611" y="139"/>
                      <a:pt x="666" y="139"/>
                    </a:cubicBezTo>
                    <a:cubicBezTo>
                      <a:pt x="750" y="139"/>
                      <a:pt x="805" y="139"/>
                      <a:pt x="833" y="195"/>
                    </a:cubicBezTo>
                    <a:cubicBezTo>
                      <a:pt x="888" y="250"/>
                      <a:pt x="888" y="278"/>
                      <a:pt x="888" y="361"/>
                    </a:cubicBezTo>
                    <a:cubicBezTo>
                      <a:pt x="888" y="417"/>
                      <a:pt x="888" y="444"/>
                      <a:pt x="860" y="500"/>
                    </a:cubicBezTo>
                    <a:cubicBezTo>
                      <a:pt x="833" y="527"/>
                      <a:pt x="805" y="555"/>
                      <a:pt x="750" y="555"/>
                    </a:cubicBezTo>
                    <a:cubicBezTo>
                      <a:pt x="722" y="583"/>
                      <a:pt x="722" y="583"/>
                      <a:pt x="722" y="611"/>
                    </a:cubicBezTo>
                    <a:lnTo>
                      <a:pt x="722" y="666"/>
                    </a:lnTo>
                    <a:cubicBezTo>
                      <a:pt x="722" y="666"/>
                      <a:pt x="722" y="694"/>
                      <a:pt x="722" y="694"/>
                    </a:cubicBezTo>
                    <a:lnTo>
                      <a:pt x="750" y="694"/>
                    </a:lnTo>
                    <a:cubicBezTo>
                      <a:pt x="805" y="694"/>
                      <a:pt x="833" y="694"/>
                      <a:pt x="888" y="666"/>
                    </a:cubicBezTo>
                    <a:cubicBezTo>
                      <a:pt x="916" y="638"/>
                      <a:pt x="944" y="583"/>
                      <a:pt x="971" y="527"/>
                    </a:cubicBezTo>
                    <a:cubicBezTo>
                      <a:pt x="999" y="500"/>
                      <a:pt x="1027" y="417"/>
                      <a:pt x="1027" y="361"/>
                    </a:cubicBezTo>
                    <a:cubicBezTo>
                      <a:pt x="1027" y="278"/>
                      <a:pt x="999" y="222"/>
                      <a:pt x="971" y="167"/>
                    </a:cubicBezTo>
                    <a:cubicBezTo>
                      <a:pt x="944" y="112"/>
                      <a:pt x="916" y="84"/>
                      <a:pt x="860" y="28"/>
                    </a:cubicBezTo>
                    <a:cubicBezTo>
                      <a:pt x="805" y="1"/>
                      <a:pt x="750" y="1"/>
                      <a:pt x="6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33"/>
              <p:cNvSpPr/>
              <p:nvPr/>
            </p:nvSpPr>
            <p:spPr>
              <a:xfrm>
                <a:off x="8186425" y="4632100"/>
                <a:ext cx="256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722" extrusionOk="0">
                    <a:moveTo>
                      <a:pt x="638" y="139"/>
                    </a:moveTo>
                    <a:cubicBezTo>
                      <a:pt x="721" y="139"/>
                      <a:pt x="777" y="167"/>
                      <a:pt x="832" y="194"/>
                    </a:cubicBezTo>
                    <a:cubicBezTo>
                      <a:pt x="887" y="222"/>
                      <a:pt x="915" y="277"/>
                      <a:pt x="915" y="361"/>
                    </a:cubicBezTo>
                    <a:cubicBezTo>
                      <a:pt x="915" y="416"/>
                      <a:pt x="887" y="472"/>
                      <a:pt x="832" y="527"/>
                    </a:cubicBezTo>
                    <a:cubicBezTo>
                      <a:pt x="777" y="555"/>
                      <a:pt x="721" y="582"/>
                      <a:pt x="638" y="582"/>
                    </a:cubicBezTo>
                    <a:lnTo>
                      <a:pt x="388" y="582"/>
                    </a:lnTo>
                    <a:cubicBezTo>
                      <a:pt x="305" y="582"/>
                      <a:pt x="250" y="555"/>
                      <a:pt x="194" y="527"/>
                    </a:cubicBezTo>
                    <a:cubicBezTo>
                      <a:pt x="139" y="472"/>
                      <a:pt x="111" y="416"/>
                      <a:pt x="111" y="361"/>
                    </a:cubicBezTo>
                    <a:cubicBezTo>
                      <a:pt x="111" y="277"/>
                      <a:pt x="139" y="222"/>
                      <a:pt x="194" y="194"/>
                    </a:cubicBezTo>
                    <a:cubicBezTo>
                      <a:pt x="250" y="167"/>
                      <a:pt x="305" y="139"/>
                      <a:pt x="388" y="139"/>
                    </a:cubicBezTo>
                    <a:close/>
                    <a:moveTo>
                      <a:pt x="388" y="0"/>
                    </a:moveTo>
                    <a:cubicBezTo>
                      <a:pt x="277" y="0"/>
                      <a:pt x="194" y="28"/>
                      <a:pt x="111" y="83"/>
                    </a:cubicBezTo>
                    <a:cubicBezTo>
                      <a:pt x="28" y="139"/>
                      <a:pt x="0" y="222"/>
                      <a:pt x="0" y="361"/>
                    </a:cubicBezTo>
                    <a:cubicBezTo>
                      <a:pt x="0" y="472"/>
                      <a:pt x="28" y="555"/>
                      <a:pt x="111" y="610"/>
                    </a:cubicBezTo>
                    <a:cubicBezTo>
                      <a:pt x="194" y="666"/>
                      <a:pt x="277" y="721"/>
                      <a:pt x="388" y="721"/>
                    </a:cubicBezTo>
                    <a:lnTo>
                      <a:pt x="638" y="721"/>
                    </a:lnTo>
                    <a:cubicBezTo>
                      <a:pt x="749" y="693"/>
                      <a:pt x="832" y="666"/>
                      <a:pt x="915" y="610"/>
                    </a:cubicBezTo>
                    <a:cubicBezTo>
                      <a:pt x="998" y="555"/>
                      <a:pt x="1026" y="472"/>
                      <a:pt x="1026" y="361"/>
                    </a:cubicBezTo>
                    <a:cubicBezTo>
                      <a:pt x="1026" y="222"/>
                      <a:pt x="998" y="139"/>
                      <a:pt x="915" y="83"/>
                    </a:cubicBezTo>
                    <a:cubicBezTo>
                      <a:pt x="832" y="28"/>
                      <a:pt x="749" y="0"/>
                      <a:pt x="6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33"/>
              <p:cNvSpPr/>
              <p:nvPr/>
            </p:nvSpPr>
            <p:spPr>
              <a:xfrm>
                <a:off x="8187100" y="4610600"/>
                <a:ext cx="25000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722" extrusionOk="0">
                    <a:moveTo>
                      <a:pt x="666" y="140"/>
                    </a:moveTo>
                    <a:cubicBezTo>
                      <a:pt x="694" y="140"/>
                      <a:pt x="750" y="140"/>
                      <a:pt x="777" y="167"/>
                    </a:cubicBezTo>
                    <a:cubicBezTo>
                      <a:pt x="805" y="195"/>
                      <a:pt x="833" y="223"/>
                      <a:pt x="860" y="250"/>
                    </a:cubicBezTo>
                    <a:cubicBezTo>
                      <a:pt x="860" y="278"/>
                      <a:pt x="888" y="306"/>
                      <a:pt x="888" y="361"/>
                    </a:cubicBezTo>
                    <a:cubicBezTo>
                      <a:pt x="888" y="389"/>
                      <a:pt x="860" y="445"/>
                      <a:pt x="860" y="472"/>
                    </a:cubicBezTo>
                    <a:cubicBezTo>
                      <a:pt x="833" y="500"/>
                      <a:pt x="805" y="528"/>
                      <a:pt x="777" y="555"/>
                    </a:cubicBezTo>
                    <a:cubicBezTo>
                      <a:pt x="750" y="583"/>
                      <a:pt x="694" y="583"/>
                      <a:pt x="666" y="583"/>
                    </a:cubicBezTo>
                    <a:cubicBezTo>
                      <a:pt x="611" y="583"/>
                      <a:pt x="583" y="583"/>
                      <a:pt x="528" y="555"/>
                    </a:cubicBezTo>
                    <a:cubicBezTo>
                      <a:pt x="500" y="528"/>
                      <a:pt x="472" y="500"/>
                      <a:pt x="472" y="472"/>
                    </a:cubicBezTo>
                    <a:cubicBezTo>
                      <a:pt x="445" y="445"/>
                      <a:pt x="445" y="389"/>
                      <a:pt x="445" y="361"/>
                    </a:cubicBezTo>
                    <a:cubicBezTo>
                      <a:pt x="445" y="334"/>
                      <a:pt x="445" y="278"/>
                      <a:pt x="472" y="250"/>
                    </a:cubicBezTo>
                    <a:cubicBezTo>
                      <a:pt x="472" y="223"/>
                      <a:pt x="500" y="195"/>
                      <a:pt x="528" y="167"/>
                    </a:cubicBezTo>
                    <a:cubicBezTo>
                      <a:pt x="583" y="140"/>
                      <a:pt x="611" y="140"/>
                      <a:pt x="666" y="140"/>
                    </a:cubicBezTo>
                    <a:close/>
                    <a:moveTo>
                      <a:pt x="666" y="1"/>
                    </a:moveTo>
                    <a:cubicBezTo>
                      <a:pt x="583" y="1"/>
                      <a:pt x="528" y="1"/>
                      <a:pt x="500" y="29"/>
                    </a:cubicBezTo>
                    <a:cubicBezTo>
                      <a:pt x="445" y="56"/>
                      <a:pt x="389" y="112"/>
                      <a:pt x="361" y="167"/>
                    </a:cubicBezTo>
                    <a:cubicBezTo>
                      <a:pt x="334" y="223"/>
                      <a:pt x="334" y="278"/>
                      <a:pt x="334" y="334"/>
                    </a:cubicBezTo>
                    <a:cubicBezTo>
                      <a:pt x="334" y="361"/>
                      <a:pt x="334" y="389"/>
                      <a:pt x="334" y="417"/>
                    </a:cubicBezTo>
                    <a:lnTo>
                      <a:pt x="29" y="223"/>
                    </a:lnTo>
                    <a:lnTo>
                      <a:pt x="1" y="223"/>
                    </a:lnTo>
                    <a:cubicBezTo>
                      <a:pt x="1" y="223"/>
                      <a:pt x="1" y="223"/>
                      <a:pt x="1" y="250"/>
                    </a:cubicBezTo>
                    <a:lnTo>
                      <a:pt x="1" y="306"/>
                    </a:lnTo>
                    <a:cubicBezTo>
                      <a:pt x="1" y="306"/>
                      <a:pt x="1" y="334"/>
                      <a:pt x="1" y="334"/>
                    </a:cubicBezTo>
                    <a:cubicBezTo>
                      <a:pt x="1" y="334"/>
                      <a:pt x="1" y="334"/>
                      <a:pt x="1" y="361"/>
                    </a:cubicBezTo>
                    <a:lnTo>
                      <a:pt x="29" y="361"/>
                    </a:lnTo>
                    <a:lnTo>
                      <a:pt x="389" y="639"/>
                    </a:lnTo>
                    <a:cubicBezTo>
                      <a:pt x="500" y="694"/>
                      <a:pt x="583" y="722"/>
                      <a:pt x="666" y="722"/>
                    </a:cubicBezTo>
                    <a:cubicBezTo>
                      <a:pt x="722" y="722"/>
                      <a:pt x="777" y="722"/>
                      <a:pt x="833" y="694"/>
                    </a:cubicBezTo>
                    <a:cubicBezTo>
                      <a:pt x="888" y="666"/>
                      <a:pt x="916" y="611"/>
                      <a:pt x="944" y="555"/>
                    </a:cubicBezTo>
                    <a:cubicBezTo>
                      <a:pt x="971" y="500"/>
                      <a:pt x="999" y="445"/>
                      <a:pt x="999" y="361"/>
                    </a:cubicBezTo>
                    <a:cubicBezTo>
                      <a:pt x="999" y="278"/>
                      <a:pt x="971" y="223"/>
                      <a:pt x="944" y="167"/>
                    </a:cubicBezTo>
                    <a:cubicBezTo>
                      <a:pt x="916" y="112"/>
                      <a:pt x="888" y="56"/>
                      <a:pt x="833" y="29"/>
                    </a:cubicBezTo>
                    <a:cubicBezTo>
                      <a:pt x="777" y="1"/>
                      <a:pt x="722" y="1"/>
                      <a:pt x="6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73" name="Google Shape;773;p33"/>
          <p:cNvSpPr txBox="1">
            <a:spLocks noGrp="1"/>
          </p:cNvSpPr>
          <p:nvPr>
            <p:ph type="title" idx="2"/>
          </p:nvPr>
        </p:nvSpPr>
        <p:spPr>
          <a:xfrm>
            <a:off x="1624491" y="2149125"/>
            <a:ext cx="280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Font typeface="Teko"/>
              <a:buNone/>
              <a:defRPr sz="3333">
                <a:latin typeface="Teko"/>
                <a:ea typeface="Teko"/>
                <a:cs typeface="Teko"/>
                <a:sym typeface="Tek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Font typeface="Teko"/>
              <a:buNone/>
              <a:defRPr sz="3333">
                <a:latin typeface="Teko"/>
                <a:ea typeface="Teko"/>
                <a:cs typeface="Teko"/>
                <a:sym typeface="Tek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Font typeface="Teko"/>
              <a:buNone/>
              <a:defRPr sz="3333">
                <a:latin typeface="Teko"/>
                <a:ea typeface="Teko"/>
                <a:cs typeface="Teko"/>
                <a:sym typeface="Tek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Font typeface="Teko"/>
              <a:buNone/>
              <a:defRPr sz="3333">
                <a:latin typeface="Teko"/>
                <a:ea typeface="Teko"/>
                <a:cs typeface="Teko"/>
                <a:sym typeface="Tek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Font typeface="Teko"/>
              <a:buNone/>
              <a:defRPr sz="3333">
                <a:latin typeface="Teko"/>
                <a:ea typeface="Teko"/>
                <a:cs typeface="Teko"/>
                <a:sym typeface="Tek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Font typeface="Teko"/>
              <a:buNone/>
              <a:defRPr sz="3333">
                <a:latin typeface="Teko"/>
                <a:ea typeface="Teko"/>
                <a:cs typeface="Teko"/>
                <a:sym typeface="Tek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Font typeface="Teko"/>
              <a:buNone/>
              <a:defRPr sz="3333">
                <a:latin typeface="Teko"/>
                <a:ea typeface="Teko"/>
                <a:cs typeface="Teko"/>
                <a:sym typeface="Tek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Font typeface="Teko"/>
              <a:buNone/>
              <a:defRPr sz="3333">
                <a:latin typeface="Teko"/>
                <a:ea typeface="Teko"/>
                <a:cs typeface="Teko"/>
                <a:sym typeface="Tek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74" name="Google Shape;774;p33"/>
          <p:cNvSpPr txBox="1">
            <a:spLocks noGrp="1"/>
          </p:cNvSpPr>
          <p:nvPr>
            <p:ph type="subTitle" idx="1"/>
          </p:nvPr>
        </p:nvSpPr>
        <p:spPr>
          <a:xfrm>
            <a:off x="1083288" y="3025833"/>
            <a:ext cx="334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75" name="Google Shape;775;p33"/>
          <p:cNvSpPr txBox="1">
            <a:spLocks noGrp="1"/>
          </p:cNvSpPr>
          <p:nvPr>
            <p:ph type="title" idx="3"/>
          </p:nvPr>
        </p:nvSpPr>
        <p:spPr>
          <a:xfrm>
            <a:off x="7739824" y="2149125"/>
            <a:ext cx="280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Font typeface="Teko"/>
              <a:buNone/>
              <a:defRPr sz="3333">
                <a:latin typeface="Teko"/>
                <a:ea typeface="Teko"/>
                <a:cs typeface="Teko"/>
                <a:sym typeface="Tek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Font typeface="Teko"/>
              <a:buNone/>
              <a:defRPr sz="3333">
                <a:latin typeface="Teko"/>
                <a:ea typeface="Teko"/>
                <a:cs typeface="Teko"/>
                <a:sym typeface="Tek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Font typeface="Teko"/>
              <a:buNone/>
              <a:defRPr sz="3333">
                <a:latin typeface="Teko"/>
                <a:ea typeface="Teko"/>
                <a:cs typeface="Teko"/>
                <a:sym typeface="Tek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Font typeface="Teko"/>
              <a:buNone/>
              <a:defRPr sz="3333">
                <a:latin typeface="Teko"/>
                <a:ea typeface="Teko"/>
                <a:cs typeface="Teko"/>
                <a:sym typeface="Tek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Font typeface="Teko"/>
              <a:buNone/>
              <a:defRPr sz="3333">
                <a:latin typeface="Teko"/>
                <a:ea typeface="Teko"/>
                <a:cs typeface="Teko"/>
                <a:sym typeface="Tek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Font typeface="Teko"/>
              <a:buNone/>
              <a:defRPr sz="3333">
                <a:latin typeface="Teko"/>
                <a:ea typeface="Teko"/>
                <a:cs typeface="Teko"/>
                <a:sym typeface="Tek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Font typeface="Teko"/>
              <a:buNone/>
              <a:defRPr sz="3333">
                <a:latin typeface="Teko"/>
                <a:ea typeface="Teko"/>
                <a:cs typeface="Teko"/>
                <a:sym typeface="Tek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Font typeface="Teko"/>
              <a:buNone/>
              <a:defRPr sz="3333">
                <a:latin typeface="Teko"/>
                <a:ea typeface="Teko"/>
                <a:cs typeface="Teko"/>
                <a:sym typeface="Tek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76" name="Google Shape;776;p33"/>
          <p:cNvSpPr txBox="1">
            <a:spLocks noGrp="1"/>
          </p:cNvSpPr>
          <p:nvPr>
            <p:ph type="subTitle" idx="4"/>
          </p:nvPr>
        </p:nvSpPr>
        <p:spPr>
          <a:xfrm>
            <a:off x="7739825" y="3025833"/>
            <a:ext cx="334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77" name="Google Shape;777;p33"/>
          <p:cNvSpPr txBox="1">
            <a:spLocks noGrp="1"/>
          </p:cNvSpPr>
          <p:nvPr>
            <p:ph type="title" idx="5"/>
          </p:nvPr>
        </p:nvSpPr>
        <p:spPr>
          <a:xfrm>
            <a:off x="1624491" y="4155000"/>
            <a:ext cx="280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Font typeface="Teko"/>
              <a:buNone/>
              <a:defRPr sz="3333">
                <a:latin typeface="Teko"/>
                <a:ea typeface="Teko"/>
                <a:cs typeface="Teko"/>
                <a:sym typeface="Tek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Font typeface="Teko"/>
              <a:buNone/>
              <a:defRPr sz="3333">
                <a:latin typeface="Teko"/>
                <a:ea typeface="Teko"/>
                <a:cs typeface="Teko"/>
                <a:sym typeface="Tek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Font typeface="Teko"/>
              <a:buNone/>
              <a:defRPr sz="3333">
                <a:latin typeface="Teko"/>
                <a:ea typeface="Teko"/>
                <a:cs typeface="Teko"/>
                <a:sym typeface="Tek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Font typeface="Teko"/>
              <a:buNone/>
              <a:defRPr sz="3333">
                <a:latin typeface="Teko"/>
                <a:ea typeface="Teko"/>
                <a:cs typeface="Teko"/>
                <a:sym typeface="Tek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Font typeface="Teko"/>
              <a:buNone/>
              <a:defRPr sz="3333">
                <a:latin typeface="Teko"/>
                <a:ea typeface="Teko"/>
                <a:cs typeface="Teko"/>
                <a:sym typeface="Tek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Font typeface="Teko"/>
              <a:buNone/>
              <a:defRPr sz="3333">
                <a:latin typeface="Teko"/>
                <a:ea typeface="Teko"/>
                <a:cs typeface="Teko"/>
                <a:sym typeface="Tek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Font typeface="Teko"/>
              <a:buNone/>
              <a:defRPr sz="3333">
                <a:latin typeface="Teko"/>
                <a:ea typeface="Teko"/>
                <a:cs typeface="Teko"/>
                <a:sym typeface="Tek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Font typeface="Teko"/>
              <a:buNone/>
              <a:defRPr sz="3333">
                <a:latin typeface="Teko"/>
                <a:ea typeface="Teko"/>
                <a:cs typeface="Teko"/>
                <a:sym typeface="Tek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78" name="Google Shape;778;p33"/>
          <p:cNvSpPr txBox="1">
            <a:spLocks noGrp="1"/>
          </p:cNvSpPr>
          <p:nvPr>
            <p:ph type="subTitle" idx="6"/>
          </p:nvPr>
        </p:nvSpPr>
        <p:spPr>
          <a:xfrm>
            <a:off x="1083288" y="5028113"/>
            <a:ext cx="334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79" name="Google Shape;779;p33"/>
          <p:cNvSpPr txBox="1">
            <a:spLocks noGrp="1"/>
          </p:cNvSpPr>
          <p:nvPr>
            <p:ph type="title" idx="7"/>
          </p:nvPr>
        </p:nvSpPr>
        <p:spPr>
          <a:xfrm>
            <a:off x="7739824" y="4155000"/>
            <a:ext cx="280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Font typeface="Teko"/>
              <a:buNone/>
              <a:defRPr sz="3333">
                <a:latin typeface="Teko"/>
                <a:ea typeface="Teko"/>
                <a:cs typeface="Teko"/>
                <a:sym typeface="Tek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Font typeface="Teko"/>
              <a:buNone/>
              <a:defRPr sz="3333">
                <a:latin typeface="Teko"/>
                <a:ea typeface="Teko"/>
                <a:cs typeface="Teko"/>
                <a:sym typeface="Tek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Font typeface="Teko"/>
              <a:buNone/>
              <a:defRPr sz="3333">
                <a:latin typeface="Teko"/>
                <a:ea typeface="Teko"/>
                <a:cs typeface="Teko"/>
                <a:sym typeface="Tek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Font typeface="Teko"/>
              <a:buNone/>
              <a:defRPr sz="3333">
                <a:latin typeface="Teko"/>
                <a:ea typeface="Teko"/>
                <a:cs typeface="Teko"/>
                <a:sym typeface="Tek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Font typeface="Teko"/>
              <a:buNone/>
              <a:defRPr sz="3333">
                <a:latin typeface="Teko"/>
                <a:ea typeface="Teko"/>
                <a:cs typeface="Teko"/>
                <a:sym typeface="Tek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Font typeface="Teko"/>
              <a:buNone/>
              <a:defRPr sz="3333">
                <a:latin typeface="Teko"/>
                <a:ea typeface="Teko"/>
                <a:cs typeface="Teko"/>
                <a:sym typeface="Tek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Font typeface="Teko"/>
              <a:buNone/>
              <a:defRPr sz="3333">
                <a:latin typeface="Teko"/>
                <a:ea typeface="Teko"/>
                <a:cs typeface="Teko"/>
                <a:sym typeface="Tek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Font typeface="Teko"/>
              <a:buNone/>
              <a:defRPr sz="3333">
                <a:latin typeface="Teko"/>
                <a:ea typeface="Teko"/>
                <a:cs typeface="Teko"/>
                <a:sym typeface="Tek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80" name="Google Shape;780;p33"/>
          <p:cNvSpPr txBox="1">
            <a:spLocks noGrp="1"/>
          </p:cNvSpPr>
          <p:nvPr>
            <p:ph type="subTitle" idx="8"/>
          </p:nvPr>
        </p:nvSpPr>
        <p:spPr>
          <a:xfrm>
            <a:off x="7739825" y="5028113"/>
            <a:ext cx="334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134245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3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83" name="Google Shape;783;p34"/>
          <p:cNvSpPr txBox="1">
            <a:spLocks noGrp="1"/>
          </p:cNvSpPr>
          <p:nvPr>
            <p:ph type="title" idx="2"/>
          </p:nvPr>
        </p:nvSpPr>
        <p:spPr>
          <a:xfrm>
            <a:off x="1038200" y="3268589"/>
            <a:ext cx="3039600" cy="5656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84" name="Google Shape;784;p34"/>
          <p:cNvSpPr txBox="1">
            <a:spLocks noGrp="1"/>
          </p:cNvSpPr>
          <p:nvPr>
            <p:ph type="title" idx="3"/>
          </p:nvPr>
        </p:nvSpPr>
        <p:spPr>
          <a:xfrm>
            <a:off x="4576717" y="3268556"/>
            <a:ext cx="3039600" cy="5656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85" name="Google Shape;785;p34"/>
          <p:cNvSpPr txBox="1">
            <a:spLocks noGrp="1"/>
          </p:cNvSpPr>
          <p:nvPr>
            <p:ph type="title" idx="4"/>
          </p:nvPr>
        </p:nvSpPr>
        <p:spPr>
          <a:xfrm>
            <a:off x="8115233" y="3268556"/>
            <a:ext cx="3039600" cy="5656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86" name="Google Shape;786;p34"/>
          <p:cNvSpPr txBox="1">
            <a:spLocks noGrp="1"/>
          </p:cNvSpPr>
          <p:nvPr>
            <p:ph type="subTitle" idx="1"/>
          </p:nvPr>
        </p:nvSpPr>
        <p:spPr>
          <a:xfrm>
            <a:off x="1038200" y="4020837"/>
            <a:ext cx="3039600" cy="13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87" name="Google Shape;787;p34"/>
          <p:cNvSpPr txBox="1">
            <a:spLocks noGrp="1"/>
          </p:cNvSpPr>
          <p:nvPr>
            <p:ph type="subTitle" idx="5"/>
          </p:nvPr>
        </p:nvSpPr>
        <p:spPr>
          <a:xfrm>
            <a:off x="4576733" y="4020833"/>
            <a:ext cx="3039600" cy="13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88" name="Google Shape;788;p34"/>
          <p:cNvSpPr txBox="1">
            <a:spLocks noGrp="1"/>
          </p:cNvSpPr>
          <p:nvPr>
            <p:ph type="subTitle" idx="6"/>
          </p:nvPr>
        </p:nvSpPr>
        <p:spPr>
          <a:xfrm>
            <a:off x="8115233" y="4020833"/>
            <a:ext cx="3039600" cy="13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789" name="Google Shape;789;p34"/>
          <p:cNvGrpSpPr/>
          <p:nvPr/>
        </p:nvGrpSpPr>
        <p:grpSpPr>
          <a:xfrm>
            <a:off x="11559553" y="327451"/>
            <a:ext cx="305100" cy="305100"/>
            <a:chOff x="3023950" y="3689950"/>
            <a:chExt cx="316100" cy="316100"/>
          </a:xfrm>
        </p:grpSpPr>
        <p:sp>
          <p:nvSpPr>
            <p:cNvPr id="790" name="Google Shape;790;p34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34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34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3" name="Google Shape;793;p34"/>
          <p:cNvGrpSpPr/>
          <p:nvPr/>
        </p:nvGrpSpPr>
        <p:grpSpPr>
          <a:xfrm>
            <a:off x="11559237" y="6225420"/>
            <a:ext cx="305100" cy="305141"/>
            <a:chOff x="3023950" y="3689950"/>
            <a:chExt cx="316100" cy="316100"/>
          </a:xfrm>
        </p:grpSpPr>
        <p:sp>
          <p:nvSpPr>
            <p:cNvPr id="794" name="Google Shape;794;p34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34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34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7" name="Google Shape;797;p34"/>
          <p:cNvGrpSpPr/>
          <p:nvPr/>
        </p:nvGrpSpPr>
        <p:grpSpPr>
          <a:xfrm>
            <a:off x="327653" y="327451"/>
            <a:ext cx="305100" cy="305100"/>
            <a:chOff x="3023950" y="3689950"/>
            <a:chExt cx="316100" cy="316100"/>
          </a:xfrm>
        </p:grpSpPr>
        <p:sp>
          <p:nvSpPr>
            <p:cNvPr id="798" name="Google Shape;798;p34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4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4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1" name="Google Shape;801;p34"/>
          <p:cNvGrpSpPr/>
          <p:nvPr/>
        </p:nvGrpSpPr>
        <p:grpSpPr>
          <a:xfrm>
            <a:off x="327670" y="6225420"/>
            <a:ext cx="305100" cy="305141"/>
            <a:chOff x="3023950" y="3689950"/>
            <a:chExt cx="316100" cy="316100"/>
          </a:xfrm>
        </p:grpSpPr>
        <p:sp>
          <p:nvSpPr>
            <p:cNvPr id="802" name="Google Shape;802;p34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4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4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840077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3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07" name="Google Shape;807;p35"/>
          <p:cNvSpPr txBox="1">
            <a:spLocks noGrp="1"/>
          </p:cNvSpPr>
          <p:nvPr>
            <p:ph type="title" idx="2"/>
          </p:nvPr>
        </p:nvSpPr>
        <p:spPr>
          <a:xfrm>
            <a:off x="6887267" y="1985967"/>
            <a:ext cx="3950000" cy="5528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08" name="Google Shape;808;p35"/>
          <p:cNvSpPr txBox="1">
            <a:spLocks noGrp="1"/>
          </p:cNvSpPr>
          <p:nvPr>
            <p:ph type="title" idx="3"/>
          </p:nvPr>
        </p:nvSpPr>
        <p:spPr>
          <a:xfrm>
            <a:off x="6887267" y="3410568"/>
            <a:ext cx="3950000" cy="4716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09" name="Google Shape;809;p35"/>
          <p:cNvSpPr txBox="1">
            <a:spLocks noGrp="1"/>
          </p:cNvSpPr>
          <p:nvPr>
            <p:ph type="title" idx="4"/>
          </p:nvPr>
        </p:nvSpPr>
        <p:spPr>
          <a:xfrm>
            <a:off x="6887267" y="4794385"/>
            <a:ext cx="3950000" cy="4716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10" name="Google Shape;810;p35"/>
          <p:cNvSpPr txBox="1">
            <a:spLocks noGrp="1"/>
          </p:cNvSpPr>
          <p:nvPr>
            <p:ph type="subTitle" idx="1"/>
          </p:nvPr>
        </p:nvSpPr>
        <p:spPr>
          <a:xfrm>
            <a:off x="6887267" y="2547033"/>
            <a:ext cx="3950000" cy="6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11" name="Google Shape;811;p35"/>
          <p:cNvSpPr txBox="1">
            <a:spLocks noGrp="1"/>
          </p:cNvSpPr>
          <p:nvPr>
            <p:ph type="subTitle" idx="5"/>
          </p:nvPr>
        </p:nvSpPr>
        <p:spPr>
          <a:xfrm>
            <a:off x="6887267" y="3906467"/>
            <a:ext cx="3950000" cy="6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12" name="Google Shape;812;p35"/>
          <p:cNvSpPr txBox="1">
            <a:spLocks noGrp="1"/>
          </p:cNvSpPr>
          <p:nvPr>
            <p:ph type="subTitle" idx="6"/>
          </p:nvPr>
        </p:nvSpPr>
        <p:spPr>
          <a:xfrm>
            <a:off x="6887267" y="5266000"/>
            <a:ext cx="3950000" cy="6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813" name="Google Shape;813;p35"/>
          <p:cNvGrpSpPr/>
          <p:nvPr/>
        </p:nvGrpSpPr>
        <p:grpSpPr>
          <a:xfrm>
            <a:off x="11559553" y="327451"/>
            <a:ext cx="305100" cy="305100"/>
            <a:chOff x="3023950" y="3689950"/>
            <a:chExt cx="316100" cy="316100"/>
          </a:xfrm>
        </p:grpSpPr>
        <p:sp>
          <p:nvSpPr>
            <p:cNvPr id="814" name="Google Shape;814;p35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5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5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7" name="Google Shape;817;p35"/>
          <p:cNvGrpSpPr/>
          <p:nvPr/>
        </p:nvGrpSpPr>
        <p:grpSpPr>
          <a:xfrm>
            <a:off x="11559237" y="6225420"/>
            <a:ext cx="305100" cy="305141"/>
            <a:chOff x="3023950" y="3689950"/>
            <a:chExt cx="316100" cy="316100"/>
          </a:xfrm>
        </p:grpSpPr>
        <p:sp>
          <p:nvSpPr>
            <p:cNvPr id="818" name="Google Shape;818;p35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5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5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1" name="Google Shape;821;p35"/>
          <p:cNvGrpSpPr/>
          <p:nvPr/>
        </p:nvGrpSpPr>
        <p:grpSpPr>
          <a:xfrm>
            <a:off x="327653" y="327451"/>
            <a:ext cx="305100" cy="305100"/>
            <a:chOff x="3023950" y="3689950"/>
            <a:chExt cx="316100" cy="316100"/>
          </a:xfrm>
        </p:grpSpPr>
        <p:sp>
          <p:nvSpPr>
            <p:cNvPr id="822" name="Google Shape;822;p35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5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5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5" name="Google Shape;825;p35"/>
          <p:cNvGrpSpPr/>
          <p:nvPr/>
        </p:nvGrpSpPr>
        <p:grpSpPr>
          <a:xfrm>
            <a:off x="327670" y="6225420"/>
            <a:ext cx="305100" cy="305141"/>
            <a:chOff x="3023950" y="3689950"/>
            <a:chExt cx="316100" cy="316100"/>
          </a:xfrm>
        </p:grpSpPr>
        <p:sp>
          <p:nvSpPr>
            <p:cNvPr id="826" name="Google Shape;826;p35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5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5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9" name="Google Shape;829;p35"/>
          <p:cNvSpPr txBox="1"/>
          <p:nvPr/>
        </p:nvSpPr>
        <p:spPr>
          <a:xfrm rot="-5400000">
            <a:off x="8691652" y="3326184"/>
            <a:ext cx="5933200" cy="2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67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rPr>
              <a:t>003-1040559    1250 003-77156.8   1760 0009-14563.7   73273  </a:t>
            </a:r>
            <a:endParaRPr sz="1067">
              <a:solidFill>
                <a:schemeClr val="lt1"/>
              </a:solidFill>
              <a:latin typeface="Source Code Pro Light"/>
              <a:ea typeface="Source Code Pro Light"/>
              <a:cs typeface="Source Code Pro Light"/>
              <a:sym typeface="Source Code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18005719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3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32" name="Google Shape;832;p36"/>
          <p:cNvSpPr txBox="1">
            <a:spLocks noGrp="1"/>
          </p:cNvSpPr>
          <p:nvPr>
            <p:ph type="title" idx="2"/>
          </p:nvPr>
        </p:nvSpPr>
        <p:spPr>
          <a:xfrm>
            <a:off x="4058633" y="1986731"/>
            <a:ext cx="1712000" cy="5528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33" name="Google Shape;833;p36"/>
          <p:cNvSpPr txBox="1">
            <a:spLocks noGrp="1"/>
          </p:cNvSpPr>
          <p:nvPr>
            <p:ph type="title" idx="3"/>
          </p:nvPr>
        </p:nvSpPr>
        <p:spPr>
          <a:xfrm>
            <a:off x="4058633" y="3569057"/>
            <a:ext cx="1712000" cy="4716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34" name="Google Shape;834;p36"/>
          <p:cNvSpPr txBox="1">
            <a:spLocks noGrp="1"/>
          </p:cNvSpPr>
          <p:nvPr>
            <p:ph type="title" idx="4"/>
          </p:nvPr>
        </p:nvSpPr>
        <p:spPr>
          <a:xfrm>
            <a:off x="4058633" y="5098064"/>
            <a:ext cx="1712000" cy="4716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35" name="Google Shape;835;p36"/>
          <p:cNvSpPr txBox="1">
            <a:spLocks noGrp="1"/>
          </p:cNvSpPr>
          <p:nvPr>
            <p:ph type="subTitle" idx="1"/>
          </p:nvPr>
        </p:nvSpPr>
        <p:spPr>
          <a:xfrm>
            <a:off x="6955033" y="1932533"/>
            <a:ext cx="3783200" cy="6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36" name="Google Shape;836;p36"/>
          <p:cNvSpPr txBox="1">
            <a:spLocks noGrp="1"/>
          </p:cNvSpPr>
          <p:nvPr>
            <p:ph type="subTitle" idx="5"/>
          </p:nvPr>
        </p:nvSpPr>
        <p:spPr>
          <a:xfrm>
            <a:off x="6955033" y="3474261"/>
            <a:ext cx="3783200" cy="6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37" name="Google Shape;837;p36"/>
          <p:cNvSpPr txBox="1">
            <a:spLocks noGrp="1"/>
          </p:cNvSpPr>
          <p:nvPr>
            <p:ph type="subTitle" idx="6"/>
          </p:nvPr>
        </p:nvSpPr>
        <p:spPr>
          <a:xfrm>
            <a:off x="6955033" y="5003267"/>
            <a:ext cx="3783200" cy="6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838" name="Google Shape;838;p36"/>
          <p:cNvGrpSpPr/>
          <p:nvPr/>
        </p:nvGrpSpPr>
        <p:grpSpPr>
          <a:xfrm>
            <a:off x="11559553" y="327451"/>
            <a:ext cx="305100" cy="305100"/>
            <a:chOff x="3023950" y="3689950"/>
            <a:chExt cx="316100" cy="316100"/>
          </a:xfrm>
        </p:grpSpPr>
        <p:sp>
          <p:nvSpPr>
            <p:cNvPr id="839" name="Google Shape;839;p36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6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6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2" name="Google Shape;842;p36"/>
          <p:cNvGrpSpPr/>
          <p:nvPr/>
        </p:nvGrpSpPr>
        <p:grpSpPr>
          <a:xfrm>
            <a:off x="11559237" y="6225420"/>
            <a:ext cx="305100" cy="305141"/>
            <a:chOff x="3023950" y="3689950"/>
            <a:chExt cx="316100" cy="316100"/>
          </a:xfrm>
        </p:grpSpPr>
        <p:sp>
          <p:nvSpPr>
            <p:cNvPr id="843" name="Google Shape;843;p36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6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6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6" name="Google Shape;846;p36"/>
          <p:cNvGrpSpPr/>
          <p:nvPr/>
        </p:nvGrpSpPr>
        <p:grpSpPr>
          <a:xfrm>
            <a:off x="327653" y="327451"/>
            <a:ext cx="305100" cy="305100"/>
            <a:chOff x="3023950" y="3689950"/>
            <a:chExt cx="316100" cy="316100"/>
          </a:xfrm>
        </p:grpSpPr>
        <p:sp>
          <p:nvSpPr>
            <p:cNvPr id="847" name="Google Shape;847;p36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6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36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0" name="Google Shape;850;p36"/>
          <p:cNvGrpSpPr/>
          <p:nvPr/>
        </p:nvGrpSpPr>
        <p:grpSpPr>
          <a:xfrm>
            <a:off x="327670" y="6225420"/>
            <a:ext cx="305100" cy="305141"/>
            <a:chOff x="3023950" y="3689950"/>
            <a:chExt cx="316100" cy="316100"/>
          </a:xfrm>
        </p:grpSpPr>
        <p:sp>
          <p:nvSpPr>
            <p:cNvPr id="851" name="Google Shape;851;p36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36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36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54" name="Google Shape;854;p36"/>
          <p:cNvSpPr txBox="1"/>
          <p:nvPr/>
        </p:nvSpPr>
        <p:spPr>
          <a:xfrm rot="-5400000">
            <a:off x="8691652" y="3326184"/>
            <a:ext cx="5933200" cy="2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67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rPr>
              <a:t>003-1040559    1250 003-77156.8   1760 0009-14563.7   73273  </a:t>
            </a:r>
            <a:endParaRPr sz="1067">
              <a:solidFill>
                <a:schemeClr val="lt1"/>
              </a:solidFill>
              <a:latin typeface="Source Code Pro Light"/>
              <a:ea typeface="Source Code Pro Light"/>
              <a:cs typeface="Source Code Pro Light"/>
              <a:sym typeface="Source Code Pro Light"/>
            </a:endParaRPr>
          </a:p>
        </p:txBody>
      </p:sp>
      <p:sp>
        <p:nvSpPr>
          <p:cNvPr id="855" name="Google Shape;855;p36"/>
          <p:cNvSpPr txBox="1">
            <a:spLocks noGrp="1"/>
          </p:cNvSpPr>
          <p:nvPr>
            <p:ph type="title" idx="7" hasCustomPrompt="1"/>
          </p:nvPr>
        </p:nvSpPr>
        <p:spPr>
          <a:xfrm>
            <a:off x="1731729" y="1853731"/>
            <a:ext cx="1165600" cy="81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856" name="Google Shape;856;p36"/>
          <p:cNvSpPr txBox="1">
            <a:spLocks noGrp="1"/>
          </p:cNvSpPr>
          <p:nvPr>
            <p:ph type="title" idx="8" hasCustomPrompt="1"/>
          </p:nvPr>
        </p:nvSpPr>
        <p:spPr>
          <a:xfrm>
            <a:off x="1731729" y="3395457"/>
            <a:ext cx="1165600" cy="81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857" name="Google Shape;857;p36"/>
          <p:cNvSpPr txBox="1">
            <a:spLocks noGrp="1"/>
          </p:cNvSpPr>
          <p:nvPr>
            <p:ph type="title" idx="9" hasCustomPrompt="1"/>
          </p:nvPr>
        </p:nvSpPr>
        <p:spPr>
          <a:xfrm>
            <a:off x="1731729" y="4924464"/>
            <a:ext cx="1165600" cy="81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3298297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37"/>
          <p:cNvSpPr txBox="1">
            <a:spLocks noGrp="1"/>
          </p:cNvSpPr>
          <p:nvPr>
            <p:ph type="subTitle" idx="1"/>
          </p:nvPr>
        </p:nvSpPr>
        <p:spPr>
          <a:xfrm>
            <a:off x="3814867" y="2032433"/>
            <a:ext cx="6626800" cy="4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60" name="Google Shape;860;p37"/>
          <p:cNvSpPr txBox="1">
            <a:spLocks noGrp="1"/>
          </p:cNvSpPr>
          <p:nvPr>
            <p:ph type="title" hasCustomPrompt="1"/>
          </p:nvPr>
        </p:nvSpPr>
        <p:spPr>
          <a:xfrm>
            <a:off x="3814867" y="1133700"/>
            <a:ext cx="4579600" cy="7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61" name="Google Shape;861;p37"/>
          <p:cNvSpPr txBox="1">
            <a:spLocks noGrp="1"/>
          </p:cNvSpPr>
          <p:nvPr>
            <p:ph type="subTitle" idx="2"/>
          </p:nvPr>
        </p:nvSpPr>
        <p:spPr>
          <a:xfrm>
            <a:off x="3814867" y="3668309"/>
            <a:ext cx="6626800" cy="4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62" name="Google Shape;862;p37"/>
          <p:cNvSpPr txBox="1">
            <a:spLocks noGrp="1"/>
          </p:cNvSpPr>
          <p:nvPr>
            <p:ph type="title" idx="3" hasCustomPrompt="1"/>
          </p:nvPr>
        </p:nvSpPr>
        <p:spPr>
          <a:xfrm>
            <a:off x="3814867" y="2769576"/>
            <a:ext cx="4579600" cy="7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63" name="Google Shape;863;p37"/>
          <p:cNvSpPr txBox="1">
            <a:spLocks noGrp="1"/>
          </p:cNvSpPr>
          <p:nvPr>
            <p:ph type="subTitle" idx="4"/>
          </p:nvPr>
        </p:nvSpPr>
        <p:spPr>
          <a:xfrm>
            <a:off x="3814867" y="5304200"/>
            <a:ext cx="7436000" cy="4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64" name="Google Shape;864;p37"/>
          <p:cNvSpPr txBox="1">
            <a:spLocks noGrp="1"/>
          </p:cNvSpPr>
          <p:nvPr>
            <p:ph type="title" idx="5" hasCustomPrompt="1"/>
          </p:nvPr>
        </p:nvSpPr>
        <p:spPr>
          <a:xfrm>
            <a:off x="3814867" y="4405465"/>
            <a:ext cx="4579600" cy="7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65" name="Google Shape;865;p37"/>
          <p:cNvSpPr txBox="1"/>
          <p:nvPr/>
        </p:nvSpPr>
        <p:spPr>
          <a:xfrm rot="-5400000">
            <a:off x="8691652" y="3326184"/>
            <a:ext cx="5933200" cy="2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67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rPr>
              <a:t>003-1040559    1250 003-77156.8   1760 0009-14563.7   73273  </a:t>
            </a:r>
            <a:endParaRPr sz="1067">
              <a:solidFill>
                <a:schemeClr val="lt1"/>
              </a:solidFill>
              <a:latin typeface="Source Code Pro Light"/>
              <a:ea typeface="Source Code Pro Light"/>
              <a:cs typeface="Source Code Pro Light"/>
              <a:sym typeface="Source Code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15478465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3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868" name="Google Shape;868;p38"/>
          <p:cNvGrpSpPr/>
          <p:nvPr/>
        </p:nvGrpSpPr>
        <p:grpSpPr>
          <a:xfrm>
            <a:off x="6230302" y="2203730"/>
            <a:ext cx="5477764" cy="4177332"/>
            <a:chOff x="5614975" y="2571738"/>
            <a:chExt cx="2725075" cy="2078413"/>
          </a:xfrm>
        </p:grpSpPr>
        <p:grpSp>
          <p:nvGrpSpPr>
            <p:cNvPr id="869" name="Google Shape;869;p38"/>
            <p:cNvGrpSpPr/>
            <p:nvPr/>
          </p:nvGrpSpPr>
          <p:grpSpPr>
            <a:xfrm>
              <a:off x="8301900" y="2571738"/>
              <a:ext cx="38150" cy="1997125"/>
              <a:chOff x="8301900" y="2571738"/>
              <a:chExt cx="38150" cy="1997125"/>
            </a:xfrm>
          </p:grpSpPr>
          <p:sp>
            <p:nvSpPr>
              <p:cNvPr id="870" name="Google Shape;870;p38"/>
              <p:cNvSpPr/>
              <p:nvPr/>
            </p:nvSpPr>
            <p:spPr>
              <a:xfrm>
                <a:off x="8305713" y="2571738"/>
                <a:ext cx="1735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944" extrusionOk="0">
                    <a:moveTo>
                      <a:pt x="333" y="112"/>
                    </a:moveTo>
                    <a:cubicBezTo>
                      <a:pt x="416" y="112"/>
                      <a:pt x="472" y="112"/>
                      <a:pt x="500" y="167"/>
                    </a:cubicBezTo>
                    <a:cubicBezTo>
                      <a:pt x="527" y="223"/>
                      <a:pt x="555" y="278"/>
                      <a:pt x="555" y="361"/>
                    </a:cubicBezTo>
                    <a:cubicBezTo>
                      <a:pt x="555" y="389"/>
                      <a:pt x="555" y="417"/>
                      <a:pt x="555" y="472"/>
                    </a:cubicBezTo>
                    <a:cubicBezTo>
                      <a:pt x="555" y="500"/>
                      <a:pt x="555" y="555"/>
                      <a:pt x="555" y="583"/>
                    </a:cubicBezTo>
                    <a:cubicBezTo>
                      <a:pt x="555" y="666"/>
                      <a:pt x="527" y="722"/>
                      <a:pt x="500" y="777"/>
                    </a:cubicBezTo>
                    <a:cubicBezTo>
                      <a:pt x="472" y="805"/>
                      <a:pt x="416" y="833"/>
                      <a:pt x="333" y="833"/>
                    </a:cubicBezTo>
                    <a:cubicBezTo>
                      <a:pt x="278" y="833"/>
                      <a:pt x="222" y="805"/>
                      <a:pt x="195" y="777"/>
                    </a:cubicBezTo>
                    <a:cubicBezTo>
                      <a:pt x="167" y="722"/>
                      <a:pt x="139" y="666"/>
                      <a:pt x="139" y="583"/>
                    </a:cubicBezTo>
                    <a:lnTo>
                      <a:pt x="139" y="472"/>
                    </a:lnTo>
                    <a:lnTo>
                      <a:pt x="139" y="361"/>
                    </a:lnTo>
                    <a:cubicBezTo>
                      <a:pt x="139" y="278"/>
                      <a:pt x="167" y="223"/>
                      <a:pt x="195" y="167"/>
                    </a:cubicBezTo>
                    <a:cubicBezTo>
                      <a:pt x="222" y="112"/>
                      <a:pt x="278" y="112"/>
                      <a:pt x="333" y="112"/>
                    </a:cubicBezTo>
                    <a:close/>
                    <a:moveTo>
                      <a:pt x="333" y="1"/>
                    </a:moveTo>
                    <a:cubicBezTo>
                      <a:pt x="222" y="1"/>
                      <a:pt x="139" y="29"/>
                      <a:pt x="111" y="84"/>
                    </a:cubicBezTo>
                    <a:cubicBezTo>
                      <a:pt x="56" y="167"/>
                      <a:pt x="28" y="250"/>
                      <a:pt x="28" y="361"/>
                    </a:cubicBezTo>
                    <a:lnTo>
                      <a:pt x="0" y="472"/>
                    </a:lnTo>
                    <a:lnTo>
                      <a:pt x="28" y="583"/>
                    </a:lnTo>
                    <a:cubicBezTo>
                      <a:pt x="28" y="694"/>
                      <a:pt x="56" y="777"/>
                      <a:pt x="111" y="833"/>
                    </a:cubicBezTo>
                    <a:cubicBezTo>
                      <a:pt x="139" y="916"/>
                      <a:pt x="222" y="944"/>
                      <a:pt x="333" y="944"/>
                    </a:cubicBezTo>
                    <a:cubicBezTo>
                      <a:pt x="472" y="944"/>
                      <a:pt x="555" y="916"/>
                      <a:pt x="583" y="833"/>
                    </a:cubicBezTo>
                    <a:cubicBezTo>
                      <a:pt x="638" y="777"/>
                      <a:pt x="666" y="694"/>
                      <a:pt x="666" y="583"/>
                    </a:cubicBezTo>
                    <a:cubicBezTo>
                      <a:pt x="666" y="555"/>
                      <a:pt x="694" y="528"/>
                      <a:pt x="694" y="472"/>
                    </a:cubicBezTo>
                    <a:cubicBezTo>
                      <a:pt x="694" y="417"/>
                      <a:pt x="666" y="389"/>
                      <a:pt x="666" y="361"/>
                    </a:cubicBezTo>
                    <a:cubicBezTo>
                      <a:pt x="666" y="250"/>
                      <a:pt x="638" y="167"/>
                      <a:pt x="583" y="84"/>
                    </a:cubicBezTo>
                    <a:cubicBezTo>
                      <a:pt x="555" y="29"/>
                      <a:pt x="472" y="1"/>
                      <a:pt x="3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38"/>
              <p:cNvSpPr/>
              <p:nvPr/>
            </p:nvSpPr>
            <p:spPr>
              <a:xfrm>
                <a:off x="8302600" y="2966313"/>
                <a:ext cx="1735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944" extrusionOk="0">
                    <a:moveTo>
                      <a:pt x="333" y="84"/>
                    </a:moveTo>
                    <a:cubicBezTo>
                      <a:pt x="416" y="84"/>
                      <a:pt x="472" y="111"/>
                      <a:pt x="500" y="167"/>
                    </a:cubicBezTo>
                    <a:cubicBezTo>
                      <a:pt x="527" y="222"/>
                      <a:pt x="555" y="278"/>
                      <a:pt x="555" y="361"/>
                    </a:cubicBezTo>
                    <a:cubicBezTo>
                      <a:pt x="555" y="389"/>
                      <a:pt x="555" y="416"/>
                      <a:pt x="555" y="472"/>
                    </a:cubicBezTo>
                    <a:cubicBezTo>
                      <a:pt x="555" y="500"/>
                      <a:pt x="555" y="555"/>
                      <a:pt x="555" y="583"/>
                    </a:cubicBezTo>
                    <a:cubicBezTo>
                      <a:pt x="555" y="638"/>
                      <a:pt x="527" y="721"/>
                      <a:pt x="500" y="749"/>
                    </a:cubicBezTo>
                    <a:cubicBezTo>
                      <a:pt x="472" y="805"/>
                      <a:pt x="416" y="832"/>
                      <a:pt x="333" y="832"/>
                    </a:cubicBezTo>
                    <a:cubicBezTo>
                      <a:pt x="278" y="832"/>
                      <a:pt x="222" y="805"/>
                      <a:pt x="195" y="749"/>
                    </a:cubicBezTo>
                    <a:cubicBezTo>
                      <a:pt x="167" y="721"/>
                      <a:pt x="139" y="638"/>
                      <a:pt x="139" y="583"/>
                    </a:cubicBezTo>
                    <a:lnTo>
                      <a:pt x="139" y="472"/>
                    </a:lnTo>
                    <a:lnTo>
                      <a:pt x="139" y="361"/>
                    </a:lnTo>
                    <a:cubicBezTo>
                      <a:pt x="139" y="278"/>
                      <a:pt x="167" y="222"/>
                      <a:pt x="195" y="167"/>
                    </a:cubicBezTo>
                    <a:cubicBezTo>
                      <a:pt x="222" y="111"/>
                      <a:pt x="278" y="84"/>
                      <a:pt x="333" y="84"/>
                    </a:cubicBezTo>
                    <a:close/>
                    <a:moveTo>
                      <a:pt x="333" y="0"/>
                    </a:moveTo>
                    <a:cubicBezTo>
                      <a:pt x="222" y="0"/>
                      <a:pt x="139" y="28"/>
                      <a:pt x="111" y="84"/>
                    </a:cubicBezTo>
                    <a:cubicBezTo>
                      <a:pt x="56" y="167"/>
                      <a:pt x="28" y="250"/>
                      <a:pt x="28" y="333"/>
                    </a:cubicBezTo>
                    <a:lnTo>
                      <a:pt x="0" y="472"/>
                    </a:lnTo>
                    <a:lnTo>
                      <a:pt x="28" y="583"/>
                    </a:lnTo>
                    <a:cubicBezTo>
                      <a:pt x="28" y="694"/>
                      <a:pt x="56" y="777"/>
                      <a:pt x="111" y="832"/>
                    </a:cubicBezTo>
                    <a:cubicBezTo>
                      <a:pt x="139" y="915"/>
                      <a:pt x="222" y="943"/>
                      <a:pt x="333" y="943"/>
                    </a:cubicBezTo>
                    <a:cubicBezTo>
                      <a:pt x="472" y="943"/>
                      <a:pt x="555" y="915"/>
                      <a:pt x="583" y="832"/>
                    </a:cubicBezTo>
                    <a:cubicBezTo>
                      <a:pt x="638" y="777"/>
                      <a:pt x="666" y="694"/>
                      <a:pt x="666" y="583"/>
                    </a:cubicBezTo>
                    <a:cubicBezTo>
                      <a:pt x="666" y="555"/>
                      <a:pt x="694" y="527"/>
                      <a:pt x="694" y="472"/>
                    </a:cubicBezTo>
                    <a:cubicBezTo>
                      <a:pt x="694" y="416"/>
                      <a:pt x="666" y="361"/>
                      <a:pt x="666" y="333"/>
                    </a:cubicBezTo>
                    <a:cubicBezTo>
                      <a:pt x="666" y="250"/>
                      <a:pt x="638" y="167"/>
                      <a:pt x="583" y="84"/>
                    </a:cubicBezTo>
                    <a:cubicBezTo>
                      <a:pt x="555" y="28"/>
                      <a:pt x="472" y="0"/>
                      <a:pt x="3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38"/>
              <p:cNvSpPr/>
              <p:nvPr/>
            </p:nvSpPr>
            <p:spPr>
              <a:xfrm>
                <a:off x="8302250" y="3360888"/>
                <a:ext cx="1735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944" extrusionOk="0">
                    <a:moveTo>
                      <a:pt x="333" y="84"/>
                    </a:moveTo>
                    <a:cubicBezTo>
                      <a:pt x="416" y="84"/>
                      <a:pt x="472" y="112"/>
                      <a:pt x="500" y="167"/>
                    </a:cubicBezTo>
                    <a:cubicBezTo>
                      <a:pt x="527" y="223"/>
                      <a:pt x="555" y="278"/>
                      <a:pt x="555" y="361"/>
                    </a:cubicBezTo>
                    <a:cubicBezTo>
                      <a:pt x="555" y="389"/>
                      <a:pt x="555" y="417"/>
                      <a:pt x="555" y="472"/>
                    </a:cubicBezTo>
                    <a:cubicBezTo>
                      <a:pt x="555" y="500"/>
                      <a:pt x="555" y="555"/>
                      <a:pt x="555" y="583"/>
                    </a:cubicBezTo>
                    <a:cubicBezTo>
                      <a:pt x="555" y="638"/>
                      <a:pt x="527" y="722"/>
                      <a:pt x="500" y="749"/>
                    </a:cubicBezTo>
                    <a:cubicBezTo>
                      <a:pt x="472" y="805"/>
                      <a:pt x="416" y="833"/>
                      <a:pt x="333" y="833"/>
                    </a:cubicBezTo>
                    <a:cubicBezTo>
                      <a:pt x="278" y="833"/>
                      <a:pt x="222" y="805"/>
                      <a:pt x="195" y="749"/>
                    </a:cubicBezTo>
                    <a:cubicBezTo>
                      <a:pt x="167" y="722"/>
                      <a:pt x="139" y="638"/>
                      <a:pt x="139" y="583"/>
                    </a:cubicBezTo>
                    <a:lnTo>
                      <a:pt x="139" y="472"/>
                    </a:lnTo>
                    <a:lnTo>
                      <a:pt x="139" y="361"/>
                    </a:lnTo>
                    <a:cubicBezTo>
                      <a:pt x="139" y="278"/>
                      <a:pt x="167" y="223"/>
                      <a:pt x="195" y="167"/>
                    </a:cubicBezTo>
                    <a:cubicBezTo>
                      <a:pt x="222" y="112"/>
                      <a:pt x="278" y="84"/>
                      <a:pt x="333" y="84"/>
                    </a:cubicBezTo>
                    <a:close/>
                    <a:moveTo>
                      <a:pt x="333" y="1"/>
                    </a:moveTo>
                    <a:cubicBezTo>
                      <a:pt x="222" y="1"/>
                      <a:pt x="139" y="29"/>
                      <a:pt x="111" y="84"/>
                    </a:cubicBezTo>
                    <a:cubicBezTo>
                      <a:pt x="56" y="167"/>
                      <a:pt x="28" y="250"/>
                      <a:pt x="28" y="334"/>
                    </a:cubicBezTo>
                    <a:lnTo>
                      <a:pt x="0" y="472"/>
                    </a:lnTo>
                    <a:lnTo>
                      <a:pt x="28" y="583"/>
                    </a:lnTo>
                    <a:cubicBezTo>
                      <a:pt x="28" y="694"/>
                      <a:pt x="56" y="777"/>
                      <a:pt x="111" y="833"/>
                    </a:cubicBezTo>
                    <a:cubicBezTo>
                      <a:pt x="139" y="916"/>
                      <a:pt x="222" y="943"/>
                      <a:pt x="333" y="943"/>
                    </a:cubicBezTo>
                    <a:cubicBezTo>
                      <a:pt x="472" y="943"/>
                      <a:pt x="555" y="916"/>
                      <a:pt x="583" y="833"/>
                    </a:cubicBezTo>
                    <a:cubicBezTo>
                      <a:pt x="638" y="777"/>
                      <a:pt x="666" y="694"/>
                      <a:pt x="666" y="583"/>
                    </a:cubicBezTo>
                    <a:cubicBezTo>
                      <a:pt x="666" y="555"/>
                      <a:pt x="694" y="528"/>
                      <a:pt x="694" y="472"/>
                    </a:cubicBezTo>
                    <a:cubicBezTo>
                      <a:pt x="694" y="417"/>
                      <a:pt x="666" y="361"/>
                      <a:pt x="666" y="334"/>
                    </a:cubicBezTo>
                    <a:cubicBezTo>
                      <a:pt x="666" y="250"/>
                      <a:pt x="638" y="167"/>
                      <a:pt x="583" y="84"/>
                    </a:cubicBezTo>
                    <a:cubicBezTo>
                      <a:pt x="555" y="29"/>
                      <a:pt x="472" y="1"/>
                      <a:pt x="3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38"/>
              <p:cNvSpPr/>
              <p:nvPr/>
            </p:nvSpPr>
            <p:spPr>
              <a:xfrm>
                <a:off x="8301900" y="3755463"/>
                <a:ext cx="17350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694" h="943" extrusionOk="0">
                    <a:moveTo>
                      <a:pt x="333" y="83"/>
                    </a:moveTo>
                    <a:cubicBezTo>
                      <a:pt x="416" y="83"/>
                      <a:pt x="472" y="111"/>
                      <a:pt x="500" y="166"/>
                    </a:cubicBezTo>
                    <a:cubicBezTo>
                      <a:pt x="527" y="222"/>
                      <a:pt x="555" y="277"/>
                      <a:pt x="555" y="361"/>
                    </a:cubicBezTo>
                    <a:cubicBezTo>
                      <a:pt x="555" y="388"/>
                      <a:pt x="555" y="416"/>
                      <a:pt x="555" y="471"/>
                    </a:cubicBezTo>
                    <a:cubicBezTo>
                      <a:pt x="555" y="499"/>
                      <a:pt x="555" y="555"/>
                      <a:pt x="555" y="582"/>
                    </a:cubicBezTo>
                    <a:cubicBezTo>
                      <a:pt x="555" y="638"/>
                      <a:pt x="527" y="721"/>
                      <a:pt x="500" y="749"/>
                    </a:cubicBezTo>
                    <a:cubicBezTo>
                      <a:pt x="472" y="804"/>
                      <a:pt x="416" y="832"/>
                      <a:pt x="333" y="832"/>
                    </a:cubicBezTo>
                    <a:cubicBezTo>
                      <a:pt x="278" y="832"/>
                      <a:pt x="222" y="804"/>
                      <a:pt x="195" y="749"/>
                    </a:cubicBezTo>
                    <a:cubicBezTo>
                      <a:pt x="167" y="721"/>
                      <a:pt x="139" y="638"/>
                      <a:pt x="139" y="582"/>
                    </a:cubicBezTo>
                    <a:lnTo>
                      <a:pt x="139" y="471"/>
                    </a:lnTo>
                    <a:lnTo>
                      <a:pt x="139" y="361"/>
                    </a:lnTo>
                    <a:cubicBezTo>
                      <a:pt x="139" y="277"/>
                      <a:pt x="167" y="222"/>
                      <a:pt x="195" y="166"/>
                    </a:cubicBezTo>
                    <a:cubicBezTo>
                      <a:pt x="222" y="111"/>
                      <a:pt x="278" y="83"/>
                      <a:pt x="333" y="83"/>
                    </a:cubicBezTo>
                    <a:close/>
                    <a:moveTo>
                      <a:pt x="333" y="0"/>
                    </a:moveTo>
                    <a:cubicBezTo>
                      <a:pt x="222" y="0"/>
                      <a:pt x="139" y="28"/>
                      <a:pt x="111" y="83"/>
                    </a:cubicBezTo>
                    <a:cubicBezTo>
                      <a:pt x="56" y="166"/>
                      <a:pt x="28" y="250"/>
                      <a:pt x="28" y="333"/>
                    </a:cubicBezTo>
                    <a:lnTo>
                      <a:pt x="0" y="471"/>
                    </a:lnTo>
                    <a:lnTo>
                      <a:pt x="28" y="582"/>
                    </a:lnTo>
                    <a:cubicBezTo>
                      <a:pt x="28" y="693"/>
                      <a:pt x="56" y="776"/>
                      <a:pt x="111" y="832"/>
                    </a:cubicBezTo>
                    <a:cubicBezTo>
                      <a:pt x="139" y="915"/>
                      <a:pt x="222" y="943"/>
                      <a:pt x="333" y="943"/>
                    </a:cubicBezTo>
                    <a:cubicBezTo>
                      <a:pt x="472" y="943"/>
                      <a:pt x="555" y="915"/>
                      <a:pt x="583" y="832"/>
                    </a:cubicBezTo>
                    <a:cubicBezTo>
                      <a:pt x="638" y="776"/>
                      <a:pt x="666" y="693"/>
                      <a:pt x="666" y="582"/>
                    </a:cubicBezTo>
                    <a:cubicBezTo>
                      <a:pt x="666" y="555"/>
                      <a:pt x="694" y="527"/>
                      <a:pt x="694" y="471"/>
                    </a:cubicBezTo>
                    <a:cubicBezTo>
                      <a:pt x="694" y="416"/>
                      <a:pt x="666" y="361"/>
                      <a:pt x="666" y="333"/>
                    </a:cubicBezTo>
                    <a:cubicBezTo>
                      <a:pt x="666" y="250"/>
                      <a:pt x="638" y="166"/>
                      <a:pt x="583" y="83"/>
                    </a:cubicBezTo>
                    <a:cubicBezTo>
                      <a:pt x="555" y="28"/>
                      <a:pt x="472" y="0"/>
                      <a:pt x="3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4" name="Google Shape;874;p38"/>
              <p:cNvSpPr/>
              <p:nvPr/>
            </p:nvSpPr>
            <p:spPr>
              <a:xfrm>
                <a:off x="8302600" y="4150013"/>
                <a:ext cx="17350" cy="24275"/>
              </a:xfrm>
              <a:custGeom>
                <a:avLst/>
                <a:gdLst/>
                <a:ahLst/>
                <a:cxnLst/>
                <a:rect l="l" t="t" r="r" b="b"/>
                <a:pathLst>
                  <a:path w="694" h="971" extrusionOk="0">
                    <a:moveTo>
                      <a:pt x="333" y="111"/>
                    </a:moveTo>
                    <a:cubicBezTo>
                      <a:pt x="416" y="111"/>
                      <a:pt x="472" y="139"/>
                      <a:pt x="500" y="194"/>
                    </a:cubicBezTo>
                    <a:cubicBezTo>
                      <a:pt x="527" y="222"/>
                      <a:pt x="555" y="305"/>
                      <a:pt x="555" y="388"/>
                    </a:cubicBezTo>
                    <a:cubicBezTo>
                      <a:pt x="555" y="388"/>
                      <a:pt x="555" y="444"/>
                      <a:pt x="555" y="471"/>
                    </a:cubicBezTo>
                    <a:cubicBezTo>
                      <a:pt x="555" y="527"/>
                      <a:pt x="555" y="582"/>
                      <a:pt x="555" y="582"/>
                    </a:cubicBezTo>
                    <a:cubicBezTo>
                      <a:pt x="555" y="665"/>
                      <a:pt x="527" y="749"/>
                      <a:pt x="500" y="776"/>
                    </a:cubicBezTo>
                    <a:cubicBezTo>
                      <a:pt x="472" y="832"/>
                      <a:pt x="416" y="860"/>
                      <a:pt x="333" y="860"/>
                    </a:cubicBezTo>
                    <a:cubicBezTo>
                      <a:pt x="278" y="860"/>
                      <a:pt x="222" y="832"/>
                      <a:pt x="195" y="776"/>
                    </a:cubicBezTo>
                    <a:cubicBezTo>
                      <a:pt x="167" y="749"/>
                      <a:pt x="139" y="665"/>
                      <a:pt x="139" y="582"/>
                    </a:cubicBezTo>
                    <a:lnTo>
                      <a:pt x="139" y="471"/>
                    </a:lnTo>
                    <a:lnTo>
                      <a:pt x="139" y="388"/>
                    </a:lnTo>
                    <a:cubicBezTo>
                      <a:pt x="139" y="305"/>
                      <a:pt x="167" y="222"/>
                      <a:pt x="195" y="194"/>
                    </a:cubicBezTo>
                    <a:cubicBezTo>
                      <a:pt x="222" y="139"/>
                      <a:pt x="278" y="111"/>
                      <a:pt x="333" y="111"/>
                    </a:cubicBezTo>
                    <a:close/>
                    <a:moveTo>
                      <a:pt x="333" y="0"/>
                    </a:moveTo>
                    <a:cubicBezTo>
                      <a:pt x="222" y="0"/>
                      <a:pt x="139" y="55"/>
                      <a:pt x="111" y="111"/>
                    </a:cubicBezTo>
                    <a:cubicBezTo>
                      <a:pt x="56" y="166"/>
                      <a:pt x="28" y="277"/>
                      <a:pt x="28" y="360"/>
                    </a:cubicBezTo>
                    <a:lnTo>
                      <a:pt x="0" y="499"/>
                    </a:lnTo>
                    <a:lnTo>
                      <a:pt x="28" y="610"/>
                    </a:lnTo>
                    <a:cubicBezTo>
                      <a:pt x="28" y="721"/>
                      <a:pt x="56" y="804"/>
                      <a:pt x="111" y="860"/>
                    </a:cubicBezTo>
                    <a:cubicBezTo>
                      <a:pt x="139" y="915"/>
                      <a:pt x="222" y="970"/>
                      <a:pt x="333" y="970"/>
                    </a:cubicBezTo>
                    <a:cubicBezTo>
                      <a:pt x="472" y="970"/>
                      <a:pt x="555" y="915"/>
                      <a:pt x="583" y="860"/>
                    </a:cubicBezTo>
                    <a:cubicBezTo>
                      <a:pt x="638" y="804"/>
                      <a:pt x="666" y="721"/>
                      <a:pt x="666" y="610"/>
                    </a:cubicBezTo>
                    <a:cubicBezTo>
                      <a:pt x="666" y="582"/>
                      <a:pt x="694" y="527"/>
                      <a:pt x="694" y="499"/>
                    </a:cubicBezTo>
                    <a:cubicBezTo>
                      <a:pt x="694" y="444"/>
                      <a:pt x="666" y="388"/>
                      <a:pt x="666" y="360"/>
                    </a:cubicBezTo>
                    <a:cubicBezTo>
                      <a:pt x="666" y="277"/>
                      <a:pt x="638" y="166"/>
                      <a:pt x="583" y="111"/>
                    </a:cubicBezTo>
                    <a:cubicBezTo>
                      <a:pt x="555" y="55"/>
                      <a:pt x="472" y="0"/>
                      <a:pt x="3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38"/>
              <p:cNvSpPr/>
              <p:nvPr/>
            </p:nvSpPr>
            <p:spPr>
              <a:xfrm>
                <a:off x="8301900" y="4545263"/>
                <a:ext cx="1735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944" extrusionOk="0">
                    <a:moveTo>
                      <a:pt x="333" y="112"/>
                    </a:moveTo>
                    <a:cubicBezTo>
                      <a:pt x="416" y="112"/>
                      <a:pt x="472" y="139"/>
                      <a:pt x="500" y="195"/>
                    </a:cubicBezTo>
                    <a:cubicBezTo>
                      <a:pt x="527" y="222"/>
                      <a:pt x="555" y="306"/>
                      <a:pt x="555" y="361"/>
                    </a:cubicBezTo>
                    <a:cubicBezTo>
                      <a:pt x="555" y="389"/>
                      <a:pt x="555" y="444"/>
                      <a:pt x="555" y="472"/>
                    </a:cubicBezTo>
                    <a:cubicBezTo>
                      <a:pt x="555" y="527"/>
                      <a:pt x="555" y="555"/>
                      <a:pt x="555" y="583"/>
                    </a:cubicBezTo>
                    <a:cubicBezTo>
                      <a:pt x="555" y="666"/>
                      <a:pt x="527" y="749"/>
                      <a:pt x="500" y="777"/>
                    </a:cubicBezTo>
                    <a:cubicBezTo>
                      <a:pt x="472" y="832"/>
                      <a:pt x="416" y="860"/>
                      <a:pt x="333" y="860"/>
                    </a:cubicBezTo>
                    <a:cubicBezTo>
                      <a:pt x="278" y="860"/>
                      <a:pt x="222" y="832"/>
                      <a:pt x="195" y="777"/>
                    </a:cubicBezTo>
                    <a:cubicBezTo>
                      <a:pt x="167" y="749"/>
                      <a:pt x="139" y="666"/>
                      <a:pt x="139" y="583"/>
                    </a:cubicBezTo>
                    <a:lnTo>
                      <a:pt x="139" y="472"/>
                    </a:lnTo>
                    <a:lnTo>
                      <a:pt x="139" y="361"/>
                    </a:lnTo>
                    <a:cubicBezTo>
                      <a:pt x="139" y="306"/>
                      <a:pt x="167" y="222"/>
                      <a:pt x="195" y="195"/>
                    </a:cubicBezTo>
                    <a:cubicBezTo>
                      <a:pt x="222" y="139"/>
                      <a:pt x="278" y="112"/>
                      <a:pt x="333" y="112"/>
                    </a:cubicBezTo>
                    <a:close/>
                    <a:moveTo>
                      <a:pt x="333" y="1"/>
                    </a:moveTo>
                    <a:cubicBezTo>
                      <a:pt x="222" y="1"/>
                      <a:pt x="139" y="56"/>
                      <a:pt x="111" y="112"/>
                    </a:cubicBezTo>
                    <a:cubicBezTo>
                      <a:pt x="56" y="167"/>
                      <a:pt x="28" y="250"/>
                      <a:pt x="28" y="361"/>
                    </a:cubicBezTo>
                    <a:lnTo>
                      <a:pt x="0" y="472"/>
                    </a:lnTo>
                    <a:lnTo>
                      <a:pt x="28" y="611"/>
                    </a:lnTo>
                    <a:cubicBezTo>
                      <a:pt x="28" y="694"/>
                      <a:pt x="56" y="805"/>
                      <a:pt x="111" y="860"/>
                    </a:cubicBezTo>
                    <a:cubicBezTo>
                      <a:pt x="139" y="916"/>
                      <a:pt x="222" y="943"/>
                      <a:pt x="333" y="943"/>
                    </a:cubicBezTo>
                    <a:cubicBezTo>
                      <a:pt x="472" y="943"/>
                      <a:pt x="555" y="916"/>
                      <a:pt x="583" y="860"/>
                    </a:cubicBezTo>
                    <a:cubicBezTo>
                      <a:pt x="638" y="805"/>
                      <a:pt x="666" y="694"/>
                      <a:pt x="666" y="611"/>
                    </a:cubicBezTo>
                    <a:cubicBezTo>
                      <a:pt x="666" y="583"/>
                      <a:pt x="694" y="527"/>
                      <a:pt x="694" y="472"/>
                    </a:cubicBezTo>
                    <a:cubicBezTo>
                      <a:pt x="694" y="444"/>
                      <a:pt x="666" y="389"/>
                      <a:pt x="666" y="361"/>
                    </a:cubicBezTo>
                    <a:cubicBezTo>
                      <a:pt x="666" y="250"/>
                      <a:pt x="638" y="167"/>
                      <a:pt x="583" y="112"/>
                    </a:cubicBezTo>
                    <a:cubicBezTo>
                      <a:pt x="555" y="56"/>
                      <a:pt x="472" y="1"/>
                      <a:pt x="3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38"/>
              <p:cNvSpPr/>
              <p:nvPr/>
            </p:nvSpPr>
            <p:spPr>
              <a:xfrm>
                <a:off x="8325813" y="2571738"/>
                <a:ext cx="104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417" h="916" extrusionOk="0">
                    <a:moveTo>
                      <a:pt x="333" y="1"/>
                    </a:moveTo>
                    <a:cubicBezTo>
                      <a:pt x="306" y="1"/>
                      <a:pt x="306" y="1"/>
                      <a:pt x="278" y="29"/>
                    </a:cubicBezTo>
                    <a:lnTo>
                      <a:pt x="1" y="250"/>
                    </a:lnTo>
                    <a:cubicBezTo>
                      <a:pt x="1" y="278"/>
                      <a:pt x="1" y="278"/>
                      <a:pt x="1" y="278"/>
                    </a:cubicBezTo>
                    <a:lnTo>
                      <a:pt x="28" y="306"/>
                    </a:lnTo>
                    <a:cubicBezTo>
                      <a:pt x="28" y="334"/>
                      <a:pt x="56" y="334"/>
                      <a:pt x="56" y="334"/>
                    </a:cubicBezTo>
                    <a:lnTo>
                      <a:pt x="84" y="334"/>
                    </a:lnTo>
                    <a:lnTo>
                      <a:pt x="306" y="167"/>
                    </a:lnTo>
                    <a:lnTo>
                      <a:pt x="306" y="888"/>
                    </a:lnTo>
                    <a:cubicBezTo>
                      <a:pt x="306" y="916"/>
                      <a:pt x="306" y="916"/>
                      <a:pt x="306" y="916"/>
                    </a:cubicBezTo>
                    <a:lnTo>
                      <a:pt x="416" y="916"/>
                    </a:lnTo>
                    <a:cubicBezTo>
                      <a:pt x="416" y="916"/>
                      <a:pt x="416" y="916"/>
                      <a:pt x="416" y="888"/>
                    </a:cubicBezTo>
                    <a:lnTo>
                      <a:pt x="416" y="29"/>
                    </a:lnTo>
                    <a:cubicBezTo>
                      <a:pt x="389" y="1"/>
                      <a:pt x="389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7" name="Google Shape;877;p38"/>
              <p:cNvSpPr/>
              <p:nvPr/>
            </p:nvSpPr>
            <p:spPr>
              <a:xfrm>
                <a:off x="8323400" y="2966303"/>
                <a:ext cx="159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638" h="916" extrusionOk="0">
                    <a:moveTo>
                      <a:pt x="305" y="0"/>
                    </a:moveTo>
                    <a:cubicBezTo>
                      <a:pt x="250" y="0"/>
                      <a:pt x="194" y="0"/>
                      <a:pt x="139" y="28"/>
                    </a:cubicBezTo>
                    <a:cubicBezTo>
                      <a:pt x="111" y="56"/>
                      <a:pt x="83" y="84"/>
                      <a:pt x="56" y="139"/>
                    </a:cubicBezTo>
                    <a:cubicBezTo>
                      <a:pt x="28" y="167"/>
                      <a:pt x="0" y="222"/>
                      <a:pt x="0" y="278"/>
                    </a:cubicBezTo>
                    <a:lnTo>
                      <a:pt x="28" y="278"/>
                    </a:lnTo>
                    <a:cubicBezTo>
                      <a:pt x="28" y="305"/>
                      <a:pt x="28" y="305"/>
                      <a:pt x="28" y="305"/>
                    </a:cubicBezTo>
                    <a:lnTo>
                      <a:pt x="111" y="305"/>
                    </a:lnTo>
                    <a:cubicBezTo>
                      <a:pt x="111" y="305"/>
                      <a:pt x="111" y="305"/>
                      <a:pt x="111" y="278"/>
                    </a:cubicBezTo>
                    <a:lnTo>
                      <a:pt x="139" y="278"/>
                    </a:lnTo>
                    <a:cubicBezTo>
                      <a:pt x="139" y="222"/>
                      <a:pt x="167" y="167"/>
                      <a:pt x="194" y="139"/>
                    </a:cubicBezTo>
                    <a:cubicBezTo>
                      <a:pt x="222" y="111"/>
                      <a:pt x="250" y="84"/>
                      <a:pt x="305" y="84"/>
                    </a:cubicBezTo>
                    <a:cubicBezTo>
                      <a:pt x="361" y="84"/>
                      <a:pt x="416" y="111"/>
                      <a:pt x="444" y="139"/>
                    </a:cubicBezTo>
                    <a:cubicBezTo>
                      <a:pt x="472" y="167"/>
                      <a:pt x="472" y="222"/>
                      <a:pt x="472" y="250"/>
                    </a:cubicBezTo>
                    <a:cubicBezTo>
                      <a:pt x="472" y="305"/>
                      <a:pt x="472" y="333"/>
                      <a:pt x="444" y="361"/>
                    </a:cubicBezTo>
                    <a:cubicBezTo>
                      <a:pt x="416" y="416"/>
                      <a:pt x="388" y="444"/>
                      <a:pt x="305" y="500"/>
                    </a:cubicBezTo>
                    <a:lnTo>
                      <a:pt x="28" y="805"/>
                    </a:lnTo>
                    <a:cubicBezTo>
                      <a:pt x="0" y="805"/>
                      <a:pt x="0" y="832"/>
                      <a:pt x="0" y="860"/>
                    </a:cubicBezTo>
                    <a:lnTo>
                      <a:pt x="0" y="888"/>
                    </a:lnTo>
                    <a:cubicBezTo>
                      <a:pt x="0" y="888"/>
                      <a:pt x="0" y="915"/>
                      <a:pt x="0" y="915"/>
                    </a:cubicBezTo>
                    <a:lnTo>
                      <a:pt x="610" y="915"/>
                    </a:lnTo>
                    <a:cubicBezTo>
                      <a:pt x="638" y="915"/>
                      <a:pt x="638" y="888"/>
                      <a:pt x="638" y="888"/>
                    </a:cubicBezTo>
                    <a:lnTo>
                      <a:pt x="638" y="832"/>
                    </a:lnTo>
                    <a:lnTo>
                      <a:pt x="610" y="832"/>
                    </a:lnTo>
                    <a:cubicBezTo>
                      <a:pt x="610" y="805"/>
                      <a:pt x="610" y="805"/>
                      <a:pt x="610" y="805"/>
                    </a:cubicBezTo>
                    <a:lnTo>
                      <a:pt x="194" y="805"/>
                    </a:lnTo>
                    <a:lnTo>
                      <a:pt x="444" y="555"/>
                    </a:lnTo>
                    <a:cubicBezTo>
                      <a:pt x="499" y="500"/>
                      <a:pt x="555" y="444"/>
                      <a:pt x="582" y="416"/>
                    </a:cubicBezTo>
                    <a:cubicBezTo>
                      <a:pt x="610" y="361"/>
                      <a:pt x="610" y="305"/>
                      <a:pt x="610" y="250"/>
                    </a:cubicBezTo>
                    <a:cubicBezTo>
                      <a:pt x="610" y="195"/>
                      <a:pt x="582" y="111"/>
                      <a:pt x="527" y="56"/>
                    </a:cubicBezTo>
                    <a:cubicBezTo>
                      <a:pt x="499" y="0"/>
                      <a:pt x="416" y="0"/>
                      <a:pt x="3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8" name="Google Shape;878;p38"/>
              <p:cNvSpPr/>
              <p:nvPr/>
            </p:nvSpPr>
            <p:spPr>
              <a:xfrm>
                <a:off x="8323050" y="3360868"/>
                <a:ext cx="1665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666" h="944" extrusionOk="0">
                    <a:moveTo>
                      <a:pt x="28" y="1"/>
                    </a:moveTo>
                    <a:cubicBezTo>
                      <a:pt x="28" y="29"/>
                      <a:pt x="28" y="29"/>
                      <a:pt x="28" y="29"/>
                    </a:cubicBezTo>
                    <a:lnTo>
                      <a:pt x="28" y="84"/>
                    </a:lnTo>
                    <a:cubicBezTo>
                      <a:pt x="28" y="84"/>
                      <a:pt x="28" y="84"/>
                      <a:pt x="28" y="112"/>
                    </a:cubicBezTo>
                    <a:lnTo>
                      <a:pt x="444" y="112"/>
                    </a:lnTo>
                    <a:lnTo>
                      <a:pt x="194" y="389"/>
                    </a:lnTo>
                    <a:cubicBezTo>
                      <a:pt x="194" y="417"/>
                      <a:pt x="167" y="417"/>
                      <a:pt x="167" y="417"/>
                    </a:cubicBezTo>
                    <a:lnTo>
                      <a:pt x="167" y="472"/>
                    </a:lnTo>
                    <a:lnTo>
                      <a:pt x="194" y="472"/>
                    </a:lnTo>
                    <a:cubicBezTo>
                      <a:pt x="194" y="500"/>
                      <a:pt x="194" y="500"/>
                      <a:pt x="194" y="500"/>
                    </a:cubicBezTo>
                    <a:lnTo>
                      <a:pt x="333" y="500"/>
                    </a:lnTo>
                    <a:cubicBezTo>
                      <a:pt x="472" y="500"/>
                      <a:pt x="527" y="555"/>
                      <a:pt x="527" y="666"/>
                    </a:cubicBezTo>
                    <a:cubicBezTo>
                      <a:pt x="527" y="722"/>
                      <a:pt x="499" y="749"/>
                      <a:pt x="472" y="777"/>
                    </a:cubicBezTo>
                    <a:cubicBezTo>
                      <a:pt x="444" y="805"/>
                      <a:pt x="388" y="833"/>
                      <a:pt x="333" y="833"/>
                    </a:cubicBezTo>
                    <a:cubicBezTo>
                      <a:pt x="278" y="833"/>
                      <a:pt x="222" y="833"/>
                      <a:pt x="194" y="805"/>
                    </a:cubicBezTo>
                    <a:cubicBezTo>
                      <a:pt x="139" y="777"/>
                      <a:pt x="111" y="749"/>
                      <a:pt x="111" y="694"/>
                    </a:cubicBezTo>
                    <a:cubicBezTo>
                      <a:pt x="83" y="666"/>
                      <a:pt x="83" y="666"/>
                      <a:pt x="83" y="666"/>
                    </a:cubicBezTo>
                    <a:lnTo>
                      <a:pt x="28" y="666"/>
                    </a:lnTo>
                    <a:cubicBezTo>
                      <a:pt x="0" y="666"/>
                      <a:pt x="0" y="666"/>
                      <a:pt x="0" y="694"/>
                    </a:cubicBezTo>
                    <a:cubicBezTo>
                      <a:pt x="0" y="749"/>
                      <a:pt x="0" y="777"/>
                      <a:pt x="28" y="805"/>
                    </a:cubicBezTo>
                    <a:cubicBezTo>
                      <a:pt x="56" y="860"/>
                      <a:pt x="83" y="888"/>
                      <a:pt x="139" y="916"/>
                    </a:cubicBezTo>
                    <a:cubicBezTo>
                      <a:pt x="194" y="916"/>
                      <a:pt x="250" y="943"/>
                      <a:pt x="333" y="943"/>
                    </a:cubicBezTo>
                    <a:cubicBezTo>
                      <a:pt x="388" y="943"/>
                      <a:pt x="444" y="916"/>
                      <a:pt x="499" y="916"/>
                    </a:cubicBezTo>
                    <a:cubicBezTo>
                      <a:pt x="555" y="888"/>
                      <a:pt x="582" y="860"/>
                      <a:pt x="610" y="805"/>
                    </a:cubicBezTo>
                    <a:cubicBezTo>
                      <a:pt x="638" y="777"/>
                      <a:pt x="666" y="722"/>
                      <a:pt x="666" y="666"/>
                    </a:cubicBezTo>
                    <a:cubicBezTo>
                      <a:pt x="666" y="583"/>
                      <a:pt x="638" y="500"/>
                      <a:pt x="582" y="472"/>
                    </a:cubicBezTo>
                    <a:cubicBezTo>
                      <a:pt x="527" y="417"/>
                      <a:pt x="444" y="389"/>
                      <a:pt x="361" y="389"/>
                    </a:cubicBezTo>
                    <a:lnTo>
                      <a:pt x="333" y="389"/>
                    </a:lnTo>
                    <a:lnTo>
                      <a:pt x="610" y="112"/>
                    </a:lnTo>
                    <a:cubicBezTo>
                      <a:pt x="610" y="84"/>
                      <a:pt x="610" y="84"/>
                      <a:pt x="610" y="84"/>
                    </a:cubicBezTo>
                    <a:lnTo>
                      <a:pt x="610" y="29"/>
                    </a:lnTo>
                    <a:cubicBezTo>
                      <a:pt x="610" y="29"/>
                      <a:pt x="610" y="29"/>
                      <a:pt x="6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38"/>
              <p:cNvSpPr/>
              <p:nvPr/>
            </p:nvSpPr>
            <p:spPr>
              <a:xfrm>
                <a:off x="8322000" y="3756132"/>
                <a:ext cx="18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916" extrusionOk="0">
                    <a:moveTo>
                      <a:pt x="444" y="139"/>
                    </a:moveTo>
                    <a:lnTo>
                      <a:pt x="444" y="582"/>
                    </a:lnTo>
                    <a:lnTo>
                      <a:pt x="139" y="582"/>
                    </a:lnTo>
                    <a:lnTo>
                      <a:pt x="444" y="139"/>
                    </a:lnTo>
                    <a:close/>
                    <a:moveTo>
                      <a:pt x="416" y="0"/>
                    </a:moveTo>
                    <a:cubicBezTo>
                      <a:pt x="416" y="0"/>
                      <a:pt x="416" y="28"/>
                      <a:pt x="416" y="28"/>
                    </a:cubicBezTo>
                    <a:lnTo>
                      <a:pt x="1" y="582"/>
                    </a:lnTo>
                    <a:cubicBezTo>
                      <a:pt x="1" y="582"/>
                      <a:pt x="1" y="610"/>
                      <a:pt x="1" y="610"/>
                    </a:cubicBezTo>
                    <a:lnTo>
                      <a:pt x="1" y="666"/>
                    </a:lnTo>
                    <a:cubicBezTo>
                      <a:pt x="1" y="666"/>
                      <a:pt x="1" y="693"/>
                      <a:pt x="1" y="693"/>
                    </a:cubicBezTo>
                    <a:lnTo>
                      <a:pt x="444" y="693"/>
                    </a:lnTo>
                    <a:lnTo>
                      <a:pt x="444" y="887"/>
                    </a:lnTo>
                    <a:cubicBezTo>
                      <a:pt x="444" y="887"/>
                      <a:pt x="472" y="915"/>
                      <a:pt x="472" y="915"/>
                    </a:cubicBezTo>
                    <a:lnTo>
                      <a:pt x="555" y="915"/>
                    </a:lnTo>
                    <a:cubicBezTo>
                      <a:pt x="583" y="915"/>
                      <a:pt x="583" y="887"/>
                      <a:pt x="583" y="887"/>
                    </a:cubicBezTo>
                    <a:lnTo>
                      <a:pt x="583" y="693"/>
                    </a:lnTo>
                    <a:lnTo>
                      <a:pt x="721" y="693"/>
                    </a:lnTo>
                    <a:cubicBezTo>
                      <a:pt x="721" y="693"/>
                      <a:pt x="721" y="666"/>
                      <a:pt x="721" y="666"/>
                    </a:cubicBezTo>
                    <a:lnTo>
                      <a:pt x="721" y="610"/>
                    </a:lnTo>
                    <a:cubicBezTo>
                      <a:pt x="721" y="582"/>
                      <a:pt x="694" y="582"/>
                      <a:pt x="694" y="582"/>
                    </a:cubicBezTo>
                    <a:lnTo>
                      <a:pt x="583" y="582"/>
                    </a:lnTo>
                    <a:lnTo>
                      <a:pt x="583" y="28"/>
                    </a:lnTo>
                    <a:cubicBezTo>
                      <a:pt x="583" y="28"/>
                      <a:pt x="583" y="28"/>
                      <a:pt x="5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0" name="Google Shape;880;p38"/>
              <p:cNvSpPr/>
              <p:nvPr/>
            </p:nvSpPr>
            <p:spPr>
              <a:xfrm>
                <a:off x="8323400" y="4150698"/>
                <a:ext cx="1595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638" h="944" extrusionOk="0">
                    <a:moveTo>
                      <a:pt x="111" y="1"/>
                    </a:moveTo>
                    <a:cubicBezTo>
                      <a:pt x="83" y="1"/>
                      <a:pt x="83" y="1"/>
                      <a:pt x="83" y="28"/>
                    </a:cubicBezTo>
                    <a:lnTo>
                      <a:pt x="28" y="472"/>
                    </a:lnTo>
                    <a:cubicBezTo>
                      <a:pt x="28" y="472"/>
                      <a:pt x="28" y="472"/>
                      <a:pt x="28" y="500"/>
                    </a:cubicBezTo>
                    <a:lnTo>
                      <a:pt x="139" y="500"/>
                    </a:lnTo>
                    <a:cubicBezTo>
                      <a:pt x="167" y="500"/>
                      <a:pt x="167" y="472"/>
                      <a:pt x="167" y="472"/>
                    </a:cubicBezTo>
                    <a:cubicBezTo>
                      <a:pt x="194" y="472"/>
                      <a:pt x="222" y="444"/>
                      <a:pt x="250" y="444"/>
                    </a:cubicBezTo>
                    <a:cubicBezTo>
                      <a:pt x="250" y="444"/>
                      <a:pt x="278" y="417"/>
                      <a:pt x="305" y="417"/>
                    </a:cubicBezTo>
                    <a:cubicBezTo>
                      <a:pt x="361" y="417"/>
                      <a:pt x="416" y="444"/>
                      <a:pt x="472" y="472"/>
                    </a:cubicBezTo>
                    <a:cubicBezTo>
                      <a:pt x="499" y="528"/>
                      <a:pt x="527" y="555"/>
                      <a:pt x="527" y="611"/>
                    </a:cubicBezTo>
                    <a:cubicBezTo>
                      <a:pt x="527" y="694"/>
                      <a:pt x="499" y="722"/>
                      <a:pt x="472" y="777"/>
                    </a:cubicBezTo>
                    <a:cubicBezTo>
                      <a:pt x="416" y="805"/>
                      <a:pt x="361" y="833"/>
                      <a:pt x="305" y="833"/>
                    </a:cubicBezTo>
                    <a:cubicBezTo>
                      <a:pt x="278" y="833"/>
                      <a:pt x="222" y="805"/>
                      <a:pt x="194" y="777"/>
                    </a:cubicBezTo>
                    <a:cubicBezTo>
                      <a:pt x="167" y="777"/>
                      <a:pt x="139" y="722"/>
                      <a:pt x="111" y="694"/>
                    </a:cubicBezTo>
                    <a:cubicBezTo>
                      <a:pt x="111" y="666"/>
                      <a:pt x="111" y="666"/>
                      <a:pt x="83" y="666"/>
                    </a:cubicBezTo>
                    <a:lnTo>
                      <a:pt x="0" y="666"/>
                    </a:lnTo>
                    <a:lnTo>
                      <a:pt x="0" y="694"/>
                    </a:lnTo>
                    <a:cubicBezTo>
                      <a:pt x="0" y="722"/>
                      <a:pt x="0" y="777"/>
                      <a:pt x="28" y="805"/>
                    </a:cubicBezTo>
                    <a:cubicBezTo>
                      <a:pt x="56" y="833"/>
                      <a:pt x="83" y="860"/>
                      <a:pt x="139" y="888"/>
                    </a:cubicBezTo>
                    <a:cubicBezTo>
                      <a:pt x="194" y="916"/>
                      <a:pt x="250" y="943"/>
                      <a:pt x="305" y="943"/>
                    </a:cubicBezTo>
                    <a:cubicBezTo>
                      <a:pt x="388" y="943"/>
                      <a:pt x="444" y="916"/>
                      <a:pt x="472" y="888"/>
                    </a:cubicBezTo>
                    <a:cubicBezTo>
                      <a:pt x="527" y="860"/>
                      <a:pt x="582" y="833"/>
                      <a:pt x="610" y="777"/>
                    </a:cubicBezTo>
                    <a:cubicBezTo>
                      <a:pt x="638" y="749"/>
                      <a:pt x="638" y="694"/>
                      <a:pt x="638" y="611"/>
                    </a:cubicBezTo>
                    <a:cubicBezTo>
                      <a:pt x="638" y="555"/>
                      <a:pt x="638" y="500"/>
                      <a:pt x="610" y="472"/>
                    </a:cubicBezTo>
                    <a:cubicBezTo>
                      <a:pt x="582" y="417"/>
                      <a:pt x="527" y="389"/>
                      <a:pt x="499" y="361"/>
                    </a:cubicBezTo>
                    <a:cubicBezTo>
                      <a:pt x="444" y="333"/>
                      <a:pt x="388" y="333"/>
                      <a:pt x="333" y="333"/>
                    </a:cubicBezTo>
                    <a:cubicBezTo>
                      <a:pt x="250" y="333"/>
                      <a:pt x="194" y="333"/>
                      <a:pt x="167" y="361"/>
                    </a:cubicBezTo>
                    <a:lnTo>
                      <a:pt x="194" y="112"/>
                    </a:lnTo>
                    <a:lnTo>
                      <a:pt x="582" y="112"/>
                    </a:lnTo>
                    <a:cubicBezTo>
                      <a:pt x="582" y="84"/>
                      <a:pt x="582" y="84"/>
                      <a:pt x="582" y="84"/>
                    </a:cubicBezTo>
                    <a:lnTo>
                      <a:pt x="582" y="28"/>
                    </a:lnTo>
                    <a:cubicBezTo>
                      <a:pt x="582" y="28"/>
                      <a:pt x="582" y="1"/>
                      <a:pt x="5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1" name="Google Shape;881;p38"/>
              <p:cNvSpPr/>
              <p:nvPr/>
            </p:nvSpPr>
            <p:spPr>
              <a:xfrm>
                <a:off x="8322700" y="4545963"/>
                <a:ext cx="166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666" h="916" extrusionOk="0">
                    <a:moveTo>
                      <a:pt x="333" y="416"/>
                    </a:moveTo>
                    <a:cubicBezTo>
                      <a:pt x="361" y="416"/>
                      <a:pt x="416" y="416"/>
                      <a:pt x="444" y="444"/>
                    </a:cubicBezTo>
                    <a:cubicBezTo>
                      <a:pt x="472" y="444"/>
                      <a:pt x="499" y="472"/>
                      <a:pt x="527" y="499"/>
                    </a:cubicBezTo>
                    <a:cubicBezTo>
                      <a:pt x="527" y="527"/>
                      <a:pt x="555" y="583"/>
                      <a:pt x="555" y="610"/>
                    </a:cubicBezTo>
                    <a:cubicBezTo>
                      <a:pt x="555" y="666"/>
                      <a:pt x="527" y="694"/>
                      <a:pt x="527" y="721"/>
                    </a:cubicBezTo>
                    <a:cubicBezTo>
                      <a:pt x="499" y="749"/>
                      <a:pt x="472" y="777"/>
                      <a:pt x="444" y="804"/>
                    </a:cubicBezTo>
                    <a:cubicBezTo>
                      <a:pt x="416" y="804"/>
                      <a:pt x="361" y="832"/>
                      <a:pt x="333" y="832"/>
                    </a:cubicBezTo>
                    <a:cubicBezTo>
                      <a:pt x="305" y="832"/>
                      <a:pt x="250" y="804"/>
                      <a:pt x="222" y="804"/>
                    </a:cubicBezTo>
                    <a:cubicBezTo>
                      <a:pt x="194" y="777"/>
                      <a:pt x="167" y="749"/>
                      <a:pt x="139" y="721"/>
                    </a:cubicBezTo>
                    <a:cubicBezTo>
                      <a:pt x="139" y="694"/>
                      <a:pt x="111" y="666"/>
                      <a:pt x="111" y="610"/>
                    </a:cubicBezTo>
                    <a:cubicBezTo>
                      <a:pt x="111" y="583"/>
                      <a:pt x="139" y="527"/>
                      <a:pt x="139" y="499"/>
                    </a:cubicBezTo>
                    <a:cubicBezTo>
                      <a:pt x="167" y="472"/>
                      <a:pt x="194" y="444"/>
                      <a:pt x="222" y="444"/>
                    </a:cubicBezTo>
                    <a:cubicBezTo>
                      <a:pt x="250" y="416"/>
                      <a:pt x="305" y="416"/>
                      <a:pt x="333" y="416"/>
                    </a:cubicBezTo>
                    <a:close/>
                    <a:moveTo>
                      <a:pt x="333" y="0"/>
                    </a:moveTo>
                    <a:cubicBezTo>
                      <a:pt x="333" y="28"/>
                      <a:pt x="333" y="28"/>
                      <a:pt x="333" y="28"/>
                    </a:cubicBezTo>
                    <a:lnTo>
                      <a:pt x="83" y="361"/>
                    </a:lnTo>
                    <a:cubicBezTo>
                      <a:pt x="28" y="444"/>
                      <a:pt x="0" y="527"/>
                      <a:pt x="0" y="610"/>
                    </a:cubicBezTo>
                    <a:cubicBezTo>
                      <a:pt x="0" y="666"/>
                      <a:pt x="0" y="721"/>
                      <a:pt x="28" y="777"/>
                    </a:cubicBezTo>
                    <a:cubicBezTo>
                      <a:pt x="56" y="832"/>
                      <a:pt x="111" y="860"/>
                      <a:pt x="139" y="888"/>
                    </a:cubicBezTo>
                    <a:cubicBezTo>
                      <a:pt x="194" y="915"/>
                      <a:pt x="278" y="915"/>
                      <a:pt x="333" y="915"/>
                    </a:cubicBezTo>
                    <a:cubicBezTo>
                      <a:pt x="416" y="915"/>
                      <a:pt x="472" y="915"/>
                      <a:pt x="527" y="888"/>
                    </a:cubicBezTo>
                    <a:cubicBezTo>
                      <a:pt x="555" y="860"/>
                      <a:pt x="610" y="804"/>
                      <a:pt x="638" y="777"/>
                    </a:cubicBezTo>
                    <a:cubicBezTo>
                      <a:pt x="666" y="721"/>
                      <a:pt x="666" y="666"/>
                      <a:pt x="666" y="610"/>
                    </a:cubicBezTo>
                    <a:cubicBezTo>
                      <a:pt x="666" y="555"/>
                      <a:pt x="666" y="499"/>
                      <a:pt x="638" y="472"/>
                    </a:cubicBezTo>
                    <a:cubicBezTo>
                      <a:pt x="610" y="416"/>
                      <a:pt x="555" y="361"/>
                      <a:pt x="527" y="333"/>
                    </a:cubicBezTo>
                    <a:cubicBezTo>
                      <a:pt x="472" y="305"/>
                      <a:pt x="416" y="305"/>
                      <a:pt x="361" y="305"/>
                    </a:cubicBezTo>
                    <a:lnTo>
                      <a:pt x="278" y="305"/>
                    </a:lnTo>
                    <a:lnTo>
                      <a:pt x="472" y="28"/>
                    </a:lnTo>
                    <a:cubicBezTo>
                      <a:pt x="472" y="28"/>
                      <a:pt x="472" y="0"/>
                      <a:pt x="4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2" name="Google Shape;882;p38"/>
            <p:cNvGrpSpPr/>
            <p:nvPr/>
          </p:nvGrpSpPr>
          <p:grpSpPr>
            <a:xfrm>
              <a:off x="5614975" y="4609225"/>
              <a:ext cx="2597125" cy="40925"/>
              <a:chOff x="5614975" y="4609225"/>
              <a:chExt cx="2597125" cy="40925"/>
            </a:xfrm>
          </p:grpSpPr>
          <p:sp>
            <p:nvSpPr>
              <p:cNvPr id="883" name="Google Shape;883;p38"/>
              <p:cNvSpPr/>
              <p:nvPr/>
            </p:nvSpPr>
            <p:spPr>
              <a:xfrm>
                <a:off x="5614975" y="4632100"/>
                <a:ext cx="24974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722" extrusionOk="0">
                    <a:moveTo>
                      <a:pt x="638" y="139"/>
                    </a:moveTo>
                    <a:cubicBezTo>
                      <a:pt x="721" y="139"/>
                      <a:pt x="777" y="167"/>
                      <a:pt x="832" y="194"/>
                    </a:cubicBezTo>
                    <a:cubicBezTo>
                      <a:pt x="888" y="222"/>
                      <a:pt x="915" y="277"/>
                      <a:pt x="915" y="361"/>
                    </a:cubicBezTo>
                    <a:cubicBezTo>
                      <a:pt x="915" y="416"/>
                      <a:pt x="888" y="472"/>
                      <a:pt x="832" y="527"/>
                    </a:cubicBezTo>
                    <a:cubicBezTo>
                      <a:pt x="777" y="555"/>
                      <a:pt x="721" y="582"/>
                      <a:pt x="638" y="582"/>
                    </a:cubicBezTo>
                    <a:lnTo>
                      <a:pt x="389" y="582"/>
                    </a:lnTo>
                    <a:cubicBezTo>
                      <a:pt x="306" y="582"/>
                      <a:pt x="250" y="555"/>
                      <a:pt x="195" y="527"/>
                    </a:cubicBezTo>
                    <a:cubicBezTo>
                      <a:pt x="139" y="472"/>
                      <a:pt x="111" y="416"/>
                      <a:pt x="111" y="361"/>
                    </a:cubicBezTo>
                    <a:cubicBezTo>
                      <a:pt x="111" y="277"/>
                      <a:pt x="139" y="222"/>
                      <a:pt x="195" y="194"/>
                    </a:cubicBezTo>
                    <a:cubicBezTo>
                      <a:pt x="250" y="167"/>
                      <a:pt x="306" y="139"/>
                      <a:pt x="389" y="139"/>
                    </a:cubicBezTo>
                    <a:close/>
                    <a:moveTo>
                      <a:pt x="389" y="0"/>
                    </a:moveTo>
                    <a:cubicBezTo>
                      <a:pt x="278" y="0"/>
                      <a:pt x="195" y="28"/>
                      <a:pt x="111" y="83"/>
                    </a:cubicBezTo>
                    <a:cubicBezTo>
                      <a:pt x="28" y="139"/>
                      <a:pt x="1" y="222"/>
                      <a:pt x="1" y="361"/>
                    </a:cubicBezTo>
                    <a:cubicBezTo>
                      <a:pt x="1" y="472"/>
                      <a:pt x="28" y="555"/>
                      <a:pt x="111" y="610"/>
                    </a:cubicBezTo>
                    <a:cubicBezTo>
                      <a:pt x="195" y="666"/>
                      <a:pt x="278" y="721"/>
                      <a:pt x="389" y="721"/>
                    </a:cubicBezTo>
                    <a:lnTo>
                      <a:pt x="638" y="721"/>
                    </a:lnTo>
                    <a:cubicBezTo>
                      <a:pt x="749" y="693"/>
                      <a:pt x="832" y="666"/>
                      <a:pt x="915" y="610"/>
                    </a:cubicBezTo>
                    <a:cubicBezTo>
                      <a:pt x="999" y="555"/>
                      <a:pt x="1026" y="472"/>
                      <a:pt x="1026" y="361"/>
                    </a:cubicBezTo>
                    <a:cubicBezTo>
                      <a:pt x="1026" y="222"/>
                      <a:pt x="999" y="139"/>
                      <a:pt x="915" y="83"/>
                    </a:cubicBezTo>
                    <a:cubicBezTo>
                      <a:pt x="832" y="28"/>
                      <a:pt x="749" y="0"/>
                      <a:pt x="6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4" name="Google Shape;884;p38"/>
              <p:cNvSpPr/>
              <p:nvPr/>
            </p:nvSpPr>
            <p:spPr>
              <a:xfrm>
                <a:off x="5615656" y="4617525"/>
                <a:ext cx="23612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971" h="445" extrusionOk="0">
                    <a:moveTo>
                      <a:pt x="0" y="1"/>
                    </a:moveTo>
                    <a:cubicBezTo>
                      <a:pt x="0" y="1"/>
                      <a:pt x="0" y="29"/>
                      <a:pt x="0" y="29"/>
                    </a:cubicBezTo>
                    <a:lnTo>
                      <a:pt x="0" y="84"/>
                    </a:lnTo>
                    <a:cubicBezTo>
                      <a:pt x="0" y="112"/>
                      <a:pt x="0" y="112"/>
                      <a:pt x="0" y="140"/>
                    </a:cubicBezTo>
                    <a:lnTo>
                      <a:pt x="250" y="445"/>
                    </a:lnTo>
                    <a:lnTo>
                      <a:pt x="278" y="445"/>
                    </a:lnTo>
                    <a:lnTo>
                      <a:pt x="333" y="417"/>
                    </a:lnTo>
                    <a:cubicBezTo>
                      <a:pt x="333" y="417"/>
                      <a:pt x="333" y="389"/>
                      <a:pt x="333" y="389"/>
                    </a:cubicBezTo>
                    <a:cubicBezTo>
                      <a:pt x="333" y="389"/>
                      <a:pt x="333" y="361"/>
                      <a:pt x="333" y="361"/>
                    </a:cubicBezTo>
                    <a:lnTo>
                      <a:pt x="139" y="140"/>
                    </a:lnTo>
                    <a:lnTo>
                      <a:pt x="943" y="140"/>
                    </a:lnTo>
                    <a:cubicBezTo>
                      <a:pt x="971" y="140"/>
                      <a:pt x="971" y="140"/>
                      <a:pt x="971" y="112"/>
                    </a:cubicBezTo>
                    <a:lnTo>
                      <a:pt x="971" y="29"/>
                    </a:lnTo>
                    <a:cubicBezTo>
                      <a:pt x="971" y="29"/>
                      <a:pt x="971" y="1"/>
                      <a:pt x="9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5" name="Google Shape;885;p38"/>
              <p:cNvSpPr/>
              <p:nvPr/>
            </p:nvSpPr>
            <p:spPr>
              <a:xfrm>
                <a:off x="6128984" y="4632100"/>
                <a:ext cx="256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722" extrusionOk="0">
                    <a:moveTo>
                      <a:pt x="638" y="139"/>
                    </a:moveTo>
                    <a:cubicBezTo>
                      <a:pt x="722" y="139"/>
                      <a:pt x="805" y="167"/>
                      <a:pt x="833" y="194"/>
                    </a:cubicBezTo>
                    <a:cubicBezTo>
                      <a:pt x="888" y="222"/>
                      <a:pt x="916" y="277"/>
                      <a:pt x="916" y="361"/>
                    </a:cubicBezTo>
                    <a:cubicBezTo>
                      <a:pt x="916" y="416"/>
                      <a:pt x="888" y="472"/>
                      <a:pt x="833" y="527"/>
                    </a:cubicBezTo>
                    <a:cubicBezTo>
                      <a:pt x="805" y="555"/>
                      <a:pt x="722" y="582"/>
                      <a:pt x="638" y="582"/>
                    </a:cubicBezTo>
                    <a:lnTo>
                      <a:pt x="417" y="582"/>
                    </a:lnTo>
                    <a:cubicBezTo>
                      <a:pt x="306" y="582"/>
                      <a:pt x="250" y="555"/>
                      <a:pt x="195" y="527"/>
                    </a:cubicBezTo>
                    <a:cubicBezTo>
                      <a:pt x="139" y="472"/>
                      <a:pt x="139" y="416"/>
                      <a:pt x="139" y="361"/>
                    </a:cubicBezTo>
                    <a:cubicBezTo>
                      <a:pt x="139" y="277"/>
                      <a:pt x="139" y="222"/>
                      <a:pt x="195" y="194"/>
                    </a:cubicBezTo>
                    <a:cubicBezTo>
                      <a:pt x="250" y="167"/>
                      <a:pt x="306" y="139"/>
                      <a:pt x="417" y="139"/>
                    </a:cubicBezTo>
                    <a:close/>
                    <a:moveTo>
                      <a:pt x="389" y="0"/>
                    </a:moveTo>
                    <a:cubicBezTo>
                      <a:pt x="278" y="0"/>
                      <a:pt x="195" y="28"/>
                      <a:pt x="112" y="83"/>
                    </a:cubicBezTo>
                    <a:cubicBezTo>
                      <a:pt x="56" y="139"/>
                      <a:pt x="1" y="222"/>
                      <a:pt x="1" y="361"/>
                    </a:cubicBezTo>
                    <a:cubicBezTo>
                      <a:pt x="1" y="472"/>
                      <a:pt x="56" y="555"/>
                      <a:pt x="112" y="610"/>
                    </a:cubicBezTo>
                    <a:cubicBezTo>
                      <a:pt x="195" y="666"/>
                      <a:pt x="278" y="721"/>
                      <a:pt x="389" y="721"/>
                    </a:cubicBezTo>
                    <a:lnTo>
                      <a:pt x="638" y="721"/>
                    </a:lnTo>
                    <a:cubicBezTo>
                      <a:pt x="749" y="693"/>
                      <a:pt x="860" y="666"/>
                      <a:pt x="916" y="610"/>
                    </a:cubicBezTo>
                    <a:cubicBezTo>
                      <a:pt x="999" y="555"/>
                      <a:pt x="1027" y="472"/>
                      <a:pt x="1027" y="361"/>
                    </a:cubicBezTo>
                    <a:cubicBezTo>
                      <a:pt x="1027" y="222"/>
                      <a:pt x="999" y="139"/>
                      <a:pt x="916" y="83"/>
                    </a:cubicBezTo>
                    <a:cubicBezTo>
                      <a:pt x="860" y="28"/>
                      <a:pt x="749" y="0"/>
                      <a:pt x="6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38"/>
              <p:cNvSpPr/>
              <p:nvPr/>
            </p:nvSpPr>
            <p:spPr>
              <a:xfrm>
                <a:off x="6128575" y="4611300"/>
                <a:ext cx="25675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694" extrusionOk="0">
                    <a:moveTo>
                      <a:pt x="943" y="1"/>
                    </a:moveTo>
                    <a:cubicBezTo>
                      <a:pt x="916" y="1"/>
                      <a:pt x="916" y="28"/>
                      <a:pt x="916" y="28"/>
                    </a:cubicBezTo>
                    <a:cubicBezTo>
                      <a:pt x="888" y="28"/>
                      <a:pt x="888" y="28"/>
                      <a:pt x="888" y="56"/>
                    </a:cubicBezTo>
                    <a:lnTo>
                      <a:pt x="888" y="500"/>
                    </a:lnTo>
                    <a:lnTo>
                      <a:pt x="611" y="222"/>
                    </a:lnTo>
                    <a:cubicBezTo>
                      <a:pt x="555" y="139"/>
                      <a:pt x="500" y="112"/>
                      <a:pt x="472" y="84"/>
                    </a:cubicBezTo>
                    <a:cubicBezTo>
                      <a:pt x="417" y="56"/>
                      <a:pt x="361" y="28"/>
                      <a:pt x="306" y="28"/>
                    </a:cubicBezTo>
                    <a:cubicBezTo>
                      <a:pt x="223" y="28"/>
                      <a:pt x="139" y="56"/>
                      <a:pt x="84" y="112"/>
                    </a:cubicBezTo>
                    <a:cubicBezTo>
                      <a:pt x="29" y="167"/>
                      <a:pt x="1" y="250"/>
                      <a:pt x="1" y="361"/>
                    </a:cubicBezTo>
                    <a:cubicBezTo>
                      <a:pt x="1" y="417"/>
                      <a:pt x="29" y="472"/>
                      <a:pt x="56" y="527"/>
                    </a:cubicBezTo>
                    <a:cubicBezTo>
                      <a:pt x="84" y="583"/>
                      <a:pt x="112" y="611"/>
                      <a:pt x="167" y="638"/>
                    </a:cubicBezTo>
                    <a:cubicBezTo>
                      <a:pt x="223" y="666"/>
                      <a:pt x="278" y="666"/>
                      <a:pt x="306" y="694"/>
                    </a:cubicBezTo>
                    <a:cubicBezTo>
                      <a:pt x="333" y="694"/>
                      <a:pt x="333" y="666"/>
                      <a:pt x="333" y="666"/>
                    </a:cubicBezTo>
                    <a:cubicBezTo>
                      <a:pt x="333" y="666"/>
                      <a:pt x="333" y="666"/>
                      <a:pt x="333" y="638"/>
                    </a:cubicBezTo>
                    <a:lnTo>
                      <a:pt x="333" y="583"/>
                    </a:lnTo>
                    <a:cubicBezTo>
                      <a:pt x="333" y="583"/>
                      <a:pt x="333" y="555"/>
                      <a:pt x="333" y="555"/>
                    </a:cubicBezTo>
                    <a:lnTo>
                      <a:pt x="306" y="555"/>
                    </a:lnTo>
                    <a:cubicBezTo>
                      <a:pt x="250" y="527"/>
                      <a:pt x="223" y="527"/>
                      <a:pt x="167" y="472"/>
                    </a:cubicBezTo>
                    <a:cubicBezTo>
                      <a:pt x="139" y="444"/>
                      <a:pt x="139" y="417"/>
                      <a:pt x="139" y="361"/>
                    </a:cubicBezTo>
                    <a:cubicBezTo>
                      <a:pt x="139" y="306"/>
                      <a:pt x="139" y="250"/>
                      <a:pt x="167" y="222"/>
                    </a:cubicBezTo>
                    <a:cubicBezTo>
                      <a:pt x="195" y="195"/>
                      <a:pt x="250" y="167"/>
                      <a:pt x="306" y="167"/>
                    </a:cubicBezTo>
                    <a:cubicBezTo>
                      <a:pt x="361" y="167"/>
                      <a:pt x="389" y="195"/>
                      <a:pt x="417" y="195"/>
                    </a:cubicBezTo>
                    <a:cubicBezTo>
                      <a:pt x="472" y="222"/>
                      <a:pt x="500" y="278"/>
                      <a:pt x="583" y="361"/>
                    </a:cubicBezTo>
                    <a:lnTo>
                      <a:pt x="888" y="666"/>
                    </a:lnTo>
                    <a:cubicBezTo>
                      <a:pt x="888" y="694"/>
                      <a:pt x="916" y="694"/>
                      <a:pt x="943" y="694"/>
                    </a:cubicBezTo>
                    <a:lnTo>
                      <a:pt x="999" y="694"/>
                    </a:lnTo>
                    <a:cubicBezTo>
                      <a:pt x="1027" y="694"/>
                      <a:pt x="1027" y="666"/>
                      <a:pt x="1027" y="666"/>
                    </a:cubicBezTo>
                    <a:lnTo>
                      <a:pt x="1027" y="56"/>
                    </a:lnTo>
                    <a:cubicBezTo>
                      <a:pt x="1027" y="28"/>
                      <a:pt x="1027" y="28"/>
                      <a:pt x="999" y="28"/>
                    </a:cubicBezTo>
                    <a:cubicBezTo>
                      <a:pt x="999" y="28"/>
                      <a:pt x="999" y="1"/>
                      <a:pt x="9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7" name="Google Shape;887;p38"/>
              <p:cNvSpPr/>
              <p:nvPr/>
            </p:nvSpPr>
            <p:spPr>
              <a:xfrm>
                <a:off x="6643694" y="4632100"/>
                <a:ext cx="249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999" h="722" extrusionOk="0">
                    <a:moveTo>
                      <a:pt x="610" y="139"/>
                    </a:moveTo>
                    <a:cubicBezTo>
                      <a:pt x="693" y="139"/>
                      <a:pt x="776" y="167"/>
                      <a:pt x="804" y="194"/>
                    </a:cubicBezTo>
                    <a:cubicBezTo>
                      <a:pt x="860" y="222"/>
                      <a:pt x="887" y="277"/>
                      <a:pt x="887" y="361"/>
                    </a:cubicBezTo>
                    <a:cubicBezTo>
                      <a:pt x="887" y="416"/>
                      <a:pt x="860" y="472"/>
                      <a:pt x="804" y="527"/>
                    </a:cubicBezTo>
                    <a:cubicBezTo>
                      <a:pt x="776" y="555"/>
                      <a:pt x="693" y="582"/>
                      <a:pt x="610" y="582"/>
                    </a:cubicBezTo>
                    <a:lnTo>
                      <a:pt x="388" y="582"/>
                    </a:lnTo>
                    <a:cubicBezTo>
                      <a:pt x="305" y="582"/>
                      <a:pt x="222" y="555"/>
                      <a:pt x="166" y="527"/>
                    </a:cubicBezTo>
                    <a:cubicBezTo>
                      <a:pt x="139" y="472"/>
                      <a:pt x="111" y="416"/>
                      <a:pt x="111" y="361"/>
                    </a:cubicBezTo>
                    <a:cubicBezTo>
                      <a:pt x="111" y="277"/>
                      <a:pt x="139" y="222"/>
                      <a:pt x="166" y="194"/>
                    </a:cubicBezTo>
                    <a:cubicBezTo>
                      <a:pt x="222" y="167"/>
                      <a:pt x="305" y="139"/>
                      <a:pt x="388" y="139"/>
                    </a:cubicBezTo>
                    <a:close/>
                    <a:moveTo>
                      <a:pt x="361" y="0"/>
                    </a:moveTo>
                    <a:cubicBezTo>
                      <a:pt x="250" y="0"/>
                      <a:pt x="166" y="28"/>
                      <a:pt x="83" y="83"/>
                    </a:cubicBezTo>
                    <a:cubicBezTo>
                      <a:pt x="28" y="139"/>
                      <a:pt x="0" y="222"/>
                      <a:pt x="0" y="361"/>
                    </a:cubicBezTo>
                    <a:cubicBezTo>
                      <a:pt x="0" y="472"/>
                      <a:pt x="28" y="555"/>
                      <a:pt x="83" y="610"/>
                    </a:cubicBezTo>
                    <a:cubicBezTo>
                      <a:pt x="166" y="666"/>
                      <a:pt x="250" y="721"/>
                      <a:pt x="361" y="721"/>
                    </a:cubicBezTo>
                    <a:lnTo>
                      <a:pt x="610" y="721"/>
                    </a:lnTo>
                    <a:cubicBezTo>
                      <a:pt x="721" y="693"/>
                      <a:pt x="832" y="666"/>
                      <a:pt x="887" y="610"/>
                    </a:cubicBezTo>
                    <a:cubicBezTo>
                      <a:pt x="971" y="555"/>
                      <a:pt x="998" y="472"/>
                      <a:pt x="998" y="361"/>
                    </a:cubicBezTo>
                    <a:cubicBezTo>
                      <a:pt x="998" y="222"/>
                      <a:pt x="971" y="139"/>
                      <a:pt x="887" y="83"/>
                    </a:cubicBezTo>
                    <a:cubicBezTo>
                      <a:pt x="832" y="28"/>
                      <a:pt x="721" y="0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8" name="Google Shape;888;p38"/>
              <p:cNvSpPr/>
              <p:nvPr/>
            </p:nvSpPr>
            <p:spPr>
              <a:xfrm>
                <a:off x="6643556" y="4611300"/>
                <a:ext cx="24975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999" h="694" extrusionOk="0">
                    <a:moveTo>
                      <a:pt x="693" y="1"/>
                    </a:moveTo>
                    <a:cubicBezTo>
                      <a:pt x="610" y="1"/>
                      <a:pt x="555" y="28"/>
                      <a:pt x="499" y="84"/>
                    </a:cubicBezTo>
                    <a:cubicBezTo>
                      <a:pt x="444" y="139"/>
                      <a:pt x="416" y="195"/>
                      <a:pt x="416" y="306"/>
                    </a:cubicBezTo>
                    <a:lnTo>
                      <a:pt x="416" y="333"/>
                    </a:lnTo>
                    <a:lnTo>
                      <a:pt x="111" y="56"/>
                    </a:lnTo>
                    <a:cubicBezTo>
                      <a:pt x="111" y="28"/>
                      <a:pt x="83" y="28"/>
                      <a:pt x="83" y="28"/>
                    </a:cubicBezTo>
                    <a:lnTo>
                      <a:pt x="28" y="28"/>
                    </a:lnTo>
                    <a:cubicBezTo>
                      <a:pt x="28" y="28"/>
                      <a:pt x="28" y="28"/>
                      <a:pt x="0" y="56"/>
                    </a:cubicBezTo>
                    <a:lnTo>
                      <a:pt x="0" y="638"/>
                    </a:lnTo>
                    <a:cubicBezTo>
                      <a:pt x="28" y="666"/>
                      <a:pt x="28" y="666"/>
                      <a:pt x="28" y="666"/>
                    </a:cubicBezTo>
                    <a:lnTo>
                      <a:pt x="83" y="666"/>
                    </a:lnTo>
                    <a:cubicBezTo>
                      <a:pt x="83" y="666"/>
                      <a:pt x="111" y="666"/>
                      <a:pt x="111" y="638"/>
                    </a:cubicBezTo>
                    <a:lnTo>
                      <a:pt x="111" y="195"/>
                    </a:lnTo>
                    <a:lnTo>
                      <a:pt x="416" y="472"/>
                    </a:lnTo>
                    <a:cubicBezTo>
                      <a:pt x="444" y="500"/>
                      <a:pt x="444" y="500"/>
                      <a:pt x="471" y="500"/>
                    </a:cubicBezTo>
                    <a:lnTo>
                      <a:pt x="527" y="500"/>
                    </a:lnTo>
                    <a:cubicBezTo>
                      <a:pt x="527" y="472"/>
                      <a:pt x="527" y="472"/>
                      <a:pt x="527" y="472"/>
                    </a:cubicBezTo>
                    <a:lnTo>
                      <a:pt x="527" y="333"/>
                    </a:lnTo>
                    <a:cubicBezTo>
                      <a:pt x="527" y="195"/>
                      <a:pt x="582" y="112"/>
                      <a:pt x="693" y="112"/>
                    </a:cubicBezTo>
                    <a:cubicBezTo>
                      <a:pt x="749" y="112"/>
                      <a:pt x="804" y="139"/>
                      <a:pt x="832" y="195"/>
                    </a:cubicBezTo>
                    <a:cubicBezTo>
                      <a:pt x="860" y="222"/>
                      <a:pt x="887" y="278"/>
                      <a:pt x="887" y="333"/>
                    </a:cubicBezTo>
                    <a:cubicBezTo>
                      <a:pt x="887" y="389"/>
                      <a:pt x="887" y="444"/>
                      <a:pt x="860" y="500"/>
                    </a:cubicBezTo>
                    <a:cubicBezTo>
                      <a:pt x="832" y="527"/>
                      <a:pt x="804" y="555"/>
                      <a:pt x="749" y="583"/>
                    </a:cubicBezTo>
                    <a:lnTo>
                      <a:pt x="721" y="583"/>
                    </a:lnTo>
                    <a:cubicBezTo>
                      <a:pt x="721" y="583"/>
                      <a:pt x="721" y="611"/>
                      <a:pt x="721" y="611"/>
                    </a:cubicBezTo>
                    <a:lnTo>
                      <a:pt x="721" y="666"/>
                    </a:lnTo>
                    <a:cubicBezTo>
                      <a:pt x="721" y="694"/>
                      <a:pt x="721" y="694"/>
                      <a:pt x="749" y="694"/>
                    </a:cubicBezTo>
                    <a:cubicBezTo>
                      <a:pt x="804" y="694"/>
                      <a:pt x="832" y="694"/>
                      <a:pt x="887" y="666"/>
                    </a:cubicBezTo>
                    <a:cubicBezTo>
                      <a:pt x="915" y="638"/>
                      <a:pt x="943" y="583"/>
                      <a:pt x="971" y="527"/>
                    </a:cubicBezTo>
                    <a:cubicBezTo>
                      <a:pt x="998" y="472"/>
                      <a:pt x="998" y="417"/>
                      <a:pt x="998" y="333"/>
                    </a:cubicBezTo>
                    <a:cubicBezTo>
                      <a:pt x="998" y="278"/>
                      <a:pt x="998" y="222"/>
                      <a:pt x="971" y="167"/>
                    </a:cubicBezTo>
                    <a:cubicBezTo>
                      <a:pt x="943" y="112"/>
                      <a:pt x="915" y="56"/>
                      <a:pt x="860" y="28"/>
                    </a:cubicBezTo>
                    <a:cubicBezTo>
                      <a:pt x="832" y="1"/>
                      <a:pt x="776" y="1"/>
                      <a:pt x="6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38"/>
              <p:cNvSpPr/>
              <p:nvPr/>
            </p:nvSpPr>
            <p:spPr>
              <a:xfrm>
                <a:off x="7157705" y="4632100"/>
                <a:ext cx="249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999" h="722" extrusionOk="0">
                    <a:moveTo>
                      <a:pt x="611" y="139"/>
                    </a:moveTo>
                    <a:cubicBezTo>
                      <a:pt x="694" y="139"/>
                      <a:pt x="777" y="167"/>
                      <a:pt x="833" y="194"/>
                    </a:cubicBezTo>
                    <a:cubicBezTo>
                      <a:pt x="860" y="222"/>
                      <a:pt x="888" y="277"/>
                      <a:pt x="888" y="361"/>
                    </a:cubicBezTo>
                    <a:cubicBezTo>
                      <a:pt x="888" y="416"/>
                      <a:pt x="860" y="472"/>
                      <a:pt x="833" y="527"/>
                    </a:cubicBezTo>
                    <a:cubicBezTo>
                      <a:pt x="777" y="555"/>
                      <a:pt x="694" y="582"/>
                      <a:pt x="611" y="582"/>
                    </a:cubicBezTo>
                    <a:lnTo>
                      <a:pt x="389" y="582"/>
                    </a:lnTo>
                    <a:cubicBezTo>
                      <a:pt x="306" y="582"/>
                      <a:pt x="223" y="555"/>
                      <a:pt x="167" y="527"/>
                    </a:cubicBezTo>
                    <a:cubicBezTo>
                      <a:pt x="139" y="472"/>
                      <a:pt x="112" y="416"/>
                      <a:pt x="112" y="361"/>
                    </a:cubicBezTo>
                    <a:cubicBezTo>
                      <a:pt x="112" y="277"/>
                      <a:pt x="139" y="222"/>
                      <a:pt x="167" y="194"/>
                    </a:cubicBezTo>
                    <a:cubicBezTo>
                      <a:pt x="223" y="167"/>
                      <a:pt x="306" y="139"/>
                      <a:pt x="389" y="139"/>
                    </a:cubicBezTo>
                    <a:close/>
                    <a:moveTo>
                      <a:pt x="389" y="0"/>
                    </a:moveTo>
                    <a:cubicBezTo>
                      <a:pt x="250" y="0"/>
                      <a:pt x="167" y="28"/>
                      <a:pt x="112" y="83"/>
                    </a:cubicBezTo>
                    <a:cubicBezTo>
                      <a:pt x="28" y="139"/>
                      <a:pt x="1" y="222"/>
                      <a:pt x="1" y="361"/>
                    </a:cubicBezTo>
                    <a:cubicBezTo>
                      <a:pt x="1" y="472"/>
                      <a:pt x="28" y="555"/>
                      <a:pt x="112" y="610"/>
                    </a:cubicBezTo>
                    <a:cubicBezTo>
                      <a:pt x="167" y="666"/>
                      <a:pt x="250" y="721"/>
                      <a:pt x="389" y="721"/>
                    </a:cubicBezTo>
                    <a:lnTo>
                      <a:pt x="611" y="721"/>
                    </a:lnTo>
                    <a:cubicBezTo>
                      <a:pt x="749" y="693"/>
                      <a:pt x="833" y="666"/>
                      <a:pt x="916" y="610"/>
                    </a:cubicBezTo>
                    <a:cubicBezTo>
                      <a:pt x="971" y="555"/>
                      <a:pt x="999" y="472"/>
                      <a:pt x="999" y="361"/>
                    </a:cubicBezTo>
                    <a:cubicBezTo>
                      <a:pt x="999" y="222"/>
                      <a:pt x="971" y="139"/>
                      <a:pt x="916" y="83"/>
                    </a:cubicBezTo>
                    <a:cubicBezTo>
                      <a:pt x="833" y="28"/>
                      <a:pt x="749" y="0"/>
                      <a:pt x="6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38"/>
              <p:cNvSpPr/>
              <p:nvPr/>
            </p:nvSpPr>
            <p:spPr>
              <a:xfrm>
                <a:off x="7157837" y="4609225"/>
                <a:ext cx="24975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999" h="777" extrusionOk="0">
                    <a:moveTo>
                      <a:pt x="638" y="277"/>
                    </a:moveTo>
                    <a:lnTo>
                      <a:pt x="638" y="638"/>
                    </a:lnTo>
                    <a:lnTo>
                      <a:pt x="139" y="277"/>
                    </a:lnTo>
                    <a:close/>
                    <a:moveTo>
                      <a:pt x="638" y="0"/>
                    </a:moveTo>
                    <a:cubicBezTo>
                      <a:pt x="638" y="0"/>
                      <a:pt x="638" y="28"/>
                      <a:pt x="638" y="28"/>
                    </a:cubicBezTo>
                    <a:lnTo>
                      <a:pt x="638" y="167"/>
                    </a:lnTo>
                    <a:lnTo>
                      <a:pt x="1" y="167"/>
                    </a:lnTo>
                    <a:cubicBezTo>
                      <a:pt x="1" y="167"/>
                      <a:pt x="1" y="167"/>
                      <a:pt x="1" y="194"/>
                    </a:cubicBezTo>
                    <a:lnTo>
                      <a:pt x="1" y="277"/>
                    </a:lnTo>
                    <a:cubicBezTo>
                      <a:pt x="1" y="305"/>
                      <a:pt x="1" y="305"/>
                      <a:pt x="1" y="305"/>
                    </a:cubicBezTo>
                    <a:cubicBezTo>
                      <a:pt x="28" y="333"/>
                      <a:pt x="28" y="333"/>
                      <a:pt x="28" y="333"/>
                    </a:cubicBezTo>
                    <a:lnTo>
                      <a:pt x="638" y="749"/>
                    </a:lnTo>
                    <a:cubicBezTo>
                      <a:pt x="638" y="777"/>
                      <a:pt x="666" y="777"/>
                      <a:pt x="666" y="777"/>
                    </a:cubicBezTo>
                    <a:lnTo>
                      <a:pt x="749" y="777"/>
                    </a:lnTo>
                    <a:cubicBezTo>
                      <a:pt x="749" y="749"/>
                      <a:pt x="749" y="749"/>
                      <a:pt x="749" y="749"/>
                    </a:cubicBezTo>
                    <a:lnTo>
                      <a:pt x="749" y="277"/>
                    </a:lnTo>
                    <a:lnTo>
                      <a:pt x="999" y="277"/>
                    </a:lnTo>
                    <a:cubicBezTo>
                      <a:pt x="999" y="277"/>
                      <a:pt x="999" y="250"/>
                      <a:pt x="999" y="250"/>
                    </a:cubicBezTo>
                    <a:lnTo>
                      <a:pt x="999" y="194"/>
                    </a:lnTo>
                    <a:cubicBezTo>
                      <a:pt x="999" y="167"/>
                      <a:pt x="999" y="167"/>
                      <a:pt x="999" y="167"/>
                    </a:cubicBezTo>
                    <a:lnTo>
                      <a:pt x="749" y="167"/>
                    </a:lnTo>
                    <a:lnTo>
                      <a:pt x="749" y="28"/>
                    </a:lnTo>
                    <a:cubicBezTo>
                      <a:pt x="749" y="28"/>
                      <a:pt x="749" y="0"/>
                      <a:pt x="7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1" name="Google Shape;891;p38"/>
              <p:cNvSpPr/>
              <p:nvPr/>
            </p:nvSpPr>
            <p:spPr>
              <a:xfrm>
                <a:off x="7671715" y="4632100"/>
                <a:ext cx="256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722" extrusionOk="0">
                    <a:moveTo>
                      <a:pt x="611" y="139"/>
                    </a:moveTo>
                    <a:cubicBezTo>
                      <a:pt x="722" y="139"/>
                      <a:pt x="777" y="167"/>
                      <a:pt x="833" y="194"/>
                    </a:cubicBezTo>
                    <a:cubicBezTo>
                      <a:pt x="888" y="222"/>
                      <a:pt x="888" y="277"/>
                      <a:pt x="888" y="361"/>
                    </a:cubicBezTo>
                    <a:cubicBezTo>
                      <a:pt x="888" y="416"/>
                      <a:pt x="888" y="472"/>
                      <a:pt x="833" y="527"/>
                    </a:cubicBezTo>
                    <a:cubicBezTo>
                      <a:pt x="777" y="555"/>
                      <a:pt x="722" y="582"/>
                      <a:pt x="611" y="582"/>
                    </a:cubicBezTo>
                    <a:lnTo>
                      <a:pt x="389" y="582"/>
                    </a:lnTo>
                    <a:cubicBezTo>
                      <a:pt x="306" y="582"/>
                      <a:pt x="223" y="555"/>
                      <a:pt x="195" y="527"/>
                    </a:cubicBezTo>
                    <a:cubicBezTo>
                      <a:pt x="140" y="472"/>
                      <a:pt x="112" y="416"/>
                      <a:pt x="112" y="361"/>
                    </a:cubicBezTo>
                    <a:cubicBezTo>
                      <a:pt x="112" y="277"/>
                      <a:pt x="140" y="222"/>
                      <a:pt x="195" y="194"/>
                    </a:cubicBezTo>
                    <a:cubicBezTo>
                      <a:pt x="223" y="167"/>
                      <a:pt x="306" y="139"/>
                      <a:pt x="389" y="139"/>
                    </a:cubicBezTo>
                    <a:close/>
                    <a:moveTo>
                      <a:pt x="389" y="0"/>
                    </a:moveTo>
                    <a:cubicBezTo>
                      <a:pt x="278" y="0"/>
                      <a:pt x="167" y="28"/>
                      <a:pt x="112" y="83"/>
                    </a:cubicBezTo>
                    <a:cubicBezTo>
                      <a:pt x="29" y="139"/>
                      <a:pt x="1" y="222"/>
                      <a:pt x="1" y="361"/>
                    </a:cubicBezTo>
                    <a:cubicBezTo>
                      <a:pt x="1" y="472"/>
                      <a:pt x="29" y="555"/>
                      <a:pt x="112" y="610"/>
                    </a:cubicBezTo>
                    <a:cubicBezTo>
                      <a:pt x="167" y="666"/>
                      <a:pt x="278" y="721"/>
                      <a:pt x="389" y="721"/>
                    </a:cubicBezTo>
                    <a:lnTo>
                      <a:pt x="639" y="721"/>
                    </a:lnTo>
                    <a:cubicBezTo>
                      <a:pt x="750" y="693"/>
                      <a:pt x="833" y="666"/>
                      <a:pt x="916" y="610"/>
                    </a:cubicBezTo>
                    <a:cubicBezTo>
                      <a:pt x="971" y="555"/>
                      <a:pt x="1027" y="472"/>
                      <a:pt x="1027" y="361"/>
                    </a:cubicBezTo>
                    <a:cubicBezTo>
                      <a:pt x="1027" y="222"/>
                      <a:pt x="971" y="139"/>
                      <a:pt x="916" y="83"/>
                    </a:cubicBezTo>
                    <a:cubicBezTo>
                      <a:pt x="833" y="28"/>
                      <a:pt x="750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2" name="Google Shape;892;p38"/>
              <p:cNvSpPr/>
              <p:nvPr/>
            </p:nvSpPr>
            <p:spPr>
              <a:xfrm>
                <a:off x="7672119" y="4611300"/>
                <a:ext cx="25675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694" extrusionOk="0">
                    <a:moveTo>
                      <a:pt x="694" y="1"/>
                    </a:moveTo>
                    <a:cubicBezTo>
                      <a:pt x="611" y="1"/>
                      <a:pt x="555" y="1"/>
                      <a:pt x="500" y="28"/>
                    </a:cubicBezTo>
                    <a:cubicBezTo>
                      <a:pt x="472" y="84"/>
                      <a:pt x="417" y="112"/>
                      <a:pt x="417" y="167"/>
                    </a:cubicBezTo>
                    <a:cubicBezTo>
                      <a:pt x="389" y="222"/>
                      <a:pt x="361" y="278"/>
                      <a:pt x="361" y="333"/>
                    </a:cubicBezTo>
                    <a:cubicBezTo>
                      <a:pt x="361" y="417"/>
                      <a:pt x="389" y="472"/>
                      <a:pt x="417" y="527"/>
                    </a:cubicBezTo>
                    <a:lnTo>
                      <a:pt x="140" y="500"/>
                    </a:lnTo>
                    <a:lnTo>
                      <a:pt x="140" y="84"/>
                    </a:lnTo>
                    <a:cubicBezTo>
                      <a:pt x="140" y="84"/>
                      <a:pt x="140" y="84"/>
                      <a:pt x="112" y="56"/>
                    </a:cubicBezTo>
                    <a:lnTo>
                      <a:pt x="29" y="56"/>
                    </a:lnTo>
                    <a:cubicBezTo>
                      <a:pt x="29" y="56"/>
                      <a:pt x="1" y="84"/>
                      <a:pt x="1" y="84"/>
                    </a:cubicBezTo>
                    <a:lnTo>
                      <a:pt x="1" y="583"/>
                    </a:lnTo>
                    <a:cubicBezTo>
                      <a:pt x="1" y="611"/>
                      <a:pt x="29" y="611"/>
                      <a:pt x="56" y="611"/>
                    </a:cubicBezTo>
                    <a:lnTo>
                      <a:pt x="528" y="666"/>
                    </a:lnTo>
                    <a:cubicBezTo>
                      <a:pt x="528" y="666"/>
                      <a:pt x="528" y="666"/>
                      <a:pt x="528" y="638"/>
                    </a:cubicBezTo>
                    <a:cubicBezTo>
                      <a:pt x="555" y="638"/>
                      <a:pt x="555" y="638"/>
                      <a:pt x="555" y="611"/>
                    </a:cubicBezTo>
                    <a:lnTo>
                      <a:pt x="555" y="555"/>
                    </a:lnTo>
                    <a:cubicBezTo>
                      <a:pt x="555" y="555"/>
                      <a:pt x="555" y="527"/>
                      <a:pt x="555" y="527"/>
                    </a:cubicBezTo>
                    <a:cubicBezTo>
                      <a:pt x="528" y="527"/>
                      <a:pt x="528" y="500"/>
                      <a:pt x="528" y="500"/>
                    </a:cubicBezTo>
                    <a:cubicBezTo>
                      <a:pt x="500" y="472"/>
                      <a:pt x="500" y="444"/>
                      <a:pt x="500" y="444"/>
                    </a:cubicBezTo>
                    <a:cubicBezTo>
                      <a:pt x="472" y="417"/>
                      <a:pt x="472" y="389"/>
                      <a:pt x="472" y="361"/>
                    </a:cubicBezTo>
                    <a:cubicBezTo>
                      <a:pt x="472" y="278"/>
                      <a:pt x="500" y="250"/>
                      <a:pt x="528" y="195"/>
                    </a:cubicBezTo>
                    <a:cubicBezTo>
                      <a:pt x="555" y="139"/>
                      <a:pt x="611" y="139"/>
                      <a:pt x="666" y="139"/>
                    </a:cubicBezTo>
                    <a:cubicBezTo>
                      <a:pt x="750" y="139"/>
                      <a:pt x="805" y="139"/>
                      <a:pt x="833" y="195"/>
                    </a:cubicBezTo>
                    <a:cubicBezTo>
                      <a:pt x="888" y="250"/>
                      <a:pt x="888" y="278"/>
                      <a:pt x="888" y="361"/>
                    </a:cubicBezTo>
                    <a:cubicBezTo>
                      <a:pt x="888" y="417"/>
                      <a:pt x="888" y="444"/>
                      <a:pt x="860" y="500"/>
                    </a:cubicBezTo>
                    <a:cubicBezTo>
                      <a:pt x="833" y="527"/>
                      <a:pt x="805" y="555"/>
                      <a:pt x="750" y="555"/>
                    </a:cubicBezTo>
                    <a:cubicBezTo>
                      <a:pt x="722" y="583"/>
                      <a:pt x="722" y="583"/>
                      <a:pt x="722" y="611"/>
                    </a:cubicBezTo>
                    <a:lnTo>
                      <a:pt x="722" y="666"/>
                    </a:lnTo>
                    <a:cubicBezTo>
                      <a:pt x="722" y="666"/>
                      <a:pt x="722" y="694"/>
                      <a:pt x="722" y="694"/>
                    </a:cubicBezTo>
                    <a:lnTo>
                      <a:pt x="750" y="694"/>
                    </a:lnTo>
                    <a:cubicBezTo>
                      <a:pt x="805" y="694"/>
                      <a:pt x="833" y="694"/>
                      <a:pt x="888" y="666"/>
                    </a:cubicBezTo>
                    <a:cubicBezTo>
                      <a:pt x="916" y="638"/>
                      <a:pt x="944" y="583"/>
                      <a:pt x="971" y="527"/>
                    </a:cubicBezTo>
                    <a:cubicBezTo>
                      <a:pt x="999" y="500"/>
                      <a:pt x="1027" y="417"/>
                      <a:pt x="1027" y="361"/>
                    </a:cubicBezTo>
                    <a:cubicBezTo>
                      <a:pt x="1027" y="278"/>
                      <a:pt x="999" y="222"/>
                      <a:pt x="971" y="167"/>
                    </a:cubicBezTo>
                    <a:cubicBezTo>
                      <a:pt x="944" y="112"/>
                      <a:pt x="916" y="84"/>
                      <a:pt x="860" y="28"/>
                    </a:cubicBezTo>
                    <a:cubicBezTo>
                      <a:pt x="805" y="1"/>
                      <a:pt x="750" y="1"/>
                      <a:pt x="6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38"/>
              <p:cNvSpPr/>
              <p:nvPr/>
            </p:nvSpPr>
            <p:spPr>
              <a:xfrm>
                <a:off x="8186425" y="4632100"/>
                <a:ext cx="256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722" extrusionOk="0">
                    <a:moveTo>
                      <a:pt x="638" y="139"/>
                    </a:moveTo>
                    <a:cubicBezTo>
                      <a:pt x="721" y="139"/>
                      <a:pt x="777" y="167"/>
                      <a:pt x="832" y="194"/>
                    </a:cubicBezTo>
                    <a:cubicBezTo>
                      <a:pt x="887" y="222"/>
                      <a:pt x="915" y="277"/>
                      <a:pt x="915" y="361"/>
                    </a:cubicBezTo>
                    <a:cubicBezTo>
                      <a:pt x="915" y="416"/>
                      <a:pt x="887" y="472"/>
                      <a:pt x="832" y="527"/>
                    </a:cubicBezTo>
                    <a:cubicBezTo>
                      <a:pt x="777" y="555"/>
                      <a:pt x="721" y="582"/>
                      <a:pt x="638" y="582"/>
                    </a:cubicBezTo>
                    <a:lnTo>
                      <a:pt x="388" y="582"/>
                    </a:lnTo>
                    <a:cubicBezTo>
                      <a:pt x="305" y="582"/>
                      <a:pt x="250" y="555"/>
                      <a:pt x="194" y="527"/>
                    </a:cubicBezTo>
                    <a:cubicBezTo>
                      <a:pt x="139" y="472"/>
                      <a:pt x="111" y="416"/>
                      <a:pt x="111" y="361"/>
                    </a:cubicBezTo>
                    <a:cubicBezTo>
                      <a:pt x="111" y="277"/>
                      <a:pt x="139" y="222"/>
                      <a:pt x="194" y="194"/>
                    </a:cubicBezTo>
                    <a:cubicBezTo>
                      <a:pt x="250" y="167"/>
                      <a:pt x="305" y="139"/>
                      <a:pt x="388" y="139"/>
                    </a:cubicBezTo>
                    <a:close/>
                    <a:moveTo>
                      <a:pt x="388" y="0"/>
                    </a:moveTo>
                    <a:cubicBezTo>
                      <a:pt x="277" y="0"/>
                      <a:pt x="194" y="28"/>
                      <a:pt x="111" y="83"/>
                    </a:cubicBezTo>
                    <a:cubicBezTo>
                      <a:pt x="28" y="139"/>
                      <a:pt x="0" y="222"/>
                      <a:pt x="0" y="361"/>
                    </a:cubicBezTo>
                    <a:cubicBezTo>
                      <a:pt x="0" y="472"/>
                      <a:pt x="28" y="555"/>
                      <a:pt x="111" y="610"/>
                    </a:cubicBezTo>
                    <a:cubicBezTo>
                      <a:pt x="194" y="666"/>
                      <a:pt x="277" y="721"/>
                      <a:pt x="388" y="721"/>
                    </a:cubicBezTo>
                    <a:lnTo>
                      <a:pt x="638" y="721"/>
                    </a:lnTo>
                    <a:cubicBezTo>
                      <a:pt x="749" y="693"/>
                      <a:pt x="832" y="666"/>
                      <a:pt x="915" y="610"/>
                    </a:cubicBezTo>
                    <a:cubicBezTo>
                      <a:pt x="998" y="555"/>
                      <a:pt x="1026" y="472"/>
                      <a:pt x="1026" y="361"/>
                    </a:cubicBezTo>
                    <a:cubicBezTo>
                      <a:pt x="1026" y="222"/>
                      <a:pt x="998" y="139"/>
                      <a:pt x="915" y="83"/>
                    </a:cubicBezTo>
                    <a:cubicBezTo>
                      <a:pt x="832" y="28"/>
                      <a:pt x="749" y="0"/>
                      <a:pt x="6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" name="Google Shape;894;p38"/>
              <p:cNvSpPr/>
              <p:nvPr/>
            </p:nvSpPr>
            <p:spPr>
              <a:xfrm>
                <a:off x="8187100" y="4610600"/>
                <a:ext cx="25000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722" extrusionOk="0">
                    <a:moveTo>
                      <a:pt x="666" y="140"/>
                    </a:moveTo>
                    <a:cubicBezTo>
                      <a:pt x="694" y="140"/>
                      <a:pt x="750" y="140"/>
                      <a:pt x="777" y="167"/>
                    </a:cubicBezTo>
                    <a:cubicBezTo>
                      <a:pt x="805" y="195"/>
                      <a:pt x="833" y="223"/>
                      <a:pt x="860" y="250"/>
                    </a:cubicBezTo>
                    <a:cubicBezTo>
                      <a:pt x="860" y="278"/>
                      <a:pt x="888" y="306"/>
                      <a:pt x="888" y="361"/>
                    </a:cubicBezTo>
                    <a:cubicBezTo>
                      <a:pt x="888" y="389"/>
                      <a:pt x="860" y="445"/>
                      <a:pt x="860" y="472"/>
                    </a:cubicBezTo>
                    <a:cubicBezTo>
                      <a:pt x="833" y="500"/>
                      <a:pt x="805" y="528"/>
                      <a:pt x="777" y="555"/>
                    </a:cubicBezTo>
                    <a:cubicBezTo>
                      <a:pt x="750" y="583"/>
                      <a:pt x="694" y="583"/>
                      <a:pt x="666" y="583"/>
                    </a:cubicBezTo>
                    <a:cubicBezTo>
                      <a:pt x="611" y="583"/>
                      <a:pt x="583" y="583"/>
                      <a:pt x="528" y="555"/>
                    </a:cubicBezTo>
                    <a:cubicBezTo>
                      <a:pt x="500" y="528"/>
                      <a:pt x="472" y="500"/>
                      <a:pt x="472" y="472"/>
                    </a:cubicBezTo>
                    <a:cubicBezTo>
                      <a:pt x="445" y="445"/>
                      <a:pt x="445" y="389"/>
                      <a:pt x="445" y="361"/>
                    </a:cubicBezTo>
                    <a:cubicBezTo>
                      <a:pt x="445" y="334"/>
                      <a:pt x="445" y="278"/>
                      <a:pt x="472" y="250"/>
                    </a:cubicBezTo>
                    <a:cubicBezTo>
                      <a:pt x="472" y="223"/>
                      <a:pt x="500" y="195"/>
                      <a:pt x="528" y="167"/>
                    </a:cubicBezTo>
                    <a:cubicBezTo>
                      <a:pt x="583" y="140"/>
                      <a:pt x="611" y="140"/>
                      <a:pt x="666" y="140"/>
                    </a:cubicBezTo>
                    <a:close/>
                    <a:moveTo>
                      <a:pt x="666" y="1"/>
                    </a:moveTo>
                    <a:cubicBezTo>
                      <a:pt x="583" y="1"/>
                      <a:pt x="528" y="1"/>
                      <a:pt x="500" y="29"/>
                    </a:cubicBezTo>
                    <a:cubicBezTo>
                      <a:pt x="445" y="56"/>
                      <a:pt x="389" y="112"/>
                      <a:pt x="361" y="167"/>
                    </a:cubicBezTo>
                    <a:cubicBezTo>
                      <a:pt x="334" y="223"/>
                      <a:pt x="334" y="278"/>
                      <a:pt x="334" y="334"/>
                    </a:cubicBezTo>
                    <a:cubicBezTo>
                      <a:pt x="334" y="361"/>
                      <a:pt x="334" y="389"/>
                      <a:pt x="334" y="417"/>
                    </a:cubicBezTo>
                    <a:lnTo>
                      <a:pt x="29" y="223"/>
                    </a:lnTo>
                    <a:lnTo>
                      <a:pt x="1" y="223"/>
                    </a:lnTo>
                    <a:cubicBezTo>
                      <a:pt x="1" y="223"/>
                      <a:pt x="1" y="223"/>
                      <a:pt x="1" y="250"/>
                    </a:cubicBezTo>
                    <a:lnTo>
                      <a:pt x="1" y="306"/>
                    </a:lnTo>
                    <a:cubicBezTo>
                      <a:pt x="1" y="306"/>
                      <a:pt x="1" y="334"/>
                      <a:pt x="1" y="334"/>
                    </a:cubicBezTo>
                    <a:cubicBezTo>
                      <a:pt x="1" y="334"/>
                      <a:pt x="1" y="334"/>
                      <a:pt x="1" y="361"/>
                    </a:cubicBezTo>
                    <a:lnTo>
                      <a:pt x="29" y="361"/>
                    </a:lnTo>
                    <a:lnTo>
                      <a:pt x="389" y="639"/>
                    </a:lnTo>
                    <a:cubicBezTo>
                      <a:pt x="500" y="694"/>
                      <a:pt x="583" y="722"/>
                      <a:pt x="666" y="722"/>
                    </a:cubicBezTo>
                    <a:cubicBezTo>
                      <a:pt x="722" y="722"/>
                      <a:pt x="777" y="722"/>
                      <a:pt x="833" y="694"/>
                    </a:cubicBezTo>
                    <a:cubicBezTo>
                      <a:pt x="888" y="666"/>
                      <a:pt x="916" y="611"/>
                      <a:pt x="944" y="555"/>
                    </a:cubicBezTo>
                    <a:cubicBezTo>
                      <a:pt x="971" y="500"/>
                      <a:pt x="999" y="445"/>
                      <a:pt x="999" y="361"/>
                    </a:cubicBezTo>
                    <a:cubicBezTo>
                      <a:pt x="999" y="278"/>
                      <a:pt x="971" y="223"/>
                      <a:pt x="944" y="167"/>
                    </a:cubicBezTo>
                    <a:cubicBezTo>
                      <a:pt x="916" y="112"/>
                      <a:pt x="888" y="56"/>
                      <a:pt x="833" y="29"/>
                    </a:cubicBezTo>
                    <a:cubicBezTo>
                      <a:pt x="777" y="1"/>
                      <a:pt x="722" y="1"/>
                      <a:pt x="6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95" name="Google Shape;895;p38"/>
          <p:cNvGrpSpPr/>
          <p:nvPr/>
        </p:nvGrpSpPr>
        <p:grpSpPr>
          <a:xfrm>
            <a:off x="11559553" y="327451"/>
            <a:ext cx="305100" cy="305100"/>
            <a:chOff x="3023950" y="3689950"/>
            <a:chExt cx="316100" cy="316100"/>
          </a:xfrm>
        </p:grpSpPr>
        <p:sp>
          <p:nvSpPr>
            <p:cNvPr id="896" name="Google Shape;896;p38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38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38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9" name="Google Shape;899;p38"/>
          <p:cNvGrpSpPr/>
          <p:nvPr/>
        </p:nvGrpSpPr>
        <p:grpSpPr>
          <a:xfrm>
            <a:off x="327653" y="327451"/>
            <a:ext cx="305100" cy="305100"/>
            <a:chOff x="3023950" y="3689950"/>
            <a:chExt cx="316100" cy="316100"/>
          </a:xfrm>
        </p:grpSpPr>
        <p:sp>
          <p:nvSpPr>
            <p:cNvPr id="900" name="Google Shape;900;p38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38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38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3" name="Google Shape;903;p38"/>
          <p:cNvGrpSpPr/>
          <p:nvPr/>
        </p:nvGrpSpPr>
        <p:grpSpPr>
          <a:xfrm>
            <a:off x="327670" y="6225420"/>
            <a:ext cx="305100" cy="305141"/>
            <a:chOff x="3023950" y="3689950"/>
            <a:chExt cx="316100" cy="316100"/>
          </a:xfrm>
        </p:grpSpPr>
        <p:sp>
          <p:nvSpPr>
            <p:cNvPr id="904" name="Google Shape;904;p38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38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8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07" name="Google Shape;907;p38"/>
          <p:cNvSpPr txBox="1">
            <a:spLocks noGrp="1"/>
          </p:cNvSpPr>
          <p:nvPr>
            <p:ph type="title" idx="2"/>
          </p:nvPr>
        </p:nvSpPr>
        <p:spPr>
          <a:xfrm>
            <a:off x="1711099" y="41454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08" name="Google Shape;908;p38"/>
          <p:cNvSpPr txBox="1">
            <a:spLocks noGrp="1"/>
          </p:cNvSpPr>
          <p:nvPr>
            <p:ph type="subTitle" idx="1"/>
          </p:nvPr>
        </p:nvSpPr>
        <p:spPr>
          <a:xfrm>
            <a:off x="1406699" y="4927533"/>
            <a:ext cx="3724000" cy="8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09" name="Google Shape;909;p38"/>
          <p:cNvSpPr txBox="1">
            <a:spLocks noGrp="1"/>
          </p:cNvSpPr>
          <p:nvPr>
            <p:ph type="title" idx="3"/>
          </p:nvPr>
        </p:nvSpPr>
        <p:spPr>
          <a:xfrm>
            <a:off x="7358429" y="41454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10" name="Google Shape;910;p38"/>
          <p:cNvSpPr txBox="1">
            <a:spLocks noGrp="1"/>
          </p:cNvSpPr>
          <p:nvPr>
            <p:ph type="subTitle" idx="4"/>
          </p:nvPr>
        </p:nvSpPr>
        <p:spPr>
          <a:xfrm>
            <a:off x="7054033" y="4927533"/>
            <a:ext cx="3724000" cy="8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11" name="Google Shape;911;p38"/>
          <p:cNvSpPr txBox="1">
            <a:spLocks noGrp="1"/>
          </p:cNvSpPr>
          <p:nvPr>
            <p:ph type="title" idx="5" hasCustomPrompt="1"/>
          </p:nvPr>
        </p:nvSpPr>
        <p:spPr>
          <a:xfrm>
            <a:off x="2090699" y="1983563"/>
            <a:ext cx="2356000" cy="81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912" name="Google Shape;912;p38"/>
          <p:cNvSpPr txBox="1">
            <a:spLocks noGrp="1"/>
          </p:cNvSpPr>
          <p:nvPr>
            <p:ph type="title" idx="6" hasCustomPrompt="1"/>
          </p:nvPr>
        </p:nvSpPr>
        <p:spPr>
          <a:xfrm>
            <a:off x="7738029" y="1983563"/>
            <a:ext cx="2356000" cy="8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6692576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39"/>
          <p:cNvSpPr txBox="1">
            <a:spLocks noGrp="1"/>
          </p:cNvSpPr>
          <p:nvPr>
            <p:ph type="subTitle" idx="1"/>
          </p:nvPr>
        </p:nvSpPr>
        <p:spPr>
          <a:xfrm>
            <a:off x="1287095" y="2540400"/>
            <a:ext cx="3146000" cy="7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15" name="Google Shape;915;p39"/>
          <p:cNvSpPr txBox="1">
            <a:spLocks noGrp="1"/>
          </p:cNvSpPr>
          <p:nvPr>
            <p:ph type="title" hasCustomPrompt="1"/>
          </p:nvPr>
        </p:nvSpPr>
        <p:spPr>
          <a:xfrm>
            <a:off x="1287095" y="1416467"/>
            <a:ext cx="3146000" cy="10244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16" name="Google Shape;916;p39"/>
          <p:cNvSpPr txBox="1">
            <a:spLocks noGrp="1"/>
          </p:cNvSpPr>
          <p:nvPr>
            <p:ph type="subTitle" idx="2"/>
          </p:nvPr>
        </p:nvSpPr>
        <p:spPr>
          <a:xfrm>
            <a:off x="1264800" y="4848400"/>
            <a:ext cx="3146000" cy="7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17" name="Google Shape;917;p39"/>
          <p:cNvSpPr txBox="1">
            <a:spLocks noGrp="1"/>
          </p:cNvSpPr>
          <p:nvPr>
            <p:ph type="title" idx="3" hasCustomPrompt="1"/>
          </p:nvPr>
        </p:nvSpPr>
        <p:spPr>
          <a:xfrm>
            <a:off x="1264800" y="3724367"/>
            <a:ext cx="3146000" cy="10244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18" name="Google Shape;918;p39"/>
          <p:cNvSpPr txBox="1">
            <a:spLocks noGrp="1"/>
          </p:cNvSpPr>
          <p:nvPr>
            <p:ph type="subTitle" idx="4"/>
          </p:nvPr>
        </p:nvSpPr>
        <p:spPr>
          <a:xfrm>
            <a:off x="7781200" y="4848400"/>
            <a:ext cx="3146000" cy="7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19" name="Google Shape;919;p39"/>
          <p:cNvSpPr txBox="1">
            <a:spLocks noGrp="1"/>
          </p:cNvSpPr>
          <p:nvPr>
            <p:ph type="title" idx="5" hasCustomPrompt="1"/>
          </p:nvPr>
        </p:nvSpPr>
        <p:spPr>
          <a:xfrm>
            <a:off x="7781200" y="3724467"/>
            <a:ext cx="3146000" cy="10244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920" name="Google Shape;920;p39"/>
          <p:cNvGrpSpPr/>
          <p:nvPr/>
        </p:nvGrpSpPr>
        <p:grpSpPr>
          <a:xfrm>
            <a:off x="11559553" y="327451"/>
            <a:ext cx="305100" cy="305100"/>
            <a:chOff x="3023950" y="3689950"/>
            <a:chExt cx="316100" cy="316100"/>
          </a:xfrm>
        </p:grpSpPr>
        <p:sp>
          <p:nvSpPr>
            <p:cNvPr id="921" name="Google Shape;921;p39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39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39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4" name="Google Shape;924;p39"/>
          <p:cNvGrpSpPr/>
          <p:nvPr/>
        </p:nvGrpSpPr>
        <p:grpSpPr>
          <a:xfrm>
            <a:off x="11559237" y="6225420"/>
            <a:ext cx="305100" cy="305141"/>
            <a:chOff x="3023950" y="3689950"/>
            <a:chExt cx="316100" cy="316100"/>
          </a:xfrm>
        </p:grpSpPr>
        <p:sp>
          <p:nvSpPr>
            <p:cNvPr id="925" name="Google Shape;925;p39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39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39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8" name="Google Shape;928;p39"/>
          <p:cNvGrpSpPr/>
          <p:nvPr/>
        </p:nvGrpSpPr>
        <p:grpSpPr>
          <a:xfrm>
            <a:off x="327653" y="327451"/>
            <a:ext cx="305100" cy="305100"/>
            <a:chOff x="3023950" y="3689950"/>
            <a:chExt cx="316100" cy="316100"/>
          </a:xfrm>
        </p:grpSpPr>
        <p:sp>
          <p:nvSpPr>
            <p:cNvPr id="929" name="Google Shape;929;p39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39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39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2" name="Google Shape;932;p39"/>
          <p:cNvGrpSpPr/>
          <p:nvPr/>
        </p:nvGrpSpPr>
        <p:grpSpPr>
          <a:xfrm>
            <a:off x="327670" y="6225420"/>
            <a:ext cx="305100" cy="305141"/>
            <a:chOff x="3023950" y="3689950"/>
            <a:chExt cx="316100" cy="316100"/>
          </a:xfrm>
        </p:grpSpPr>
        <p:sp>
          <p:nvSpPr>
            <p:cNvPr id="933" name="Google Shape;933;p39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39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39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36" name="Google Shape;936;p39"/>
          <p:cNvSpPr txBox="1">
            <a:spLocks noGrp="1"/>
          </p:cNvSpPr>
          <p:nvPr>
            <p:ph type="subTitle" idx="6"/>
          </p:nvPr>
        </p:nvSpPr>
        <p:spPr>
          <a:xfrm>
            <a:off x="7781200" y="2540400"/>
            <a:ext cx="3146000" cy="7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37" name="Google Shape;937;p39"/>
          <p:cNvSpPr txBox="1">
            <a:spLocks noGrp="1"/>
          </p:cNvSpPr>
          <p:nvPr>
            <p:ph type="title" idx="7" hasCustomPrompt="1"/>
          </p:nvPr>
        </p:nvSpPr>
        <p:spPr>
          <a:xfrm>
            <a:off x="7781200" y="1416467"/>
            <a:ext cx="3146000" cy="10244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1213129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3">
  <p:cSld name="Numbers and text 3"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40"/>
          <p:cNvSpPr txBox="1">
            <a:spLocks noGrp="1"/>
          </p:cNvSpPr>
          <p:nvPr>
            <p:ph type="subTitle" idx="1"/>
          </p:nvPr>
        </p:nvSpPr>
        <p:spPr>
          <a:xfrm>
            <a:off x="1505973" y="3658548"/>
            <a:ext cx="9186400" cy="3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40" name="Google Shape;940;p40"/>
          <p:cNvSpPr txBox="1">
            <a:spLocks noGrp="1"/>
          </p:cNvSpPr>
          <p:nvPr>
            <p:ph type="title" hasCustomPrompt="1"/>
          </p:nvPr>
        </p:nvSpPr>
        <p:spPr>
          <a:xfrm>
            <a:off x="1505967" y="2712133"/>
            <a:ext cx="9186400" cy="109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41" name="Google Shape;941;p40"/>
          <p:cNvSpPr txBox="1">
            <a:spLocks noGrp="1"/>
          </p:cNvSpPr>
          <p:nvPr>
            <p:ph type="subTitle" idx="2"/>
          </p:nvPr>
        </p:nvSpPr>
        <p:spPr>
          <a:xfrm>
            <a:off x="1505965" y="5232119"/>
            <a:ext cx="57628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42" name="Google Shape;942;p40"/>
          <p:cNvSpPr txBox="1">
            <a:spLocks noGrp="1"/>
          </p:cNvSpPr>
          <p:nvPr>
            <p:ph type="title" idx="3" hasCustomPrompt="1"/>
          </p:nvPr>
        </p:nvSpPr>
        <p:spPr>
          <a:xfrm>
            <a:off x="1505967" y="4285600"/>
            <a:ext cx="5762800" cy="109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43" name="Google Shape;943;p40"/>
          <p:cNvSpPr txBox="1">
            <a:spLocks noGrp="1"/>
          </p:cNvSpPr>
          <p:nvPr>
            <p:ph type="subTitle" idx="4"/>
          </p:nvPr>
        </p:nvSpPr>
        <p:spPr>
          <a:xfrm>
            <a:off x="4929400" y="1976400"/>
            <a:ext cx="57628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44" name="Google Shape;944;p40"/>
          <p:cNvSpPr txBox="1">
            <a:spLocks noGrp="1"/>
          </p:cNvSpPr>
          <p:nvPr>
            <p:ph type="title" idx="5" hasCustomPrompt="1"/>
          </p:nvPr>
        </p:nvSpPr>
        <p:spPr>
          <a:xfrm>
            <a:off x="4929400" y="1055667"/>
            <a:ext cx="5762800" cy="109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945" name="Google Shape;945;p40"/>
          <p:cNvGrpSpPr/>
          <p:nvPr/>
        </p:nvGrpSpPr>
        <p:grpSpPr>
          <a:xfrm>
            <a:off x="11559553" y="327451"/>
            <a:ext cx="305100" cy="305100"/>
            <a:chOff x="3023950" y="3689950"/>
            <a:chExt cx="316100" cy="316100"/>
          </a:xfrm>
        </p:grpSpPr>
        <p:sp>
          <p:nvSpPr>
            <p:cNvPr id="946" name="Google Shape;946;p40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40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40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49" name="Google Shape;949;p40"/>
          <p:cNvGrpSpPr/>
          <p:nvPr/>
        </p:nvGrpSpPr>
        <p:grpSpPr>
          <a:xfrm>
            <a:off x="327670" y="6225420"/>
            <a:ext cx="305100" cy="305141"/>
            <a:chOff x="3023950" y="3689950"/>
            <a:chExt cx="316100" cy="316100"/>
          </a:xfrm>
        </p:grpSpPr>
        <p:sp>
          <p:nvSpPr>
            <p:cNvPr id="950" name="Google Shape;950;p40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40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40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53" name="Google Shape;953;p40"/>
          <p:cNvSpPr txBox="1"/>
          <p:nvPr/>
        </p:nvSpPr>
        <p:spPr>
          <a:xfrm>
            <a:off x="3129400" y="6313773"/>
            <a:ext cx="5933200" cy="2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67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rPr>
              <a:t>003-1040559    1250 003-77156.8   1760 0009-14563.7   73273  </a:t>
            </a:r>
            <a:endParaRPr sz="1067">
              <a:solidFill>
                <a:schemeClr val="lt1"/>
              </a:solidFill>
              <a:latin typeface="Source Code Pro Light"/>
              <a:ea typeface="Source Code Pro Light"/>
              <a:cs typeface="Source Code Pro Light"/>
              <a:sym typeface="Source Code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100213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oogle Shape;110;p5"/>
          <p:cNvGrpSpPr/>
          <p:nvPr/>
        </p:nvGrpSpPr>
        <p:grpSpPr>
          <a:xfrm>
            <a:off x="11559553" y="327451"/>
            <a:ext cx="305100" cy="305100"/>
            <a:chOff x="3023950" y="3689950"/>
            <a:chExt cx="316100" cy="316100"/>
          </a:xfrm>
        </p:grpSpPr>
        <p:sp>
          <p:nvSpPr>
            <p:cNvPr id="111" name="Google Shape;111;p5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" name="Google Shape;114;p5"/>
          <p:cNvGrpSpPr/>
          <p:nvPr/>
        </p:nvGrpSpPr>
        <p:grpSpPr>
          <a:xfrm>
            <a:off x="11559237" y="6225420"/>
            <a:ext cx="305100" cy="305141"/>
            <a:chOff x="3023950" y="3689950"/>
            <a:chExt cx="316100" cy="316100"/>
          </a:xfrm>
        </p:grpSpPr>
        <p:sp>
          <p:nvSpPr>
            <p:cNvPr id="115" name="Google Shape;115;p5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5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8" name="Google Shape;118;p5"/>
          <p:cNvGrpSpPr/>
          <p:nvPr/>
        </p:nvGrpSpPr>
        <p:grpSpPr>
          <a:xfrm>
            <a:off x="327653" y="327451"/>
            <a:ext cx="305100" cy="305100"/>
            <a:chOff x="3023950" y="3689950"/>
            <a:chExt cx="316100" cy="316100"/>
          </a:xfrm>
        </p:grpSpPr>
        <p:sp>
          <p:nvSpPr>
            <p:cNvPr id="119" name="Google Shape;119;p5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5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2" name="Google Shape;122;p5"/>
          <p:cNvGrpSpPr/>
          <p:nvPr/>
        </p:nvGrpSpPr>
        <p:grpSpPr>
          <a:xfrm>
            <a:off x="327670" y="6225420"/>
            <a:ext cx="305100" cy="305141"/>
            <a:chOff x="3023950" y="3689950"/>
            <a:chExt cx="316100" cy="316100"/>
          </a:xfrm>
        </p:grpSpPr>
        <p:sp>
          <p:nvSpPr>
            <p:cNvPr id="123" name="Google Shape;123;p5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6" name="Google Shape;12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1"/>
          </p:nvPr>
        </p:nvSpPr>
        <p:spPr>
          <a:xfrm>
            <a:off x="756800" y="2723367"/>
            <a:ext cx="3595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000"/>
              <a:buFont typeface="Teko"/>
              <a:buNone/>
              <a:defRPr sz="3333">
                <a:latin typeface="Teko"/>
                <a:ea typeface="Teko"/>
                <a:cs typeface="Teko"/>
                <a:sym typeface="Tek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Font typeface="Teko"/>
              <a:buNone/>
              <a:defRPr sz="2667">
                <a:latin typeface="Teko"/>
                <a:ea typeface="Teko"/>
                <a:cs typeface="Teko"/>
                <a:sym typeface="Tek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Font typeface="Teko"/>
              <a:buNone/>
              <a:defRPr sz="2667">
                <a:latin typeface="Teko"/>
                <a:ea typeface="Teko"/>
                <a:cs typeface="Teko"/>
                <a:sym typeface="Tek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Font typeface="Teko"/>
              <a:buNone/>
              <a:defRPr sz="2667">
                <a:latin typeface="Teko"/>
                <a:ea typeface="Teko"/>
                <a:cs typeface="Teko"/>
                <a:sym typeface="Tek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Font typeface="Teko"/>
              <a:buNone/>
              <a:defRPr sz="2667">
                <a:latin typeface="Teko"/>
                <a:ea typeface="Teko"/>
                <a:cs typeface="Teko"/>
                <a:sym typeface="Tek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Font typeface="Teko"/>
              <a:buNone/>
              <a:defRPr sz="2667">
                <a:latin typeface="Teko"/>
                <a:ea typeface="Teko"/>
                <a:cs typeface="Teko"/>
                <a:sym typeface="Tek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Font typeface="Teko"/>
              <a:buNone/>
              <a:defRPr sz="2667">
                <a:latin typeface="Teko"/>
                <a:ea typeface="Teko"/>
                <a:cs typeface="Teko"/>
                <a:sym typeface="Tek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Font typeface="Teko"/>
              <a:buNone/>
              <a:defRPr sz="2667">
                <a:latin typeface="Teko"/>
                <a:ea typeface="Teko"/>
                <a:cs typeface="Teko"/>
                <a:sym typeface="Tek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Font typeface="Teko"/>
              <a:buNone/>
              <a:defRPr sz="2667">
                <a:latin typeface="Teko"/>
                <a:ea typeface="Teko"/>
                <a:cs typeface="Teko"/>
                <a:sym typeface="Teko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2"/>
          </p:nvPr>
        </p:nvSpPr>
        <p:spPr>
          <a:xfrm>
            <a:off x="7839600" y="2723367"/>
            <a:ext cx="35956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Teko"/>
              <a:buNone/>
              <a:defRPr sz="3333">
                <a:latin typeface="Teko"/>
                <a:ea typeface="Teko"/>
                <a:cs typeface="Teko"/>
                <a:sym typeface="Tek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Teko"/>
              <a:buNone/>
              <a:defRPr sz="2667">
                <a:latin typeface="Teko"/>
                <a:ea typeface="Teko"/>
                <a:cs typeface="Teko"/>
                <a:sym typeface="Tek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Teko"/>
              <a:buNone/>
              <a:defRPr sz="2667">
                <a:latin typeface="Teko"/>
                <a:ea typeface="Teko"/>
                <a:cs typeface="Teko"/>
                <a:sym typeface="Tek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Teko"/>
              <a:buNone/>
              <a:defRPr sz="2667">
                <a:latin typeface="Teko"/>
                <a:ea typeface="Teko"/>
                <a:cs typeface="Teko"/>
                <a:sym typeface="Tek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Teko"/>
              <a:buNone/>
              <a:defRPr sz="2667">
                <a:latin typeface="Teko"/>
                <a:ea typeface="Teko"/>
                <a:cs typeface="Teko"/>
                <a:sym typeface="Tek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Teko"/>
              <a:buNone/>
              <a:defRPr sz="2667">
                <a:latin typeface="Teko"/>
                <a:ea typeface="Teko"/>
                <a:cs typeface="Teko"/>
                <a:sym typeface="Tek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Teko"/>
              <a:buNone/>
              <a:defRPr sz="2667">
                <a:latin typeface="Teko"/>
                <a:ea typeface="Teko"/>
                <a:cs typeface="Teko"/>
                <a:sym typeface="Tek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Teko"/>
              <a:buNone/>
              <a:defRPr sz="2667">
                <a:latin typeface="Teko"/>
                <a:ea typeface="Teko"/>
                <a:cs typeface="Teko"/>
                <a:sym typeface="Tek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Teko"/>
              <a:buNone/>
              <a:defRPr sz="2667">
                <a:latin typeface="Teko"/>
                <a:ea typeface="Teko"/>
                <a:cs typeface="Teko"/>
                <a:sym typeface="Teko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9" name="Google Shape;129;p5"/>
          <p:cNvSpPr txBox="1"/>
          <p:nvPr/>
        </p:nvSpPr>
        <p:spPr>
          <a:xfrm>
            <a:off x="3129400" y="6313773"/>
            <a:ext cx="5933200" cy="2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67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rPr>
              <a:t>003-1040559    1250 003-77156.8   1760 0009-14563.7   73273  </a:t>
            </a:r>
            <a:endParaRPr sz="1067">
              <a:solidFill>
                <a:schemeClr val="lt1"/>
              </a:solidFill>
              <a:latin typeface="Source Code Pro Light"/>
              <a:ea typeface="Source Code Pro Light"/>
              <a:cs typeface="Source Code Pro Light"/>
              <a:sym typeface="Source Code Pro Light"/>
            </a:endParaRPr>
          </a:p>
        </p:txBody>
      </p:sp>
      <p:sp>
        <p:nvSpPr>
          <p:cNvPr id="130" name="Google Shape;130;p5"/>
          <p:cNvSpPr txBox="1">
            <a:spLocks noGrp="1"/>
          </p:cNvSpPr>
          <p:nvPr>
            <p:ph type="subTitle" idx="3"/>
          </p:nvPr>
        </p:nvSpPr>
        <p:spPr>
          <a:xfrm>
            <a:off x="762000" y="3213100"/>
            <a:ext cx="3595600" cy="17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31" name="Google Shape;131;p5"/>
          <p:cNvSpPr txBox="1">
            <a:spLocks noGrp="1"/>
          </p:cNvSpPr>
          <p:nvPr>
            <p:ph type="subTitle" idx="4"/>
          </p:nvPr>
        </p:nvSpPr>
        <p:spPr>
          <a:xfrm>
            <a:off x="7834400" y="3213100"/>
            <a:ext cx="3595600" cy="17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893211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4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56" name="Google Shape;956;p41"/>
          <p:cNvSpPr txBox="1">
            <a:spLocks noGrp="1"/>
          </p:cNvSpPr>
          <p:nvPr>
            <p:ph type="title" idx="2"/>
          </p:nvPr>
        </p:nvSpPr>
        <p:spPr>
          <a:xfrm>
            <a:off x="1087200" y="2214300"/>
            <a:ext cx="3039600" cy="5656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57" name="Google Shape;957;p41"/>
          <p:cNvSpPr txBox="1">
            <a:spLocks noGrp="1"/>
          </p:cNvSpPr>
          <p:nvPr>
            <p:ph type="title" idx="3"/>
          </p:nvPr>
        </p:nvSpPr>
        <p:spPr>
          <a:xfrm>
            <a:off x="4576100" y="2214267"/>
            <a:ext cx="3039600" cy="5656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58" name="Google Shape;958;p41"/>
          <p:cNvSpPr txBox="1">
            <a:spLocks noGrp="1"/>
          </p:cNvSpPr>
          <p:nvPr>
            <p:ph type="title" idx="4"/>
          </p:nvPr>
        </p:nvSpPr>
        <p:spPr>
          <a:xfrm>
            <a:off x="8026467" y="2214267"/>
            <a:ext cx="3039600" cy="5656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59" name="Google Shape;959;p41"/>
          <p:cNvSpPr txBox="1">
            <a:spLocks noGrp="1"/>
          </p:cNvSpPr>
          <p:nvPr>
            <p:ph type="subTitle" idx="1"/>
          </p:nvPr>
        </p:nvSpPr>
        <p:spPr>
          <a:xfrm>
            <a:off x="1087400" y="2919224"/>
            <a:ext cx="3039600" cy="8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60" name="Google Shape;960;p41"/>
          <p:cNvSpPr txBox="1">
            <a:spLocks noGrp="1"/>
          </p:cNvSpPr>
          <p:nvPr>
            <p:ph type="subTitle" idx="5"/>
          </p:nvPr>
        </p:nvSpPr>
        <p:spPr>
          <a:xfrm>
            <a:off x="4576284" y="2919233"/>
            <a:ext cx="3039600" cy="8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61" name="Google Shape;961;p41"/>
          <p:cNvSpPr txBox="1">
            <a:spLocks noGrp="1"/>
          </p:cNvSpPr>
          <p:nvPr>
            <p:ph type="subTitle" idx="6"/>
          </p:nvPr>
        </p:nvSpPr>
        <p:spPr>
          <a:xfrm>
            <a:off x="8026467" y="2919233"/>
            <a:ext cx="3039600" cy="8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62" name="Google Shape;962;p41"/>
          <p:cNvSpPr txBox="1">
            <a:spLocks noGrp="1"/>
          </p:cNvSpPr>
          <p:nvPr>
            <p:ph type="title" idx="7"/>
          </p:nvPr>
        </p:nvSpPr>
        <p:spPr>
          <a:xfrm>
            <a:off x="1087200" y="4184500"/>
            <a:ext cx="3039600" cy="5656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63" name="Google Shape;963;p41"/>
          <p:cNvSpPr txBox="1">
            <a:spLocks noGrp="1"/>
          </p:cNvSpPr>
          <p:nvPr>
            <p:ph type="title" idx="8"/>
          </p:nvPr>
        </p:nvSpPr>
        <p:spPr>
          <a:xfrm>
            <a:off x="4576100" y="4184467"/>
            <a:ext cx="3039600" cy="5656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64" name="Google Shape;964;p41"/>
          <p:cNvSpPr txBox="1">
            <a:spLocks noGrp="1"/>
          </p:cNvSpPr>
          <p:nvPr>
            <p:ph type="title" idx="9"/>
          </p:nvPr>
        </p:nvSpPr>
        <p:spPr>
          <a:xfrm>
            <a:off x="8026467" y="4184467"/>
            <a:ext cx="3039600" cy="5656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65" name="Google Shape;965;p41"/>
          <p:cNvSpPr txBox="1">
            <a:spLocks noGrp="1"/>
          </p:cNvSpPr>
          <p:nvPr>
            <p:ph type="subTitle" idx="13"/>
          </p:nvPr>
        </p:nvSpPr>
        <p:spPr>
          <a:xfrm>
            <a:off x="1087400" y="4889424"/>
            <a:ext cx="3039600" cy="8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66" name="Google Shape;966;p41"/>
          <p:cNvSpPr txBox="1">
            <a:spLocks noGrp="1"/>
          </p:cNvSpPr>
          <p:nvPr>
            <p:ph type="subTitle" idx="14"/>
          </p:nvPr>
        </p:nvSpPr>
        <p:spPr>
          <a:xfrm>
            <a:off x="4576284" y="4889433"/>
            <a:ext cx="3039600" cy="8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67" name="Google Shape;967;p41"/>
          <p:cNvSpPr txBox="1">
            <a:spLocks noGrp="1"/>
          </p:cNvSpPr>
          <p:nvPr>
            <p:ph type="subTitle" idx="15"/>
          </p:nvPr>
        </p:nvSpPr>
        <p:spPr>
          <a:xfrm>
            <a:off x="8026467" y="4889433"/>
            <a:ext cx="3039600" cy="8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968" name="Google Shape;968;p41"/>
          <p:cNvGrpSpPr/>
          <p:nvPr/>
        </p:nvGrpSpPr>
        <p:grpSpPr>
          <a:xfrm>
            <a:off x="11559553" y="327451"/>
            <a:ext cx="305100" cy="305100"/>
            <a:chOff x="3023950" y="3689950"/>
            <a:chExt cx="316100" cy="316100"/>
          </a:xfrm>
        </p:grpSpPr>
        <p:sp>
          <p:nvSpPr>
            <p:cNvPr id="969" name="Google Shape;969;p41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41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41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72" name="Google Shape;972;p41"/>
          <p:cNvGrpSpPr/>
          <p:nvPr/>
        </p:nvGrpSpPr>
        <p:grpSpPr>
          <a:xfrm>
            <a:off x="11559237" y="6225420"/>
            <a:ext cx="305100" cy="305141"/>
            <a:chOff x="3023950" y="3689950"/>
            <a:chExt cx="316100" cy="316100"/>
          </a:xfrm>
        </p:grpSpPr>
        <p:sp>
          <p:nvSpPr>
            <p:cNvPr id="973" name="Google Shape;973;p41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41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41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76" name="Google Shape;976;p41"/>
          <p:cNvGrpSpPr/>
          <p:nvPr/>
        </p:nvGrpSpPr>
        <p:grpSpPr>
          <a:xfrm>
            <a:off x="327653" y="327451"/>
            <a:ext cx="305100" cy="305100"/>
            <a:chOff x="3023950" y="3689950"/>
            <a:chExt cx="316100" cy="316100"/>
          </a:xfrm>
        </p:grpSpPr>
        <p:sp>
          <p:nvSpPr>
            <p:cNvPr id="977" name="Google Shape;977;p41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41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41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0" name="Google Shape;980;p41"/>
          <p:cNvGrpSpPr/>
          <p:nvPr/>
        </p:nvGrpSpPr>
        <p:grpSpPr>
          <a:xfrm>
            <a:off x="327670" y="6225420"/>
            <a:ext cx="305100" cy="305141"/>
            <a:chOff x="3023950" y="3689950"/>
            <a:chExt cx="316100" cy="316100"/>
          </a:xfrm>
        </p:grpSpPr>
        <p:sp>
          <p:nvSpPr>
            <p:cNvPr id="981" name="Google Shape;981;p41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41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41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4" name="Google Shape;984;p41"/>
          <p:cNvSpPr txBox="1"/>
          <p:nvPr/>
        </p:nvSpPr>
        <p:spPr>
          <a:xfrm>
            <a:off x="3129400" y="6313773"/>
            <a:ext cx="5933200" cy="2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67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rPr>
              <a:t>003-1040559    1250 003-77156.8   1760 0009-14563.7   73273  </a:t>
            </a:r>
            <a:endParaRPr sz="1067">
              <a:solidFill>
                <a:schemeClr val="lt1"/>
              </a:solidFill>
              <a:latin typeface="Source Code Pro Light"/>
              <a:ea typeface="Source Code Pro Light"/>
              <a:cs typeface="Source Code Pro Light"/>
              <a:sym typeface="Source Code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20265836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">
  <p:cSld name="Caption 1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42"/>
          <p:cNvSpPr txBox="1">
            <a:spLocks noGrp="1"/>
          </p:cNvSpPr>
          <p:nvPr>
            <p:ph type="title"/>
          </p:nvPr>
        </p:nvSpPr>
        <p:spPr>
          <a:xfrm>
            <a:off x="7030700" y="1195200"/>
            <a:ext cx="4064400" cy="4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987" name="Google Shape;987;p42"/>
          <p:cNvGrpSpPr/>
          <p:nvPr/>
        </p:nvGrpSpPr>
        <p:grpSpPr>
          <a:xfrm>
            <a:off x="6233383" y="2198257"/>
            <a:ext cx="5477764" cy="4177332"/>
            <a:chOff x="5614975" y="2571738"/>
            <a:chExt cx="2725075" cy="2078413"/>
          </a:xfrm>
        </p:grpSpPr>
        <p:grpSp>
          <p:nvGrpSpPr>
            <p:cNvPr id="988" name="Google Shape;988;p42"/>
            <p:cNvGrpSpPr/>
            <p:nvPr/>
          </p:nvGrpSpPr>
          <p:grpSpPr>
            <a:xfrm>
              <a:off x="8301900" y="2571738"/>
              <a:ext cx="38150" cy="1997125"/>
              <a:chOff x="8301900" y="2571738"/>
              <a:chExt cx="38150" cy="1997125"/>
            </a:xfrm>
          </p:grpSpPr>
          <p:sp>
            <p:nvSpPr>
              <p:cNvPr id="989" name="Google Shape;989;p42"/>
              <p:cNvSpPr/>
              <p:nvPr/>
            </p:nvSpPr>
            <p:spPr>
              <a:xfrm>
                <a:off x="8305713" y="2571738"/>
                <a:ext cx="1735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944" extrusionOk="0">
                    <a:moveTo>
                      <a:pt x="333" y="112"/>
                    </a:moveTo>
                    <a:cubicBezTo>
                      <a:pt x="416" y="112"/>
                      <a:pt x="472" y="112"/>
                      <a:pt x="500" y="167"/>
                    </a:cubicBezTo>
                    <a:cubicBezTo>
                      <a:pt x="527" y="223"/>
                      <a:pt x="555" y="278"/>
                      <a:pt x="555" y="361"/>
                    </a:cubicBezTo>
                    <a:cubicBezTo>
                      <a:pt x="555" y="389"/>
                      <a:pt x="555" y="417"/>
                      <a:pt x="555" y="472"/>
                    </a:cubicBezTo>
                    <a:cubicBezTo>
                      <a:pt x="555" y="500"/>
                      <a:pt x="555" y="555"/>
                      <a:pt x="555" y="583"/>
                    </a:cubicBezTo>
                    <a:cubicBezTo>
                      <a:pt x="555" y="666"/>
                      <a:pt x="527" y="722"/>
                      <a:pt x="500" y="777"/>
                    </a:cubicBezTo>
                    <a:cubicBezTo>
                      <a:pt x="472" y="805"/>
                      <a:pt x="416" y="833"/>
                      <a:pt x="333" y="833"/>
                    </a:cubicBezTo>
                    <a:cubicBezTo>
                      <a:pt x="278" y="833"/>
                      <a:pt x="222" y="805"/>
                      <a:pt x="195" y="777"/>
                    </a:cubicBezTo>
                    <a:cubicBezTo>
                      <a:pt x="167" y="722"/>
                      <a:pt x="139" y="666"/>
                      <a:pt x="139" y="583"/>
                    </a:cubicBezTo>
                    <a:lnTo>
                      <a:pt x="139" y="472"/>
                    </a:lnTo>
                    <a:lnTo>
                      <a:pt x="139" y="361"/>
                    </a:lnTo>
                    <a:cubicBezTo>
                      <a:pt x="139" y="278"/>
                      <a:pt x="167" y="223"/>
                      <a:pt x="195" y="167"/>
                    </a:cubicBezTo>
                    <a:cubicBezTo>
                      <a:pt x="222" y="112"/>
                      <a:pt x="278" y="112"/>
                      <a:pt x="333" y="112"/>
                    </a:cubicBezTo>
                    <a:close/>
                    <a:moveTo>
                      <a:pt x="333" y="1"/>
                    </a:moveTo>
                    <a:cubicBezTo>
                      <a:pt x="222" y="1"/>
                      <a:pt x="139" y="29"/>
                      <a:pt x="111" y="84"/>
                    </a:cubicBezTo>
                    <a:cubicBezTo>
                      <a:pt x="56" y="167"/>
                      <a:pt x="28" y="250"/>
                      <a:pt x="28" y="361"/>
                    </a:cubicBezTo>
                    <a:lnTo>
                      <a:pt x="0" y="472"/>
                    </a:lnTo>
                    <a:lnTo>
                      <a:pt x="28" y="583"/>
                    </a:lnTo>
                    <a:cubicBezTo>
                      <a:pt x="28" y="694"/>
                      <a:pt x="56" y="777"/>
                      <a:pt x="111" y="833"/>
                    </a:cubicBezTo>
                    <a:cubicBezTo>
                      <a:pt x="139" y="916"/>
                      <a:pt x="222" y="944"/>
                      <a:pt x="333" y="944"/>
                    </a:cubicBezTo>
                    <a:cubicBezTo>
                      <a:pt x="472" y="944"/>
                      <a:pt x="555" y="916"/>
                      <a:pt x="583" y="833"/>
                    </a:cubicBezTo>
                    <a:cubicBezTo>
                      <a:pt x="638" y="777"/>
                      <a:pt x="666" y="694"/>
                      <a:pt x="666" y="583"/>
                    </a:cubicBezTo>
                    <a:cubicBezTo>
                      <a:pt x="666" y="555"/>
                      <a:pt x="694" y="528"/>
                      <a:pt x="694" y="472"/>
                    </a:cubicBezTo>
                    <a:cubicBezTo>
                      <a:pt x="694" y="417"/>
                      <a:pt x="666" y="389"/>
                      <a:pt x="666" y="361"/>
                    </a:cubicBezTo>
                    <a:cubicBezTo>
                      <a:pt x="666" y="250"/>
                      <a:pt x="638" y="167"/>
                      <a:pt x="583" y="84"/>
                    </a:cubicBezTo>
                    <a:cubicBezTo>
                      <a:pt x="555" y="29"/>
                      <a:pt x="472" y="1"/>
                      <a:pt x="3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" name="Google Shape;990;p42"/>
              <p:cNvSpPr/>
              <p:nvPr/>
            </p:nvSpPr>
            <p:spPr>
              <a:xfrm>
                <a:off x="8302600" y="2966313"/>
                <a:ext cx="1735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944" extrusionOk="0">
                    <a:moveTo>
                      <a:pt x="333" y="84"/>
                    </a:moveTo>
                    <a:cubicBezTo>
                      <a:pt x="416" y="84"/>
                      <a:pt x="472" y="111"/>
                      <a:pt x="500" y="167"/>
                    </a:cubicBezTo>
                    <a:cubicBezTo>
                      <a:pt x="527" y="222"/>
                      <a:pt x="555" y="278"/>
                      <a:pt x="555" y="361"/>
                    </a:cubicBezTo>
                    <a:cubicBezTo>
                      <a:pt x="555" y="389"/>
                      <a:pt x="555" y="416"/>
                      <a:pt x="555" y="472"/>
                    </a:cubicBezTo>
                    <a:cubicBezTo>
                      <a:pt x="555" y="500"/>
                      <a:pt x="555" y="555"/>
                      <a:pt x="555" y="583"/>
                    </a:cubicBezTo>
                    <a:cubicBezTo>
                      <a:pt x="555" y="638"/>
                      <a:pt x="527" y="721"/>
                      <a:pt x="500" y="749"/>
                    </a:cubicBezTo>
                    <a:cubicBezTo>
                      <a:pt x="472" y="805"/>
                      <a:pt x="416" y="832"/>
                      <a:pt x="333" y="832"/>
                    </a:cubicBezTo>
                    <a:cubicBezTo>
                      <a:pt x="278" y="832"/>
                      <a:pt x="222" y="805"/>
                      <a:pt x="195" y="749"/>
                    </a:cubicBezTo>
                    <a:cubicBezTo>
                      <a:pt x="167" y="721"/>
                      <a:pt x="139" y="638"/>
                      <a:pt x="139" y="583"/>
                    </a:cubicBezTo>
                    <a:lnTo>
                      <a:pt x="139" y="472"/>
                    </a:lnTo>
                    <a:lnTo>
                      <a:pt x="139" y="361"/>
                    </a:lnTo>
                    <a:cubicBezTo>
                      <a:pt x="139" y="278"/>
                      <a:pt x="167" y="222"/>
                      <a:pt x="195" y="167"/>
                    </a:cubicBezTo>
                    <a:cubicBezTo>
                      <a:pt x="222" y="111"/>
                      <a:pt x="278" y="84"/>
                      <a:pt x="333" y="84"/>
                    </a:cubicBezTo>
                    <a:close/>
                    <a:moveTo>
                      <a:pt x="333" y="0"/>
                    </a:moveTo>
                    <a:cubicBezTo>
                      <a:pt x="222" y="0"/>
                      <a:pt x="139" y="28"/>
                      <a:pt x="111" y="84"/>
                    </a:cubicBezTo>
                    <a:cubicBezTo>
                      <a:pt x="56" y="167"/>
                      <a:pt x="28" y="250"/>
                      <a:pt x="28" y="333"/>
                    </a:cubicBezTo>
                    <a:lnTo>
                      <a:pt x="0" y="472"/>
                    </a:lnTo>
                    <a:lnTo>
                      <a:pt x="28" y="583"/>
                    </a:lnTo>
                    <a:cubicBezTo>
                      <a:pt x="28" y="694"/>
                      <a:pt x="56" y="777"/>
                      <a:pt x="111" y="832"/>
                    </a:cubicBezTo>
                    <a:cubicBezTo>
                      <a:pt x="139" y="915"/>
                      <a:pt x="222" y="943"/>
                      <a:pt x="333" y="943"/>
                    </a:cubicBezTo>
                    <a:cubicBezTo>
                      <a:pt x="472" y="943"/>
                      <a:pt x="555" y="915"/>
                      <a:pt x="583" y="832"/>
                    </a:cubicBezTo>
                    <a:cubicBezTo>
                      <a:pt x="638" y="777"/>
                      <a:pt x="666" y="694"/>
                      <a:pt x="666" y="583"/>
                    </a:cubicBezTo>
                    <a:cubicBezTo>
                      <a:pt x="666" y="555"/>
                      <a:pt x="694" y="527"/>
                      <a:pt x="694" y="472"/>
                    </a:cubicBezTo>
                    <a:cubicBezTo>
                      <a:pt x="694" y="416"/>
                      <a:pt x="666" y="361"/>
                      <a:pt x="666" y="333"/>
                    </a:cubicBezTo>
                    <a:cubicBezTo>
                      <a:pt x="666" y="250"/>
                      <a:pt x="638" y="167"/>
                      <a:pt x="583" y="84"/>
                    </a:cubicBezTo>
                    <a:cubicBezTo>
                      <a:pt x="555" y="28"/>
                      <a:pt x="472" y="0"/>
                      <a:pt x="3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" name="Google Shape;991;p42"/>
              <p:cNvSpPr/>
              <p:nvPr/>
            </p:nvSpPr>
            <p:spPr>
              <a:xfrm>
                <a:off x="8302250" y="3360888"/>
                <a:ext cx="1735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944" extrusionOk="0">
                    <a:moveTo>
                      <a:pt x="333" y="84"/>
                    </a:moveTo>
                    <a:cubicBezTo>
                      <a:pt x="416" y="84"/>
                      <a:pt x="472" y="112"/>
                      <a:pt x="500" y="167"/>
                    </a:cubicBezTo>
                    <a:cubicBezTo>
                      <a:pt x="527" y="223"/>
                      <a:pt x="555" y="278"/>
                      <a:pt x="555" y="361"/>
                    </a:cubicBezTo>
                    <a:cubicBezTo>
                      <a:pt x="555" y="389"/>
                      <a:pt x="555" y="417"/>
                      <a:pt x="555" y="472"/>
                    </a:cubicBezTo>
                    <a:cubicBezTo>
                      <a:pt x="555" y="500"/>
                      <a:pt x="555" y="555"/>
                      <a:pt x="555" y="583"/>
                    </a:cubicBezTo>
                    <a:cubicBezTo>
                      <a:pt x="555" y="638"/>
                      <a:pt x="527" y="722"/>
                      <a:pt x="500" y="749"/>
                    </a:cubicBezTo>
                    <a:cubicBezTo>
                      <a:pt x="472" y="805"/>
                      <a:pt x="416" y="833"/>
                      <a:pt x="333" y="833"/>
                    </a:cubicBezTo>
                    <a:cubicBezTo>
                      <a:pt x="278" y="833"/>
                      <a:pt x="222" y="805"/>
                      <a:pt x="195" y="749"/>
                    </a:cubicBezTo>
                    <a:cubicBezTo>
                      <a:pt x="167" y="722"/>
                      <a:pt x="139" y="638"/>
                      <a:pt x="139" y="583"/>
                    </a:cubicBezTo>
                    <a:lnTo>
                      <a:pt x="139" y="472"/>
                    </a:lnTo>
                    <a:lnTo>
                      <a:pt x="139" y="361"/>
                    </a:lnTo>
                    <a:cubicBezTo>
                      <a:pt x="139" y="278"/>
                      <a:pt x="167" y="223"/>
                      <a:pt x="195" y="167"/>
                    </a:cubicBezTo>
                    <a:cubicBezTo>
                      <a:pt x="222" y="112"/>
                      <a:pt x="278" y="84"/>
                      <a:pt x="333" y="84"/>
                    </a:cubicBezTo>
                    <a:close/>
                    <a:moveTo>
                      <a:pt x="333" y="1"/>
                    </a:moveTo>
                    <a:cubicBezTo>
                      <a:pt x="222" y="1"/>
                      <a:pt x="139" y="29"/>
                      <a:pt x="111" y="84"/>
                    </a:cubicBezTo>
                    <a:cubicBezTo>
                      <a:pt x="56" y="167"/>
                      <a:pt x="28" y="250"/>
                      <a:pt x="28" y="334"/>
                    </a:cubicBezTo>
                    <a:lnTo>
                      <a:pt x="0" y="472"/>
                    </a:lnTo>
                    <a:lnTo>
                      <a:pt x="28" y="583"/>
                    </a:lnTo>
                    <a:cubicBezTo>
                      <a:pt x="28" y="694"/>
                      <a:pt x="56" y="777"/>
                      <a:pt x="111" y="833"/>
                    </a:cubicBezTo>
                    <a:cubicBezTo>
                      <a:pt x="139" y="916"/>
                      <a:pt x="222" y="943"/>
                      <a:pt x="333" y="943"/>
                    </a:cubicBezTo>
                    <a:cubicBezTo>
                      <a:pt x="472" y="943"/>
                      <a:pt x="555" y="916"/>
                      <a:pt x="583" y="833"/>
                    </a:cubicBezTo>
                    <a:cubicBezTo>
                      <a:pt x="638" y="777"/>
                      <a:pt x="666" y="694"/>
                      <a:pt x="666" y="583"/>
                    </a:cubicBezTo>
                    <a:cubicBezTo>
                      <a:pt x="666" y="555"/>
                      <a:pt x="694" y="528"/>
                      <a:pt x="694" y="472"/>
                    </a:cubicBezTo>
                    <a:cubicBezTo>
                      <a:pt x="694" y="417"/>
                      <a:pt x="666" y="361"/>
                      <a:pt x="666" y="334"/>
                    </a:cubicBezTo>
                    <a:cubicBezTo>
                      <a:pt x="666" y="250"/>
                      <a:pt x="638" y="167"/>
                      <a:pt x="583" y="84"/>
                    </a:cubicBezTo>
                    <a:cubicBezTo>
                      <a:pt x="555" y="29"/>
                      <a:pt x="472" y="1"/>
                      <a:pt x="3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" name="Google Shape;992;p42"/>
              <p:cNvSpPr/>
              <p:nvPr/>
            </p:nvSpPr>
            <p:spPr>
              <a:xfrm>
                <a:off x="8301900" y="3755463"/>
                <a:ext cx="17350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694" h="943" extrusionOk="0">
                    <a:moveTo>
                      <a:pt x="333" y="83"/>
                    </a:moveTo>
                    <a:cubicBezTo>
                      <a:pt x="416" y="83"/>
                      <a:pt x="472" y="111"/>
                      <a:pt x="500" y="166"/>
                    </a:cubicBezTo>
                    <a:cubicBezTo>
                      <a:pt x="527" y="222"/>
                      <a:pt x="555" y="277"/>
                      <a:pt x="555" y="361"/>
                    </a:cubicBezTo>
                    <a:cubicBezTo>
                      <a:pt x="555" y="388"/>
                      <a:pt x="555" y="416"/>
                      <a:pt x="555" y="471"/>
                    </a:cubicBezTo>
                    <a:cubicBezTo>
                      <a:pt x="555" y="499"/>
                      <a:pt x="555" y="555"/>
                      <a:pt x="555" y="582"/>
                    </a:cubicBezTo>
                    <a:cubicBezTo>
                      <a:pt x="555" y="638"/>
                      <a:pt x="527" y="721"/>
                      <a:pt x="500" y="749"/>
                    </a:cubicBezTo>
                    <a:cubicBezTo>
                      <a:pt x="472" y="804"/>
                      <a:pt x="416" y="832"/>
                      <a:pt x="333" y="832"/>
                    </a:cubicBezTo>
                    <a:cubicBezTo>
                      <a:pt x="278" y="832"/>
                      <a:pt x="222" y="804"/>
                      <a:pt x="195" y="749"/>
                    </a:cubicBezTo>
                    <a:cubicBezTo>
                      <a:pt x="167" y="721"/>
                      <a:pt x="139" y="638"/>
                      <a:pt x="139" y="582"/>
                    </a:cubicBezTo>
                    <a:lnTo>
                      <a:pt x="139" y="471"/>
                    </a:lnTo>
                    <a:lnTo>
                      <a:pt x="139" y="361"/>
                    </a:lnTo>
                    <a:cubicBezTo>
                      <a:pt x="139" y="277"/>
                      <a:pt x="167" y="222"/>
                      <a:pt x="195" y="166"/>
                    </a:cubicBezTo>
                    <a:cubicBezTo>
                      <a:pt x="222" y="111"/>
                      <a:pt x="278" y="83"/>
                      <a:pt x="333" y="83"/>
                    </a:cubicBezTo>
                    <a:close/>
                    <a:moveTo>
                      <a:pt x="333" y="0"/>
                    </a:moveTo>
                    <a:cubicBezTo>
                      <a:pt x="222" y="0"/>
                      <a:pt x="139" y="28"/>
                      <a:pt x="111" y="83"/>
                    </a:cubicBezTo>
                    <a:cubicBezTo>
                      <a:pt x="56" y="166"/>
                      <a:pt x="28" y="250"/>
                      <a:pt x="28" y="333"/>
                    </a:cubicBezTo>
                    <a:lnTo>
                      <a:pt x="0" y="471"/>
                    </a:lnTo>
                    <a:lnTo>
                      <a:pt x="28" y="582"/>
                    </a:lnTo>
                    <a:cubicBezTo>
                      <a:pt x="28" y="693"/>
                      <a:pt x="56" y="776"/>
                      <a:pt x="111" y="832"/>
                    </a:cubicBezTo>
                    <a:cubicBezTo>
                      <a:pt x="139" y="915"/>
                      <a:pt x="222" y="943"/>
                      <a:pt x="333" y="943"/>
                    </a:cubicBezTo>
                    <a:cubicBezTo>
                      <a:pt x="472" y="943"/>
                      <a:pt x="555" y="915"/>
                      <a:pt x="583" y="832"/>
                    </a:cubicBezTo>
                    <a:cubicBezTo>
                      <a:pt x="638" y="776"/>
                      <a:pt x="666" y="693"/>
                      <a:pt x="666" y="582"/>
                    </a:cubicBezTo>
                    <a:cubicBezTo>
                      <a:pt x="666" y="555"/>
                      <a:pt x="694" y="527"/>
                      <a:pt x="694" y="471"/>
                    </a:cubicBezTo>
                    <a:cubicBezTo>
                      <a:pt x="694" y="416"/>
                      <a:pt x="666" y="361"/>
                      <a:pt x="666" y="333"/>
                    </a:cubicBezTo>
                    <a:cubicBezTo>
                      <a:pt x="666" y="250"/>
                      <a:pt x="638" y="166"/>
                      <a:pt x="583" y="83"/>
                    </a:cubicBezTo>
                    <a:cubicBezTo>
                      <a:pt x="555" y="28"/>
                      <a:pt x="472" y="0"/>
                      <a:pt x="3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" name="Google Shape;993;p42"/>
              <p:cNvSpPr/>
              <p:nvPr/>
            </p:nvSpPr>
            <p:spPr>
              <a:xfrm>
                <a:off x="8302600" y="4150013"/>
                <a:ext cx="17350" cy="24275"/>
              </a:xfrm>
              <a:custGeom>
                <a:avLst/>
                <a:gdLst/>
                <a:ahLst/>
                <a:cxnLst/>
                <a:rect l="l" t="t" r="r" b="b"/>
                <a:pathLst>
                  <a:path w="694" h="971" extrusionOk="0">
                    <a:moveTo>
                      <a:pt x="333" y="111"/>
                    </a:moveTo>
                    <a:cubicBezTo>
                      <a:pt x="416" y="111"/>
                      <a:pt x="472" y="139"/>
                      <a:pt x="500" y="194"/>
                    </a:cubicBezTo>
                    <a:cubicBezTo>
                      <a:pt x="527" y="222"/>
                      <a:pt x="555" y="305"/>
                      <a:pt x="555" y="388"/>
                    </a:cubicBezTo>
                    <a:cubicBezTo>
                      <a:pt x="555" y="388"/>
                      <a:pt x="555" y="444"/>
                      <a:pt x="555" y="471"/>
                    </a:cubicBezTo>
                    <a:cubicBezTo>
                      <a:pt x="555" y="527"/>
                      <a:pt x="555" y="582"/>
                      <a:pt x="555" y="582"/>
                    </a:cubicBezTo>
                    <a:cubicBezTo>
                      <a:pt x="555" y="665"/>
                      <a:pt x="527" y="749"/>
                      <a:pt x="500" y="776"/>
                    </a:cubicBezTo>
                    <a:cubicBezTo>
                      <a:pt x="472" y="832"/>
                      <a:pt x="416" y="860"/>
                      <a:pt x="333" y="860"/>
                    </a:cubicBezTo>
                    <a:cubicBezTo>
                      <a:pt x="278" y="860"/>
                      <a:pt x="222" y="832"/>
                      <a:pt x="195" y="776"/>
                    </a:cubicBezTo>
                    <a:cubicBezTo>
                      <a:pt x="167" y="749"/>
                      <a:pt x="139" y="665"/>
                      <a:pt x="139" y="582"/>
                    </a:cubicBezTo>
                    <a:lnTo>
                      <a:pt x="139" y="471"/>
                    </a:lnTo>
                    <a:lnTo>
                      <a:pt x="139" y="388"/>
                    </a:lnTo>
                    <a:cubicBezTo>
                      <a:pt x="139" y="305"/>
                      <a:pt x="167" y="222"/>
                      <a:pt x="195" y="194"/>
                    </a:cubicBezTo>
                    <a:cubicBezTo>
                      <a:pt x="222" y="139"/>
                      <a:pt x="278" y="111"/>
                      <a:pt x="333" y="111"/>
                    </a:cubicBezTo>
                    <a:close/>
                    <a:moveTo>
                      <a:pt x="333" y="0"/>
                    </a:moveTo>
                    <a:cubicBezTo>
                      <a:pt x="222" y="0"/>
                      <a:pt x="139" y="55"/>
                      <a:pt x="111" y="111"/>
                    </a:cubicBezTo>
                    <a:cubicBezTo>
                      <a:pt x="56" y="166"/>
                      <a:pt x="28" y="277"/>
                      <a:pt x="28" y="360"/>
                    </a:cubicBezTo>
                    <a:lnTo>
                      <a:pt x="0" y="499"/>
                    </a:lnTo>
                    <a:lnTo>
                      <a:pt x="28" y="610"/>
                    </a:lnTo>
                    <a:cubicBezTo>
                      <a:pt x="28" y="721"/>
                      <a:pt x="56" y="804"/>
                      <a:pt x="111" y="860"/>
                    </a:cubicBezTo>
                    <a:cubicBezTo>
                      <a:pt x="139" y="915"/>
                      <a:pt x="222" y="970"/>
                      <a:pt x="333" y="970"/>
                    </a:cubicBezTo>
                    <a:cubicBezTo>
                      <a:pt x="472" y="970"/>
                      <a:pt x="555" y="915"/>
                      <a:pt x="583" y="860"/>
                    </a:cubicBezTo>
                    <a:cubicBezTo>
                      <a:pt x="638" y="804"/>
                      <a:pt x="666" y="721"/>
                      <a:pt x="666" y="610"/>
                    </a:cubicBezTo>
                    <a:cubicBezTo>
                      <a:pt x="666" y="582"/>
                      <a:pt x="694" y="527"/>
                      <a:pt x="694" y="499"/>
                    </a:cubicBezTo>
                    <a:cubicBezTo>
                      <a:pt x="694" y="444"/>
                      <a:pt x="666" y="388"/>
                      <a:pt x="666" y="360"/>
                    </a:cubicBezTo>
                    <a:cubicBezTo>
                      <a:pt x="666" y="277"/>
                      <a:pt x="638" y="166"/>
                      <a:pt x="583" y="111"/>
                    </a:cubicBezTo>
                    <a:cubicBezTo>
                      <a:pt x="555" y="55"/>
                      <a:pt x="472" y="0"/>
                      <a:pt x="3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4" name="Google Shape;994;p42"/>
              <p:cNvSpPr/>
              <p:nvPr/>
            </p:nvSpPr>
            <p:spPr>
              <a:xfrm>
                <a:off x="8301900" y="4545263"/>
                <a:ext cx="1735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944" extrusionOk="0">
                    <a:moveTo>
                      <a:pt x="333" y="112"/>
                    </a:moveTo>
                    <a:cubicBezTo>
                      <a:pt x="416" y="112"/>
                      <a:pt x="472" y="139"/>
                      <a:pt x="500" y="195"/>
                    </a:cubicBezTo>
                    <a:cubicBezTo>
                      <a:pt x="527" y="222"/>
                      <a:pt x="555" y="306"/>
                      <a:pt x="555" y="361"/>
                    </a:cubicBezTo>
                    <a:cubicBezTo>
                      <a:pt x="555" y="389"/>
                      <a:pt x="555" y="444"/>
                      <a:pt x="555" y="472"/>
                    </a:cubicBezTo>
                    <a:cubicBezTo>
                      <a:pt x="555" y="527"/>
                      <a:pt x="555" y="555"/>
                      <a:pt x="555" y="583"/>
                    </a:cubicBezTo>
                    <a:cubicBezTo>
                      <a:pt x="555" y="666"/>
                      <a:pt x="527" y="749"/>
                      <a:pt x="500" y="777"/>
                    </a:cubicBezTo>
                    <a:cubicBezTo>
                      <a:pt x="472" y="832"/>
                      <a:pt x="416" y="860"/>
                      <a:pt x="333" y="860"/>
                    </a:cubicBezTo>
                    <a:cubicBezTo>
                      <a:pt x="278" y="860"/>
                      <a:pt x="222" y="832"/>
                      <a:pt x="195" y="777"/>
                    </a:cubicBezTo>
                    <a:cubicBezTo>
                      <a:pt x="167" y="749"/>
                      <a:pt x="139" y="666"/>
                      <a:pt x="139" y="583"/>
                    </a:cubicBezTo>
                    <a:lnTo>
                      <a:pt x="139" y="472"/>
                    </a:lnTo>
                    <a:lnTo>
                      <a:pt x="139" y="361"/>
                    </a:lnTo>
                    <a:cubicBezTo>
                      <a:pt x="139" y="306"/>
                      <a:pt x="167" y="222"/>
                      <a:pt x="195" y="195"/>
                    </a:cubicBezTo>
                    <a:cubicBezTo>
                      <a:pt x="222" y="139"/>
                      <a:pt x="278" y="112"/>
                      <a:pt x="333" y="112"/>
                    </a:cubicBezTo>
                    <a:close/>
                    <a:moveTo>
                      <a:pt x="333" y="1"/>
                    </a:moveTo>
                    <a:cubicBezTo>
                      <a:pt x="222" y="1"/>
                      <a:pt x="139" y="56"/>
                      <a:pt x="111" y="112"/>
                    </a:cubicBezTo>
                    <a:cubicBezTo>
                      <a:pt x="56" y="167"/>
                      <a:pt x="28" y="250"/>
                      <a:pt x="28" y="361"/>
                    </a:cubicBezTo>
                    <a:lnTo>
                      <a:pt x="0" y="472"/>
                    </a:lnTo>
                    <a:lnTo>
                      <a:pt x="28" y="611"/>
                    </a:lnTo>
                    <a:cubicBezTo>
                      <a:pt x="28" y="694"/>
                      <a:pt x="56" y="805"/>
                      <a:pt x="111" y="860"/>
                    </a:cubicBezTo>
                    <a:cubicBezTo>
                      <a:pt x="139" y="916"/>
                      <a:pt x="222" y="943"/>
                      <a:pt x="333" y="943"/>
                    </a:cubicBezTo>
                    <a:cubicBezTo>
                      <a:pt x="472" y="943"/>
                      <a:pt x="555" y="916"/>
                      <a:pt x="583" y="860"/>
                    </a:cubicBezTo>
                    <a:cubicBezTo>
                      <a:pt x="638" y="805"/>
                      <a:pt x="666" y="694"/>
                      <a:pt x="666" y="611"/>
                    </a:cubicBezTo>
                    <a:cubicBezTo>
                      <a:pt x="666" y="583"/>
                      <a:pt x="694" y="527"/>
                      <a:pt x="694" y="472"/>
                    </a:cubicBezTo>
                    <a:cubicBezTo>
                      <a:pt x="694" y="444"/>
                      <a:pt x="666" y="389"/>
                      <a:pt x="666" y="361"/>
                    </a:cubicBezTo>
                    <a:cubicBezTo>
                      <a:pt x="666" y="250"/>
                      <a:pt x="638" y="167"/>
                      <a:pt x="583" y="112"/>
                    </a:cubicBezTo>
                    <a:cubicBezTo>
                      <a:pt x="555" y="56"/>
                      <a:pt x="472" y="1"/>
                      <a:pt x="3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" name="Google Shape;995;p42"/>
              <p:cNvSpPr/>
              <p:nvPr/>
            </p:nvSpPr>
            <p:spPr>
              <a:xfrm>
                <a:off x="8325813" y="2571738"/>
                <a:ext cx="104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417" h="916" extrusionOk="0">
                    <a:moveTo>
                      <a:pt x="333" y="1"/>
                    </a:moveTo>
                    <a:cubicBezTo>
                      <a:pt x="306" y="1"/>
                      <a:pt x="306" y="1"/>
                      <a:pt x="278" y="29"/>
                    </a:cubicBezTo>
                    <a:lnTo>
                      <a:pt x="1" y="250"/>
                    </a:lnTo>
                    <a:cubicBezTo>
                      <a:pt x="1" y="278"/>
                      <a:pt x="1" y="278"/>
                      <a:pt x="1" y="278"/>
                    </a:cubicBezTo>
                    <a:lnTo>
                      <a:pt x="28" y="306"/>
                    </a:lnTo>
                    <a:cubicBezTo>
                      <a:pt x="28" y="334"/>
                      <a:pt x="56" y="334"/>
                      <a:pt x="56" y="334"/>
                    </a:cubicBezTo>
                    <a:lnTo>
                      <a:pt x="84" y="334"/>
                    </a:lnTo>
                    <a:lnTo>
                      <a:pt x="306" y="167"/>
                    </a:lnTo>
                    <a:lnTo>
                      <a:pt x="306" y="888"/>
                    </a:lnTo>
                    <a:cubicBezTo>
                      <a:pt x="306" y="916"/>
                      <a:pt x="306" y="916"/>
                      <a:pt x="306" y="916"/>
                    </a:cubicBezTo>
                    <a:lnTo>
                      <a:pt x="416" y="916"/>
                    </a:lnTo>
                    <a:cubicBezTo>
                      <a:pt x="416" y="916"/>
                      <a:pt x="416" y="916"/>
                      <a:pt x="416" y="888"/>
                    </a:cubicBezTo>
                    <a:lnTo>
                      <a:pt x="416" y="29"/>
                    </a:lnTo>
                    <a:cubicBezTo>
                      <a:pt x="389" y="1"/>
                      <a:pt x="389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42"/>
              <p:cNvSpPr/>
              <p:nvPr/>
            </p:nvSpPr>
            <p:spPr>
              <a:xfrm>
                <a:off x="8323400" y="2966303"/>
                <a:ext cx="159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638" h="916" extrusionOk="0">
                    <a:moveTo>
                      <a:pt x="305" y="0"/>
                    </a:moveTo>
                    <a:cubicBezTo>
                      <a:pt x="250" y="0"/>
                      <a:pt x="194" y="0"/>
                      <a:pt x="139" y="28"/>
                    </a:cubicBezTo>
                    <a:cubicBezTo>
                      <a:pt x="111" y="56"/>
                      <a:pt x="83" y="84"/>
                      <a:pt x="56" y="139"/>
                    </a:cubicBezTo>
                    <a:cubicBezTo>
                      <a:pt x="28" y="167"/>
                      <a:pt x="0" y="222"/>
                      <a:pt x="0" y="278"/>
                    </a:cubicBezTo>
                    <a:lnTo>
                      <a:pt x="28" y="278"/>
                    </a:lnTo>
                    <a:cubicBezTo>
                      <a:pt x="28" y="305"/>
                      <a:pt x="28" y="305"/>
                      <a:pt x="28" y="305"/>
                    </a:cubicBezTo>
                    <a:lnTo>
                      <a:pt x="111" y="305"/>
                    </a:lnTo>
                    <a:cubicBezTo>
                      <a:pt x="111" y="305"/>
                      <a:pt x="111" y="305"/>
                      <a:pt x="111" y="278"/>
                    </a:cubicBezTo>
                    <a:lnTo>
                      <a:pt x="139" y="278"/>
                    </a:lnTo>
                    <a:cubicBezTo>
                      <a:pt x="139" y="222"/>
                      <a:pt x="167" y="167"/>
                      <a:pt x="194" y="139"/>
                    </a:cubicBezTo>
                    <a:cubicBezTo>
                      <a:pt x="222" y="111"/>
                      <a:pt x="250" y="84"/>
                      <a:pt x="305" y="84"/>
                    </a:cubicBezTo>
                    <a:cubicBezTo>
                      <a:pt x="361" y="84"/>
                      <a:pt x="416" y="111"/>
                      <a:pt x="444" y="139"/>
                    </a:cubicBezTo>
                    <a:cubicBezTo>
                      <a:pt x="472" y="167"/>
                      <a:pt x="472" y="222"/>
                      <a:pt x="472" y="250"/>
                    </a:cubicBezTo>
                    <a:cubicBezTo>
                      <a:pt x="472" y="305"/>
                      <a:pt x="472" y="333"/>
                      <a:pt x="444" y="361"/>
                    </a:cubicBezTo>
                    <a:cubicBezTo>
                      <a:pt x="416" y="416"/>
                      <a:pt x="388" y="444"/>
                      <a:pt x="305" y="500"/>
                    </a:cubicBezTo>
                    <a:lnTo>
                      <a:pt x="28" y="805"/>
                    </a:lnTo>
                    <a:cubicBezTo>
                      <a:pt x="0" y="805"/>
                      <a:pt x="0" y="832"/>
                      <a:pt x="0" y="860"/>
                    </a:cubicBezTo>
                    <a:lnTo>
                      <a:pt x="0" y="888"/>
                    </a:lnTo>
                    <a:cubicBezTo>
                      <a:pt x="0" y="888"/>
                      <a:pt x="0" y="915"/>
                      <a:pt x="0" y="915"/>
                    </a:cubicBezTo>
                    <a:lnTo>
                      <a:pt x="610" y="915"/>
                    </a:lnTo>
                    <a:cubicBezTo>
                      <a:pt x="638" y="915"/>
                      <a:pt x="638" y="888"/>
                      <a:pt x="638" y="888"/>
                    </a:cubicBezTo>
                    <a:lnTo>
                      <a:pt x="638" y="832"/>
                    </a:lnTo>
                    <a:lnTo>
                      <a:pt x="610" y="832"/>
                    </a:lnTo>
                    <a:cubicBezTo>
                      <a:pt x="610" y="805"/>
                      <a:pt x="610" y="805"/>
                      <a:pt x="610" y="805"/>
                    </a:cubicBezTo>
                    <a:lnTo>
                      <a:pt x="194" y="805"/>
                    </a:lnTo>
                    <a:lnTo>
                      <a:pt x="444" y="555"/>
                    </a:lnTo>
                    <a:cubicBezTo>
                      <a:pt x="499" y="500"/>
                      <a:pt x="555" y="444"/>
                      <a:pt x="582" y="416"/>
                    </a:cubicBezTo>
                    <a:cubicBezTo>
                      <a:pt x="610" y="361"/>
                      <a:pt x="610" y="305"/>
                      <a:pt x="610" y="250"/>
                    </a:cubicBezTo>
                    <a:cubicBezTo>
                      <a:pt x="610" y="195"/>
                      <a:pt x="582" y="111"/>
                      <a:pt x="527" y="56"/>
                    </a:cubicBezTo>
                    <a:cubicBezTo>
                      <a:pt x="499" y="0"/>
                      <a:pt x="416" y="0"/>
                      <a:pt x="3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42"/>
              <p:cNvSpPr/>
              <p:nvPr/>
            </p:nvSpPr>
            <p:spPr>
              <a:xfrm>
                <a:off x="8323050" y="3360868"/>
                <a:ext cx="1665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666" h="944" extrusionOk="0">
                    <a:moveTo>
                      <a:pt x="28" y="1"/>
                    </a:moveTo>
                    <a:cubicBezTo>
                      <a:pt x="28" y="29"/>
                      <a:pt x="28" y="29"/>
                      <a:pt x="28" y="29"/>
                    </a:cubicBezTo>
                    <a:lnTo>
                      <a:pt x="28" y="84"/>
                    </a:lnTo>
                    <a:cubicBezTo>
                      <a:pt x="28" y="84"/>
                      <a:pt x="28" y="84"/>
                      <a:pt x="28" y="112"/>
                    </a:cubicBezTo>
                    <a:lnTo>
                      <a:pt x="444" y="112"/>
                    </a:lnTo>
                    <a:lnTo>
                      <a:pt x="194" y="389"/>
                    </a:lnTo>
                    <a:cubicBezTo>
                      <a:pt x="194" y="417"/>
                      <a:pt x="167" y="417"/>
                      <a:pt x="167" y="417"/>
                    </a:cubicBezTo>
                    <a:lnTo>
                      <a:pt x="167" y="472"/>
                    </a:lnTo>
                    <a:lnTo>
                      <a:pt x="194" y="472"/>
                    </a:lnTo>
                    <a:cubicBezTo>
                      <a:pt x="194" y="500"/>
                      <a:pt x="194" y="500"/>
                      <a:pt x="194" y="500"/>
                    </a:cubicBezTo>
                    <a:lnTo>
                      <a:pt x="333" y="500"/>
                    </a:lnTo>
                    <a:cubicBezTo>
                      <a:pt x="472" y="500"/>
                      <a:pt x="527" y="555"/>
                      <a:pt x="527" y="666"/>
                    </a:cubicBezTo>
                    <a:cubicBezTo>
                      <a:pt x="527" y="722"/>
                      <a:pt x="499" y="749"/>
                      <a:pt x="472" y="777"/>
                    </a:cubicBezTo>
                    <a:cubicBezTo>
                      <a:pt x="444" y="805"/>
                      <a:pt x="388" y="833"/>
                      <a:pt x="333" y="833"/>
                    </a:cubicBezTo>
                    <a:cubicBezTo>
                      <a:pt x="278" y="833"/>
                      <a:pt x="222" y="833"/>
                      <a:pt x="194" y="805"/>
                    </a:cubicBezTo>
                    <a:cubicBezTo>
                      <a:pt x="139" y="777"/>
                      <a:pt x="111" y="749"/>
                      <a:pt x="111" y="694"/>
                    </a:cubicBezTo>
                    <a:cubicBezTo>
                      <a:pt x="83" y="666"/>
                      <a:pt x="83" y="666"/>
                      <a:pt x="83" y="666"/>
                    </a:cubicBezTo>
                    <a:lnTo>
                      <a:pt x="28" y="666"/>
                    </a:lnTo>
                    <a:cubicBezTo>
                      <a:pt x="0" y="666"/>
                      <a:pt x="0" y="666"/>
                      <a:pt x="0" y="694"/>
                    </a:cubicBezTo>
                    <a:cubicBezTo>
                      <a:pt x="0" y="749"/>
                      <a:pt x="0" y="777"/>
                      <a:pt x="28" y="805"/>
                    </a:cubicBezTo>
                    <a:cubicBezTo>
                      <a:pt x="56" y="860"/>
                      <a:pt x="83" y="888"/>
                      <a:pt x="139" y="916"/>
                    </a:cubicBezTo>
                    <a:cubicBezTo>
                      <a:pt x="194" y="916"/>
                      <a:pt x="250" y="943"/>
                      <a:pt x="333" y="943"/>
                    </a:cubicBezTo>
                    <a:cubicBezTo>
                      <a:pt x="388" y="943"/>
                      <a:pt x="444" y="916"/>
                      <a:pt x="499" y="916"/>
                    </a:cubicBezTo>
                    <a:cubicBezTo>
                      <a:pt x="555" y="888"/>
                      <a:pt x="582" y="860"/>
                      <a:pt x="610" y="805"/>
                    </a:cubicBezTo>
                    <a:cubicBezTo>
                      <a:pt x="638" y="777"/>
                      <a:pt x="666" y="722"/>
                      <a:pt x="666" y="666"/>
                    </a:cubicBezTo>
                    <a:cubicBezTo>
                      <a:pt x="666" y="583"/>
                      <a:pt x="638" y="500"/>
                      <a:pt x="582" y="472"/>
                    </a:cubicBezTo>
                    <a:cubicBezTo>
                      <a:pt x="527" y="417"/>
                      <a:pt x="444" y="389"/>
                      <a:pt x="361" y="389"/>
                    </a:cubicBezTo>
                    <a:lnTo>
                      <a:pt x="333" y="389"/>
                    </a:lnTo>
                    <a:lnTo>
                      <a:pt x="610" y="112"/>
                    </a:lnTo>
                    <a:cubicBezTo>
                      <a:pt x="610" y="84"/>
                      <a:pt x="610" y="84"/>
                      <a:pt x="610" y="84"/>
                    </a:cubicBezTo>
                    <a:lnTo>
                      <a:pt x="610" y="29"/>
                    </a:lnTo>
                    <a:cubicBezTo>
                      <a:pt x="610" y="29"/>
                      <a:pt x="610" y="29"/>
                      <a:pt x="6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42"/>
              <p:cNvSpPr/>
              <p:nvPr/>
            </p:nvSpPr>
            <p:spPr>
              <a:xfrm>
                <a:off x="8322000" y="3756132"/>
                <a:ext cx="18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916" extrusionOk="0">
                    <a:moveTo>
                      <a:pt x="444" y="139"/>
                    </a:moveTo>
                    <a:lnTo>
                      <a:pt x="444" y="582"/>
                    </a:lnTo>
                    <a:lnTo>
                      <a:pt x="139" y="582"/>
                    </a:lnTo>
                    <a:lnTo>
                      <a:pt x="444" y="139"/>
                    </a:lnTo>
                    <a:close/>
                    <a:moveTo>
                      <a:pt x="416" y="0"/>
                    </a:moveTo>
                    <a:cubicBezTo>
                      <a:pt x="416" y="0"/>
                      <a:pt x="416" y="28"/>
                      <a:pt x="416" y="28"/>
                    </a:cubicBezTo>
                    <a:lnTo>
                      <a:pt x="1" y="582"/>
                    </a:lnTo>
                    <a:cubicBezTo>
                      <a:pt x="1" y="582"/>
                      <a:pt x="1" y="610"/>
                      <a:pt x="1" y="610"/>
                    </a:cubicBezTo>
                    <a:lnTo>
                      <a:pt x="1" y="666"/>
                    </a:lnTo>
                    <a:cubicBezTo>
                      <a:pt x="1" y="666"/>
                      <a:pt x="1" y="693"/>
                      <a:pt x="1" y="693"/>
                    </a:cubicBezTo>
                    <a:lnTo>
                      <a:pt x="444" y="693"/>
                    </a:lnTo>
                    <a:lnTo>
                      <a:pt x="444" y="887"/>
                    </a:lnTo>
                    <a:cubicBezTo>
                      <a:pt x="444" y="887"/>
                      <a:pt x="472" y="915"/>
                      <a:pt x="472" y="915"/>
                    </a:cubicBezTo>
                    <a:lnTo>
                      <a:pt x="555" y="915"/>
                    </a:lnTo>
                    <a:cubicBezTo>
                      <a:pt x="583" y="915"/>
                      <a:pt x="583" y="887"/>
                      <a:pt x="583" y="887"/>
                    </a:cubicBezTo>
                    <a:lnTo>
                      <a:pt x="583" y="693"/>
                    </a:lnTo>
                    <a:lnTo>
                      <a:pt x="721" y="693"/>
                    </a:lnTo>
                    <a:cubicBezTo>
                      <a:pt x="721" y="693"/>
                      <a:pt x="721" y="666"/>
                      <a:pt x="721" y="666"/>
                    </a:cubicBezTo>
                    <a:lnTo>
                      <a:pt x="721" y="610"/>
                    </a:lnTo>
                    <a:cubicBezTo>
                      <a:pt x="721" y="582"/>
                      <a:pt x="694" y="582"/>
                      <a:pt x="694" y="582"/>
                    </a:cubicBezTo>
                    <a:lnTo>
                      <a:pt x="583" y="582"/>
                    </a:lnTo>
                    <a:lnTo>
                      <a:pt x="583" y="28"/>
                    </a:lnTo>
                    <a:cubicBezTo>
                      <a:pt x="583" y="28"/>
                      <a:pt x="583" y="28"/>
                      <a:pt x="5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42"/>
              <p:cNvSpPr/>
              <p:nvPr/>
            </p:nvSpPr>
            <p:spPr>
              <a:xfrm>
                <a:off x="8323400" y="4150698"/>
                <a:ext cx="1595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638" h="944" extrusionOk="0">
                    <a:moveTo>
                      <a:pt x="111" y="1"/>
                    </a:moveTo>
                    <a:cubicBezTo>
                      <a:pt x="83" y="1"/>
                      <a:pt x="83" y="1"/>
                      <a:pt x="83" y="28"/>
                    </a:cubicBezTo>
                    <a:lnTo>
                      <a:pt x="28" y="472"/>
                    </a:lnTo>
                    <a:cubicBezTo>
                      <a:pt x="28" y="472"/>
                      <a:pt x="28" y="472"/>
                      <a:pt x="28" y="500"/>
                    </a:cubicBezTo>
                    <a:lnTo>
                      <a:pt x="139" y="500"/>
                    </a:lnTo>
                    <a:cubicBezTo>
                      <a:pt x="167" y="500"/>
                      <a:pt x="167" y="472"/>
                      <a:pt x="167" y="472"/>
                    </a:cubicBezTo>
                    <a:cubicBezTo>
                      <a:pt x="194" y="472"/>
                      <a:pt x="222" y="444"/>
                      <a:pt x="250" y="444"/>
                    </a:cubicBezTo>
                    <a:cubicBezTo>
                      <a:pt x="250" y="444"/>
                      <a:pt x="278" y="417"/>
                      <a:pt x="305" y="417"/>
                    </a:cubicBezTo>
                    <a:cubicBezTo>
                      <a:pt x="361" y="417"/>
                      <a:pt x="416" y="444"/>
                      <a:pt x="472" y="472"/>
                    </a:cubicBezTo>
                    <a:cubicBezTo>
                      <a:pt x="499" y="528"/>
                      <a:pt x="527" y="555"/>
                      <a:pt x="527" y="611"/>
                    </a:cubicBezTo>
                    <a:cubicBezTo>
                      <a:pt x="527" y="694"/>
                      <a:pt x="499" y="722"/>
                      <a:pt x="472" y="777"/>
                    </a:cubicBezTo>
                    <a:cubicBezTo>
                      <a:pt x="416" y="805"/>
                      <a:pt x="361" y="833"/>
                      <a:pt x="305" y="833"/>
                    </a:cubicBezTo>
                    <a:cubicBezTo>
                      <a:pt x="278" y="833"/>
                      <a:pt x="222" y="805"/>
                      <a:pt x="194" y="777"/>
                    </a:cubicBezTo>
                    <a:cubicBezTo>
                      <a:pt x="167" y="777"/>
                      <a:pt x="139" y="722"/>
                      <a:pt x="111" y="694"/>
                    </a:cubicBezTo>
                    <a:cubicBezTo>
                      <a:pt x="111" y="666"/>
                      <a:pt x="111" y="666"/>
                      <a:pt x="83" y="666"/>
                    </a:cubicBezTo>
                    <a:lnTo>
                      <a:pt x="0" y="666"/>
                    </a:lnTo>
                    <a:lnTo>
                      <a:pt x="0" y="694"/>
                    </a:lnTo>
                    <a:cubicBezTo>
                      <a:pt x="0" y="722"/>
                      <a:pt x="0" y="777"/>
                      <a:pt x="28" y="805"/>
                    </a:cubicBezTo>
                    <a:cubicBezTo>
                      <a:pt x="56" y="833"/>
                      <a:pt x="83" y="860"/>
                      <a:pt x="139" y="888"/>
                    </a:cubicBezTo>
                    <a:cubicBezTo>
                      <a:pt x="194" y="916"/>
                      <a:pt x="250" y="943"/>
                      <a:pt x="305" y="943"/>
                    </a:cubicBezTo>
                    <a:cubicBezTo>
                      <a:pt x="388" y="943"/>
                      <a:pt x="444" y="916"/>
                      <a:pt x="472" y="888"/>
                    </a:cubicBezTo>
                    <a:cubicBezTo>
                      <a:pt x="527" y="860"/>
                      <a:pt x="582" y="833"/>
                      <a:pt x="610" y="777"/>
                    </a:cubicBezTo>
                    <a:cubicBezTo>
                      <a:pt x="638" y="749"/>
                      <a:pt x="638" y="694"/>
                      <a:pt x="638" y="611"/>
                    </a:cubicBezTo>
                    <a:cubicBezTo>
                      <a:pt x="638" y="555"/>
                      <a:pt x="638" y="500"/>
                      <a:pt x="610" y="472"/>
                    </a:cubicBezTo>
                    <a:cubicBezTo>
                      <a:pt x="582" y="417"/>
                      <a:pt x="527" y="389"/>
                      <a:pt x="499" y="361"/>
                    </a:cubicBezTo>
                    <a:cubicBezTo>
                      <a:pt x="444" y="333"/>
                      <a:pt x="388" y="333"/>
                      <a:pt x="333" y="333"/>
                    </a:cubicBezTo>
                    <a:cubicBezTo>
                      <a:pt x="250" y="333"/>
                      <a:pt x="194" y="333"/>
                      <a:pt x="167" y="361"/>
                    </a:cubicBezTo>
                    <a:lnTo>
                      <a:pt x="194" y="112"/>
                    </a:lnTo>
                    <a:lnTo>
                      <a:pt x="582" y="112"/>
                    </a:lnTo>
                    <a:cubicBezTo>
                      <a:pt x="582" y="84"/>
                      <a:pt x="582" y="84"/>
                      <a:pt x="582" y="84"/>
                    </a:cubicBezTo>
                    <a:lnTo>
                      <a:pt x="582" y="28"/>
                    </a:lnTo>
                    <a:cubicBezTo>
                      <a:pt x="582" y="28"/>
                      <a:pt x="582" y="1"/>
                      <a:pt x="5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" name="Google Shape;1000;p42"/>
              <p:cNvSpPr/>
              <p:nvPr/>
            </p:nvSpPr>
            <p:spPr>
              <a:xfrm>
                <a:off x="8322700" y="4545963"/>
                <a:ext cx="166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666" h="916" extrusionOk="0">
                    <a:moveTo>
                      <a:pt x="333" y="416"/>
                    </a:moveTo>
                    <a:cubicBezTo>
                      <a:pt x="361" y="416"/>
                      <a:pt x="416" y="416"/>
                      <a:pt x="444" y="444"/>
                    </a:cubicBezTo>
                    <a:cubicBezTo>
                      <a:pt x="472" y="444"/>
                      <a:pt x="499" y="472"/>
                      <a:pt x="527" y="499"/>
                    </a:cubicBezTo>
                    <a:cubicBezTo>
                      <a:pt x="527" y="527"/>
                      <a:pt x="555" y="583"/>
                      <a:pt x="555" y="610"/>
                    </a:cubicBezTo>
                    <a:cubicBezTo>
                      <a:pt x="555" y="666"/>
                      <a:pt x="527" y="694"/>
                      <a:pt x="527" y="721"/>
                    </a:cubicBezTo>
                    <a:cubicBezTo>
                      <a:pt x="499" y="749"/>
                      <a:pt x="472" y="777"/>
                      <a:pt x="444" y="804"/>
                    </a:cubicBezTo>
                    <a:cubicBezTo>
                      <a:pt x="416" y="804"/>
                      <a:pt x="361" y="832"/>
                      <a:pt x="333" y="832"/>
                    </a:cubicBezTo>
                    <a:cubicBezTo>
                      <a:pt x="305" y="832"/>
                      <a:pt x="250" y="804"/>
                      <a:pt x="222" y="804"/>
                    </a:cubicBezTo>
                    <a:cubicBezTo>
                      <a:pt x="194" y="777"/>
                      <a:pt x="167" y="749"/>
                      <a:pt x="139" y="721"/>
                    </a:cubicBezTo>
                    <a:cubicBezTo>
                      <a:pt x="139" y="694"/>
                      <a:pt x="111" y="666"/>
                      <a:pt x="111" y="610"/>
                    </a:cubicBezTo>
                    <a:cubicBezTo>
                      <a:pt x="111" y="583"/>
                      <a:pt x="139" y="527"/>
                      <a:pt x="139" y="499"/>
                    </a:cubicBezTo>
                    <a:cubicBezTo>
                      <a:pt x="167" y="472"/>
                      <a:pt x="194" y="444"/>
                      <a:pt x="222" y="444"/>
                    </a:cubicBezTo>
                    <a:cubicBezTo>
                      <a:pt x="250" y="416"/>
                      <a:pt x="305" y="416"/>
                      <a:pt x="333" y="416"/>
                    </a:cubicBezTo>
                    <a:close/>
                    <a:moveTo>
                      <a:pt x="333" y="0"/>
                    </a:moveTo>
                    <a:cubicBezTo>
                      <a:pt x="333" y="28"/>
                      <a:pt x="333" y="28"/>
                      <a:pt x="333" y="28"/>
                    </a:cubicBezTo>
                    <a:lnTo>
                      <a:pt x="83" y="361"/>
                    </a:lnTo>
                    <a:cubicBezTo>
                      <a:pt x="28" y="444"/>
                      <a:pt x="0" y="527"/>
                      <a:pt x="0" y="610"/>
                    </a:cubicBezTo>
                    <a:cubicBezTo>
                      <a:pt x="0" y="666"/>
                      <a:pt x="0" y="721"/>
                      <a:pt x="28" y="777"/>
                    </a:cubicBezTo>
                    <a:cubicBezTo>
                      <a:pt x="56" y="832"/>
                      <a:pt x="111" y="860"/>
                      <a:pt x="139" y="888"/>
                    </a:cubicBezTo>
                    <a:cubicBezTo>
                      <a:pt x="194" y="915"/>
                      <a:pt x="278" y="915"/>
                      <a:pt x="333" y="915"/>
                    </a:cubicBezTo>
                    <a:cubicBezTo>
                      <a:pt x="416" y="915"/>
                      <a:pt x="472" y="915"/>
                      <a:pt x="527" y="888"/>
                    </a:cubicBezTo>
                    <a:cubicBezTo>
                      <a:pt x="555" y="860"/>
                      <a:pt x="610" y="804"/>
                      <a:pt x="638" y="777"/>
                    </a:cubicBezTo>
                    <a:cubicBezTo>
                      <a:pt x="666" y="721"/>
                      <a:pt x="666" y="666"/>
                      <a:pt x="666" y="610"/>
                    </a:cubicBezTo>
                    <a:cubicBezTo>
                      <a:pt x="666" y="555"/>
                      <a:pt x="666" y="499"/>
                      <a:pt x="638" y="472"/>
                    </a:cubicBezTo>
                    <a:cubicBezTo>
                      <a:pt x="610" y="416"/>
                      <a:pt x="555" y="361"/>
                      <a:pt x="527" y="333"/>
                    </a:cubicBezTo>
                    <a:cubicBezTo>
                      <a:pt x="472" y="305"/>
                      <a:pt x="416" y="305"/>
                      <a:pt x="361" y="305"/>
                    </a:cubicBezTo>
                    <a:lnTo>
                      <a:pt x="278" y="305"/>
                    </a:lnTo>
                    <a:lnTo>
                      <a:pt x="472" y="28"/>
                    </a:lnTo>
                    <a:cubicBezTo>
                      <a:pt x="472" y="28"/>
                      <a:pt x="472" y="0"/>
                      <a:pt x="4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1" name="Google Shape;1001;p42"/>
            <p:cNvGrpSpPr/>
            <p:nvPr/>
          </p:nvGrpSpPr>
          <p:grpSpPr>
            <a:xfrm>
              <a:off x="5614975" y="4609225"/>
              <a:ext cx="2597125" cy="40925"/>
              <a:chOff x="5614975" y="4609225"/>
              <a:chExt cx="2597125" cy="40925"/>
            </a:xfrm>
          </p:grpSpPr>
          <p:sp>
            <p:nvSpPr>
              <p:cNvPr id="1002" name="Google Shape;1002;p42"/>
              <p:cNvSpPr/>
              <p:nvPr/>
            </p:nvSpPr>
            <p:spPr>
              <a:xfrm>
                <a:off x="5614975" y="4632100"/>
                <a:ext cx="24974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722" extrusionOk="0">
                    <a:moveTo>
                      <a:pt x="638" y="139"/>
                    </a:moveTo>
                    <a:cubicBezTo>
                      <a:pt x="721" y="139"/>
                      <a:pt x="777" y="167"/>
                      <a:pt x="832" y="194"/>
                    </a:cubicBezTo>
                    <a:cubicBezTo>
                      <a:pt x="888" y="222"/>
                      <a:pt x="915" y="277"/>
                      <a:pt x="915" y="361"/>
                    </a:cubicBezTo>
                    <a:cubicBezTo>
                      <a:pt x="915" y="416"/>
                      <a:pt x="888" y="472"/>
                      <a:pt x="832" y="527"/>
                    </a:cubicBezTo>
                    <a:cubicBezTo>
                      <a:pt x="777" y="555"/>
                      <a:pt x="721" y="582"/>
                      <a:pt x="638" y="582"/>
                    </a:cubicBezTo>
                    <a:lnTo>
                      <a:pt x="389" y="582"/>
                    </a:lnTo>
                    <a:cubicBezTo>
                      <a:pt x="306" y="582"/>
                      <a:pt x="250" y="555"/>
                      <a:pt x="195" y="527"/>
                    </a:cubicBezTo>
                    <a:cubicBezTo>
                      <a:pt x="139" y="472"/>
                      <a:pt x="111" y="416"/>
                      <a:pt x="111" y="361"/>
                    </a:cubicBezTo>
                    <a:cubicBezTo>
                      <a:pt x="111" y="277"/>
                      <a:pt x="139" y="222"/>
                      <a:pt x="195" y="194"/>
                    </a:cubicBezTo>
                    <a:cubicBezTo>
                      <a:pt x="250" y="167"/>
                      <a:pt x="306" y="139"/>
                      <a:pt x="389" y="139"/>
                    </a:cubicBezTo>
                    <a:close/>
                    <a:moveTo>
                      <a:pt x="389" y="0"/>
                    </a:moveTo>
                    <a:cubicBezTo>
                      <a:pt x="278" y="0"/>
                      <a:pt x="195" y="28"/>
                      <a:pt x="111" y="83"/>
                    </a:cubicBezTo>
                    <a:cubicBezTo>
                      <a:pt x="28" y="139"/>
                      <a:pt x="1" y="222"/>
                      <a:pt x="1" y="361"/>
                    </a:cubicBezTo>
                    <a:cubicBezTo>
                      <a:pt x="1" y="472"/>
                      <a:pt x="28" y="555"/>
                      <a:pt x="111" y="610"/>
                    </a:cubicBezTo>
                    <a:cubicBezTo>
                      <a:pt x="195" y="666"/>
                      <a:pt x="278" y="721"/>
                      <a:pt x="389" y="721"/>
                    </a:cubicBezTo>
                    <a:lnTo>
                      <a:pt x="638" y="721"/>
                    </a:lnTo>
                    <a:cubicBezTo>
                      <a:pt x="749" y="693"/>
                      <a:pt x="832" y="666"/>
                      <a:pt x="915" y="610"/>
                    </a:cubicBezTo>
                    <a:cubicBezTo>
                      <a:pt x="999" y="555"/>
                      <a:pt x="1026" y="472"/>
                      <a:pt x="1026" y="361"/>
                    </a:cubicBezTo>
                    <a:cubicBezTo>
                      <a:pt x="1026" y="222"/>
                      <a:pt x="999" y="139"/>
                      <a:pt x="915" y="83"/>
                    </a:cubicBezTo>
                    <a:cubicBezTo>
                      <a:pt x="832" y="28"/>
                      <a:pt x="749" y="0"/>
                      <a:pt x="6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" name="Google Shape;1003;p42"/>
              <p:cNvSpPr/>
              <p:nvPr/>
            </p:nvSpPr>
            <p:spPr>
              <a:xfrm>
                <a:off x="5615656" y="4617525"/>
                <a:ext cx="23612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971" h="445" extrusionOk="0">
                    <a:moveTo>
                      <a:pt x="0" y="1"/>
                    </a:moveTo>
                    <a:cubicBezTo>
                      <a:pt x="0" y="1"/>
                      <a:pt x="0" y="29"/>
                      <a:pt x="0" y="29"/>
                    </a:cubicBezTo>
                    <a:lnTo>
                      <a:pt x="0" y="84"/>
                    </a:lnTo>
                    <a:cubicBezTo>
                      <a:pt x="0" y="112"/>
                      <a:pt x="0" y="112"/>
                      <a:pt x="0" y="140"/>
                    </a:cubicBezTo>
                    <a:lnTo>
                      <a:pt x="250" y="445"/>
                    </a:lnTo>
                    <a:lnTo>
                      <a:pt x="278" y="445"/>
                    </a:lnTo>
                    <a:lnTo>
                      <a:pt x="333" y="417"/>
                    </a:lnTo>
                    <a:cubicBezTo>
                      <a:pt x="333" y="417"/>
                      <a:pt x="333" y="389"/>
                      <a:pt x="333" y="389"/>
                    </a:cubicBezTo>
                    <a:cubicBezTo>
                      <a:pt x="333" y="389"/>
                      <a:pt x="333" y="361"/>
                      <a:pt x="333" y="361"/>
                    </a:cubicBezTo>
                    <a:lnTo>
                      <a:pt x="139" y="140"/>
                    </a:lnTo>
                    <a:lnTo>
                      <a:pt x="943" y="140"/>
                    </a:lnTo>
                    <a:cubicBezTo>
                      <a:pt x="971" y="140"/>
                      <a:pt x="971" y="140"/>
                      <a:pt x="971" y="112"/>
                    </a:cubicBezTo>
                    <a:lnTo>
                      <a:pt x="971" y="29"/>
                    </a:lnTo>
                    <a:cubicBezTo>
                      <a:pt x="971" y="29"/>
                      <a:pt x="971" y="1"/>
                      <a:pt x="9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" name="Google Shape;1004;p42"/>
              <p:cNvSpPr/>
              <p:nvPr/>
            </p:nvSpPr>
            <p:spPr>
              <a:xfrm>
                <a:off x="6128984" y="4632100"/>
                <a:ext cx="256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722" extrusionOk="0">
                    <a:moveTo>
                      <a:pt x="638" y="139"/>
                    </a:moveTo>
                    <a:cubicBezTo>
                      <a:pt x="722" y="139"/>
                      <a:pt x="805" y="167"/>
                      <a:pt x="833" y="194"/>
                    </a:cubicBezTo>
                    <a:cubicBezTo>
                      <a:pt x="888" y="222"/>
                      <a:pt x="916" y="277"/>
                      <a:pt x="916" y="361"/>
                    </a:cubicBezTo>
                    <a:cubicBezTo>
                      <a:pt x="916" y="416"/>
                      <a:pt x="888" y="472"/>
                      <a:pt x="833" y="527"/>
                    </a:cubicBezTo>
                    <a:cubicBezTo>
                      <a:pt x="805" y="555"/>
                      <a:pt x="722" y="582"/>
                      <a:pt x="638" y="582"/>
                    </a:cubicBezTo>
                    <a:lnTo>
                      <a:pt x="417" y="582"/>
                    </a:lnTo>
                    <a:cubicBezTo>
                      <a:pt x="306" y="582"/>
                      <a:pt x="250" y="555"/>
                      <a:pt x="195" y="527"/>
                    </a:cubicBezTo>
                    <a:cubicBezTo>
                      <a:pt x="139" y="472"/>
                      <a:pt x="139" y="416"/>
                      <a:pt x="139" y="361"/>
                    </a:cubicBezTo>
                    <a:cubicBezTo>
                      <a:pt x="139" y="277"/>
                      <a:pt x="139" y="222"/>
                      <a:pt x="195" y="194"/>
                    </a:cubicBezTo>
                    <a:cubicBezTo>
                      <a:pt x="250" y="167"/>
                      <a:pt x="306" y="139"/>
                      <a:pt x="417" y="139"/>
                    </a:cubicBezTo>
                    <a:close/>
                    <a:moveTo>
                      <a:pt x="389" y="0"/>
                    </a:moveTo>
                    <a:cubicBezTo>
                      <a:pt x="278" y="0"/>
                      <a:pt x="195" y="28"/>
                      <a:pt x="112" y="83"/>
                    </a:cubicBezTo>
                    <a:cubicBezTo>
                      <a:pt x="56" y="139"/>
                      <a:pt x="1" y="222"/>
                      <a:pt x="1" y="361"/>
                    </a:cubicBezTo>
                    <a:cubicBezTo>
                      <a:pt x="1" y="472"/>
                      <a:pt x="56" y="555"/>
                      <a:pt x="112" y="610"/>
                    </a:cubicBezTo>
                    <a:cubicBezTo>
                      <a:pt x="195" y="666"/>
                      <a:pt x="278" y="721"/>
                      <a:pt x="389" y="721"/>
                    </a:cubicBezTo>
                    <a:lnTo>
                      <a:pt x="638" y="721"/>
                    </a:lnTo>
                    <a:cubicBezTo>
                      <a:pt x="749" y="693"/>
                      <a:pt x="860" y="666"/>
                      <a:pt x="916" y="610"/>
                    </a:cubicBezTo>
                    <a:cubicBezTo>
                      <a:pt x="999" y="555"/>
                      <a:pt x="1027" y="472"/>
                      <a:pt x="1027" y="361"/>
                    </a:cubicBezTo>
                    <a:cubicBezTo>
                      <a:pt x="1027" y="222"/>
                      <a:pt x="999" y="139"/>
                      <a:pt x="916" y="83"/>
                    </a:cubicBezTo>
                    <a:cubicBezTo>
                      <a:pt x="860" y="28"/>
                      <a:pt x="749" y="0"/>
                      <a:pt x="6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42"/>
              <p:cNvSpPr/>
              <p:nvPr/>
            </p:nvSpPr>
            <p:spPr>
              <a:xfrm>
                <a:off x="6128575" y="4611300"/>
                <a:ext cx="25675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694" extrusionOk="0">
                    <a:moveTo>
                      <a:pt x="943" y="1"/>
                    </a:moveTo>
                    <a:cubicBezTo>
                      <a:pt x="916" y="1"/>
                      <a:pt x="916" y="28"/>
                      <a:pt x="916" y="28"/>
                    </a:cubicBezTo>
                    <a:cubicBezTo>
                      <a:pt x="888" y="28"/>
                      <a:pt x="888" y="28"/>
                      <a:pt x="888" y="56"/>
                    </a:cubicBezTo>
                    <a:lnTo>
                      <a:pt x="888" y="500"/>
                    </a:lnTo>
                    <a:lnTo>
                      <a:pt x="611" y="222"/>
                    </a:lnTo>
                    <a:cubicBezTo>
                      <a:pt x="555" y="139"/>
                      <a:pt x="500" y="112"/>
                      <a:pt x="472" y="84"/>
                    </a:cubicBezTo>
                    <a:cubicBezTo>
                      <a:pt x="417" y="56"/>
                      <a:pt x="361" y="28"/>
                      <a:pt x="306" y="28"/>
                    </a:cubicBezTo>
                    <a:cubicBezTo>
                      <a:pt x="223" y="28"/>
                      <a:pt x="139" y="56"/>
                      <a:pt x="84" y="112"/>
                    </a:cubicBezTo>
                    <a:cubicBezTo>
                      <a:pt x="29" y="167"/>
                      <a:pt x="1" y="250"/>
                      <a:pt x="1" y="361"/>
                    </a:cubicBezTo>
                    <a:cubicBezTo>
                      <a:pt x="1" y="417"/>
                      <a:pt x="29" y="472"/>
                      <a:pt x="56" y="527"/>
                    </a:cubicBezTo>
                    <a:cubicBezTo>
                      <a:pt x="84" y="583"/>
                      <a:pt x="112" y="611"/>
                      <a:pt x="167" y="638"/>
                    </a:cubicBezTo>
                    <a:cubicBezTo>
                      <a:pt x="223" y="666"/>
                      <a:pt x="278" y="666"/>
                      <a:pt x="306" y="694"/>
                    </a:cubicBezTo>
                    <a:cubicBezTo>
                      <a:pt x="333" y="694"/>
                      <a:pt x="333" y="666"/>
                      <a:pt x="333" y="666"/>
                    </a:cubicBezTo>
                    <a:cubicBezTo>
                      <a:pt x="333" y="666"/>
                      <a:pt x="333" y="666"/>
                      <a:pt x="333" y="638"/>
                    </a:cubicBezTo>
                    <a:lnTo>
                      <a:pt x="333" y="583"/>
                    </a:lnTo>
                    <a:cubicBezTo>
                      <a:pt x="333" y="583"/>
                      <a:pt x="333" y="555"/>
                      <a:pt x="333" y="555"/>
                    </a:cubicBezTo>
                    <a:lnTo>
                      <a:pt x="306" y="555"/>
                    </a:lnTo>
                    <a:cubicBezTo>
                      <a:pt x="250" y="527"/>
                      <a:pt x="223" y="527"/>
                      <a:pt x="167" y="472"/>
                    </a:cubicBezTo>
                    <a:cubicBezTo>
                      <a:pt x="139" y="444"/>
                      <a:pt x="139" y="417"/>
                      <a:pt x="139" y="361"/>
                    </a:cubicBezTo>
                    <a:cubicBezTo>
                      <a:pt x="139" y="306"/>
                      <a:pt x="139" y="250"/>
                      <a:pt x="167" y="222"/>
                    </a:cubicBezTo>
                    <a:cubicBezTo>
                      <a:pt x="195" y="195"/>
                      <a:pt x="250" y="167"/>
                      <a:pt x="306" y="167"/>
                    </a:cubicBezTo>
                    <a:cubicBezTo>
                      <a:pt x="361" y="167"/>
                      <a:pt x="389" y="195"/>
                      <a:pt x="417" y="195"/>
                    </a:cubicBezTo>
                    <a:cubicBezTo>
                      <a:pt x="472" y="222"/>
                      <a:pt x="500" y="278"/>
                      <a:pt x="583" y="361"/>
                    </a:cubicBezTo>
                    <a:lnTo>
                      <a:pt x="888" y="666"/>
                    </a:lnTo>
                    <a:cubicBezTo>
                      <a:pt x="888" y="694"/>
                      <a:pt x="916" y="694"/>
                      <a:pt x="943" y="694"/>
                    </a:cubicBezTo>
                    <a:lnTo>
                      <a:pt x="999" y="694"/>
                    </a:lnTo>
                    <a:cubicBezTo>
                      <a:pt x="1027" y="694"/>
                      <a:pt x="1027" y="666"/>
                      <a:pt x="1027" y="666"/>
                    </a:cubicBezTo>
                    <a:lnTo>
                      <a:pt x="1027" y="56"/>
                    </a:lnTo>
                    <a:cubicBezTo>
                      <a:pt x="1027" y="28"/>
                      <a:pt x="1027" y="28"/>
                      <a:pt x="999" y="28"/>
                    </a:cubicBezTo>
                    <a:cubicBezTo>
                      <a:pt x="999" y="28"/>
                      <a:pt x="999" y="1"/>
                      <a:pt x="9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42"/>
              <p:cNvSpPr/>
              <p:nvPr/>
            </p:nvSpPr>
            <p:spPr>
              <a:xfrm>
                <a:off x="6643694" y="4632100"/>
                <a:ext cx="249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999" h="722" extrusionOk="0">
                    <a:moveTo>
                      <a:pt x="610" y="139"/>
                    </a:moveTo>
                    <a:cubicBezTo>
                      <a:pt x="693" y="139"/>
                      <a:pt x="776" y="167"/>
                      <a:pt x="804" y="194"/>
                    </a:cubicBezTo>
                    <a:cubicBezTo>
                      <a:pt x="860" y="222"/>
                      <a:pt x="887" y="277"/>
                      <a:pt x="887" y="361"/>
                    </a:cubicBezTo>
                    <a:cubicBezTo>
                      <a:pt x="887" y="416"/>
                      <a:pt x="860" y="472"/>
                      <a:pt x="804" y="527"/>
                    </a:cubicBezTo>
                    <a:cubicBezTo>
                      <a:pt x="776" y="555"/>
                      <a:pt x="693" y="582"/>
                      <a:pt x="610" y="582"/>
                    </a:cubicBezTo>
                    <a:lnTo>
                      <a:pt x="388" y="582"/>
                    </a:lnTo>
                    <a:cubicBezTo>
                      <a:pt x="305" y="582"/>
                      <a:pt x="222" y="555"/>
                      <a:pt x="166" y="527"/>
                    </a:cubicBezTo>
                    <a:cubicBezTo>
                      <a:pt x="139" y="472"/>
                      <a:pt x="111" y="416"/>
                      <a:pt x="111" y="361"/>
                    </a:cubicBezTo>
                    <a:cubicBezTo>
                      <a:pt x="111" y="277"/>
                      <a:pt x="139" y="222"/>
                      <a:pt x="166" y="194"/>
                    </a:cubicBezTo>
                    <a:cubicBezTo>
                      <a:pt x="222" y="167"/>
                      <a:pt x="305" y="139"/>
                      <a:pt x="388" y="139"/>
                    </a:cubicBezTo>
                    <a:close/>
                    <a:moveTo>
                      <a:pt x="361" y="0"/>
                    </a:moveTo>
                    <a:cubicBezTo>
                      <a:pt x="250" y="0"/>
                      <a:pt x="166" y="28"/>
                      <a:pt x="83" y="83"/>
                    </a:cubicBezTo>
                    <a:cubicBezTo>
                      <a:pt x="28" y="139"/>
                      <a:pt x="0" y="222"/>
                      <a:pt x="0" y="361"/>
                    </a:cubicBezTo>
                    <a:cubicBezTo>
                      <a:pt x="0" y="472"/>
                      <a:pt x="28" y="555"/>
                      <a:pt x="83" y="610"/>
                    </a:cubicBezTo>
                    <a:cubicBezTo>
                      <a:pt x="166" y="666"/>
                      <a:pt x="250" y="721"/>
                      <a:pt x="361" y="721"/>
                    </a:cubicBezTo>
                    <a:lnTo>
                      <a:pt x="610" y="721"/>
                    </a:lnTo>
                    <a:cubicBezTo>
                      <a:pt x="721" y="693"/>
                      <a:pt x="832" y="666"/>
                      <a:pt x="887" y="610"/>
                    </a:cubicBezTo>
                    <a:cubicBezTo>
                      <a:pt x="971" y="555"/>
                      <a:pt x="998" y="472"/>
                      <a:pt x="998" y="361"/>
                    </a:cubicBezTo>
                    <a:cubicBezTo>
                      <a:pt x="998" y="222"/>
                      <a:pt x="971" y="139"/>
                      <a:pt x="887" y="83"/>
                    </a:cubicBezTo>
                    <a:cubicBezTo>
                      <a:pt x="832" y="28"/>
                      <a:pt x="721" y="0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42"/>
              <p:cNvSpPr/>
              <p:nvPr/>
            </p:nvSpPr>
            <p:spPr>
              <a:xfrm>
                <a:off x="6643556" y="4611300"/>
                <a:ext cx="24975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999" h="694" extrusionOk="0">
                    <a:moveTo>
                      <a:pt x="693" y="1"/>
                    </a:moveTo>
                    <a:cubicBezTo>
                      <a:pt x="610" y="1"/>
                      <a:pt x="555" y="28"/>
                      <a:pt x="499" y="84"/>
                    </a:cubicBezTo>
                    <a:cubicBezTo>
                      <a:pt x="444" y="139"/>
                      <a:pt x="416" y="195"/>
                      <a:pt x="416" y="306"/>
                    </a:cubicBezTo>
                    <a:lnTo>
                      <a:pt x="416" y="333"/>
                    </a:lnTo>
                    <a:lnTo>
                      <a:pt x="111" y="56"/>
                    </a:lnTo>
                    <a:cubicBezTo>
                      <a:pt x="111" y="28"/>
                      <a:pt x="83" y="28"/>
                      <a:pt x="83" y="28"/>
                    </a:cubicBezTo>
                    <a:lnTo>
                      <a:pt x="28" y="28"/>
                    </a:lnTo>
                    <a:cubicBezTo>
                      <a:pt x="28" y="28"/>
                      <a:pt x="28" y="28"/>
                      <a:pt x="0" y="56"/>
                    </a:cubicBezTo>
                    <a:lnTo>
                      <a:pt x="0" y="638"/>
                    </a:lnTo>
                    <a:cubicBezTo>
                      <a:pt x="28" y="666"/>
                      <a:pt x="28" y="666"/>
                      <a:pt x="28" y="666"/>
                    </a:cubicBezTo>
                    <a:lnTo>
                      <a:pt x="83" y="666"/>
                    </a:lnTo>
                    <a:cubicBezTo>
                      <a:pt x="83" y="666"/>
                      <a:pt x="111" y="666"/>
                      <a:pt x="111" y="638"/>
                    </a:cubicBezTo>
                    <a:lnTo>
                      <a:pt x="111" y="195"/>
                    </a:lnTo>
                    <a:lnTo>
                      <a:pt x="416" y="472"/>
                    </a:lnTo>
                    <a:cubicBezTo>
                      <a:pt x="444" y="500"/>
                      <a:pt x="444" y="500"/>
                      <a:pt x="471" y="500"/>
                    </a:cubicBezTo>
                    <a:lnTo>
                      <a:pt x="527" y="500"/>
                    </a:lnTo>
                    <a:cubicBezTo>
                      <a:pt x="527" y="472"/>
                      <a:pt x="527" y="472"/>
                      <a:pt x="527" y="472"/>
                    </a:cubicBezTo>
                    <a:lnTo>
                      <a:pt x="527" y="333"/>
                    </a:lnTo>
                    <a:cubicBezTo>
                      <a:pt x="527" y="195"/>
                      <a:pt x="582" y="112"/>
                      <a:pt x="693" y="112"/>
                    </a:cubicBezTo>
                    <a:cubicBezTo>
                      <a:pt x="749" y="112"/>
                      <a:pt x="804" y="139"/>
                      <a:pt x="832" y="195"/>
                    </a:cubicBezTo>
                    <a:cubicBezTo>
                      <a:pt x="860" y="222"/>
                      <a:pt x="887" y="278"/>
                      <a:pt x="887" y="333"/>
                    </a:cubicBezTo>
                    <a:cubicBezTo>
                      <a:pt x="887" y="389"/>
                      <a:pt x="887" y="444"/>
                      <a:pt x="860" y="500"/>
                    </a:cubicBezTo>
                    <a:cubicBezTo>
                      <a:pt x="832" y="527"/>
                      <a:pt x="804" y="555"/>
                      <a:pt x="749" y="583"/>
                    </a:cubicBezTo>
                    <a:lnTo>
                      <a:pt x="721" y="583"/>
                    </a:lnTo>
                    <a:cubicBezTo>
                      <a:pt x="721" y="583"/>
                      <a:pt x="721" y="611"/>
                      <a:pt x="721" y="611"/>
                    </a:cubicBezTo>
                    <a:lnTo>
                      <a:pt x="721" y="666"/>
                    </a:lnTo>
                    <a:cubicBezTo>
                      <a:pt x="721" y="694"/>
                      <a:pt x="721" y="694"/>
                      <a:pt x="749" y="694"/>
                    </a:cubicBezTo>
                    <a:cubicBezTo>
                      <a:pt x="804" y="694"/>
                      <a:pt x="832" y="694"/>
                      <a:pt x="887" y="666"/>
                    </a:cubicBezTo>
                    <a:cubicBezTo>
                      <a:pt x="915" y="638"/>
                      <a:pt x="943" y="583"/>
                      <a:pt x="971" y="527"/>
                    </a:cubicBezTo>
                    <a:cubicBezTo>
                      <a:pt x="998" y="472"/>
                      <a:pt x="998" y="417"/>
                      <a:pt x="998" y="333"/>
                    </a:cubicBezTo>
                    <a:cubicBezTo>
                      <a:pt x="998" y="278"/>
                      <a:pt x="998" y="222"/>
                      <a:pt x="971" y="167"/>
                    </a:cubicBezTo>
                    <a:cubicBezTo>
                      <a:pt x="943" y="112"/>
                      <a:pt x="915" y="56"/>
                      <a:pt x="860" y="28"/>
                    </a:cubicBezTo>
                    <a:cubicBezTo>
                      <a:pt x="832" y="1"/>
                      <a:pt x="776" y="1"/>
                      <a:pt x="6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42"/>
              <p:cNvSpPr/>
              <p:nvPr/>
            </p:nvSpPr>
            <p:spPr>
              <a:xfrm>
                <a:off x="7157705" y="4632100"/>
                <a:ext cx="249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999" h="722" extrusionOk="0">
                    <a:moveTo>
                      <a:pt x="611" y="139"/>
                    </a:moveTo>
                    <a:cubicBezTo>
                      <a:pt x="694" y="139"/>
                      <a:pt x="777" y="167"/>
                      <a:pt x="833" y="194"/>
                    </a:cubicBezTo>
                    <a:cubicBezTo>
                      <a:pt x="860" y="222"/>
                      <a:pt x="888" y="277"/>
                      <a:pt x="888" y="361"/>
                    </a:cubicBezTo>
                    <a:cubicBezTo>
                      <a:pt x="888" y="416"/>
                      <a:pt x="860" y="472"/>
                      <a:pt x="833" y="527"/>
                    </a:cubicBezTo>
                    <a:cubicBezTo>
                      <a:pt x="777" y="555"/>
                      <a:pt x="694" y="582"/>
                      <a:pt x="611" y="582"/>
                    </a:cubicBezTo>
                    <a:lnTo>
                      <a:pt x="389" y="582"/>
                    </a:lnTo>
                    <a:cubicBezTo>
                      <a:pt x="306" y="582"/>
                      <a:pt x="223" y="555"/>
                      <a:pt x="167" y="527"/>
                    </a:cubicBezTo>
                    <a:cubicBezTo>
                      <a:pt x="139" y="472"/>
                      <a:pt x="112" y="416"/>
                      <a:pt x="112" y="361"/>
                    </a:cubicBezTo>
                    <a:cubicBezTo>
                      <a:pt x="112" y="277"/>
                      <a:pt x="139" y="222"/>
                      <a:pt x="167" y="194"/>
                    </a:cubicBezTo>
                    <a:cubicBezTo>
                      <a:pt x="223" y="167"/>
                      <a:pt x="306" y="139"/>
                      <a:pt x="389" y="139"/>
                    </a:cubicBezTo>
                    <a:close/>
                    <a:moveTo>
                      <a:pt x="389" y="0"/>
                    </a:moveTo>
                    <a:cubicBezTo>
                      <a:pt x="250" y="0"/>
                      <a:pt x="167" y="28"/>
                      <a:pt x="112" y="83"/>
                    </a:cubicBezTo>
                    <a:cubicBezTo>
                      <a:pt x="28" y="139"/>
                      <a:pt x="1" y="222"/>
                      <a:pt x="1" y="361"/>
                    </a:cubicBezTo>
                    <a:cubicBezTo>
                      <a:pt x="1" y="472"/>
                      <a:pt x="28" y="555"/>
                      <a:pt x="112" y="610"/>
                    </a:cubicBezTo>
                    <a:cubicBezTo>
                      <a:pt x="167" y="666"/>
                      <a:pt x="250" y="721"/>
                      <a:pt x="389" y="721"/>
                    </a:cubicBezTo>
                    <a:lnTo>
                      <a:pt x="611" y="721"/>
                    </a:lnTo>
                    <a:cubicBezTo>
                      <a:pt x="749" y="693"/>
                      <a:pt x="833" y="666"/>
                      <a:pt x="916" y="610"/>
                    </a:cubicBezTo>
                    <a:cubicBezTo>
                      <a:pt x="971" y="555"/>
                      <a:pt x="999" y="472"/>
                      <a:pt x="999" y="361"/>
                    </a:cubicBezTo>
                    <a:cubicBezTo>
                      <a:pt x="999" y="222"/>
                      <a:pt x="971" y="139"/>
                      <a:pt x="916" y="83"/>
                    </a:cubicBezTo>
                    <a:cubicBezTo>
                      <a:pt x="833" y="28"/>
                      <a:pt x="749" y="0"/>
                      <a:pt x="6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42"/>
              <p:cNvSpPr/>
              <p:nvPr/>
            </p:nvSpPr>
            <p:spPr>
              <a:xfrm>
                <a:off x="7157837" y="4609225"/>
                <a:ext cx="24975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999" h="777" extrusionOk="0">
                    <a:moveTo>
                      <a:pt x="638" y="277"/>
                    </a:moveTo>
                    <a:lnTo>
                      <a:pt x="638" y="638"/>
                    </a:lnTo>
                    <a:lnTo>
                      <a:pt x="139" y="277"/>
                    </a:lnTo>
                    <a:close/>
                    <a:moveTo>
                      <a:pt x="638" y="0"/>
                    </a:moveTo>
                    <a:cubicBezTo>
                      <a:pt x="638" y="0"/>
                      <a:pt x="638" y="28"/>
                      <a:pt x="638" y="28"/>
                    </a:cubicBezTo>
                    <a:lnTo>
                      <a:pt x="638" y="167"/>
                    </a:lnTo>
                    <a:lnTo>
                      <a:pt x="1" y="167"/>
                    </a:lnTo>
                    <a:cubicBezTo>
                      <a:pt x="1" y="167"/>
                      <a:pt x="1" y="167"/>
                      <a:pt x="1" y="194"/>
                    </a:cubicBezTo>
                    <a:lnTo>
                      <a:pt x="1" y="277"/>
                    </a:lnTo>
                    <a:cubicBezTo>
                      <a:pt x="1" y="305"/>
                      <a:pt x="1" y="305"/>
                      <a:pt x="1" y="305"/>
                    </a:cubicBezTo>
                    <a:cubicBezTo>
                      <a:pt x="28" y="333"/>
                      <a:pt x="28" y="333"/>
                      <a:pt x="28" y="333"/>
                    </a:cubicBezTo>
                    <a:lnTo>
                      <a:pt x="638" y="749"/>
                    </a:lnTo>
                    <a:cubicBezTo>
                      <a:pt x="638" y="777"/>
                      <a:pt x="666" y="777"/>
                      <a:pt x="666" y="777"/>
                    </a:cubicBezTo>
                    <a:lnTo>
                      <a:pt x="749" y="777"/>
                    </a:lnTo>
                    <a:cubicBezTo>
                      <a:pt x="749" y="749"/>
                      <a:pt x="749" y="749"/>
                      <a:pt x="749" y="749"/>
                    </a:cubicBezTo>
                    <a:lnTo>
                      <a:pt x="749" y="277"/>
                    </a:lnTo>
                    <a:lnTo>
                      <a:pt x="999" y="277"/>
                    </a:lnTo>
                    <a:cubicBezTo>
                      <a:pt x="999" y="277"/>
                      <a:pt x="999" y="250"/>
                      <a:pt x="999" y="250"/>
                    </a:cubicBezTo>
                    <a:lnTo>
                      <a:pt x="999" y="194"/>
                    </a:lnTo>
                    <a:cubicBezTo>
                      <a:pt x="999" y="167"/>
                      <a:pt x="999" y="167"/>
                      <a:pt x="999" y="167"/>
                    </a:cubicBezTo>
                    <a:lnTo>
                      <a:pt x="749" y="167"/>
                    </a:lnTo>
                    <a:lnTo>
                      <a:pt x="749" y="28"/>
                    </a:lnTo>
                    <a:cubicBezTo>
                      <a:pt x="749" y="28"/>
                      <a:pt x="749" y="0"/>
                      <a:pt x="7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42"/>
              <p:cNvSpPr/>
              <p:nvPr/>
            </p:nvSpPr>
            <p:spPr>
              <a:xfrm>
                <a:off x="7671715" y="4632100"/>
                <a:ext cx="256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722" extrusionOk="0">
                    <a:moveTo>
                      <a:pt x="611" y="139"/>
                    </a:moveTo>
                    <a:cubicBezTo>
                      <a:pt x="722" y="139"/>
                      <a:pt x="777" y="167"/>
                      <a:pt x="833" y="194"/>
                    </a:cubicBezTo>
                    <a:cubicBezTo>
                      <a:pt x="888" y="222"/>
                      <a:pt x="888" y="277"/>
                      <a:pt x="888" y="361"/>
                    </a:cubicBezTo>
                    <a:cubicBezTo>
                      <a:pt x="888" y="416"/>
                      <a:pt x="888" y="472"/>
                      <a:pt x="833" y="527"/>
                    </a:cubicBezTo>
                    <a:cubicBezTo>
                      <a:pt x="777" y="555"/>
                      <a:pt x="722" y="582"/>
                      <a:pt x="611" y="582"/>
                    </a:cubicBezTo>
                    <a:lnTo>
                      <a:pt x="389" y="582"/>
                    </a:lnTo>
                    <a:cubicBezTo>
                      <a:pt x="306" y="582"/>
                      <a:pt x="223" y="555"/>
                      <a:pt x="195" y="527"/>
                    </a:cubicBezTo>
                    <a:cubicBezTo>
                      <a:pt x="140" y="472"/>
                      <a:pt x="112" y="416"/>
                      <a:pt x="112" y="361"/>
                    </a:cubicBezTo>
                    <a:cubicBezTo>
                      <a:pt x="112" y="277"/>
                      <a:pt x="140" y="222"/>
                      <a:pt x="195" y="194"/>
                    </a:cubicBezTo>
                    <a:cubicBezTo>
                      <a:pt x="223" y="167"/>
                      <a:pt x="306" y="139"/>
                      <a:pt x="389" y="139"/>
                    </a:cubicBezTo>
                    <a:close/>
                    <a:moveTo>
                      <a:pt x="389" y="0"/>
                    </a:moveTo>
                    <a:cubicBezTo>
                      <a:pt x="278" y="0"/>
                      <a:pt x="167" y="28"/>
                      <a:pt x="112" y="83"/>
                    </a:cubicBezTo>
                    <a:cubicBezTo>
                      <a:pt x="29" y="139"/>
                      <a:pt x="1" y="222"/>
                      <a:pt x="1" y="361"/>
                    </a:cubicBezTo>
                    <a:cubicBezTo>
                      <a:pt x="1" y="472"/>
                      <a:pt x="29" y="555"/>
                      <a:pt x="112" y="610"/>
                    </a:cubicBezTo>
                    <a:cubicBezTo>
                      <a:pt x="167" y="666"/>
                      <a:pt x="278" y="721"/>
                      <a:pt x="389" y="721"/>
                    </a:cubicBezTo>
                    <a:lnTo>
                      <a:pt x="639" y="721"/>
                    </a:lnTo>
                    <a:cubicBezTo>
                      <a:pt x="750" y="693"/>
                      <a:pt x="833" y="666"/>
                      <a:pt x="916" y="610"/>
                    </a:cubicBezTo>
                    <a:cubicBezTo>
                      <a:pt x="971" y="555"/>
                      <a:pt x="1027" y="472"/>
                      <a:pt x="1027" y="361"/>
                    </a:cubicBezTo>
                    <a:cubicBezTo>
                      <a:pt x="1027" y="222"/>
                      <a:pt x="971" y="139"/>
                      <a:pt x="916" y="83"/>
                    </a:cubicBezTo>
                    <a:cubicBezTo>
                      <a:pt x="833" y="28"/>
                      <a:pt x="750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42"/>
              <p:cNvSpPr/>
              <p:nvPr/>
            </p:nvSpPr>
            <p:spPr>
              <a:xfrm>
                <a:off x="7672119" y="4611300"/>
                <a:ext cx="25675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694" extrusionOk="0">
                    <a:moveTo>
                      <a:pt x="694" y="1"/>
                    </a:moveTo>
                    <a:cubicBezTo>
                      <a:pt x="611" y="1"/>
                      <a:pt x="555" y="1"/>
                      <a:pt x="500" y="28"/>
                    </a:cubicBezTo>
                    <a:cubicBezTo>
                      <a:pt x="472" y="84"/>
                      <a:pt x="417" y="112"/>
                      <a:pt x="417" y="167"/>
                    </a:cubicBezTo>
                    <a:cubicBezTo>
                      <a:pt x="389" y="222"/>
                      <a:pt x="361" y="278"/>
                      <a:pt x="361" y="333"/>
                    </a:cubicBezTo>
                    <a:cubicBezTo>
                      <a:pt x="361" y="417"/>
                      <a:pt x="389" y="472"/>
                      <a:pt x="417" y="527"/>
                    </a:cubicBezTo>
                    <a:lnTo>
                      <a:pt x="140" y="500"/>
                    </a:lnTo>
                    <a:lnTo>
                      <a:pt x="140" y="84"/>
                    </a:lnTo>
                    <a:cubicBezTo>
                      <a:pt x="140" y="84"/>
                      <a:pt x="140" y="84"/>
                      <a:pt x="112" y="56"/>
                    </a:cubicBezTo>
                    <a:lnTo>
                      <a:pt x="29" y="56"/>
                    </a:lnTo>
                    <a:cubicBezTo>
                      <a:pt x="29" y="56"/>
                      <a:pt x="1" y="84"/>
                      <a:pt x="1" y="84"/>
                    </a:cubicBezTo>
                    <a:lnTo>
                      <a:pt x="1" y="583"/>
                    </a:lnTo>
                    <a:cubicBezTo>
                      <a:pt x="1" y="611"/>
                      <a:pt x="29" y="611"/>
                      <a:pt x="56" y="611"/>
                    </a:cubicBezTo>
                    <a:lnTo>
                      <a:pt x="528" y="666"/>
                    </a:lnTo>
                    <a:cubicBezTo>
                      <a:pt x="528" y="666"/>
                      <a:pt x="528" y="666"/>
                      <a:pt x="528" y="638"/>
                    </a:cubicBezTo>
                    <a:cubicBezTo>
                      <a:pt x="555" y="638"/>
                      <a:pt x="555" y="638"/>
                      <a:pt x="555" y="611"/>
                    </a:cubicBezTo>
                    <a:lnTo>
                      <a:pt x="555" y="555"/>
                    </a:lnTo>
                    <a:cubicBezTo>
                      <a:pt x="555" y="555"/>
                      <a:pt x="555" y="527"/>
                      <a:pt x="555" y="527"/>
                    </a:cubicBezTo>
                    <a:cubicBezTo>
                      <a:pt x="528" y="527"/>
                      <a:pt x="528" y="500"/>
                      <a:pt x="528" y="500"/>
                    </a:cubicBezTo>
                    <a:cubicBezTo>
                      <a:pt x="500" y="472"/>
                      <a:pt x="500" y="444"/>
                      <a:pt x="500" y="444"/>
                    </a:cubicBezTo>
                    <a:cubicBezTo>
                      <a:pt x="472" y="417"/>
                      <a:pt x="472" y="389"/>
                      <a:pt x="472" y="361"/>
                    </a:cubicBezTo>
                    <a:cubicBezTo>
                      <a:pt x="472" y="278"/>
                      <a:pt x="500" y="250"/>
                      <a:pt x="528" y="195"/>
                    </a:cubicBezTo>
                    <a:cubicBezTo>
                      <a:pt x="555" y="139"/>
                      <a:pt x="611" y="139"/>
                      <a:pt x="666" y="139"/>
                    </a:cubicBezTo>
                    <a:cubicBezTo>
                      <a:pt x="750" y="139"/>
                      <a:pt x="805" y="139"/>
                      <a:pt x="833" y="195"/>
                    </a:cubicBezTo>
                    <a:cubicBezTo>
                      <a:pt x="888" y="250"/>
                      <a:pt x="888" y="278"/>
                      <a:pt x="888" y="361"/>
                    </a:cubicBezTo>
                    <a:cubicBezTo>
                      <a:pt x="888" y="417"/>
                      <a:pt x="888" y="444"/>
                      <a:pt x="860" y="500"/>
                    </a:cubicBezTo>
                    <a:cubicBezTo>
                      <a:pt x="833" y="527"/>
                      <a:pt x="805" y="555"/>
                      <a:pt x="750" y="555"/>
                    </a:cubicBezTo>
                    <a:cubicBezTo>
                      <a:pt x="722" y="583"/>
                      <a:pt x="722" y="583"/>
                      <a:pt x="722" y="611"/>
                    </a:cubicBezTo>
                    <a:lnTo>
                      <a:pt x="722" y="666"/>
                    </a:lnTo>
                    <a:cubicBezTo>
                      <a:pt x="722" y="666"/>
                      <a:pt x="722" y="694"/>
                      <a:pt x="722" y="694"/>
                    </a:cubicBezTo>
                    <a:lnTo>
                      <a:pt x="750" y="694"/>
                    </a:lnTo>
                    <a:cubicBezTo>
                      <a:pt x="805" y="694"/>
                      <a:pt x="833" y="694"/>
                      <a:pt x="888" y="666"/>
                    </a:cubicBezTo>
                    <a:cubicBezTo>
                      <a:pt x="916" y="638"/>
                      <a:pt x="944" y="583"/>
                      <a:pt x="971" y="527"/>
                    </a:cubicBezTo>
                    <a:cubicBezTo>
                      <a:pt x="999" y="500"/>
                      <a:pt x="1027" y="417"/>
                      <a:pt x="1027" y="361"/>
                    </a:cubicBezTo>
                    <a:cubicBezTo>
                      <a:pt x="1027" y="278"/>
                      <a:pt x="999" y="222"/>
                      <a:pt x="971" y="167"/>
                    </a:cubicBezTo>
                    <a:cubicBezTo>
                      <a:pt x="944" y="112"/>
                      <a:pt x="916" y="84"/>
                      <a:pt x="860" y="28"/>
                    </a:cubicBezTo>
                    <a:cubicBezTo>
                      <a:pt x="805" y="1"/>
                      <a:pt x="750" y="1"/>
                      <a:pt x="6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42"/>
              <p:cNvSpPr/>
              <p:nvPr/>
            </p:nvSpPr>
            <p:spPr>
              <a:xfrm>
                <a:off x="8186425" y="4632100"/>
                <a:ext cx="256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722" extrusionOk="0">
                    <a:moveTo>
                      <a:pt x="638" y="139"/>
                    </a:moveTo>
                    <a:cubicBezTo>
                      <a:pt x="721" y="139"/>
                      <a:pt x="777" y="167"/>
                      <a:pt x="832" y="194"/>
                    </a:cubicBezTo>
                    <a:cubicBezTo>
                      <a:pt x="887" y="222"/>
                      <a:pt x="915" y="277"/>
                      <a:pt x="915" y="361"/>
                    </a:cubicBezTo>
                    <a:cubicBezTo>
                      <a:pt x="915" y="416"/>
                      <a:pt x="887" y="472"/>
                      <a:pt x="832" y="527"/>
                    </a:cubicBezTo>
                    <a:cubicBezTo>
                      <a:pt x="777" y="555"/>
                      <a:pt x="721" y="582"/>
                      <a:pt x="638" y="582"/>
                    </a:cubicBezTo>
                    <a:lnTo>
                      <a:pt x="388" y="582"/>
                    </a:lnTo>
                    <a:cubicBezTo>
                      <a:pt x="305" y="582"/>
                      <a:pt x="250" y="555"/>
                      <a:pt x="194" y="527"/>
                    </a:cubicBezTo>
                    <a:cubicBezTo>
                      <a:pt x="139" y="472"/>
                      <a:pt x="111" y="416"/>
                      <a:pt x="111" y="361"/>
                    </a:cubicBezTo>
                    <a:cubicBezTo>
                      <a:pt x="111" y="277"/>
                      <a:pt x="139" y="222"/>
                      <a:pt x="194" y="194"/>
                    </a:cubicBezTo>
                    <a:cubicBezTo>
                      <a:pt x="250" y="167"/>
                      <a:pt x="305" y="139"/>
                      <a:pt x="388" y="139"/>
                    </a:cubicBezTo>
                    <a:close/>
                    <a:moveTo>
                      <a:pt x="388" y="0"/>
                    </a:moveTo>
                    <a:cubicBezTo>
                      <a:pt x="277" y="0"/>
                      <a:pt x="194" y="28"/>
                      <a:pt x="111" y="83"/>
                    </a:cubicBezTo>
                    <a:cubicBezTo>
                      <a:pt x="28" y="139"/>
                      <a:pt x="0" y="222"/>
                      <a:pt x="0" y="361"/>
                    </a:cubicBezTo>
                    <a:cubicBezTo>
                      <a:pt x="0" y="472"/>
                      <a:pt x="28" y="555"/>
                      <a:pt x="111" y="610"/>
                    </a:cubicBezTo>
                    <a:cubicBezTo>
                      <a:pt x="194" y="666"/>
                      <a:pt x="277" y="721"/>
                      <a:pt x="388" y="721"/>
                    </a:cubicBezTo>
                    <a:lnTo>
                      <a:pt x="638" y="721"/>
                    </a:lnTo>
                    <a:cubicBezTo>
                      <a:pt x="749" y="693"/>
                      <a:pt x="832" y="666"/>
                      <a:pt x="915" y="610"/>
                    </a:cubicBezTo>
                    <a:cubicBezTo>
                      <a:pt x="998" y="555"/>
                      <a:pt x="1026" y="472"/>
                      <a:pt x="1026" y="361"/>
                    </a:cubicBezTo>
                    <a:cubicBezTo>
                      <a:pt x="1026" y="222"/>
                      <a:pt x="998" y="139"/>
                      <a:pt x="915" y="83"/>
                    </a:cubicBezTo>
                    <a:cubicBezTo>
                      <a:pt x="832" y="28"/>
                      <a:pt x="749" y="0"/>
                      <a:pt x="6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42"/>
              <p:cNvSpPr/>
              <p:nvPr/>
            </p:nvSpPr>
            <p:spPr>
              <a:xfrm>
                <a:off x="8187100" y="4610600"/>
                <a:ext cx="25000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722" extrusionOk="0">
                    <a:moveTo>
                      <a:pt x="666" y="140"/>
                    </a:moveTo>
                    <a:cubicBezTo>
                      <a:pt x="694" y="140"/>
                      <a:pt x="750" y="140"/>
                      <a:pt x="777" y="167"/>
                    </a:cubicBezTo>
                    <a:cubicBezTo>
                      <a:pt x="805" y="195"/>
                      <a:pt x="833" y="223"/>
                      <a:pt x="860" y="250"/>
                    </a:cubicBezTo>
                    <a:cubicBezTo>
                      <a:pt x="860" y="278"/>
                      <a:pt x="888" y="306"/>
                      <a:pt x="888" y="361"/>
                    </a:cubicBezTo>
                    <a:cubicBezTo>
                      <a:pt x="888" y="389"/>
                      <a:pt x="860" y="445"/>
                      <a:pt x="860" y="472"/>
                    </a:cubicBezTo>
                    <a:cubicBezTo>
                      <a:pt x="833" y="500"/>
                      <a:pt x="805" y="528"/>
                      <a:pt x="777" y="555"/>
                    </a:cubicBezTo>
                    <a:cubicBezTo>
                      <a:pt x="750" y="583"/>
                      <a:pt x="694" y="583"/>
                      <a:pt x="666" y="583"/>
                    </a:cubicBezTo>
                    <a:cubicBezTo>
                      <a:pt x="611" y="583"/>
                      <a:pt x="583" y="583"/>
                      <a:pt x="528" y="555"/>
                    </a:cubicBezTo>
                    <a:cubicBezTo>
                      <a:pt x="500" y="528"/>
                      <a:pt x="472" y="500"/>
                      <a:pt x="472" y="472"/>
                    </a:cubicBezTo>
                    <a:cubicBezTo>
                      <a:pt x="445" y="445"/>
                      <a:pt x="445" y="389"/>
                      <a:pt x="445" y="361"/>
                    </a:cubicBezTo>
                    <a:cubicBezTo>
                      <a:pt x="445" y="334"/>
                      <a:pt x="445" y="278"/>
                      <a:pt x="472" y="250"/>
                    </a:cubicBezTo>
                    <a:cubicBezTo>
                      <a:pt x="472" y="223"/>
                      <a:pt x="500" y="195"/>
                      <a:pt x="528" y="167"/>
                    </a:cubicBezTo>
                    <a:cubicBezTo>
                      <a:pt x="583" y="140"/>
                      <a:pt x="611" y="140"/>
                      <a:pt x="666" y="140"/>
                    </a:cubicBezTo>
                    <a:close/>
                    <a:moveTo>
                      <a:pt x="666" y="1"/>
                    </a:moveTo>
                    <a:cubicBezTo>
                      <a:pt x="583" y="1"/>
                      <a:pt x="528" y="1"/>
                      <a:pt x="500" y="29"/>
                    </a:cubicBezTo>
                    <a:cubicBezTo>
                      <a:pt x="445" y="56"/>
                      <a:pt x="389" y="112"/>
                      <a:pt x="361" y="167"/>
                    </a:cubicBezTo>
                    <a:cubicBezTo>
                      <a:pt x="334" y="223"/>
                      <a:pt x="334" y="278"/>
                      <a:pt x="334" y="334"/>
                    </a:cubicBezTo>
                    <a:cubicBezTo>
                      <a:pt x="334" y="361"/>
                      <a:pt x="334" y="389"/>
                      <a:pt x="334" y="417"/>
                    </a:cubicBezTo>
                    <a:lnTo>
                      <a:pt x="29" y="223"/>
                    </a:lnTo>
                    <a:lnTo>
                      <a:pt x="1" y="223"/>
                    </a:lnTo>
                    <a:cubicBezTo>
                      <a:pt x="1" y="223"/>
                      <a:pt x="1" y="223"/>
                      <a:pt x="1" y="250"/>
                    </a:cubicBezTo>
                    <a:lnTo>
                      <a:pt x="1" y="306"/>
                    </a:lnTo>
                    <a:cubicBezTo>
                      <a:pt x="1" y="306"/>
                      <a:pt x="1" y="334"/>
                      <a:pt x="1" y="334"/>
                    </a:cubicBezTo>
                    <a:cubicBezTo>
                      <a:pt x="1" y="334"/>
                      <a:pt x="1" y="334"/>
                      <a:pt x="1" y="361"/>
                    </a:cubicBezTo>
                    <a:lnTo>
                      <a:pt x="29" y="361"/>
                    </a:lnTo>
                    <a:lnTo>
                      <a:pt x="389" y="639"/>
                    </a:lnTo>
                    <a:cubicBezTo>
                      <a:pt x="500" y="694"/>
                      <a:pt x="583" y="722"/>
                      <a:pt x="666" y="722"/>
                    </a:cubicBezTo>
                    <a:cubicBezTo>
                      <a:pt x="722" y="722"/>
                      <a:pt x="777" y="722"/>
                      <a:pt x="833" y="694"/>
                    </a:cubicBezTo>
                    <a:cubicBezTo>
                      <a:pt x="888" y="666"/>
                      <a:pt x="916" y="611"/>
                      <a:pt x="944" y="555"/>
                    </a:cubicBezTo>
                    <a:cubicBezTo>
                      <a:pt x="971" y="500"/>
                      <a:pt x="999" y="445"/>
                      <a:pt x="999" y="361"/>
                    </a:cubicBezTo>
                    <a:cubicBezTo>
                      <a:pt x="999" y="278"/>
                      <a:pt x="971" y="223"/>
                      <a:pt x="944" y="167"/>
                    </a:cubicBezTo>
                    <a:cubicBezTo>
                      <a:pt x="916" y="112"/>
                      <a:pt x="888" y="56"/>
                      <a:pt x="833" y="29"/>
                    </a:cubicBezTo>
                    <a:cubicBezTo>
                      <a:pt x="777" y="1"/>
                      <a:pt x="722" y="1"/>
                      <a:pt x="6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014" name="Google Shape;1014;p42"/>
          <p:cNvGrpSpPr/>
          <p:nvPr/>
        </p:nvGrpSpPr>
        <p:grpSpPr>
          <a:xfrm>
            <a:off x="11559553" y="327451"/>
            <a:ext cx="305100" cy="305100"/>
            <a:chOff x="3023950" y="3689950"/>
            <a:chExt cx="316100" cy="316100"/>
          </a:xfrm>
        </p:grpSpPr>
        <p:sp>
          <p:nvSpPr>
            <p:cNvPr id="1015" name="Google Shape;1015;p42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" name="Google Shape;1016;p42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42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8" name="Google Shape;1018;p42"/>
          <p:cNvGrpSpPr/>
          <p:nvPr/>
        </p:nvGrpSpPr>
        <p:grpSpPr>
          <a:xfrm>
            <a:off x="327653" y="327451"/>
            <a:ext cx="305100" cy="305100"/>
            <a:chOff x="3023950" y="3689950"/>
            <a:chExt cx="316100" cy="316100"/>
          </a:xfrm>
        </p:grpSpPr>
        <p:sp>
          <p:nvSpPr>
            <p:cNvPr id="1019" name="Google Shape;1019;p42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42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42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2" name="Google Shape;1022;p42"/>
          <p:cNvGrpSpPr/>
          <p:nvPr/>
        </p:nvGrpSpPr>
        <p:grpSpPr>
          <a:xfrm>
            <a:off x="327670" y="6225420"/>
            <a:ext cx="305100" cy="305141"/>
            <a:chOff x="3023950" y="3689950"/>
            <a:chExt cx="316100" cy="316100"/>
          </a:xfrm>
        </p:grpSpPr>
        <p:sp>
          <p:nvSpPr>
            <p:cNvPr id="1023" name="Google Shape;1023;p42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42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42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514254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Main point 1">
    <p:spTree>
      <p:nvGrpSpPr>
        <p:cNvPr id="1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p43"/>
          <p:cNvSpPr txBox="1">
            <a:spLocks noGrp="1"/>
          </p:cNvSpPr>
          <p:nvPr>
            <p:ph type="title"/>
          </p:nvPr>
        </p:nvSpPr>
        <p:spPr>
          <a:xfrm>
            <a:off x="5060033" y="1695500"/>
            <a:ext cx="6172000" cy="25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28" name="Google Shape;1028;p43"/>
          <p:cNvSpPr txBox="1">
            <a:spLocks noGrp="1"/>
          </p:cNvSpPr>
          <p:nvPr>
            <p:ph type="subTitle" idx="1"/>
          </p:nvPr>
        </p:nvSpPr>
        <p:spPr>
          <a:xfrm>
            <a:off x="5471000" y="4520633"/>
            <a:ext cx="5316800" cy="6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1029" name="Google Shape;1029;p43"/>
          <p:cNvGrpSpPr/>
          <p:nvPr/>
        </p:nvGrpSpPr>
        <p:grpSpPr>
          <a:xfrm>
            <a:off x="327652" y="327451"/>
            <a:ext cx="11537000" cy="6203112"/>
            <a:chOff x="245739" y="245588"/>
            <a:chExt cx="8652750" cy="4652334"/>
          </a:xfrm>
        </p:grpSpPr>
        <p:grpSp>
          <p:nvGrpSpPr>
            <p:cNvPr id="1030" name="Google Shape;1030;p43"/>
            <p:cNvGrpSpPr/>
            <p:nvPr/>
          </p:nvGrpSpPr>
          <p:grpSpPr>
            <a:xfrm>
              <a:off x="8669664" y="245588"/>
              <a:ext cx="228825" cy="228825"/>
              <a:chOff x="3023950" y="3689950"/>
              <a:chExt cx="316100" cy="316100"/>
            </a:xfrm>
          </p:grpSpPr>
          <p:sp>
            <p:nvSpPr>
              <p:cNvPr id="1031" name="Google Shape;1031;p43"/>
              <p:cNvSpPr/>
              <p:nvPr/>
            </p:nvSpPr>
            <p:spPr>
              <a:xfrm>
                <a:off x="3069000" y="3735000"/>
                <a:ext cx="225300" cy="225300"/>
              </a:xfrm>
              <a:custGeom>
                <a:avLst/>
                <a:gdLst/>
                <a:ahLst/>
                <a:cxnLst/>
                <a:rect l="l" t="t" r="r" b="b"/>
                <a:pathLst>
                  <a:path w="9012" h="9012" fill="none" extrusionOk="0">
                    <a:moveTo>
                      <a:pt x="9012" y="4520"/>
                    </a:moveTo>
                    <a:cubicBezTo>
                      <a:pt x="9012" y="7015"/>
                      <a:pt x="6988" y="9011"/>
                      <a:pt x="4520" y="9011"/>
                    </a:cubicBezTo>
                    <a:cubicBezTo>
                      <a:pt x="2025" y="9011"/>
                      <a:pt x="1" y="7015"/>
                      <a:pt x="1" y="4520"/>
                    </a:cubicBezTo>
                    <a:cubicBezTo>
                      <a:pt x="1" y="2025"/>
                      <a:pt x="2025" y="1"/>
                      <a:pt x="4520" y="1"/>
                    </a:cubicBezTo>
                    <a:cubicBezTo>
                      <a:pt x="6988" y="1"/>
                      <a:pt x="9012" y="2025"/>
                      <a:pt x="9012" y="4520"/>
                    </a:cubicBezTo>
                    <a:close/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43"/>
              <p:cNvSpPr/>
              <p:nvPr/>
            </p:nvSpPr>
            <p:spPr>
              <a:xfrm>
                <a:off x="3182000" y="3689950"/>
                <a:ext cx="25" cy="316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44" fill="none" extrusionOk="0">
                    <a:moveTo>
                      <a:pt x="0" y="0"/>
                    </a:moveTo>
                    <a:lnTo>
                      <a:pt x="0" y="12643"/>
                    </a:lnTo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43"/>
              <p:cNvSpPr/>
              <p:nvPr/>
            </p:nvSpPr>
            <p:spPr>
              <a:xfrm>
                <a:off x="3023950" y="3847975"/>
                <a:ext cx="31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644" h="1" fill="none" extrusionOk="0">
                    <a:moveTo>
                      <a:pt x="1" y="1"/>
                    </a:moveTo>
                    <a:lnTo>
                      <a:pt x="12644" y="1"/>
                    </a:lnTo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34" name="Google Shape;1034;p43"/>
            <p:cNvGrpSpPr/>
            <p:nvPr/>
          </p:nvGrpSpPr>
          <p:grpSpPr>
            <a:xfrm>
              <a:off x="8669427" y="4669065"/>
              <a:ext cx="228825" cy="228856"/>
              <a:chOff x="3023950" y="3689950"/>
              <a:chExt cx="316100" cy="316100"/>
            </a:xfrm>
          </p:grpSpPr>
          <p:sp>
            <p:nvSpPr>
              <p:cNvPr id="1035" name="Google Shape;1035;p43"/>
              <p:cNvSpPr/>
              <p:nvPr/>
            </p:nvSpPr>
            <p:spPr>
              <a:xfrm>
                <a:off x="3069000" y="3735000"/>
                <a:ext cx="225300" cy="225300"/>
              </a:xfrm>
              <a:custGeom>
                <a:avLst/>
                <a:gdLst/>
                <a:ahLst/>
                <a:cxnLst/>
                <a:rect l="l" t="t" r="r" b="b"/>
                <a:pathLst>
                  <a:path w="9012" h="9012" fill="none" extrusionOk="0">
                    <a:moveTo>
                      <a:pt x="9012" y="4520"/>
                    </a:moveTo>
                    <a:cubicBezTo>
                      <a:pt x="9012" y="7015"/>
                      <a:pt x="6988" y="9011"/>
                      <a:pt x="4520" y="9011"/>
                    </a:cubicBezTo>
                    <a:cubicBezTo>
                      <a:pt x="2025" y="9011"/>
                      <a:pt x="1" y="7015"/>
                      <a:pt x="1" y="4520"/>
                    </a:cubicBezTo>
                    <a:cubicBezTo>
                      <a:pt x="1" y="2025"/>
                      <a:pt x="2025" y="1"/>
                      <a:pt x="4520" y="1"/>
                    </a:cubicBezTo>
                    <a:cubicBezTo>
                      <a:pt x="6988" y="1"/>
                      <a:pt x="9012" y="2025"/>
                      <a:pt x="9012" y="4520"/>
                    </a:cubicBezTo>
                    <a:close/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6" name="Google Shape;1036;p43"/>
              <p:cNvSpPr/>
              <p:nvPr/>
            </p:nvSpPr>
            <p:spPr>
              <a:xfrm>
                <a:off x="3182000" y="3689950"/>
                <a:ext cx="25" cy="316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44" fill="none" extrusionOk="0">
                    <a:moveTo>
                      <a:pt x="0" y="0"/>
                    </a:moveTo>
                    <a:lnTo>
                      <a:pt x="0" y="12643"/>
                    </a:lnTo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7" name="Google Shape;1037;p43"/>
              <p:cNvSpPr/>
              <p:nvPr/>
            </p:nvSpPr>
            <p:spPr>
              <a:xfrm>
                <a:off x="3023950" y="3847975"/>
                <a:ext cx="31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644" h="1" fill="none" extrusionOk="0">
                    <a:moveTo>
                      <a:pt x="1" y="1"/>
                    </a:moveTo>
                    <a:lnTo>
                      <a:pt x="12644" y="1"/>
                    </a:lnTo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38" name="Google Shape;1038;p43"/>
            <p:cNvGrpSpPr/>
            <p:nvPr/>
          </p:nvGrpSpPr>
          <p:grpSpPr>
            <a:xfrm>
              <a:off x="245739" y="245588"/>
              <a:ext cx="228825" cy="228825"/>
              <a:chOff x="3023950" y="3689950"/>
              <a:chExt cx="316100" cy="316100"/>
            </a:xfrm>
          </p:grpSpPr>
          <p:sp>
            <p:nvSpPr>
              <p:cNvPr id="1039" name="Google Shape;1039;p43"/>
              <p:cNvSpPr/>
              <p:nvPr/>
            </p:nvSpPr>
            <p:spPr>
              <a:xfrm>
                <a:off x="3069000" y="3735000"/>
                <a:ext cx="225300" cy="225300"/>
              </a:xfrm>
              <a:custGeom>
                <a:avLst/>
                <a:gdLst/>
                <a:ahLst/>
                <a:cxnLst/>
                <a:rect l="l" t="t" r="r" b="b"/>
                <a:pathLst>
                  <a:path w="9012" h="9012" fill="none" extrusionOk="0">
                    <a:moveTo>
                      <a:pt x="9012" y="4520"/>
                    </a:moveTo>
                    <a:cubicBezTo>
                      <a:pt x="9012" y="7015"/>
                      <a:pt x="6988" y="9011"/>
                      <a:pt x="4520" y="9011"/>
                    </a:cubicBezTo>
                    <a:cubicBezTo>
                      <a:pt x="2025" y="9011"/>
                      <a:pt x="1" y="7015"/>
                      <a:pt x="1" y="4520"/>
                    </a:cubicBezTo>
                    <a:cubicBezTo>
                      <a:pt x="1" y="2025"/>
                      <a:pt x="2025" y="1"/>
                      <a:pt x="4520" y="1"/>
                    </a:cubicBezTo>
                    <a:cubicBezTo>
                      <a:pt x="6988" y="1"/>
                      <a:pt x="9012" y="2025"/>
                      <a:pt x="9012" y="4520"/>
                    </a:cubicBezTo>
                    <a:close/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0" name="Google Shape;1040;p43"/>
              <p:cNvSpPr/>
              <p:nvPr/>
            </p:nvSpPr>
            <p:spPr>
              <a:xfrm>
                <a:off x="3182000" y="3689950"/>
                <a:ext cx="25" cy="316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44" fill="none" extrusionOk="0">
                    <a:moveTo>
                      <a:pt x="0" y="0"/>
                    </a:moveTo>
                    <a:lnTo>
                      <a:pt x="0" y="12643"/>
                    </a:lnTo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1" name="Google Shape;1041;p43"/>
              <p:cNvSpPr/>
              <p:nvPr/>
            </p:nvSpPr>
            <p:spPr>
              <a:xfrm>
                <a:off x="3023950" y="3847975"/>
                <a:ext cx="31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644" h="1" fill="none" extrusionOk="0">
                    <a:moveTo>
                      <a:pt x="1" y="1"/>
                    </a:moveTo>
                    <a:lnTo>
                      <a:pt x="12644" y="1"/>
                    </a:lnTo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42" name="Google Shape;1042;p43"/>
            <p:cNvGrpSpPr/>
            <p:nvPr/>
          </p:nvGrpSpPr>
          <p:grpSpPr>
            <a:xfrm>
              <a:off x="245752" y="4669065"/>
              <a:ext cx="228825" cy="228856"/>
              <a:chOff x="3023950" y="3689950"/>
              <a:chExt cx="316100" cy="316100"/>
            </a:xfrm>
          </p:grpSpPr>
          <p:sp>
            <p:nvSpPr>
              <p:cNvPr id="1043" name="Google Shape;1043;p43"/>
              <p:cNvSpPr/>
              <p:nvPr/>
            </p:nvSpPr>
            <p:spPr>
              <a:xfrm>
                <a:off x="3069000" y="3735000"/>
                <a:ext cx="225300" cy="225300"/>
              </a:xfrm>
              <a:custGeom>
                <a:avLst/>
                <a:gdLst/>
                <a:ahLst/>
                <a:cxnLst/>
                <a:rect l="l" t="t" r="r" b="b"/>
                <a:pathLst>
                  <a:path w="9012" h="9012" fill="none" extrusionOk="0">
                    <a:moveTo>
                      <a:pt x="9012" y="4520"/>
                    </a:moveTo>
                    <a:cubicBezTo>
                      <a:pt x="9012" y="7015"/>
                      <a:pt x="6988" y="9011"/>
                      <a:pt x="4520" y="9011"/>
                    </a:cubicBezTo>
                    <a:cubicBezTo>
                      <a:pt x="2025" y="9011"/>
                      <a:pt x="1" y="7015"/>
                      <a:pt x="1" y="4520"/>
                    </a:cubicBezTo>
                    <a:cubicBezTo>
                      <a:pt x="1" y="2025"/>
                      <a:pt x="2025" y="1"/>
                      <a:pt x="4520" y="1"/>
                    </a:cubicBezTo>
                    <a:cubicBezTo>
                      <a:pt x="6988" y="1"/>
                      <a:pt x="9012" y="2025"/>
                      <a:pt x="9012" y="4520"/>
                    </a:cubicBezTo>
                    <a:close/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4" name="Google Shape;1044;p43"/>
              <p:cNvSpPr/>
              <p:nvPr/>
            </p:nvSpPr>
            <p:spPr>
              <a:xfrm>
                <a:off x="3182000" y="3689950"/>
                <a:ext cx="25" cy="316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44" fill="none" extrusionOk="0">
                    <a:moveTo>
                      <a:pt x="0" y="0"/>
                    </a:moveTo>
                    <a:lnTo>
                      <a:pt x="0" y="12643"/>
                    </a:lnTo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5" name="Google Shape;1045;p43"/>
              <p:cNvSpPr/>
              <p:nvPr/>
            </p:nvSpPr>
            <p:spPr>
              <a:xfrm>
                <a:off x="3023950" y="3847975"/>
                <a:ext cx="31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644" h="1" fill="none" extrusionOk="0">
                    <a:moveTo>
                      <a:pt x="1" y="1"/>
                    </a:moveTo>
                    <a:lnTo>
                      <a:pt x="12644" y="1"/>
                    </a:lnTo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049849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Only title 2"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4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048" name="Google Shape;1048;p44"/>
          <p:cNvGrpSpPr/>
          <p:nvPr/>
        </p:nvGrpSpPr>
        <p:grpSpPr>
          <a:xfrm>
            <a:off x="6230302" y="2203730"/>
            <a:ext cx="5477764" cy="4177332"/>
            <a:chOff x="5614975" y="2571738"/>
            <a:chExt cx="2725075" cy="2078413"/>
          </a:xfrm>
        </p:grpSpPr>
        <p:grpSp>
          <p:nvGrpSpPr>
            <p:cNvPr id="1049" name="Google Shape;1049;p44"/>
            <p:cNvGrpSpPr/>
            <p:nvPr/>
          </p:nvGrpSpPr>
          <p:grpSpPr>
            <a:xfrm>
              <a:off x="8301900" y="2571738"/>
              <a:ext cx="38150" cy="1997125"/>
              <a:chOff x="8301900" y="2571738"/>
              <a:chExt cx="38150" cy="1997125"/>
            </a:xfrm>
          </p:grpSpPr>
          <p:sp>
            <p:nvSpPr>
              <p:cNvPr id="1050" name="Google Shape;1050;p44"/>
              <p:cNvSpPr/>
              <p:nvPr/>
            </p:nvSpPr>
            <p:spPr>
              <a:xfrm>
                <a:off x="8305713" y="2571738"/>
                <a:ext cx="1735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944" extrusionOk="0">
                    <a:moveTo>
                      <a:pt x="333" y="112"/>
                    </a:moveTo>
                    <a:cubicBezTo>
                      <a:pt x="416" y="112"/>
                      <a:pt x="472" y="112"/>
                      <a:pt x="500" y="167"/>
                    </a:cubicBezTo>
                    <a:cubicBezTo>
                      <a:pt x="527" y="223"/>
                      <a:pt x="555" y="278"/>
                      <a:pt x="555" y="361"/>
                    </a:cubicBezTo>
                    <a:cubicBezTo>
                      <a:pt x="555" y="389"/>
                      <a:pt x="555" y="417"/>
                      <a:pt x="555" y="472"/>
                    </a:cubicBezTo>
                    <a:cubicBezTo>
                      <a:pt x="555" y="500"/>
                      <a:pt x="555" y="555"/>
                      <a:pt x="555" y="583"/>
                    </a:cubicBezTo>
                    <a:cubicBezTo>
                      <a:pt x="555" y="666"/>
                      <a:pt x="527" y="722"/>
                      <a:pt x="500" y="777"/>
                    </a:cubicBezTo>
                    <a:cubicBezTo>
                      <a:pt x="472" y="805"/>
                      <a:pt x="416" y="833"/>
                      <a:pt x="333" y="833"/>
                    </a:cubicBezTo>
                    <a:cubicBezTo>
                      <a:pt x="278" y="833"/>
                      <a:pt x="222" y="805"/>
                      <a:pt x="195" y="777"/>
                    </a:cubicBezTo>
                    <a:cubicBezTo>
                      <a:pt x="167" y="722"/>
                      <a:pt x="139" y="666"/>
                      <a:pt x="139" y="583"/>
                    </a:cubicBezTo>
                    <a:lnTo>
                      <a:pt x="139" y="472"/>
                    </a:lnTo>
                    <a:lnTo>
                      <a:pt x="139" y="361"/>
                    </a:lnTo>
                    <a:cubicBezTo>
                      <a:pt x="139" y="278"/>
                      <a:pt x="167" y="223"/>
                      <a:pt x="195" y="167"/>
                    </a:cubicBezTo>
                    <a:cubicBezTo>
                      <a:pt x="222" y="112"/>
                      <a:pt x="278" y="112"/>
                      <a:pt x="333" y="112"/>
                    </a:cubicBezTo>
                    <a:close/>
                    <a:moveTo>
                      <a:pt x="333" y="1"/>
                    </a:moveTo>
                    <a:cubicBezTo>
                      <a:pt x="222" y="1"/>
                      <a:pt x="139" y="29"/>
                      <a:pt x="111" y="84"/>
                    </a:cubicBezTo>
                    <a:cubicBezTo>
                      <a:pt x="56" y="167"/>
                      <a:pt x="28" y="250"/>
                      <a:pt x="28" y="361"/>
                    </a:cubicBezTo>
                    <a:lnTo>
                      <a:pt x="0" y="472"/>
                    </a:lnTo>
                    <a:lnTo>
                      <a:pt x="28" y="583"/>
                    </a:lnTo>
                    <a:cubicBezTo>
                      <a:pt x="28" y="694"/>
                      <a:pt x="56" y="777"/>
                      <a:pt x="111" y="833"/>
                    </a:cubicBezTo>
                    <a:cubicBezTo>
                      <a:pt x="139" y="916"/>
                      <a:pt x="222" y="944"/>
                      <a:pt x="333" y="944"/>
                    </a:cubicBezTo>
                    <a:cubicBezTo>
                      <a:pt x="472" y="944"/>
                      <a:pt x="555" y="916"/>
                      <a:pt x="583" y="833"/>
                    </a:cubicBezTo>
                    <a:cubicBezTo>
                      <a:pt x="638" y="777"/>
                      <a:pt x="666" y="694"/>
                      <a:pt x="666" y="583"/>
                    </a:cubicBezTo>
                    <a:cubicBezTo>
                      <a:pt x="666" y="555"/>
                      <a:pt x="694" y="528"/>
                      <a:pt x="694" y="472"/>
                    </a:cubicBezTo>
                    <a:cubicBezTo>
                      <a:pt x="694" y="417"/>
                      <a:pt x="666" y="389"/>
                      <a:pt x="666" y="361"/>
                    </a:cubicBezTo>
                    <a:cubicBezTo>
                      <a:pt x="666" y="250"/>
                      <a:pt x="638" y="167"/>
                      <a:pt x="583" y="84"/>
                    </a:cubicBezTo>
                    <a:cubicBezTo>
                      <a:pt x="555" y="29"/>
                      <a:pt x="472" y="1"/>
                      <a:pt x="3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1" name="Google Shape;1051;p44"/>
              <p:cNvSpPr/>
              <p:nvPr/>
            </p:nvSpPr>
            <p:spPr>
              <a:xfrm>
                <a:off x="8302600" y="2966313"/>
                <a:ext cx="1735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944" extrusionOk="0">
                    <a:moveTo>
                      <a:pt x="333" y="84"/>
                    </a:moveTo>
                    <a:cubicBezTo>
                      <a:pt x="416" y="84"/>
                      <a:pt x="472" y="111"/>
                      <a:pt x="500" y="167"/>
                    </a:cubicBezTo>
                    <a:cubicBezTo>
                      <a:pt x="527" y="222"/>
                      <a:pt x="555" y="278"/>
                      <a:pt x="555" y="361"/>
                    </a:cubicBezTo>
                    <a:cubicBezTo>
                      <a:pt x="555" y="389"/>
                      <a:pt x="555" y="416"/>
                      <a:pt x="555" y="472"/>
                    </a:cubicBezTo>
                    <a:cubicBezTo>
                      <a:pt x="555" y="500"/>
                      <a:pt x="555" y="555"/>
                      <a:pt x="555" y="583"/>
                    </a:cubicBezTo>
                    <a:cubicBezTo>
                      <a:pt x="555" y="638"/>
                      <a:pt x="527" y="721"/>
                      <a:pt x="500" y="749"/>
                    </a:cubicBezTo>
                    <a:cubicBezTo>
                      <a:pt x="472" y="805"/>
                      <a:pt x="416" y="832"/>
                      <a:pt x="333" y="832"/>
                    </a:cubicBezTo>
                    <a:cubicBezTo>
                      <a:pt x="278" y="832"/>
                      <a:pt x="222" y="805"/>
                      <a:pt x="195" y="749"/>
                    </a:cubicBezTo>
                    <a:cubicBezTo>
                      <a:pt x="167" y="721"/>
                      <a:pt x="139" y="638"/>
                      <a:pt x="139" y="583"/>
                    </a:cubicBezTo>
                    <a:lnTo>
                      <a:pt x="139" y="472"/>
                    </a:lnTo>
                    <a:lnTo>
                      <a:pt x="139" y="361"/>
                    </a:lnTo>
                    <a:cubicBezTo>
                      <a:pt x="139" y="278"/>
                      <a:pt x="167" y="222"/>
                      <a:pt x="195" y="167"/>
                    </a:cubicBezTo>
                    <a:cubicBezTo>
                      <a:pt x="222" y="111"/>
                      <a:pt x="278" y="84"/>
                      <a:pt x="333" y="84"/>
                    </a:cubicBezTo>
                    <a:close/>
                    <a:moveTo>
                      <a:pt x="333" y="0"/>
                    </a:moveTo>
                    <a:cubicBezTo>
                      <a:pt x="222" y="0"/>
                      <a:pt x="139" y="28"/>
                      <a:pt x="111" y="84"/>
                    </a:cubicBezTo>
                    <a:cubicBezTo>
                      <a:pt x="56" y="167"/>
                      <a:pt x="28" y="250"/>
                      <a:pt x="28" y="333"/>
                    </a:cubicBezTo>
                    <a:lnTo>
                      <a:pt x="0" y="472"/>
                    </a:lnTo>
                    <a:lnTo>
                      <a:pt x="28" y="583"/>
                    </a:lnTo>
                    <a:cubicBezTo>
                      <a:pt x="28" y="694"/>
                      <a:pt x="56" y="777"/>
                      <a:pt x="111" y="832"/>
                    </a:cubicBezTo>
                    <a:cubicBezTo>
                      <a:pt x="139" y="915"/>
                      <a:pt x="222" y="943"/>
                      <a:pt x="333" y="943"/>
                    </a:cubicBezTo>
                    <a:cubicBezTo>
                      <a:pt x="472" y="943"/>
                      <a:pt x="555" y="915"/>
                      <a:pt x="583" y="832"/>
                    </a:cubicBezTo>
                    <a:cubicBezTo>
                      <a:pt x="638" y="777"/>
                      <a:pt x="666" y="694"/>
                      <a:pt x="666" y="583"/>
                    </a:cubicBezTo>
                    <a:cubicBezTo>
                      <a:pt x="666" y="555"/>
                      <a:pt x="694" y="527"/>
                      <a:pt x="694" y="472"/>
                    </a:cubicBezTo>
                    <a:cubicBezTo>
                      <a:pt x="694" y="416"/>
                      <a:pt x="666" y="361"/>
                      <a:pt x="666" y="333"/>
                    </a:cubicBezTo>
                    <a:cubicBezTo>
                      <a:pt x="666" y="250"/>
                      <a:pt x="638" y="167"/>
                      <a:pt x="583" y="84"/>
                    </a:cubicBezTo>
                    <a:cubicBezTo>
                      <a:pt x="555" y="28"/>
                      <a:pt x="472" y="0"/>
                      <a:pt x="3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2" name="Google Shape;1052;p44"/>
              <p:cNvSpPr/>
              <p:nvPr/>
            </p:nvSpPr>
            <p:spPr>
              <a:xfrm>
                <a:off x="8302250" y="3360888"/>
                <a:ext cx="1735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944" extrusionOk="0">
                    <a:moveTo>
                      <a:pt x="333" y="84"/>
                    </a:moveTo>
                    <a:cubicBezTo>
                      <a:pt x="416" y="84"/>
                      <a:pt x="472" y="112"/>
                      <a:pt x="500" y="167"/>
                    </a:cubicBezTo>
                    <a:cubicBezTo>
                      <a:pt x="527" y="223"/>
                      <a:pt x="555" y="278"/>
                      <a:pt x="555" y="361"/>
                    </a:cubicBezTo>
                    <a:cubicBezTo>
                      <a:pt x="555" y="389"/>
                      <a:pt x="555" y="417"/>
                      <a:pt x="555" y="472"/>
                    </a:cubicBezTo>
                    <a:cubicBezTo>
                      <a:pt x="555" y="500"/>
                      <a:pt x="555" y="555"/>
                      <a:pt x="555" y="583"/>
                    </a:cubicBezTo>
                    <a:cubicBezTo>
                      <a:pt x="555" y="638"/>
                      <a:pt x="527" y="722"/>
                      <a:pt x="500" y="749"/>
                    </a:cubicBezTo>
                    <a:cubicBezTo>
                      <a:pt x="472" y="805"/>
                      <a:pt x="416" y="833"/>
                      <a:pt x="333" y="833"/>
                    </a:cubicBezTo>
                    <a:cubicBezTo>
                      <a:pt x="278" y="833"/>
                      <a:pt x="222" y="805"/>
                      <a:pt x="195" y="749"/>
                    </a:cubicBezTo>
                    <a:cubicBezTo>
                      <a:pt x="167" y="722"/>
                      <a:pt x="139" y="638"/>
                      <a:pt x="139" y="583"/>
                    </a:cubicBezTo>
                    <a:lnTo>
                      <a:pt x="139" y="472"/>
                    </a:lnTo>
                    <a:lnTo>
                      <a:pt x="139" y="361"/>
                    </a:lnTo>
                    <a:cubicBezTo>
                      <a:pt x="139" y="278"/>
                      <a:pt x="167" y="223"/>
                      <a:pt x="195" y="167"/>
                    </a:cubicBezTo>
                    <a:cubicBezTo>
                      <a:pt x="222" y="112"/>
                      <a:pt x="278" y="84"/>
                      <a:pt x="333" y="84"/>
                    </a:cubicBezTo>
                    <a:close/>
                    <a:moveTo>
                      <a:pt x="333" y="1"/>
                    </a:moveTo>
                    <a:cubicBezTo>
                      <a:pt x="222" y="1"/>
                      <a:pt x="139" y="29"/>
                      <a:pt x="111" y="84"/>
                    </a:cubicBezTo>
                    <a:cubicBezTo>
                      <a:pt x="56" y="167"/>
                      <a:pt x="28" y="250"/>
                      <a:pt x="28" y="334"/>
                    </a:cubicBezTo>
                    <a:lnTo>
                      <a:pt x="0" y="472"/>
                    </a:lnTo>
                    <a:lnTo>
                      <a:pt x="28" y="583"/>
                    </a:lnTo>
                    <a:cubicBezTo>
                      <a:pt x="28" y="694"/>
                      <a:pt x="56" y="777"/>
                      <a:pt x="111" y="833"/>
                    </a:cubicBezTo>
                    <a:cubicBezTo>
                      <a:pt x="139" y="916"/>
                      <a:pt x="222" y="943"/>
                      <a:pt x="333" y="943"/>
                    </a:cubicBezTo>
                    <a:cubicBezTo>
                      <a:pt x="472" y="943"/>
                      <a:pt x="555" y="916"/>
                      <a:pt x="583" y="833"/>
                    </a:cubicBezTo>
                    <a:cubicBezTo>
                      <a:pt x="638" y="777"/>
                      <a:pt x="666" y="694"/>
                      <a:pt x="666" y="583"/>
                    </a:cubicBezTo>
                    <a:cubicBezTo>
                      <a:pt x="666" y="555"/>
                      <a:pt x="694" y="528"/>
                      <a:pt x="694" y="472"/>
                    </a:cubicBezTo>
                    <a:cubicBezTo>
                      <a:pt x="694" y="417"/>
                      <a:pt x="666" y="361"/>
                      <a:pt x="666" y="334"/>
                    </a:cubicBezTo>
                    <a:cubicBezTo>
                      <a:pt x="666" y="250"/>
                      <a:pt x="638" y="167"/>
                      <a:pt x="583" y="84"/>
                    </a:cubicBezTo>
                    <a:cubicBezTo>
                      <a:pt x="555" y="29"/>
                      <a:pt x="472" y="1"/>
                      <a:pt x="3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44"/>
              <p:cNvSpPr/>
              <p:nvPr/>
            </p:nvSpPr>
            <p:spPr>
              <a:xfrm>
                <a:off x="8301900" y="3755463"/>
                <a:ext cx="17350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694" h="943" extrusionOk="0">
                    <a:moveTo>
                      <a:pt x="333" y="83"/>
                    </a:moveTo>
                    <a:cubicBezTo>
                      <a:pt x="416" y="83"/>
                      <a:pt x="472" y="111"/>
                      <a:pt x="500" y="166"/>
                    </a:cubicBezTo>
                    <a:cubicBezTo>
                      <a:pt x="527" y="222"/>
                      <a:pt x="555" y="277"/>
                      <a:pt x="555" y="361"/>
                    </a:cubicBezTo>
                    <a:cubicBezTo>
                      <a:pt x="555" y="388"/>
                      <a:pt x="555" y="416"/>
                      <a:pt x="555" y="471"/>
                    </a:cubicBezTo>
                    <a:cubicBezTo>
                      <a:pt x="555" y="499"/>
                      <a:pt x="555" y="555"/>
                      <a:pt x="555" y="582"/>
                    </a:cubicBezTo>
                    <a:cubicBezTo>
                      <a:pt x="555" y="638"/>
                      <a:pt x="527" y="721"/>
                      <a:pt x="500" y="749"/>
                    </a:cubicBezTo>
                    <a:cubicBezTo>
                      <a:pt x="472" y="804"/>
                      <a:pt x="416" y="832"/>
                      <a:pt x="333" y="832"/>
                    </a:cubicBezTo>
                    <a:cubicBezTo>
                      <a:pt x="278" y="832"/>
                      <a:pt x="222" y="804"/>
                      <a:pt x="195" y="749"/>
                    </a:cubicBezTo>
                    <a:cubicBezTo>
                      <a:pt x="167" y="721"/>
                      <a:pt x="139" y="638"/>
                      <a:pt x="139" y="582"/>
                    </a:cubicBezTo>
                    <a:lnTo>
                      <a:pt x="139" y="471"/>
                    </a:lnTo>
                    <a:lnTo>
                      <a:pt x="139" y="361"/>
                    </a:lnTo>
                    <a:cubicBezTo>
                      <a:pt x="139" y="277"/>
                      <a:pt x="167" y="222"/>
                      <a:pt x="195" y="166"/>
                    </a:cubicBezTo>
                    <a:cubicBezTo>
                      <a:pt x="222" y="111"/>
                      <a:pt x="278" y="83"/>
                      <a:pt x="333" y="83"/>
                    </a:cubicBezTo>
                    <a:close/>
                    <a:moveTo>
                      <a:pt x="333" y="0"/>
                    </a:moveTo>
                    <a:cubicBezTo>
                      <a:pt x="222" y="0"/>
                      <a:pt x="139" y="28"/>
                      <a:pt x="111" y="83"/>
                    </a:cubicBezTo>
                    <a:cubicBezTo>
                      <a:pt x="56" y="166"/>
                      <a:pt x="28" y="250"/>
                      <a:pt x="28" y="333"/>
                    </a:cubicBezTo>
                    <a:lnTo>
                      <a:pt x="0" y="471"/>
                    </a:lnTo>
                    <a:lnTo>
                      <a:pt x="28" y="582"/>
                    </a:lnTo>
                    <a:cubicBezTo>
                      <a:pt x="28" y="693"/>
                      <a:pt x="56" y="776"/>
                      <a:pt x="111" y="832"/>
                    </a:cubicBezTo>
                    <a:cubicBezTo>
                      <a:pt x="139" y="915"/>
                      <a:pt x="222" y="943"/>
                      <a:pt x="333" y="943"/>
                    </a:cubicBezTo>
                    <a:cubicBezTo>
                      <a:pt x="472" y="943"/>
                      <a:pt x="555" y="915"/>
                      <a:pt x="583" y="832"/>
                    </a:cubicBezTo>
                    <a:cubicBezTo>
                      <a:pt x="638" y="776"/>
                      <a:pt x="666" y="693"/>
                      <a:pt x="666" y="582"/>
                    </a:cubicBezTo>
                    <a:cubicBezTo>
                      <a:pt x="666" y="555"/>
                      <a:pt x="694" y="527"/>
                      <a:pt x="694" y="471"/>
                    </a:cubicBezTo>
                    <a:cubicBezTo>
                      <a:pt x="694" y="416"/>
                      <a:pt x="666" y="361"/>
                      <a:pt x="666" y="333"/>
                    </a:cubicBezTo>
                    <a:cubicBezTo>
                      <a:pt x="666" y="250"/>
                      <a:pt x="638" y="166"/>
                      <a:pt x="583" y="83"/>
                    </a:cubicBezTo>
                    <a:cubicBezTo>
                      <a:pt x="555" y="28"/>
                      <a:pt x="472" y="0"/>
                      <a:pt x="3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44"/>
              <p:cNvSpPr/>
              <p:nvPr/>
            </p:nvSpPr>
            <p:spPr>
              <a:xfrm>
                <a:off x="8302600" y="4150013"/>
                <a:ext cx="17350" cy="24275"/>
              </a:xfrm>
              <a:custGeom>
                <a:avLst/>
                <a:gdLst/>
                <a:ahLst/>
                <a:cxnLst/>
                <a:rect l="l" t="t" r="r" b="b"/>
                <a:pathLst>
                  <a:path w="694" h="971" extrusionOk="0">
                    <a:moveTo>
                      <a:pt x="333" y="111"/>
                    </a:moveTo>
                    <a:cubicBezTo>
                      <a:pt x="416" y="111"/>
                      <a:pt x="472" y="139"/>
                      <a:pt x="500" y="194"/>
                    </a:cubicBezTo>
                    <a:cubicBezTo>
                      <a:pt x="527" y="222"/>
                      <a:pt x="555" y="305"/>
                      <a:pt x="555" y="388"/>
                    </a:cubicBezTo>
                    <a:cubicBezTo>
                      <a:pt x="555" y="388"/>
                      <a:pt x="555" y="444"/>
                      <a:pt x="555" y="471"/>
                    </a:cubicBezTo>
                    <a:cubicBezTo>
                      <a:pt x="555" y="527"/>
                      <a:pt x="555" y="582"/>
                      <a:pt x="555" y="582"/>
                    </a:cubicBezTo>
                    <a:cubicBezTo>
                      <a:pt x="555" y="665"/>
                      <a:pt x="527" y="749"/>
                      <a:pt x="500" y="776"/>
                    </a:cubicBezTo>
                    <a:cubicBezTo>
                      <a:pt x="472" y="832"/>
                      <a:pt x="416" y="860"/>
                      <a:pt x="333" y="860"/>
                    </a:cubicBezTo>
                    <a:cubicBezTo>
                      <a:pt x="278" y="860"/>
                      <a:pt x="222" y="832"/>
                      <a:pt x="195" y="776"/>
                    </a:cubicBezTo>
                    <a:cubicBezTo>
                      <a:pt x="167" y="749"/>
                      <a:pt x="139" y="665"/>
                      <a:pt x="139" y="582"/>
                    </a:cubicBezTo>
                    <a:lnTo>
                      <a:pt x="139" y="471"/>
                    </a:lnTo>
                    <a:lnTo>
                      <a:pt x="139" y="388"/>
                    </a:lnTo>
                    <a:cubicBezTo>
                      <a:pt x="139" y="305"/>
                      <a:pt x="167" y="222"/>
                      <a:pt x="195" y="194"/>
                    </a:cubicBezTo>
                    <a:cubicBezTo>
                      <a:pt x="222" y="139"/>
                      <a:pt x="278" y="111"/>
                      <a:pt x="333" y="111"/>
                    </a:cubicBezTo>
                    <a:close/>
                    <a:moveTo>
                      <a:pt x="333" y="0"/>
                    </a:moveTo>
                    <a:cubicBezTo>
                      <a:pt x="222" y="0"/>
                      <a:pt x="139" y="55"/>
                      <a:pt x="111" y="111"/>
                    </a:cubicBezTo>
                    <a:cubicBezTo>
                      <a:pt x="56" y="166"/>
                      <a:pt x="28" y="277"/>
                      <a:pt x="28" y="360"/>
                    </a:cubicBezTo>
                    <a:lnTo>
                      <a:pt x="0" y="499"/>
                    </a:lnTo>
                    <a:lnTo>
                      <a:pt x="28" y="610"/>
                    </a:lnTo>
                    <a:cubicBezTo>
                      <a:pt x="28" y="721"/>
                      <a:pt x="56" y="804"/>
                      <a:pt x="111" y="860"/>
                    </a:cubicBezTo>
                    <a:cubicBezTo>
                      <a:pt x="139" y="915"/>
                      <a:pt x="222" y="970"/>
                      <a:pt x="333" y="970"/>
                    </a:cubicBezTo>
                    <a:cubicBezTo>
                      <a:pt x="472" y="970"/>
                      <a:pt x="555" y="915"/>
                      <a:pt x="583" y="860"/>
                    </a:cubicBezTo>
                    <a:cubicBezTo>
                      <a:pt x="638" y="804"/>
                      <a:pt x="666" y="721"/>
                      <a:pt x="666" y="610"/>
                    </a:cubicBezTo>
                    <a:cubicBezTo>
                      <a:pt x="666" y="582"/>
                      <a:pt x="694" y="527"/>
                      <a:pt x="694" y="499"/>
                    </a:cubicBezTo>
                    <a:cubicBezTo>
                      <a:pt x="694" y="444"/>
                      <a:pt x="666" y="388"/>
                      <a:pt x="666" y="360"/>
                    </a:cubicBezTo>
                    <a:cubicBezTo>
                      <a:pt x="666" y="277"/>
                      <a:pt x="638" y="166"/>
                      <a:pt x="583" y="111"/>
                    </a:cubicBezTo>
                    <a:cubicBezTo>
                      <a:pt x="555" y="55"/>
                      <a:pt x="472" y="0"/>
                      <a:pt x="3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44"/>
              <p:cNvSpPr/>
              <p:nvPr/>
            </p:nvSpPr>
            <p:spPr>
              <a:xfrm>
                <a:off x="8301900" y="4545263"/>
                <a:ext cx="1735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944" extrusionOk="0">
                    <a:moveTo>
                      <a:pt x="333" y="112"/>
                    </a:moveTo>
                    <a:cubicBezTo>
                      <a:pt x="416" y="112"/>
                      <a:pt x="472" y="139"/>
                      <a:pt x="500" y="195"/>
                    </a:cubicBezTo>
                    <a:cubicBezTo>
                      <a:pt x="527" y="222"/>
                      <a:pt x="555" y="306"/>
                      <a:pt x="555" y="361"/>
                    </a:cubicBezTo>
                    <a:cubicBezTo>
                      <a:pt x="555" y="389"/>
                      <a:pt x="555" y="444"/>
                      <a:pt x="555" y="472"/>
                    </a:cubicBezTo>
                    <a:cubicBezTo>
                      <a:pt x="555" y="527"/>
                      <a:pt x="555" y="555"/>
                      <a:pt x="555" y="583"/>
                    </a:cubicBezTo>
                    <a:cubicBezTo>
                      <a:pt x="555" y="666"/>
                      <a:pt x="527" y="749"/>
                      <a:pt x="500" y="777"/>
                    </a:cubicBezTo>
                    <a:cubicBezTo>
                      <a:pt x="472" y="832"/>
                      <a:pt x="416" y="860"/>
                      <a:pt x="333" y="860"/>
                    </a:cubicBezTo>
                    <a:cubicBezTo>
                      <a:pt x="278" y="860"/>
                      <a:pt x="222" y="832"/>
                      <a:pt x="195" y="777"/>
                    </a:cubicBezTo>
                    <a:cubicBezTo>
                      <a:pt x="167" y="749"/>
                      <a:pt x="139" y="666"/>
                      <a:pt x="139" y="583"/>
                    </a:cubicBezTo>
                    <a:lnTo>
                      <a:pt x="139" y="472"/>
                    </a:lnTo>
                    <a:lnTo>
                      <a:pt x="139" y="361"/>
                    </a:lnTo>
                    <a:cubicBezTo>
                      <a:pt x="139" y="306"/>
                      <a:pt x="167" y="222"/>
                      <a:pt x="195" y="195"/>
                    </a:cubicBezTo>
                    <a:cubicBezTo>
                      <a:pt x="222" y="139"/>
                      <a:pt x="278" y="112"/>
                      <a:pt x="333" y="112"/>
                    </a:cubicBezTo>
                    <a:close/>
                    <a:moveTo>
                      <a:pt x="333" y="1"/>
                    </a:moveTo>
                    <a:cubicBezTo>
                      <a:pt x="222" y="1"/>
                      <a:pt x="139" y="56"/>
                      <a:pt x="111" y="112"/>
                    </a:cubicBezTo>
                    <a:cubicBezTo>
                      <a:pt x="56" y="167"/>
                      <a:pt x="28" y="250"/>
                      <a:pt x="28" y="361"/>
                    </a:cubicBezTo>
                    <a:lnTo>
                      <a:pt x="0" y="472"/>
                    </a:lnTo>
                    <a:lnTo>
                      <a:pt x="28" y="611"/>
                    </a:lnTo>
                    <a:cubicBezTo>
                      <a:pt x="28" y="694"/>
                      <a:pt x="56" y="805"/>
                      <a:pt x="111" y="860"/>
                    </a:cubicBezTo>
                    <a:cubicBezTo>
                      <a:pt x="139" y="916"/>
                      <a:pt x="222" y="943"/>
                      <a:pt x="333" y="943"/>
                    </a:cubicBezTo>
                    <a:cubicBezTo>
                      <a:pt x="472" y="943"/>
                      <a:pt x="555" y="916"/>
                      <a:pt x="583" y="860"/>
                    </a:cubicBezTo>
                    <a:cubicBezTo>
                      <a:pt x="638" y="805"/>
                      <a:pt x="666" y="694"/>
                      <a:pt x="666" y="611"/>
                    </a:cubicBezTo>
                    <a:cubicBezTo>
                      <a:pt x="666" y="583"/>
                      <a:pt x="694" y="527"/>
                      <a:pt x="694" y="472"/>
                    </a:cubicBezTo>
                    <a:cubicBezTo>
                      <a:pt x="694" y="444"/>
                      <a:pt x="666" y="389"/>
                      <a:pt x="666" y="361"/>
                    </a:cubicBezTo>
                    <a:cubicBezTo>
                      <a:pt x="666" y="250"/>
                      <a:pt x="638" y="167"/>
                      <a:pt x="583" y="112"/>
                    </a:cubicBezTo>
                    <a:cubicBezTo>
                      <a:pt x="555" y="56"/>
                      <a:pt x="472" y="1"/>
                      <a:pt x="3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44"/>
              <p:cNvSpPr/>
              <p:nvPr/>
            </p:nvSpPr>
            <p:spPr>
              <a:xfrm>
                <a:off x="8325813" y="2571738"/>
                <a:ext cx="104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417" h="916" extrusionOk="0">
                    <a:moveTo>
                      <a:pt x="333" y="1"/>
                    </a:moveTo>
                    <a:cubicBezTo>
                      <a:pt x="306" y="1"/>
                      <a:pt x="306" y="1"/>
                      <a:pt x="278" y="29"/>
                    </a:cubicBezTo>
                    <a:lnTo>
                      <a:pt x="1" y="250"/>
                    </a:lnTo>
                    <a:cubicBezTo>
                      <a:pt x="1" y="278"/>
                      <a:pt x="1" y="278"/>
                      <a:pt x="1" y="278"/>
                    </a:cubicBezTo>
                    <a:lnTo>
                      <a:pt x="28" y="306"/>
                    </a:lnTo>
                    <a:cubicBezTo>
                      <a:pt x="28" y="334"/>
                      <a:pt x="56" y="334"/>
                      <a:pt x="56" y="334"/>
                    </a:cubicBezTo>
                    <a:lnTo>
                      <a:pt x="84" y="334"/>
                    </a:lnTo>
                    <a:lnTo>
                      <a:pt x="306" y="167"/>
                    </a:lnTo>
                    <a:lnTo>
                      <a:pt x="306" y="888"/>
                    </a:lnTo>
                    <a:cubicBezTo>
                      <a:pt x="306" y="916"/>
                      <a:pt x="306" y="916"/>
                      <a:pt x="306" y="916"/>
                    </a:cubicBezTo>
                    <a:lnTo>
                      <a:pt x="416" y="916"/>
                    </a:lnTo>
                    <a:cubicBezTo>
                      <a:pt x="416" y="916"/>
                      <a:pt x="416" y="916"/>
                      <a:pt x="416" y="888"/>
                    </a:cubicBezTo>
                    <a:lnTo>
                      <a:pt x="416" y="29"/>
                    </a:lnTo>
                    <a:cubicBezTo>
                      <a:pt x="389" y="1"/>
                      <a:pt x="389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44"/>
              <p:cNvSpPr/>
              <p:nvPr/>
            </p:nvSpPr>
            <p:spPr>
              <a:xfrm>
                <a:off x="8323400" y="2966303"/>
                <a:ext cx="159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638" h="916" extrusionOk="0">
                    <a:moveTo>
                      <a:pt x="305" y="0"/>
                    </a:moveTo>
                    <a:cubicBezTo>
                      <a:pt x="250" y="0"/>
                      <a:pt x="194" y="0"/>
                      <a:pt x="139" y="28"/>
                    </a:cubicBezTo>
                    <a:cubicBezTo>
                      <a:pt x="111" y="56"/>
                      <a:pt x="83" y="84"/>
                      <a:pt x="56" y="139"/>
                    </a:cubicBezTo>
                    <a:cubicBezTo>
                      <a:pt x="28" y="167"/>
                      <a:pt x="0" y="222"/>
                      <a:pt x="0" y="278"/>
                    </a:cubicBezTo>
                    <a:lnTo>
                      <a:pt x="28" y="278"/>
                    </a:lnTo>
                    <a:cubicBezTo>
                      <a:pt x="28" y="305"/>
                      <a:pt x="28" y="305"/>
                      <a:pt x="28" y="305"/>
                    </a:cubicBezTo>
                    <a:lnTo>
                      <a:pt x="111" y="305"/>
                    </a:lnTo>
                    <a:cubicBezTo>
                      <a:pt x="111" y="305"/>
                      <a:pt x="111" y="305"/>
                      <a:pt x="111" y="278"/>
                    </a:cubicBezTo>
                    <a:lnTo>
                      <a:pt x="139" y="278"/>
                    </a:lnTo>
                    <a:cubicBezTo>
                      <a:pt x="139" y="222"/>
                      <a:pt x="167" y="167"/>
                      <a:pt x="194" y="139"/>
                    </a:cubicBezTo>
                    <a:cubicBezTo>
                      <a:pt x="222" y="111"/>
                      <a:pt x="250" y="84"/>
                      <a:pt x="305" y="84"/>
                    </a:cubicBezTo>
                    <a:cubicBezTo>
                      <a:pt x="361" y="84"/>
                      <a:pt x="416" y="111"/>
                      <a:pt x="444" y="139"/>
                    </a:cubicBezTo>
                    <a:cubicBezTo>
                      <a:pt x="472" y="167"/>
                      <a:pt x="472" y="222"/>
                      <a:pt x="472" y="250"/>
                    </a:cubicBezTo>
                    <a:cubicBezTo>
                      <a:pt x="472" y="305"/>
                      <a:pt x="472" y="333"/>
                      <a:pt x="444" y="361"/>
                    </a:cubicBezTo>
                    <a:cubicBezTo>
                      <a:pt x="416" y="416"/>
                      <a:pt x="388" y="444"/>
                      <a:pt x="305" y="500"/>
                    </a:cubicBezTo>
                    <a:lnTo>
                      <a:pt x="28" y="805"/>
                    </a:lnTo>
                    <a:cubicBezTo>
                      <a:pt x="0" y="805"/>
                      <a:pt x="0" y="832"/>
                      <a:pt x="0" y="860"/>
                    </a:cubicBezTo>
                    <a:lnTo>
                      <a:pt x="0" y="888"/>
                    </a:lnTo>
                    <a:cubicBezTo>
                      <a:pt x="0" y="888"/>
                      <a:pt x="0" y="915"/>
                      <a:pt x="0" y="915"/>
                    </a:cubicBezTo>
                    <a:lnTo>
                      <a:pt x="610" y="915"/>
                    </a:lnTo>
                    <a:cubicBezTo>
                      <a:pt x="638" y="915"/>
                      <a:pt x="638" y="888"/>
                      <a:pt x="638" y="888"/>
                    </a:cubicBezTo>
                    <a:lnTo>
                      <a:pt x="638" y="832"/>
                    </a:lnTo>
                    <a:lnTo>
                      <a:pt x="610" y="832"/>
                    </a:lnTo>
                    <a:cubicBezTo>
                      <a:pt x="610" y="805"/>
                      <a:pt x="610" y="805"/>
                      <a:pt x="610" y="805"/>
                    </a:cubicBezTo>
                    <a:lnTo>
                      <a:pt x="194" y="805"/>
                    </a:lnTo>
                    <a:lnTo>
                      <a:pt x="444" y="555"/>
                    </a:lnTo>
                    <a:cubicBezTo>
                      <a:pt x="499" y="500"/>
                      <a:pt x="555" y="444"/>
                      <a:pt x="582" y="416"/>
                    </a:cubicBezTo>
                    <a:cubicBezTo>
                      <a:pt x="610" y="361"/>
                      <a:pt x="610" y="305"/>
                      <a:pt x="610" y="250"/>
                    </a:cubicBezTo>
                    <a:cubicBezTo>
                      <a:pt x="610" y="195"/>
                      <a:pt x="582" y="111"/>
                      <a:pt x="527" y="56"/>
                    </a:cubicBezTo>
                    <a:cubicBezTo>
                      <a:pt x="499" y="0"/>
                      <a:pt x="416" y="0"/>
                      <a:pt x="3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44"/>
              <p:cNvSpPr/>
              <p:nvPr/>
            </p:nvSpPr>
            <p:spPr>
              <a:xfrm>
                <a:off x="8323050" y="3360868"/>
                <a:ext cx="1665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666" h="944" extrusionOk="0">
                    <a:moveTo>
                      <a:pt x="28" y="1"/>
                    </a:moveTo>
                    <a:cubicBezTo>
                      <a:pt x="28" y="29"/>
                      <a:pt x="28" y="29"/>
                      <a:pt x="28" y="29"/>
                    </a:cubicBezTo>
                    <a:lnTo>
                      <a:pt x="28" y="84"/>
                    </a:lnTo>
                    <a:cubicBezTo>
                      <a:pt x="28" y="84"/>
                      <a:pt x="28" y="84"/>
                      <a:pt x="28" y="112"/>
                    </a:cubicBezTo>
                    <a:lnTo>
                      <a:pt x="444" y="112"/>
                    </a:lnTo>
                    <a:lnTo>
                      <a:pt x="194" y="389"/>
                    </a:lnTo>
                    <a:cubicBezTo>
                      <a:pt x="194" y="417"/>
                      <a:pt x="167" y="417"/>
                      <a:pt x="167" y="417"/>
                    </a:cubicBezTo>
                    <a:lnTo>
                      <a:pt x="167" y="472"/>
                    </a:lnTo>
                    <a:lnTo>
                      <a:pt x="194" y="472"/>
                    </a:lnTo>
                    <a:cubicBezTo>
                      <a:pt x="194" y="500"/>
                      <a:pt x="194" y="500"/>
                      <a:pt x="194" y="500"/>
                    </a:cubicBezTo>
                    <a:lnTo>
                      <a:pt x="333" y="500"/>
                    </a:lnTo>
                    <a:cubicBezTo>
                      <a:pt x="472" y="500"/>
                      <a:pt x="527" y="555"/>
                      <a:pt x="527" y="666"/>
                    </a:cubicBezTo>
                    <a:cubicBezTo>
                      <a:pt x="527" y="722"/>
                      <a:pt x="499" y="749"/>
                      <a:pt x="472" y="777"/>
                    </a:cubicBezTo>
                    <a:cubicBezTo>
                      <a:pt x="444" y="805"/>
                      <a:pt x="388" y="833"/>
                      <a:pt x="333" y="833"/>
                    </a:cubicBezTo>
                    <a:cubicBezTo>
                      <a:pt x="278" y="833"/>
                      <a:pt x="222" y="833"/>
                      <a:pt x="194" y="805"/>
                    </a:cubicBezTo>
                    <a:cubicBezTo>
                      <a:pt x="139" y="777"/>
                      <a:pt x="111" y="749"/>
                      <a:pt x="111" y="694"/>
                    </a:cubicBezTo>
                    <a:cubicBezTo>
                      <a:pt x="83" y="666"/>
                      <a:pt x="83" y="666"/>
                      <a:pt x="83" y="666"/>
                    </a:cubicBezTo>
                    <a:lnTo>
                      <a:pt x="28" y="666"/>
                    </a:lnTo>
                    <a:cubicBezTo>
                      <a:pt x="0" y="666"/>
                      <a:pt x="0" y="666"/>
                      <a:pt x="0" y="694"/>
                    </a:cubicBezTo>
                    <a:cubicBezTo>
                      <a:pt x="0" y="749"/>
                      <a:pt x="0" y="777"/>
                      <a:pt x="28" y="805"/>
                    </a:cubicBezTo>
                    <a:cubicBezTo>
                      <a:pt x="56" y="860"/>
                      <a:pt x="83" y="888"/>
                      <a:pt x="139" y="916"/>
                    </a:cubicBezTo>
                    <a:cubicBezTo>
                      <a:pt x="194" y="916"/>
                      <a:pt x="250" y="943"/>
                      <a:pt x="333" y="943"/>
                    </a:cubicBezTo>
                    <a:cubicBezTo>
                      <a:pt x="388" y="943"/>
                      <a:pt x="444" y="916"/>
                      <a:pt x="499" y="916"/>
                    </a:cubicBezTo>
                    <a:cubicBezTo>
                      <a:pt x="555" y="888"/>
                      <a:pt x="582" y="860"/>
                      <a:pt x="610" y="805"/>
                    </a:cubicBezTo>
                    <a:cubicBezTo>
                      <a:pt x="638" y="777"/>
                      <a:pt x="666" y="722"/>
                      <a:pt x="666" y="666"/>
                    </a:cubicBezTo>
                    <a:cubicBezTo>
                      <a:pt x="666" y="583"/>
                      <a:pt x="638" y="500"/>
                      <a:pt x="582" y="472"/>
                    </a:cubicBezTo>
                    <a:cubicBezTo>
                      <a:pt x="527" y="417"/>
                      <a:pt x="444" y="389"/>
                      <a:pt x="361" y="389"/>
                    </a:cubicBezTo>
                    <a:lnTo>
                      <a:pt x="333" y="389"/>
                    </a:lnTo>
                    <a:lnTo>
                      <a:pt x="610" y="112"/>
                    </a:lnTo>
                    <a:cubicBezTo>
                      <a:pt x="610" y="84"/>
                      <a:pt x="610" y="84"/>
                      <a:pt x="610" y="84"/>
                    </a:cubicBezTo>
                    <a:lnTo>
                      <a:pt x="610" y="29"/>
                    </a:lnTo>
                    <a:cubicBezTo>
                      <a:pt x="610" y="29"/>
                      <a:pt x="610" y="29"/>
                      <a:pt x="6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44"/>
              <p:cNvSpPr/>
              <p:nvPr/>
            </p:nvSpPr>
            <p:spPr>
              <a:xfrm>
                <a:off x="8322000" y="3756132"/>
                <a:ext cx="18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916" extrusionOk="0">
                    <a:moveTo>
                      <a:pt x="444" y="139"/>
                    </a:moveTo>
                    <a:lnTo>
                      <a:pt x="444" y="582"/>
                    </a:lnTo>
                    <a:lnTo>
                      <a:pt x="139" y="582"/>
                    </a:lnTo>
                    <a:lnTo>
                      <a:pt x="444" y="139"/>
                    </a:lnTo>
                    <a:close/>
                    <a:moveTo>
                      <a:pt x="416" y="0"/>
                    </a:moveTo>
                    <a:cubicBezTo>
                      <a:pt x="416" y="0"/>
                      <a:pt x="416" y="28"/>
                      <a:pt x="416" y="28"/>
                    </a:cubicBezTo>
                    <a:lnTo>
                      <a:pt x="1" y="582"/>
                    </a:lnTo>
                    <a:cubicBezTo>
                      <a:pt x="1" y="582"/>
                      <a:pt x="1" y="610"/>
                      <a:pt x="1" y="610"/>
                    </a:cubicBezTo>
                    <a:lnTo>
                      <a:pt x="1" y="666"/>
                    </a:lnTo>
                    <a:cubicBezTo>
                      <a:pt x="1" y="666"/>
                      <a:pt x="1" y="693"/>
                      <a:pt x="1" y="693"/>
                    </a:cubicBezTo>
                    <a:lnTo>
                      <a:pt x="444" y="693"/>
                    </a:lnTo>
                    <a:lnTo>
                      <a:pt x="444" y="887"/>
                    </a:lnTo>
                    <a:cubicBezTo>
                      <a:pt x="444" y="887"/>
                      <a:pt x="472" y="915"/>
                      <a:pt x="472" y="915"/>
                    </a:cubicBezTo>
                    <a:lnTo>
                      <a:pt x="555" y="915"/>
                    </a:lnTo>
                    <a:cubicBezTo>
                      <a:pt x="583" y="915"/>
                      <a:pt x="583" y="887"/>
                      <a:pt x="583" y="887"/>
                    </a:cubicBezTo>
                    <a:lnTo>
                      <a:pt x="583" y="693"/>
                    </a:lnTo>
                    <a:lnTo>
                      <a:pt x="721" y="693"/>
                    </a:lnTo>
                    <a:cubicBezTo>
                      <a:pt x="721" y="693"/>
                      <a:pt x="721" y="666"/>
                      <a:pt x="721" y="666"/>
                    </a:cubicBezTo>
                    <a:lnTo>
                      <a:pt x="721" y="610"/>
                    </a:lnTo>
                    <a:cubicBezTo>
                      <a:pt x="721" y="582"/>
                      <a:pt x="694" y="582"/>
                      <a:pt x="694" y="582"/>
                    </a:cubicBezTo>
                    <a:lnTo>
                      <a:pt x="583" y="582"/>
                    </a:lnTo>
                    <a:lnTo>
                      <a:pt x="583" y="28"/>
                    </a:lnTo>
                    <a:cubicBezTo>
                      <a:pt x="583" y="28"/>
                      <a:pt x="583" y="28"/>
                      <a:pt x="5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44"/>
              <p:cNvSpPr/>
              <p:nvPr/>
            </p:nvSpPr>
            <p:spPr>
              <a:xfrm>
                <a:off x="8323400" y="4150698"/>
                <a:ext cx="1595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638" h="944" extrusionOk="0">
                    <a:moveTo>
                      <a:pt x="111" y="1"/>
                    </a:moveTo>
                    <a:cubicBezTo>
                      <a:pt x="83" y="1"/>
                      <a:pt x="83" y="1"/>
                      <a:pt x="83" y="28"/>
                    </a:cubicBezTo>
                    <a:lnTo>
                      <a:pt x="28" y="472"/>
                    </a:lnTo>
                    <a:cubicBezTo>
                      <a:pt x="28" y="472"/>
                      <a:pt x="28" y="472"/>
                      <a:pt x="28" y="500"/>
                    </a:cubicBezTo>
                    <a:lnTo>
                      <a:pt x="139" y="500"/>
                    </a:lnTo>
                    <a:cubicBezTo>
                      <a:pt x="167" y="500"/>
                      <a:pt x="167" y="472"/>
                      <a:pt x="167" y="472"/>
                    </a:cubicBezTo>
                    <a:cubicBezTo>
                      <a:pt x="194" y="472"/>
                      <a:pt x="222" y="444"/>
                      <a:pt x="250" y="444"/>
                    </a:cubicBezTo>
                    <a:cubicBezTo>
                      <a:pt x="250" y="444"/>
                      <a:pt x="278" y="417"/>
                      <a:pt x="305" y="417"/>
                    </a:cubicBezTo>
                    <a:cubicBezTo>
                      <a:pt x="361" y="417"/>
                      <a:pt x="416" y="444"/>
                      <a:pt x="472" y="472"/>
                    </a:cubicBezTo>
                    <a:cubicBezTo>
                      <a:pt x="499" y="528"/>
                      <a:pt x="527" y="555"/>
                      <a:pt x="527" y="611"/>
                    </a:cubicBezTo>
                    <a:cubicBezTo>
                      <a:pt x="527" y="694"/>
                      <a:pt x="499" y="722"/>
                      <a:pt x="472" y="777"/>
                    </a:cubicBezTo>
                    <a:cubicBezTo>
                      <a:pt x="416" y="805"/>
                      <a:pt x="361" y="833"/>
                      <a:pt x="305" y="833"/>
                    </a:cubicBezTo>
                    <a:cubicBezTo>
                      <a:pt x="278" y="833"/>
                      <a:pt x="222" y="805"/>
                      <a:pt x="194" y="777"/>
                    </a:cubicBezTo>
                    <a:cubicBezTo>
                      <a:pt x="167" y="777"/>
                      <a:pt x="139" y="722"/>
                      <a:pt x="111" y="694"/>
                    </a:cubicBezTo>
                    <a:cubicBezTo>
                      <a:pt x="111" y="666"/>
                      <a:pt x="111" y="666"/>
                      <a:pt x="83" y="666"/>
                    </a:cubicBezTo>
                    <a:lnTo>
                      <a:pt x="0" y="666"/>
                    </a:lnTo>
                    <a:lnTo>
                      <a:pt x="0" y="694"/>
                    </a:lnTo>
                    <a:cubicBezTo>
                      <a:pt x="0" y="722"/>
                      <a:pt x="0" y="777"/>
                      <a:pt x="28" y="805"/>
                    </a:cubicBezTo>
                    <a:cubicBezTo>
                      <a:pt x="56" y="833"/>
                      <a:pt x="83" y="860"/>
                      <a:pt x="139" y="888"/>
                    </a:cubicBezTo>
                    <a:cubicBezTo>
                      <a:pt x="194" y="916"/>
                      <a:pt x="250" y="943"/>
                      <a:pt x="305" y="943"/>
                    </a:cubicBezTo>
                    <a:cubicBezTo>
                      <a:pt x="388" y="943"/>
                      <a:pt x="444" y="916"/>
                      <a:pt x="472" y="888"/>
                    </a:cubicBezTo>
                    <a:cubicBezTo>
                      <a:pt x="527" y="860"/>
                      <a:pt x="582" y="833"/>
                      <a:pt x="610" y="777"/>
                    </a:cubicBezTo>
                    <a:cubicBezTo>
                      <a:pt x="638" y="749"/>
                      <a:pt x="638" y="694"/>
                      <a:pt x="638" y="611"/>
                    </a:cubicBezTo>
                    <a:cubicBezTo>
                      <a:pt x="638" y="555"/>
                      <a:pt x="638" y="500"/>
                      <a:pt x="610" y="472"/>
                    </a:cubicBezTo>
                    <a:cubicBezTo>
                      <a:pt x="582" y="417"/>
                      <a:pt x="527" y="389"/>
                      <a:pt x="499" y="361"/>
                    </a:cubicBezTo>
                    <a:cubicBezTo>
                      <a:pt x="444" y="333"/>
                      <a:pt x="388" y="333"/>
                      <a:pt x="333" y="333"/>
                    </a:cubicBezTo>
                    <a:cubicBezTo>
                      <a:pt x="250" y="333"/>
                      <a:pt x="194" y="333"/>
                      <a:pt x="167" y="361"/>
                    </a:cubicBezTo>
                    <a:lnTo>
                      <a:pt x="194" y="112"/>
                    </a:lnTo>
                    <a:lnTo>
                      <a:pt x="582" y="112"/>
                    </a:lnTo>
                    <a:cubicBezTo>
                      <a:pt x="582" y="84"/>
                      <a:pt x="582" y="84"/>
                      <a:pt x="582" y="84"/>
                    </a:cubicBezTo>
                    <a:lnTo>
                      <a:pt x="582" y="28"/>
                    </a:lnTo>
                    <a:cubicBezTo>
                      <a:pt x="582" y="28"/>
                      <a:pt x="582" y="1"/>
                      <a:pt x="5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44"/>
              <p:cNvSpPr/>
              <p:nvPr/>
            </p:nvSpPr>
            <p:spPr>
              <a:xfrm>
                <a:off x="8322700" y="4545963"/>
                <a:ext cx="166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666" h="916" extrusionOk="0">
                    <a:moveTo>
                      <a:pt x="333" y="416"/>
                    </a:moveTo>
                    <a:cubicBezTo>
                      <a:pt x="361" y="416"/>
                      <a:pt x="416" y="416"/>
                      <a:pt x="444" y="444"/>
                    </a:cubicBezTo>
                    <a:cubicBezTo>
                      <a:pt x="472" y="444"/>
                      <a:pt x="499" y="472"/>
                      <a:pt x="527" y="499"/>
                    </a:cubicBezTo>
                    <a:cubicBezTo>
                      <a:pt x="527" y="527"/>
                      <a:pt x="555" y="583"/>
                      <a:pt x="555" y="610"/>
                    </a:cubicBezTo>
                    <a:cubicBezTo>
                      <a:pt x="555" y="666"/>
                      <a:pt x="527" y="694"/>
                      <a:pt x="527" y="721"/>
                    </a:cubicBezTo>
                    <a:cubicBezTo>
                      <a:pt x="499" y="749"/>
                      <a:pt x="472" y="777"/>
                      <a:pt x="444" y="804"/>
                    </a:cubicBezTo>
                    <a:cubicBezTo>
                      <a:pt x="416" y="804"/>
                      <a:pt x="361" y="832"/>
                      <a:pt x="333" y="832"/>
                    </a:cubicBezTo>
                    <a:cubicBezTo>
                      <a:pt x="305" y="832"/>
                      <a:pt x="250" y="804"/>
                      <a:pt x="222" y="804"/>
                    </a:cubicBezTo>
                    <a:cubicBezTo>
                      <a:pt x="194" y="777"/>
                      <a:pt x="167" y="749"/>
                      <a:pt x="139" y="721"/>
                    </a:cubicBezTo>
                    <a:cubicBezTo>
                      <a:pt x="139" y="694"/>
                      <a:pt x="111" y="666"/>
                      <a:pt x="111" y="610"/>
                    </a:cubicBezTo>
                    <a:cubicBezTo>
                      <a:pt x="111" y="583"/>
                      <a:pt x="139" y="527"/>
                      <a:pt x="139" y="499"/>
                    </a:cubicBezTo>
                    <a:cubicBezTo>
                      <a:pt x="167" y="472"/>
                      <a:pt x="194" y="444"/>
                      <a:pt x="222" y="444"/>
                    </a:cubicBezTo>
                    <a:cubicBezTo>
                      <a:pt x="250" y="416"/>
                      <a:pt x="305" y="416"/>
                      <a:pt x="333" y="416"/>
                    </a:cubicBezTo>
                    <a:close/>
                    <a:moveTo>
                      <a:pt x="333" y="0"/>
                    </a:moveTo>
                    <a:cubicBezTo>
                      <a:pt x="333" y="28"/>
                      <a:pt x="333" y="28"/>
                      <a:pt x="333" y="28"/>
                    </a:cubicBezTo>
                    <a:lnTo>
                      <a:pt x="83" y="361"/>
                    </a:lnTo>
                    <a:cubicBezTo>
                      <a:pt x="28" y="444"/>
                      <a:pt x="0" y="527"/>
                      <a:pt x="0" y="610"/>
                    </a:cubicBezTo>
                    <a:cubicBezTo>
                      <a:pt x="0" y="666"/>
                      <a:pt x="0" y="721"/>
                      <a:pt x="28" y="777"/>
                    </a:cubicBezTo>
                    <a:cubicBezTo>
                      <a:pt x="56" y="832"/>
                      <a:pt x="111" y="860"/>
                      <a:pt x="139" y="888"/>
                    </a:cubicBezTo>
                    <a:cubicBezTo>
                      <a:pt x="194" y="915"/>
                      <a:pt x="278" y="915"/>
                      <a:pt x="333" y="915"/>
                    </a:cubicBezTo>
                    <a:cubicBezTo>
                      <a:pt x="416" y="915"/>
                      <a:pt x="472" y="915"/>
                      <a:pt x="527" y="888"/>
                    </a:cubicBezTo>
                    <a:cubicBezTo>
                      <a:pt x="555" y="860"/>
                      <a:pt x="610" y="804"/>
                      <a:pt x="638" y="777"/>
                    </a:cubicBezTo>
                    <a:cubicBezTo>
                      <a:pt x="666" y="721"/>
                      <a:pt x="666" y="666"/>
                      <a:pt x="666" y="610"/>
                    </a:cubicBezTo>
                    <a:cubicBezTo>
                      <a:pt x="666" y="555"/>
                      <a:pt x="666" y="499"/>
                      <a:pt x="638" y="472"/>
                    </a:cubicBezTo>
                    <a:cubicBezTo>
                      <a:pt x="610" y="416"/>
                      <a:pt x="555" y="361"/>
                      <a:pt x="527" y="333"/>
                    </a:cubicBezTo>
                    <a:cubicBezTo>
                      <a:pt x="472" y="305"/>
                      <a:pt x="416" y="305"/>
                      <a:pt x="361" y="305"/>
                    </a:cubicBezTo>
                    <a:lnTo>
                      <a:pt x="278" y="305"/>
                    </a:lnTo>
                    <a:lnTo>
                      <a:pt x="472" y="28"/>
                    </a:lnTo>
                    <a:cubicBezTo>
                      <a:pt x="472" y="28"/>
                      <a:pt x="472" y="0"/>
                      <a:pt x="4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62" name="Google Shape;1062;p44"/>
            <p:cNvGrpSpPr/>
            <p:nvPr/>
          </p:nvGrpSpPr>
          <p:grpSpPr>
            <a:xfrm>
              <a:off x="5614975" y="4609225"/>
              <a:ext cx="2597125" cy="40925"/>
              <a:chOff x="5614975" y="4609225"/>
              <a:chExt cx="2597125" cy="40925"/>
            </a:xfrm>
          </p:grpSpPr>
          <p:sp>
            <p:nvSpPr>
              <p:cNvPr id="1063" name="Google Shape;1063;p44"/>
              <p:cNvSpPr/>
              <p:nvPr/>
            </p:nvSpPr>
            <p:spPr>
              <a:xfrm>
                <a:off x="5614975" y="4632100"/>
                <a:ext cx="24974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722" extrusionOk="0">
                    <a:moveTo>
                      <a:pt x="638" y="139"/>
                    </a:moveTo>
                    <a:cubicBezTo>
                      <a:pt x="721" y="139"/>
                      <a:pt x="777" y="167"/>
                      <a:pt x="832" y="194"/>
                    </a:cubicBezTo>
                    <a:cubicBezTo>
                      <a:pt x="888" y="222"/>
                      <a:pt x="915" y="277"/>
                      <a:pt x="915" y="361"/>
                    </a:cubicBezTo>
                    <a:cubicBezTo>
                      <a:pt x="915" y="416"/>
                      <a:pt x="888" y="472"/>
                      <a:pt x="832" y="527"/>
                    </a:cubicBezTo>
                    <a:cubicBezTo>
                      <a:pt x="777" y="555"/>
                      <a:pt x="721" y="582"/>
                      <a:pt x="638" y="582"/>
                    </a:cubicBezTo>
                    <a:lnTo>
                      <a:pt x="389" y="582"/>
                    </a:lnTo>
                    <a:cubicBezTo>
                      <a:pt x="306" y="582"/>
                      <a:pt x="250" y="555"/>
                      <a:pt x="195" y="527"/>
                    </a:cubicBezTo>
                    <a:cubicBezTo>
                      <a:pt x="139" y="472"/>
                      <a:pt x="111" y="416"/>
                      <a:pt x="111" y="361"/>
                    </a:cubicBezTo>
                    <a:cubicBezTo>
                      <a:pt x="111" y="277"/>
                      <a:pt x="139" y="222"/>
                      <a:pt x="195" y="194"/>
                    </a:cubicBezTo>
                    <a:cubicBezTo>
                      <a:pt x="250" y="167"/>
                      <a:pt x="306" y="139"/>
                      <a:pt x="389" y="139"/>
                    </a:cubicBezTo>
                    <a:close/>
                    <a:moveTo>
                      <a:pt x="389" y="0"/>
                    </a:moveTo>
                    <a:cubicBezTo>
                      <a:pt x="278" y="0"/>
                      <a:pt x="195" y="28"/>
                      <a:pt x="111" y="83"/>
                    </a:cubicBezTo>
                    <a:cubicBezTo>
                      <a:pt x="28" y="139"/>
                      <a:pt x="1" y="222"/>
                      <a:pt x="1" y="361"/>
                    </a:cubicBezTo>
                    <a:cubicBezTo>
                      <a:pt x="1" y="472"/>
                      <a:pt x="28" y="555"/>
                      <a:pt x="111" y="610"/>
                    </a:cubicBezTo>
                    <a:cubicBezTo>
                      <a:pt x="195" y="666"/>
                      <a:pt x="278" y="721"/>
                      <a:pt x="389" y="721"/>
                    </a:cubicBezTo>
                    <a:lnTo>
                      <a:pt x="638" y="721"/>
                    </a:lnTo>
                    <a:cubicBezTo>
                      <a:pt x="749" y="693"/>
                      <a:pt x="832" y="666"/>
                      <a:pt x="915" y="610"/>
                    </a:cubicBezTo>
                    <a:cubicBezTo>
                      <a:pt x="999" y="555"/>
                      <a:pt x="1026" y="472"/>
                      <a:pt x="1026" y="361"/>
                    </a:cubicBezTo>
                    <a:cubicBezTo>
                      <a:pt x="1026" y="222"/>
                      <a:pt x="999" y="139"/>
                      <a:pt x="915" y="83"/>
                    </a:cubicBezTo>
                    <a:cubicBezTo>
                      <a:pt x="832" y="28"/>
                      <a:pt x="749" y="0"/>
                      <a:pt x="6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44"/>
              <p:cNvSpPr/>
              <p:nvPr/>
            </p:nvSpPr>
            <p:spPr>
              <a:xfrm>
                <a:off x="5615656" y="4617525"/>
                <a:ext cx="23612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971" h="445" extrusionOk="0">
                    <a:moveTo>
                      <a:pt x="0" y="1"/>
                    </a:moveTo>
                    <a:cubicBezTo>
                      <a:pt x="0" y="1"/>
                      <a:pt x="0" y="29"/>
                      <a:pt x="0" y="29"/>
                    </a:cubicBezTo>
                    <a:lnTo>
                      <a:pt x="0" y="84"/>
                    </a:lnTo>
                    <a:cubicBezTo>
                      <a:pt x="0" y="112"/>
                      <a:pt x="0" y="112"/>
                      <a:pt x="0" y="140"/>
                    </a:cubicBezTo>
                    <a:lnTo>
                      <a:pt x="250" y="445"/>
                    </a:lnTo>
                    <a:lnTo>
                      <a:pt x="278" y="445"/>
                    </a:lnTo>
                    <a:lnTo>
                      <a:pt x="333" y="417"/>
                    </a:lnTo>
                    <a:cubicBezTo>
                      <a:pt x="333" y="417"/>
                      <a:pt x="333" y="389"/>
                      <a:pt x="333" y="389"/>
                    </a:cubicBezTo>
                    <a:cubicBezTo>
                      <a:pt x="333" y="389"/>
                      <a:pt x="333" y="361"/>
                      <a:pt x="333" y="361"/>
                    </a:cubicBezTo>
                    <a:lnTo>
                      <a:pt x="139" y="140"/>
                    </a:lnTo>
                    <a:lnTo>
                      <a:pt x="943" y="140"/>
                    </a:lnTo>
                    <a:cubicBezTo>
                      <a:pt x="971" y="140"/>
                      <a:pt x="971" y="140"/>
                      <a:pt x="971" y="112"/>
                    </a:cubicBezTo>
                    <a:lnTo>
                      <a:pt x="971" y="29"/>
                    </a:lnTo>
                    <a:cubicBezTo>
                      <a:pt x="971" y="29"/>
                      <a:pt x="971" y="1"/>
                      <a:pt x="9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44"/>
              <p:cNvSpPr/>
              <p:nvPr/>
            </p:nvSpPr>
            <p:spPr>
              <a:xfrm>
                <a:off x="6128984" y="4632100"/>
                <a:ext cx="256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722" extrusionOk="0">
                    <a:moveTo>
                      <a:pt x="638" y="139"/>
                    </a:moveTo>
                    <a:cubicBezTo>
                      <a:pt x="722" y="139"/>
                      <a:pt x="805" y="167"/>
                      <a:pt x="833" y="194"/>
                    </a:cubicBezTo>
                    <a:cubicBezTo>
                      <a:pt x="888" y="222"/>
                      <a:pt x="916" y="277"/>
                      <a:pt x="916" y="361"/>
                    </a:cubicBezTo>
                    <a:cubicBezTo>
                      <a:pt x="916" y="416"/>
                      <a:pt x="888" y="472"/>
                      <a:pt x="833" y="527"/>
                    </a:cubicBezTo>
                    <a:cubicBezTo>
                      <a:pt x="805" y="555"/>
                      <a:pt x="722" y="582"/>
                      <a:pt x="638" y="582"/>
                    </a:cubicBezTo>
                    <a:lnTo>
                      <a:pt x="417" y="582"/>
                    </a:lnTo>
                    <a:cubicBezTo>
                      <a:pt x="306" y="582"/>
                      <a:pt x="250" y="555"/>
                      <a:pt x="195" y="527"/>
                    </a:cubicBezTo>
                    <a:cubicBezTo>
                      <a:pt x="139" y="472"/>
                      <a:pt x="139" y="416"/>
                      <a:pt x="139" y="361"/>
                    </a:cubicBezTo>
                    <a:cubicBezTo>
                      <a:pt x="139" y="277"/>
                      <a:pt x="139" y="222"/>
                      <a:pt x="195" y="194"/>
                    </a:cubicBezTo>
                    <a:cubicBezTo>
                      <a:pt x="250" y="167"/>
                      <a:pt x="306" y="139"/>
                      <a:pt x="417" y="139"/>
                    </a:cubicBezTo>
                    <a:close/>
                    <a:moveTo>
                      <a:pt x="389" y="0"/>
                    </a:moveTo>
                    <a:cubicBezTo>
                      <a:pt x="278" y="0"/>
                      <a:pt x="195" y="28"/>
                      <a:pt x="112" y="83"/>
                    </a:cubicBezTo>
                    <a:cubicBezTo>
                      <a:pt x="56" y="139"/>
                      <a:pt x="1" y="222"/>
                      <a:pt x="1" y="361"/>
                    </a:cubicBezTo>
                    <a:cubicBezTo>
                      <a:pt x="1" y="472"/>
                      <a:pt x="56" y="555"/>
                      <a:pt x="112" y="610"/>
                    </a:cubicBezTo>
                    <a:cubicBezTo>
                      <a:pt x="195" y="666"/>
                      <a:pt x="278" y="721"/>
                      <a:pt x="389" y="721"/>
                    </a:cubicBezTo>
                    <a:lnTo>
                      <a:pt x="638" y="721"/>
                    </a:lnTo>
                    <a:cubicBezTo>
                      <a:pt x="749" y="693"/>
                      <a:pt x="860" y="666"/>
                      <a:pt x="916" y="610"/>
                    </a:cubicBezTo>
                    <a:cubicBezTo>
                      <a:pt x="999" y="555"/>
                      <a:pt x="1027" y="472"/>
                      <a:pt x="1027" y="361"/>
                    </a:cubicBezTo>
                    <a:cubicBezTo>
                      <a:pt x="1027" y="222"/>
                      <a:pt x="999" y="139"/>
                      <a:pt x="916" y="83"/>
                    </a:cubicBezTo>
                    <a:cubicBezTo>
                      <a:pt x="860" y="28"/>
                      <a:pt x="749" y="0"/>
                      <a:pt x="6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44"/>
              <p:cNvSpPr/>
              <p:nvPr/>
            </p:nvSpPr>
            <p:spPr>
              <a:xfrm>
                <a:off x="6128575" y="4611300"/>
                <a:ext cx="25675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694" extrusionOk="0">
                    <a:moveTo>
                      <a:pt x="943" y="1"/>
                    </a:moveTo>
                    <a:cubicBezTo>
                      <a:pt x="916" y="1"/>
                      <a:pt x="916" y="28"/>
                      <a:pt x="916" y="28"/>
                    </a:cubicBezTo>
                    <a:cubicBezTo>
                      <a:pt x="888" y="28"/>
                      <a:pt x="888" y="28"/>
                      <a:pt x="888" y="56"/>
                    </a:cubicBezTo>
                    <a:lnTo>
                      <a:pt x="888" y="500"/>
                    </a:lnTo>
                    <a:lnTo>
                      <a:pt x="611" y="222"/>
                    </a:lnTo>
                    <a:cubicBezTo>
                      <a:pt x="555" y="139"/>
                      <a:pt x="500" y="112"/>
                      <a:pt x="472" y="84"/>
                    </a:cubicBezTo>
                    <a:cubicBezTo>
                      <a:pt x="417" y="56"/>
                      <a:pt x="361" y="28"/>
                      <a:pt x="306" y="28"/>
                    </a:cubicBezTo>
                    <a:cubicBezTo>
                      <a:pt x="223" y="28"/>
                      <a:pt x="139" y="56"/>
                      <a:pt x="84" y="112"/>
                    </a:cubicBezTo>
                    <a:cubicBezTo>
                      <a:pt x="29" y="167"/>
                      <a:pt x="1" y="250"/>
                      <a:pt x="1" y="361"/>
                    </a:cubicBezTo>
                    <a:cubicBezTo>
                      <a:pt x="1" y="417"/>
                      <a:pt x="29" y="472"/>
                      <a:pt x="56" y="527"/>
                    </a:cubicBezTo>
                    <a:cubicBezTo>
                      <a:pt x="84" y="583"/>
                      <a:pt x="112" y="611"/>
                      <a:pt x="167" y="638"/>
                    </a:cubicBezTo>
                    <a:cubicBezTo>
                      <a:pt x="223" y="666"/>
                      <a:pt x="278" y="666"/>
                      <a:pt x="306" y="694"/>
                    </a:cubicBezTo>
                    <a:cubicBezTo>
                      <a:pt x="333" y="694"/>
                      <a:pt x="333" y="666"/>
                      <a:pt x="333" y="666"/>
                    </a:cubicBezTo>
                    <a:cubicBezTo>
                      <a:pt x="333" y="666"/>
                      <a:pt x="333" y="666"/>
                      <a:pt x="333" y="638"/>
                    </a:cubicBezTo>
                    <a:lnTo>
                      <a:pt x="333" y="583"/>
                    </a:lnTo>
                    <a:cubicBezTo>
                      <a:pt x="333" y="583"/>
                      <a:pt x="333" y="555"/>
                      <a:pt x="333" y="555"/>
                    </a:cubicBezTo>
                    <a:lnTo>
                      <a:pt x="306" y="555"/>
                    </a:lnTo>
                    <a:cubicBezTo>
                      <a:pt x="250" y="527"/>
                      <a:pt x="223" y="527"/>
                      <a:pt x="167" y="472"/>
                    </a:cubicBezTo>
                    <a:cubicBezTo>
                      <a:pt x="139" y="444"/>
                      <a:pt x="139" y="417"/>
                      <a:pt x="139" y="361"/>
                    </a:cubicBezTo>
                    <a:cubicBezTo>
                      <a:pt x="139" y="306"/>
                      <a:pt x="139" y="250"/>
                      <a:pt x="167" y="222"/>
                    </a:cubicBezTo>
                    <a:cubicBezTo>
                      <a:pt x="195" y="195"/>
                      <a:pt x="250" y="167"/>
                      <a:pt x="306" y="167"/>
                    </a:cubicBezTo>
                    <a:cubicBezTo>
                      <a:pt x="361" y="167"/>
                      <a:pt x="389" y="195"/>
                      <a:pt x="417" y="195"/>
                    </a:cubicBezTo>
                    <a:cubicBezTo>
                      <a:pt x="472" y="222"/>
                      <a:pt x="500" y="278"/>
                      <a:pt x="583" y="361"/>
                    </a:cubicBezTo>
                    <a:lnTo>
                      <a:pt x="888" y="666"/>
                    </a:lnTo>
                    <a:cubicBezTo>
                      <a:pt x="888" y="694"/>
                      <a:pt x="916" y="694"/>
                      <a:pt x="943" y="694"/>
                    </a:cubicBezTo>
                    <a:lnTo>
                      <a:pt x="999" y="694"/>
                    </a:lnTo>
                    <a:cubicBezTo>
                      <a:pt x="1027" y="694"/>
                      <a:pt x="1027" y="666"/>
                      <a:pt x="1027" y="666"/>
                    </a:cubicBezTo>
                    <a:lnTo>
                      <a:pt x="1027" y="56"/>
                    </a:lnTo>
                    <a:cubicBezTo>
                      <a:pt x="1027" y="28"/>
                      <a:pt x="1027" y="28"/>
                      <a:pt x="999" y="28"/>
                    </a:cubicBezTo>
                    <a:cubicBezTo>
                      <a:pt x="999" y="28"/>
                      <a:pt x="999" y="1"/>
                      <a:pt x="9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44"/>
              <p:cNvSpPr/>
              <p:nvPr/>
            </p:nvSpPr>
            <p:spPr>
              <a:xfrm>
                <a:off x="6643694" y="4632100"/>
                <a:ext cx="249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999" h="722" extrusionOk="0">
                    <a:moveTo>
                      <a:pt x="610" y="139"/>
                    </a:moveTo>
                    <a:cubicBezTo>
                      <a:pt x="693" y="139"/>
                      <a:pt x="776" y="167"/>
                      <a:pt x="804" y="194"/>
                    </a:cubicBezTo>
                    <a:cubicBezTo>
                      <a:pt x="860" y="222"/>
                      <a:pt x="887" y="277"/>
                      <a:pt x="887" y="361"/>
                    </a:cubicBezTo>
                    <a:cubicBezTo>
                      <a:pt x="887" y="416"/>
                      <a:pt x="860" y="472"/>
                      <a:pt x="804" y="527"/>
                    </a:cubicBezTo>
                    <a:cubicBezTo>
                      <a:pt x="776" y="555"/>
                      <a:pt x="693" y="582"/>
                      <a:pt x="610" y="582"/>
                    </a:cubicBezTo>
                    <a:lnTo>
                      <a:pt x="388" y="582"/>
                    </a:lnTo>
                    <a:cubicBezTo>
                      <a:pt x="305" y="582"/>
                      <a:pt x="222" y="555"/>
                      <a:pt x="166" y="527"/>
                    </a:cubicBezTo>
                    <a:cubicBezTo>
                      <a:pt x="139" y="472"/>
                      <a:pt x="111" y="416"/>
                      <a:pt x="111" y="361"/>
                    </a:cubicBezTo>
                    <a:cubicBezTo>
                      <a:pt x="111" y="277"/>
                      <a:pt x="139" y="222"/>
                      <a:pt x="166" y="194"/>
                    </a:cubicBezTo>
                    <a:cubicBezTo>
                      <a:pt x="222" y="167"/>
                      <a:pt x="305" y="139"/>
                      <a:pt x="388" y="139"/>
                    </a:cubicBezTo>
                    <a:close/>
                    <a:moveTo>
                      <a:pt x="361" y="0"/>
                    </a:moveTo>
                    <a:cubicBezTo>
                      <a:pt x="250" y="0"/>
                      <a:pt x="166" y="28"/>
                      <a:pt x="83" y="83"/>
                    </a:cubicBezTo>
                    <a:cubicBezTo>
                      <a:pt x="28" y="139"/>
                      <a:pt x="0" y="222"/>
                      <a:pt x="0" y="361"/>
                    </a:cubicBezTo>
                    <a:cubicBezTo>
                      <a:pt x="0" y="472"/>
                      <a:pt x="28" y="555"/>
                      <a:pt x="83" y="610"/>
                    </a:cubicBezTo>
                    <a:cubicBezTo>
                      <a:pt x="166" y="666"/>
                      <a:pt x="250" y="721"/>
                      <a:pt x="361" y="721"/>
                    </a:cubicBezTo>
                    <a:lnTo>
                      <a:pt x="610" y="721"/>
                    </a:lnTo>
                    <a:cubicBezTo>
                      <a:pt x="721" y="693"/>
                      <a:pt x="832" y="666"/>
                      <a:pt x="887" y="610"/>
                    </a:cubicBezTo>
                    <a:cubicBezTo>
                      <a:pt x="971" y="555"/>
                      <a:pt x="998" y="472"/>
                      <a:pt x="998" y="361"/>
                    </a:cubicBezTo>
                    <a:cubicBezTo>
                      <a:pt x="998" y="222"/>
                      <a:pt x="971" y="139"/>
                      <a:pt x="887" y="83"/>
                    </a:cubicBezTo>
                    <a:cubicBezTo>
                      <a:pt x="832" y="28"/>
                      <a:pt x="721" y="0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44"/>
              <p:cNvSpPr/>
              <p:nvPr/>
            </p:nvSpPr>
            <p:spPr>
              <a:xfrm>
                <a:off x="6643556" y="4611300"/>
                <a:ext cx="24975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999" h="694" extrusionOk="0">
                    <a:moveTo>
                      <a:pt x="693" y="1"/>
                    </a:moveTo>
                    <a:cubicBezTo>
                      <a:pt x="610" y="1"/>
                      <a:pt x="555" y="28"/>
                      <a:pt x="499" y="84"/>
                    </a:cubicBezTo>
                    <a:cubicBezTo>
                      <a:pt x="444" y="139"/>
                      <a:pt x="416" y="195"/>
                      <a:pt x="416" y="306"/>
                    </a:cubicBezTo>
                    <a:lnTo>
                      <a:pt x="416" y="333"/>
                    </a:lnTo>
                    <a:lnTo>
                      <a:pt x="111" y="56"/>
                    </a:lnTo>
                    <a:cubicBezTo>
                      <a:pt x="111" y="28"/>
                      <a:pt x="83" y="28"/>
                      <a:pt x="83" y="28"/>
                    </a:cubicBezTo>
                    <a:lnTo>
                      <a:pt x="28" y="28"/>
                    </a:lnTo>
                    <a:cubicBezTo>
                      <a:pt x="28" y="28"/>
                      <a:pt x="28" y="28"/>
                      <a:pt x="0" y="56"/>
                    </a:cubicBezTo>
                    <a:lnTo>
                      <a:pt x="0" y="638"/>
                    </a:lnTo>
                    <a:cubicBezTo>
                      <a:pt x="28" y="666"/>
                      <a:pt x="28" y="666"/>
                      <a:pt x="28" y="666"/>
                    </a:cubicBezTo>
                    <a:lnTo>
                      <a:pt x="83" y="666"/>
                    </a:lnTo>
                    <a:cubicBezTo>
                      <a:pt x="83" y="666"/>
                      <a:pt x="111" y="666"/>
                      <a:pt x="111" y="638"/>
                    </a:cubicBezTo>
                    <a:lnTo>
                      <a:pt x="111" y="195"/>
                    </a:lnTo>
                    <a:lnTo>
                      <a:pt x="416" y="472"/>
                    </a:lnTo>
                    <a:cubicBezTo>
                      <a:pt x="444" y="500"/>
                      <a:pt x="444" y="500"/>
                      <a:pt x="471" y="500"/>
                    </a:cubicBezTo>
                    <a:lnTo>
                      <a:pt x="527" y="500"/>
                    </a:lnTo>
                    <a:cubicBezTo>
                      <a:pt x="527" y="472"/>
                      <a:pt x="527" y="472"/>
                      <a:pt x="527" y="472"/>
                    </a:cubicBezTo>
                    <a:lnTo>
                      <a:pt x="527" y="333"/>
                    </a:lnTo>
                    <a:cubicBezTo>
                      <a:pt x="527" y="195"/>
                      <a:pt x="582" y="112"/>
                      <a:pt x="693" y="112"/>
                    </a:cubicBezTo>
                    <a:cubicBezTo>
                      <a:pt x="749" y="112"/>
                      <a:pt x="804" y="139"/>
                      <a:pt x="832" y="195"/>
                    </a:cubicBezTo>
                    <a:cubicBezTo>
                      <a:pt x="860" y="222"/>
                      <a:pt x="887" y="278"/>
                      <a:pt x="887" y="333"/>
                    </a:cubicBezTo>
                    <a:cubicBezTo>
                      <a:pt x="887" y="389"/>
                      <a:pt x="887" y="444"/>
                      <a:pt x="860" y="500"/>
                    </a:cubicBezTo>
                    <a:cubicBezTo>
                      <a:pt x="832" y="527"/>
                      <a:pt x="804" y="555"/>
                      <a:pt x="749" y="583"/>
                    </a:cubicBezTo>
                    <a:lnTo>
                      <a:pt x="721" y="583"/>
                    </a:lnTo>
                    <a:cubicBezTo>
                      <a:pt x="721" y="583"/>
                      <a:pt x="721" y="611"/>
                      <a:pt x="721" y="611"/>
                    </a:cubicBezTo>
                    <a:lnTo>
                      <a:pt x="721" y="666"/>
                    </a:lnTo>
                    <a:cubicBezTo>
                      <a:pt x="721" y="694"/>
                      <a:pt x="721" y="694"/>
                      <a:pt x="749" y="694"/>
                    </a:cubicBezTo>
                    <a:cubicBezTo>
                      <a:pt x="804" y="694"/>
                      <a:pt x="832" y="694"/>
                      <a:pt x="887" y="666"/>
                    </a:cubicBezTo>
                    <a:cubicBezTo>
                      <a:pt x="915" y="638"/>
                      <a:pt x="943" y="583"/>
                      <a:pt x="971" y="527"/>
                    </a:cubicBezTo>
                    <a:cubicBezTo>
                      <a:pt x="998" y="472"/>
                      <a:pt x="998" y="417"/>
                      <a:pt x="998" y="333"/>
                    </a:cubicBezTo>
                    <a:cubicBezTo>
                      <a:pt x="998" y="278"/>
                      <a:pt x="998" y="222"/>
                      <a:pt x="971" y="167"/>
                    </a:cubicBezTo>
                    <a:cubicBezTo>
                      <a:pt x="943" y="112"/>
                      <a:pt x="915" y="56"/>
                      <a:pt x="860" y="28"/>
                    </a:cubicBezTo>
                    <a:cubicBezTo>
                      <a:pt x="832" y="1"/>
                      <a:pt x="776" y="1"/>
                      <a:pt x="6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44"/>
              <p:cNvSpPr/>
              <p:nvPr/>
            </p:nvSpPr>
            <p:spPr>
              <a:xfrm>
                <a:off x="7157705" y="4632100"/>
                <a:ext cx="249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999" h="722" extrusionOk="0">
                    <a:moveTo>
                      <a:pt x="611" y="139"/>
                    </a:moveTo>
                    <a:cubicBezTo>
                      <a:pt x="694" y="139"/>
                      <a:pt x="777" y="167"/>
                      <a:pt x="833" y="194"/>
                    </a:cubicBezTo>
                    <a:cubicBezTo>
                      <a:pt x="860" y="222"/>
                      <a:pt x="888" y="277"/>
                      <a:pt x="888" y="361"/>
                    </a:cubicBezTo>
                    <a:cubicBezTo>
                      <a:pt x="888" y="416"/>
                      <a:pt x="860" y="472"/>
                      <a:pt x="833" y="527"/>
                    </a:cubicBezTo>
                    <a:cubicBezTo>
                      <a:pt x="777" y="555"/>
                      <a:pt x="694" y="582"/>
                      <a:pt x="611" y="582"/>
                    </a:cubicBezTo>
                    <a:lnTo>
                      <a:pt x="389" y="582"/>
                    </a:lnTo>
                    <a:cubicBezTo>
                      <a:pt x="306" y="582"/>
                      <a:pt x="223" y="555"/>
                      <a:pt x="167" y="527"/>
                    </a:cubicBezTo>
                    <a:cubicBezTo>
                      <a:pt x="139" y="472"/>
                      <a:pt x="112" y="416"/>
                      <a:pt x="112" y="361"/>
                    </a:cubicBezTo>
                    <a:cubicBezTo>
                      <a:pt x="112" y="277"/>
                      <a:pt x="139" y="222"/>
                      <a:pt x="167" y="194"/>
                    </a:cubicBezTo>
                    <a:cubicBezTo>
                      <a:pt x="223" y="167"/>
                      <a:pt x="306" y="139"/>
                      <a:pt x="389" y="139"/>
                    </a:cubicBezTo>
                    <a:close/>
                    <a:moveTo>
                      <a:pt x="389" y="0"/>
                    </a:moveTo>
                    <a:cubicBezTo>
                      <a:pt x="250" y="0"/>
                      <a:pt x="167" y="28"/>
                      <a:pt x="112" y="83"/>
                    </a:cubicBezTo>
                    <a:cubicBezTo>
                      <a:pt x="28" y="139"/>
                      <a:pt x="1" y="222"/>
                      <a:pt x="1" y="361"/>
                    </a:cubicBezTo>
                    <a:cubicBezTo>
                      <a:pt x="1" y="472"/>
                      <a:pt x="28" y="555"/>
                      <a:pt x="112" y="610"/>
                    </a:cubicBezTo>
                    <a:cubicBezTo>
                      <a:pt x="167" y="666"/>
                      <a:pt x="250" y="721"/>
                      <a:pt x="389" y="721"/>
                    </a:cubicBezTo>
                    <a:lnTo>
                      <a:pt x="611" y="721"/>
                    </a:lnTo>
                    <a:cubicBezTo>
                      <a:pt x="749" y="693"/>
                      <a:pt x="833" y="666"/>
                      <a:pt x="916" y="610"/>
                    </a:cubicBezTo>
                    <a:cubicBezTo>
                      <a:pt x="971" y="555"/>
                      <a:pt x="999" y="472"/>
                      <a:pt x="999" y="361"/>
                    </a:cubicBezTo>
                    <a:cubicBezTo>
                      <a:pt x="999" y="222"/>
                      <a:pt x="971" y="139"/>
                      <a:pt x="916" y="83"/>
                    </a:cubicBezTo>
                    <a:cubicBezTo>
                      <a:pt x="833" y="28"/>
                      <a:pt x="749" y="0"/>
                      <a:pt x="6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44"/>
              <p:cNvSpPr/>
              <p:nvPr/>
            </p:nvSpPr>
            <p:spPr>
              <a:xfrm>
                <a:off x="7157837" y="4609225"/>
                <a:ext cx="24975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999" h="777" extrusionOk="0">
                    <a:moveTo>
                      <a:pt x="638" y="277"/>
                    </a:moveTo>
                    <a:lnTo>
                      <a:pt x="638" y="638"/>
                    </a:lnTo>
                    <a:lnTo>
                      <a:pt x="139" y="277"/>
                    </a:lnTo>
                    <a:close/>
                    <a:moveTo>
                      <a:pt x="638" y="0"/>
                    </a:moveTo>
                    <a:cubicBezTo>
                      <a:pt x="638" y="0"/>
                      <a:pt x="638" y="28"/>
                      <a:pt x="638" y="28"/>
                    </a:cubicBezTo>
                    <a:lnTo>
                      <a:pt x="638" y="167"/>
                    </a:lnTo>
                    <a:lnTo>
                      <a:pt x="1" y="167"/>
                    </a:lnTo>
                    <a:cubicBezTo>
                      <a:pt x="1" y="167"/>
                      <a:pt x="1" y="167"/>
                      <a:pt x="1" y="194"/>
                    </a:cubicBezTo>
                    <a:lnTo>
                      <a:pt x="1" y="277"/>
                    </a:lnTo>
                    <a:cubicBezTo>
                      <a:pt x="1" y="305"/>
                      <a:pt x="1" y="305"/>
                      <a:pt x="1" y="305"/>
                    </a:cubicBezTo>
                    <a:cubicBezTo>
                      <a:pt x="28" y="333"/>
                      <a:pt x="28" y="333"/>
                      <a:pt x="28" y="333"/>
                    </a:cubicBezTo>
                    <a:lnTo>
                      <a:pt x="638" y="749"/>
                    </a:lnTo>
                    <a:cubicBezTo>
                      <a:pt x="638" y="777"/>
                      <a:pt x="666" y="777"/>
                      <a:pt x="666" y="777"/>
                    </a:cubicBezTo>
                    <a:lnTo>
                      <a:pt x="749" y="777"/>
                    </a:lnTo>
                    <a:cubicBezTo>
                      <a:pt x="749" y="749"/>
                      <a:pt x="749" y="749"/>
                      <a:pt x="749" y="749"/>
                    </a:cubicBezTo>
                    <a:lnTo>
                      <a:pt x="749" y="277"/>
                    </a:lnTo>
                    <a:lnTo>
                      <a:pt x="999" y="277"/>
                    </a:lnTo>
                    <a:cubicBezTo>
                      <a:pt x="999" y="277"/>
                      <a:pt x="999" y="250"/>
                      <a:pt x="999" y="250"/>
                    </a:cubicBezTo>
                    <a:lnTo>
                      <a:pt x="999" y="194"/>
                    </a:lnTo>
                    <a:cubicBezTo>
                      <a:pt x="999" y="167"/>
                      <a:pt x="999" y="167"/>
                      <a:pt x="999" y="167"/>
                    </a:cubicBezTo>
                    <a:lnTo>
                      <a:pt x="749" y="167"/>
                    </a:lnTo>
                    <a:lnTo>
                      <a:pt x="749" y="28"/>
                    </a:lnTo>
                    <a:cubicBezTo>
                      <a:pt x="749" y="28"/>
                      <a:pt x="749" y="0"/>
                      <a:pt x="7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1" name="Google Shape;1071;p44"/>
              <p:cNvSpPr/>
              <p:nvPr/>
            </p:nvSpPr>
            <p:spPr>
              <a:xfrm>
                <a:off x="7671715" y="4632100"/>
                <a:ext cx="256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722" extrusionOk="0">
                    <a:moveTo>
                      <a:pt x="611" y="139"/>
                    </a:moveTo>
                    <a:cubicBezTo>
                      <a:pt x="722" y="139"/>
                      <a:pt x="777" y="167"/>
                      <a:pt x="833" y="194"/>
                    </a:cubicBezTo>
                    <a:cubicBezTo>
                      <a:pt x="888" y="222"/>
                      <a:pt x="888" y="277"/>
                      <a:pt x="888" y="361"/>
                    </a:cubicBezTo>
                    <a:cubicBezTo>
                      <a:pt x="888" y="416"/>
                      <a:pt x="888" y="472"/>
                      <a:pt x="833" y="527"/>
                    </a:cubicBezTo>
                    <a:cubicBezTo>
                      <a:pt x="777" y="555"/>
                      <a:pt x="722" y="582"/>
                      <a:pt x="611" y="582"/>
                    </a:cubicBezTo>
                    <a:lnTo>
                      <a:pt x="389" y="582"/>
                    </a:lnTo>
                    <a:cubicBezTo>
                      <a:pt x="306" y="582"/>
                      <a:pt x="223" y="555"/>
                      <a:pt x="195" y="527"/>
                    </a:cubicBezTo>
                    <a:cubicBezTo>
                      <a:pt x="140" y="472"/>
                      <a:pt x="112" y="416"/>
                      <a:pt x="112" y="361"/>
                    </a:cubicBezTo>
                    <a:cubicBezTo>
                      <a:pt x="112" y="277"/>
                      <a:pt x="140" y="222"/>
                      <a:pt x="195" y="194"/>
                    </a:cubicBezTo>
                    <a:cubicBezTo>
                      <a:pt x="223" y="167"/>
                      <a:pt x="306" y="139"/>
                      <a:pt x="389" y="139"/>
                    </a:cubicBezTo>
                    <a:close/>
                    <a:moveTo>
                      <a:pt x="389" y="0"/>
                    </a:moveTo>
                    <a:cubicBezTo>
                      <a:pt x="278" y="0"/>
                      <a:pt x="167" y="28"/>
                      <a:pt x="112" y="83"/>
                    </a:cubicBezTo>
                    <a:cubicBezTo>
                      <a:pt x="29" y="139"/>
                      <a:pt x="1" y="222"/>
                      <a:pt x="1" y="361"/>
                    </a:cubicBezTo>
                    <a:cubicBezTo>
                      <a:pt x="1" y="472"/>
                      <a:pt x="29" y="555"/>
                      <a:pt x="112" y="610"/>
                    </a:cubicBezTo>
                    <a:cubicBezTo>
                      <a:pt x="167" y="666"/>
                      <a:pt x="278" y="721"/>
                      <a:pt x="389" y="721"/>
                    </a:cubicBezTo>
                    <a:lnTo>
                      <a:pt x="639" y="721"/>
                    </a:lnTo>
                    <a:cubicBezTo>
                      <a:pt x="750" y="693"/>
                      <a:pt x="833" y="666"/>
                      <a:pt x="916" y="610"/>
                    </a:cubicBezTo>
                    <a:cubicBezTo>
                      <a:pt x="971" y="555"/>
                      <a:pt x="1027" y="472"/>
                      <a:pt x="1027" y="361"/>
                    </a:cubicBezTo>
                    <a:cubicBezTo>
                      <a:pt x="1027" y="222"/>
                      <a:pt x="971" y="139"/>
                      <a:pt x="916" y="83"/>
                    </a:cubicBezTo>
                    <a:cubicBezTo>
                      <a:pt x="833" y="28"/>
                      <a:pt x="750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2" name="Google Shape;1072;p44"/>
              <p:cNvSpPr/>
              <p:nvPr/>
            </p:nvSpPr>
            <p:spPr>
              <a:xfrm>
                <a:off x="7672119" y="4611300"/>
                <a:ext cx="25675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694" extrusionOk="0">
                    <a:moveTo>
                      <a:pt x="694" y="1"/>
                    </a:moveTo>
                    <a:cubicBezTo>
                      <a:pt x="611" y="1"/>
                      <a:pt x="555" y="1"/>
                      <a:pt x="500" y="28"/>
                    </a:cubicBezTo>
                    <a:cubicBezTo>
                      <a:pt x="472" y="84"/>
                      <a:pt x="417" y="112"/>
                      <a:pt x="417" y="167"/>
                    </a:cubicBezTo>
                    <a:cubicBezTo>
                      <a:pt x="389" y="222"/>
                      <a:pt x="361" y="278"/>
                      <a:pt x="361" y="333"/>
                    </a:cubicBezTo>
                    <a:cubicBezTo>
                      <a:pt x="361" y="417"/>
                      <a:pt x="389" y="472"/>
                      <a:pt x="417" y="527"/>
                    </a:cubicBezTo>
                    <a:lnTo>
                      <a:pt x="140" y="500"/>
                    </a:lnTo>
                    <a:lnTo>
                      <a:pt x="140" y="84"/>
                    </a:lnTo>
                    <a:cubicBezTo>
                      <a:pt x="140" y="84"/>
                      <a:pt x="140" y="84"/>
                      <a:pt x="112" y="56"/>
                    </a:cubicBezTo>
                    <a:lnTo>
                      <a:pt x="29" y="56"/>
                    </a:lnTo>
                    <a:cubicBezTo>
                      <a:pt x="29" y="56"/>
                      <a:pt x="1" y="84"/>
                      <a:pt x="1" y="84"/>
                    </a:cubicBezTo>
                    <a:lnTo>
                      <a:pt x="1" y="583"/>
                    </a:lnTo>
                    <a:cubicBezTo>
                      <a:pt x="1" y="611"/>
                      <a:pt x="29" y="611"/>
                      <a:pt x="56" y="611"/>
                    </a:cubicBezTo>
                    <a:lnTo>
                      <a:pt x="528" y="666"/>
                    </a:lnTo>
                    <a:cubicBezTo>
                      <a:pt x="528" y="666"/>
                      <a:pt x="528" y="666"/>
                      <a:pt x="528" y="638"/>
                    </a:cubicBezTo>
                    <a:cubicBezTo>
                      <a:pt x="555" y="638"/>
                      <a:pt x="555" y="638"/>
                      <a:pt x="555" y="611"/>
                    </a:cubicBezTo>
                    <a:lnTo>
                      <a:pt x="555" y="555"/>
                    </a:lnTo>
                    <a:cubicBezTo>
                      <a:pt x="555" y="555"/>
                      <a:pt x="555" y="527"/>
                      <a:pt x="555" y="527"/>
                    </a:cubicBezTo>
                    <a:cubicBezTo>
                      <a:pt x="528" y="527"/>
                      <a:pt x="528" y="500"/>
                      <a:pt x="528" y="500"/>
                    </a:cubicBezTo>
                    <a:cubicBezTo>
                      <a:pt x="500" y="472"/>
                      <a:pt x="500" y="444"/>
                      <a:pt x="500" y="444"/>
                    </a:cubicBezTo>
                    <a:cubicBezTo>
                      <a:pt x="472" y="417"/>
                      <a:pt x="472" y="389"/>
                      <a:pt x="472" y="361"/>
                    </a:cubicBezTo>
                    <a:cubicBezTo>
                      <a:pt x="472" y="278"/>
                      <a:pt x="500" y="250"/>
                      <a:pt x="528" y="195"/>
                    </a:cubicBezTo>
                    <a:cubicBezTo>
                      <a:pt x="555" y="139"/>
                      <a:pt x="611" y="139"/>
                      <a:pt x="666" y="139"/>
                    </a:cubicBezTo>
                    <a:cubicBezTo>
                      <a:pt x="750" y="139"/>
                      <a:pt x="805" y="139"/>
                      <a:pt x="833" y="195"/>
                    </a:cubicBezTo>
                    <a:cubicBezTo>
                      <a:pt x="888" y="250"/>
                      <a:pt x="888" y="278"/>
                      <a:pt x="888" y="361"/>
                    </a:cubicBezTo>
                    <a:cubicBezTo>
                      <a:pt x="888" y="417"/>
                      <a:pt x="888" y="444"/>
                      <a:pt x="860" y="500"/>
                    </a:cubicBezTo>
                    <a:cubicBezTo>
                      <a:pt x="833" y="527"/>
                      <a:pt x="805" y="555"/>
                      <a:pt x="750" y="555"/>
                    </a:cubicBezTo>
                    <a:cubicBezTo>
                      <a:pt x="722" y="583"/>
                      <a:pt x="722" y="583"/>
                      <a:pt x="722" y="611"/>
                    </a:cubicBezTo>
                    <a:lnTo>
                      <a:pt x="722" y="666"/>
                    </a:lnTo>
                    <a:cubicBezTo>
                      <a:pt x="722" y="666"/>
                      <a:pt x="722" y="694"/>
                      <a:pt x="722" y="694"/>
                    </a:cubicBezTo>
                    <a:lnTo>
                      <a:pt x="750" y="694"/>
                    </a:lnTo>
                    <a:cubicBezTo>
                      <a:pt x="805" y="694"/>
                      <a:pt x="833" y="694"/>
                      <a:pt x="888" y="666"/>
                    </a:cubicBezTo>
                    <a:cubicBezTo>
                      <a:pt x="916" y="638"/>
                      <a:pt x="944" y="583"/>
                      <a:pt x="971" y="527"/>
                    </a:cubicBezTo>
                    <a:cubicBezTo>
                      <a:pt x="999" y="500"/>
                      <a:pt x="1027" y="417"/>
                      <a:pt x="1027" y="361"/>
                    </a:cubicBezTo>
                    <a:cubicBezTo>
                      <a:pt x="1027" y="278"/>
                      <a:pt x="999" y="222"/>
                      <a:pt x="971" y="167"/>
                    </a:cubicBezTo>
                    <a:cubicBezTo>
                      <a:pt x="944" y="112"/>
                      <a:pt x="916" y="84"/>
                      <a:pt x="860" y="28"/>
                    </a:cubicBezTo>
                    <a:cubicBezTo>
                      <a:pt x="805" y="1"/>
                      <a:pt x="750" y="1"/>
                      <a:pt x="6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3" name="Google Shape;1073;p44"/>
              <p:cNvSpPr/>
              <p:nvPr/>
            </p:nvSpPr>
            <p:spPr>
              <a:xfrm>
                <a:off x="8186425" y="4632100"/>
                <a:ext cx="256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722" extrusionOk="0">
                    <a:moveTo>
                      <a:pt x="638" y="139"/>
                    </a:moveTo>
                    <a:cubicBezTo>
                      <a:pt x="721" y="139"/>
                      <a:pt x="777" y="167"/>
                      <a:pt x="832" y="194"/>
                    </a:cubicBezTo>
                    <a:cubicBezTo>
                      <a:pt x="887" y="222"/>
                      <a:pt x="915" y="277"/>
                      <a:pt x="915" y="361"/>
                    </a:cubicBezTo>
                    <a:cubicBezTo>
                      <a:pt x="915" y="416"/>
                      <a:pt x="887" y="472"/>
                      <a:pt x="832" y="527"/>
                    </a:cubicBezTo>
                    <a:cubicBezTo>
                      <a:pt x="777" y="555"/>
                      <a:pt x="721" y="582"/>
                      <a:pt x="638" y="582"/>
                    </a:cubicBezTo>
                    <a:lnTo>
                      <a:pt x="388" y="582"/>
                    </a:lnTo>
                    <a:cubicBezTo>
                      <a:pt x="305" y="582"/>
                      <a:pt x="250" y="555"/>
                      <a:pt x="194" y="527"/>
                    </a:cubicBezTo>
                    <a:cubicBezTo>
                      <a:pt x="139" y="472"/>
                      <a:pt x="111" y="416"/>
                      <a:pt x="111" y="361"/>
                    </a:cubicBezTo>
                    <a:cubicBezTo>
                      <a:pt x="111" y="277"/>
                      <a:pt x="139" y="222"/>
                      <a:pt x="194" y="194"/>
                    </a:cubicBezTo>
                    <a:cubicBezTo>
                      <a:pt x="250" y="167"/>
                      <a:pt x="305" y="139"/>
                      <a:pt x="388" y="139"/>
                    </a:cubicBezTo>
                    <a:close/>
                    <a:moveTo>
                      <a:pt x="388" y="0"/>
                    </a:moveTo>
                    <a:cubicBezTo>
                      <a:pt x="277" y="0"/>
                      <a:pt x="194" y="28"/>
                      <a:pt x="111" y="83"/>
                    </a:cubicBezTo>
                    <a:cubicBezTo>
                      <a:pt x="28" y="139"/>
                      <a:pt x="0" y="222"/>
                      <a:pt x="0" y="361"/>
                    </a:cubicBezTo>
                    <a:cubicBezTo>
                      <a:pt x="0" y="472"/>
                      <a:pt x="28" y="555"/>
                      <a:pt x="111" y="610"/>
                    </a:cubicBezTo>
                    <a:cubicBezTo>
                      <a:pt x="194" y="666"/>
                      <a:pt x="277" y="721"/>
                      <a:pt x="388" y="721"/>
                    </a:cubicBezTo>
                    <a:lnTo>
                      <a:pt x="638" y="721"/>
                    </a:lnTo>
                    <a:cubicBezTo>
                      <a:pt x="749" y="693"/>
                      <a:pt x="832" y="666"/>
                      <a:pt x="915" y="610"/>
                    </a:cubicBezTo>
                    <a:cubicBezTo>
                      <a:pt x="998" y="555"/>
                      <a:pt x="1026" y="472"/>
                      <a:pt x="1026" y="361"/>
                    </a:cubicBezTo>
                    <a:cubicBezTo>
                      <a:pt x="1026" y="222"/>
                      <a:pt x="998" y="139"/>
                      <a:pt x="915" y="83"/>
                    </a:cubicBezTo>
                    <a:cubicBezTo>
                      <a:pt x="832" y="28"/>
                      <a:pt x="749" y="0"/>
                      <a:pt x="6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4" name="Google Shape;1074;p44"/>
              <p:cNvSpPr/>
              <p:nvPr/>
            </p:nvSpPr>
            <p:spPr>
              <a:xfrm>
                <a:off x="8187100" y="4610600"/>
                <a:ext cx="25000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722" extrusionOk="0">
                    <a:moveTo>
                      <a:pt x="666" y="140"/>
                    </a:moveTo>
                    <a:cubicBezTo>
                      <a:pt x="694" y="140"/>
                      <a:pt x="750" y="140"/>
                      <a:pt x="777" y="167"/>
                    </a:cubicBezTo>
                    <a:cubicBezTo>
                      <a:pt x="805" y="195"/>
                      <a:pt x="833" y="223"/>
                      <a:pt x="860" y="250"/>
                    </a:cubicBezTo>
                    <a:cubicBezTo>
                      <a:pt x="860" y="278"/>
                      <a:pt x="888" y="306"/>
                      <a:pt x="888" y="361"/>
                    </a:cubicBezTo>
                    <a:cubicBezTo>
                      <a:pt x="888" y="389"/>
                      <a:pt x="860" y="445"/>
                      <a:pt x="860" y="472"/>
                    </a:cubicBezTo>
                    <a:cubicBezTo>
                      <a:pt x="833" y="500"/>
                      <a:pt x="805" y="528"/>
                      <a:pt x="777" y="555"/>
                    </a:cubicBezTo>
                    <a:cubicBezTo>
                      <a:pt x="750" y="583"/>
                      <a:pt x="694" y="583"/>
                      <a:pt x="666" y="583"/>
                    </a:cubicBezTo>
                    <a:cubicBezTo>
                      <a:pt x="611" y="583"/>
                      <a:pt x="583" y="583"/>
                      <a:pt x="528" y="555"/>
                    </a:cubicBezTo>
                    <a:cubicBezTo>
                      <a:pt x="500" y="528"/>
                      <a:pt x="472" y="500"/>
                      <a:pt x="472" y="472"/>
                    </a:cubicBezTo>
                    <a:cubicBezTo>
                      <a:pt x="445" y="445"/>
                      <a:pt x="445" y="389"/>
                      <a:pt x="445" y="361"/>
                    </a:cubicBezTo>
                    <a:cubicBezTo>
                      <a:pt x="445" y="334"/>
                      <a:pt x="445" y="278"/>
                      <a:pt x="472" y="250"/>
                    </a:cubicBezTo>
                    <a:cubicBezTo>
                      <a:pt x="472" y="223"/>
                      <a:pt x="500" y="195"/>
                      <a:pt x="528" y="167"/>
                    </a:cubicBezTo>
                    <a:cubicBezTo>
                      <a:pt x="583" y="140"/>
                      <a:pt x="611" y="140"/>
                      <a:pt x="666" y="140"/>
                    </a:cubicBezTo>
                    <a:close/>
                    <a:moveTo>
                      <a:pt x="666" y="1"/>
                    </a:moveTo>
                    <a:cubicBezTo>
                      <a:pt x="583" y="1"/>
                      <a:pt x="528" y="1"/>
                      <a:pt x="500" y="29"/>
                    </a:cubicBezTo>
                    <a:cubicBezTo>
                      <a:pt x="445" y="56"/>
                      <a:pt x="389" y="112"/>
                      <a:pt x="361" y="167"/>
                    </a:cubicBezTo>
                    <a:cubicBezTo>
                      <a:pt x="334" y="223"/>
                      <a:pt x="334" y="278"/>
                      <a:pt x="334" y="334"/>
                    </a:cubicBezTo>
                    <a:cubicBezTo>
                      <a:pt x="334" y="361"/>
                      <a:pt x="334" y="389"/>
                      <a:pt x="334" y="417"/>
                    </a:cubicBezTo>
                    <a:lnTo>
                      <a:pt x="29" y="223"/>
                    </a:lnTo>
                    <a:lnTo>
                      <a:pt x="1" y="223"/>
                    </a:lnTo>
                    <a:cubicBezTo>
                      <a:pt x="1" y="223"/>
                      <a:pt x="1" y="223"/>
                      <a:pt x="1" y="250"/>
                    </a:cubicBezTo>
                    <a:lnTo>
                      <a:pt x="1" y="306"/>
                    </a:lnTo>
                    <a:cubicBezTo>
                      <a:pt x="1" y="306"/>
                      <a:pt x="1" y="334"/>
                      <a:pt x="1" y="334"/>
                    </a:cubicBezTo>
                    <a:cubicBezTo>
                      <a:pt x="1" y="334"/>
                      <a:pt x="1" y="334"/>
                      <a:pt x="1" y="361"/>
                    </a:cubicBezTo>
                    <a:lnTo>
                      <a:pt x="29" y="361"/>
                    </a:lnTo>
                    <a:lnTo>
                      <a:pt x="389" y="639"/>
                    </a:lnTo>
                    <a:cubicBezTo>
                      <a:pt x="500" y="694"/>
                      <a:pt x="583" y="722"/>
                      <a:pt x="666" y="722"/>
                    </a:cubicBezTo>
                    <a:cubicBezTo>
                      <a:pt x="722" y="722"/>
                      <a:pt x="777" y="722"/>
                      <a:pt x="833" y="694"/>
                    </a:cubicBezTo>
                    <a:cubicBezTo>
                      <a:pt x="888" y="666"/>
                      <a:pt x="916" y="611"/>
                      <a:pt x="944" y="555"/>
                    </a:cubicBezTo>
                    <a:cubicBezTo>
                      <a:pt x="971" y="500"/>
                      <a:pt x="999" y="445"/>
                      <a:pt x="999" y="361"/>
                    </a:cubicBezTo>
                    <a:cubicBezTo>
                      <a:pt x="999" y="278"/>
                      <a:pt x="971" y="223"/>
                      <a:pt x="944" y="167"/>
                    </a:cubicBezTo>
                    <a:cubicBezTo>
                      <a:pt x="916" y="112"/>
                      <a:pt x="888" y="56"/>
                      <a:pt x="833" y="29"/>
                    </a:cubicBezTo>
                    <a:cubicBezTo>
                      <a:pt x="777" y="1"/>
                      <a:pt x="722" y="1"/>
                      <a:pt x="6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075" name="Google Shape;1075;p44"/>
          <p:cNvGrpSpPr/>
          <p:nvPr/>
        </p:nvGrpSpPr>
        <p:grpSpPr>
          <a:xfrm>
            <a:off x="11559553" y="327451"/>
            <a:ext cx="305100" cy="305100"/>
            <a:chOff x="3023950" y="3689950"/>
            <a:chExt cx="316100" cy="316100"/>
          </a:xfrm>
        </p:grpSpPr>
        <p:sp>
          <p:nvSpPr>
            <p:cNvPr id="1076" name="Google Shape;1076;p44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44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44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9" name="Google Shape;1079;p44"/>
          <p:cNvGrpSpPr/>
          <p:nvPr/>
        </p:nvGrpSpPr>
        <p:grpSpPr>
          <a:xfrm>
            <a:off x="327653" y="327451"/>
            <a:ext cx="305100" cy="305100"/>
            <a:chOff x="3023950" y="3689950"/>
            <a:chExt cx="316100" cy="316100"/>
          </a:xfrm>
        </p:grpSpPr>
        <p:sp>
          <p:nvSpPr>
            <p:cNvPr id="1080" name="Google Shape;1080;p44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44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44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83" name="Google Shape;1083;p44"/>
          <p:cNvGrpSpPr/>
          <p:nvPr/>
        </p:nvGrpSpPr>
        <p:grpSpPr>
          <a:xfrm>
            <a:off x="327670" y="6225420"/>
            <a:ext cx="305100" cy="305141"/>
            <a:chOff x="3023950" y="3689950"/>
            <a:chExt cx="316100" cy="316100"/>
          </a:xfrm>
        </p:grpSpPr>
        <p:sp>
          <p:nvSpPr>
            <p:cNvPr id="1084" name="Google Shape;1084;p44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44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44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379424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8" name="Google Shape;1088;p45"/>
          <p:cNvGrpSpPr/>
          <p:nvPr/>
        </p:nvGrpSpPr>
        <p:grpSpPr>
          <a:xfrm>
            <a:off x="327652" y="327451"/>
            <a:ext cx="11537000" cy="6203112"/>
            <a:chOff x="245739" y="245588"/>
            <a:chExt cx="8652750" cy="4652334"/>
          </a:xfrm>
        </p:grpSpPr>
        <p:grpSp>
          <p:nvGrpSpPr>
            <p:cNvPr id="1089" name="Google Shape;1089;p45"/>
            <p:cNvGrpSpPr/>
            <p:nvPr/>
          </p:nvGrpSpPr>
          <p:grpSpPr>
            <a:xfrm>
              <a:off x="8669664" y="245588"/>
              <a:ext cx="228825" cy="228825"/>
              <a:chOff x="3023950" y="3689950"/>
              <a:chExt cx="316100" cy="316100"/>
            </a:xfrm>
          </p:grpSpPr>
          <p:sp>
            <p:nvSpPr>
              <p:cNvPr id="1090" name="Google Shape;1090;p45"/>
              <p:cNvSpPr/>
              <p:nvPr/>
            </p:nvSpPr>
            <p:spPr>
              <a:xfrm>
                <a:off x="3069000" y="3735000"/>
                <a:ext cx="225300" cy="225300"/>
              </a:xfrm>
              <a:custGeom>
                <a:avLst/>
                <a:gdLst/>
                <a:ahLst/>
                <a:cxnLst/>
                <a:rect l="l" t="t" r="r" b="b"/>
                <a:pathLst>
                  <a:path w="9012" h="9012" fill="none" extrusionOk="0">
                    <a:moveTo>
                      <a:pt x="9012" y="4520"/>
                    </a:moveTo>
                    <a:cubicBezTo>
                      <a:pt x="9012" y="7015"/>
                      <a:pt x="6988" y="9011"/>
                      <a:pt x="4520" y="9011"/>
                    </a:cubicBezTo>
                    <a:cubicBezTo>
                      <a:pt x="2025" y="9011"/>
                      <a:pt x="1" y="7015"/>
                      <a:pt x="1" y="4520"/>
                    </a:cubicBezTo>
                    <a:cubicBezTo>
                      <a:pt x="1" y="2025"/>
                      <a:pt x="2025" y="1"/>
                      <a:pt x="4520" y="1"/>
                    </a:cubicBezTo>
                    <a:cubicBezTo>
                      <a:pt x="6988" y="1"/>
                      <a:pt x="9012" y="2025"/>
                      <a:pt x="9012" y="4520"/>
                    </a:cubicBezTo>
                    <a:close/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45"/>
              <p:cNvSpPr/>
              <p:nvPr/>
            </p:nvSpPr>
            <p:spPr>
              <a:xfrm>
                <a:off x="3182000" y="3689950"/>
                <a:ext cx="25" cy="316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44" fill="none" extrusionOk="0">
                    <a:moveTo>
                      <a:pt x="0" y="0"/>
                    </a:moveTo>
                    <a:lnTo>
                      <a:pt x="0" y="12643"/>
                    </a:lnTo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2" name="Google Shape;1092;p45"/>
              <p:cNvSpPr/>
              <p:nvPr/>
            </p:nvSpPr>
            <p:spPr>
              <a:xfrm>
                <a:off x="3023950" y="3847975"/>
                <a:ext cx="31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644" h="1" fill="none" extrusionOk="0">
                    <a:moveTo>
                      <a:pt x="1" y="1"/>
                    </a:moveTo>
                    <a:lnTo>
                      <a:pt x="12644" y="1"/>
                    </a:lnTo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3" name="Google Shape;1093;p45"/>
            <p:cNvGrpSpPr/>
            <p:nvPr/>
          </p:nvGrpSpPr>
          <p:grpSpPr>
            <a:xfrm>
              <a:off x="8669427" y="4669065"/>
              <a:ext cx="228825" cy="228856"/>
              <a:chOff x="3023950" y="3689950"/>
              <a:chExt cx="316100" cy="316100"/>
            </a:xfrm>
          </p:grpSpPr>
          <p:sp>
            <p:nvSpPr>
              <p:cNvPr id="1094" name="Google Shape;1094;p45"/>
              <p:cNvSpPr/>
              <p:nvPr/>
            </p:nvSpPr>
            <p:spPr>
              <a:xfrm>
                <a:off x="3069000" y="3735000"/>
                <a:ext cx="225300" cy="225300"/>
              </a:xfrm>
              <a:custGeom>
                <a:avLst/>
                <a:gdLst/>
                <a:ahLst/>
                <a:cxnLst/>
                <a:rect l="l" t="t" r="r" b="b"/>
                <a:pathLst>
                  <a:path w="9012" h="9012" fill="none" extrusionOk="0">
                    <a:moveTo>
                      <a:pt x="9012" y="4520"/>
                    </a:moveTo>
                    <a:cubicBezTo>
                      <a:pt x="9012" y="7015"/>
                      <a:pt x="6988" y="9011"/>
                      <a:pt x="4520" y="9011"/>
                    </a:cubicBezTo>
                    <a:cubicBezTo>
                      <a:pt x="2025" y="9011"/>
                      <a:pt x="1" y="7015"/>
                      <a:pt x="1" y="4520"/>
                    </a:cubicBezTo>
                    <a:cubicBezTo>
                      <a:pt x="1" y="2025"/>
                      <a:pt x="2025" y="1"/>
                      <a:pt x="4520" y="1"/>
                    </a:cubicBezTo>
                    <a:cubicBezTo>
                      <a:pt x="6988" y="1"/>
                      <a:pt x="9012" y="2025"/>
                      <a:pt x="9012" y="4520"/>
                    </a:cubicBezTo>
                    <a:close/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5" name="Google Shape;1095;p45"/>
              <p:cNvSpPr/>
              <p:nvPr/>
            </p:nvSpPr>
            <p:spPr>
              <a:xfrm>
                <a:off x="3182000" y="3689950"/>
                <a:ext cx="25" cy="316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44" fill="none" extrusionOk="0">
                    <a:moveTo>
                      <a:pt x="0" y="0"/>
                    </a:moveTo>
                    <a:lnTo>
                      <a:pt x="0" y="12643"/>
                    </a:lnTo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6" name="Google Shape;1096;p45"/>
              <p:cNvSpPr/>
              <p:nvPr/>
            </p:nvSpPr>
            <p:spPr>
              <a:xfrm>
                <a:off x="3023950" y="3847975"/>
                <a:ext cx="31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644" h="1" fill="none" extrusionOk="0">
                    <a:moveTo>
                      <a:pt x="1" y="1"/>
                    </a:moveTo>
                    <a:lnTo>
                      <a:pt x="12644" y="1"/>
                    </a:lnTo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7" name="Google Shape;1097;p45"/>
            <p:cNvGrpSpPr/>
            <p:nvPr/>
          </p:nvGrpSpPr>
          <p:grpSpPr>
            <a:xfrm>
              <a:off x="245739" y="245588"/>
              <a:ext cx="228825" cy="228825"/>
              <a:chOff x="3023950" y="3689950"/>
              <a:chExt cx="316100" cy="316100"/>
            </a:xfrm>
          </p:grpSpPr>
          <p:sp>
            <p:nvSpPr>
              <p:cNvPr id="1098" name="Google Shape;1098;p45"/>
              <p:cNvSpPr/>
              <p:nvPr/>
            </p:nvSpPr>
            <p:spPr>
              <a:xfrm>
                <a:off x="3069000" y="3735000"/>
                <a:ext cx="225300" cy="225300"/>
              </a:xfrm>
              <a:custGeom>
                <a:avLst/>
                <a:gdLst/>
                <a:ahLst/>
                <a:cxnLst/>
                <a:rect l="l" t="t" r="r" b="b"/>
                <a:pathLst>
                  <a:path w="9012" h="9012" fill="none" extrusionOk="0">
                    <a:moveTo>
                      <a:pt x="9012" y="4520"/>
                    </a:moveTo>
                    <a:cubicBezTo>
                      <a:pt x="9012" y="7015"/>
                      <a:pt x="6988" y="9011"/>
                      <a:pt x="4520" y="9011"/>
                    </a:cubicBezTo>
                    <a:cubicBezTo>
                      <a:pt x="2025" y="9011"/>
                      <a:pt x="1" y="7015"/>
                      <a:pt x="1" y="4520"/>
                    </a:cubicBezTo>
                    <a:cubicBezTo>
                      <a:pt x="1" y="2025"/>
                      <a:pt x="2025" y="1"/>
                      <a:pt x="4520" y="1"/>
                    </a:cubicBezTo>
                    <a:cubicBezTo>
                      <a:pt x="6988" y="1"/>
                      <a:pt x="9012" y="2025"/>
                      <a:pt x="9012" y="4520"/>
                    </a:cubicBezTo>
                    <a:close/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45"/>
              <p:cNvSpPr/>
              <p:nvPr/>
            </p:nvSpPr>
            <p:spPr>
              <a:xfrm>
                <a:off x="3182000" y="3689950"/>
                <a:ext cx="25" cy="316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44" fill="none" extrusionOk="0">
                    <a:moveTo>
                      <a:pt x="0" y="0"/>
                    </a:moveTo>
                    <a:lnTo>
                      <a:pt x="0" y="12643"/>
                    </a:lnTo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0" name="Google Shape;1100;p45"/>
              <p:cNvSpPr/>
              <p:nvPr/>
            </p:nvSpPr>
            <p:spPr>
              <a:xfrm>
                <a:off x="3023950" y="3847975"/>
                <a:ext cx="31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644" h="1" fill="none" extrusionOk="0">
                    <a:moveTo>
                      <a:pt x="1" y="1"/>
                    </a:moveTo>
                    <a:lnTo>
                      <a:pt x="12644" y="1"/>
                    </a:lnTo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1" name="Google Shape;1101;p45"/>
            <p:cNvGrpSpPr/>
            <p:nvPr/>
          </p:nvGrpSpPr>
          <p:grpSpPr>
            <a:xfrm>
              <a:off x="245752" y="4669065"/>
              <a:ext cx="228825" cy="228856"/>
              <a:chOff x="3023950" y="3689950"/>
              <a:chExt cx="316100" cy="316100"/>
            </a:xfrm>
          </p:grpSpPr>
          <p:sp>
            <p:nvSpPr>
              <p:cNvPr id="1102" name="Google Shape;1102;p45"/>
              <p:cNvSpPr/>
              <p:nvPr/>
            </p:nvSpPr>
            <p:spPr>
              <a:xfrm>
                <a:off x="3069000" y="3735000"/>
                <a:ext cx="225300" cy="225300"/>
              </a:xfrm>
              <a:custGeom>
                <a:avLst/>
                <a:gdLst/>
                <a:ahLst/>
                <a:cxnLst/>
                <a:rect l="l" t="t" r="r" b="b"/>
                <a:pathLst>
                  <a:path w="9012" h="9012" fill="none" extrusionOk="0">
                    <a:moveTo>
                      <a:pt x="9012" y="4520"/>
                    </a:moveTo>
                    <a:cubicBezTo>
                      <a:pt x="9012" y="7015"/>
                      <a:pt x="6988" y="9011"/>
                      <a:pt x="4520" y="9011"/>
                    </a:cubicBezTo>
                    <a:cubicBezTo>
                      <a:pt x="2025" y="9011"/>
                      <a:pt x="1" y="7015"/>
                      <a:pt x="1" y="4520"/>
                    </a:cubicBezTo>
                    <a:cubicBezTo>
                      <a:pt x="1" y="2025"/>
                      <a:pt x="2025" y="1"/>
                      <a:pt x="4520" y="1"/>
                    </a:cubicBezTo>
                    <a:cubicBezTo>
                      <a:pt x="6988" y="1"/>
                      <a:pt x="9012" y="2025"/>
                      <a:pt x="9012" y="4520"/>
                    </a:cubicBezTo>
                    <a:close/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45"/>
              <p:cNvSpPr/>
              <p:nvPr/>
            </p:nvSpPr>
            <p:spPr>
              <a:xfrm>
                <a:off x="3182000" y="3689950"/>
                <a:ext cx="25" cy="316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44" fill="none" extrusionOk="0">
                    <a:moveTo>
                      <a:pt x="0" y="0"/>
                    </a:moveTo>
                    <a:lnTo>
                      <a:pt x="0" y="12643"/>
                    </a:lnTo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4" name="Google Shape;1104;p45"/>
              <p:cNvSpPr/>
              <p:nvPr/>
            </p:nvSpPr>
            <p:spPr>
              <a:xfrm>
                <a:off x="3023950" y="3847975"/>
                <a:ext cx="31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644" h="1" fill="none" extrusionOk="0">
                    <a:moveTo>
                      <a:pt x="1" y="1"/>
                    </a:moveTo>
                    <a:lnTo>
                      <a:pt x="12644" y="1"/>
                    </a:lnTo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105" name="Google Shape;1105;p4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06" name="Google Shape;1106;p45"/>
          <p:cNvSpPr txBox="1"/>
          <p:nvPr/>
        </p:nvSpPr>
        <p:spPr>
          <a:xfrm rot="-5400000">
            <a:off x="8691652" y="3326184"/>
            <a:ext cx="5933200" cy="2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67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rPr>
              <a:t>003-1040559    1250 003-77156.8   1760 0009-14563.7   73273  </a:t>
            </a:r>
            <a:endParaRPr sz="1067">
              <a:solidFill>
                <a:schemeClr val="lt1"/>
              </a:solidFill>
              <a:latin typeface="Source Code Pro Light"/>
              <a:ea typeface="Source Code Pro Light"/>
              <a:cs typeface="Source Code Pro Light"/>
              <a:sym typeface="Source Code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29255046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8" name="Google Shape;1108;p46"/>
          <p:cNvGrpSpPr/>
          <p:nvPr/>
        </p:nvGrpSpPr>
        <p:grpSpPr>
          <a:xfrm>
            <a:off x="327652" y="327451"/>
            <a:ext cx="11537000" cy="6203112"/>
            <a:chOff x="245739" y="245588"/>
            <a:chExt cx="8652750" cy="4652334"/>
          </a:xfrm>
        </p:grpSpPr>
        <p:grpSp>
          <p:nvGrpSpPr>
            <p:cNvPr id="1109" name="Google Shape;1109;p46"/>
            <p:cNvGrpSpPr/>
            <p:nvPr/>
          </p:nvGrpSpPr>
          <p:grpSpPr>
            <a:xfrm>
              <a:off x="8669664" y="245588"/>
              <a:ext cx="228825" cy="228825"/>
              <a:chOff x="3023950" y="3689950"/>
              <a:chExt cx="316100" cy="316100"/>
            </a:xfrm>
          </p:grpSpPr>
          <p:sp>
            <p:nvSpPr>
              <p:cNvPr id="1110" name="Google Shape;1110;p46"/>
              <p:cNvSpPr/>
              <p:nvPr/>
            </p:nvSpPr>
            <p:spPr>
              <a:xfrm>
                <a:off x="3069000" y="3735000"/>
                <a:ext cx="225300" cy="225300"/>
              </a:xfrm>
              <a:custGeom>
                <a:avLst/>
                <a:gdLst/>
                <a:ahLst/>
                <a:cxnLst/>
                <a:rect l="l" t="t" r="r" b="b"/>
                <a:pathLst>
                  <a:path w="9012" h="9012" fill="none" extrusionOk="0">
                    <a:moveTo>
                      <a:pt x="9012" y="4520"/>
                    </a:moveTo>
                    <a:cubicBezTo>
                      <a:pt x="9012" y="7015"/>
                      <a:pt x="6988" y="9011"/>
                      <a:pt x="4520" y="9011"/>
                    </a:cubicBezTo>
                    <a:cubicBezTo>
                      <a:pt x="2025" y="9011"/>
                      <a:pt x="1" y="7015"/>
                      <a:pt x="1" y="4520"/>
                    </a:cubicBezTo>
                    <a:cubicBezTo>
                      <a:pt x="1" y="2025"/>
                      <a:pt x="2025" y="1"/>
                      <a:pt x="4520" y="1"/>
                    </a:cubicBezTo>
                    <a:cubicBezTo>
                      <a:pt x="6988" y="1"/>
                      <a:pt x="9012" y="2025"/>
                      <a:pt x="9012" y="4520"/>
                    </a:cubicBezTo>
                    <a:close/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46"/>
              <p:cNvSpPr/>
              <p:nvPr/>
            </p:nvSpPr>
            <p:spPr>
              <a:xfrm>
                <a:off x="3182000" y="3689950"/>
                <a:ext cx="25" cy="316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44" fill="none" extrusionOk="0">
                    <a:moveTo>
                      <a:pt x="0" y="0"/>
                    </a:moveTo>
                    <a:lnTo>
                      <a:pt x="0" y="12643"/>
                    </a:lnTo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2" name="Google Shape;1112;p46"/>
              <p:cNvSpPr/>
              <p:nvPr/>
            </p:nvSpPr>
            <p:spPr>
              <a:xfrm>
                <a:off x="3023950" y="3847975"/>
                <a:ext cx="31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644" h="1" fill="none" extrusionOk="0">
                    <a:moveTo>
                      <a:pt x="1" y="1"/>
                    </a:moveTo>
                    <a:lnTo>
                      <a:pt x="12644" y="1"/>
                    </a:lnTo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3" name="Google Shape;1113;p46"/>
            <p:cNvGrpSpPr/>
            <p:nvPr/>
          </p:nvGrpSpPr>
          <p:grpSpPr>
            <a:xfrm>
              <a:off x="8669427" y="4669065"/>
              <a:ext cx="228825" cy="228856"/>
              <a:chOff x="3023950" y="3689950"/>
              <a:chExt cx="316100" cy="316100"/>
            </a:xfrm>
          </p:grpSpPr>
          <p:sp>
            <p:nvSpPr>
              <p:cNvPr id="1114" name="Google Shape;1114;p46"/>
              <p:cNvSpPr/>
              <p:nvPr/>
            </p:nvSpPr>
            <p:spPr>
              <a:xfrm>
                <a:off x="3069000" y="3735000"/>
                <a:ext cx="225300" cy="225300"/>
              </a:xfrm>
              <a:custGeom>
                <a:avLst/>
                <a:gdLst/>
                <a:ahLst/>
                <a:cxnLst/>
                <a:rect l="l" t="t" r="r" b="b"/>
                <a:pathLst>
                  <a:path w="9012" h="9012" fill="none" extrusionOk="0">
                    <a:moveTo>
                      <a:pt x="9012" y="4520"/>
                    </a:moveTo>
                    <a:cubicBezTo>
                      <a:pt x="9012" y="7015"/>
                      <a:pt x="6988" y="9011"/>
                      <a:pt x="4520" y="9011"/>
                    </a:cubicBezTo>
                    <a:cubicBezTo>
                      <a:pt x="2025" y="9011"/>
                      <a:pt x="1" y="7015"/>
                      <a:pt x="1" y="4520"/>
                    </a:cubicBezTo>
                    <a:cubicBezTo>
                      <a:pt x="1" y="2025"/>
                      <a:pt x="2025" y="1"/>
                      <a:pt x="4520" y="1"/>
                    </a:cubicBezTo>
                    <a:cubicBezTo>
                      <a:pt x="6988" y="1"/>
                      <a:pt x="9012" y="2025"/>
                      <a:pt x="9012" y="4520"/>
                    </a:cubicBezTo>
                    <a:close/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46"/>
              <p:cNvSpPr/>
              <p:nvPr/>
            </p:nvSpPr>
            <p:spPr>
              <a:xfrm>
                <a:off x="3182000" y="3689950"/>
                <a:ext cx="25" cy="316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44" fill="none" extrusionOk="0">
                    <a:moveTo>
                      <a:pt x="0" y="0"/>
                    </a:moveTo>
                    <a:lnTo>
                      <a:pt x="0" y="12643"/>
                    </a:lnTo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6" name="Google Shape;1116;p46"/>
              <p:cNvSpPr/>
              <p:nvPr/>
            </p:nvSpPr>
            <p:spPr>
              <a:xfrm>
                <a:off x="3023950" y="3847975"/>
                <a:ext cx="31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644" h="1" fill="none" extrusionOk="0">
                    <a:moveTo>
                      <a:pt x="1" y="1"/>
                    </a:moveTo>
                    <a:lnTo>
                      <a:pt x="12644" y="1"/>
                    </a:lnTo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7" name="Google Shape;1117;p46"/>
            <p:cNvGrpSpPr/>
            <p:nvPr/>
          </p:nvGrpSpPr>
          <p:grpSpPr>
            <a:xfrm>
              <a:off x="245739" y="245588"/>
              <a:ext cx="228825" cy="228825"/>
              <a:chOff x="3023950" y="3689950"/>
              <a:chExt cx="316100" cy="316100"/>
            </a:xfrm>
          </p:grpSpPr>
          <p:sp>
            <p:nvSpPr>
              <p:cNvPr id="1118" name="Google Shape;1118;p46"/>
              <p:cNvSpPr/>
              <p:nvPr/>
            </p:nvSpPr>
            <p:spPr>
              <a:xfrm>
                <a:off x="3069000" y="3735000"/>
                <a:ext cx="225300" cy="225300"/>
              </a:xfrm>
              <a:custGeom>
                <a:avLst/>
                <a:gdLst/>
                <a:ahLst/>
                <a:cxnLst/>
                <a:rect l="l" t="t" r="r" b="b"/>
                <a:pathLst>
                  <a:path w="9012" h="9012" fill="none" extrusionOk="0">
                    <a:moveTo>
                      <a:pt x="9012" y="4520"/>
                    </a:moveTo>
                    <a:cubicBezTo>
                      <a:pt x="9012" y="7015"/>
                      <a:pt x="6988" y="9011"/>
                      <a:pt x="4520" y="9011"/>
                    </a:cubicBezTo>
                    <a:cubicBezTo>
                      <a:pt x="2025" y="9011"/>
                      <a:pt x="1" y="7015"/>
                      <a:pt x="1" y="4520"/>
                    </a:cubicBezTo>
                    <a:cubicBezTo>
                      <a:pt x="1" y="2025"/>
                      <a:pt x="2025" y="1"/>
                      <a:pt x="4520" y="1"/>
                    </a:cubicBezTo>
                    <a:cubicBezTo>
                      <a:pt x="6988" y="1"/>
                      <a:pt x="9012" y="2025"/>
                      <a:pt x="9012" y="4520"/>
                    </a:cubicBezTo>
                    <a:close/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46"/>
              <p:cNvSpPr/>
              <p:nvPr/>
            </p:nvSpPr>
            <p:spPr>
              <a:xfrm>
                <a:off x="3182000" y="3689950"/>
                <a:ext cx="25" cy="316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44" fill="none" extrusionOk="0">
                    <a:moveTo>
                      <a:pt x="0" y="0"/>
                    </a:moveTo>
                    <a:lnTo>
                      <a:pt x="0" y="12643"/>
                    </a:lnTo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46"/>
              <p:cNvSpPr/>
              <p:nvPr/>
            </p:nvSpPr>
            <p:spPr>
              <a:xfrm>
                <a:off x="3023950" y="3847975"/>
                <a:ext cx="31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644" h="1" fill="none" extrusionOk="0">
                    <a:moveTo>
                      <a:pt x="1" y="1"/>
                    </a:moveTo>
                    <a:lnTo>
                      <a:pt x="12644" y="1"/>
                    </a:lnTo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1" name="Google Shape;1121;p46"/>
            <p:cNvGrpSpPr/>
            <p:nvPr/>
          </p:nvGrpSpPr>
          <p:grpSpPr>
            <a:xfrm>
              <a:off x="245752" y="4669065"/>
              <a:ext cx="228825" cy="228856"/>
              <a:chOff x="3023950" y="3689950"/>
              <a:chExt cx="316100" cy="316100"/>
            </a:xfrm>
          </p:grpSpPr>
          <p:sp>
            <p:nvSpPr>
              <p:cNvPr id="1122" name="Google Shape;1122;p46"/>
              <p:cNvSpPr/>
              <p:nvPr/>
            </p:nvSpPr>
            <p:spPr>
              <a:xfrm>
                <a:off x="3069000" y="3735000"/>
                <a:ext cx="225300" cy="225300"/>
              </a:xfrm>
              <a:custGeom>
                <a:avLst/>
                <a:gdLst/>
                <a:ahLst/>
                <a:cxnLst/>
                <a:rect l="l" t="t" r="r" b="b"/>
                <a:pathLst>
                  <a:path w="9012" h="9012" fill="none" extrusionOk="0">
                    <a:moveTo>
                      <a:pt x="9012" y="4520"/>
                    </a:moveTo>
                    <a:cubicBezTo>
                      <a:pt x="9012" y="7015"/>
                      <a:pt x="6988" y="9011"/>
                      <a:pt x="4520" y="9011"/>
                    </a:cubicBezTo>
                    <a:cubicBezTo>
                      <a:pt x="2025" y="9011"/>
                      <a:pt x="1" y="7015"/>
                      <a:pt x="1" y="4520"/>
                    </a:cubicBezTo>
                    <a:cubicBezTo>
                      <a:pt x="1" y="2025"/>
                      <a:pt x="2025" y="1"/>
                      <a:pt x="4520" y="1"/>
                    </a:cubicBezTo>
                    <a:cubicBezTo>
                      <a:pt x="6988" y="1"/>
                      <a:pt x="9012" y="2025"/>
                      <a:pt x="9012" y="4520"/>
                    </a:cubicBezTo>
                    <a:close/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3" name="Google Shape;1123;p46"/>
              <p:cNvSpPr/>
              <p:nvPr/>
            </p:nvSpPr>
            <p:spPr>
              <a:xfrm>
                <a:off x="3182000" y="3689950"/>
                <a:ext cx="25" cy="316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44" fill="none" extrusionOk="0">
                    <a:moveTo>
                      <a:pt x="0" y="0"/>
                    </a:moveTo>
                    <a:lnTo>
                      <a:pt x="0" y="12643"/>
                    </a:lnTo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4" name="Google Shape;1124;p46"/>
              <p:cNvSpPr/>
              <p:nvPr/>
            </p:nvSpPr>
            <p:spPr>
              <a:xfrm>
                <a:off x="3023950" y="3847975"/>
                <a:ext cx="31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644" h="1" fill="none" extrusionOk="0">
                    <a:moveTo>
                      <a:pt x="1" y="1"/>
                    </a:moveTo>
                    <a:lnTo>
                      <a:pt x="12644" y="1"/>
                    </a:lnTo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125" name="Google Shape;1125;p4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393296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Google Shape;1127;p4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Code Pro Light"/>
                <a:ea typeface="Source Code Pro Light"/>
                <a:cs typeface="Source Code Pro Light"/>
                <a:sym typeface="Source Code Pro Ligh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28" name="Google Shape;1128;p47"/>
          <p:cNvSpPr txBox="1"/>
          <p:nvPr/>
        </p:nvSpPr>
        <p:spPr>
          <a:xfrm rot="-5400000">
            <a:off x="8691652" y="3326184"/>
            <a:ext cx="5933200" cy="2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67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rPr>
              <a:t>003-1040559    1250 003-77156.8   1760 0009-14563.7   73273  </a:t>
            </a:r>
            <a:endParaRPr sz="1067">
              <a:solidFill>
                <a:schemeClr val="lt1"/>
              </a:solidFill>
              <a:latin typeface="Source Code Pro Light"/>
              <a:ea typeface="Source Code Pro Light"/>
              <a:cs typeface="Source Code Pro Light"/>
              <a:sym typeface="Source Code Pro Light"/>
            </a:endParaRPr>
          </a:p>
        </p:txBody>
      </p:sp>
      <p:grpSp>
        <p:nvGrpSpPr>
          <p:cNvPr id="1129" name="Google Shape;1129;p47"/>
          <p:cNvGrpSpPr/>
          <p:nvPr/>
        </p:nvGrpSpPr>
        <p:grpSpPr>
          <a:xfrm>
            <a:off x="327653" y="327451"/>
            <a:ext cx="305100" cy="305100"/>
            <a:chOff x="3023950" y="3689950"/>
            <a:chExt cx="316100" cy="316100"/>
          </a:xfrm>
        </p:grpSpPr>
        <p:sp>
          <p:nvSpPr>
            <p:cNvPr id="1130" name="Google Shape;1130;p47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47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47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3" name="Google Shape;1133;p47"/>
          <p:cNvGrpSpPr/>
          <p:nvPr/>
        </p:nvGrpSpPr>
        <p:grpSpPr>
          <a:xfrm>
            <a:off x="327670" y="6225420"/>
            <a:ext cx="305100" cy="305141"/>
            <a:chOff x="3023950" y="3689950"/>
            <a:chExt cx="316100" cy="316100"/>
          </a:xfrm>
        </p:grpSpPr>
        <p:sp>
          <p:nvSpPr>
            <p:cNvPr id="1134" name="Google Shape;1134;p47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47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47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989344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8" name="Google Shape;1138;p48"/>
          <p:cNvGrpSpPr/>
          <p:nvPr/>
        </p:nvGrpSpPr>
        <p:grpSpPr>
          <a:xfrm>
            <a:off x="6230302" y="2203730"/>
            <a:ext cx="5477764" cy="4177332"/>
            <a:chOff x="5614975" y="2571738"/>
            <a:chExt cx="2725075" cy="2078413"/>
          </a:xfrm>
        </p:grpSpPr>
        <p:grpSp>
          <p:nvGrpSpPr>
            <p:cNvPr id="1139" name="Google Shape;1139;p48"/>
            <p:cNvGrpSpPr/>
            <p:nvPr/>
          </p:nvGrpSpPr>
          <p:grpSpPr>
            <a:xfrm>
              <a:off x="8301900" y="2571738"/>
              <a:ext cx="38150" cy="1997125"/>
              <a:chOff x="8301900" y="2571738"/>
              <a:chExt cx="38150" cy="1997125"/>
            </a:xfrm>
          </p:grpSpPr>
          <p:sp>
            <p:nvSpPr>
              <p:cNvPr id="1140" name="Google Shape;1140;p48"/>
              <p:cNvSpPr/>
              <p:nvPr/>
            </p:nvSpPr>
            <p:spPr>
              <a:xfrm>
                <a:off x="8305713" y="2571738"/>
                <a:ext cx="1735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944" extrusionOk="0">
                    <a:moveTo>
                      <a:pt x="333" y="112"/>
                    </a:moveTo>
                    <a:cubicBezTo>
                      <a:pt x="416" y="112"/>
                      <a:pt x="472" y="112"/>
                      <a:pt x="500" y="167"/>
                    </a:cubicBezTo>
                    <a:cubicBezTo>
                      <a:pt x="527" y="223"/>
                      <a:pt x="555" y="278"/>
                      <a:pt x="555" y="361"/>
                    </a:cubicBezTo>
                    <a:cubicBezTo>
                      <a:pt x="555" y="389"/>
                      <a:pt x="555" y="417"/>
                      <a:pt x="555" y="472"/>
                    </a:cubicBezTo>
                    <a:cubicBezTo>
                      <a:pt x="555" y="500"/>
                      <a:pt x="555" y="555"/>
                      <a:pt x="555" y="583"/>
                    </a:cubicBezTo>
                    <a:cubicBezTo>
                      <a:pt x="555" y="666"/>
                      <a:pt x="527" y="722"/>
                      <a:pt x="500" y="777"/>
                    </a:cubicBezTo>
                    <a:cubicBezTo>
                      <a:pt x="472" y="805"/>
                      <a:pt x="416" y="833"/>
                      <a:pt x="333" y="833"/>
                    </a:cubicBezTo>
                    <a:cubicBezTo>
                      <a:pt x="278" y="833"/>
                      <a:pt x="222" y="805"/>
                      <a:pt x="195" y="777"/>
                    </a:cubicBezTo>
                    <a:cubicBezTo>
                      <a:pt x="167" y="722"/>
                      <a:pt x="139" y="666"/>
                      <a:pt x="139" y="583"/>
                    </a:cubicBezTo>
                    <a:lnTo>
                      <a:pt x="139" y="472"/>
                    </a:lnTo>
                    <a:lnTo>
                      <a:pt x="139" y="361"/>
                    </a:lnTo>
                    <a:cubicBezTo>
                      <a:pt x="139" y="278"/>
                      <a:pt x="167" y="223"/>
                      <a:pt x="195" y="167"/>
                    </a:cubicBezTo>
                    <a:cubicBezTo>
                      <a:pt x="222" y="112"/>
                      <a:pt x="278" y="112"/>
                      <a:pt x="333" y="112"/>
                    </a:cubicBezTo>
                    <a:close/>
                    <a:moveTo>
                      <a:pt x="333" y="1"/>
                    </a:moveTo>
                    <a:cubicBezTo>
                      <a:pt x="222" y="1"/>
                      <a:pt x="139" y="29"/>
                      <a:pt x="111" y="84"/>
                    </a:cubicBezTo>
                    <a:cubicBezTo>
                      <a:pt x="56" y="167"/>
                      <a:pt x="28" y="250"/>
                      <a:pt x="28" y="361"/>
                    </a:cubicBezTo>
                    <a:lnTo>
                      <a:pt x="0" y="472"/>
                    </a:lnTo>
                    <a:lnTo>
                      <a:pt x="28" y="583"/>
                    </a:lnTo>
                    <a:cubicBezTo>
                      <a:pt x="28" y="694"/>
                      <a:pt x="56" y="777"/>
                      <a:pt x="111" y="833"/>
                    </a:cubicBezTo>
                    <a:cubicBezTo>
                      <a:pt x="139" y="916"/>
                      <a:pt x="222" y="944"/>
                      <a:pt x="333" y="944"/>
                    </a:cubicBezTo>
                    <a:cubicBezTo>
                      <a:pt x="472" y="944"/>
                      <a:pt x="555" y="916"/>
                      <a:pt x="583" y="833"/>
                    </a:cubicBezTo>
                    <a:cubicBezTo>
                      <a:pt x="638" y="777"/>
                      <a:pt x="666" y="694"/>
                      <a:pt x="666" y="583"/>
                    </a:cubicBezTo>
                    <a:cubicBezTo>
                      <a:pt x="666" y="555"/>
                      <a:pt x="694" y="528"/>
                      <a:pt x="694" y="472"/>
                    </a:cubicBezTo>
                    <a:cubicBezTo>
                      <a:pt x="694" y="417"/>
                      <a:pt x="666" y="389"/>
                      <a:pt x="666" y="361"/>
                    </a:cubicBezTo>
                    <a:cubicBezTo>
                      <a:pt x="666" y="250"/>
                      <a:pt x="638" y="167"/>
                      <a:pt x="583" y="84"/>
                    </a:cubicBezTo>
                    <a:cubicBezTo>
                      <a:pt x="555" y="29"/>
                      <a:pt x="472" y="1"/>
                      <a:pt x="3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48"/>
              <p:cNvSpPr/>
              <p:nvPr/>
            </p:nvSpPr>
            <p:spPr>
              <a:xfrm>
                <a:off x="8302600" y="2966313"/>
                <a:ext cx="1735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944" extrusionOk="0">
                    <a:moveTo>
                      <a:pt x="333" y="84"/>
                    </a:moveTo>
                    <a:cubicBezTo>
                      <a:pt x="416" y="84"/>
                      <a:pt x="472" y="111"/>
                      <a:pt x="500" y="167"/>
                    </a:cubicBezTo>
                    <a:cubicBezTo>
                      <a:pt x="527" y="222"/>
                      <a:pt x="555" y="278"/>
                      <a:pt x="555" y="361"/>
                    </a:cubicBezTo>
                    <a:cubicBezTo>
                      <a:pt x="555" y="389"/>
                      <a:pt x="555" y="416"/>
                      <a:pt x="555" y="472"/>
                    </a:cubicBezTo>
                    <a:cubicBezTo>
                      <a:pt x="555" y="500"/>
                      <a:pt x="555" y="555"/>
                      <a:pt x="555" y="583"/>
                    </a:cubicBezTo>
                    <a:cubicBezTo>
                      <a:pt x="555" y="638"/>
                      <a:pt x="527" y="721"/>
                      <a:pt x="500" y="749"/>
                    </a:cubicBezTo>
                    <a:cubicBezTo>
                      <a:pt x="472" y="805"/>
                      <a:pt x="416" y="832"/>
                      <a:pt x="333" y="832"/>
                    </a:cubicBezTo>
                    <a:cubicBezTo>
                      <a:pt x="278" y="832"/>
                      <a:pt x="222" y="805"/>
                      <a:pt x="195" y="749"/>
                    </a:cubicBezTo>
                    <a:cubicBezTo>
                      <a:pt x="167" y="721"/>
                      <a:pt x="139" y="638"/>
                      <a:pt x="139" y="583"/>
                    </a:cubicBezTo>
                    <a:lnTo>
                      <a:pt x="139" y="472"/>
                    </a:lnTo>
                    <a:lnTo>
                      <a:pt x="139" y="361"/>
                    </a:lnTo>
                    <a:cubicBezTo>
                      <a:pt x="139" y="278"/>
                      <a:pt x="167" y="222"/>
                      <a:pt x="195" y="167"/>
                    </a:cubicBezTo>
                    <a:cubicBezTo>
                      <a:pt x="222" y="111"/>
                      <a:pt x="278" y="84"/>
                      <a:pt x="333" y="84"/>
                    </a:cubicBezTo>
                    <a:close/>
                    <a:moveTo>
                      <a:pt x="333" y="0"/>
                    </a:moveTo>
                    <a:cubicBezTo>
                      <a:pt x="222" y="0"/>
                      <a:pt x="139" y="28"/>
                      <a:pt x="111" y="84"/>
                    </a:cubicBezTo>
                    <a:cubicBezTo>
                      <a:pt x="56" y="167"/>
                      <a:pt x="28" y="250"/>
                      <a:pt x="28" y="333"/>
                    </a:cubicBezTo>
                    <a:lnTo>
                      <a:pt x="0" y="472"/>
                    </a:lnTo>
                    <a:lnTo>
                      <a:pt x="28" y="583"/>
                    </a:lnTo>
                    <a:cubicBezTo>
                      <a:pt x="28" y="694"/>
                      <a:pt x="56" y="777"/>
                      <a:pt x="111" y="832"/>
                    </a:cubicBezTo>
                    <a:cubicBezTo>
                      <a:pt x="139" y="915"/>
                      <a:pt x="222" y="943"/>
                      <a:pt x="333" y="943"/>
                    </a:cubicBezTo>
                    <a:cubicBezTo>
                      <a:pt x="472" y="943"/>
                      <a:pt x="555" y="915"/>
                      <a:pt x="583" y="832"/>
                    </a:cubicBezTo>
                    <a:cubicBezTo>
                      <a:pt x="638" y="777"/>
                      <a:pt x="666" y="694"/>
                      <a:pt x="666" y="583"/>
                    </a:cubicBezTo>
                    <a:cubicBezTo>
                      <a:pt x="666" y="555"/>
                      <a:pt x="694" y="527"/>
                      <a:pt x="694" y="472"/>
                    </a:cubicBezTo>
                    <a:cubicBezTo>
                      <a:pt x="694" y="416"/>
                      <a:pt x="666" y="361"/>
                      <a:pt x="666" y="333"/>
                    </a:cubicBezTo>
                    <a:cubicBezTo>
                      <a:pt x="666" y="250"/>
                      <a:pt x="638" y="167"/>
                      <a:pt x="583" y="84"/>
                    </a:cubicBezTo>
                    <a:cubicBezTo>
                      <a:pt x="555" y="28"/>
                      <a:pt x="472" y="0"/>
                      <a:pt x="3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48"/>
              <p:cNvSpPr/>
              <p:nvPr/>
            </p:nvSpPr>
            <p:spPr>
              <a:xfrm>
                <a:off x="8302250" y="3360888"/>
                <a:ext cx="1735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944" extrusionOk="0">
                    <a:moveTo>
                      <a:pt x="333" y="84"/>
                    </a:moveTo>
                    <a:cubicBezTo>
                      <a:pt x="416" y="84"/>
                      <a:pt x="472" y="112"/>
                      <a:pt x="500" y="167"/>
                    </a:cubicBezTo>
                    <a:cubicBezTo>
                      <a:pt x="527" y="223"/>
                      <a:pt x="555" y="278"/>
                      <a:pt x="555" y="361"/>
                    </a:cubicBezTo>
                    <a:cubicBezTo>
                      <a:pt x="555" y="389"/>
                      <a:pt x="555" y="417"/>
                      <a:pt x="555" y="472"/>
                    </a:cubicBezTo>
                    <a:cubicBezTo>
                      <a:pt x="555" y="500"/>
                      <a:pt x="555" y="555"/>
                      <a:pt x="555" y="583"/>
                    </a:cubicBezTo>
                    <a:cubicBezTo>
                      <a:pt x="555" y="638"/>
                      <a:pt x="527" y="722"/>
                      <a:pt x="500" y="749"/>
                    </a:cubicBezTo>
                    <a:cubicBezTo>
                      <a:pt x="472" y="805"/>
                      <a:pt x="416" y="833"/>
                      <a:pt x="333" y="833"/>
                    </a:cubicBezTo>
                    <a:cubicBezTo>
                      <a:pt x="278" y="833"/>
                      <a:pt x="222" y="805"/>
                      <a:pt x="195" y="749"/>
                    </a:cubicBezTo>
                    <a:cubicBezTo>
                      <a:pt x="167" y="722"/>
                      <a:pt x="139" y="638"/>
                      <a:pt x="139" y="583"/>
                    </a:cubicBezTo>
                    <a:lnTo>
                      <a:pt x="139" y="472"/>
                    </a:lnTo>
                    <a:lnTo>
                      <a:pt x="139" y="361"/>
                    </a:lnTo>
                    <a:cubicBezTo>
                      <a:pt x="139" y="278"/>
                      <a:pt x="167" y="223"/>
                      <a:pt x="195" y="167"/>
                    </a:cubicBezTo>
                    <a:cubicBezTo>
                      <a:pt x="222" y="112"/>
                      <a:pt x="278" y="84"/>
                      <a:pt x="333" y="84"/>
                    </a:cubicBezTo>
                    <a:close/>
                    <a:moveTo>
                      <a:pt x="333" y="1"/>
                    </a:moveTo>
                    <a:cubicBezTo>
                      <a:pt x="222" y="1"/>
                      <a:pt x="139" y="29"/>
                      <a:pt x="111" y="84"/>
                    </a:cubicBezTo>
                    <a:cubicBezTo>
                      <a:pt x="56" y="167"/>
                      <a:pt x="28" y="250"/>
                      <a:pt x="28" y="334"/>
                    </a:cubicBezTo>
                    <a:lnTo>
                      <a:pt x="0" y="472"/>
                    </a:lnTo>
                    <a:lnTo>
                      <a:pt x="28" y="583"/>
                    </a:lnTo>
                    <a:cubicBezTo>
                      <a:pt x="28" y="694"/>
                      <a:pt x="56" y="777"/>
                      <a:pt x="111" y="833"/>
                    </a:cubicBezTo>
                    <a:cubicBezTo>
                      <a:pt x="139" y="916"/>
                      <a:pt x="222" y="943"/>
                      <a:pt x="333" y="943"/>
                    </a:cubicBezTo>
                    <a:cubicBezTo>
                      <a:pt x="472" y="943"/>
                      <a:pt x="555" y="916"/>
                      <a:pt x="583" y="833"/>
                    </a:cubicBezTo>
                    <a:cubicBezTo>
                      <a:pt x="638" y="777"/>
                      <a:pt x="666" y="694"/>
                      <a:pt x="666" y="583"/>
                    </a:cubicBezTo>
                    <a:cubicBezTo>
                      <a:pt x="666" y="555"/>
                      <a:pt x="694" y="528"/>
                      <a:pt x="694" y="472"/>
                    </a:cubicBezTo>
                    <a:cubicBezTo>
                      <a:pt x="694" y="417"/>
                      <a:pt x="666" y="361"/>
                      <a:pt x="666" y="334"/>
                    </a:cubicBezTo>
                    <a:cubicBezTo>
                      <a:pt x="666" y="250"/>
                      <a:pt x="638" y="167"/>
                      <a:pt x="583" y="84"/>
                    </a:cubicBezTo>
                    <a:cubicBezTo>
                      <a:pt x="555" y="29"/>
                      <a:pt x="472" y="1"/>
                      <a:pt x="3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48"/>
              <p:cNvSpPr/>
              <p:nvPr/>
            </p:nvSpPr>
            <p:spPr>
              <a:xfrm>
                <a:off x="8301900" y="3755463"/>
                <a:ext cx="17350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694" h="943" extrusionOk="0">
                    <a:moveTo>
                      <a:pt x="333" y="83"/>
                    </a:moveTo>
                    <a:cubicBezTo>
                      <a:pt x="416" y="83"/>
                      <a:pt x="472" y="111"/>
                      <a:pt x="500" y="166"/>
                    </a:cubicBezTo>
                    <a:cubicBezTo>
                      <a:pt x="527" y="222"/>
                      <a:pt x="555" y="277"/>
                      <a:pt x="555" y="361"/>
                    </a:cubicBezTo>
                    <a:cubicBezTo>
                      <a:pt x="555" y="388"/>
                      <a:pt x="555" y="416"/>
                      <a:pt x="555" y="471"/>
                    </a:cubicBezTo>
                    <a:cubicBezTo>
                      <a:pt x="555" y="499"/>
                      <a:pt x="555" y="555"/>
                      <a:pt x="555" y="582"/>
                    </a:cubicBezTo>
                    <a:cubicBezTo>
                      <a:pt x="555" y="638"/>
                      <a:pt x="527" y="721"/>
                      <a:pt x="500" y="749"/>
                    </a:cubicBezTo>
                    <a:cubicBezTo>
                      <a:pt x="472" y="804"/>
                      <a:pt x="416" y="832"/>
                      <a:pt x="333" y="832"/>
                    </a:cubicBezTo>
                    <a:cubicBezTo>
                      <a:pt x="278" y="832"/>
                      <a:pt x="222" y="804"/>
                      <a:pt x="195" y="749"/>
                    </a:cubicBezTo>
                    <a:cubicBezTo>
                      <a:pt x="167" y="721"/>
                      <a:pt x="139" y="638"/>
                      <a:pt x="139" y="582"/>
                    </a:cubicBezTo>
                    <a:lnTo>
                      <a:pt x="139" y="471"/>
                    </a:lnTo>
                    <a:lnTo>
                      <a:pt x="139" y="361"/>
                    </a:lnTo>
                    <a:cubicBezTo>
                      <a:pt x="139" y="277"/>
                      <a:pt x="167" y="222"/>
                      <a:pt x="195" y="166"/>
                    </a:cubicBezTo>
                    <a:cubicBezTo>
                      <a:pt x="222" y="111"/>
                      <a:pt x="278" y="83"/>
                      <a:pt x="333" y="83"/>
                    </a:cubicBezTo>
                    <a:close/>
                    <a:moveTo>
                      <a:pt x="333" y="0"/>
                    </a:moveTo>
                    <a:cubicBezTo>
                      <a:pt x="222" y="0"/>
                      <a:pt x="139" y="28"/>
                      <a:pt x="111" y="83"/>
                    </a:cubicBezTo>
                    <a:cubicBezTo>
                      <a:pt x="56" y="166"/>
                      <a:pt x="28" y="250"/>
                      <a:pt x="28" y="333"/>
                    </a:cubicBezTo>
                    <a:lnTo>
                      <a:pt x="0" y="471"/>
                    </a:lnTo>
                    <a:lnTo>
                      <a:pt x="28" y="582"/>
                    </a:lnTo>
                    <a:cubicBezTo>
                      <a:pt x="28" y="693"/>
                      <a:pt x="56" y="776"/>
                      <a:pt x="111" y="832"/>
                    </a:cubicBezTo>
                    <a:cubicBezTo>
                      <a:pt x="139" y="915"/>
                      <a:pt x="222" y="943"/>
                      <a:pt x="333" y="943"/>
                    </a:cubicBezTo>
                    <a:cubicBezTo>
                      <a:pt x="472" y="943"/>
                      <a:pt x="555" y="915"/>
                      <a:pt x="583" y="832"/>
                    </a:cubicBezTo>
                    <a:cubicBezTo>
                      <a:pt x="638" y="776"/>
                      <a:pt x="666" y="693"/>
                      <a:pt x="666" y="582"/>
                    </a:cubicBezTo>
                    <a:cubicBezTo>
                      <a:pt x="666" y="555"/>
                      <a:pt x="694" y="527"/>
                      <a:pt x="694" y="471"/>
                    </a:cubicBezTo>
                    <a:cubicBezTo>
                      <a:pt x="694" y="416"/>
                      <a:pt x="666" y="361"/>
                      <a:pt x="666" y="333"/>
                    </a:cubicBezTo>
                    <a:cubicBezTo>
                      <a:pt x="666" y="250"/>
                      <a:pt x="638" y="166"/>
                      <a:pt x="583" y="83"/>
                    </a:cubicBezTo>
                    <a:cubicBezTo>
                      <a:pt x="555" y="28"/>
                      <a:pt x="472" y="0"/>
                      <a:pt x="3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48"/>
              <p:cNvSpPr/>
              <p:nvPr/>
            </p:nvSpPr>
            <p:spPr>
              <a:xfrm>
                <a:off x="8302600" y="4150013"/>
                <a:ext cx="17350" cy="24275"/>
              </a:xfrm>
              <a:custGeom>
                <a:avLst/>
                <a:gdLst/>
                <a:ahLst/>
                <a:cxnLst/>
                <a:rect l="l" t="t" r="r" b="b"/>
                <a:pathLst>
                  <a:path w="694" h="971" extrusionOk="0">
                    <a:moveTo>
                      <a:pt x="333" y="111"/>
                    </a:moveTo>
                    <a:cubicBezTo>
                      <a:pt x="416" y="111"/>
                      <a:pt x="472" y="139"/>
                      <a:pt x="500" y="194"/>
                    </a:cubicBezTo>
                    <a:cubicBezTo>
                      <a:pt x="527" y="222"/>
                      <a:pt x="555" y="305"/>
                      <a:pt x="555" y="388"/>
                    </a:cubicBezTo>
                    <a:cubicBezTo>
                      <a:pt x="555" y="388"/>
                      <a:pt x="555" y="444"/>
                      <a:pt x="555" y="471"/>
                    </a:cubicBezTo>
                    <a:cubicBezTo>
                      <a:pt x="555" y="527"/>
                      <a:pt x="555" y="582"/>
                      <a:pt x="555" y="582"/>
                    </a:cubicBezTo>
                    <a:cubicBezTo>
                      <a:pt x="555" y="665"/>
                      <a:pt x="527" y="749"/>
                      <a:pt x="500" y="776"/>
                    </a:cubicBezTo>
                    <a:cubicBezTo>
                      <a:pt x="472" y="832"/>
                      <a:pt x="416" y="860"/>
                      <a:pt x="333" y="860"/>
                    </a:cubicBezTo>
                    <a:cubicBezTo>
                      <a:pt x="278" y="860"/>
                      <a:pt x="222" y="832"/>
                      <a:pt x="195" y="776"/>
                    </a:cubicBezTo>
                    <a:cubicBezTo>
                      <a:pt x="167" y="749"/>
                      <a:pt x="139" y="665"/>
                      <a:pt x="139" y="582"/>
                    </a:cubicBezTo>
                    <a:lnTo>
                      <a:pt x="139" y="471"/>
                    </a:lnTo>
                    <a:lnTo>
                      <a:pt x="139" y="388"/>
                    </a:lnTo>
                    <a:cubicBezTo>
                      <a:pt x="139" y="305"/>
                      <a:pt x="167" y="222"/>
                      <a:pt x="195" y="194"/>
                    </a:cubicBezTo>
                    <a:cubicBezTo>
                      <a:pt x="222" y="139"/>
                      <a:pt x="278" y="111"/>
                      <a:pt x="333" y="111"/>
                    </a:cubicBezTo>
                    <a:close/>
                    <a:moveTo>
                      <a:pt x="333" y="0"/>
                    </a:moveTo>
                    <a:cubicBezTo>
                      <a:pt x="222" y="0"/>
                      <a:pt x="139" y="55"/>
                      <a:pt x="111" y="111"/>
                    </a:cubicBezTo>
                    <a:cubicBezTo>
                      <a:pt x="56" y="166"/>
                      <a:pt x="28" y="277"/>
                      <a:pt x="28" y="360"/>
                    </a:cubicBezTo>
                    <a:lnTo>
                      <a:pt x="0" y="499"/>
                    </a:lnTo>
                    <a:lnTo>
                      <a:pt x="28" y="610"/>
                    </a:lnTo>
                    <a:cubicBezTo>
                      <a:pt x="28" y="721"/>
                      <a:pt x="56" y="804"/>
                      <a:pt x="111" y="860"/>
                    </a:cubicBezTo>
                    <a:cubicBezTo>
                      <a:pt x="139" y="915"/>
                      <a:pt x="222" y="970"/>
                      <a:pt x="333" y="970"/>
                    </a:cubicBezTo>
                    <a:cubicBezTo>
                      <a:pt x="472" y="970"/>
                      <a:pt x="555" y="915"/>
                      <a:pt x="583" y="860"/>
                    </a:cubicBezTo>
                    <a:cubicBezTo>
                      <a:pt x="638" y="804"/>
                      <a:pt x="666" y="721"/>
                      <a:pt x="666" y="610"/>
                    </a:cubicBezTo>
                    <a:cubicBezTo>
                      <a:pt x="666" y="582"/>
                      <a:pt x="694" y="527"/>
                      <a:pt x="694" y="499"/>
                    </a:cubicBezTo>
                    <a:cubicBezTo>
                      <a:pt x="694" y="444"/>
                      <a:pt x="666" y="388"/>
                      <a:pt x="666" y="360"/>
                    </a:cubicBezTo>
                    <a:cubicBezTo>
                      <a:pt x="666" y="277"/>
                      <a:pt x="638" y="166"/>
                      <a:pt x="583" y="111"/>
                    </a:cubicBezTo>
                    <a:cubicBezTo>
                      <a:pt x="555" y="55"/>
                      <a:pt x="472" y="0"/>
                      <a:pt x="3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48"/>
              <p:cNvSpPr/>
              <p:nvPr/>
            </p:nvSpPr>
            <p:spPr>
              <a:xfrm>
                <a:off x="8301900" y="4545263"/>
                <a:ext cx="1735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944" extrusionOk="0">
                    <a:moveTo>
                      <a:pt x="333" y="112"/>
                    </a:moveTo>
                    <a:cubicBezTo>
                      <a:pt x="416" y="112"/>
                      <a:pt x="472" y="139"/>
                      <a:pt x="500" y="195"/>
                    </a:cubicBezTo>
                    <a:cubicBezTo>
                      <a:pt x="527" y="222"/>
                      <a:pt x="555" y="306"/>
                      <a:pt x="555" y="361"/>
                    </a:cubicBezTo>
                    <a:cubicBezTo>
                      <a:pt x="555" y="389"/>
                      <a:pt x="555" y="444"/>
                      <a:pt x="555" y="472"/>
                    </a:cubicBezTo>
                    <a:cubicBezTo>
                      <a:pt x="555" y="527"/>
                      <a:pt x="555" y="555"/>
                      <a:pt x="555" y="583"/>
                    </a:cubicBezTo>
                    <a:cubicBezTo>
                      <a:pt x="555" y="666"/>
                      <a:pt x="527" y="749"/>
                      <a:pt x="500" y="777"/>
                    </a:cubicBezTo>
                    <a:cubicBezTo>
                      <a:pt x="472" y="832"/>
                      <a:pt x="416" y="860"/>
                      <a:pt x="333" y="860"/>
                    </a:cubicBezTo>
                    <a:cubicBezTo>
                      <a:pt x="278" y="860"/>
                      <a:pt x="222" y="832"/>
                      <a:pt x="195" y="777"/>
                    </a:cubicBezTo>
                    <a:cubicBezTo>
                      <a:pt x="167" y="749"/>
                      <a:pt x="139" y="666"/>
                      <a:pt x="139" y="583"/>
                    </a:cubicBezTo>
                    <a:lnTo>
                      <a:pt x="139" y="472"/>
                    </a:lnTo>
                    <a:lnTo>
                      <a:pt x="139" y="361"/>
                    </a:lnTo>
                    <a:cubicBezTo>
                      <a:pt x="139" y="306"/>
                      <a:pt x="167" y="222"/>
                      <a:pt x="195" y="195"/>
                    </a:cubicBezTo>
                    <a:cubicBezTo>
                      <a:pt x="222" y="139"/>
                      <a:pt x="278" y="112"/>
                      <a:pt x="333" y="112"/>
                    </a:cubicBezTo>
                    <a:close/>
                    <a:moveTo>
                      <a:pt x="333" y="1"/>
                    </a:moveTo>
                    <a:cubicBezTo>
                      <a:pt x="222" y="1"/>
                      <a:pt x="139" y="56"/>
                      <a:pt x="111" y="112"/>
                    </a:cubicBezTo>
                    <a:cubicBezTo>
                      <a:pt x="56" y="167"/>
                      <a:pt x="28" y="250"/>
                      <a:pt x="28" y="361"/>
                    </a:cubicBezTo>
                    <a:lnTo>
                      <a:pt x="0" y="472"/>
                    </a:lnTo>
                    <a:lnTo>
                      <a:pt x="28" y="611"/>
                    </a:lnTo>
                    <a:cubicBezTo>
                      <a:pt x="28" y="694"/>
                      <a:pt x="56" y="805"/>
                      <a:pt x="111" y="860"/>
                    </a:cubicBezTo>
                    <a:cubicBezTo>
                      <a:pt x="139" y="916"/>
                      <a:pt x="222" y="943"/>
                      <a:pt x="333" y="943"/>
                    </a:cubicBezTo>
                    <a:cubicBezTo>
                      <a:pt x="472" y="943"/>
                      <a:pt x="555" y="916"/>
                      <a:pt x="583" y="860"/>
                    </a:cubicBezTo>
                    <a:cubicBezTo>
                      <a:pt x="638" y="805"/>
                      <a:pt x="666" y="694"/>
                      <a:pt x="666" y="611"/>
                    </a:cubicBezTo>
                    <a:cubicBezTo>
                      <a:pt x="666" y="583"/>
                      <a:pt x="694" y="527"/>
                      <a:pt x="694" y="472"/>
                    </a:cubicBezTo>
                    <a:cubicBezTo>
                      <a:pt x="694" y="444"/>
                      <a:pt x="666" y="389"/>
                      <a:pt x="666" y="361"/>
                    </a:cubicBezTo>
                    <a:cubicBezTo>
                      <a:pt x="666" y="250"/>
                      <a:pt x="638" y="167"/>
                      <a:pt x="583" y="112"/>
                    </a:cubicBezTo>
                    <a:cubicBezTo>
                      <a:pt x="555" y="56"/>
                      <a:pt x="472" y="1"/>
                      <a:pt x="3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48"/>
              <p:cNvSpPr/>
              <p:nvPr/>
            </p:nvSpPr>
            <p:spPr>
              <a:xfrm>
                <a:off x="8325813" y="2571738"/>
                <a:ext cx="104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417" h="916" extrusionOk="0">
                    <a:moveTo>
                      <a:pt x="333" y="1"/>
                    </a:moveTo>
                    <a:cubicBezTo>
                      <a:pt x="306" y="1"/>
                      <a:pt x="306" y="1"/>
                      <a:pt x="278" y="29"/>
                    </a:cubicBezTo>
                    <a:lnTo>
                      <a:pt x="1" y="250"/>
                    </a:lnTo>
                    <a:cubicBezTo>
                      <a:pt x="1" y="278"/>
                      <a:pt x="1" y="278"/>
                      <a:pt x="1" y="278"/>
                    </a:cubicBezTo>
                    <a:lnTo>
                      <a:pt x="28" y="306"/>
                    </a:lnTo>
                    <a:cubicBezTo>
                      <a:pt x="28" y="334"/>
                      <a:pt x="56" y="334"/>
                      <a:pt x="56" y="334"/>
                    </a:cubicBezTo>
                    <a:lnTo>
                      <a:pt x="84" y="334"/>
                    </a:lnTo>
                    <a:lnTo>
                      <a:pt x="306" y="167"/>
                    </a:lnTo>
                    <a:lnTo>
                      <a:pt x="306" y="888"/>
                    </a:lnTo>
                    <a:cubicBezTo>
                      <a:pt x="306" y="916"/>
                      <a:pt x="306" y="916"/>
                      <a:pt x="306" y="916"/>
                    </a:cubicBezTo>
                    <a:lnTo>
                      <a:pt x="416" y="916"/>
                    </a:lnTo>
                    <a:cubicBezTo>
                      <a:pt x="416" y="916"/>
                      <a:pt x="416" y="916"/>
                      <a:pt x="416" y="888"/>
                    </a:cubicBezTo>
                    <a:lnTo>
                      <a:pt x="416" y="29"/>
                    </a:lnTo>
                    <a:cubicBezTo>
                      <a:pt x="389" y="1"/>
                      <a:pt x="389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48"/>
              <p:cNvSpPr/>
              <p:nvPr/>
            </p:nvSpPr>
            <p:spPr>
              <a:xfrm>
                <a:off x="8323400" y="2966303"/>
                <a:ext cx="159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638" h="916" extrusionOk="0">
                    <a:moveTo>
                      <a:pt x="305" y="0"/>
                    </a:moveTo>
                    <a:cubicBezTo>
                      <a:pt x="250" y="0"/>
                      <a:pt x="194" y="0"/>
                      <a:pt x="139" y="28"/>
                    </a:cubicBezTo>
                    <a:cubicBezTo>
                      <a:pt x="111" y="56"/>
                      <a:pt x="83" y="84"/>
                      <a:pt x="56" y="139"/>
                    </a:cubicBezTo>
                    <a:cubicBezTo>
                      <a:pt x="28" y="167"/>
                      <a:pt x="0" y="222"/>
                      <a:pt x="0" y="278"/>
                    </a:cubicBezTo>
                    <a:lnTo>
                      <a:pt x="28" y="278"/>
                    </a:lnTo>
                    <a:cubicBezTo>
                      <a:pt x="28" y="305"/>
                      <a:pt x="28" y="305"/>
                      <a:pt x="28" y="305"/>
                    </a:cubicBezTo>
                    <a:lnTo>
                      <a:pt x="111" y="305"/>
                    </a:lnTo>
                    <a:cubicBezTo>
                      <a:pt x="111" y="305"/>
                      <a:pt x="111" y="305"/>
                      <a:pt x="111" y="278"/>
                    </a:cubicBezTo>
                    <a:lnTo>
                      <a:pt x="139" y="278"/>
                    </a:lnTo>
                    <a:cubicBezTo>
                      <a:pt x="139" y="222"/>
                      <a:pt x="167" y="167"/>
                      <a:pt x="194" y="139"/>
                    </a:cubicBezTo>
                    <a:cubicBezTo>
                      <a:pt x="222" y="111"/>
                      <a:pt x="250" y="84"/>
                      <a:pt x="305" y="84"/>
                    </a:cubicBezTo>
                    <a:cubicBezTo>
                      <a:pt x="361" y="84"/>
                      <a:pt x="416" y="111"/>
                      <a:pt x="444" y="139"/>
                    </a:cubicBezTo>
                    <a:cubicBezTo>
                      <a:pt x="472" y="167"/>
                      <a:pt x="472" y="222"/>
                      <a:pt x="472" y="250"/>
                    </a:cubicBezTo>
                    <a:cubicBezTo>
                      <a:pt x="472" y="305"/>
                      <a:pt x="472" y="333"/>
                      <a:pt x="444" y="361"/>
                    </a:cubicBezTo>
                    <a:cubicBezTo>
                      <a:pt x="416" y="416"/>
                      <a:pt x="388" y="444"/>
                      <a:pt x="305" y="500"/>
                    </a:cubicBezTo>
                    <a:lnTo>
                      <a:pt x="28" y="805"/>
                    </a:lnTo>
                    <a:cubicBezTo>
                      <a:pt x="0" y="805"/>
                      <a:pt x="0" y="832"/>
                      <a:pt x="0" y="860"/>
                    </a:cubicBezTo>
                    <a:lnTo>
                      <a:pt x="0" y="888"/>
                    </a:lnTo>
                    <a:cubicBezTo>
                      <a:pt x="0" y="888"/>
                      <a:pt x="0" y="915"/>
                      <a:pt x="0" y="915"/>
                    </a:cubicBezTo>
                    <a:lnTo>
                      <a:pt x="610" y="915"/>
                    </a:lnTo>
                    <a:cubicBezTo>
                      <a:pt x="638" y="915"/>
                      <a:pt x="638" y="888"/>
                      <a:pt x="638" y="888"/>
                    </a:cubicBezTo>
                    <a:lnTo>
                      <a:pt x="638" y="832"/>
                    </a:lnTo>
                    <a:lnTo>
                      <a:pt x="610" y="832"/>
                    </a:lnTo>
                    <a:cubicBezTo>
                      <a:pt x="610" y="805"/>
                      <a:pt x="610" y="805"/>
                      <a:pt x="610" y="805"/>
                    </a:cubicBezTo>
                    <a:lnTo>
                      <a:pt x="194" y="805"/>
                    </a:lnTo>
                    <a:lnTo>
                      <a:pt x="444" y="555"/>
                    </a:lnTo>
                    <a:cubicBezTo>
                      <a:pt x="499" y="500"/>
                      <a:pt x="555" y="444"/>
                      <a:pt x="582" y="416"/>
                    </a:cubicBezTo>
                    <a:cubicBezTo>
                      <a:pt x="610" y="361"/>
                      <a:pt x="610" y="305"/>
                      <a:pt x="610" y="250"/>
                    </a:cubicBezTo>
                    <a:cubicBezTo>
                      <a:pt x="610" y="195"/>
                      <a:pt x="582" y="111"/>
                      <a:pt x="527" y="56"/>
                    </a:cubicBezTo>
                    <a:cubicBezTo>
                      <a:pt x="499" y="0"/>
                      <a:pt x="416" y="0"/>
                      <a:pt x="3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48"/>
              <p:cNvSpPr/>
              <p:nvPr/>
            </p:nvSpPr>
            <p:spPr>
              <a:xfrm>
                <a:off x="8323050" y="3360868"/>
                <a:ext cx="1665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666" h="944" extrusionOk="0">
                    <a:moveTo>
                      <a:pt x="28" y="1"/>
                    </a:moveTo>
                    <a:cubicBezTo>
                      <a:pt x="28" y="29"/>
                      <a:pt x="28" y="29"/>
                      <a:pt x="28" y="29"/>
                    </a:cubicBezTo>
                    <a:lnTo>
                      <a:pt x="28" y="84"/>
                    </a:lnTo>
                    <a:cubicBezTo>
                      <a:pt x="28" y="84"/>
                      <a:pt x="28" y="84"/>
                      <a:pt x="28" y="112"/>
                    </a:cubicBezTo>
                    <a:lnTo>
                      <a:pt x="444" y="112"/>
                    </a:lnTo>
                    <a:lnTo>
                      <a:pt x="194" y="389"/>
                    </a:lnTo>
                    <a:cubicBezTo>
                      <a:pt x="194" y="417"/>
                      <a:pt x="167" y="417"/>
                      <a:pt x="167" y="417"/>
                    </a:cubicBezTo>
                    <a:lnTo>
                      <a:pt x="167" y="472"/>
                    </a:lnTo>
                    <a:lnTo>
                      <a:pt x="194" y="472"/>
                    </a:lnTo>
                    <a:cubicBezTo>
                      <a:pt x="194" y="500"/>
                      <a:pt x="194" y="500"/>
                      <a:pt x="194" y="500"/>
                    </a:cubicBezTo>
                    <a:lnTo>
                      <a:pt x="333" y="500"/>
                    </a:lnTo>
                    <a:cubicBezTo>
                      <a:pt x="472" y="500"/>
                      <a:pt x="527" y="555"/>
                      <a:pt x="527" y="666"/>
                    </a:cubicBezTo>
                    <a:cubicBezTo>
                      <a:pt x="527" y="722"/>
                      <a:pt x="499" y="749"/>
                      <a:pt x="472" y="777"/>
                    </a:cubicBezTo>
                    <a:cubicBezTo>
                      <a:pt x="444" y="805"/>
                      <a:pt x="388" y="833"/>
                      <a:pt x="333" y="833"/>
                    </a:cubicBezTo>
                    <a:cubicBezTo>
                      <a:pt x="278" y="833"/>
                      <a:pt x="222" y="833"/>
                      <a:pt x="194" y="805"/>
                    </a:cubicBezTo>
                    <a:cubicBezTo>
                      <a:pt x="139" y="777"/>
                      <a:pt x="111" y="749"/>
                      <a:pt x="111" y="694"/>
                    </a:cubicBezTo>
                    <a:cubicBezTo>
                      <a:pt x="83" y="666"/>
                      <a:pt x="83" y="666"/>
                      <a:pt x="83" y="666"/>
                    </a:cubicBezTo>
                    <a:lnTo>
                      <a:pt x="28" y="666"/>
                    </a:lnTo>
                    <a:cubicBezTo>
                      <a:pt x="0" y="666"/>
                      <a:pt x="0" y="666"/>
                      <a:pt x="0" y="694"/>
                    </a:cubicBezTo>
                    <a:cubicBezTo>
                      <a:pt x="0" y="749"/>
                      <a:pt x="0" y="777"/>
                      <a:pt x="28" y="805"/>
                    </a:cubicBezTo>
                    <a:cubicBezTo>
                      <a:pt x="56" y="860"/>
                      <a:pt x="83" y="888"/>
                      <a:pt x="139" y="916"/>
                    </a:cubicBezTo>
                    <a:cubicBezTo>
                      <a:pt x="194" y="916"/>
                      <a:pt x="250" y="943"/>
                      <a:pt x="333" y="943"/>
                    </a:cubicBezTo>
                    <a:cubicBezTo>
                      <a:pt x="388" y="943"/>
                      <a:pt x="444" y="916"/>
                      <a:pt x="499" y="916"/>
                    </a:cubicBezTo>
                    <a:cubicBezTo>
                      <a:pt x="555" y="888"/>
                      <a:pt x="582" y="860"/>
                      <a:pt x="610" y="805"/>
                    </a:cubicBezTo>
                    <a:cubicBezTo>
                      <a:pt x="638" y="777"/>
                      <a:pt x="666" y="722"/>
                      <a:pt x="666" y="666"/>
                    </a:cubicBezTo>
                    <a:cubicBezTo>
                      <a:pt x="666" y="583"/>
                      <a:pt x="638" y="500"/>
                      <a:pt x="582" y="472"/>
                    </a:cubicBezTo>
                    <a:cubicBezTo>
                      <a:pt x="527" y="417"/>
                      <a:pt x="444" y="389"/>
                      <a:pt x="361" y="389"/>
                    </a:cubicBezTo>
                    <a:lnTo>
                      <a:pt x="333" y="389"/>
                    </a:lnTo>
                    <a:lnTo>
                      <a:pt x="610" y="112"/>
                    </a:lnTo>
                    <a:cubicBezTo>
                      <a:pt x="610" y="84"/>
                      <a:pt x="610" y="84"/>
                      <a:pt x="610" y="84"/>
                    </a:cubicBezTo>
                    <a:lnTo>
                      <a:pt x="610" y="29"/>
                    </a:lnTo>
                    <a:cubicBezTo>
                      <a:pt x="610" y="29"/>
                      <a:pt x="610" y="29"/>
                      <a:pt x="6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48"/>
              <p:cNvSpPr/>
              <p:nvPr/>
            </p:nvSpPr>
            <p:spPr>
              <a:xfrm>
                <a:off x="8322000" y="3756132"/>
                <a:ext cx="18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916" extrusionOk="0">
                    <a:moveTo>
                      <a:pt x="444" y="139"/>
                    </a:moveTo>
                    <a:lnTo>
                      <a:pt x="444" y="582"/>
                    </a:lnTo>
                    <a:lnTo>
                      <a:pt x="139" y="582"/>
                    </a:lnTo>
                    <a:lnTo>
                      <a:pt x="444" y="139"/>
                    </a:lnTo>
                    <a:close/>
                    <a:moveTo>
                      <a:pt x="416" y="0"/>
                    </a:moveTo>
                    <a:cubicBezTo>
                      <a:pt x="416" y="0"/>
                      <a:pt x="416" y="28"/>
                      <a:pt x="416" y="28"/>
                    </a:cubicBezTo>
                    <a:lnTo>
                      <a:pt x="1" y="582"/>
                    </a:lnTo>
                    <a:cubicBezTo>
                      <a:pt x="1" y="582"/>
                      <a:pt x="1" y="610"/>
                      <a:pt x="1" y="610"/>
                    </a:cubicBezTo>
                    <a:lnTo>
                      <a:pt x="1" y="666"/>
                    </a:lnTo>
                    <a:cubicBezTo>
                      <a:pt x="1" y="666"/>
                      <a:pt x="1" y="693"/>
                      <a:pt x="1" y="693"/>
                    </a:cubicBezTo>
                    <a:lnTo>
                      <a:pt x="444" y="693"/>
                    </a:lnTo>
                    <a:lnTo>
                      <a:pt x="444" y="887"/>
                    </a:lnTo>
                    <a:cubicBezTo>
                      <a:pt x="444" y="887"/>
                      <a:pt x="472" y="915"/>
                      <a:pt x="472" y="915"/>
                    </a:cubicBezTo>
                    <a:lnTo>
                      <a:pt x="555" y="915"/>
                    </a:lnTo>
                    <a:cubicBezTo>
                      <a:pt x="583" y="915"/>
                      <a:pt x="583" y="887"/>
                      <a:pt x="583" y="887"/>
                    </a:cubicBezTo>
                    <a:lnTo>
                      <a:pt x="583" y="693"/>
                    </a:lnTo>
                    <a:lnTo>
                      <a:pt x="721" y="693"/>
                    </a:lnTo>
                    <a:cubicBezTo>
                      <a:pt x="721" y="693"/>
                      <a:pt x="721" y="666"/>
                      <a:pt x="721" y="666"/>
                    </a:cubicBezTo>
                    <a:lnTo>
                      <a:pt x="721" y="610"/>
                    </a:lnTo>
                    <a:cubicBezTo>
                      <a:pt x="721" y="582"/>
                      <a:pt x="694" y="582"/>
                      <a:pt x="694" y="582"/>
                    </a:cubicBezTo>
                    <a:lnTo>
                      <a:pt x="583" y="582"/>
                    </a:lnTo>
                    <a:lnTo>
                      <a:pt x="583" y="28"/>
                    </a:lnTo>
                    <a:cubicBezTo>
                      <a:pt x="583" y="28"/>
                      <a:pt x="583" y="28"/>
                      <a:pt x="5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48"/>
              <p:cNvSpPr/>
              <p:nvPr/>
            </p:nvSpPr>
            <p:spPr>
              <a:xfrm>
                <a:off x="8323400" y="4150698"/>
                <a:ext cx="1595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638" h="944" extrusionOk="0">
                    <a:moveTo>
                      <a:pt x="111" y="1"/>
                    </a:moveTo>
                    <a:cubicBezTo>
                      <a:pt x="83" y="1"/>
                      <a:pt x="83" y="1"/>
                      <a:pt x="83" y="28"/>
                    </a:cubicBezTo>
                    <a:lnTo>
                      <a:pt x="28" y="472"/>
                    </a:lnTo>
                    <a:cubicBezTo>
                      <a:pt x="28" y="472"/>
                      <a:pt x="28" y="472"/>
                      <a:pt x="28" y="500"/>
                    </a:cubicBezTo>
                    <a:lnTo>
                      <a:pt x="139" y="500"/>
                    </a:lnTo>
                    <a:cubicBezTo>
                      <a:pt x="167" y="500"/>
                      <a:pt x="167" y="472"/>
                      <a:pt x="167" y="472"/>
                    </a:cubicBezTo>
                    <a:cubicBezTo>
                      <a:pt x="194" y="472"/>
                      <a:pt x="222" y="444"/>
                      <a:pt x="250" y="444"/>
                    </a:cubicBezTo>
                    <a:cubicBezTo>
                      <a:pt x="250" y="444"/>
                      <a:pt x="278" y="417"/>
                      <a:pt x="305" y="417"/>
                    </a:cubicBezTo>
                    <a:cubicBezTo>
                      <a:pt x="361" y="417"/>
                      <a:pt x="416" y="444"/>
                      <a:pt x="472" y="472"/>
                    </a:cubicBezTo>
                    <a:cubicBezTo>
                      <a:pt x="499" y="528"/>
                      <a:pt x="527" y="555"/>
                      <a:pt x="527" y="611"/>
                    </a:cubicBezTo>
                    <a:cubicBezTo>
                      <a:pt x="527" y="694"/>
                      <a:pt x="499" y="722"/>
                      <a:pt x="472" y="777"/>
                    </a:cubicBezTo>
                    <a:cubicBezTo>
                      <a:pt x="416" y="805"/>
                      <a:pt x="361" y="833"/>
                      <a:pt x="305" y="833"/>
                    </a:cubicBezTo>
                    <a:cubicBezTo>
                      <a:pt x="278" y="833"/>
                      <a:pt x="222" y="805"/>
                      <a:pt x="194" y="777"/>
                    </a:cubicBezTo>
                    <a:cubicBezTo>
                      <a:pt x="167" y="777"/>
                      <a:pt x="139" y="722"/>
                      <a:pt x="111" y="694"/>
                    </a:cubicBezTo>
                    <a:cubicBezTo>
                      <a:pt x="111" y="666"/>
                      <a:pt x="111" y="666"/>
                      <a:pt x="83" y="666"/>
                    </a:cubicBezTo>
                    <a:lnTo>
                      <a:pt x="0" y="666"/>
                    </a:lnTo>
                    <a:lnTo>
                      <a:pt x="0" y="694"/>
                    </a:lnTo>
                    <a:cubicBezTo>
                      <a:pt x="0" y="722"/>
                      <a:pt x="0" y="777"/>
                      <a:pt x="28" y="805"/>
                    </a:cubicBezTo>
                    <a:cubicBezTo>
                      <a:pt x="56" y="833"/>
                      <a:pt x="83" y="860"/>
                      <a:pt x="139" y="888"/>
                    </a:cubicBezTo>
                    <a:cubicBezTo>
                      <a:pt x="194" y="916"/>
                      <a:pt x="250" y="943"/>
                      <a:pt x="305" y="943"/>
                    </a:cubicBezTo>
                    <a:cubicBezTo>
                      <a:pt x="388" y="943"/>
                      <a:pt x="444" y="916"/>
                      <a:pt x="472" y="888"/>
                    </a:cubicBezTo>
                    <a:cubicBezTo>
                      <a:pt x="527" y="860"/>
                      <a:pt x="582" y="833"/>
                      <a:pt x="610" y="777"/>
                    </a:cubicBezTo>
                    <a:cubicBezTo>
                      <a:pt x="638" y="749"/>
                      <a:pt x="638" y="694"/>
                      <a:pt x="638" y="611"/>
                    </a:cubicBezTo>
                    <a:cubicBezTo>
                      <a:pt x="638" y="555"/>
                      <a:pt x="638" y="500"/>
                      <a:pt x="610" y="472"/>
                    </a:cubicBezTo>
                    <a:cubicBezTo>
                      <a:pt x="582" y="417"/>
                      <a:pt x="527" y="389"/>
                      <a:pt x="499" y="361"/>
                    </a:cubicBezTo>
                    <a:cubicBezTo>
                      <a:pt x="444" y="333"/>
                      <a:pt x="388" y="333"/>
                      <a:pt x="333" y="333"/>
                    </a:cubicBezTo>
                    <a:cubicBezTo>
                      <a:pt x="250" y="333"/>
                      <a:pt x="194" y="333"/>
                      <a:pt x="167" y="361"/>
                    </a:cubicBezTo>
                    <a:lnTo>
                      <a:pt x="194" y="112"/>
                    </a:lnTo>
                    <a:lnTo>
                      <a:pt x="582" y="112"/>
                    </a:lnTo>
                    <a:cubicBezTo>
                      <a:pt x="582" y="84"/>
                      <a:pt x="582" y="84"/>
                      <a:pt x="582" y="84"/>
                    </a:cubicBezTo>
                    <a:lnTo>
                      <a:pt x="582" y="28"/>
                    </a:lnTo>
                    <a:cubicBezTo>
                      <a:pt x="582" y="28"/>
                      <a:pt x="582" y="1"/>
                      <a:pt x="5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48"/>
              <p:cNvSpPr/>
              <p:nvPr/>
            </p:nvSpPr>
            <p:spPr>
              <a:xfrm>
                <a:off x="8322700" y="4545963"/>
                <a:ext cx="166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666" h="916" extrusionOk="0">
                    <a:moveTo>
                      <a:pt x="333" y="416"/>
                    </a:moveTo>
                    <a:cubicBezTo>
                      <a:pt x="361" y="416"/>
                      <a:pt x="416" y="416"/>
                      <a:pt x="444" y="444"/>
                    </a:cubicBezTo>
                    <a:cubicBezTo>
                      <a:pt x="472" y="444"/>
                      <a:pt x="499" y="472"/>
                      <a:pt x="527" y="499"/>
                    </a:cubicBezTo>
                    <a:cubicBezTo>
                      <a:pt x="527" y="527"/>
                      <a:pt x="555" y="583"/>
                      <a:pt x="555" y="610"/>
                    </a:cubicBezTo>
                    <a:cubicBezTo>
                      <a:pt x="555" y="666"/>
                      <a:pt x="527" y="694"/>
                      <a:pt x="527" y="721"/>
                    </a:cubicBezTo>
                    <a:cubicBezTo>
                      <a:pt x="499" y="749"/>
                      <a:pt x="472" y="777"/>
                      <a:pt x="444" y="804"/>
                    </a:cubicBezTo>
                    <a:cubicBezTo>
                      <a:pt x="416" y="804"/>
                      <a:pt x="361" y="832"/>
                      <a:pt x="333" y="832"/>
                    </a:cubicBezTo>
                    <a:cubicBezTo>
                      <a:pt x="305" y="832"/>
                      <a:pt x="250" y="804"/>
                      <a:pt x="222" y="804"/>
                    </a:cubicBezTo>
                    <a:cubicBezTo>
                      <a:pt x="194" y="777"/>
                      <a:pt x="167" y="749"/>
                      <a:pt x="139" y="721"/>
                    </a:cubicBezTo>
                    <a:cubicBezTo>
                      <a:pt x="139" y="694"/>
                      <a:pt x="111" y="666"/>
                      <a:pt x="111" y="610"/>
                    </a:cubicBezTo>
                    <a:cubicBezTo>
                      <a:pt x="111" y="583"/>
                      <a:pt x="139" y="527"/>
                      <a:pt x="139" y="499"/>
                    </a:cubicBezTo>
                    <a:cubicBezTo>
                      <a:pt x="167" y="472"/>
                      <a:pt x="194" y="444"/>
                      <a:pt x="222" y="444"/>
                    </a:cubicBezTo>
                    <a:cubicBezTo>
                      <a:pt x="250" y="416"/>
                      <a:pt x="305" y="416"/>
                      <a:pt x="333" y="416"/>
                    </a:cubicBezTo>
                    <a:close/>
                    <a:moveTo>
                      <a:pt x="333" y="0"/>
                    </a:moveTo>
                    <a:cubicBezTo>
                      <a:pt x="333" y="28"/>
                      <a:pt x="333" y="28"/>
                      <a:pt x="333" y="28"/>
                    </a:cubicBezTo>
                    <a:lnTo>
                      <a:pt x="83" y="361"/>
                    </a:lnTo>
                    <a:cubicBezTo>
                      <a:pt x="28" y="444"/>
                      <a:pt x="0" y="527"/>
                      <a:pt x="0" y="610"/>
                    </a:cubicBezTo>
                    <a:cubicBezTo>
                      <a:pt x="0" y="666"/>
                      <a:pt x="0" y="721"/>
                      <a:pt x="28" y="777"/>
                    </a:cubicBezTo>
                    <a:cubicBezTo>
                      <a:pt x="56" y="832"/>
                      <a:pt x="111" y="860"/>
                      <a:pt x="139" y="888"/>
                    </a:cubicBezTo>
                    <a:cubicBezTo>
                      <a:pt x="194" y="915"/>
                      <a:pt x="278" y="915"/>
                      <a:pt x="333" y="915"/>
                    </a:cubicBezTo>
                    <a:cubicBezTo>
                      <a:pt x="416" y="915"/>
                      <a:pt x="472" y="915"/>
                      <a:pt x="527" y="888"/>
                    </a:cubicBezTo>
                    <a:cubicBezTo>
                      <a:pt x="555" y="860"/>
                      <a:pt x="610" y="804"/>
                      <a:pt x="638" y="777"/>
                    </a:cubicBezTo>
                    <a:cubicBezTo>
                      <a:pt x="666" y="721"/>
                      <a:pt x="666" y="666"/>
                      <a:pt x="666" y="610"/>
                    </a:cubicBezTo>
                    <a:cubicBezTo>
                      <a:pt x="666" y="555"/>
                      <a:pt x="666" y="499"/>
                      <a:pt x="638" y="472"/>
                    </a:cubicBezTo>
                    <a:cubicBezTo>
                      <a:pt x="610" y="416"/>
                      <a:pt x="555" y="361"/>
                      <a:pt x="527" y="333"/>
                    </a:cubicBezTo>
                    <a:cubicBezTo>
                      <a:pt x="472" y="305"/>
                      <a:pt x="416" y="305"/>
                      <a:pt x="361" y="305"/>
                    </a:cubicBezTo>
                    <a:lnTo>
                      <a:pt x="278" y="305"/>
                    </a:lnTo>
                    <a:lnTo>
                      <a:pt x="472" y="28"/>
                    </a:lnTo>
                    <a:cubicBezTo>
                      <a:pt x="472" y="28"/>
                      <a:pt x="472" y="0"/>
                      <a:pt x="4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2" name="Google Shape;1152;p48"/>
            <p:cNvGrpSpPr/>
            <p:nvPr/>
          </p:nvGrpSpPr>
          <p:grpSpPr>
            <a:xfrm>
              <a:off x="5614975" y="4609225"/>
              <a:ext cx="2597125" cy="40925"/>
              <a:chOff x="5614975" y="4609225"/>
              <a:chExt cx="2597125" cy="40925"/>
            </a:xfrm>
          </p:grpSpPr>
          <p:sp>
            <p:nvSpPr>
              <p:cNvPr id="1153" name="Google Shape;1153;p48"/>
              <p:cNvSpPr/>
              <p:nvPr/>
            </p:nvSpPr>
            <p:spPr>
              <a:xfrm>
                <a:off x="5614975" y="4632100"/>
                <a:ext cx="24974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722" extrusionOk="0">
                    <a:moveTo>
                      <a:pt x="638" y="139"/>
                    </a:moveTo>
                    <a:cubicBezTo>
                      <a:pt x="721" y="139"/>
                      <a:pt x="777" y="167"/>
                      <a:pt x="832" y="194"/>
                    </a:cubicBezTo>
                    <a:cubicBezTo>
                      <a:pt x="888" y="222"/>
                      <a:pt x="915" y="277"/>
                      <a:pt x="915" y="361"/>
                    </a:cubicBezTo>
                    <a:cubicBezTo>
                      <a:pt x="915" y="416"/>
                      <a:pt x="888" y="472"/>
                      <a:pt x="832" y="527"/>
                    </a:cubicBezTo>
                    <a:cubicBezTo>
                      <a:pt x="777" y="555"/>
                      <a:pt x="721" y="582"/>
                      <a:pt x="638" y="582"/>
                    </a:cubicBezTo>
                    <a:lnTo>
                      <a:pt x="389" y="582"/>
                    </a:lnTo>
                    <a:cubicBezTo>
                      <a:pt x="306" y="582"/>
                      <a:pt x="250" y="555"/>
                      <a:pt x="195" y="527"/>
                    </a:cubicBezTo>
                    <a:cubicBezTo>
                      <a:pt x="139" y="472"/>
                      <a:pt x="111" y="416"/>
                      <a:pt x="111" y="361"/>
                    </a:cubicBezTo>
                    <a:cubicBezTo>
                      <a:pt x="111" y="277"/>
                      <a:pt x="139" y="222"/>
                      <a:pt x="195" y="194"/>
                    </a:cubicBezTo>
                    <a:cubicBezTo>
                      <a:pt x="250" y="167"/>
                      <a:pt x="306" y="139"/>
                      <a:pt x="389" y="139"/>
                    </a:cubicBezTo>
                    <a:close/>
                    <a:moveTo>
                      <a:pt x="389" y="0"/>
                    </a:moveTo>
                    <a:cubicBezTo>
                      <a:pt x="278" y="0"/>
                      <a:pt x="195" y="28"/>
                      <a:pt x="111" y="83"/>
                    </a:cubicBezTo>
                    <a:cubicBezTo>
                      <a:pt x="28" y="139"/>
                      <a:pt x="1" y="222"/>
                      <a:pt x="1" y="361"/>
                    </a:cubicBezTo>
                    <a:cubicBezTo>
                      <a:pt x="1" y="472"/>
                      <a:pt x="28" y="555"/>
                      <a:pt x="111" y="610"/>
                    </a:cubicBezTo>
                    <a:cubicBezTo>
                      <a:pt x="195" y="666"/>
                      <a:pt x="278" y="721"/>
                      <a:pt x="389" y="721"/>
                    </a:cubicBezTo>
                    <a:lnTo>
                      <a:pt x="638" y="721"/>
                    </a:lnTo>
                    <a:cubicBezTo>
                      <a:pt x="749" y="693"/>
                      <a:pt x="832" y="666"/>
                      <a:pt x="915" y="610"/>
                    </a:cubicBezTo>
                    <a:cubicBezTo>
                      <a:pt x="999" y="555"/>
                      <a:pt x="1026" y="472"/>
                      <a:pt x="1026" y="361"/>
                    </a:cubicBezTo>
                    <a:cubicBezTo>
                      <a:pt x="1026" y="222"/>
                      <a:pt x="999" y="139"/>
                      <a:pt x="915" y="83"/>
                    </a:cubicBezTo>
                    <a:cubicBezTo>
                      <a:pt x="832" y="28"/>
                      <a:pt x="749" y="0"/>
                      <a:pt x="6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48"/>
              <p:cNvSpPr/>
              <p:nvPr/>
            </p:nvSpPr>
            <p:spPr>
              <a:xfrm>
                <a:off x="5615656" y="4617525"/>
                <a:ext cx="23612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971" h="445" extrusionOk="0">
                    <a:moveTo>
                      <a:pt x="0" y="1"/>
                    </a:moveTo>
                    <a:cubicBezTo>
                      <a:pt x="0" y="1"/>
                      <a:pt x="0" y="29"/>
                      <a:pt x="0" y="29"/>
                    </a:cubicBezTo>
                    <a:lnTo>
                      <a:pt x="0" y="84"/>
                    </a:lnTo>
                    <a:cubicBezTo>
                      <a:pt x="0" y="112"/>
                      <a:pt x="0" y="112"/>
                      <a:pt x="0" y="140"/>
                    </a:cubicBezTo>
                    <a:lnTo>
                      <a:pt x="250" y="445"/>
                    </a:lnTo>
                    <a:lnTo>
                      <a:pt x="278" y="445"/>
                    </a:lnTo>
                    <a:lnTo>
                      <a:pt x="333" y="417"/>
                    </a:lnTo>
                    <a:cubicBezTo>
                      <a:pt x="333" y="417"/>
                      <a:pt x="333" y="389"/>
                      <a:pt x="333" y="389"/>
                    </a:cubicBezTo>
                    <a:cubicBezTo>
                      <a:pt x="333" y="389"/>
                      <a:pt x="333" y="361"/>
                      <a:pt x="333" y="361"/>
                    </a:cubicBezTo>
                    <a:lnTo>
                      <a:pt x="139" y="140"/>
                    </a:lnTo>
                    <a:lnTo>
                      <a:pt x="943" y="140"/>
                    </a:lnTo>
                    <a:cubicBezTo>
                      <a:pt x="971" y="140"/>
                      <a:pt x="971" y="140"/>
                      <a:pt x="971" y="112"/>
                    </a:cubicBezTo>
                    <a:lnTo>
                      <a:pt x="971" y="29"/>
                    </a:lnTo>
                    <a:cubicBezTo>
                      <a:pt x="971" y="29"/>
                      <a:pt x="971" y="1"/>
                      <a:pt x="9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48"/>
              <p:cNvSpPr/>
              <p:nvPr/>
            </p:nvSpPr>
            <p:spPr>
              <a:xfrm>
                <a:off x="6128984" y="4632100"/>
                <a:ext cx="256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722" extrusionOk="0">
                    <a:moveTo>
                      <a:pt x="638" y="139"/>
                    </a:moveTo>
                    <a:cubicBezTo>
                      <a:pt x="722" y="139"/>
                      <a:pt x="805" y="167"/>
                      <a:pt x="833" y="194"/>
                    </a:cubicBezTo>
                    <a:cubicBezTo>
                      <a:pt x="888" y="222"/>
                      <a:pt x="916" y="277"/>
                      <a:pt x="916" y="361"/>
                    </a:cubicBezTo>
                    <a:cubicBezTo>
                      <a:pt x="916" y="416"/>
                      <a:pt x="888" y="472"/>
                      <a:pt x="833" y="527"/>
                    </a:cubicBezTo>
                    <a:cubicBezTo>
                      <a:pt x="805" y="555"/>
                      <a:pt x="722" y="582"/>
                      <a:pt x="638" y="582"/>
                    </a:cubicBezTo>
                    <a:lnTo>
                      <a:pt x="417" y="582"/>
                    </a:lnTo>
                    <a:cubicBezTo>
                      <a:pt x="306" y="582"/>
                      <a:pt x="250" y="555"/>
                      <a:pt x="195" y="527"/>
                    </a:cubicBezTo>
                    <a:cubicBezTo>
                      <a:pt x="139" y="472"/>
                      <a:pt x="139" y="416"/>
                      <a:pt x="139" y="361"/>
                    </a:cubicBezTo>
                    <a:cubicBezTo>
                      <a:pt x="139" y="277"/>
                      <a:pt x="139" y="222"/>
                      <a:pt x="195" y="194"/>
                    </a:cubicBezTo>
                    <a:cubicBezTo>
                      <a:pt x="250" y="167"/>
                      <a:pt x="306" y="139"/>
                      <a:pt x="417" y="139"/>
                    </a:cubicBezTo>
                    <a:close/>
                    <a:moveTo>
                      <a:pt x="389" y="0"/>
                    </a:moveTo>
                    <a:cubicBezTo>
                      <a:pt x="278" y="0"/>
                      <a:pt x="195" y="28"/>
                      <a:pt x="112" y="83"/>
                    </a:cubicBezTo>
                    <a:cubicBezTo>
                      <a:pt x="56" y="139"/>
                      <a:pt x="1" y="222"/>
                      <a:pt x="1" y="361"/>
                    </a:cubicBezTo>
                    <a:cubicBezTo>
                      <a:pt x="1" y="472"/>
                      <a:pt x="56" y="555"/>
                      <a:pt x="112" y="610"/>
                    </a:cubicBezTo>
                    <a:cubicBezTo>
                      <a:pt x="195" y="666"/>
                      <a:pt x="278" y="721"/>
                      <a:pt x="389" y="721"/>
                    </a:cubicBezTo>
                    <a:lnTo>
                      <a:pt x="638" y="721"/>
                    </a:lnTo>
                    <a:cubicBezTo>
                      <a:pt x="749" y="693"/>
                      <a:pt x="860" y="666"/>
                      <a:pt x="916" y="610"/>
                    </a:cubicBezTo>
                    <a:cubicBezTo>
                      <a:pt x="999" y="555"/>
                      <a:pt x="1027" y="472"/>
                      <a:pt x="1027" y="361"/>
                    </a:cubicBezTo>
                    <a:cubicBezTo>
                      <a:pt x="1027" y="222"/>
                      <a:pt x="999" y="139"/>
                      <a:pt x="916" y="83"/>
                    </a:cubicBezTo>
                    <a:cubicBezTo>
                      <a:pt x="860" y="28"/>
                      <a:pt x="749" y="0"/>
                      <a:pt x="6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48"/>
              <p:cNvSpPr/>
              <p:nvPr/>
            </p:nvSpPr>
            <p:spPr>
              <a:xfrm>
                <a:off x="6128575" y="4611300"/>
                <a:ext cx="25675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694" extrusionOk="0">
                    <a:moveTo>
                      <a:pt x="943" y="1"/>
                    </a:moveTo>
                    <a:cubicBezTo>
                      <a:pt x="916" y="1"/>
                      <a:pt x="916" y="28"/>
                      <a:pt x="916" y="28"/>
                    </a:cubicBezTo>
                    <a:cubicBezTo>
                      <a:pt x="888" y="28"/>
                      <a:pt x="888" y="28"/>
                      <a:pt x="888" y="56"/>
                    </a:cubicBezTo>
                    <a:lnTo>
                      <a:pt x="888" y="500"/>
                    </a:lnTo>
                    <a:lnTo>
                      <a:pt x="611" y="222"/>
                    </a:lnTo>
                    <a:cubicBezTo>
                      <a:pt x="555" y="139"/>
                      <a:pt x="500" y="112"/>
                      <a:pt x="472" y="84"/>
                    </a:cubicBezTo>
                    <a:cubicBezTo>
                      <a:pt x="417" y="56"/>
                      <a:pt x="361" y="28"/>
                      <a:pt x="306" y="28"/>
                    </a:cubicBezTo>
                    <a:cubicBezTo>
                      <a:pt x="223" y="28"/>
                      <a:pt x="139" y="56"/>
                      <a:pt x="84" y="112"/>
                    </a:cubicBezTo>
                    <a:cubicBezTo>
                      <a:pt x="29" y="167"/>
                      <a:pt x="1" y="250"/>
                      <a:pt x="1" y="361"/>
                    </a:cubicBezTo>
                    <a:cubicBezTo>
                      <a:pt x="1" y="417"/>
                      <a:pt x="29" y="472"/>
                      <a:pt x="56" y="527"/>
                    </a:cubicBezTo>
                    <a:cubicBezTo>
                      <a:pt x="84" y="583"/>
                      <a:pt x="112" y="611"/>
                      <a:pt x="167" y="638"/>
                    </a:cubicBezTo>
                    <a:cubicBezTo>
                      <a:pt x="223" y="666"/>
                      <a:pt x="278" y="666"/>
                      <a:pt x="306" y="694"/>
                    </a:cubicBezTo>
                    <a:cubicBezTo>
                      <a:pt x="333" y="694"/>
                      <a:pt x="333" y="666"/>
                      <a:pt x="333" y="666"/>
                    </a:cubicBezTo>
                    <a:cubicBezTo>
                      <a:pt x="333" y="666"/>
                      <a:pt x="333" y="666"/>
                      <a:pt x="333" y="638"/>
                    </a:cubicBezTo>
                    <a:lnTo>
                      <a:pt x="333" y="583"/>
                    </a:lnTo>
                    <a:cubicBezTo>
                      <a:pt x="333" y="583"/>
                      <a:pt x="333" y="555"/>
                      <a:pt x="333" y="555"/>
                    </a:cubicBezTo>
                    <a:lnTo>
                      <a:pt x="306" y="555"/>
                    </a:lnTo>
                    <a:cubicBezTo>
                      <a:pt x="250" y="527"/>
                      <a:pt x="223" y="527"/>
                      <a:pt x="167" y="472"/>
                    </a:cubicBezTo>
                    <a:cubicBezTo>
                      <a:pt x="139" y="444"/>
                      <a:pt x="139" y="417"/>
                      <a:pt x="139" y="361"/>
                    </a:cubicBezTo>
                    <a:cubicBezTo>
                      <a:pt x="139" y="306"/>
                      <a:pt x="139" y="250"/>
                      <a:pt x="167" y="222"/>
                    </a:cubicBezTo>
                    <a:cubicBezTo>
                      <a:pt x="195" y="195"/>
                      <a:pt x="250" y="167"/>
                      <a:pt x="306" y="167"/>
                    </a:cubicBezTo>
                    <a:cubicBezTo>
                      <a:pt x="361" y="167"/>
                      <a:pt x="389" y="195"/>
                      <a:pt x="417" y="195"/>
                    </a:cubicBezTo>
                    <a:cubicBezTo>
                      <a:pt x="472" y="222"/>
                      <a:pt x="500" y="278"/>
                      <a:pt x="583" y="361"/>
                    </a:cubicBezTo>
                    <a:lnTo>
                      <a:pt x="888" y="666"/>
                    </a:lnTo>
                    <a:cubicBezTo>
                      <a:pt x="888" y="694"/>
                      <a:pt x="916" y="694"/>
                      <a:pt x="943" y="694"/>
                    </a:cubicBezTo>
                    <a:lnTo>
                      <a:pt x="999" y="694"/>
                    </a:lnTo>
                    <a:cubicBezTo>
                      <a:pt x="1027" y="694"/>
                      <a:pt x="1027" y="666"/>
                      <a:pt x="1027" y="666"/>
                    </a:cubicBezTo>
                    <a:lnTo>
                      <a:pt x="1027" y="56"/>
                    </a:lnTo>
                    <a:cubicBezTo>
                      <a:pt x="1027" y="28"/>
                      <a:pt x="1027" y="28"/>
                      <a:pt x="999" y="28"/>
                    </a:cubicBezTo>
                    <a:cubicBezTo>
                      <a:pt x="999" y="28"/>
                      <a:pt x="999" y="1"/>
                      <a:pt x="9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48"/>
              <p:cNvSpPr/>
              <p:nvPr/>
            </p:nvSpPr>
            <p:spPr>
              <a:xfrm>
                <a:off x="6643694" y="4632100"/>
                <a:ext cx="249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999" h="722" extrusionOk="0">
                    <a:moveTo>
                      <a:pt x="610" y="139"/>
                    </a:moveTo>
                    <a:cubicBezTo>
                      <a:pt x="693" y="139"/>
                      <a:pt x="776" y="167"/>
                      <a:pt x="804" y="194"/>
                    </a:cubicBezTo>
                    <a:cubicBezTo>
                      <a:pt x="860" y="222"/>
                      <a:pt x="887" y="277"/>
                      <a:pt x="887" y="361"/>
                    </a:cubicBezTo>
                    <a:cubicBezTo>
                      <a:pt x="887" y="416"/>
                      <a:pt x="860" y="472"/>
                      <a:pt x="804" y="527"/>
                    </a:cubicBezTo>
                    <a:cubicBezTo>
                      <a:pt x="776" y="555"/>
                      <a:pt x="693" y="582"/>
                      <a:pt x="610" y="582"/>
                    </a:cubicBezTo>
                    <a:lnTo>
                      <a:pt x="388" y="582"/>
                    </a:lnTo>
                    <a:cubicBezTo>
                      <a:pt x="305" y="582"/>
                      <a:pt x="222" y="555"/>
                      <a:pt x="166" y="527"/>
                    </a:cubicBezTo>
                    <a:cubicBezTo>
                      <a:pt x="139" y="472"/>
                      <a:pt x="111" y="416"/>
                      <a:pt x="111" y="361"/>
                    </a:cubicBezTo>
                    <a:cubicBezTo>
                      <a:pt x="111" y="277"/>
                      <a:pt x="139" y="222"/>
                      <a:pt x="166" y="194"/>
                    </a:cubicBezTo>
                    <a:cubicBezTo>
                      <a:pt x="222" y="167"/>
                      <a:pt x="305" y="139"/>
                      <a:pt x="388" y="139"/>
                    </a:cubicBezTo>
                    <a:close/>
                    <a:moveTo>
                      <a:pt x="361" y="0"/>
                    </a:moveTo>
                    <a:cubicBezTo>
                      <a:pt x="250" y="0"/>
                      <a:pt x="166" y="28"/>
                      <a:pt x="83" y="83"/>
                    </a:cubicBezTo>
                    <a:cubicBezTo>
                      <a:pt x="28" y="139"/>
                      <a:pt x="0" y="222"/>
                      <a:pt x="0" y="361"/>
                    </a:cubicBezTo>
                    <a:cubicBezTo>
                      <a:pt x="0" y="472"/>
                      <a:pt x="28" y="555"/>
                      <a:pt x="83" y="610"/>
                    </a:cubicBezTo>
                    <a:cubicBezTo>
                      <a:pt x="166" y="666"/>
                      <a:pt x="250" y="721"/>
                      <a:pt x="361" y="721"/>
                    </a:cubicBezTo>
                    <a:lnTo>
                      <a:pt x="610" y="721"/>
                    </a:lnTo>
                    <a:cubicBezTo>
                      <a:pt x="721" y="693"/>
                      <a:pt x="832" y="666"/>
                      <a:pt x="887" y="610"/>
                    </a:cubicBezTo>
                    <a:cubicBezTo>
                      <a:pt x="971" y="555"/>
                      <a:pt x="998" y="472"/>
                      <a:pt x="998" y="361"/>
                    </a:cubicBezTo>
                    <a:cubicBezTo>
                      <a:pt x="998" y="222"/>
                      <a:pt x="971" y="139"/>
                      <a:pt x="887" y="83"/>
                    </a:cubicBezTo>
                    <a:cubicBezTo>
                      <a:pt x="832" y="28"/>
                      <a:pt x="721" y="0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48"/>
              <p:cNvSpPr/>
              <p:nvPr/>
            </p:nvSpPr>
            <p:spPr>
              <a:xfrm>
                <a:off x="6643556" y="4611300"/>
                <a:ext cx="24975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999" h="694" extrusionOk="0">
                    <a:moveTo>
                      <a:pt x="693" y="1"/>
                    </a:moveTo>
                    <a:cubicBezTo>
                      <a:pt x="610" y="1"/>
                      <a:pt x="555" y="28"/>
                      <a:pt x="499" y="84"/>
                    </a:cubicBezTo>
                    <a:cubicBezTo>
                      <a:pt x="444" y="139"/>
                      <a:pt x="416" y="195"/>
                      <a:pt x="416" y="306"/>
                    </a:cubicBezTo>
                    <a:lnTo>
                      <a:pt x="416" y="333"/>
                    </a:lnTo>
                    <a:lnTo>
                      <a:pt x="111" y="56"/>
                    </a:lnTo>
                    <a:cubicBezTo>
                      <a:pt x="111" y="28"/>
                      <a:pt x="83" y="28"/>
                      <a:pt x="83" y="28"/>
                    </a:cubicBezTo>
                    <a:lnTo>
                      <a:pt x="28" y="28"/>
                    </a:lnTo>
                    <a:cubicBezTo>
                      <a:pt x="28" y="28"/>
                      <a:pt x="28" y="28"/>
                      <a:pt x="0" y="56"/>
                    </a:cubicBezTo>
                    <a:lnTo>
                      <a:pt x="0" y="638"/>
                    </a:lnTo>
                    <a:cubicBezTo>
                      <a:pt x="28" y="666"/>
                      <a:pt x="28" y="666"/>
                      <a:pt x="28" y="666"/>
                    </a:cubicBezTo>
                    <a:lnTo>
                      <a:pt x="83" y="666"/>
                    </a:lnTo>
                    <a:cubicBezTo>
                      <a:pt x="83" y="666"/>
                      <a:pt x="111" y="666"/>
                      <a:pt x="111" y="638"/>
                    </a:cubicBezTo>
                    <a:lnTo>
                      <a:pt x="111" y="195"/>
                    </a:lnTo>
                    <a:lnTo>
                      <a:pt x="416" y="472"/>
                    </a:lnTo>
                    <a:cubicBezTo>
                      <a:pt x="444" y="500"/>
                      <a:pt x="444" y="500"/>
                      <a:pt x="471" y="500"/>
                    </a:cubicBezTo>
                    <a:lnTo>
                      <a:pt x="527" y="500"/>
                    </a:lnTo>
                    <a:cubicBezTo>
                      <a:pt x="527" y="472"/>
                      <a:pt x="527" y="472"/>
                      <a:pt x="527" y="472"/>
                    </a:cubicBezTo>
                    <a:lnTo>
                      <a:pt x="527" y="333"/>
                    </a:lnTo>
                    <a:cubicBezTo>
                      <a:pt x="527" y="195"/>
                      <a:pt x="582" y="112"/>
                      <a:pt x="693" y="112"/>
                    </a:cubicBezTo>
                    <a:cubicBezTo>
                      <a:pt x="749" y="112"/>
                      <a:pt x="804" y="139"/>
                      <a:pt x="832" y="195"/>
                    </a:cubicBezTo>
                    <a:cubicBezTo>
                      <a:pt x="860" y="222"/>
                      <a:pt x="887" y="278"/>
                      <a:pt x="887" y="333"/>
                    </a:cubicBezTo>
                    <a:cubicBezTo>
                      <a:pt x="887" y="389"/>
                      <a:pt x="887" y="444"/>
                      <a:pt x="860" y="500"/>
                    </a:cubicBezTo>
                    <a:cubicBezTo>
                      <a:pt x="832" y="527"/>
                      <a:pt x="804" y="555"/>
                      <a:pt x="749" y="583"/>
                    </a:cubicBezTo>
                    <a:lnTo>
                      <a:pt x="721" y="583"/>
                    </a:lnTo>
                    <a:cubicBezTo>
                      <a:pt x="721" y="583"/>
                      <a:pt x="721" y="611"/>
                      <a:pt x="721" y="611"/>
                    </a:cubicBezTo>
                    <a:lnTo>
                      <a:pt x="721" y="666"/>
                    </a:lnTo>
                    <a:cubicBezTo>
                      <a:pt x="721" y="694"/>
                      <a:pt x="721" y="694"/>
                      <a:pt x="749" y="694"/>
                    </a:cubicBezTo>
                    <a:cubicBezTo>
                      <a:pt x="804" y="694"/>
                      <a:pt x="832" y="694"/>
                      <a:pt x="887" y="666"/>
                    </a:cubicBezTo>
                    <a:cubicBezTo>
                      <a:pt x="915" y="638"/>
                      <a:pt x="943" y="583"/>
                      <a:pt x="971" y="527"/>
                    </a:cubicBezTo>
                    <a:cubicBezTo>
                      <a:pt x="998" y="472"/>
                      <a:pt x="998" y="417"/>
                      <a:pt x="998" y="333"/>
                    </a:cubicBezTo>
                    <a:cubicBezTo>
                      <a:pt x="998" y="278"/>
                      <a:pt x="998" y="222"/>
                      <a:pt x="971" y="167"/>
                    </a:cubicBezTo>
                    <a:cubicBezTo>
                      <a:pt x="943" y="112"/>
                      <a:pt x="915" y="56"/>
                      <a:pt x="860" y="28"/>
                    </a:cubicBezTo>
                    <a:cubicBezTo>
                      <a:pt x="832" y="1"/>
                      <a:pt x="776" y="1"/>
                      <a:pt x="6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48"/>
              <p:cNvSpPr/>
              <p:nvPr/>
            </p:nvSpPr>
            <p:spPr>
              <a:xfrm>
                <a:off x="7157705" y="4632100"/>
                <a:ext cx="249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999" h="722" extrusionOk="0">
                    <a:moveTo>
                      <a:pt x="611" y="139"/>
                    </a:moveTo>
                    <a:cubicBezTo>
                      <a:pt x="694" y="139"/>
                      <a:pt x="777" y="167"/>
                      <a:pt x="833" y="194"/>
                    </a:cubicBezTo>
                    <a:cubicBezTo>
                      <a:pt x="860" y="222"/>
                      <a:pt x="888" y="277"/>
                      <a:pt x="888" y="361"/>
                    </a:cubicBezTo>
                    <a:cubicBezTo>
                      <a:pt x="888" y="416"/>
                      <a:pt x="860" y="472"/>
                      <a:pt x="833" y="527"/>
                    </a:cubicBezTo>
                    <a:cubicBezTo>
                      <a:pt x="777" y="555"/>
                      <a:pt x="694" y="582"/>
                      <a:pt x="611" y="582"/>
                    </a:cubicBezTo>
                    <a:lnTo>
                      <a:pt x="389" y="582"/>
                    </a:lnTo>
                    <a:cubicBezTo>
                      <a:pt x="306" y="582"/>
                      <a:pt x="223" y="555"/>
                      <a:pt x="167" y="527"/>
                    </a:cubicBezTo>
                    <a:cubicBezTo>
                      <a:pt x="139" y="472"/>
                      <a:pt x="112" y="416"/>
                      <a:pt x="112" y="361"/>
                    </a:cubicBezTo>
                    <a:cubicBezTo>
                      <a:pt x="112" y="277"/>
                      <a:pt x="139" y="222"/>
                      <a:pt x="167" y="194"/>
                    </a:cubicBezTo>
                    <a:cubicBezTo>
                      <a:pt x="223" y="167"/>
                      <a:pt x="306" y="139"/>
                      <a:pt x="389" y="139"/>
                    </a:cubicBezTo>
                    <a:close/>
                    <a:moveTo>
                      <a:pt x="389" y="0"/>
                    </a:moveTo>
                    <a:cubicBezTo>
                      <a:pt x="250" y="0"/>
                      <a:pt x="167" y="28"/>
                      <a:pt x="112" y="83"/>
                    </a:cubicBezTo>
                    <a:cubicBezTo>
                      <a:pt x="28" y="139"/>
                      <a:pt x="1" y="222"/>
                      <a:pt x="1" y="361"/>
                    </a:cubicBezTo>
                    <a:cubicBezTo>
                      <a:pt x="1" y="472"/>
                      <a:pt x="28" y="555"/>
                      <a:pt x="112" y="610"/>
                    </a:cubicBezTo>
                    <a:cubicBezTo>
                      <a:pt x="167" y="666"/>
                      <a:pt x="250" y="721"/>
                      <a:pt x="389" y="721"/>
                    </a:cubicBezTo>
                    <a:lnTo>
                      <a:pt x="611" y="721"/>
                    </a:lnTo>
                    <a:cubicBezTo>
                      <a:pt x="749" y="693"/>
                      <a:pt x="833" y="666"/>
                      <a:pt x="916" y="610"/>
                    </a:cubicBezTo>
                    <a:cubicBezTo>
                      <a:pt x="971" y="555"/>
                      <a:pt x="999" y="472"/>
                      <a:pt x="999" y="361"/>
                    </a:cubicBezTo>
                    <a:cubicBezTo>
                      <a:pt x="999" y="222"/>
                      <a:pt x="971" y="139"/>
                      <a:pt x="916" y="83"/>
                    </a:cubicBezTo>
                    <a:cubicBezTo>
                      <a:pt x="833" y="28"/>
                      <a:pt x="749" y="0"/>
                      <a:pt x="6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48"/>
              <p:cNvSpPr/>
              <p:nvPr/>
            </p:nvSpPr>
            <p:spPr>
              <a:xfrm>
                <a:off x="7157837" y="4609225"/>
                <a:ext cx="24975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999" h="777" extrusionOk="0">
                    <a:moveTo>
                      <a:pt x="638" y="277"/>
                    </a:moveTo>
                    <a:lnTo>
                      <a:pt x="638" y="638"/>
                    </a:lnTo>
                    <a:lnTo>
                      <a:pt x="139" y="277"/>
                    </a:lnTo>
                    <a:close/>
                    <a:moveTo>
                      <a:pt x="638" y="0"/>
                    </a:moveTo>
                    <a:cubicBezTo>
                      <a:pt x="638" y="0"/>
                      <a:pt x="638" y="28"/>
                      <a:pt x="638" y="28"/>
                    </a:cubicBezTo>
                    <a:lnTo>
                      <a:pt x="638" y="167"/>
                    </a:lnTo>
                    <a:lnTo>
                      <a:pt x="1" y="167"/>
                    </a:lnTo>
                    <a:cubicBezTo>
                      <a:pt x="1" y="167"/>
                      <a:pt x="1" y="167"/>
                      <a:pt x="1" y="194"/>
                    </a:cubicBezTo>
                    <a:lnTo>
                      <a:pt x="1" y="277"/>
                    </a:lnTo>
                    <a:cubicBezTo>
                      <a:pt x="1" y="305"/>
                      <a:pt x="1" y="305"/>
                      <a:pt x="1" y="305"/>
                    </a:cubicBezTo>
                    <a:cubicBezTo>
                      <a:pt x="28" y="333"/>
                      <a:pt x="28" y="333"/>
                      <a:pt x="28" y="333"/>
                    </a:cubicBezTo>
                    <a:lnTo>
                      <a:pt x="638" y="749"/>
                    </a:lnTo>
                    <a:cubicBezTo>
                      <a:pt x="638" y="777"/>
                      <a:pt x="666" y="777"/>
                      <a:pt x="666" y="777"/>
                    </a:cubicBezTo>
                    <a:lnTo>
                      <a:pt x="749" y="777"/>
                    </a:lnTo>
                    <a:cubicBezTo>
                      <a:pt x="749" y="749"/>
                      <a:pt x="749" y="749"/>
                      <a:pt x="749" y="749"/>
                    </a:cubicBezTo>
                    <a:lnTo>
                      <a:pt x="749" y="277"/>
                    </a:lnTo>
                    <a:lnTo>
                      <a:pt x="999" y="277"/>
                    </a:lnTo>
                    <a:cubicBezTo>
                      <a:pt x="999" y="277"/>
                      <a:pt x="999" y="250"/>
                      <a:pt x="999" y="250"/>
                    </a:cubicBezTo>
                    <a:lnTo>
                      <a:pt x="999" y="194"/>
                    </a:lnTo>
                    <a:cubicBezTo>
                      <a:pt x="999" y="167"/>
                      <a:pt x="999" y="167"/>
                      <a:pt x="999" y="167"/>
                    </a:cubicBezTo>
                    <a:lnTo>
                      <a:pt x="749" y="167"/>
                    </a:lnTo>
                    <a:lnTo>
                      <a:pt x="749" y="28"/>
                    </a:lnTo>
                    <a:cubicBezTo>
                      <a:pt x="749" y="28"/>
                      <a:pt x="749" y="0"/>
                      <a:pt x="7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48"/>
              <p:cNvSpPr/>
              <p:nvPr/>
            </p:nvSpPr>
            <p:spPr>
              <a:xfrm>
                <a:off x="7671715" y="4632100"/>
                <a:ext cx="256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722" extrusionOk="0">
                    <a:moveTo>
                      <a:pt x="611" y="139"/>
                    </a:moveTo>
                    <a:cubicBezTo>
                      <a:pt x="722" y="139"/>
                      <a:pt x="777" y="167"/>
                      <a:pt x="833" y="194"/>
                    </a:cubicBezTo>
                    <a:cubicBezTo>
                      <a:pt x="888" y="222"/>
                      <a:pt x="888" y="277"/>
                      <a:pt x="888" y="361"/>
                    </a:cubicBezTo>
                    <a:cubicBezTo>
                      <a:pt x="888" y="416"/>
                      <a:pt x="888" y="472"/>
                      <a:pt x="833" y="527"/>
                    </a:cubicBezTo>
                    <a:cubicBezTo>
                      <a:pt x="777" y="555"/>
                      <a:pt x="722" y="582"/>
                      <a:pt x="611" y="582"/>
                    </a:cubicBezTo>
                    <a:lnTo>
                      <a:pt x="389" y="582"/>
                    </a:lnTo>
                    <a:cubicBezTo>
                      <a:pt x="306" y="582"/>
                      <a:pt x="223" y="555"/>
                      <a:pt x="195" y="527"/>
                    </a:cubicBezTo>
                    <a:cubicBezTo>
                      <a:pt x="140" y="472"/>
                      <a:pt x="112" y="416"/>
                      <a:pt x="112" y="361"/>
                    </a:cubicBezTo>
                    <a:cubicBezTo>
                      <a:pt x="112" y="277"/>
                      <a:pt x="140" y="222"/>
                      <a:pt x="195" y="194"/>
                    </a:cubicBezTo>
                    <a:cubicBezTo>
                      <a:pt x="223" y="167"/>
                      <a:pt x="306" y="139"/>
                      <a:pt x="389" y="139"/>
                    </a:cubicBezTo>
                    <a:close/>
                    <a:moveTo>
                      <a:pt x="389" y="0"/>
                    </a:moveTo>
                    <a:cubicBezTo>
                      <a:pt x="278" y="0"/>
                      <a:pt x="167" y="28"/>
                      <a:pt x="112" y="83"/>
                    </a:cubicBezTo>
                    <a:cubicBezTo>
                      <a:pt x="29" y="139"/>
                      <a:pt x="1" y="222"/>
                      <a:pt x="1" y="361"/>
                    </a:cubicBezTo>
                    <a:cubicBezTo>
                      <a:pt x="1" y="472"/>
                      <a:pt x="29" y="555"/>
                      <a:pt x="112" y="610"/>
                    </a:cubicBezTo>
                    <a:cubicBezTo>
                      <a:pt x="167" y="666"/>
                      <a:pt x="278" y="721"/>
                      <a:pt x="389" y="721"/>
                    </a:cubicBezTo>
                    <a:lnTo>
                      <a:pt x="639" y="721"/>
                    </a:lnTo>
                    <a:cubicBezTo>
                      <a:pt x="750" y="693"/>
                      <a:pt x="833" y="666"/>
                      <a:pt x="916" y="610"/>
                    </a:cubicBezTo>
                    <a:cubicBezTo>
                      <a:pt x="971" y="555"/>
                      <a:pt x="1027" y="472"/>
                      <a:pt x="1027" y="361"/>
                    </a:cubicBezTo>
                    <a:cubicBezTo>
                      <a:pt x="1027" y="222"/>
                      <a:pt x="971" y="139"/>
                      <a:pt x="916" y="83"/>
                    </a:cubicBezTo>
                    <a:cubicBezTo>
                      <a:pt x="833" y="28"/>
                      <a:pt x="750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48"/>
              <p:cNvSpPr/>
              <p:nvPr/>
            </p:nvSpPr>
            <p:spPr>
              <a:xfrm>
                <a:off x="7672119" y="4611300"/>
                <a:ext cx="25675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694" extrusionOk="0">
                    <a:moveTo>
                      <a:pt x="694" y="1"/>
                    </a:moveTo>
                    <a:cubicBezTo>
                      <a:pt x="611" y="1"/>
                      <a:pt x="555" y="1"/>
                      <a:pt x="500" y="28"/>
                    </a:cubicBezTo>
                    <a:cubicBezTo>
                      <a:pt x="472" y="84"/>
                      <a:pt x="417" y="112"/>
                      <a:pt x="417" y="167"/>
                    </a:cubicBezTo>
                    <a:cubicBezTo>
                      <a:pt x="389" y="222"/>
                      <a:pt x="361" y="278"/>
                      <a:pt x="361" y="333"/>
                    </a:cubicBezTo>
                    <a:cubicBezTo>
                      <a:pt x="361" y="417"/>
                      <a:pt x="389" y="472"/>
                      <a:pt x="417" y="527"/>
                    </a:cubicBezTo>
                    <a:lnTo>
                      <a:pt x="140" y="500"/>
                    </a:lnTo>
                    <a:lnTo>
                      <a:pt x="140" y="84"/>
                    </a:lnTo>
                    <a:cubicBezTo>
                      <a:pt x="140" y="84"/>
                      <a:pt x="140" y="84"/>
                      <a:pt x="112" y="56"/>
                    </a:cubicBezTo>
                    <a:lnTo>
                      <a:pt x="29" y="56"/>
                    </a:lnTo>
                    <a:cubicBezTo>
                      <a:pt x="29" y="56"/>
                      <a:pt x="1" y="84"/>
                      <a:pt x="1" y="84"/>
                    </a:cubicBezTo>
                    <a:lnTo>
                      <a:pt x="1" y="583"/>
                    </a:lnTo>
                    <a:cubicBezTo>
                      <a:pt x="1" y="611"/>
                      <a:pt x="29" y="611"/>
                      <a:pt x="56" y="611"/>
                    </a:cubicBezTo>
                    <a:lnTo>
                      <a:pt x="528" y="666"/>
                    </a:lnTo>
                    <a:cubicBezTo>
                      <a:pt x="528" y="666"/>
                      <a:pt x="528" y="666"/>
                      <a:pt x="528" y="638"/>
                    </a:cubicBezTo>
                    <a:cubicBezTo>
                      <a:pt x="555" y="638"/>
                      <a:pt x="555" y="638"/>
                      <a:pt x="555" y="611"/>
                    </a:cubicBezTo>
                    <a:lnTo>
                      <a:pt x="555" y="555"/>
                    </a:lnTo>
                    <a:cubicBezTo>
                      <a:pt x="555" y="555"/>
                      <a:pt x="555" y="527"/>
                      <a:pt x="555" y="527"/>
                    </a:cubicBezTo>
                    <a:cubicBezTo>
                      <a:pt x="528" y="527"/>
                      <a:pt x="528" y="500"/>
                      <a:pt x="528" y="500"/>
                    </a:cubicBezTo>
                    <a:cubicBezTo>
                      <a:pt x="500" y="472"/>
                      <a:pt x="500" y="444"/>
                      <a:pt x="500" y="444"/>
                    </a:cubicBezTo>
                    <a:cubicBezTo>
                      <a:pt x="472" y="417"/>
                      <a:pt x="472" y="389"/>
                      <a:pt x="472" y="361"/>
                    </a:cubicBezTo>
                    <a:cubicBezTo>
                      <a:pt x="472" y="278"/>
                      <a:pt x="500" y="250"/>
                      <a:pt x="528" y="195"/>
                    </a:cubicBezTo>
                    <a:cubicBezTo>
                      <a:pt x="555" y="139"/>
                      <a:pt x="611" y="139"/>
                      <a:pt x="666" y="139"/>
                    </a:cubicBezTo>
                    <a:cubicBezTo>
                      <a:pt x="750" y="139"/>
                      <a:pt x="805" y="139"/>
                      <a:pt x="833" y="195"/>
                    </a:cubicBezTo>
                    <a:cubicBezTo>
                      <a:pt x="888" y="250"/>
                      <a:pt x="888" y="278"/>
                      <a:pt x="888" y="361"/>
                    </a:cubicBezTo>
                    <a:cubicBezTo>
                      <a:pt x="888" y="417"/>
                      <a:pt x="888" y="444"/>
                      <a:pt x="860" y="500"/>
                    </a:cubicBezTo>
                    <a:cubicBezTo>
                      <a:pt x="833" y="527"/>
                      <a:pt x="805" y="555"/>
                      <a:pt x="750" y="555"/>
                    </a:cubicBezTo>
                    <a:cubicBezTo>
                      <a:pt x="722" y="583"/>
                      <a:pt x="722" y="583"/>
                      <a:pt x="722" y="611"/>
                    </a:cubicBezTo>
                    <a:lnTo>
                      <a:pt x="722" y="666"/>
                    </a:lnTo>
                    <a:cubicBezTo>
                      <a:pt x="722" y="666"/>
                      <a:pt x="722" y="694"/>
                      <a:pt x="722" y="694"/>
                    </a:cubicBezTo>
                    <a:lnTo>
                      <a:pt x="750" y="694"/>
                    </a:lnTo>
                    <a:cubicBezTo>
                      <a:pt x="805" y="694"/>
                      <a:pt x="833" y="694"/>
                      <a:pt x="888" y="666"/>
                    </a:cubicBezTo>
                    <a:cubicBezTo>
                      <a:pt x="916" y="638"/>
                      <a:pt x="944" y="583"/>
                      <a:pt x="971" y="527"/>
                    </a:cubicBezTo>
                    <a:cubicBezTo>
                      <a:pt x="999" y="500"/>
                      <a:pt x="1027" y="417"/>
                      <a:pt x="1027" y="361"/>
                    </a:cubicBezTo>
                    <a:cubicBezTo>
                      <a:pt x="1027" y="278"/>
                      <a:pt x="999" y="222"/>
                      <a:pt x="971" y="167"/>
                    </a:cubicBezTo>
                    <a:cubicBezTo>
                      <a:pt x="944" y="112"/>
                      <a:pt x="916" y="84"/>
                      <a:pt x="860" y="28"/>
                    </a:cubicBezTo>
                    <a:cubicBezTo>
                      <a:pt x="805" y="1"/>
                      <a:pt x="750" y="1"/>
                      <a:pt x="6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48"/>
              <p:cNvSpPr/>
              <p:nvPr/>
            </p:nvSpPr>
            <p:spPr>
              <a:xfrm>
                <a:off x="8186425" y="4632100"/>
                <a:ext cx="256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722" extrusionOk="0">
                    <a:moveTo>
                      <a:pt x="638" y="139"/>
                    </a:moveTo>
                    <a:cubicBezTo>
                      <a:pt x="721" y="139"/>
                      <a:pt x="777" y="167"/>
                      <a:pt x="832" y="194"/>
                    </a:cubicBezTo>
                    <a:cubicBezTo>
                      <a:pt x="887" y="222"/>
                      <a:pt x="915" y="277"/>
                      <a:pt x="915" y="361"/>
                    </a:cubicBezTo>
                    <a:cubicBezTo>
                      <a:pt x="915" y="416"/>
                      <a:pt x="887" y="472"/>
                      <a:pt x="832" y="527"/>
                    </a:cubicBezTo>
                    <a:cubicBezTo>
                      <a:pt x="777" y="555"/>
                      <a:pt x="721" y="582"/>
                      <a:pt x="638" y="582"/>
                    </a:cubicBezTo>
                    <a:lnTo>
                      <a:pt x="388" y="582"/>
                    </a:lnTo>
                    <a:cubicBezTo>
                      <a:pt x="305" y="582"/>
                      <a:pt x="250" y="555"/>
                      <a:pt x="194" y="527"/>
                    </a:cubicBezTo>
                    <a:cubicBezTo>
                      <a:pt x="139" y="472"/>
                      <a:pt x="111" y="416"/>
                      <a:pt x="111" y="361"/>
                    </a:cubicBezTo>
                    <a:cubicBezTo>
                      <a:pt x="111" y="277"/>
                      <a:pt x="139" y="222"/>
                      <a:pt x="194" y="194"/>
                    </a:cubicBezTo>
                    <a:cubicBezTo>
                      <a:pt x="250" y="167"/>
                      <a:pt x="305" y="139"/>
                      <a:pt x="388" y="139"/>
                    </a:cubicBezTo>
                    <a:close/>
                    <a:moveTo>
                      <a:pt x="388" y="0"/>
                    </a:moveTo>
                    <a:cubicBezTo>
                      <a:pt x="277" y="0"/>
                      <a:pt x="194" y="28"/>
                      <a:pt x="111" y="83"/>
                    </a:cubicBezTo>
                    <a:cubicBezTo>
                      <a:pt x="28" y="139"/>
                      <a:pt x="0" y="222"/>
                      <a:pt x="0" y="361"/>
                    </a:cubicBezTo>
                    <a:cubicBezTo>
                      <a:pt x="0" y="472"/>
                      <a:pt x="28" y="555"/>
                      <a:pt x="111" y="610"/>
                    </a:cubicBezTo>
                    <a:cubicBezTo>
                      <a:pt x="194" y="666"/>
                      <a:pt x="277" y="721"/>
                      <a:pt x="388" y="721"/>
                    </a:cubicBezTo>
                    <a:lnTo>
                      <a:pt x="638" y="721"/>
                    </a:lnTo>
                    <a:cubicBezTo>
                      <a:pt x="749" y="693"/>
                      <a:pt x="832" y="666"/>
                      <a:pt x="915" y="610"/>
                    </a:cubicBezTo>
                    <a:cubicBezTo>
                      <a:pt x="998" y="555"/>
                      <a:pt x="1026" y="472"/>
                      <a:pt x="1026" y="361"/>
                    </a:cubicBezTo>
                    <a:cubicBezTo>
                      <a:pt x="1026" y="222"/>
                      <a:pt x="998" y="139"/>
                      <a:pt x="915" y="83"/>
                    </a:cubicBezTo>
                    <a:cubicBezTo>
                      <a:pt x="832" y="28"/>
                      <a:pt x="749" y="0"/>
                      <a:pt x="6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48"/>
              <p:cNvSpPr/>
              <p:nvPr/>
            </p:nvSpPr>
            <p:spPr>
              <a:xfrm>
                <a:off x="8187100" y="4610600"/>
                <a:ext cx="25000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722" extrusionOk="0">
                    <a:moveTo>
                      <a:pt x="666" y="140"/>
                    </a:moveTo>
                    <a:cubicBezTo>
                      <a:pt x="694" y="140"/>
                      <a:pt x="750" y="140"/>
                      <a:pt x="777" y="167"/>
                    </a:cubicBezTo>
                    <a:cubicBezTo>
                      <a:pt x="805" y="195"/>
                      <a:pt x="833" y="223"/>
                      <a:pt x="860" y="250"/>
                    </a:cubicBezTo>
                    <a:cubicBezTo>
                      <a:pt x="860" y="278"/>
                      <a:pt x="888" y="306"/>
                      <a:pt x="888" y="361"/>
                    </a:cubicBezTo>
                    <a:cubicBezTo>
                      <a:pt x="888" y="389"/>
                      <a:pt x="860" y="445"/>
                      <a:pt x="860" y="472"/>
                    </a:cubicBezTo>
                    <a:cubicBezTo>
                      <a:pt x="833" y="500"/>
                      <a:pt x="805" y="528"/>
                      <a:pt x="777" y="555"/>
                    </a:cubicBezTo>
                    <a:cubicBezTo>
                      <a:pt x="750" y="583"/>
                      <a:pt x="694" y="583"/>
                      <a:pt x="666" y="583"/>
                    </a:cubicBezTo>
                    <a:cubicBezTo>
                      <a:pt x="611" y="583"/>
                      <a:pt x="583" y="583"/>
                      <a:pt x="528" y="555"/>
                    </a:cubicBezTo>
                    <a:cubicBezTo>
                      <a:pt x="500" y="528"/>
                      <a:pt x="472" y="500"/>
                      <a:pt x="472" y="472"/>
                    </a:cubicBezTo>
                    <a:cubicBezTo>
                      <a:pt x="445" y="445"/>
                      <a:pt x="445" y="389"/>
                      <a:pt x="445" y="361"/>
                    </a:cubicBezTo>
                    <a:cubicBezTo>
                      <a:pt x="445" y="334"/>
                      <a:pt x="445" y="278"/>
                      <a:pt x="472" y="250"/>
                    </a:cubicBezTo>
                    <a:cubicBezTo>
                      <a:pt x="472" y="223"/>
                      <a:pt x="500" y="195"/>
                      <a:pt x="528" y="167"/>
                    </a:cubicBezTo>
                    <a:cubicBezTo>
                      <a:pt x="583" y="140"/>
                      <a:pt x="611" y="140"/>
                      <a:pt x="666" y="140"/>
                    </a:cubicBezTo>
                    <a:close/>
                    <a:moveTo>
                      <a:pt x="666" y="1"/>
                    </a:moveTo>
                    <a:cubicBezTo>
                      <a:pt x="583" y="1"/>
                      <a:pt x="528" y="1"/>
                      <a:pt x="500" y="29"/>
                    </a:cubicBezTo>
                    <a:cubicBezTo>
                      <a:pt x="445" y="56"/>
                      <a:pt x="389" y="112"/>
                      <a:pt x="361" y="167"/>
                    </a:cubicBezTo>
                    <a:cubicBezTo>
                      <a:pt x="334" y="223"/>
                      <a:pt x="334" y="278"/>
                      <a:pt x="334" y="334"/>
                    </a:cubicBezTo>
                    <a:cubicBezTo>
                      <a:pt x="334" y="361"/>
                      <a:pt x="334" y="389"/>
                      <a:pt x="334" y="417"/>
                    </a:cubicBezTo>
                    <a:lnTo>
                      <a:pt x="29" y="223"/>
                    </a:lnTo>
                    <a:lnTo>
                      <a:pt x="1" y="223"/>
                    </a:lnTo>
                    <a:cubicBezTo>
                      <a:pt x="1" y="223"/>
                      <a:pt x="1" y="223"/>
                      <a:pt x="1" y="250"/>
                    </a:cubicBezTo>
                    <a:lnTo>
                      <a:pt x="1" y="306"/>
                    </a:lnTo>
                    <a:cubicBezTo>
                      <a:pt x="1" y="306"/>
                      <a:pt x="1" y="334"/>
                      <a:pt x="1" y="334"/>
                    </a:cubicBezTo>
                    <a:cubicBezTo>
                      <a:pt x="1" y="334"/>
                      <a:pt x="1" y="334"/>
                      <a:pt x="1" y="361"/>
                    </a:cubicBezTo>
                    <a:lnTo>
                      <a:pt x="29" y="361"/>
                    </a:lnTo>
                    <a:lnTo>
                      <a:pt x="389" y="639"/>
                    </a:lnTo>
                    <a:cubicBezTo>
                      <a:pt x="500" y="694"/>
                      <a:pt x="583" y="722"/>
                      <a:pt x="666" y="722"/>
                    </a:cubicBezTo>
                    <a:cubicBezTo>
                      <a:pt x="722" y="722"/>
                      <a:pt x="777" y="722"/>
                      <a:pt x="833" y="694"/>
                    </a:cubicBezTo>
                    <a:cubicBezTo>
                      <a:pt x="888" y="666"/>
                      <a:pt x="916" y="611"/>
                      <a:pt x="944" y="555"/>
                    </a:cubicBezTo>
                    <a:cubicBezTo>
                      <a:pt x="971" y="500"/>
                      <a:pt x="999" y="445"/>
                      <a:pt x="999" y="361"/>
                    </a:cubicBezTo>
                    <a:cubicBezTo>
                      <a:pt x="999" y="278"/>
                      <a:pt x="971" y="223"/>
                      <a:pt x="944" y="167"/>
                    </a:cubicBezTo>
                    <a:cubicBezTo>
                      <a:pt x="916" y="112"/>
                      <a:pt x="888" y="56"/>
                      <a:pt x="833" y="29"/>
                    </a:cubicBezTo>
                    <a:cubicBezTo>
                      <a:pt x="777" y="1"/>
                      <a:pt x="722" y="1"/>
                      <a:pt x="6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65" name="Google Shape;1165;p48"/>
          <p:cNvGrpSpPr/>
          <p:nvPr/>
        </p:nvGrpSpPr>
        <p:grpSpPr>
          <a:xfrm>
            <a:off x="11559553" y="327451"/>
            <a:ext cx="305100" cy="305100"/>
            <a:chOff x="3023950" y="3689950"/>
            <a:chExt cx="316100" cy="316100"/>
          </a:xfrm>
        </p:grpSpPr>
        <p:sp>
          <p:nvSpPr>
            <p:cNvPr id="1166" name="Google Shape;1166;p48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48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48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9" name="Google Shape;1169;p48"/>
          <p:cNvGrpSpPr/>
          <p:nvPr/>
        </p:nvGrpSpPr>
        <p:grpSpPr>
          <a:xfrm>
            <a:off x="327653" y="327451"/>
            <a:ext cx="305100" cy="305100"/>
            <a:chOff x="3023950" y="3689950"/>
            <a:chExt cx="316100" cy="316100"/>
          </a:xfrm>
        </p:grpSpPr>
        <p:sp>
          <p:nvSpPr>
            <p:cNvPr id="1170" name="Google Shape;1170;p48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48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48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73" name="Google Shape;1173;p48"/>
          <p:cNvGrpSpPr/>
          <p:nvPr/>
        </p:nvGrpSpPr>
        <p:grpSpPr>
          <a:xfrm>
            <a:off x="327670" y="6225420"/>
            <a:ext cx="305100" cy="305141"/>
            <a:chOff x="3023950" y="3689950"/>
            <a:chExt cx="316100" cy="316100"/>
          </a:xfrm>
        </p:grpSpPr>
        <p:sp>
          <p:nvSpPr>
            <p:cNvPr id="1174" name="Google Shape;1174;p48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48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48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77" name="Google Shape;1177;p48"/>
          <p:cNvSpPr txBox="1">
            <a:spLocks noGrp="1"/>
          </p:cNvSpPr>
          <p:nvPr>
            <p:ph type="title"/>
          </p:nvPr>
        </p:nvSpPr>
        <p:spPr>
          <a:xfrm>
            <a:off x="1233167" y="1041533"/>
            <a:ext cx="4091600" cy="13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0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78" name="Google Shape;1178;p48"/>
          <p:cNvSpPr txBox="1">
            <a:spLocks noGrp="1"/>
          </p:cNvSpPr>
          <p:nvPr>
            <p:ph type="subTitle" idx="1"/>
          </p:nvPr>
        </p:nvSpPr>
        <p:spPr>
          <a:xfrm>
            <a:off x="1233167" y="2436000"/>
            <a:ext cx="4407200" cy="13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79" name="Google Shape;1179;p48"/>
          <p:cNvSpPr txBox="1"/>
          <p:nvPr/>
        </p:nvSpPr>
        <p:spPr>
          <a:xfrm>
            <a:off x="1233167" y="4658400"/>
            <a:ext cx="4635200" cy="8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rPr>
              <a:t>CREDITS: This presentation template was created by </a:t>
            </a:r>
            <a:r>
              <a:rPr lang="en" sz="1200">
                <a:solidFill>
                  <a:schemeClr val="lt1"/>
                </a:solidFill>
                <a:uFill>
                  <a:noFill/>
                </a:uFill>
                <a:latin typeface="Source Code Pro Light"/>
                <a:ea typeface="Source Code Pro Light"/>
                <a:cs typeface="Source Code Pro Light"/>
                <a:sym typeface="Source Code Pro Ligh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rPr>
              <a:t>, including icons by </a:t>
            </a:r>
            <a:r>
              <a:rPr lang="en" sz="1200">
                <a:solidFill>
                  <a:schemeClr val="lt1"/>
                </a:solidFill>
                <a:uFill>
                  <a:noFill/>
                </a:uFill>
                <a:latin typeface="Source Code Pro Light"/>
                <a:ea typeface="Source Code Pro Light"/>
                <a:cs typeface="Source Code Pro Light"/>
                <a:sym typeface="Source Code Pro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rPr>
              <a:t>, and infographics &amp; images by </a:t>
            </a:r>
            <a:r>
              <a:rPr lang="en" sz="1200">
                <a:solidFill>
                  <a:schemeClr val="lt1"/>
                </a:solidFill>
                <a:uFill>
                  <a:noFill/>
                </a:uFill>
                <a:latin typeface="Source Code Pro Light"/>
                <a:ea typeface="Source Code Pro Light"/>
                <a:cs typeface="Source Code Pro Light"/>
                <a:sym typeface="Source Code Pro 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>
              <a:solidFill>
                <a:schemeClr val="lt1"/>
              </a:solidFill>
              <a:latin typeface="Source Code Pro Light"/>
              <a:ea typeface="Source Code Pro Light"/>
              <a:cs typeface="Source Code Pro Light"/>
              <a:sym typeface="Source Code Pro Light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467">
              <a:solidFill>
                <a:schemeClr val="accen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  <p:extLst>
      <p:ext uri="{BB962C8B-B14F-4D97-AF65-F5344CB8AC3E}">
        <p14:creationId xmlns:p14="http://schemas.microsoft.com/office/powerpoint/2010/main" val="36864604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1" name="Google Shape;1181;p49"/>
          <p:cNvGrpSpPr/>
          <p:nvPr/>
        </p:nvGrpSpPr>
        <p:grpSpPr>
          <a:xfrm>
            <a:off x="239736" y="218884"/>
            <a:ext cx="11712533" cy="6375779"/>
            <a:chOff x="179802" y="164163"/>
            <a:chExt cx="8784400" cy="4781834"/>
          </a:xfrm>
        </p:grpSpPr>
        <p:grpSp>
          <p:nvGrpSpPr>
            <p:cNvPr id="1182" name="Google Shape;1182;p49"/>
            <p:cNvGrpSpPr/>
            <p:nvPr/>
          </p:nvGrpSpPr>
          <p:grpSpPr>
            <a:xfrm>
              <a:off x="8735377" y="164163"/>
              <a:ext cx="228825" cy="228825"/>
              <a:chOff x="3023950" y="3689950"/>
              <a:chExt cx="316100" cy="316100"/>
            </a:xfrm>
          </p:grpSpPr>
          <p:sp>
            <p:nvSpPr>
              <p:cNvPr id="1183" name="Google Shape;1183;p49"/>
              <p:cNvSpPr/>
              <p:nvPr/>
            </p:nvSpPr>
            <p:spPr>
              <a:xfrm>
                <a:off x="3069000" y="3735000"/>
                <a:ext cx="225300" cy="225300"/>
              </a:xfrm>
              <a:custGeom>
                <a:avLst/>
                <a:gdLst/>
                <a:ahLst/>
                <a:cxnLst/>
                <a:rect l="l" t="t" r="r" b="b"/>
                <a:pathLst>
                  <a:path w="9012" h="9012" fill="none" extrusionOk="0">
                    <a:moveTo>
                      <a:pt x="9012" y="4520"/>
                    </a:moveTo>
                    <a:cubicBezTo>
                      <a:pt x="9012" y="7015"/>
                      <a:pt x="6988" y="9011"/>
                      <a:pt x="4520" y="9011"/>
                    </a:cubicBezTo>
                    <a:cubicBezTo>
                      <a:pt x="2025" y="9011"/>
                      <a:pt x="1" y="7015"/>
                      <a:pt x="1" y="4520"/>
                    </a:cubicBezTo>
                    <a:cubicBezTo>
                      <a:pt x="1" y="2025"/>
                      <a:pt x="2025" y="1"/>
                      <a:pt x="4520" y="1"/>
                    </a:cubicBezTo>
                    <a:cubicBezTo>
                      <a:pt x="6988" y="1"/>
                      <a:pt x="9012" y="2025"/>
                      <a:pt x="9012" y="4520"/>
                    </a:cubicBezTo>
                    <a:close/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4" name="Google Shape;1184;p49"/>
              <p:cNvSpPr/>
              <p:nvPr/>
            </p:nvSpPr>
            <p:spPr>
              <a:xfrm>
                <a:off x="3182000" y="3689950"/>
                <a:ext cx="25" cy="316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44" fill="none" extrusionOk="0">
                    <a:moveTo>
                      <a:pt x="0" y="0"/>
                    </a:moveTo>
                    <a:lnTo>
                      <a:pt x="0" y="12643"/>
                    </a:lnTo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5" name="Google Shape;1185;p49"/>
              <p:cNvSpPr/>
              <p:nvPr/>
            </p:nvSpPr>
            <p:spPr>
              <a:xfrm>
                <a:off x="3023950" y="3847975"/>
                <a:ext cx="31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644" h="1" fill="none" extrusionOk="0">
                    <a:moveTo>
                      <a:pt x="1" y="1"/>
                    </a:moveTo>
                    <a:lnTo>
                      <a:pt x="12644" y="1"/>
                    </a:lnTo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6" name="Google Shape;1186;p49"/>
            <p:cNvGrpSpPr/>
            <p:nvPr/>
          </p:nvGrpSpPr>
          <p:grpSpPr>
            <a:xfrm>
              <a:off x="179802" y="164163"/>
              <a:ext cx="228825" cy="228825"/>
              <a:chOff x="3023950" y="3689950"/>
              <a:chExt cx="316100" cy="316100"/>
            </a:xfrm>
          </p:grpSpPr>
          <p:sp>
            <p:nvSpPr>
              <p:cNvPr id="1187" name="Google Shape;1187;p49"/>
              <p:cNvSpPr/>
              <p:nvPr/>
            </p:nvSpPr>
            <p:spPr>
              <a:xfrm>
                <a:off x="3069000" y="3735000"/>
                <a:ext cx="225300" cy="225300"/>
              </a:xfrm>
              <a:custGeom>
                <a:avLst/>
                <a:gdLst/>
                <a:ahLst/>
                <a:cxnLst/>
                <a:rect l="l" t="t" r="r" b="b"/>
                <a:pathLst>
                  <a:path w="9012" h="9012" fill="none" extrusionOk="0">
                    <a:moveTo>
                      <a:pt x="9012" y="4520"/>
                    </a:moveTo>
                    <a:cubicBezTo>
                      <a:pt x="9012" y="7015"/>
                      <a:pt x="6988" y="9011"/>
                      <a:pt x="4520" y="9011"/>
                    </a:cubicBezTo>
                    <a:cubicBezTo>
                      <a:pt x="2025" y="9011"/>
                      <a:pt x="1" y="7015"/>
                      <a:pt x="1" y="4520"/>
                    </a:cubicBezTo>
                    <a:cubicBezTo>
                      <a:pt x="1" y="2025"/>
                      <a:pt x="2025" y="1"/>
                      <a:pt x="4520" y="1"/>
                    </a:cubicBezTo>
                    <a:cubicBezTo>
                      <a:pt x="6988" y="1"/>
                      <a:pt x="9012" y="2025"/>
                      <a:pt x="9012" y="4520"/>
                    </a:cubicBezTo>
                    <a:close/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8" name="Google Shape;1188;p49"/>
              <p:cNvSpPr/>
              <p:nvPr/>
            </p:nvSpPr>
            <p:spPr>
              <a:xfrm>
                <a:off x="3182000" y="3689950"/>
                <a:ext cx="25" cy="316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44" fill="none" extrusionOk="0">
                    <a:moveTo>
                      <a:pt x="0" y="0"/>
                    </a:moveTo>
                    <a:lnTo>
                      <a:pt x="0" y="12643"/>
                    </a:lnTo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9" name="Google Shape;1189;p49"/>
              <p:cNvSpPr/>
              <p:nvPr/>
            </p:nvSpPr>
            <p:spPr>
              <a:xfrm>
                <a:off x="3023950" y="3847975"/>
                <a:ext cx="31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644" h="1" fill="none" extrusionOk="0">
                    <a:moveTo>
                      <a:pt x="1" y="1"/>
                    </a:moveTo>
                    <a:lnTo>
                      <a:pt x="12644" y="1"/>
                    </a:lnTo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0" name="Google Shape;1190;p49"/>
            <p:cNvGrpSpPr/>
            <p:nvPr/>
          </p:nvGrpSpPr>
          <p:grpSpPr>
            <a:xfrm>
              <a:off x="179802" y="4717140"/>
              <a:ext cx="228825" cy="228856"/>
              <a:chOff x="3023950" y="3689950"/>
              <a:chExt cx="316100" cy="316100"/>
            </a:xfrm>
          </p:grpSpPr>
          <p:sp>
            <p:nvSpPr>
              <p:cNvPr id="1191" name="Google Shape;1191;p49"/>
              <p:cNvSpPr/>
              <p:nvPr/>
            </p:nvSpPr>
            <p:spPr>
              <a:xfrm>
                <a:off x="3069000" y="3735000"/>
                <a:ext cx="225300" cy="225300"/>
              </a:xfrm>
              <a:custGeom>
                <a:avLst/>
                <a:gdLst/>
                <a:ahLst/>
                <a:cxnLst/>
                <a:rect l="l" t="t" r="r" b="b"/>
                <a:pathLst>
                  <a:path w="9012" h="9012" fill="none" extrusionOk="0">
                    <a:moveTo>
                      <a:pt x="9012" y="4520"/>
                    </a:moveTo>
                    <a:cubicBezTo>
                      <a:pt x="9012" y="7015"/>
                      <a:pt x="6988" y="9011"/>
                      <a:pt x="4520" y="9011"/>
                    </a:cubicBezTo>
                    <a:cubicBezTo>
                      <a:pt x="2025" y="9011"/>
                      <a:pt x="1" y="7015"/>
                      <a:pt x="1" y="4520"/>
                    </a:cubicBezTo>
                    <a:cubicBezTo>
                      <a:pt x="1" y="2025"/>
                      <a:pt x="2025" y="1"/>
                      <a:pt x="4520" y="1"/>
                    </a:cubicBezTo>
                    <a:cubicBezTo>
                      <a:pt x="6988" y="1"/>
                      <a:pt x="9012" y="2025"/>
                      <a:pt x="9012" y="4520"/>
                    </a:cubicBezTo>
                    <a:close/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2" name="Google Shape;1192;p49"/>
              <p:cNvSpPr/>
              <p:nvPr/>
            </p:nvSpPr>
            <p:spPr>
              <a:xfrm>
                <a:off x="3182000" y="3689950"/>
                <a:ext cx="25" cy="316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44" fill="none" extrusionOk="0">
                    <a:moveTo>
                      <a:pt x="0" y="0"/>
                    </a:moveTo>
                    <a:lnTo>
                      <a:pt x="0" y="12643"/>
                    </a:lnTo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3" name="Google Shape;1193;p49"/>
              <p:cNvSpPr/>
              <p:nvPr/>
            </p:nvSpPr>
            <p:spPr>
              <a:xfrm>
                <a:off x="3023950" y="3847975"/>
                <a:ext cx="316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644" h="1" fill="none" extrusionOk="0">
                    <a:moveTo>
                      <a:pt x="1" y="1"/>
                    </a:moveTo>
                    <a:lnTo>
                      <a:pt x="12644" y="1"/>
                    </a:lnTo>
                  </a:path>
                </a:pathLst>
              </a:custGeom>
              <a:noFill/>
              <a:ln w="9000" cap="flat" cmpd="sng">
                <a:solidFill>
                  <a:schemeClr val="lt1"/>
                </a:solidFill>
                <a:prstDash val="solid"/>
                <a:miter lim="277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94" name="Google Shape;1194;p49"/>
          <p:cNvGrpSpPr/>
          <p:nvPr/>
        </p:nvGrpSpPr>
        <p:grpSpPr>
          <a:xfrm>
            <a:off x="6230302" y="2203730"/>
            <a:ext cx="5477764" cy="4177332"/>
            <a:chOff x="5614975" y="2571738"/>
            <a:chExt cx="2725075" cy="2078413"/>
          </a:xfrm>
        </p:grpSpPr>
        <p:grpSp>
          <p:nvGrpSpPr>
            <p:cNvPr id="1195" name="Google Shape;1195;p49"/>
            <p:cNvGrpSpPr/>
            <p:nvPr/>
          </p:nvGrpSpPr>
          <p:grpSpPr>
            <a:xfrm>
              <a:off x="8301900" y="2571738"/>
              <a:ext cx="38150" cy="1997125"/>
              <a:chOff x="8301900" y="2571738"/>
              <a:chExt cx="38150" cy="1997125"/>
            </a:xfrm>
          </p:grpSpPr>
          <p:sp>
            <p:nvSpPr>
              <p:cNvPr id="1196" name="Google Shape;1196;p49"/>
              <p:cNvSpPr/>
              <p:nvPr/>
            </p:nvSpPr>
            <p:spPr>
              <a:xfrm>
                <a:off x="8305713" y="2571738"/>
                <a:ext cx="1735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944" extrusionOk="0">
                    <a:moveTo>
                      <a:pt x="333" y="112"/>
                    </a:moveTo>
                    <a:cubicBezTo>
                      <a:pt x="416" y="112"/>
                      <a:pt x="472" y="112"/>
                      <a:pt x="500" y="167"/>
                    </a:cubicBezTo>
                    <a:cubicBezTo>
                      <a:pt x="527" y="223"/>
                      <a:pt x="555" y="278"/>
                      <a:pt x="555" y="361"/>
                    </a:cubicBezTo>
                    <a:cubicBezTo>
                      <a:pt x="555" y="389"/>
                      <a:pt x="555" y="417"/>
                      <a:pt x="555" y="472"/>
                    </a:cubicBezTo>
                    <a:cubicBezTo>
                      <a:pt x="555" y="500"/>
                      <a:pt x="555" y="555"/>
                      <a:pt x="555" y="583"/>
                    </a:cubicBezTo>
                    <a:cubicBezTo>
                      <a:pt x="555" y="666"/>
                      <a:pt x="527" y="722"/>
                      <a:pt x="500" y="777"/>
                    </a:cubicBezTo>
                    <a:cubicBezTo>
                      <a:pt x="472" y="805"/>
                      <a:pt x="416" y="833"/>
                      <a:pt x="333" y="833"/>
                    </a:cubicBezTo>
                    <a:cubicBezTo>
                      <a:pt x="278" y="833"/>
                      <a:pt x="222" y="805"/>
                      <a:pt x="195" y="777"/>
                    </a:cubicBezTo>
                    <a:cubicBezTo>
                      <a:pt x="167" y="722"/>
                      <a:pt x="139" y="666"/>
                      <a:pt x="139" y="583"/>
                    </a:cubicBezTo>
                    <a:lnTo>
                      <a:pt x="139" y="472"/>
                    </a:lnTo>
                    <a:lnTo>
                      <a:pt x="139" y="361"/>
                    </a:lnTo>
                    <a:cubicBezTo>
                      <a:pt x="139" y="278"/>
                      <a:pt x="167" y="223"/>
                      <a:pt x="195" y="167"/>
                    </a:cubicBezTo>
                    <a:cubicBezTo>
                      <a:pt x="222" y="112"/>
                      <a:pt x="278" y="112"/>
                      <a:pt x="333" y="112"/>
                    </a:cubicBezTo>
                    <a:close/>
                    <a:moveTo>
                      <a:pt x="333" y="1"/>
                    </a:moveTo>
                    <a:cubicBezTo>
                      <a:pt x="222" y="1"/>
                      <a:pt x="139" y="29"/>
                      <a:pt x="111" y="84"/>
                    </a:cubicBezTo>
                    <a:cubicBezTo>
                      <a:pt x="56" y="167"/>
                      <a:pt x="28" y="250"/>
                      <a:pt x="28" y="361"/>
                    </a:cubicBezTo>
                    <a:lnTo>
                      <a:pt x="0" y="472"/>
                    </a:lnTo>
                    <a:lnTo>
                      <a:pt x="28" y="583"/>
                    </a:lnTo>
                    <a:cubicBezTo>
                      <a:pt x="28" y="694"/>
                      <a:pt x="56" y="777"/>
                      <a:pt x="111" y="833"/>
                    </a:cubicBezTo>
                    <a:cubicBezTo>
                      <a:pt x="139" y="916"/>
                      <a:pt x="222" y="944"/>
                      <a:pt x="333" y="944"/>
                    </a:cubicBezTo>
                    <a:cubicBezTo>
                      <a:pt x="472" y="944"/>
                      <a:pt x="555" y="916"/>
                      <a:pt x="583" y="833"/>
                    </a:cubicBezTo>
                    <a:cubicBezTo>
                      <a:pt x="638" y="777"/>
                      <a:pt x="666" y="694"/>
                      <a:pt x="666" y="583"/>
                    </a:cubicBezTo>
                    <a:cubicBezTo>
                      <a:pt x="666" y="555"/>
                      <a:pt x="694" y="528"/>
                      <a:pt x="694" y="472"/>
                    </a:cubicBezTo>
                    <a:cubicBezTo>
                      <a:pt x="694" y="417"/>
                      <a:pt x="666" y="389"/>
                      <a:pt x="666" y="361"/>
                    </a:cubicBezTo>
                    <a:cubicBezTo>
                      <a:pt x="666" y="250"/>
                      <a:pt x="638" y="167"/>
                      <a:pt x="583" y="84"/>
                    </a:cubicBezTo>
                    <a:cubicBezTo>
                      <a:pt x="555" y="29"/>
                      <a:pt x="472" y="1"/>
                      <a:pt x="3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49"/>
              <p:cNvSpPr/>
              <p:nvPr/>
            </p:nvSpPr>
            <p:spPr>
              <a:xfrm>
                <a:off x="8302600" y="2966313"/>
                <a:ext cx="1735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944" extrusionOk="0">
                    <a:moveTo>
                      <a:pt x="333" y="84"/>
                    </a:moveTo>
                    <a:cubicBezTo>
                      <a:pt x="416" y="84"/>
                      <a:pt x="472" y="111"/>
                      <a:pt x="500" y="167"/>
                    </a:cubicBezTo>
                    <a:cubicBezTo>
                      <a:pt x="527" y="222"/>
                      <a:pt x="555" y="278"/>
                      <a:pt x="555" y="361"/>
                    </a:cubicBezTo>
                    <a:cubicBezTo>
                      <a:pt x="555" y="389"/>
                      <a:pt x="555" y="416"/>
                      <a:pt x="555" y="472"/>
                    </a:cubicBezTo>
                    <a:cubicBezTo>
                      <a:pt x="555" y="500"/>
                      <a:pt x="555" y="555"/>
                      <a:pt x="555" y="583"/>
                    </a:cubicBezTo>
                    <a:cubicBezTo>
                      <a:pt x="555" y="638"/>
                      <a:pt x="527" y="721"/>
                      <a:pt x="500" y="749"/>
                    </a:cubicBezTo>
                    <a:cubicBezTo>
                      <a:pt x="472" y="805"/>
                      <a:pt x="416" y="832"/>
                      <a:pt x="333" y="832"/>
                    </a:cubicBezTo>
                    <a:cubicBezTo>
                      <a:pt x="278" y="832"/>
                      <a:pt x="222" y="805"/>
                      <a:pt x="195" y="749"/>
                    </a:cubicBezTo>
                    <a:cubicBezTo>
                      <a:pt x="167" y="721"/>
                      <a:pt x="139" y="638"/>
                      <a:pt x="139" y="583"/>
                    </a:cubicBezTo>
                    <a:lnTo>
                      <a:pt x="139" y="472"/>
                    </a:lnTo>
                    <a:lnTo>
                      <a:pt x="139" y="361"/>
                    </a:lnTo>
                    <a:cubicBezTo>
                      <a:pt x="139" y="278"/>
                      <a:pt x="167" y="222"/>
                      <a:pt x="195" y="167"/>
                    </a:cubicBezTo>
                    <a:cubicBezTo>
                      <a:pt x="222" y="111"/>
                      <a:pt x="278" y="84"/>
                      <a:pt x="333" y="84"/>
                    </a:cubicBezTo>
                    <a:close/>
                    <a:moveTo>
                      <a:pt x="333" y="0"/>
                    </a:moveTo>
                    <a:cubicBezTo>
                      <a:pt x="222" y="0"/>
                      <a:pt x="139" y="28"/>
                      <a:pt x="111" y="84"/>
                    </a:cubicBezTo>
                    <a:cubicBezTo>
                      <a:pt x="56" y="167"/>
                      <a:pt x="28" y="250"/>
                      <a:pt x="28" y="333"/>
                    </a:cubicBezTo>
                    <a:lnTo>
                      <a:pt x="0" y="472"/>
                    </a:lnTo>
                    <a:lnTo>
                      <a:pt x="28" y="583"/>
                    </a:lnTo>
                    <a:cubicBezTo>
                      <a:pt x="28" y="694"/>
                      <a:pt x="56" y="777"/>
                      <a:pt x="111" y="832"/>
                    </a:cubicBezTo>
                    <a:cubicBezTo>
                      <a:pt x="139" y="915"/>
                      <a:pt x="222" y="943"/>
                      <a:pt x="333" y="943"/>
                    </a:cubicBezTo>
                    <a:cubicBezTo>
                      <a:pt x="472" y="943"/>
                      <a:pt x="555" y="915"/>
                      <a:pt x="583" y="832"/>
                    </a:cubicBezTo>
                    <a:cubicBezTo>
                      <a:pt x="638" y="777"/>
                      <a:pt x="666" y="694"/>
                      <a:pt x="666" y="583"/>
                    </a:cubicBezTo>
                    <a:cubicBezTo>
                      <a:pt x="666" y="555"/>
                      <a:pt x="694" y="527"/>
                      <a:pt x="694" y="472"/>
                    </a:cubicBezTo>
                    <a:cubicBezTo>
                      <a:pt x="694" y="416"/>
                      <a:pt x="666" y="361"/>
                      <a:pt x="666" y="333"/>
                    </a:cubicBezTo>
                    <a:cubicBezTo>
                      <a:pt x="666" y="250"/>
                      <a:pt x="638" y="167"/>
                      <a:pt x="583" y="84"/>
                    </a:cubicBezTo>
                    <a:cubicBezTo>
                      <a:pt x="555" y="28"/>
                      <a:pt x="472" y="0"/>
                      <a:pt x="3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49"/>
              <p:cNvSpPr/>
              <p:nvPr/>
            </p:nvSpPr>
            <p:spPr>
              <a:xfrm>
                <a:off x="8302250" y="3360888"/>
                <a:ext cx="1735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944" extrusionOk="0">
                    <a:moveTo>
                      <a:pt x="333" y="84"/>
                    </a:moveTo>
                    <a:cubicBezTo>
                      <a:pt x="416" y="84"/>
                      <a:pt x="472" y="112"/>
                      <a:pt x="500" y="167"/>
                    </a:cubicBezTo>
                    <a:cubicBezTo>
                      <a:pt x="527" y="223"/>
                      <a:pt x="555" y="278"/>
                      <a:pt x="555" y="361"/>
                    </a:cubicBezTo>
                    <a:cubicBezTo>
                      <a:pt x="555" y="389"/>
                      <a:pt x="555" y="417"/>
                      <a:pt x="555" y="472"/>
                    </a:cubicBezTo>
                    <a:cubicBezTo>
                      <a:pt x="555" y="500"/>
                      <a:pt x="555" y="555"/>
                      <a:pt x="555" y="583"/>
                    </a:cubicBezTo>
                    <a:cubicBezTo>
                      <a:pt x="555" y="638"/>
                      <a:pt x="527" y="722"/>
                      <a:pt x="500" y="749"/>
                    </a:cubicBezTo>
                    <a:cubicBezTo>
                      <a:pt x="472" y="805"/>
                      <a:pt x="416" y="833"/>
                      <a:pt x="333" y="833"/>
                    </a:cubicBezTo>
                    <a:cubicBezTo>
                      <a:pt x="278" y="833"/>
                      <a:pt x="222" y="805"/>
                      <a:pt x="195" y="749"/>
                    </a:cubicBezTo>
                    <a:cubicBezTo>
                      <a:pt x="167" y="722"/>
                      <a:pt x="139" y="638"/>
                      <a:pt x="139" y="583"/>
                    </a:cubicBezTo>
                    <a:lnTo>
                      <a:pt x="139" y="472"/>
                    </a:lnTo>
                    <a:lnTo>
                      <a:pt x="139" y="361"/>
                    </a:lnTo>
                    <a:cubicBezTo>
                      <a:pt x="139" y="278"/>
                      <a:pt x="167" y="223"/>
                      <a:pt x="195" y="167"/>
                    </a:cubicBezTo>
                    <a:cubicBezTo>
                      <a:pt x="222" y="112"/>
                      <a:pt x="278" y="84"/>
                      <a:pt x="333" y="84"/>
                    </a:cubicBezTo>
                    <a:close/>
                    <a:moveTo>
                      <a:pt x="333" y="1"/>
                    </a:moveTo>
                    <a:cubicBezTo>
                      <a:pt x="222" y="1"/>
                      <a:pt x="139" y="29"/>
                      <a:pt x="111" y="84"/>
                    </a:cubicBezTo>
                    <a:cubicBezTo>
                      <a:pt x="56" y="167"/>
                      <a:pt x="28" y="250"/>
                      <a:pt x="28" y="334"/>
                    </a:cubicBezTo>
                    <a:lnTo>
                      <a:pt x="0" y="472"/>
                    </a:lnTo>
                    <a:lnTo>
                      <a:pt x="28" y="583"/>
                    </a:lnTo>
                    <a:cubicBezTo>
                      <a:pt x="28" y="694"/>
                      <a:pt x="56" y="777"/>
                      <a:pt x="111" y="833"/>
                    </a:cubicBezTo>
                    <a:cubicBezTo>
                      <a:pt x="139" y="916"/>
                      <a:pt x="222" y="943"/>
                      <a:pt x="333" y="943"/>
                    </a:cubicBezTo>
                    <a:cubicBezTo>
                      <a:pt x="472" y="943"/>
                      <a:pt x="555" y="916"/>
                      <a:pt x="583" y="833"/>
                    </a:cubicBezTo>
                    <a:cubicBezTo>
                      <a:pt x="638" y="777"/>
                      <a:pt x="666" y="694"/>
                      <a:pt x="666" y="583"/>
                    </a:cubicBezTo>
                    <a:cubicBezTo>
                      <a:pt x="666" y="555"/>
                      <a:pt x="694" y="528"/>
                      <a:pt x="694" y="472"/>
                    </a:cubicBezTo>
                    <a:cubicBezTo>
                      <a:pt x="694" y="417"/>
                      <a:pt x="666" y="361"/>
                      <a:pt x="666" y="334"/>
                    </a:cubicBezTo>
                    <a:cubicBezTo>
                      <a:pt x="666" y="250"/>
                      <a:pt x="638" y="167"/>
                      <a:pt x="583" y="84"/>
                    </a:cubicBezTo>
                    <a:cubicBezTo>
                      <a:pt x="555" y="29"/>
                      <a:pt x="472" y="1"/>
                      <a:pt x="3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9" name="Google Shape;1199;p49"/>
              <p:cNvSpPr/>
              <p:nvPr/>
            </p:nvSpPr>
            <p:spPr>
              <a:xfrm>
                <a:off x="8301900" y="3755463"/>
                <a:ext cx="17350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694" h="943" extrusionOk="0">
                    <a:moveTo>
                      <a:pt x="333" y="83"/>
                    </a:moveTo>
                    <a:cubicBezTo>
                      <a:pt x="416" y="83"/>
                      <a:pt x="472" y="111"/>
                      <a:pt x="500" y="166"/>
                    </a:cubicBezTo>
                    <a:cubicBezTo>
                      <a:pt x="527" y="222"/>
                      <a:pt x="555" y="277"/>
                      <a:pt x="555" y="361"/>
                    </a:cubicBezTo>
                    <a:cubicBezTo>
                      <a:pt x="555" y="388"/>
                      <a:pt x="555" y="416"/>
                      <a:pt x="555" y="471"/>
                    </a:cubicBezTo>
                    <a:cubicBezTo>
                      <a:pt x="555" y="499"/>
                      <a:pt x="555" y="555"/>
                      <a:pt x="555" y="582"/>
                    </a:cubicBezTo>
                    <a:cubicBezTo>
                      <a:pt x="555" y="638"/>
                      <a:pt x="527" y="721"/>
                      <a:pt x="500" y="749"/>
                    </a:cubicBezTo>
                    <a:cubicBezTo>
                      <a:pt x="472" y="804"/>
                      <a:pt x="416" y="832"/>
                      <a:pt x="333" y="832"/>
                    </a:cubicBezTo>
                    <a:cubicBezTo>
                      <a:pt x="278" y="832"/>
                      <a:pt x="222" y="804"/>
                      <a:pt x="195" y="749"/>
                    </a:cubicBezTo>
                    <a:cubicBezTo>
                      <a:pt x="167" y="721"/>
                      <a:pt x="139" y="638"/>
                      <a:pt x="139" y="582"/>
                    </a:cubicBezTo>
                    <a:lnTo>
                      <a:pt x="139" y="471"/>
                    </a:lnTo>
                    <a:lnTo>
                      <a:pt x="139" y="361"/>
                    </a:lnTo>
                    <a:cubicBezTo>
                      <a:pt x="139" y="277"/>
                      <a:pt x="167" y="222"/>
                      <a:pt x="195" y="166"/>
                    </a:cubicBezTo>
                    <a:cubicBezTo>
                      <a:pt x="222" y="111"/>
                      <a:pt x="278" y="83"/>
                      <a:pt x="333" y="83"/>
                    </a:cubicBezTo>
                    <a:close/>
                    <a:moveTo>
                      <a:pt x="333" y="0"/>
                    </a:moveTo>
                    <a:cubicBezTo>
                      <a:pt x="222" y="0"/>
                      <a:pt x="139" y="28"/>
                      <a:pt x="111" y="83"/>
                    </a:cubicBezTo>
                    <a:cubicBezTo>
                      <a:pt x="56" y="166"/>
                      <a:pt x="28" y="250"/>
                      <a:pt x="28" y="333"/>
                    </a:cubicBezTo>
                    <a:lnTo>
                      <a:pt x="0" y="471"/>
                    </a:lnTo>
                    <a:lnTo>
                      <a:pt x="28" y="582"/>
                    </a:lnTo>
                    <a:cubicBezTo>
                      <a:pt x="28" y="693"/>
                      <a:pt x="56" y="776"/>
                      <a:pt x="111" y="832"/>
                    </a:cubicBezTo>
                    <a:cubicBezTo>
                      <a:pt x="139" y="915"/>
                      <a:pt x="222" y="943"/>
                      <a:pt x="333" y="943"/>
                    </a:cubicBezTo>
                    <a:cubicBezTo>
                      <a:pt x="472" y="943"/>
                      <a:pt x="555" y="915"/>
                      <a:pt x="583" y="832"/>
                    </a:cubicBezTo>
                    <a:cubicBezTo>
                      <a:pt x="638" y="776"/>
                      <a:pt x="666" y="693"/>
                      <a:pt x="666" y="582"/>
                    </a:cubicBezTo>
                    <a:cubicBezTo>
                      <a:pt x="666" y="555"/>
                      <a:pt x="694" y="527"/>
                      <a:pt x="694" y="471"/>
                    </a:cubicBezTo>
                    <a:cubicBezTo>
                      <a:pt x="694" y="416"/>
                      <a:pt x="666" y="361"/>
                      <a:pt x="666" y="333"/>
                    </a:cubicBezTo>
                    <a:cubicBezTo>
                      <a:pt x="666" y="250"/>
                      <a:pt x="638" y="166"/>
                      <a:pt x="583" y="83"/>
                    </a:cubicBezTo>
                    <a:cubicBezTo>
                      <a:pt x="555" y="28"/>
                      <a:pt x="472" y="0"/>
                      <a:pt x="3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0" name="Google Shape;1200;p49"/>
              <p:cNvSpPr/>
              <p:nvPr/>
            </p:nvSpPr>
            <p:spPr>
              <a:xfrm>
                <a:off x="8302600" y="4150013"/>
                <a:ext cx="17350" cy="24275"/>
              </a:xfrm>
              <a:custGeom>
                <a:avLst/>
                <a:gdLst/>
                <a:ahLst/>
                <a:cxnLst/>
                <a:rect l="l" t="t" r="r" b="b"/>
                <a:pathLst>
                  <a:path w="694" h="971" extrusionOk="0">
                    <a:moveTo>
                      <a:pt x="333" y="111"/>
                    </a:moveTo>
                    <a:cubicBezTo>
                      <a:pt x="416" y="111"/>
                      <a:pt x="472" y="139"/>
                      <a:pt x="500" y="194"/>
                    </a:cubicBezTo>
                    <a:cubicBezTo>
                      <a:pt x="527" y="222"/>
                      <a:pt x="555" y="305"/>
                      <a:pt x="555" y="388"/>
                    </a:cubicBezTo>
                    <a:cubicBezTo>
                      <a:pt x="555" y="388"/>
                      <a:pt x="555" y="444"/>
                      <a:pt x="555" y="471"/>
                    </a:cubicBezTo>
                    <a:cubicBezTo>
                      <a:pt x="555" y="527"/>
                      <a:pt x="555" y="582"/>
                      <a:pt x="555" y="582"/>
                    </a:cubicBezTo>
                    <a:cubicBezTo>
                      <a:pt x="555" y="665"/>
                      <a:pt x="527" y="749"/>
                      <a:pt x="500" y="776"/>
                    </a:cubicBezTo>
                    <a:cubicBezTo>
                      <a:pt x="472" y="832"/>
                      <a:pt x="416" y="860"/>
                      <a:pt x="333" y="860"/>
                    </a:cubicBezTo>
                    <a:cubicBezTo>
                      <a:pt x="278" y="860"/>
                      <a:pt x="222" y="832"/>
                      <a:pt x="195" y="776"/>
                    </a:cubicBezTo>
                    <a:cubicBezTo>
                      <a:pt x="167" y="749"/>
                      <a:pt x="139" y="665"/>
                      <a:pt x="139" y="582"/>
                    </a:cubicBezTo>
                    <a:lnTo>
                      <a:pt x="139" y="471"/>
                    </a:lnTo>
                    <a:lnTo>
                      <a:pt x="139" y="388"/>
                    </a:lnTo>
                    <a:cubicBezTo>
                      <a:pt x="139" y="305"/>
                      <a:pt x="167" y="222"/>
                      <a:pt x="195" y="194"/>
                    </a:cubicBezTo>
                    <a:cubicBezTo>
                      <a:pt x="222" y="139"/>
                      <a:pt x="278" y="111"/>
                      <a:pt x="333" y="111"/>
                    </a:cubicBezTo>
                    <a:close/>
                    <a:moveTo>
                      <a:pt x="333" y="0"/>
                    </a:moveTo>
                    <a:cubicBezTo>
                      <a:pt x="222" y="0"/>
                      <a:pt x="139" y="55"/>
                      <a:pt x="111" y="111"/>
                    </a:cubicBezTo>
                    <a:cubicBezTo>
                      <a:pt x="56" y="166"/>
                      <a:pt x="28" y="277"/>
                      <a:pt x="28" y="360"/>
                    </a:cubicBezTo>
                    <a:lnTo>
                      <a:pt x="0" y="499"/>
                    </a:lnTo>
                    <a:lnTo>
                      <a:pt x="28" y="610"/>
                    </a:lnTo>
                    <a:cubicBezTo>
                      <a:pt x="28" y="721"/>
                      <a:pt x="56" y="804"/>
                      <a:pt x="111" y="860"/>
                    </a:cubicBezTo>
                    <a:cubicBezTo>
                      <a:pt x="139" y="915"/>
                      <a:pt x="222" y="970"/>
                      <a:pt x="333" y="970"/>
                    </a:cubicBezTo>
                    <a:cubicBezTo>
                      <a:pt x="472" y="970"/>
                      <a:pt x="555" y="915"/>
                      <a:pt x="583" y="860"/>
                    </a:cubicBezTo>
                    <a:cubicBezTo>
                      <a:pt x="638" y="804"/>
                      <a:pt x="666" y="721"/>
                      <a:pt x="666" y="610"/>
                    </a:cubicBezTo>
                    <a:cubicBezTo>
                      <a:pt x="666" y="582"/>
                      <a:pt x="694" y="527"/>
                      <a:pt x="694" y="499"/>
                    </a:cubicBezTo>
                    <a:cubicBezTo>
                      <a:pt x="694" y="444"/>
                      <a:pt x="666" y="388"/>
                      <a:pt x="666" y="360"/>
                    </a:cubicBezTo>
                    <a:cubicBezTo>
                      <a:pt x="666" y="277"/>
                      <a:pt x="638" y="166"/>
                      <a:pt x="583" y="111"/>
                    </a:cubicBezTo>
                    <a:cubicBezTo>
                      <a:pt x="555" y="55"/>
                      <a:pt x="472" y="0"/>
                      <a:pt x="3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49"/>
              <p:cNvSpPr/>
              <p:nvPr/>
            </p:nvSpPr>
            <p:spPr>
              <a:xfrm>
                <a:off x="8301900" y="4545263"/>
                <a:ext cx="1735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944" extrusionOk="0">
                    <a:moveTo>
                      <a:pt x="333" y="112"/>
                    </a:moveTo>
                    <a:cubicBezTo>
                      <a:pt x="416" y="112"/>
                      <a:pt x="472" y="139"/>
                      <a:pt x="500" y="195"/>
                    </a:cubicBezTo>
                    <a:cubicBezTo>
                      <a:pt x="527" y="222"/>
                      <a:pt x="555" y="306"/>
                      <a:pt x="555" y="361"/>
                    </a:cubicBezTo>
                    <a:cubicBezTo>
                      <a:pt x="555" y="389"/>
                      <a:pt x="555" y="444"/>
                      <a:pt x="555" y="472"/>
                    </a:cubicBezTo>
                    <a:cubicBezTo>
                      <a:pt x="555" y="527"/>
                      <a:pt x="555" y="555"/>
                      <a:pt x="555" y="583"/>
                    </a:cubicBezTo>
                    <a:cubicBezTo>
                      <a:pt x="555" y="666"/>
                      <a:pt x="527" y="749"/>
                      <a:pt x="500" y="777"/>
                    </a:cubicBezTo>
                    <a:cubicBezTo>
                      <a:pt x="472" y="832"/>
                      <a:pt x="416" y="860"/>
                      <a:pt x="333" y="860"/>
                    </a:cubicBezTo>
                    <a:cubicBezTo>
                      <a:pt x="278" y="860"/>
                      <a:pt x="222" y="832"/>
                      <a:pt x="195" y="777"/>
                    </a:cubicBezTo>
                    <a:cubicBezTo>
                      <a:pt x="167" y="749"/>
                      <a:pt x="139" y="666"/>
                      <a:pt x="139" y="583"/>
                    </a:cubicBezTo>
                    <a:lnTo>
                      <a:pt x="139" y="472"/>
                    </a:lnTo>
                    <a:lnTo>
                      <a:pt x="139" y="361"/>
                    </a:lnTo>
                    <a:cubicBezTo>
                      <a:pt x="139" y="306"/>
                      <a:pt x="167" y="222"/>
                      <a:pt x="195" y="195"/>
                    </a:cubicBezTo>
                    <a:cubicBezTo>
                      <a:pt x="222" y="139"/>
                      <a:pt x="278" y="112"/>
                      <a:pt x="333" y="112"/>
                    </a:cubicBezTo>
                    <a:close/>
                    <a:moveTo>
                      <a:pt x="333" y="1"/>
                    </a:moveTo>
                    <a:cubicBezTo>
                      <a:pt x="222" y="1"/>
                      <a:pt x="139" y="56"/>
                      <a:pt x="111" y="112"/>
                    </a:cubicBezTo>
                    <a:cubicBezTo>
                      <a:pt x="56" y="167"/>
                      <a:pt x="28" y="250"/>
                      <a:pt x="28" y="361"/>
                    </a:cubicBezTo>
                    <a:lnTo>
                      <a:pt x="0" y="472"/>
                    </a:lnTo>
                    <a:lnTo>
                      <a:pt x="28" y="611"/>
                    </a:lnTo>
                    <a:cubicBezTo>
                      <a:pt x="28" y="694"/>
                      <a:pt x="56" y="805"/>
                      <a:pt x="111" y="860"/>
                    </a:cubicBezTo>
                    <a:cubicBezTo>
                      <a:pt x="139" y="916"/>
                      <a:pt x="222" y="943"/>
                      <a:pt x="333" y="943"/>
                    </a:cubicBezTo>
                    <a:cubicBezTo>
                      <a:pt x="472" y="943"/>
                      <a:pt x="555" y="916"/>
                      <a:pt x="583" y="860"/>
                    </a:cubicBezTo>
                    <a:cubicBezTo>
                      <a:pt x="638" y="805"/>
                      <a:pt x="666" y="694"/>
                      <a:pt x="666" y="611"/>
                    </a:cubicBezTo>
                    <a:cubicBezTo>
                      <a:pt x="666" y="583"/>
                      <a:pt x="694" y="527"/>
                      <a:pt x="694" y="472"/>
                    </a:cubicBezTo>
                    <a:cubicBezTo>
                      <a:pt x="694" y="444"/>
                      <a:pt x="666" y="389"/>
                      <a:pt x="666" y="361"/>
                    </a:cubicBezTo>
                    <a:cubicBezTo>
                      <a:pt x="666" y="250"/>
                      <a:pt x="638" y="167"/>
                      <a:pt x="583" y="112"/>
                    </a:cubicBezTo>
                    <a:cubicBezTo>
                      <a:pt x="555" y="56"/>
                      <a:pt x="472" y="1"/>
                      <a:pt x="3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2" name="Google Shape;1202;p49"/>
              <p:cNvSpPr/>
              <p:nvPr/>
            </p:nvSpPr>
            <p:spPr>
              <a:xfrm>
                <a:off x="8325813" y="2571738"/>
                <a:ext cx="104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417" h="916" extrusionOk="0">
                    <a:moveTo>
                      <a:pt x="333" y="1"/>
                    </a:moveTo>
                    <a:cubicBezTo>
                      <a:pt x="306" y="1"/>
                      <a:pt x="306" y="1"/>
                      <a:pt x="278" y="29"/>
                    </a:cubicBezTo>
                    <a:lnTo>
                      <a:pt x="1" y="250"/>
                    </a:lnTo>
                    <a:cubicBezTo>
                      <a:pt x="1" y="278"/>
                      <a:pt x="1" y="278"/>
                      <a:pt x="1" y="278"/>
                    </a:cubicBezTo>
                    <a:lnTo>
                      <a:pt x="28" y="306"/>
                    </a:lnTo>
                    <a:cubicBezTo>
                      <a:pt x="28" y="334"/>
                      <a:pt x="56" y="334"/>
                      <a:pt x="56" y="334"/>
                    </a:cubicBezTo>
                    <a:lnTo>
                      <a:pt x="84" y="334"/>
                    </a:lnTo>
                    <a:lnTo>
                      <a:pt x="306" y="167"/>
                    </a:lnTo>
                    <a:lnTo>
                      <a:pt x="306" y="888"/>
                    </a:lnTo>
                    <a:cubicBezTo>
                      <a:pt x="306" y="916"/>
                      <a:pt x="306" y="916"/>
                      <a:pt x="306" y="916"/>
                    </a:cubicBezTo>
                    <a:lnTo>
                      <a:pt x="416" y="916"/>
                    </a:lnTo>
                    <a:cubicBezTo>
                      <a:pt x="416" y="916"/>
                      <a:pt x="416" y="916"/>
                      <a:pt x="416" y="888"/>
                    </a:cubicBezTo>
                    <a:lnTo>
                      <a:pt x="416" y="29"/>
                    </a:lnTo>
                    <a:cubicBezTo>
                      <a:pt x="389" y="1"/>
                      <a:pt x="389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3" name="Google Shape;1203;p49"/>
              <p:cNvSpPr/>
              <p:nvPr/>
            </p:nvSpPr>
            <p:spPr>
              <a:xfrm>
                <a:off x="8323400" y="2966303"/>
                <a:ext cx="159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638" h="916" extrusionOk="0">
                    <a:moveTo>
                      <a:pt x="305" y="0"/>
                    </a:moveTo>
                    <a:cubicBezTo>
                      <a:pt x="250" y="0"/>
                      <a:pt x="194" y="0"/>
                      <a:pt x="139" y="28"/>
                    </a:cubicBezTo>
                    <a:cubicBezTo>
                      <a:pt x="111" y="56"/>
                      <a:pt x="83" y="84"/>
                      <a:pt x="56" y="139"/>
                    </a:cubicBezTo>
                    <a:cubicBezTo>
                      <a:pt x="28" y="167"/>
                      <a:pt x="0" y="222"/>
                      <a:pt x="0" y="278"/>
                    </a:cubicBezTo>
                    <a:lnTo>
                      <a:pt x="28" y="278"/>
                    </a:lnTo>
                    <a:cubicBezTo>
                      <a:pt x="28" y="305"/>
                      <a:pt x="28" y="305"/>
                      <a:pt x="28" y="305"/>
                    </a:cubicBezTo>
                    <a:lnTo>
                      <a:pt x="111" y="305"/>
                    </a:lnTo>
                    <a:cubicBezTo>
                      <a:pt x="111" y="305"/>
                      <a:pt x="111" y="305"/>
                      <a:pt x="111" y="278"/>
                    </a:cubicBezTo>
                    <a:lnTo>
                      <a:pt x="139" y="278"/>
                    </a:lnTo>
                    <a:cubicBezTo>
                      <a:pt x="139" y="222"/>
                      <a:pt x="167" y="167"/>
                      <a:pt x="194" y="139"/>
                    </a:cubicBezTo>
                    <a:cubicBezTo>
                      <a:pt x="222" y="111"/>
                      <a:pt x="250" y="84"/>
                      <a:pt x="305" y="84"/>
                    </a:cubicBezTo>
                    <a:cubicBezTo>
                      <a:pt x="361" y="84"/>
                      <a:pt x="416" y="111"/>
                      <a:pt x="444" y="139"/>
                    </a:cubicBezTo>
                    <a:cubicBezTo>
                      <a:pt x="472" y="167"/>
                      <a:pt x="472" y="222"/>
                      <a:pt x="472" y="250"/>
                    </a:cubicBezTo>
                    <a:cubicBezTo>
                      <a:pt x="472" y="305"/>
                      <a:pt x="472" y="333"/>
                      <a:pt x="444" y="361"/>
                    </a:cubicBezTo>
                    <a:cubicBezTo>
                      <a:pt x="416" y="416"/>
                      <a:pt x="388" y="444"/>
                      <a:pt x="305" y="500"/>
                    </a:cubicBezTo>
                    <a:lnTo>
                      <a:pt x="28" y="805"/>
                    </a:lnTo>
                    <a:cubicBezTo>
                      <a:pt x="0" y="805"/>
                      <a:pt x="0" y="832"/>
                      <a:pt x="0" y="860"/>
                    </a:cubicBezTo>
                    <a:lnTo>
                      <a:pt x="0" y="888"/>
                    </a:lnTo>
                    <a:cubicBezTo>
                      <a:pt x="0" y="888"/>
                      <a:pt x="0" y="915"/>
                      <a:pt x="0" y="915"/>
                    </a:cubicBezTo>
                    <a:lnTo>
                      <a:pt x="610" y="915"/>
                    </a:lnTo>
                    <a:cubicBezTo>
                      <a:pt x="638" y="915"/>
                      <a:pt x="638" y="888"/>
                      <a:pt x="638" y="888"/>
                    </a:cubicBezTo>
                    <a:lnTo>
                      <a:pt x="638" y="832"/>
                    </a:lnTo>
                    <a:lnTo>
                      <a:pt x="610" y="832"/>
                    </a:lnTo>
                    <a:cubicBezTo>
                      <a:pt x="610" y="805"/>
                      <a:pt x="610" y="805"/>
                      <a:pt x="610" y="805"/>
                    </a:cubicBezTo>
                    <a:lnTo>
                      <a:pt x="194" y="805"/>
                    </a:lnTo>
                    <a:lnTo>
                      <a:pt x="444" y="555"/>
                    </a:lnTo>
                    <a:cubicBezTo>
                      <a:pt x="499" y="500"/>
                      <a:pt x="555" y="444"/>
                      <a:pt x="582" y="416"/>
                    </a:cubicBezTo>
                    <a:cubicBezTo>
                      <a:pt x="610" y="361"/>
                      <a:pt x="610" y="305"/>
                      <a:pt x="610" y="250"/>
                    </a:cubicBezTo>
                    <a:cubicBezTo>
                      <a:pt x="610" y="195"/>
                      <a:pt x="582" y="111"/>
                      <a:pt x="527" y="56"/>
                    </a:cubicBezTo>
                    <a:cubicBezTo>
                      <a:pt x="499" y="0"/>
                      <a:pt x="416" y="0"/>
                      <a:pt x="3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49"/>
              <p:cNvSpPr/>
              <p:nvPr/>
            </p:nvSpPr>
            <p:spPr>
              <a:xfrm>
                <a:off x="8323050" y="3360868"/>
                <a:ext cx="1665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666" h="944" extrusionOk="0">
                    <a:moveTo>
                      <a:pt x="28" y="1"/>
                    </a:moveTo>
                    <a:cubicBezTo>
                      <a:pt x="28" y="29"/>
                      <a:pt x="28" y="29"/>
                      <a:pt x="28" y="29"/>
                    </a:cubicBezTo>
                    <a:lnTo>
                      <a:pt x="28" y="84"/>
                    </a:lnTo>
                    <a:cubicBezTo>
                      <a:pt x="28" y="84"/>
                      <a:pt x="28" y="84"/>
                      <a:pt x="28" y="112"/>
                    </a:cubicBezTo>
                    <a:lnTo>
                      <a:pt x="444" y="112"/>
                    </a:lnTo>
                    <a:lnTo>
                      <a:pt x="194" y="389"/>
                    </a:lnTo>
                    <a:cubicBezTo>
                      <a:pt x="194" y="417"/>
                      <a:pt x="167" y="417"/>
                      <a:pt x="167" y="417"/>
                    </a:cubicBezTo>
                    <a:lnTo>
                      <a:pt x="167" y="472"/>
                    </a:lnTo>
                    <a:lnTo>
                      <a:pt x="194" y="472"/>
                    </a:lnTo>
                    <a:cubicBezTo>
                      <a:pt x="194" y="500"/>
                      <a:pt x="194" y="500"/>
                      <a:pt x="194" y="500"/>
                    </a:cubicBezTo>
                    <a:lnTo>
                      <a:pt x="333" y="500"/>
                    </a:lnTo>
                    <a:cubicBezTo>
                      <a:pt x="472" y="500"/>
                      <a:pt x="527" y="555"/>
                      <a:pt x="527" y="666"/>
                    </a:cubicBezTo>
                    <a:cubicBezTo>
                      <a:pt x="527" y="722"/>
                      <a:pt x="499" y="749"/>
                      <a:pt x="472" y="777"/>
                    </a:cubicBezTo>
                    <a:cubicBezTo>
                      <a:pt x="444" y="805"/>
                      <a:pt x="388" y="833"/>
                      <a:pt x="333" y="833"/>
                    </a:cubicBezTo>
                    <a:cubicBezTo>
                      <a:pt x="278" y="833"/>
                      <a:pt x="222" y="833"/>
                      <a:pt x="194" y="805"/>
                    </a:cubicBezTo>
                    <a:cubicBezTo>
                      <a:pt x="139" y="777"/>
                      <a:pt x="111" y="749"/>
                      <a:pt x="111" y="694"/>
                    </a:cubicBezTo>
                    <a:cubicBezTo>
                      <a:pt x="83" y="666"/>
                      <a:pt x="83" y="666"/>
                      <a:pt x="83" y="666"/>
                    </a:cubicBezTo>
                    <a:lnTo>
                      <a:pt x="28" y="666"/>
                    </a:lnTo>
                    <a:cubicBezTo>
                      <a:pt x="0" y="666"/>
                      <a:pt x="0" y="666"/>
                      <a:pt x="0" y="694"/>
                    </a:cubicBezTo>
                    <a:cubicBezTo>
                      <a:pt x="0" y="749"/>
                      <a:pt x="0" y="777"/>
                      <a:pt x="28" y="805"/>
                    </a:cubicBezTo>
                    <a:cubicBezTo>
                      <a:pt x="56" y="860"/>
                      <a:pt x="83" y="888"/>
                      <a:pt x="139" y="916"/>
                    </a:cubicBezTo>
                    <a:cubicBezTo>
                      <a:pt x="194" y="916"/>
                      <a:pt x="250" y="943"/>
                      <a:pt x="333" y="943"/>
                    </a:cubicBezTo>
                    <a:cubicBezTo>
                      <a:pt x="388" y="943"/>
                      <a:pt x="444" y="916"/>
                      <a:pt x="499" y="916"/>
                    </a:cubicBezTo>
                    <a:cubicBezTo>
                      <a:pt x="555" y="888"/>
                      <a:pt x="582" y="860"/>
                      <a:pt x="610" y="805"/>
                    </a:cubicBezTo>
                    <a:cubicBezTo>
                      <a:pt x="638" y="777"/>
                      <a:pt x="666" y="722"/>
                      <a:pt x="666" y="666"/>
                    </a:cubicBezTo>
                    <a:cubicBezTo>
                      <a:pt x="666" y="583"/>
                      <a:pt x="638" y="500"/>
                      <a:pt x="582" y="472"/>
                    </a:cubicBezTo>
                    <a:cubicBezTo>
                      <a:pt x="527" y="417"/>
                      <a:pt x="444" y="389"/>
                      <a:pt x="361" y="389"/>
                    </a:cubicBezTo>
                    <a:lnTo>
                      <a:pt x="333" y="389"/>
                    </a:lnTo>
                    <a:lnTo>
                      <a:pt x="610" y="112"/>
                    </a:lnTo>
                    <a:cubicBezTo>
                      <a:pt x="610" y="84"/>
                      <a:pt x="610" y="84"/>
                      <a:pt x="610" y="84"/>
                    </a:cubicBezTo>
                    <a:lnTo>
                      <a:pt x="610" y="29"/>
                    </a:lnTo>
                    <a:cubicBezTo>
                      <a:pt x="610" y="29"/>
                      <a:pt x="610" y="29"/>
                      <a:pt x="6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49"/>
              <p:cNvSpPr/>
              <p:nvPr/>
            </p:nvSpPr>
            <p:spPr>
              <a:xfrm>
                <a:off x="8322000" y="3756132"/>
                <a:ext cx="18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916" extrusionOk="0">
                    <a:moveTo>
                      <a:pt x="444" y="139"/>
                    </a:moveTo>
                    <a:lnTo>
                      <a:pt x="444" y="582"/>
                    </a:lnTo>
                    <a:lnTo>
                      <a:pt x="139" y="582"/>
                    </a:lnTo>
                    <a:lnTo>
                      <a:pt x="444" y="139"/>
                    </a:lnTo>
                    <a:close/>
                    <a:moveTo>
                      <a:pt x="416" y="0"/>
                    </a:moveTo>
                    <a:cubicBezTo>
                      <a:pt x="416" y="0"/>
                      <a:pt x="416" y="28"/>
                      <a:pt x="416" y="28"/>
                    </a:cubicBezTo>
                    <a:lnTo>
                      <a:pt x="1" y="582"/>
                    </a:lnTo>
                    <a:cubicBezTo>
                      <a:pt x="1" y="582"/>
                      <a:pt x="1" y="610"/>
                      <a:pt x="1" y="610"/>
                    </a:cubicBezTo>
                    <a:lnTo>
                      <a:pt x="1" y="666"/>
                    </a:lnTo>
                    <a:cubicBezTo>
                      <a:pt x="1" y="666"/>
                      <a:pt x="1" y="693"/>
                      <a:pt x="1" y="693"/>
                    </a:cubicBezTo>
                    <a:lnTo>
                      <a:pt x="444" y="693"/>
                    </a:lnTo>
                    <a:lnTo>
                      <a:pt x="444" y="887"/>
                    </a:lnTo>
                    <a:cubicBezTo>
                      <a:pt x="444" y="887"/>
                      <a:pt x="472" y="915"/>
                      <a:pt x="472" y="915"/>
                    </a:cubicBezTo>
                    <a:lnTo>
                      <a:pt x="555" y="915"/>
                    </a:lnTo>
                    <a:cubicBezTo>
                      <a:pt x="583" y="915"/>
                      <a:pt x="583" y="887"/>
                      <a:pt x="583" y="887"/>
                    </a:cubicBezTo>
                    <a:lnTo>
                      <a:pt x="583" y="693"/>
                    </a:lnTo>
                    <a:lnTo>
                      <a:pt x="721" y="693"/>
                    </a:lnTo>
                    <a:cubicBezTo>
                      <a:pt x="721" y="693"/>
                      <a:pt x="721" y="666"/>
                      <a:pt x="721" y="666"/>
                    </a:cubicBezTo>
                    <a:lnTo>
                      <a:pt x="721" y="610"/>
                    </a:lnTo>
                    <a:cubicBezTo>
                      <a:pt x="721" y="582"/>
                      <a:pt x="694" y="582"/>
                      <a:pt x="694" y="582"/>
                    </a:cubicBezTo>
                    <a:lnTo>
                      <a:pt x="583" y="582"/>
                    </a:lnTo>
                    <a:lnTo>
                      <a:pt x="583" y="28"/>
                    </a:lnTo>
                    <a:cubicBezTo>
                      <a:pt x="583" y="28"/>
                      <a:pt x="583" y="28"/>
                      <a:pt x="5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6" name="Google Shape;1206;p49"/>
              <p:cNvSpPr/>
              <p:nvPr/>
            </p:nvSpPr>
            <p:spPr>
              <a:xfrm>
                <a:off x="8323400" y="4150698"/>
                <a:ext cx="1595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638" h="944" extrusionOk="0">
                    <a:moveTo>
                      <a:pt x="111" y="1"/>
                    </a:moveTo>
                    <a:cubicBezTo>
                      <a:pt x="83" y="1"/>
                      <a:pt x="83" y="1"/>
                      <a:pt x="83" y="28"/>
                    </a:cubicBezTo>
                    <a:lnTo>
                      <a:pt x="28" y="472"/>
                    </a:lnTo>
                    <a:cubicBezTo>
                      <a:pt x="28" y="472"/>
                      <a:pt x="28" y="472"/>
                      <a:pt x="28" y="500"/>
                    </a:cubicBezTo>
                    <a:lnTo>
                      <a:pt x="139" y="500"/>
                    </a:lnTo>
                    <a:cubicBezTo>
                      <a:pt x="167" y="500"/>
                      <a:pt x="167" y="472"/>
                      <a:pt x="167" y="472"/>
                    </a:cubicBezTo>
                    <a:cubicBezTo>
                      <a:pt x="194" y="472"/>
                      <a:pt x="222" y="444"/>
                      <a:pt x="250" y="444"/>
                    </a:cubicBezTo>
                    <a:cubicBezTo>
                      <a:pt x="250" y="444"/>
                      <a:pt x="278" y="417"/>
                      <a:pt x="305" y="417"/>
                    </a:cubicBezTo>
                    <a:cubicBezTo>
                      <a:pt x="361" y="417"/>
                      <a:pt x="416" y="444"/>
                      <a:pt x="472" y="472"/>
                    </a:cubicBezTo>
                    <a:cubicBezTo>
                      <a:pt x="499" y="528"/>
                      <a:pt x="527" y="555"/>
                      <a:pt x="527" y="611"/>
                    </a:cubicBezTo>
                    <a:cubicBezTo>
                      <a:pt x="527" y="694"/>
                      <a:pt x="499" y="722"/>
                      <a:pt x="472" y="777"/>
                    </a:cubicBezTo>
                    <a:cubicBezTo>
                      <a:pt x="416" y="805"/>
                      <a:pt x="361" y="833"/>
                      <a:pt x="305" y="833"/>
                    </a:cubicBezTo>
                    <a:cubicBezTo>
                      <a:pt x="278" y="833"/>
                      <a:pt x="222" y="805"/>
                      <a:pt x="194" y="777"/>
                    </a:cubicBezTo>
                    <a:cubicBezTo>
                      <a:pt x="167" y="777"/>
                      <a:pt x="139" y="722"/>
                      <a:pt x="111" y="694"/>
                    </a:cubicBezTo>
                    <a:cubicBezTo>
                      <a:pt x="111" y="666"/>
                      <a:pt x="111" y="666"/>
                      <a:pt x="83" y="666"/>
                    </a:cubicBezTo>
                    <a:lnTo>
                      <a:pt x="0" y="666"/>
                    </a:lnTo>
                    <a:lnTo>
                      <a:pt x="0" y="694"/>
                    </a:lnTo>
                    <a:cubicBezTo>
                      <a:pt x="0" y="722"/>
                      <a:pt x="0" y="777"/>
                      <a:pt x="28" y="805"/>
                    </a:cubicBezTo>
                    <a:cubicBezTo>
                      <a:pt x="56" y="833"/>
                      <a:pt x="83" y="860"/>
                      <a:pt x="139" y="888"/>
                    </a:cubicBezTo>
                    <a:cubicBezTo>
                      <a:pt x="194" y="916"/>
                      <a:pt x="250" y="943"/>
                      <a:pt x="305" y="943"/>
                    </a:cubicBezTo>
                    <a:cubicBezTo>
                      <a:pt x="388" y="943"/>
                      <a:pt x="444" y="916"/>
                      <a:pt x="472" y="888"/>
                    </a:cubicBezTo>
                    <a:cubicBezTo>
                      <a:pt x="527" y="860"/>
                      <a:pt x="582" y="833"/>
                      <a:pt x="610" y="777"/>
                    </a:cubicBezTo>
                    <a:cubicBezTo>
                      <a:pt x="638" y="749"/>
                      <a:pt x="638" y="694"/>
                      <a:pt x="638" y="611"/>
                    </a:cubicBezTo>
                    <a:cubicBezTo>
                      <a:pt x="638" y="555"/>
                      <a:pt x="638" y="500"/>
                      <a:pt x="610" y="472"/>
                    </a:cubicBezTo>
                    <a:cubicBezTo>
                      <a:pt x="582" y="417"/>
                      <a:pt x="527" y="389"/>
                      <a:pt x="499" y="361"/>
                    </a:cubicBezTo>
                    <a:cubicBezTo>
                      <a:pt x="444" y="333"/>
                      <a:pt x="388" y="333"/>
                      <a:pt x="333" y="333"/>
                    </a:cubicBezTo>
                    <a:cubicBezTo>
                      <a:pt x="250" y="333"/>
                      <a:pt x="194" y="333"/>
                      <a:pt x="167" y="361"/>
                    </a:cubicBezTo>
                    <a:lnTo>
                      <a:pt x="194" y="112"/>
                    </a:lnTo>
                    <a:lnTo>
                      <a:pt x="582" y="112"/>
                    </a:lnTo>
                    <a:cubicBezTo>
                      <a:pt x="582" y="84"/>
                      <a:pt x="582" y="84"/>
                      <a:pt x="582" y="84"/>
                    </a:cubicBezTo>
                    <a:lnTo>
                      <a:pt x="582" y="28"/>
                    </a:lnTo>
                    <a:cubicBezTo>
                      <a:pt x="582" y="28"/>
                      <a:pt x="582" y="1"/>
                      <a:pt x="5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7" name="Google Shape;1207;p49"/>
              <p:cNvSpPr/>
              <p:nvPr/>
            </p:nvSpPr>
            <p:spPr>
              <a:xfrm>
                <a:off x="8322700" y="4545963"/>
                <a:ext cx="166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666" h="916" extrusionOk="0">
                    <a:moveTo>
                      <a:pt x="333" y="416"/>
                    </a:moveTo>
                    <a:cubicBezTo>
                      <a:pt x="361" y="416"/>
                      <a:pt x="416" y="416"/>
                      <a:pt x="444" y="444"/>
                    </a:cubicBezTo>
                    <a:cubicBezTo>
                      <a:pt x="472" y="444"/>
                      <a:pt x="499" y="472"/>
                      <a:pt x="527" y="499"/>
                    </a:cubicBezTo>
                    <a:cubicBezTo>
                      <a:pt x="527" y="527"/>
                      <a:pt x="555" y="583"/>
                      <a:pt x="555" y="610"/>
                    </a:cubicBezTo>
                    <a:cubicBezTo>
                      <a:pt x="555" y="666"/>
                      <a:pt x="527" y="694"/>
                      <a:pt x="527" y="721"/>
                    </a:cubicBezTo>
                    <a:cubicBezTo>
                      <a:pt x="499" y="749"/>
                      <a:pt x="472" y="777"/>
                      <a:pt x="444" y="804"/>
                    </a:cubicBezTo>
                    <a:cubicBezTo>
                      <a:pt x="416" y="804"/>
                      <a:pt x="361" y="832"/>
                      <a:pt x="333" y="832"/>
                    </a:cubicBezTo>
                    <a:cubicBezTo>
                      <a:pt x="305" y="832"/>
                      <a:pt x="250" y="804"/>
                      <a:pt x="222" y="804"/>
                    </a:cubicBezTo>
                    <a:cubicBezTo>
                      <a:pt x="194" y="777"/>
                      <a:pt x="167" y="749"/>
                      <a:pt x="139" y="721"/>
                    </a:cubicBezTo>
                    <a:cubicBezTo>
                      <a:pt x="139" y="694"/>
                      <a:pt x="111" y="666"/>
                      <a:pt x="111" y="610"/>
                    </a:cubicBezTo>
                    <a:cubicBezTo>
                      <a:pt x="111" y="583"/>
                      <a:pt x="139" y="527"/>
                      <a:pt x="139" y="499"/>
                    </a:cubicBezTo>
                    <a:cubicBezTo>
                      <a:pt x="167" y="472"/>
                      <a:pt x="194" y="444"/>
                      <a:pt x="222" y="444"/>
                    </a:cubicBezTo>
                    <a:cubicBezTo>
                      <a:pt x="250" y="416"/>
                      <a:pt x="305" y="416"/>
                      <a:pt x="333" y="416"/>
                    </a:cubicBezTo>
                    <a:close/>
                    <a:moveTo>
                      <a:pt x="333" y="0"/>
                    </a:moveTo>
                    <a:cubicBezTo>
                      <a:pt x="333" y="28"/>
                      <a:pt x="333" y="28"/>
                      <a:pt x="333" y="28"/>
                    </a:cubicBezTo>
                    <a:lnTo>
                      <a:pt x="83" y="361"/>
                    </a:lnTo>
                    <a:cubicBezTo>
                      <a:pt x="28" y="444"/>
                      <a:pt x="0" y="527"/>
                      <a:pt x="0" y="610"/>
                    </a:cubicBezTo>
                    <a:cubicBezTo>
                      <a:pt x="0" y="666"/>
                      <a:pt x="0" y="721"/>
                      <a:pt x="28" y="777"/>
                    </a:cubicBezTo>
                    <a:cubicBezTo>
                      <a:pt x="56" y="832"/>
                      <a:pt x="111" y="860"/>
                      <a:pt x="139" y="888"/>
                    </a:cubicBezTo>
                    <a:cubicBezTo>
                      <a:pt x="194" y="915"/>
                      <a:pt x="278" y="915"/>
                      <a:pt x="333" y="915"/>
                    </a:cubicBezTo>
                    <a:cubicBezTo>
                      <a:pt x="416" y="915"/>
                      <a:pt x="472" y="915"/>
                      <a:pt x="527" y="888"/>
                    </a:cubicBezTo>
                    <a:cubicBezTo>
                      <a:pt x="555" y="860"/>
                      <a:pt x="610" y="804"/>
                      <a:pt x="638" y="777"/>
                    </a:cubicBezTo>
                    <a:cubicBezTo>
                      <a:pt x="666" y="721"/>
                      <a:pt x="666" y="666"/>
                      <a:pt x="666" y="610"/>
                    </a:cubicBezTo>
                    <a:cubicBezTo>
                      <a:pt x="666" y="555"/>
                      <a:pt x="666" y="499"/>
                      <a:pt x="638" y="472"/>
                    </a:cubicBezTo>
                    <a:cubicBezTo>
                      <a:pt x="610" y="416"/>
                      <a:pt x="555" y="361"/>
                      <a:pt x="527" y="333"/>
                    </a:cubicBezTo>
                    <a:cubicBezTo>
                      <a:pt x="472" y="305"/>
                      <a:pt x="416" y="305"/>
                      <a:pt x="361" y="305"/>
                    </a:cubicBezTo>
                    <a:lnTo>
                      <a:pt x="278" y="305"/>
                    </a:lnTo>
                    <a:lnTo>
                      <a:pt x="472" y="28"/>
                    </a:lnTo>
                    <a:cubicBezTo>
                      <a:pt x="472" y="28"/>
                      <a:pt x="472" y="0"/>
                      <a:pt x="4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8" name="Google Shape;1208;p49"/>
            <p:cNvGrpSpPr/>
            <p:nvPr/>
          </p:nvGrpSpPr>
          <p:grpSpPr>
            <a:xfrm>
              <a:off x="5614975" y="4609225"/>
              <a:ext cx="2597125" cy="40925"/>
              <a:chOff x="5614975" y="4609225"/>
              <a:chExt cx="2597125" cy="40925"/>
            </a:xfrm>
          </p:grpSpPr>
          <p:sp>
            <p:nvSpPr>
              <p:cNvPr id="1209" name="Google Shape;1209;p49"/>
              <p:cNvSpPr/>
              <p:nvPr/>
            </p:nvSpPr>
            <p:spPr>
              <a:xfrm>
                <a:off x="5614975" y="4632100"/>
                <a:ext cx="24974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722" extrusionOk="0">
                    <a:moveTo>
                      <a:pt x="638" y="139"/>
                    </a:moveTo>
                    <a:cubicBezTo>
                      <a:pt x="721" y="139"/>
                      <a:pt x="777" y="167"/>
                      <a:pt x="832" y="194"/>
                    </a:cubicBezTo>
                    <a:cubicBezTo>
                      <a:pt x="888" y="222"/>
                      <a:pt x="915" y="277"/>
                      <a:pt x="915" y="361"/>
                    </a:cubicBezTo>
                    <a:cubicBezTo>
                      <a:pt x="915" y="416"/>
                      <a:pt x="888" y="472"/>
                      <a:pt x="832" y="527"/>
                    </a:cubicBezTo>
                    <a:cubicBezTo>
                      <a:pt x="777" y="555"/>
                      <a:pt x="721" y="582"/>
                      <a:pt x="638" y="582"/>
                    </a:cubicBezTo>
                    <a:lnTo>
                      <a:pt x="389" y="582"/>
                    </a:lnTo>
                    <a:cubicBezTo>
                      <a:pt x="306" y="582"/>
                      <a:pt x="250" y="555"/>
                      <a:pt x="195" y="527"/>
                    </a:cubicBezTo>
                    <a:cubicBezTo>
                      <a:pt x="139" y="472"/>
                      <a:pt x="111" y="416"/>
                      <a:pt x="111" y="361"/>
                    </a:cubicBezTo>
                    <a:cubicBezTo>
                      <a:pt x="111" y="277"/>
                      <a:pt x="139" y="222"/>
                      <a:pt x="195" y="194"/>
                    </a:cubicBezTo>
                    <a:cubicBezTo>
                      <a:pt x="250" y="167"/>
                      <a:pt x="306" y="139"/>
                      <a:pt x="389" y="139"/>
                    </a:cubicBezTo>
                    <a:close/>
                    <a:moveTo>
                      <a:pt x="389" y="0"/>
                    </a:moveTo>
                    <a:cubicBezTo>
                      <a:pt x="278" y="0"/>
                      <a:pt x="195" y="28"/>
                      <a:pt x="111" y="83"/>
                    </a:cubicBezTo>
                    <a:cubicBezTo>
                      <a:pt x="28" y="139"/>
                      <a:pt x="1" y="222"/>
                      <a:pt x="1" y="361"/>
                    </a:cubicBezTo>
                    <a:cubicBezTo>
                      <a:pt x="1" y="472"/>
                      <a:pt x="28" y="555"/>
                      <a:pt x="111" y="610"/>
                    </a:cubicBezTo>
                    <a:cubicBezTo>
                      <a:pt x="195" y="666"/>
                      <a:pt x="278" y="721"/>
                      <a:pt x="389" y="721"/>
                    </a:cubicBezTo>
                    <a:lnTo>
                      <a:pt x="638" y="721"/>
                    </a:lnTo>
                    <a:cubicBezTo>
                      <a:pt x="749" y="693"/>
                      <a:pt x="832" y="666"/>
                      <a:pt x="915" y="610"/>
                    </a:cubicBezTo>
                    <a:cubicBezTo>
                      <a:pt x="999" y="555"/>
                      <a:pt x="1026" y="472"/>
                      <a:pt x="1026" y="361"/>
                    </a:cubicBezTo>
                    <a:cubicBezTo>
                      <a:pt x="1026" y="222"/>
                      <a:pt x="999" y="139"/>
                      <a:pt x="915" y="83"/>
                    </a:cubicBezTo>
                    <a:cubicBezTo>
                      <a:pt x="832" y="28"/>
                      <a:pt x="749" y="0"/>
                      <a:pt x="6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0" name="Google Shape;1210;p49"/>
              <p:cNvSpPr/>
              <p:nvPr/>
            </p:nvSpPr>
            <p:spPr>
              <a:xfrm>
                <a:off x="5615656" y="4617525"/>
                <a:ext cx="23612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971" h="445" extrusionOk="0">
                    <a:moveTo>
                      <a:pt x="0" y="1"/>
                    </a:moveTo>
                    <a:cubicBezTo>
                      <a:pt x="0" y="1"/>
                      <a:pt x="0" y="29"/>
                      <a:pt x="0" y="29"/>
                    </a:cubicBezTo>
                    <a:lnTo>
                      <a:pt x="0" y="84"/>
                    </a:lnTo>
                    <a:cubicBezTo>
                      <a:pt x="0" y="112"/>
                      <a:pt x="0" y="112"/>
                      <a:pt x="0" y="140"/>
                    </a:cubicBezTo>
                    <a:lnTo>
                      <a:pt x="250" y="445"/>
                    </a:lnTo>
                    <a:lnTo>
                      <a:pt x="278" y="445"/>
                    </a:lnTo>
                    <a:lnTo>
                      <a:pt x="333" y="417"/>
                    </a:lnTo>
                    <a:cubicBezTo>
                      <a:pt x="333" y="417"/>
                      <a:pt x="333" y="389"/>
                      <a:pt x="333" y="389"/>
                    </a:cubicBezTo>
                    <a:cubicBezTo>
                      <a:pt x="333" y="389"/>
                      <a:pt x="333" y="361"/>
                      <a:pt x="333" y="361"/>
                    </a:cubicBezTo>
                    <a:lnTo>
                      <a:pt x="139" y="140"/>
                    </a:lnTo>
                    <a:lnTo>
                      <a:pt x="943" y="140"/>
                    </a:lnTo>
                    <a:cubicBezTo>
                      <a:pt x="971" y="140"/>
                      <a:pt x="971" y="140"/>
                      <a:pt x="971" y="112"/>
                    </a:cubicBezTo>
                    <a:lnTo>
                      <a:pt x="971" y="29"/>
                    </a:lnTo>
                    <a:cubicBezTo>
                      <a:pt x="971" y="29"/>
                      <a:pt x="971" y="1"/>
                      <a:pt x="9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49"/>
              <p:cNvSpPr/>
              <p:nvPr/>
            </p:nvSpPr>
            <p:spPr>
              <a:xfrm>
                <a:off x="6128984" y="4632100"/>
                <a:ext cx="256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722" extrusionOk="0">
                    <a:moveTo>
                      <a:pt x="638" y="139"/>
                    </a:moveTo>
                    <a:cubicBezTo>
                      <a:pt x="722" y="139"/>
                      <a:pt x="805" y="167"/>
                      <a:pt x="833" y="194"/>
                    </a:cubicBezTo>
                    <a:cubicBezTo>
                      <a:pt x="888" y="222"/>
                      <a:pt x="916" y="277"/>
                      <a:pt x="916" y="361"/>
                    </a:cubicBezTo>
                    <a:cubicBezTo>
                      <a:pt x="916" y="416"/>
                      <a:pt x="888" y="472"/>
                      <a:pt x="833" y="527"/>
                    </a:cubicBezTo>
                    <a:cubicBezTo>
                      <a:pt x="805" y="555"/>
                      <a:pt x="722" y="582"/>
                      <a:pt x="638" y="582"/>
                    </a:cubicBezTo>
                    <a:lnTo>
                      <a:pt x="417" y="582"/>
                    </a:lnTo>
                    <a:cubicBezTo>
                      <a:pt x="306" y="582"/>
                      <a:pt x="250" y="555"/>
                      <a:pt x="195" y="527"/>
                    </a:cubicBezTo>
                    <a:cubicBezTo>
                      <a:pt x="139" y="472"/>
                      <a:pt x="139" y="416"/>
                      <a:pt x="139" y="361"/>
                    </a:cubicBezTo>
                    <a:cubicBezTo>
                      <a:pt x="139" y="277"/>
                      <a:pt x="139" y="222"/>
                      <a:pt x="195" y="194"/>
                    </a:cubicBezTo>
                    <a:cubicBezTo>
                      <a:pt x="250" y="167"/>
                      <a:pt x="306" y="139"/>
                      <a:pt x="417" y="139"/>
                    </a:cubicBezTo>
                    <a:close/>
                    <a:moveTo>
                      <a:pt x="389" y="0"/>
                    </a:moveTo>
                    <a:cubicBezTo>
                      <a:pt x="278" y="0"/>
                      <a:pt x="195" y="28"/>
                      <a:pt x="112" y="83"/>
                    </a:cubicBezTo>
                    <a:cubicBezTo>
                      <a:pt x="56" y="139"/>
                      <a:pt x="1" y="222"/>
                      <a:pt x="1" y="361"/>
                    </a:cubicBezTo>
                    <a:cubicBezTo>
                      <a:pt x="1" y="472"/>
                      <a:pt x="56" y="555"/>
                      <a:pt x="112" y="610"/>
                    </a:cubicBezTo>
                    <a:cubicBezTo>
                      <a:pt x="195" y="666"/>
                      <a:pt x="278" y="721"/>
                      <a:pt x="389" y="721"/>
                    </a:cubicBezTo>
                    <a:lnTo>
                      <a:pt x="638" y="721"/>
                    </a:lnTo>
                    <a:cubicBezTo>
                      <a:pt x="749" y="693"/>
                      <a:pt x="860" y="666"/>
                      <a:pt x="916" y="610"/>
                    </a:cubicBezTo>
                    <a:cubicBezTo>
                      <a:pt x="999" y="555"/>
                      <a:pt x="1027" y="472"/>
                      <a:pt x="1027" y="361"/>
                    </a:cubicBezTo>
                    <a:cubicBezTo>
                      <a:pt x="1027" y="222"/>
                      <a:pt x="999" y="139"/>
                      <a:pt x="916" y="83"/>
                    </a:cubicBezTo>
                    <a:cubicBezTo>
                      <a:pt x="860" y="28"/>
                      <a:pt x="749" y="0"/>
                      <a:pt x="6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49"/>
              <p:cNvSpPr/>
              <p:nvPr/>
            </p:nvSpPr>
            <p:spPr>
              <a:xfrm>
                <a:off x="6128575" y="4611300"/>
                <a:ext cx="25675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694" extrusionOk="0">
                    <a:moveTo>
                      <a:pt x="943" y="1"/>
                    </a:moveTo>
                    <a:cubicBezTo>
                      <a:pt x="916" y="1"/>
                      <a:pt x="916" y="28"/>
                      <a:pt x="916" y="28"/>
                    </a:cubicBezTo>
                    <a:cubicBezTo>
                      <a:pt x="888" y="28"/>
                      <a:pt x="888" y="28"/>
                      <a:pt x="888" y="56"/>
                    </a:cubicBezTo>
                    <a:lnTo>
                      <a:pt x="888" y="500"/>
                    </a:lnTo>
                    <a:lnTo>
                      <a:pt x="611" y="222"/>
                    </a:lnTo>
                    <a:cubicBezTo>
                      <a:pt x="555" y="139"/>
                      <a:pt x="500" y="112"/>
                      <a:pt x="472" y="84"/>
                    </a:cubicBezTo>
                    <a:cubicBezTo>
                      <a:pt x="417" y="56"/>
                      <a:pt x="361" y="28"/>
                      <a:pt x="306" y="28"/>
                    </a:cubicBezTo>
                    <a:cubicBezTo>
                      <a:pt x="223" y="28"/>
                      <a:pt x="139" y="56"/>
                      <a:pt x="84" y="112"/>
                    </a:cubicBezTo>
                    <a:cubicBezTo>
                      <a:pt x="29" y="167"/>
                      <a:pt x="1" y="250"/>
                      <a:pt x="1" y="361"/>
                    </a:cubicBezTo>
                    <a:cubicBezTo>
                      <a:pt x="1" y="417"/>
                      <a:pt x="29" y="472"/>
                      <a:pt x="56" y="527"/>
                    </a:cubicBezTo>
                    <a:cubicBezTo>
                      <a:pt x="84" y="583"/>
                      <a:pt x="112" y="611"/>
                      <a:pt x="167" y="638"/>
                    </a:cubicBezTo>
                    <a:cubicBezTo>
                      <a:pt x="223" y="666"/>
                      <a:pt x="278" y="666"/>
                      <a:pt x="306" y="694"/>
                    </a:cubicBezTo>
                    <a:cubicBezTo>
                      <a:pt x="333" y="694"/>
                      <a:pt x="333" y="666"/>
                      <a:pt x="333" y="666"/>
                    </a:cubicBezTo>
                    <a:cubicBezTo>
                      <a:pt x="333" y="666"/>
                      <a:pt x="333" y="666"/>
                      <a:pt x="333" y="638"/>
                    </a:cubicBezTo>
                    <a:lnTo>
                      <a:pt x="333" y="583"/>
                    </a:lnTo>
                    <a:cubicBezTo>
                      <a:pt x="333" y="583"/>
                      <a:pt x="333" y="555"/>
                      <a:pt x="333" y="555"/>
                    </a:cubicBezTo>
                    <a:lnTo>
                      <a:pt x="306" y="555"/>
                    </a:lnTo>
                    <a:cubicBezTo>
                      <a:pt x="250" y="527"/>
                      <a:pt x="223" y="527"/>
                      <a:pt x="167" y="472"/>
                    </a:cubicBezTo>
                    <a:cubicBezTo>
                      <a:pt x="139" y="444"/>
                      <a:pt x="139" y="417"/>
                      <a:pt x="139" y="361"/>
                    </a:cubicBezTo>
                    <a:cubicBezTo>
                      <a:pt x="139" y="306"/>
                      <a:pt x="139" y="250"/>
                      <a:pt x="167" y="222"/>
                    </a:cubicBezTo>
                    <a:cubicBezTo>
                      <a:pt x="195" y="195"/>
                      <a:pt x="250" y="167"/>
                      <a:pt x="306" y="167"/>
                    </a:cubicBezTo>
                    <a:cubicBezTo>
                      <a:pt x="361" y="167"/>
                      <a:pt x="389" y="195"/>
                      <a:pt x="417" y="195"/>
                    </a:cubicBezTo>
                    <a:cubicBezTo>
                      <a:pt x="472" y="222"/>
                      <a:pt x="500" y="278"/>
                      <a:pt x="583" y="361"/>
                    </a:cubicBezTo>
                    <a:lnTo>
                      <a:pt x="888" y="666"/>
                    </a:lnTo>
                    <a:cubicBezTo>
                      <a:pt x="888" y="694"/>
                      <a:pt x="916" y="694"/>
                      <a:pt x="943" y="694"/>
                    </a:cubicBezTo>
                    <a:lnTo>
                      <a:pt x="999" y="694"/>
                    </a:lnTo>
                    <a:cubicBezTo>
                      <a:pt x="1027" y="694"/>
                      <a:pt x="1027" y="666"/>
                      <a:pt x="1027" y="666"/>
                    </a:cubicBezTo>
                    <a:lnTo>
                      <a:pt x="1027" y="56"/>
                    </a:lnTo>
                    <a:cubicBezTo>
                      <a:pt x="1027" y="28"/>
                      <a:pt x="1027" y="28"/>
                      <a:pt x="999" y="28"/>
                    </a:cubicBezTo>
                    <a:cubicBezTo>
                      <a:pt x="999" y="28"/>
                      <a:pt x="999" y="1"/>
                      <a:pt x="9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3" name="Google Shape;1213;p49"/>
              <p:cNvSpPr/>
              <p:nvPr/>
            </p:nvSpPr>
            <p:spPr>
              <a:xfrm>
                <a:off x="6643694" y="4632100"/>
                <a:ext cx="249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999" h="722" extrusionOk="0">
                    <a:moveTo>
                      <a:pt x="610" y="139"/>
                    </a:moveTo>
                    <a:cubicBezTo>
                      <a:pt x="693" y="139"/>
                      <a:pt x="776" y="167"/>
                      <a:pt x="804" y="194"/>
                    </a:cubicBezTo>
                    <a:cubicBezTo>
                      <a:pt x="860" y="222"/>
                      <a:pt x="887" y="277"/>
                      <a:pt x="887" y="361"/>
                    </a:cubicBezTo>
                    <a:cubicBezTo>
                      <a:pt x="887" y="416"/>
                      <a:pt x="860" y="472"/>
                      <a:pt x="804" y="527"/>
                    </a:cubicBezTo>
                    <a:cubicBezTo>
                      <a:pt x="776" y="555"/>
                      <a:pt x="693" y="582"/>
                      <a:pt x="610" y="582"/>
                    </a:cubicBezTo>
                    <a:lnTo>
                      <a:pt x="388" y="582"/>
                    </a:lnTo>
                    <a:cubicBezTo>
                      <a:pt x="305" y="582"/>
                      <a:pt x="222" y="555"/>
                      <a:pt x="166" y="527"/>
                    </a:cubicBezTo>
                    <a:cubicBezTo>
                      <a:pt x="139" y="472"/>
                      <a:pt x="111" y="416"/>
                      <a:pt x="111" y="361"/>
                    </a:cubicBezTo>
                    <a:cubicBezTo>
                      <a:pt x="111" y="277"/>
                      <a:pt x="139" y="222"/>
                      <a:pt x="166" y="194"/>
                    </a:cubicBezTo>
                    <a:cubicBezTo>
                      <a:pt x="222" y="167"/>
                      <a:pt x="305" y="139"/>
                      <a:pt x="388" y="139"/>
                    </a:cubicBezTo>
                    <a:close/>
                    <a:moveTo>
                      <a:pt x="361" y="0"/>
                    </a:moveTo>
                    <a:cubicBezTo>
                      <a:pt x="250" y="0"/>
                      <a:pt x="166" y="28"/>
                      <a:pt x="83" y="83"/>
                    </a:cubicBezTo>
                    <a:cubicBezTo>
                      <a:pt x="28" y="139"/>
                      <a:pt x="0" y="222"/>
                      <a:pt x="0" y="361"/>
                    </a:cubicBezTo>
                    <a:cubicBezTo>
                      <a:pt x="0" y="472"/>
                      <a:pt x="28" y="555"/>
                      <a:pt x="83" y="610"/>
                    </a:cubicBezTo>
                    <a:cubicBezTo>
                      <a:pt x="166" y="666"/>
                      <a:pt x="250" y="721"/>
                      <a:pt x="361" y="721"/>
                    </a:cubicBezTo>
                    <a:lnTo>
                      <a:pt x="610" y="721"/>
                    </a:lnTo>
                    <a:cubicBezTo>
                      <a:pt x="721" y="693"/>
                      <a:pt x="832" y="666"/>
                      <a:pt x="887" y="610"/>
                    </a:cubicBezTo>
                    <a:cubicBezTo>
                      <a:pt x="971" y="555"/>
                      <a:pt x="998" y="472"/>
                      <a:pt x="998" y="361"/>
                    </a:cubicBezTo>
                    <a:cubicBezTo>
                      <a:pt x="998" y="222"/>
                      <a:pt x="971" y="139"/>
                      <a:pt x="887" y="83"/>
                    </a:cubicBezTo>
                    <a:cubicBezTo>
                      <a:pt x="832" y="28"/>
                      <a:pt x="721" y="0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4" name="Google Shape;1214;p49"/>
              <p:cNvSpPr/>
              <p:nvPr/>
            </p:nvSpPr>
            <p:spPr>
              <a:xfrm>
                <a:off x="6643556" y="4611300"/>
                <a:ext cx="24975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999" h="694" extrusionOk="0">
                    <a:moveTo>
                      <a:pt x="693" y="1"/>
                    </a:moveTo>
                    <a:cubicBezTo>
                      <a:pt x="610" y="1"/>
                      <a:pt x="555" y="28"/>
                      <a:pt x="499" y="84"/>
                    </a:cubicBezTo>
                    <a:cubicBezTo>
                      <a:pt x="444" y="139"/>
                      <a:pt x="416" y="195"/>
                      <a:pt x="416" y="306"/>
                    </a:cubicBezTo>
                    <a:lnTo>
                      <a:pt x="416" y="333"/>
                    </a:lnTo>
                    <a:lnTo>
                      <a:pt x="111" y="56"/>
                    </a:lnTo>
                    <a:cubicBezTo>
                      <a:pt x="111" y="28"/>
                      <a:pt x="83" y="28"/>
                      <a:pt x="83" y="28"/>
                    </a:cubicBezTo>
                    <a:lnTo>
                      <a:pt x="28" y="28"/>
                    </a:lnTo>
                    <a:cubicBezTo>
                      <a:pt x="28" y="28"/>
                      <a:pt x="28" y="28"/>
                      <a:pt x="0" y="56"/>
                    </a:cubicBezTo>
                    <a:lnTo>
                      <a:pt x="0" y="638"/>
                    </a:lnTo>
                    <a:cubicBezTo>
                      <a:pt x="28" y="666"/>
                      <a:pt x="28" y="666"/>
                      <a:pt x="28" y="666"/>
                    </a:cubicBezTo>
                    <a:lnTo>
                      <a:pt x="83" y="666"/>
                    </a:lnTo>
                    <a:cubicBezTo>
                      <a:pt x="83" y="666"/>
                      <a:pt x="111" y="666"/>
                      <a:pt x="111" y="638"/>
                    </a:cubicBezTo>
                    <a:lnTo>
                      <a:pt x="111" y="195"/>
                    </a:lnTo>
                    <a:lnTo>
                      <a:pt x="416" y="472"/>
                    </a:lnTo>
                    <a:cubicBezTo>
                      <a:pt x="444" y="500"/>
                      <a:pt x="444" y="500"/>
                      <a:pt x="471" y="500"/>
                    </a:cubicBezTo>
                    <a:lnTo>
                      <a:pt x="527" y="500"/>
                    </a:lnTo>
                    <a:cubicBezTo>
                      <a:pt x="527" y="472"/>
                      <a:pt x="527" y="472"/>
                      <a:pt x="527" y="472"/>
                    </a:cubicBezTo>
                    <a:lnTo>
                      <a:pt x="527" y="333"/>
                    </a:lnTo>
                    <a:cubicBezTo>
                      <a:pt x="527" y="195"/>
                      <a:pt x="582" y="112"/>
                      <a:pt x="693" y="112"/>
                    </a:cubicBezTo>
                    <a:cubicBezTo>
                      <a:pt x="749" y="112"/>
                      <a:pt x="804" y="139"/>
                      <a:pt x="832" y="195"/>
                    </a:cubicBezTo>
                    <a:cubicBezTo>
                      <a:pt x="860" y="222"/>
                      <a:pt x="887" y="278"/>
                      <a:pt x="887" y="333"/>
                    </a:cubicBezTo>
                    <a:cubicBezTo>
                      <a:pt x="887" y="389"/>
                      <a:pt x="887" y="444"/>
                      <a:pt x="860" y="500"/>
                    </a:cubicBezTo>
                    <a:cubicBezTo>
                      <a:pt x="832" y="527"/>
                      <a:pt x="804" y="555"/>
                      <a:pt x="749" y="583"/>
                    </a:cubicBezTo>
                    <a:lnTo>
                      <a:pt x="721" y="583"/>
                    </a:lnTo>
                    <a:cubicBezTo>
                      <a:pt x="721" y="583"/>
                      <a:pt x="721" y="611"/>
                      <a:pt x="721" y="611"/>
                    </a:cubicBezTo>
                    <a:lnTo>
                      <a:pt x="721" y="666"/>
                    </a:lnTo>
                    <a:cubicBezTo>
                      <a:pt x="721" y="694"/>
                      <a:pt x="721" y="694"/>
                      <a:pt x="749" y="694"/>
                    </a:cubicBezTo>
                    <a:cubicBezTo>
                      <a:pt x="804" y="694"/>
                      <a:pt x="832" y="694"/>
                      <a:pt x="887" y="666"/>
                    </a:cubicBezTo>
                    <a:cubicBezTo>
                      <a:pt x="915" y="638"/>
                      <a:pt x="943" y="583"/>
                      <a:pt x="971" y="527"/>
                    </a:cubicBezTo>
                    <a:cubicBezTo>
                      <a:pt x="998" y="472"/>
                      <a:pt x="998" y="417"/>
                      <a:pt x="998" y="333"/>
                    </a:cubicBezTo>
                    <a:cubicBezTo>
                      <a:pt x="998" y="278"/>
                      <a:pt x="998" y="222"/>
                      <a:pt x="971" y="167"/>
                    </a:cubicBezTo>
                    <a:cubicBezTo>
                      <a:pt x="943" y="112"/>
                      <a:pt x="915" y="56"/>
                      <a:pt x="860" y="28"/>
                    </a:cubicBezTo>
                    <a:cubicBezTo>
                      <a:pt x="832" y="1"/>
                      <a:pt x="776" y="1"/>
                      <a:pt x="6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49"/>
              <p:cNvSpPr/>
              <p:nvPr/>
            </p:nvSpPr>
            <p:spPr>
              <a:xfrm>
                <a:off x="7157705" y="4632100"/>
                <a:ext cx="249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999" h="722" extrusionOk="0">
                    <a:moveTo>
                      <a:pt x="611" y="139"/>
                    </a:moveTo>
                    <a:cubicBezTo>
                      <a:pt x="694" y="139"/>
                      <a:pt x="777" y="167"/>
                      <a:pt x="833" y="194"/>
                    </a:cubicBezTo>
                    <a:cubicBezTo>
                      <a:pt x="860" y="222"/>
                      <a:pt x="888" y="277"/>
                      <a:pt x="888" y="361"/>
                    </a:cubicBezTo>
                    <a:cubicBezTo>
                      <a:pt x="888" y="416"/>
                      <a:pt x="860" y="472"/>
                      <a:pt x="833" y="527"/>
                    </a:cubicBezTo>
                    <a:cubicBezTo>
                      <a:pt x="777" y="555"/>
                      <a:pt x="694" y="582"/>
                      <a:pt x="611" y="582"/>
                    </a:cubicBezTo>
                    <a:lnTo>
                      <a:pt x="389" y="582"/>
                    </a:lnTo>
                    <a:cubicBezTo>
                      <a:pt x="306" y="582"/>
                      <a:pt x="223" y="555"/>
                      <a:pt x="167" y="527"/>
                    </a:cubicBezTo>
                    <a:cubicBezTo>
                      <a:pt x="139" y="472"/>
                      <a:pt x="112" y="416"/>
                      <a:pt x="112" y="361"/>
                    </a:cubicBezTo>
                    <a:cubicBezTo>
                      <a:pt x="112" y="277"/>
                      <a:pt x="139" y="222"/>
                      <a:pt x="167" y="194"/>
                    </a:cubicBezTo>
                    <a:cubicBezTo>
                      <a:pt x="223" y="167"/>
                      <a:pt x="306" y="139"/>
                      <a:pt x="389" y="139"/>
                    </a:cubicBezTo>
                    <a:close/>
                    <a:moveTo>
                      <a:pt x="389" y="0"/>
                    </a:moveTo>
                    <a:cubicBezTo>
                      <a:pt x="250" y="0"/>
                      <a:pt x="167" y="28"/>
                      <a:pt x="112" y="83"/>
                    </a:cubicBezTo>
                    <a:cubicBezTo>
                      <a:pt x="28" y="139"/>
                      <a:pt x="1" y="222"/>
                      <a:pt x="1" y="361"/>
                    </a:cubicBezTo>
                    <a:cubicBezTo>
                      <a:pt x="1" y="472"/>
                      <a:pt x="28" y="555"/>
                      <a:pt x="112" y="610"/>
                    </a:cubicBezTo>
                    <a:cubicBezTo>
                      <a:pt x="167" y="666"/>
                      <a:pt x="250" y="721"/>
                      <a:pt x="389" y="721"/>
                    </a:cubicBezTo>
                    <a:lnTo>
                      <a:pt x="611" y="721"/>
                    </a:lnTo>
                    <a:cubicBezTo>
                      <a:pt x="749" y="693"/>
                      <a:pt x="833" y="666"/>
                      <a:pt x="916" y="610"/>
                    </a:cubicBezTo>
                    <a:cubicBezTo>
                      <a:pt x="971" y="555"/>
                      <a:pt x="999" y="472"/>
                      <a:pt x="999" y="361"/>
                    </a:cubicBezTo>
                    <a:cubicBezTo>
                      <a:pt x="999" y="222"/>
                      <a:pt x="971" y="139"/>
                      <a:pt x="916" y="83"/>
                    </a:cubicBezTo>
                    <a:cubicBezTo>
                      <a:pt x="833" y="28"/>
                      <a:pt x="749" y="0"/>
                      <a:pt x="6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6" name="Google Shape;1216;p49"/>
              <p:cNvSpPr/>
              <p:nvPr/>
            </p:nvSpPr>
            <p:spPr>
              <a:xfrm>
                <a:off x="7157837" y="4609225"/>
                <a:ext cx="24975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999" h="777" extrusionOk="0">
                    <a:moveTo>
                      <a:pt x="638" y="277"/>
                    </a:moveTo>
                    <a:lnTo>
                      <a:pt x="638" y="638"/>
                    </a:lnTo>
                    <a:lnTo>
                      <a:pt x="139" y="277"/>
                    </a:lnTo>
                    <a:close/>
                    <a:moveTo>
                      <a:pt x="638" y="0"/>
                    </a:moveTo>
                    <a:cubicBezTo>
                      <a:pt x="638" y="0"/>
                      <a:pt x="638" y="28"/>
                      <a:pt x="638" y="28"/>
                    </a:cubicBezTo>
                    <a:lnTo>
                      <a:pt x="638" y="167"/>
                    </a:lnTo>
                    <a:lnTo>
                      <a:pt x="1" y="167"/>
                    </a:lnTo>
                    <a:cubicBezTo>
                      <a:pt x="1" y="167"/>
                      <a:pt x="1" y="167"/>
                      <a:pt x="1" y="194"/>
                    </a:cubicBezTo>
                    <a:lnTo>
                      <a:pt x="1" y="277"/>
                    </a:lnTo>
                    <a:cubicBezTo>
                      <a:pt x="1" y="305"/>
                      <a:pt x="1" y="305"/>
                      <a:pt x="1" y="305"/>
                    </a:cubicBezTo>
                    <a:cubicBezTo>
                      <a:pt x="28" y="333"/>
                      <a:pt x="28" y="333"/>
                      <a:pt x="28" y="333"/>
                    </a:cubicBezTo>
                    <a:lnTo>
                      <a:pt x="638" y="749"/>
                    </a:lnTo>
                    <a:cubicBezTo>
                      <a:pt x="638" y="777"/>
                      <a:pt x="666" y="777"/>
                      <a:pt x="666" y="777"/>
                    </a:cubicBezTo>
                    <a:lnTo>
                      <a:pt x="749" y="777"/>
                    </a:lnTo>
                    <a:cubicBezTo>
                      <a:pt x="749" y="749"/>
                      <a:pt x="749" y="749"/>
                      <a:pt x="749" y="749"/>
                    </a:cubicBezTo>
                    <a:lnTo>
                      <a:pt x="749" y="277"/>
                    </a:lnTo>
                    <a:lnTo>
                      <a:pt x="999" y="277"/>
                    </a:lnTo>
                    <a:cubicBezTo>
                      <a:pt x="999" y="277"/>
                      <a:pt x="999" y="250"/>
                      <a:pt x="999" y="250"/>
                    </a:cubicBezTo>
                    <a:lnTo>
                      <a:pt x="999" y="194"/>
                    </a:lnTo>
                    <a:cubicBezTo>
                      <a:pt x="999" y="167"/>
                      <a:pt x="999" y="167"/>
                      <a:pt x="999" y="167"/>
                    </a:cubicBezTo>
                    <a:lnTo>
                      <a:pt x="749" y="167"/>
                    </a:lnTo>
                    <a:lnTo>
                      <a:pt x="749" y="28"/>
                    </a:lnTo>
                    <a:cubicBezTo>
                      <a:pt x="749" y="28"/>
                      <a:pt x="749" y="0"/>
                      <a:pt x="7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7" name="Google Shape;1217;p49"/>
              <p:cNvSpPr/>
              <p:nvPr/>
            </p:nvSpPr>
            <p:spPr>
              <a:xfrm>
                <a:off x="7671715" y="4632100"/>
                <a:ext cx="256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722" extrusionOk="0">
                    <a:moveTo>
                      <a:pt x="611" y="139"/>
                    </a:moveTo>
                    <a:cubicBezTo>
                      <a:pt x="722" y="139"/>
                      <a:pt x="777" y="167"/>
                      <a:pt x="833" y="194"/>
                    </a:cubicBezTo>
                    <a:cubicBezTo>
                      <a:pt x="888" y="222"/>
                      <a:pt x="888" y="277"/>
                      <a:pt x="888" y="361"/>
                    </a:cubicBezTo>
                    <a:cubicBezTo>
                      <a:pt x="888" y="416"/>
                      <a:pt x="888" y="472"/>
                      <a:pt x="833" y="527"/>
                    </a:cubicBezTo>
                    <a:cubicBezTo>
                      <a:pt x="777" y="555"/>
                      <a:pt x="722" y="582"/>
                      <a:pt x="611" y="582"/>
                    </a:cubicBezTo>
                    <a:lnTo>
                      <a:pt x="389" y="582"/>
                    </a:lnTo>
                    <a:cubicBezTo>
                      <a:pt x="306" y="582"/>
                      <a:pt x="223" y="555"/>
                      <a:pt x="195" y="527"/>
                    </a:cubicBezTo>
                    <a:cubicBezTo>
                      <a:pt x="140" y="472"/>
                      <a:pt x="112" y="416"/>
                      <a:pt x="112" y="361"/>
                    </a:cubicBezTo>
                    <a:cubicBezTo>
                      <a:pt x="112" y="277"/>
                      <a:pt x="140" y="222"/>
                      <a:pt x="195" y="194"/>
                    </a:cubicBezTo>
                    <a:cubicBezTo>
                      <a:pt x="223" y="167"/>
                      <a:pt x="306" y="139"/>
                      <a:pt x="389" y="139"/>
                    </a:cubicBezTo>
                    <a:close/>
                    <a:moveTo>
                      <a:pt x="389" y="0"/>
                    </a:moveTo>
                    <a:cubicBezTo>
                      <a:pt x="278" y="0"/>
                      <a:pt x="167" y="28"/>
                      <a:pt x="112" y="83"/>
                    </a:cubicBezTo>
                    <a:cubicBezTo>
                      <a:pt x="29" y="139"/>
                      <a:pt x="1" y="222"/>
                      <a:pt x="1" y="361"/>
                    </a:cubicBezTo>
                    <a:cubicBezTo>
                      <a:pt x="1" y="472"/>
                      <a:pt x="29" y="555"/>
                      <a:pt x="112" y="610"/>
                    </a:cubicBezTo>
                    <a:cubicBezTo>
                      <a:pt x="167" y="666"/>
                      <a:pt x="278" y="721"/>
                      <a:pt x="389" y="721"/>
                    </a:cubicBezTo>
                    <a:lnTo>
                      <a:pt x="639" y="721"/>
                    </a:lnTo>
                    <a:cubicBezTo>
                      <a:pt x="750" y="693"/>
                      <a:pt x="833" y="666"/>
                      <a:pt x="916" y="610"/>
                    </a:cubicBezTo>
                    <a:cubicBezTo>
                      <a:pt x="971" y="555"/>
                      <a:pt x="1027" y="472"/>
                      <a:pt x="1027" y="361"/>
                    </a:cubicBezTo>
                    <a:cubicBezTo>
                      <a:pt x="1027" y="222"/>
                      <a:pt x="971" y="139"/>
                      <a:pt x="916" y="83"/>
                    </a:cubicBezTo>
                    <a:cubicBezTo>
                      <a:pt x="833" y="28"/>
                      <a:pt x="750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8" name="Google Shape;1218;p49"/>
              <p:cNvSpPr/>
              <p:nvPr/>
            </p:nvSpPr>
            <p:spPr>
              <a:xfrm>
                <a:off x="7672119" y="4611300"/>
                <a:ext cx="25675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694" extrusionOk="0">
                    <a:moveTo>
                      <a:pt x="694" y="1"/>
                    </a:moveTo>
                    <a:cubicBezTo>
                      <a:pt x="611" y="1"/>
                      <a:pt x="555" y="1"/>
                      <a:pt x="500" y="28"/>
                    </a:cubicBezTo>
                    <a:cubicBezTo>
                      <a:pt x="472" y="84"/>
                      <a:pt x="417" y="112"/>
                      <a:pt x="417" y="167"/>
                    </a:cubicBezTo>
                    <a:cubicBezTo>
                      <a:pt x="389" y="222"/>
                      <a:pt x="361" y="278"/>
                      <a:pt x="361" y="333"/>
                    </a:cubicBezTo>
                    <a:cubicBezTo>
                      <a:pt x="361" y="417"/>
                      <a:pt x="389" y="472"/>
                      <a:pt x="417" y="527"/>
                    </a:cubicBezTo>
                    <a:lnTo>
                      <a:pt x="140" y="500"/>
                    </a:lnTo>
                    <a:lnTo>
                      <a:pt x="140" y="84"/>
                    </a:lnTo>
                    <a:cubicBezTo>
                      <a:pt x="140" y="84"/>
                      <a:pt x="140" y="84"/>
                      <a:pt x="112" y="56"/>
                    </a:cubicBezTo>
                    <a:lnTo>
                      <a:pt x="29" y="56"/>
                    </a:lnTo>
                    <a:cubicBezTo>
                      <a:pt x="29" y="56"/>
                      <a:pt x="1" y="84"/>
                      <a:pt x="1" y="84"/>
                    </a:cubicBezTo>
                    <a:lnTo>
                      <a:pt x="1" y="583"/>
                    </a:lnTo>
                    <a:cubicBezTo>
                      <a:pt x="1" y="611"/>
                      <a:pt x="29" y="611"/>
                      <a:pt x="56" y="611"/>
                    </a:cubicBezTo>
                    <a:lnTo>
                      <a:pt x="528" y="666"/>
                    </a:lnTo>
                    <a:cubicBezTo>
                      <a:pt x="528" y="666"/>
                      <a:pt x="528" y="666"/>
                      <a:pt x="528" y="638"/>
                    </a:cubicBezTo>
                    <a:cubicBezTo>
                      <a:pt x="555" y="638"/>
                      <a:pt x="555" y="638"/>
                      <a:pt x="555" y="611"/>
                    </a:cubicBezTo>
                    <a:lnTo>
                      <a:pt x="555" y="555"/>
                    </a:lnTo>
                    <a:cubicBezTo>
                      <a:pt x="555" y="555"/>
                      <a:pt x="555" y="527"/>
                      <a:pt x="555" y="527"/>
                    </a:cubicBezTo>
                    <a:cubicBezTo>
                      <a:pt x="528" y="527"/>
                      <a:pt x="528" y="500"/>
                      <a:pt x="528" y="500"/>
                    </a:cubicBezTo>
                    <a:cubicBezTo>
                      <a:pt x="500" y="472"/>
                      <a:pt x="500" y="444"/>
                      <a:pt x="500" y="444"/>
                    </a:cubicBezTo>
                    <a:cubicBezTo>
                      <a:pt x="472" y="417"/>
                      <a:pt x="472" y="389"/>
                      <a:pt x="472" y="361"/>
                    </a:cubicBezTo>
                    <a:cubicBezTo>
                      <a:pt x="472" y="278"/>
                      <a:pt x="500" y="250"/>
                      <a:pt x="528" y="195"/>
                    </a:cubicBezTo>
                    <a:cubicBezTo>
                      <a:pt x="555" y="139"/>
                      <a:pt x="611" y="139"/>
                      <a:pt x="666" y="139"/>
                    </a:cubicBezTo>
                    <a:cubicBezTo>
                      <a:pt x="750" y="139"/>
                      <a:pt x="805" y="139"/>
                      <a:pt x="833" y="195"/>
                    </a:cubicBezTo>
                    <a:cubicBezTo>
                      <a:pt x="888" y="250"/>
                      <a:pt x="888" y="278"/>
                      <a:pt x="888" y="361"/>
                    </a:cubicBezTo>
                    <a:cubicBezTo>
                      <a:pt x="888" y="417"/>
                      <a:pt x="888" y="444"/>
                      <a:pt x="860" y="500"/>
                    </a:cubicBezTo>
                    <a:cubicBezTo>
                      <a:pt x="833" y="527"/>
                      <a:pt x="805" y="555"/>
                      <a:pt x="750" y="555"/>
                    </a:cubicBezTo>
                    <a:cubicBezTo>
                      <a:pt x="722" y="583"/>
                      <a:pt x="722" y="583"/>
                      <a:pt x="722" y="611"/>
                    </a:cubicBezTo>
                    <a:lnTo>
                      <a:pt x="722" y="666"/>
                    </a:lnTo>
                    <a:cubicBezTo>
                      <a:pt x="722" y="666"/>
                      <a:pt x="722" y="694"/>
                      <a:pt x="722" y="694"/>
                    </a:cubicBezTo>
                    <a:lnTo>
                      <a:pt x="750" y="694"/>
                    </a:lnTo>
                    <a:cubicBezTo>
                      <a:pt x="805" y="694"/>
                      <a:pt x="833" y="694"/>
                      <a:pt x="888" y="666"/>
                    </a:cubicBezTo>
                    <a:cubicBezTo>
                      <a:pt x="916" y="638"/>
                      <a:pt x="944" y="583"/>
                      <a:pt x="971" y="527"/>
                    </a:cubicBezTo>
                    <a:cubicBezTo>
                      <a:pt x="999" y="500"/>
                      <a:pt x="1027" y="417"/>
                      <a:pt x="1027" y="361"/>
                    </a:cubicBezTo>
                    <a:cubicBezTo>
                      <a:pt x="1027" y="278"/>
                      <a:pt x="999" y="222"/>
                      <a:pt x="971" y="167"/>
                    </a:cubicBezTo>
                    <a:cubicBezTo>
                      <a:pt x="944" y="112"/>
                      <a:pt x="916" y="84"/>
                      <a:pt x="860" y="28"/>
                    </a:cubicBezTo>
                    <a:cubicBezTo>
                      <a:pt x="805" y="1"/>
                      <a:pt x="750" y="1"/>
                      <a:pt x="6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49"/>
              <p:cNvSpPr/>
              <p:nvPr/>
            </p:nvSpPr>
            <p:spPr>
              <a:xfrm>
                <a:off x="8186425" y="4632100"/>
                <a:ext cx="256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722" extrusionOk="0">
                    <a:moveTo>
                      <a:pt x="638" y="139"/>
                    </a:moveTo>
                    <a:cubicBezTo>
                      <a:pt x="721" y="139"/>
                      <a:pt x="777" y="167"/>
                      <a:pt x="832" y="194"/>
                    </a:cubicBezTo>
                    <a:cubicBezTo>
                      <a:pt x="887" y="222"/>
                      <a:pt x="915" y="277"/>
                      <a:pt x="915" y="361"/>
                    </a:cubicBezTo>
                    <a:cubicBezTo>
                      <a:pt x="915" y="416"/>
                      <a:pt x="887" y="472"/>
                      <a:pt x="832" y="527"/>
                    </a:cubicBezTo>
                    <a:cubicBezTo>
                      <a:pt x="777" y="555"/>
                      <a:pt x="721" y="582"/>
                      <a:pt x="638" y="582"/>
                    </a:cubicBezTo>
                    <a:lnTo>
                      <a:pt x="388" y="582"/>
                    </a:lnTo>
                    <a:cubicBezTo>
                      <a:pt x="305" y="582"/>
                      <a:pt x="250" y="555"/>
                      <a:pt x="194" y="527"/>
                    </a:cubicBezTo>
                    <a:cubicBezTo>
                      <a:pt x="139" y="472"/>
                      <a:pt x="111" y="416"/>
                      <a:pt x="111" y="361"/>
                    </a:cubicBezTo>
                    <a:cubicBezTo>
                      <a:pt x="111" y="277"/>
                      <a:pt x="139" y="222"/>
                      <a:pt x="194" y="194"/>
                    </a:cubicBezTo>
                    <a:cubicBezTo>
                      <a:pt x="250" y="167"/>
                      <a:pt x="305" y="139"/>
                      <a:pt x="388" y="139"/>
                    </a:cubicBezTo>
                    <a:close/>
                    <a:moveTo>
                      <a:pt x="388" y="0"/>
                    </a:moveTo>
                    <a:cubicBezTo>
                      <a:pt x="277" y="0"/>
                      <a:pt x="194" y="28"/>
                      <a:pt x="111" y="83"/>
                    </a:cubicBezTo>
                    <a:cubicBezTo>
                      <a:pt x="28" y="139"/>
                      <a:pt x="0" y="222"/>
                      <a:pt x="0" y="361"/>
                    </a:cubicBezTo>
                    <a:cubicBezTo>
                      <a:pt x="0" y="472"/>
                      <a:pt x="28" y="555"/>
                      <a:pt x="111" y="610"/>
                    </a:cubicBezTo>
                    <a:cubicBezTo>
                      <a:pt x="194" y="666"/>
                      <a:pt x="277" y="721"/>
                      <a:pt x="388" y="721"/>
                    </a:cubicBezTo>
                    <a:lnTo>
                      <a:pt x="638" y="721"/>
                    </a:lnTo>
                    <a:cubicBezTo>
                      <a:pt x="749" y="693"/>
                      <a:pt x="832" y="666"/>
                      <a:pt x="915" y="610"/>
                    </a:cubicBezTo>
                    <a:cubicBezTo>
                      <a:pt x="998" y="555"/>
                      <a:pt x="1026" y="472"/>
                      <a:pt x="1026" y="361"/>
                    </a:cubicBezTo>
                    <a:cubicBezTo>
                      <a:pt x="1026" y="222"/>
                      <a:pt x="998" y="139"/>
                      <a:pt x="915" y="83"/>
                    </a:cubicBezTo>
                    <a:cubicBezTo>
                      <a:pt x="832" y="28"/>
                      <a:pt x="749" y="0"/>
                      <a:pt x="6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49"/>
              <p:cNvSpPr/>
              <p:nvPr/>
            </p:nvSpPr>
            <p:spPr>
              <a:xfrm>
                <a:off x="8187100" y="4610600"/>
                <a:ext cx="25000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722" extrusionOk="0">
                    <a:moveTo>
                      <a:pt x="666" y="140"/>
                    </a:moveTo>
                    <a:cubicBezTo>
                      <a:pt x="694" y="140"/>
                      <a:pt x="750" y="140"/>
                      <a:pt x="777" y="167"/>
                    </a:cubicBezTo>
                    <a:cubicBezTo>
                      <a:pt x="805" y="195"/>
                      <a:pt x="833" y="223"/>
                      <a:pt x="860" y="250"/>
                    </a:cubicBezTo>
                    <a:cubicBezTo>
                      <a:pt x="860" y="278"/>
                      <a:pt x="888" y="306"/>
                      <a:pt x="888" y="361"/>
                    </a:cubicBezTo>
                    <a:cubicBezTo>
                      <a:pt x="888" y="389"/>
                      <a:pt x="860" y="445"/>
                      <a:pt x="860" y="472"/>
                    </a:cubicBezTo>
                    <a:cubicBezTo>
                      <a:pt x="833" y="500"/>
                      <a:pt x="805" y="528"/>
                      <a:pt x="777" y="555"/>
                    </a:cubicBezTo>
                    <a:cubicBezTo>
                      <a:pt x="750" y="583"/>
                      <a:pt x="694" y="583"/>
                      <a:pt x="666" y="583"/>
                    </a:cubicBezTo>
                    <a:cubicBezTo>
                      <a:pt x="611" y="583"/>
                      <a:pt x="583" y="583"/>
                      <a:pt x="528" y="555"/>
                    </a:cubicBezTo>
                    <a:cubicBezTo>
                      <a:pt x="500" y="528"/>
                      <a:pt x="472" y="500"/>
                      <a:pt x="472" y="472"/>
                    </a:cubicBezTo>
                    <a:cubicBezTo>
                      <a:pt x="445" y="445"/>
                      <a:pt x="445" y="389"/>
                      <a:pt x="445" y="361"/>
                    </a:cubicBezTo>
                    <a:cubicBezTo>
                      <a:pt x="445" y="334"/>
                      <a:pt x="445" y="278"/>
                      <a:pt x="472" y="250"/>
                    </a:cubicBezTo>
                    <a:cubicBezTo>
                      <a:pt x="472" y="223"/>
                      <a:pt x="500" y="195"/>
                      <a:pt x="528" y="167"/>
                    </a:cubicBezTo>
                    <a:cubicBezTo>
                      <a:pt x="583" y="140"/>
                      <a:pt x="611" y="140"/>
                      <a:pt x="666" y="140"/>
                    </a:cubicBezTo>
                    <a:close/>
                    <a:moveTo>
                      <a:pt x="666" y="1"/>
                    </a:moveTo>
                    <a:cubicBezTo>
                      <a:pt x="583" y="1"/>
                      <a:pt x="528" y="1"/>
                      <a:pt x="500" y="29"/>
                    </a:cubicBezTo>
                    <a:cubicBezTo>
                      <a:pt x="445" y="56"/>
                      <a:pt x="389" y="112"/>
                      <a:pt x="361" y="167"/>
                    </a:cubicBezTo>
                    <a:cubicBezTo>
                      <a:pt x="334" y="223"/>
                      <a:pt x="334" y="278"/>
                      <a:pt x="334" y="334"/>
                    </a:cubicBezTo>
                    <a:cubicBezTo>
                      <a:pt x="334" y="361"/>
                      <a:pt x="334" y="389"/>
                      <a:pt x="334" y="417"/>
                    </a:cubicBezTo>
                    <a:lnTo>
                      <a:pt x="29" y="223"/>
                    </a:lnTo>
                    <a:lnTo>
                      <a:pt x="1" y="223"/>
                    </a:lnTo>
                    <a:cubicBezTo>
                      <a:pt x="1" y="223"/>
                      <a:pt x="1" y="223"/>
                      <a:pt x="1" y="250"/>
                    </a:cubicBezTo>
                    <a:lnTo>
                      <a:pt x="1" y="306"/>
                    </a:lnTo>
                    <a:cubicBezTo>
                      <a:pt x="1" y="306"/>
                      <a:pt x="1" y="334"/>
                      <a:pt x="1" y="334"/>
                    </a:cubicBezTo>
                    <a:cubicBezTo>
                      <a:pt x="1" y="334"/>
                      <a:pt x="1" y="334"/>
                      <a:pt x="1" y="361"/>
                    </a:cubicBezTo>
                    <a:lnTo>
                      <a:pt x="29" y="361"/>
                    </a:lnTo>
                    <a:lnTo>
                      <a:pt x="389" y="639"/>
                    </a:lnTo>
                    <a:cubicBezTo>
                      <a:pt x="500" y="694"/>
                      <a:pt x="583" y="722"/>
                      <a:pt x="666" y="722"/>
                    </a:cubicBezTo>
                    <a:cubicBezTo>
                      <a:pt x="722" y="722"/>
                      <a:pt x="777" y="722"/>
                      <a:pt x="833" y="694"/>
                    </a:cubicBezTo>
                    <a:cubicBezTo>
                      <a:pt x="888" y="666"/>
                      <a:pt x="916" y="611"/>
                      <a:pt x="944" y="555"/>
                    </a:cubicBezTo>
                    <a:cubicBezTo>
                      <a:pt x="971" y="500"/>
                      <a:pt x="999" y="445"/>
                      <a:pt x="999" y="361"/>
                    </a:cubicBezTo>
                    <a:cubicBezTo>
                      <a:pt x="999" y="278"/>
                      <a:pt x="971" y="223"/>
                      <a:pt x="944" y="167"/>
                    </a:cubicBezTo>
                    <a:cubicBezTo>
                      <a:pt x="916" y="112"/>
                      <a:pt x="888" y="56"/>
                      <a:pt x="833" y="29"/>
                    </a:cubicBezTo>
                    <a:cubicBezTo>
                      <a:pt x="777" y="1"/>
                      <a:pt x="722" y="1"/>
                      <a:pt x="6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187650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2" name="Google Shape;1222;p50"/>
          <p:cNvGrpSpPr/>
          <p:nvPr/>
        </p:nvGrpSpPr>
        <p:grpSpPr>
          <a:xfrm>
            <a:off x="11559553" y="327451"/>
            <a:ext cx="305100" cy="305100"/>
            <a:chOff x="3023950" y="3689950"/>
            <a:chExt cx="316100" cy="316100"/>
          </a:xfrm>
        </p:grpSpPr>
        <p:sp>
          <p:nvSpPr>
            <p:cNvPr id="1223" name="Google Shape;1223;p50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50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50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26" name="Google Shape;1226;p50"/>
          <p:cNvGrpSpPr/>
          <p:nvPr/>
        </p:nvGrpSpPr>
        <p:grpSpPr>
          <a:xfrm>
            <a:off x="11559237" y="6225420"/>
            <a:ext cx="305100" cy="305141"/>
            <a:chOff x="3023950" y="3689950"/>
            <a:chExt cx="316100" cy="316100"/>
          </a:xfrm>
        </p:grpSpPr>
        <p:sp>
          <p:nvSpPr>
            <p:cNvPr id="1227" name="Google Shape;1227;p50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50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50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0" name="Google Shape;1230;p50"/>
          <p:cNvGrpSpPr/>
          <p:nvPr/>
        </p:nvGrpSpPr>
        <p:grpSpPr>
          <a:xfrm>
            <a:off x="327653" y="327451"/>
            <a:ext cx="305100" cy="305100"/>
            <a:chOff x="3023950" y="3689950"/>
            <a:chExt cx="316100" cy="316100"/>
          </a:xfrm>
        </p:grpSpPr>
        <p:sp>
          <p:nvSpPr>
            <p:cNvPr id="1231" name="Google Shape;1231;p50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50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50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4" name="Google Shape;1234;p50"/>
          <p:cNvGrpSpPr/>
          <p:nvPr/>
        </p:nvGrpSpPr>
        <p:grpSpPr>
          <a:xfrm>
            <a:off x="327670" y="6225420"/>
            <a:ext cx="305100" cy="305141"/>
            <a:chOff x="3023950" y="3689950"/>
            <a:chExt cx="316100" cy="316100"/>
          </a:xfrm>
        </p:grpSpPr>
        <p:sp>
          <p:nvSpPr>
            <p:cNvPr id="1235" name="Google Shape;1235;p50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50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50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8" name="Google Shape;1238;p50"/>
          <p:cNvSpPr txBox="1"/>
          <p:nvPr/>
        </p:nvSpPr>
        <p:spPr>
          <a:xfrm>
            <a:off x="3129400" y="6313773"/>
            <a:ext cx="5933200" cy="2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67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rPr>
              <a:t>003-1040559    1250 003-77156.8   1760 0009-14563.7   73273  </a:t>
            </a:r>
            <a:endParaRPr sz="1067">
              <a:solidFill>
                <a:schemeClr val="lt1"/>
              </a:solidFill>
              <a:latin typeface="Source Code Pro Light"/>
              <a:ea typeface="Source Code Pro Light"/>
              <a:cs typeface="Source Code Pro Light"/>
              <a:sym typeface="Source Code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843160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34" name="Google Shape;134;p6"/>
          <p:cNvGrpSpPr/>
          <p:nvPr/>
        </p:nvGrpSpPr>
        <p:grpSpPr>
          <a:xfrm>
            <a:off x="11559553" y="327451"/>
            <a:ext cx="305100" cy="305100"/>
            <a:chOff x="3023950" y="3689950"/>
            <a:chExt cx="316100" cy="316100"/>
          </a:xfrm>
        </p:grpSpPr>
        <p:sp>
          <p:nvSpPr>
            <p:cNvPr id="135" name="Google Shape;135;p6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6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6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" name="Google Shape;138;p6"/>
          <p:cNvGrpSpPr/>
          <p:nvPr/>
        </p:nvGrpSpPr>
        <p:grpSpPr>
          <a:xfrm>
            <a:off x="11559237" y="6225420"/>
            <a:ext cx="305100" cy="305141"/>
            <a:chOff x="3023950" y="3689950"/>
            <a:chExt cx="316100" cy="316100"/>
          </a:xfrm>
        </p:grpSpPr>
        <p:sp>
          <p:nvSpPr>
            <p:cNvPr id="139" name="Google Shape;139;p6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6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6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2" name="Google Shape;142;p6"/>
          <p:cNvGrpSpPr/>
          <p:nvPr/>
        </p:nvGrpSpPr>
        <p:grpSpPr>
          <a:xfrm>
            <a:off x="327653" y="327451"/>
            <a:ext cx="305100" cy="305100"/>
            <a:chOff x="3023950" y="3689950"/>
            <a:chExt cx="316100" cy="316100"/>
          </a:xfrm>
        </p:grpSpPr>
        <p:sp>
          <p:nvSpPr>
            <p:cNvPr id="143" name="Google Shape;143;p6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6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6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6" name="Google Shape;146;p6"/>
          <p:cNvGrpSpPr/>
          <p:nvPr/>
        </p:nvGrpSpPr>
        <p:grpSpPr>
          <a:xfrm>
            <a:off x="327670" y="6225420"/>
            <a:ext cx="305100" cy="305141"/>
            <a:chOff x="3023950" y="3689950"/>
            <a:chExt cx="316100" cy="316100"/>
          </a:xfrm>
        </p:grpSpPr>
        <p:sp>
          <p:nvSpPr>
            <p:cNvPr id="147" name="Google Shape;147;p6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6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6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0" name="Google Shape;150;p6"/>
          <p:cNvSpPr txBox="1"/>
          <p:nvPr/>
        </p:nvSpPr>
        <p:spPr>
          <a:xfrm>
            <a:off x="3129400" y="6313773"/>
            <a:ext cx="5933200" cy="2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67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rPr>
              <a:t>003-1040559    1250 003-77156.8   1760 0009-14563.7   73273  </a:t>
            </a:r>
            <a:endParaRPr sz="1067">
              <a:solidFill>
                <a:schemeClr val="lt1"/>
              </a:solidFill>
              <a:latin typeface="Source Code Pro Light"/>
              <a:ea typeface="Source Code Pro Light"/>
              <a:cs typeface="Source Code Pro Light"/>
              <a:sym typeface="Source Code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16528688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0" name="Google Shape;1240;p51"/>
          <p:cNvGrpSpPr/>
          <p:nvPr/>
        </p:nvGrpSpPr>
        <p:grpSpPr>
          <a:xfrm>
            <a:off x="11559553" y="327451"/>
            <a:ext cx="305100" cy="305100"/>
            <a:chOff x="3023950" y="3689950"/>
            <a:chExt cx="316100" cy="316100"/>
          </a:xfrm>
        </p:grpSpPr>
        <p:sp>
          <p:nvSpPr>
            <p:cNvPr id="1241" name="Google Shape;1241;p51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51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51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4" name="Google Shape;1244;p51"/>
          <p:cNvGrpSpPr/>
          <p:nvPr/>
        </p:nvGrpSpPr>
        <p:grpSpPr>
          <a:xfrm>
            <a:off x="11559237" y="6225420"/>
            <a:ext cx="305100" cy="305141"/>
            <a:chOff x="3023950" y="3689950"/>
            <a:chExt cx="316100" cy="316100"/>
          </a:xfrm>
        </p:grpSpPr>
        <p:sp>
          <p:nvSpPr>
            <p:cNvPr id="1245" name="Google Shape;1245;p51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51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51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8" name="Google Shape;1248;p51"/>
          <p:cNvGrpSpPr/>
          <p:nvPr/>
        </p:nvGrpSpPr>
        <p:grpSpPr>
          <a:xfrm>
            <a:off x="327653" y="327451"/>
            <a:ext cx="305100" cy="305100"/>
            <a:chOff x="3023950" y="3689950"/>
            <a:chExt cx="316100" cy="316100"/>
          </a:xfrm>
        </p:grpSpPr>
        <p:sp>
          <p:nvSpPr>
            <p:cNvPr id="1249" name="Google Shape;1249;p51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51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51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2" name="Google Shape;1252;p51"/>
          <p:cNvGrpSpPr/>
          <p:nvPr/>
        </p:nvGrpSpPr>
        <p:grpSpPr>
          <a:xfrm>
            <a:off x="327670" y="6225420"/>
            <a:ext cx="305100" cy="305141"/>
            <a:chOff x="3023950" y="3689950"/>
            <a:chExt cx="316100" cy="316100"/>
          </a:xfrm>
        </p:grpSpPr>
        <p:sp>
          <p:nvSpPr>
            <p:cNvPr id="1253" name="Google Shape;1253;p51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51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51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174519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7" name="Google Shape;1257;p52"/>
          <p:cNvGrpSpPr/>
          <p:nvPr/>
        </p:nvGrpSpPr>
        <p:grpSpPr>
          <a:xfrm>
            <a:off x="11559553" y="327451"/>
            <a:ext cx="305100" cy="305100"/>
            <a:chOff x="3023950" y="3689950"/>
            <a:chExt cx="316100" cy="316100"/>
          </a:xfrm>
        </p:grpSpPr>
        <p:sp>
          <p:nvSpPr>
            <p:cNvPr id="1258" name="Google Shape;1258;p52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52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52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1" name="Google Shape;1261;p52"/>
          <p:cNvGrpSpPr/>
          <p:nvPr/>
        </p:nvGrpSpPr>
        <p:grpSpPr>
          <a:xfrm>
            <a:off x="327670" y="6225420"/>
            <a:ext cx="305100" cy="305141"/>
            <a:chOff x="3023950" y="3689950"/>
            <a:chExt cx="316100" cy="316100"/>
          </a:xfrm>
        </p:grpSpPr>
        <p:sp>
          <p:nvSpPr>
            <p:cNvPr id="1262" name="Google Shape;1262;p52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52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52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159746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63385-24F6-0AE4-28C4-30191C6B0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D3488-BE3C-14C8-644E-3C79F9A60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D5B10C-C6C2-B768-7A95-B49DE8C08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1FE4B0-D2F6-AAC7-E9EB-F23B543E0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427C28-B09C-9617-7677-58987CCFD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747B4-BD1C-42D4-825B-02BCD18B57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67449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9725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oogle Shape;152;p7"/>
          <p:cNvGrpSpPr/>
          <p:nvPr/>
        </p:nvGrpSpPr>
        <p:grpSpPr>
          <a:xfrm>
            <a:off x="11559553" y="327451"/>
            <a:ext cx="305100" cy="305100"/>
            <a:chOff x="3023950" y="3689950"/>
            <a:chExt cx="316100" cy="316100"/>
          </a:xfrm>
        </p:grpSpPr>
        <p:sp>
          <p:nvSpPr>
            <p:cNvPr id="153" name="Google Shape;153;p7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6" name="Google Shape;156;p7"/>
          <p:cNvGrpSpPr/>
          <p:nvPr/>
        </p:nvGrpSpPr>
        <p:grpSpPr>
          <a:xfrm>
            <a:off x="327670" y="6225420"/>
            <a:ext cx="305100" cy="305141"/>
            <a:chOff x="3023950" y="3689950"/>
            <a:chExt cx="316100" cy="316100"/>
          </a:xfrm>
        </p:grpSpPr>
        <p:sp>
          <p:nvSpPr>
            <p:cNvPr id="157" name="Google Shape;157;p7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7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7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0" name="Google Shape;160;p7"/>
          <p:cNvSpPr txBox="1">
            <a:spLocks noGrp="1"/>
          </p:cNvSpPr>
          <p:nvPr>
            <p:ph type="title"/>
          </p:nvPr>
        </p:nvSpPr>
        <p:spPr>
          <a:xfrm>
            <a:off x="6412500" y="1766067"/>
            <a:ext cx="4819600" cy="11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61" name="Google Shape;161;p7"/>
          <p:cNvSpPr txBox="1">
            <a:spLocks noGrp="1"/>
          </p:cNvSpPr>
          <p:nvPr>
            <p:ph type="subTitle" idx="1"/>
          </p:nvPr>
        </p:nvSpPr>
        <p:spPr>
          <a:xfrm>
            <a:off x="6412500" y="2908533"/>
            <a:ext cx="4819600" cy="24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57257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8"/>
          <p:cNvPicPr preferRelativeResize="0"/>
          <p:nvPr/>
        </p:nvPicPr>
        <p:blipFill rotWithShape="1">
          <a:blip r:embed="rId2">
            <a:alphaModFix/>
          </a:blip>
          <a:srcRect b="47924"/>
          <a:stretch/>
        </p:blipFill>
        <p:spPr>
          <a:xfrm>
            <a:off x="5395268" y="-676333"/>
            <a:ext cx="7804233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8"/>
          <p:cNvPicPr preferRelativeResize="0"/>
          <p:nvPr/>
        </p:nvPicPr>
        <p:blipFill rotWithShape="1">
          <a:blip r:embed="rId3">
            <a:alphaModFix/>
          </a:blip>
          <a:srcRect t="56398"/>
          <a:stretch/>
        </p:blipFill>
        <p:spPr>
          <a:xfrm>
            <a:off x="-2146300" y="4368801"/>
            <a:ext cx="9144000" cy="2990167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8"/>
          <p:cNvSpPr txBox="1">
            <a:spLocks noGrp="1"/>
          </p:cNvSpPr>
          <p:nvPr>
            <p:ph type="title"/>
          </p:nvPr>
        </p:nvSpPr>
        <p:spPr>
          <a:xfrm>
            <a:off x="960000" y="2565633"/>
            <a:ext cx="10272000" cy="11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66" name="Google Shape;166;p8"/>
          <p:cNvSpPr txBox="1">
            <a:spLocks noGrp="1"/>
          </p:cNvSpPr>
          <p:nvPr>
            <p:ph type="subTitle" idx="1"/>
          </p:nvPr>
        </p:nvSpPr>
        <p:spPr>
          <a:xfrm>
            <a:off x="3334800" y="4113067"/>
            <a:ext cx="5522400" cy="6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167" name="Google Shape;167;p8"/>
          <p:cNvGrpSpPr/>
          <p:nvPr/>
        </p:nvGrpSpPr>
        <p:grpSpPr>
          <a:xfrm>
            <a:off x="11559553" y="327451"/>
            <a:ext cx="305100" cy="305100"/>
            <a:chOff x="3023950" y="3689950"/>
            <a:chExt cx="316100" cy="316100"/>
          </a:xfrm>
        </p:grpSpPr>
        <p:sp>
          <p:nvSpPr>
            <p:cNvPr id="168" name="Google Shape;168;p8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1" name="Google Shape;171;p8"/>
          <p:cNvGrpSpPr/>
          <p:nvPr/>
        </p:nvGrpSpPr>
        <p:grpSpPr>
          <a:xfrm>
            <a:off x="11559237" y="6225420"/>
            <a:ext cx="305100" cy="305141"/>
            <a:chOff x="3023950" y="3689950"/>
            <a:chExt cx="316100" cy="316100"/>
          </a:xfrm>
        </p:grpSpPr>
        <p:sp>
          <p:nvSpPr>
            <p:cNvPr id="172" name="Google Shape;172;p8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5" name="Google Shape;175;p8"/>
          <p:cNvGrpSpPr/>
          <p:nvPr/>
        </p:nvGrpSpPr>
        <p:grpSpPr>
          <a:xfrm>
            <a:off x="327653" y="327451"/>
            <a:ext cx="305100" cy="305100"/>
            <a:chOff x="3023950" y="3689950"/>
            <a:chExt cx="316100" cy="316100"/>
          </a:xfrm>
        </p:grpSpPr>
        <p:sp>
          <p:nvSpPr>
            <p:cNvPr id="176" name="Google Shape;176;p8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9" name="Google Shape;179;p8"/>
          <p:cNvGrpSpPr/>
          <p:nvPr/>
        </p:nvGrpSpPr>
        <p:grpSpPr>
          <a:xfrm>
            <a:off x="327670" y="6225420"/>
            <a:ext cx="305100" cy="305141"/>
            <a:chOff x="3023950" y="3689950"/>
            <a:chExt cx="316100" cy="316100"/>
          </a:xfrm>
        </p:grpSpPr>
        <p:sp>
          <p:nvSpPr>
            <p:cNvPr id="180" name="Google Shape;180;p8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3" name="Google Shape;183;p8"/>
          <p:cNvSpPr txBox="1"/>
          <p:nvPr/>
        </p:nvSpPr>
        <p:spPr>
          <a:xfrm>
            <a:off x="3129400" y="6313773"/>
            <a:ext cx="5933200" cy="2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67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rPr>
              <a:t>003-1040559    1250 003-77156.8   1760 0009-14563.7   73273  </a:t>
            </a:r>
            <a:endParaRPr sz="1067">
              <a:solidFill>
                <a:schemeClr val="lt1"/>
              </a:solidFill>
              <a:latin typeface="Source Code Pro Light"/>
              <a:ea typeface="Source Code Pro Light"/>
              <a:cs typeface="Source Code Pro Light"/>
              <a:sym typeface="Source Code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2033321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oogle Shape;185;p9"/>
          <p:cNvGrpSpPr/>
          <p:nvPr/>
        </p:nvGrpSpPr>
        <p:grpSpPr>
          <a:xfrm>
            <a:off x="11559553" y="6225451"/>
            <a:ext cx="305100" cy="305100"/>
            <a:chOff x="3023950" y="3689950"/>
            <a:chExt cx="316100" cy="316100"/>
          </a:xfrm>
        </p:grpSpPr>
        <p:sp>
          <p:nvSpPr>
            <p:cNvPr id="186" name="Google Shape;186;p9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9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9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" name="Google Shape;189;p9"/>
          <p:cNvGrpSpPr/>
          <p:nvPr/>
        </p:nvGrpSpPr>
        <p:grpSpPr>
          <a:xfrm>
            <a:off x="327653" y="6225451"/>
            <a:ext cx="305100" cy="305100"/>
            <a:chOff x="3023950" y="3689950"/>
            <a:chExt cx="316100" cy="316100"/>
          </a:xfrm>
        </p:grpSpPr>
        <p:sp>
          <p:nvSpPr>
            <p:cNvPr id="190" name="Google Shape;190;p9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9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9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3" name="Google Shape;193;p9"/>
          <p:cNvSpPr txBox="1"/>
          <p:nvPr/>
        </p:nvSpPr>
        <p:spPr>
          <a:xfrm>
            <a:off x="3129567" y="327473"/>
            <a:ext cx="5933200" cy="2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67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rPr>
              <a:t>003-1040559    1250 003-77156.8   1760 0009-14563.7   73273  </a:t>
            </a:r>
            <a:endParaRPr sz="1067">
              <a:solidFill>
                <a:schemeClr val="lt1"/>
              </a:solidFill>
              <a:latin typeface="Source Code Pro Light"/>
              <a:ea typeface="Source Code Pro Light"/>
              <a:cs typeface="Source Code Pro Light"/>
              <a:sym typeface="Source Code Pro Light"/>
            </a:endParaRPr>
          </a:p>
        </p:txBody>
      </p:sp>
      <p:sp>
        <p:nvSpPr>
          <p:cNvPr id="194" name="Google Shape;194;p9"/>
          <p:cNvSpPr txBox="1">
            <a:spLocks noGrp="1"/>
          </p:cNvSpPr>
          <p:nvPr>
            <p:ph type="title"/>
          </p:nvPr>
        </p:nvSpPr>
        <p:spPr>
          <a:xfrm>
            <a:off x="960000" y="1602800"/>
            <a:ext cx="49256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95" name="Google Shape;195;p9"/>
          <p:cNvSpPr txBox="1">
            <a:spLocks noGrp="1"/>
          </p:cNvSpPr>
          <p:nvPr>
            <p:ph type="subTitle" idx="1"/>
          </p:nvPr>
        </p:nvSpPr>
        <p:spPr>
          <a:xfrm>
            <a:off x="960000" y="2610400"/>
            <a:ext cx="4925600" cy="26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57221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0"/>
          <p:cNvSpPr txBox="1">
            <a:spLocks noGrp="1"/>
          </p:cNvSpPr>
          <p:nvPr>
            <p:ph type="body" idx="1"/>
          </p:nvPr>
        </p:nvSpPr>
        <p:spPr>
          <a:xfrm>
            <a:off x="1164333" y="2068900"/>
            <a:ext cx="9863200" cy="24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Teko"/>
              <a:buNone/>
              <a:defRPr sz="8000">
                <a:latin typeface="Teko"/>
                <a:ea typeface="Teko"/>
                <a:cs typeface="Teko"/>
                <a:sym typeface="Teko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98" name="Google Shape;198;p10"/>
          <p:cNvGrpSpPr/>
          <p:nvPr/>
        </p:nvGrpSpPr>
        <p:grpSpPr>
          <a:xfrm>
            <a:off x="11559553" y="327451"/>
            <a:ext cx="305100" cy="305100"/>
            <a:chOff x="3023950" y="3689950"/>
            <a:chExt cx="316100" cy="316100"/>
          </a:xfrm>
        </p:grpSpPr>
        <p:sp>
          <p:nvSpPr>
            <p:cNvPr id="199" name="Google Shape;199;p10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0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0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2" name="Google Shape;202;p10"/>
          <p:cNvGrpSpPr/>
          <p:nvPr/>
        </p:nvGrpSpPr>
        <p:grpSpPr>
          <a:xfrm>
            <a:off x="11559237" y="6225420"/>
            <a:ext cx="305100" cy="305141"/>
            <a:chOff x="3023950" y="3689950"/>
            <a:chExt cx="316100" cy="316100"/>
          </a:xfrm>
        </p:grpSpPr>
        <p:sp>
          <p:nvSpPr>
            <p:cNvPr id="203" name="Google Shape;203;p10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10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0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" name="Google Shape;206;p10"/>
          <p:cNvGrpSpPr/>
          <p:nvPr/>
        </p:nvGrpSpPr>
        <p:grpSpPr>
          <a:xfrm>
            <a:off x="327653" y="327451"/>
            <a:ext cx="305100" cy="305100"/>
            <a:chOff x="3023950" y="3689950"/>
            <a:chExt cx="316100" cy="316100"/>
          </a:xfrm>
        </p:grpSpPr>
        <p:sp>
          <p:nvSpPr>
            <p:cNvPr id="207" name="Google Shape;207;p10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0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0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" name="Google Shape;210;p10"/>
          <p:cNvGrpSpPr/>
          <p:nvPr/>
        </p:nvGrpSpPr>
        <p:grpSpPr>
          <a:xfrm>
            <a:off x="327670" y="6225420"/>
            <a:ext cx="305100" cy="305141"/>
            <a:chOff x="3023950" y="3689950"/>
            <a:chExt cx="316100" cy="316100"/>
          </a:xfrm>
        </p:grpSpPr>
        <p:sp>
          <p:nvSpPr>
            <p:cNvPr id="211" name="Google Shape;211;p10"/>
            <p:cNvSpPr/>
            <p:nvPr/>
          </p:nvSpPr>
          <p:spPr>
            <a:xfrm>
              <a:off x="3069000" y="3735000"/>
              <a:ext cx="225300" cy="225300"/>
            </a:xfrm>
            <a:custGeom>
              <a:avLst/>
              <a:gdLst/>
              <a:ahLst/>
              <a:cxnLst/>
              <a:rect l="l" t="t" r="r" b="b"/>
              <a:pathLst>
                <a:path w="9012" h="9012" fill="none" extrusionOk="0">
                  <a:moveTo>
                    <a:pt x="9012" y="4520"/>
                  </a:moveTo>
                  <a:cubicBezTo>
                    <a:pt x="9012" y="7015"/>
                    <a:pt x="6988" y="9011"/>
                    <a:pt x="4520" y="9011"/>
                  </a:cubicBezTo>
                  <a:cubicBezTo>
                    <a:pt x="2025" y="9011"/>
                    <a:pt x="1" y="7015"/>
                    <a:pt x="1" y="4520"/>
                  </a:cubicBezTo>
                  <a:cubicBezTo>
                    <a:pt x="1" y="2025"/>
                    <a:pt x="2025" y="1"/>
                    <a:pt x="4520" y="1"/>
                  </a:cubicBezTo>
                  <a:cubicBezTo>
                    <a:pt x="6988" y="1"/>
                    <a:pt x="9012" y="2025"/>
                    <a:pt x="9012" y="4520"/>
                  </a:cubicBezTo>
                  <a:close/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0"/>
            <p:cNvSpPr/>
            <p:nvPr/>
          </p:nvSpPr>
          <p:spPr>
            <a:xfrm>
              <a:off x="3182000" y="3689950"/>
              <a:ext cx="25" cy="316100"/>
            </a:xfrm>
            <a:custGeom>
              <a:avLst/>
              <a:gdLst/>
              <a:ahLst/>
              <a:cxnLst/>
              <a:rect l="l" t="t" r="r" b="b"/>
              <a:pathLst>
                <a:path w="1" h="12644" fill="none" extrusionOk="0">
                  <a:moveTo>
                    <a:pt x="0" y="0"/>
                  </a:moveTo>
                  <a:lnTo>
                    <a:pt x="0" y="12643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0"/>
            <p:cNvSpPr/>
            <p:nvPr/>
          </p:nvSpPr>
          <p:spPr>
            <a:xfrm>
              <a:off x="3023950" y="3847975"/>
              <a:ext cx="316100" cy="25"/>
            </a:xfrm>
            <a:custGeom>
              <a:avLst/>
              <a:gdLst/>
              <a:ahLst/>
              <a:cxnLst/>
              <a:rect l="l" t="t" r="r" b="b"/>
              <a:pathLst>
                <a:path w="12644" h="1" fill="none" extrusionOk="0">
                  <a:moveTo>
                    <a:pt x="1" y="1"/>
                  </a:moveTo>
                  <a:lnTo>
                    <a:pt x="12644" y="1"/>
                  </a:lnTo>
                </a:path>
              </a:pathLst>
            </a:custGeom>
            <a:noFill/>
            <a:ln w="9000" cap="flat" cmpd="sng">
              <a:solidFill>
                <a:schemeClr val="lt1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4" name="Google Shape;214;p10"/>
          <p:cNvSpPr txBox="1"/>
          <p:nvPr/>
        </p:nvSpPr>
        <p:spPr>
          <a:xfrm>
            <a:off x="3129400" y="6313773"/>
            <a:ext cx="5933200" cy="2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67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rPr>
              <a:t>003-1040559    1250 003-77156.8   1760 0009-14563.7   73273  </a:t>
            </a:r>
            <a:endParaRPr sz="1067">
              <a:solidFill>
                <a:schemeClr val="lt1"/>
              </a:solidFill>
              <a:latin typeface="Source Code Pro Light"/>
              <a:ea typeface="Source Code Pro Light"/>
              <a:cs typeface="Source Code Pro Light"/>
              <a:sym typeface="Source Code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1129967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Teko"/>
              <a:buNone/>
              <a:defRPr sz="3500">
                <a:solidFill>
                  <a:schemeClr val="lt1"/>
                </a:solidFill>
                <a:latin typeface="Teko"/>
                <a:ea typeface="Teko"/>
                <a:cs typeface="Teko"/>
                <a:sym typeface="Tek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ource Code Pro Light"/>
              <a:buChar char="●"/>
              <a:defRPr sz="1800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○"/>
              <a:defRPr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■"/>
              <a:defRPr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●"/>
              <a:defRPr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○"/>
              <a:defRPr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■"/>
              <a:defRPr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●"/>
              <a:defRPr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○"/>
              <a:defRPr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■"/>
              <a:defRPr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70656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p53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267" name="Google Shape;1267;p53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93508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.jpg"/><Relationship Id="rId5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1A3BC5F-AD0B-71F9-1E3D-A4E88E86ED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34056" y="1722886"/>
            <a:ext cx="9241752" cy="1003465"/>
          </a:xfrm>
        </p:spPr>
        <p:txBody>
          <a:bodyPr/>
          <a:lstStyle/>
          <a:p>
            <a:r>
              <a:rPr lang="en-US" sz="2400" b="1" dirty="0">
                <a:latin typeface="Century Gothic" panose="020B0502020202020204" pitchFamily="34" charset="0"/>
              </a:rPr>
              <a:t>Jonah Conley</a:t>
            </a:r>
          </a:p>
          <a:p>
            <a:r>
              <a:rPr lang="en-US" dirty="0">
                <a:latin typeface="Century Gothic" panose="020B0502020202020204" pitchFamily="34" charset="0"/>
              </a:rPr>
              <a:t>Astrophysics Research Institute – Liverpool John </a:t>
            </a:r>
            <a:r>
              <a:rPr lang="en-US" dirty="0" err="1">
                <a:latin typeface="Century Gothic" panose="020B0502020202020204" pitchFamily="34" charset="0"/>
              </a:rPr>
              <a:t>Moores</a:t>
            </a:r>
            <a:r>
              <a:rPr lang="en-US" dirty="0">
                <a:latin typeface="Century Gothic" panose="020B0502020202020204" pitchFamily="34" charset="0"/>
              </a:rPr>
              <a:t> University</a:t>
            </a:r>
          </a:p>
          <a:p>
            <a:endParaRPr lang="en-US" dirty="0">
              <a:latin typeface="Century Gothic" panose="020B0502020202020204" pitchFamily="34" charset="0"/>
            </a:endParaRPr>
          </a:p>
          <a:p>
            <a:r>
              <a:rPr lang="en-US" sz="1800" dirty="0">
                <a:latin typeface="Century Gothic" panose="020B0502020202020204" pitchFamily="34" charset="0"/>
              </a:rPr>
              <a:t>Theoretical Modeling of Large-Scale Structure of the Universe Workshop, Edinburgh, 2024</a:t>
            </a:r>
          </a:p>
        </p:txBody>
      </p:sp>
      <p:pic>
        <p:nvPicPr>
          <p:cNvPr id="5" name="Picture 4" descr="A purple and orange cloud&#10;&#10;Description automatically generated">
            <a:extLst>
              <a:ext uri="{FF2B5EF4-FFF2-40B4-BE49-F238E27FC236}">
                <a16:creationId xmlns:a16="http://schemas.microsoft.com/office/drawing/2014/main" id="{2920B8AD-CA4D-1F3C-09CB-47AE48F156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0" y="3084944"/>
            <a:ext cx="9809934" cy="3269978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138C64-13DE-8B14-122D-E02CF667038E}"/>
              </a:ext>
            </a:extLst>
          </p:cNvPr>
          <p:cNvSpPr txBox="1"/>
          <p:nvPr/>
        </p:nvSpPr>
        <p:spPr>
          <a:xfrm>
            <a:off x="216192" y="124008"/>
            <a:ext cx="118356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Predicting non-linear effects in matter clustering from changes in cosmology and baryons using multi-fidelity simulations.</a:t>
            </a:r>
            <a:endParaRPr lang="en-GB" sz="3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33DBDE49-904C-DADB-028A-855D186EB0D5}"/>
              </a:ext>
            </a:extLst>
          </p:cNvPr>
          <p:cNvSpPr txBox="1">
            <a:spLocks/>
          </p:cNvSpPr>
          <p:nvPr/>
        </p:nvSpPr>
        <p:spPr>
          <a:xfrm>
            <a:off x="-122465" y="6354922"/>
            <a:ext cx="11225893" cy="482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Source Code Pro Light"/>
              <a:buNone/>
              <a:defRPr sz="2000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1pPr>
            <a:lvl2pPr marL="914400" marR="0" lvl="1" indent="-31750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ource Code Pro Light"/>
              <a:buNone/>
              <a:defRPr sz="3733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2pPr>
            <a:lvl3pPr marL="1371600" marR="0" lvl="2" indent="-31750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ource Code Pro Light"/>
              <a:buNone/>
              <a:defRPr sz="3733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3pPr>
            <a:lvl4pPr marL="1828800" marR="0" lvl="3" indent="-31750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ource Code Pro Light"/>
              <a:buNone/>
              <a:defRPr sz="3733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4pPr>
            <a:lvl5pPr marL="2286000" marR="0" lvl="4" indent="-31750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ource Code Pro Light"/>
              <a:buNone/>
              <a:defRPr sz="3733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5pPr>
            <a:lvl6pPr marL="2743200" marR="0" lvl="5" indent="-31750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ource Code Pro Light"/>
              <a:buNone/>
              <a:defRPr sz="3733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6pPr>
            <a:lvl7pPr marL="3200400" marR="0" lvl="6" indent="-31750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ource Code Pro Light"/>
              <a:buNone/>
              <a:defRPr sz="3733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7pPr>
            <a:lvl8pPr marL="3657600" marR="0" lvl="7" indent="-31750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ource Code Pro Light"/>
              <a:buNone/>
              <a:defRPr sz="3733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8pPr>
            <a:lvl9pPr marL="4114800" marR="0" lvl="8" indent="-31750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ource Code Pro Light"/>
              <a:buNone/>
              <a:defRPr sz="3733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9pPr>
          </a:lstStyle>
          <a:p>
            <a:r>
              <a:rPr lang="en-US" sz="1800" dirty="0">
                <a:latin typeface="Century Gothic" panose="020B0502020202020204" pitchFamily="34" charset="0"/>
              </a:rPr>
              <a:t>Collaborators: Ian McCarthy, </a:t>
            </a:r>
            <a:r>
              <a:rPr lang="en-US" sz="1800" dirty="0" err="1">
                <a:latin typeface="Century Gothic" panose="020B0502020202020204" pitchFamily="34" charset="0"/>
              </a:rPr>
              <a:t>Andreea</a:t>
            </a:r>
            <a:r>
              <a:rPr lang="en-US" sz="1800" dirty="0">
                <a:latin typeface="Century Gothic" panose="020B0502020202020204" pitchFamily="34" charset="0"/>
              </a:rPr>
              <a:t> Font, Juliana Kwan, Jaime Salcido Negrete, Amol </a:t>
            </a:r>
            <a:r>
              <a:rPr lang="en-US" sz="1800" dirty="0" err="1">
                <a:latin typeface="Century Gothic" panose="020B0502020202020204" pitchFamily="34" charset="0"/>
              </a:rPr>
              <a:t>Upadhye</a:t>
            </a:r>
            <a:r>
              <a:rPr lang="en-US" sz="1800" dirty="0">
                <a:latin typeface="Century Gothic" panose="020B0502020202020204" pitchFamily="34" charset="0"/>
              </a:rPr>
              <a:t> </a:t>
            </a:r>
            <a:endParaRPr lang="en-GB" sz="1800" dirty="0">
              <a:latin typeface="Century Gothic" panose="020B0502020202020204" pitchFamily="34" charset="0"/>
            </a:endParaRPr>
          </a:p>
        </p:txBody>
      </p:sp>
      <p:pic>
        <p:nvPicPr>
          <p:cNvPr id="2" name="Graphic 27">
            <a:extLst>
              <a:ext uri="{FF2B5EF4-FFF2-40B4-BE49-F238E27FC236}">
                <a16:creationId xmlns:a16="http://schemas.microsoft.com/office/drawing/2014/main" id="{5B018C4C-6160-A98D-60C1-BD005ED450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52011" y="5506905"/>
            <a:ext cx="2199782" cy="68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468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3B5EF-58E5-8403-6D9C-89B4536C1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136961"/>
            <a:ext cx="10272000" cy="763600"/>
          </a:xfrm>
        </p:spPr>
        <p:txBody>
          <a:bodyPr/>
          <a:lstStyle/>
          <a:p>
            <a:r>
              <a:rPr lang="en-US" b="1" dirty="0">
                <a:latin typeface="Century Gothic" panose="020B0502020202020204" pitchFamily="34" charset="0"/>
              </a:rPr>
              <a:t>Initial Results</a:t>
            </a:r>
            <a:endParaRPr lang="en-GB" b="1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A5C8F-5854-AD0E-5074-2791CC8FC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10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202E008-0F3D-E022-4AA2-E2CB18FDBB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" b="64"/>
          <a:stretch/>
        </p:blipFill>
        <p:spPr>
          <a:xfrm>
            <a:off x="973724" y="3047355"/>
            <a:ext cx="10244552" cy="3688112"/>
          </a:xfrm>
          <a:effectLst>
            <a:softEdge rad="381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9D5062E5-D552-7B8E-137F-9CDC70DA01E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900561"/>
                <a:ext cx="12192000" cy="21874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42900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Source Code Pro Light"/>
                  <a:buChar char="●"/>
                  <a:defRPr sz="1800" b="0" i="0" u="none" strike="noStrike" cap="none">
                    <a:solidFill>
                      <a:schemeClr val="lt1"/>
                    </a:solidFill>
                    <a:latin typeface="Source Code Pro Light"/>
                    <a:ea typeface="Source Code Pro Light"/>
                    <a:cs typeface="Source Code Pro Light"/>
                    <a:sym typeface="Source Code Pro Light"/>
                  </a:defRPr>
                </a:lvl1pPr>
                <a:lvl2pPr marL="914400" marR="0" lvl="1" indent="-317500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Source Code Pro Light"/>
                  <a:buChar char="○"/>
                  <a:defRPr sz="1867" b="0" i="0" u="none" strike="noStrike" cap="none">
                    <a:solidFill>
                      <a:schemeClr val="lt1"/>
                    </a:solidFill>
                    <a:latin typeface="Source Code Pro Light"/>
                    <a:ea typeface="Source Code Pro Light"/>
                    <a:cs typeface="Source Code Pro Light"/>
                    <a:sym typeface="Source Code Pro Light"/>
                  </a:defRPr>
                </a:lvl2pPr>
                <a:lvl3pPr marL="1371600" marR="0" lvl="2" indent="-317500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Source Code Pro Light"/>
                  <a:buChar char="■"/>
                  <a:defRPr sz="1867" b="0" i="0" u="none" strike="noStrike" cap="none">
                    <a:solidFill>
                      <a:schemeClr val="lt1"/>
                    </a:solidFill>
                    <a:latin typeface="Source Code Pro Light"/>
                    <a:ea typeface="Source Code Pro Light"/>
                    <a:cs typeface="Source Code Pro Light"/>
                    <a:sym typeface="Source Code Pro Light"/>
                  </a:defRPr>
                </a:lvl3pPr>
                <a:lvl4pPr marL="1828800" marR="0" lvl="3" indent="-317500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Source Code Pro Light"/>
                  <a:buChar char="●"/>
                  <a:defRPr sz="1867" b="0" i="0" u="none" strike="noStrike" cap="none">
                    <a:solidFill>
                      <a:schemeClr val="lt1"/>
                    </a:solidFill>
                    <a:latin typeface="Source Code Pro Light"/>
                    <a:ea typeface="Source Code Pro Light"/>
                    <a:cs typeface="Source Code Pro Light"/>
                    <a:sym typeface="Source Code Pro Light"/>
                  </a:defRPr>
                </a:lvl4pPr>
                <a:lvl5pPr marL="2286000" marR="0" lvl="4" indent="-317500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Source Code Pro Light"/>
                  <a:buChar char="○"/>
                  <a:defRPr sz="1867" b="0" i="0" u="none" strike="noStrike" cap="none">
                    <a:solidFill>
                      <a:schemeClr val="lt1"/>
                    </a:solidFill>
                    <a:latin typeface="Source Code Pro Light"/>
                    <a:ea typeface="Source Code Pro Light"/>
                    <a:cs typeface="Source Code Pro Light"/>
                    <a:sym typeface="Source Code Pro Light"/>
                  </a:defRPr>
                </a:lvl5pPr>
                <a:lvl6pPr marL="2743200" marR="0" lvl="5" indent="-317500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Source Code Pro Light"/>
                  <a:buChar char="■"/>
                  <a:defRPr sz="1867" b="0" i="0" u="none" strike="noStrike" cap="none">
                    <a:solidFill>
                      <a:schemeClr val="lt1"/>
                    </a:solidFill>
                    <a:latin typeface="Source Code Pro Light"/>
                    <a:ea typeface="Source Code Pro Light"/>
                    <a:cs typeface="Source Code Pro Light"/>
                    <a:sym typeface="Source Code Pro Light"/>
                  </a:defRPr>
                </a:lvl6pPr>
                <a:lvl7pPr marL="3200400" marR="0" lvl="6" indent="-317500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Source Code Pro Light"/>
                  <a:buChar char="●"/>
                  <a:defRPr sz="1867" b="0" i="0" u="none" strike="noStrike" cap="none">
                    <a:solidFill>
                      <a:schemeClr val="lt1"/>
                    </a:solidFill>
                    <a:latin typeface="Source Code Pro Light"/>
                    <a:ea typeface="Source Code Pro Light"/>
                    <a:cs typeface="Source Code Pro Light"/>
                    <a:sym typeface="Source Code Pro Light"/>
                  </a:defRPr>
                </a:lvl7pPr>
                <a:lvl8pPr marL="3657600" marR="0" lvl="7" indent="-317500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Source Code Pro Light"/>
                  <a:buChar char="○"/>
                  <a:defRPr sz="1867" b="0" i="0" u="none" strike="noStrike" cap="none">
                    <a:solidFill>
                      <a:schemeClr val="lt1"/>
                    </a:solidFill>
                    <a:latin typeface="Source Code Pro Light"/>
                    <a:ea typeface="Source Code Pro Light"/>
                    <a:cs typeface="Source Code Pro Light"/>
                    <a:sym typeface="Source Code Pro Light"/>
                  </a:defRPr>
                </a:lvl8pPr>
                <a:lvl9pPr marL="4114800" marR="0" lvl="8" indent="-317500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Source Code Pro Light"/>
                  <a:buChar char="■"/>
                  <a:defRPr sz="1867" b="0" i="0" u="none" strike="noStrike" cap="none">
                    <a:solidFill>
                      <a:schemeClr val="lt1"/>
                    </a:solidFill>
                    <a:latin typeface="Source Code Pro Light"/>
                    <a:ea typeface="Source Code Pro Light"/>
                    <a:cs typeface="Source Code Pro Light"/>
                    <a:sym typeface="Source Code Pro Light"/>
                  </a:defRPr>
                </a:lvl9pPr>
              </a:lstStyle>
              <a:p>
                <a:r>
                  <a:rPr lang="en-US" dirty="0">
                    <a:latin typeface="Century Gothic" panose="020B0502020202020204" pitchFamily="34" charset="0"/>
                  </a:rPr>
                  <a:t>Holdout-one-out tests on emulator for different resolution models.</a:t>
                </a:r>
              </a:p>
              <a:p>
                <a:endParaRPr lang="en-US" dirty="0">
                  <a:latin typeface="Century Gothic" panose="020B0502020202020204" pitchFamily="34" charset="0"/>
                </a:endParaRPr>
              </a:p>
              <a:p>
                <a:r>
                  <a:rPr lang="en-US" dirty="0">
                    <a:latin typeface="Century Gothic" panose="020B0502020202020204" pitchFamily="34" charset="0"/>
                  </a:rPr>
                  <a:t>Without prior manipulation, &gt;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US" dirty="0">
                    <a:latin typeface="Century Gothic" panose="020B0502020202020204" pitchFamily="34" charset="0"/>
                  </a:rPr>
                  <a:t> errors up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≈5</m:t>
                    </m:r>
                  </m:oMath>
                </a14:m>
                <a:r>
                  <a:rPr lang="en-GB" dirty="0">
                    <a:latin typeface="Century Gothic" panose="020B0502020202020204" pitchFamily="34" charset="0"/>
                  </a:rPr>
                  <a:t>, with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1%</m:t>
                    </m:r>
                  </m:oMath>
                </a14:m>
                <a:r>
                  <a:rPr lang="en-GB" dirty="0">
                    <a:latin typeface="Century Gothic" panose="020B0502020202020204" pitchFamily="34" charset="0"/>
                  </a:rPr>
                  <a:t> errors for intermediate resolution models.</a:t>
                </a:r>
              </a:p>
              <a:p>
                <a:endParaRPr lang="en-GB" dirty="0">
                  <a:latin typeface="Century Gothic" panose="020B0502020202020204" pitchFamily="34" charset="0"/>
                </a:endParaRPr>
              </a:p>
              <a:p>
                <a:r>
                  <a:rPr lang="en-GB" dirty="0">
                    <a:latin typeface="Century Gothic" panose="020B0502020202020204" pitchFamily="34" charset="0"/>
                  </a:rPr>
                  <a:t>At high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dirty="0">
                    <a:latin typeface="Century Gothic" panose="020B0502020202020204" pitchFamily="34" charset="0"/>
                  </a:rPr>
                  <a:t>, overprediction of low-resolution models (expected), and underprediction for high resolution.</a:t>
                </a:r>
              </a:p>
              <a:p>
                <a:endParaRPr lang="en-GB" dirty="0">
                  <a:latin typeface="Century Gothic" panose="020B0502020202020204" pitchFamily="34" charset="0"/>
                </a:endParaRPr>
              </a:p>
              <a:p>
                <a:r>
                  <a:rPr lang="en-GB" dirty="0">
                    <a:latin typeface="Century Gothic" panose="020B0502020202020204" pitchFamily="34" charset="0"/>
                  </a:rPr>
                  <a:t>Emulator does not consider how the simulations bin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dirty="0">
                    <a:latin typeface="Century Gothic" panose="020B0502020202020204" pitchFamily="34" charset="0"/>
                  </a:rPr>
                  <a:t> space for different resolutions/box sizes. </a:t>
                </a:r>
              </a:p>
            </p:txBody>
          </p:sp>
        </mc:Choice>
        <mc:Fallback xmlns="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9D5062E5-D552-7B8E-137F-9CDC70DA01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900561"/>
                <a:ext cx="12192000" cy="21874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4215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A113A-21AF-9DD8-A458-CF83F2610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124007"/>
            <a:ext cx="10272000" cy="763600"/>
          </a:xfrm>
        </p:spPr>
        <p:txBody>
          <a:bodyPr/>
          <a:lstStyle/>
          <a:p>
            <a:r>
              <a:rPr lang="en-US" b="1" dirty="0">
                <a:latin typeface="Century Gothic" panose="020B0502020202020204" pitchFamily="34" charset="0"/>
              </a:rPr>
              <a:t>Improved emulator results</a:t>
            </a:r>
            <a:endParaRPr lang="en-GB" b="1" dirty="0">
              <a:latin typeface="Century Gothic" panose="020B0502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29D228-3391-A840-17ED-4D446FA370D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887607"/>
                <a:ext cx="12191999" cy="2541393"/>
              </a:xfrm>
            </p:spPr>
            <p:txBody>
              <a:bodyPr/>
              <a:lstStyle/>
              <a:p>
                <a:r>
                  <a:rPr lang="en-US" dirty="0">
                    <a:latin typeface="Century Gothic" panose="020B0502020202020204" pitchFamily="34" charset="0"/>
                  </a:rPr>
                  <a:t>New design emulates one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>
                    <a:latin typeface="Century Gothic" panose="020B0502020202020204" pitchFamily="34" charset="0"/>
                  </a:rPr>
                  <a:t> value per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dirty="0">
                    <a:latin typeface="Century Gothic" panose="020B0502020202020204" pitchFamily="34" charset="0"/>
                  </a:rPr>
                  <a:t> bin separately, then combines them.</a:t>
                </a:r>
              </a:p>
              <a:p>
                <a:endParaRPr lang="en-GB" dirty="0">
                  <a:latin typeface="Century Gothic" panose="020B0502020202020204" pitchFamily="34" charset="0"/>
                </a:endParaRPr>
              </a:p>
              <a:p>
                <a:r>
                  <a:rPr lang="en-GB" dirty="0">
                    <a:latin typeface="Century Gothic" panose="020B0502020202020204" pitchFamily="34" charset="0"/>
                  </a:rPr>
                  <a:t>The different resolution models are ‘weighted’ at different k scales.</a:t>
                </a:r>
              </a:p>
              <a:p>
                <a:endParaRPr lang="en-GB" dirty="0">
                  <a:latin typeface="Century Gothic" panose="020B0502020202020204" pitchFamily="34" charset="0"/>
                </a:endParaRPr>
              </a:p>
              <a:p>
                <a:r>
                  <a:rPr lang="en-GB" dirty="0">
                    <a:latin typeface="Century Gothic" panose="020B0502020202020204" pitchFamily="34" charset="0"/>
                  </a:rPr>
                  <a:t>At large scales, low resolution models are up-weighted while high resolution are down-weighted. For small scales, high resolution models are given more weight than low resolution.</a:t>
                </a:r>
              </a:p>
              <a:p>
                <a:endParaRPr lang="en-GB" dirty="0">
                  <a:latin typeface="Century Gothic" panose="020B050202020202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>
                    <a:latin typeface="Century Gothic" panose="020B0502020202020204" pitchFamily="34" charset="0"/>
                  </a:rPr>
                  <a:t> values have been standardised to the same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dirty="0">
                    <a:latin typeface="Century Gothic" panose="020B0502020202020204" pitchFamily="34" charset="0"/>
                  </a:rPr>
                  <a:t> range and missing values have been interpolated.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29D228-3391-A840-17ED-4D446FA370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887607"/>
                <a:ext cx="12191999" cy="2541393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EBCC4B-D67E-38AF-ABF5-4E54B7861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11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" name="Content Placeholder 9">
            <a:extLst>
              <a:ext uri="{FF2B5EF4-FFF2-40B4-BE49-F238E27FC236}">
                <a16:creationId xmlns:a16="http://schemas.microsoft.com/office/drawing/2014/main" id="{93403F4E-9DBB-6FE5-D37B-F461BF76FC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6" r="8296"/>
          <a:stretch/>
        </p:blipFill>
        <p:spPr>
          <a:xfrm>
            <a:off x="1273057" y="3322878"/>
            <a:ext cx="9645885" cy="3472588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26551049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A113A-21AF-9DD8-A458-CF83F2610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124007"/>
            <a:ext cx="10272000" cy="763600"/>
          </a:xfrm>
        </p:spPr>
        <p:txBody>
          <a:bodyPr/>
          <a:lstStyle/>
          <a:p>
            <a:r>
              <a:rPr lang="en-US" b="1" dirty="0">
                <a:latin typeface="Century Gothic" panose="020B0502020202020204" pitchFamily="34" charset="0"/>
              </a:rPr>
              <a:t>Improved emulator results</a:t>
            </a:r>
            <a:endParaRPr lang="en-GB" b="1" dirty="0">
              <a:latin typeface="Century Gothic" panose="020B0502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29D228-3391-A840-17ED-4D446FA370D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887607"/>
                <a:ext cx="12191999" cy="2541393"/>
              </a:xfrm>
            </p:spPr>
            <p:txBody>
              <a:bodyPr/>
              <a:lstStyle/>
              <a:p>
                <a:r>
                  <a:rPr lang="en-US" dirty="0">
                    <a:latin typeface="Century Gothic" panose="020B0502020202020204" pitchFamily="34" charset="0"/>
                  </a:rPr>
                  <a:t>New design emulates one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>
                    <a:latin typeface="Century Gothic" panose="020B0502020202020204" pitchFamily="34" charset="0"/>
                  </a:rPr>
                  <a:t> value per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dirty="0">
                    <a:latin typeface="Century Gothic" panose="020B0502020202020204" pitchFamily="34" charset="0"/>
                  </a:rPr>
                  <a:t> bin separately, then combines them.</a:t>
                </a:r>
              </a:p>
              <a:p>
                <a:endParaRPr lang="en-GB" dirty="0">
                  <a:latin typeface="Century Gothic" panose="020B0502020202020204" pitchFamily="34" charset="0"/>
                </a:endParaRPr>
              </a:p>
              <a:p>
                <a:r>
                  <a:rPr lang="en-GB" dirty="0">
                    <a:latin typeface="Century Gothic" panose="020B0502020202020204" pitchFamily="34" charset="0"/>
                  </a:rPr>
                  <a:t>The different resolution models are ‘weighted’ at different k scales.</a:t>
                </a:r>
              </a:p>
              <a:p>
                <a:endParaRPr lang="en-GB" dirty="0">
                  <a:latin typeface="Century Gothic" panose="020B0502020202020204" pitchFamily="34" charset="0"/>
                </a:endParaRPr>
              </a:p>
              <a:p>
                <a:r>
                  <a:rPr lang="en-GB" dirty="0">
                    <a:latin typeface="Century Gothic" panose="020B0502020202020204" pitchFamily="34" charset="0"/>
                  </a:rPr>
                  <a:t>At large scales, low resolution models are up-weighted while high resolution are down-weighted. For small scales, high resolution models are given more weight than low resolution.</a:t>
                </a:r>
              </a:p>
              <a:p>
                <a:endParaRPr lang="en-GB" dirty="0">
                  <a:latin typeface="Century Gothic" panose="020B050202020202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>
                    <a:latin typeface="Century Gothic" panose="020B0502020202020204" pitchFamily="34" charset="0"/>
                  </a:rPr>
                  <a:t> values have been standardised to the same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dirty="0">
                    <a:latin typeface="Century Gothic" panose="020B0502020202020204" pitchFamily="34" charset="0"/>
                  </a:rPr>
                  <a:t> range and missing values have been interpolated.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29D228-3391-A840-17ED-4D446FA370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887607"/>
                <a:ext cx="12191999" cy="2541393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EBCC4B-D67E-38AF-ABF5-4E54B7861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12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" name="Content Placeholder 9">
            <a:extLst>
              <a:ext uri="{FF2B5EF4-FFF2-40B4-BE49-F238E27FC236}">
                <a16:creationId xmlns:a16="http://schemas.microsoft.com/office/drawing/2014/main" id="{93403F4E-9DBB-6FE5-D37B-F461BF76FC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" b="8"/>
          <a:stretch/>
        </p:blipFill>
        <p:spPr>
          <a:xfrm>
            <a:off x="1273057" y="3322878"/>
            <a:ext cx="9645885" cy="3472588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31842414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A113A-21AF-9DD8-A458-CF83F2610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124007"/>
            <a:ext cx="10272000" cy="763600"/>
          </a:xfrm>
        </p:spPr>
        <p:txBody>
          <a:bodyPr/>
          <a:lstStyle/>
          <a:p>
            <a:r>
              <a:rPr lang="en-US" b="1" dirty="0">
                <a:latin typeface="Century Gothic" panose="020B0502020202020204" pitchFamily="34" charset="0"/>
              </a:rPr>
              <a:t>Improved emulator results</a:t>
            </a:r>
            <a:endParaRPr lang="en-GB" b="1" dirty="0">
              <a:latin typeface="Century Gothic" panose="020B0502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29D228-3391-A840-17ED-4D446FA370D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887607"/>
                <a:ext cx="12191999" cy="2541393"/>
              </a:xfrm>
            </p:spPr>
            <p:txBody>
              <a:bodyPr/>
              <a:lstStyle/>
              <a:p>
                <a:r>
                  <a:rPr lang="en-US" dirty="0">
                    <a:latin typeface="Century Gothic" panose="020B0502020202020204" pitchFamily="34" charset="0"/>
                  </a:rPr>
                  <a:t>New design emulates one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>
                    <a:latin typeface="Century Gothic" panose="020B0502020202020204" pitchFamily="34" charset="0"/>
                  </a:rPr>
                  <a:t> value per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dirty="0">
                    <a:latin typeface="Century Gothic" panose="020B0502020202020204" pitchFamily="34" charset="0"/>
                  </a:rPr>
                  <a:t> bin separately, then combines them.</a:t>
                </a:r>
              </a:p>
              <a:p>
                <a:endParaRPr lang="en-GB" dirty="0">
                  <a:latin typeface="Century Gothic" panose="020B0502020202020204" pitchFamily="34" charset="0"/>
                </a:endParaRPr>
              </a:p>
              <a:p>
                <a:r>
                  <a:rPr lang="en-GB" dirty="0">
                    <a:latin typeface="Century Gothic" panose="020B0502020202020204" pitchFamily="34" charset="0"/>
                  </a:rPr>
                  <a:t>The different resolution models are ‘weighted’ at different k scales.</a:t>
                </a:r>
              </a:p>
              <a:p>
                <a:endParaRPr lang="en-GB" dirty="0">
                  <a:latin typeface="Century Gothic" panose="020B0502020202020204" pitchFamily="34" charset="0"/>
                </a:endParaRPr>
              </a:p>
              <a:p>
                <a:r>
                  <a:rPr lang="en-GB" dirty="0">
                    <a:latin typeface="Century Gothic" panose="020B0502020202020204" pitchFamily="34" charset="0"/>
                  </a:rPr>
                  <a:t>At large scales, low resolution models are up-weighted while high resolution are down-weighted. For small scales, high resolution models are given more weight than low resolution.</a:t>
                </a:r>
              </a:p>
              <a:p>
                <a:endParaRPr lang="en-GB" dirty="0">
                  <a:latin typeface="Century Gothic" panose="020B050202020202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>
                    <a:latin typeface="Century Gothic" panose="020B0502020202020204" pitchFamily="34" charset="0"/>
                  </a:rPr>
                  <a:t> values have been standardised to the same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dirty="0">
                    <a:latin typeface="Century Gothic" panose="020B0502020202020204" pitchFamily="34" charset="0"/>
                  </a:rPr>
                  <a:t> range and missing values have been interpolated.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29D228-3391-A840-17ED-4D446FA370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887607"/>
                <a:ext cx="12191999" cy="2541393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EBCC4B-D67E-38AF-ABF5-4E54B7861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13</a:t>
            </a:r>
          </a:p>
        </p:txBody>
      </p:sp>
      <p:pic>
        <p:nvPicPr>
          <p:cNvPr id="5" name="Content Placeholder 9">
            <a:extLst>
              <a:ext uri="{FF2B5EF4-FFF2-40B4-BE49-F238E27FC236}">
                <a16:creationId xmlns:a16="http://schemas.microsoft.com/office/drawing/2014/main" id="{93403F4E-9DBB-6FE5-D37B-F461BF76FC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" b="5"/>
          <a:stretch/>
        </p:blipFill>
        <p:spPr>
          <a:xfrm>
            <a:off x="1273057" y="3322878"/>
            <a:ext cx="9645885" cy="3472588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32583420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E562E-4E19-C61F-219A-EFD1CC362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3090" y="275326"/>
            <a:ext cx="3492451" cy="763600"/>
          </a:xfrm>
        </p:spPr>
        <p:txBody>
          <a:bodyPr/>
          <a:lstStyle/>
          <a:p>
            <a:r>
              <a:rPr lang="en-US" sz="4400" b="1" dirty="0">
                <a:latin typeface="Century Gothic" panose="020B0502020202020204" pitchFamily="34" charset="0"/>
              </a:rPr>
              <a:t>Future work</a:t>
            </a:r>
            <a:endParaRPr lang="en-GB" sz="4400" b="1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4293FA-3FDB-7CB7-766D-C7EFFD5D99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567" y="84164"/>
            <a:ext cx="4199163" cy="2182893"/>
          </a:xfrm>
        </p:spPr>
        <p:txBody>
          <a:bodyPr/>
          <a:lstStyle/>
          <a:p>
            <a:pPr marL="114300" indent="0">
              <a:buNone/>
            </a:pPr>
            <a:r>
              <a:rPr lang="en-US" dirty="0">
                <a:latin typeface="Century Gothic" panose="020B0502020202020204" pitchFamily="34" charset="0"/>
              </a:rPr>
              <a:t>Investigating optimal weighting scheme for DMO emulator.</a:t>
            </a:r>
          </a:p>
          <a:p>
            <a:pPr marL="114300" indent="0">
              <a:buNone/>
            </a:pP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53B895-2416-861F-6FE6-1C726BA9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14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734E8A4-656D-EC03-B346-C33730D2640B}"/>
              </a:ext>
            </a:extLst>
          </p:cNvPr>
          <p:cNvCxnSpPr>
            <a:cxnSpLocks/>
          </p:cNvCxnSpPr>
          <p:nvPr/>
        </p:nvCxnSpPr>
        <p:spPr>
          <a:xfrm flipV="1">
            <a:off x="18473" y="8942"/>
            <a:ext cx="9612127" cy="532170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768217B-3AEA-5307-B4E0-561B96F7AAC5}"/>
              </a:ext>
            </a:extLst>
          </p:cNvPr>
          <p:cNvCxnSpPr>
            <a:cxnSpLocks/>
          </p:cNvCxnSpPr>
          <p:nvPr/>
        </p:nvCxnSpPr>
        <p:spPr>
          <a:xfrm flipV="1">
            <a:off x="3325091" y="2070997"/>
            <a:ext cx="8848436" cy="478443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101FEE04-2AE2-E3B7-0B97-4D4B475D301B}"/>
              </a:ext>
            </a:extLst>
          </p:cNvPr>
          <p:cNvSpPr txBox="1">
            <a:spLocks/>
          </p:cNvSpPr>
          <p:nvPr/>
        </p:nvSpPr>
        <p:spPr>
          <a:xfrm>
            <a:off x="4351175" y="3918772"/>
            <a:ext cx="3556481" cy="809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ource Code Pro Light"/>
              <a:buChar char="●"/>
              <a:defRPr sz="1800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○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■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●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○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■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●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○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■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9pPr>
          </a:lstStyle>
          <a:p>
            <a:pPr marL="114300" indent="0">
              <a:buNone/>
            </a:pPr>
            <a:r>
              <a:rPr lang="en-US" dirty="0">
                <a:latin typeface="Century Gothic" panose="020B0502020202020204" pitchFamily="34" charset="0"/>
              </a:rPr>
              <a:t>Train and refine emulator on hydrodynamic simulations.</a:t>
            </a:r>
          </a:p>
          <a:p>
            <a:endParaRPr lang="en-US" sz="1600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0B4E9AEC-8290-EFD1-4FA9-B0A4E01F984B}"/>
              </a:ext>
            </a:extLst>
          </p:cNvPr>
          <p:cNvSpPr txBox="1">
            <a:spLocks/>
          </p:cNvSpPr>
          <p:nvPr/>
        </p:nvSpPr>
        <p:spPr>
          <a:xfrm>
            <a:off x="6095999" y="5849431"/>
            <a:ext cx="2817091" cy="960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ource Code Pro Light"/>
              <a:buChar char="●"/>
              <a:defRPr sz="1800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○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■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●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○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■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●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○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■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9pPr>
          </a:lstStyle>
          <a:p>
            <a:pPr marL="114300" indent="0">
              <a:buNone/>
            </a:pPr>
            <a:r>
              <a:rPr lang="en-US" dirty="0">
                <a:latin typeface="Century Gothic" panose="020B0502020202020204" pitchFamily="34" charset="0"/>
              </a:rPr>
              <a:t>Incorporate more observables, e.g. gas fraction of clusters.</a:t>
            </a:r>
            <a:endParaRPr lang="en-GB" dirty="0">
              <a:latin typeface="Century Gothic" panose="020B0502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669ECFB-83C6-94C1-39A1-4964A7EAB5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" t="4191" r="5217"/>
          <a:stretch/>
        </p:blipFill>
        <p:spPr>
          <a:xfrm>
            <a:off x="214059" y="54898"/>
            <a:ext cx="3848076" cy="2986391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28" name="Picture 27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A9CDCBB4-B2D7-167C-1038-AED9F1EE11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" t="1754" r="46614" b="20952"/>
          <a:stretch/>
        </p:blipFill>
        <p:spPr>
          <a:xfrm>
            <a:off x="8944971" y="3844394"/>
            <a:ext cx="3196674" cy="2944741"/>
          </a:xfrm>
          <a:prstGeom prst="rect">
            <a:avLst/>
          </a:prstGeom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ontent Placeholder 2">
                <a:extLst>
                  <a:ext uri="{FF2B5EF4-FFF2-40B4-BE49-F238E27FC236}">
                    <a16:creationId xmlns:a16="http://schemas.microsoft.com/office/drawing/2014/main" id="{5A3712B3-79C3-C99D-73BE-950FAB8D82F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35195" y="1042363"/>
                <a:ext cx="2892877" cy="21244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42900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Source Code Pro Light"/>
                  <a:buChar char="●"/>
                  <a:defRPr sz="1800" b="0" i="0" u="none" strike="noStrike" cap="none">
                    <a:solidFill>
                      <a:schemeClr val="lt1"/>
                    </a:solidFill>
                    <a:latin typeface="Source Code Pro Light"/>
                    <a:ea typeface="Source Code Pro Light"/>
                    <a:cs typeface="Source Code Pro Light"/>
                    <a:sym typeface="Source Code Pro Light"/>
                  </a:defRPr>
                </a:lvl1pPr>
                <a:lvl2pPr marL="914400" marR="0" lvl="1" indent="-317500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Source Code Pro Light"/>
                  <a:buChar char="○"/>
                  <a:defRPr sz="1867" b="0" i="0" u="none" strike="noStrike" cap="none">
                    <a:solidFill>
                      <a:schemeClr val="lt1"/>
                    </a:solidFill>
                    <a:latin typeface="Source Code Pro Light"/>
                    <a:ea typeface="Source Code Pro Light"/>
                    <a:cs typeface="Source Code Pro Light"/>
                    <a:sym typeface="Source Code Pro Light"/>
                  </a:defRPr>
                </a:lvl2pPr>
                <a:lvl3pPr marL="1371600" marR="0" lvl="2" indent="-317500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Source Code Pro Light"/>
                  <a:buChar char="■"/>
                  <a:defRPr sz="1867" b="0" i="0" u="none" strike="noStrike" cap="none">
                    <a:solidFill>
                      <a:schemeClr val="lt1"/>
                    </a:solidFill>
                    <a:latin typeface="Source Code Pro Light"/>
                    <a:ea typeface="Source Code Pro Light"/>
                    <a:cs typeface="Source Code Pro Light"/>
                    <a:sym typeface="Source Code Pro Light"/>
                  </a:defRPr>
                </a:lvl3pPr>
                <a:lvl4pPr marL="1828800" marR="0" lvl="3" indent="-317500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Source Code Pro Light"/>
                  <a:buChar char="●"/>
                  <a:defRPr sz="1867" b="0" i="0" u="none" strike="noStrike" cap="none">
                    <a:solidFill>
                      <a:schemeClr val="lt1"/>
                    </a:solidFill>
                    <a:latin typeface="Source Code Pro Light"/>
                    <a:ea typeface="Source Code Pro Light"/>
                    <a:cs typeface="Source Code Pro Light"/>
                    <a:sym typeface="Source Code Pro Light"/>
                  </a:defRPr>
                </a:lvl4pPr>
                <a:lvl5pPr marL="2286000" marR="0" lvl="4" indent="-317500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Source Code Pro Light"/>
                  <a:buChar char="○"/>
                  <a:defRPr sz="1867" b="0" i="0" u="none" strike="noStrike" cap="none">
                    <a:solidFill>
                      <a:schemeClr val="lt1"/>
                    </a:solidFill>
                    <a:latin typeface="Source Code Pro Light"/>
                    <a:ea typeface="Source Code Pro Light"/>
                    <a:cs typeface="Source Code Pro Light"/>
                    <a:sym typeface="Source Code Pro Light"/>
                  </a:defRPr>
                </a:lvl5pPr>
                <a:lvl6pPr marL="2743200" marR="0" lvl="5" indent="-317500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Source Code Pro Light"/>
                  <a:buChar char="■"/>
                  <a:defRPr sz="1867" b="0" i="0" u="none" strike="noStrike" cap="none">
                    <a:solidFill>
                      <a:schemeClr val="lt1"/>
                    </a:solidFill>
                    <a:latin typeface="Source Code Pro Light"/>
                    <a:ea typeface="Source Code Pro Light"/>
                    <a:cs typeface="Source Code Pro Light"/>
                    <a:sym typeface="Source Code Pro Light"/>
                  </a:defRPr>
                </a:lvl6pPr>
                <a:lvl7pPr marL="3200400" marR="0" lvl="6" indent="-317500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Source Code Pro Light"/>
                  <a:buChar char="●"/>
                  <a:defRPr sz="1867" b="0" i="0" u="none" strike="noStrike" cap="none">
                    <a:solidFill>
                      <a:schemeClr val="lt1"/>
                    </a:solidFill>
                    <a:latin typeface="Source Code Pro Light"/>
                    <a:ea typeface="Source Code Pro Light"/>
                    <a:cs typeface="Source Code Pro Light"/>
                    <a:sym typeface="Source Code Pro Light"/>
                  </a:defRPr>
                </a:lvl7pPr>
                <a:lvl8pPr marL="3657600" marR="0" lvl="7" indent="-317500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Source Code Pro Light"/>
                  <a:buChar char="○"/>
                  <a:defRPr sz="1867" b="0" i="0" u="none" strike="noStrike" cap="none">
                    <a:solidFill>
                      <a:schemeClr val="lt1"/>
                    </a:solidFill>
                    <a:latin typeface="Source Code Pro Light"/>
                    <a:ea typeface="Source Code Pro Light"/>
                    <a:cs typeface="Source Code Pro Light"/>
                    <a:sym typeface="Source Code Pro Light"/>
                  </a:defRPr>
                </a:lvl8pPr>
                <a:lvl9pPr marL="4114800" marR="0" lvl="8" indent="-317500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Source Code Pro Light"/>
                  <a:buChar char="■"/>
                  <a:defRPr sz="1867" b="0" i="0" u="none" strike="noStrike" cap="none">
                    <a:solidFill>
                      <a:schemeClr val="lt1"/>
                    </a:solidFill>
                    <a:latin typeface="Source Code Pro Light"/>
                    <a:ea typeface="Source Code Pro Light"/>
                    <a:cs typeface="Source Code Pro Light"/>
                    <a:sym typeface="Source Code Pro Light"/>
                  </a:defRPr>
                </a:lvl9pPr>
              </a:lstStyle>
              <a:p>
                <a:pPr marL="114300" indent="0">
                  <a:buNone/>
                </a:pPr>
                <a:r>
                  <a:rPr lang="en-US" dirty="0">
                    <a:latin typeface="Century Gothic" panose="020B0502020202020204" pitchFamily="34" charset="0"/>
                  </a:rPr>
                  <a:t>Aim to achieve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1%</m:t>
                    </m:r>
                  </m:oMath>
                </a14:m>
                <a:r>
                  <a:rPr lang="en-US" dirty="0">
                    <a:latin typeface="Century Gothic" panose="020B0502020202020204" pitchFamily="34" charset="0"/>
                  </a:rPr>
                  <a:t> level precision.  </a:t>
                </a:r>
              </a:p>
            </p:txBody>
          </p:sp>
        </mc:Choice>
        <mc:Fallback xmlns="">
          <p:sp>
            <p:nvSpPr>
              <p:cNvPr id="29" name="Content Placeholder 2">
                <a:extLst>
                  <a:ext uri="{FF2B5EF4-FFF2-40B4-BE49-F238E27FC236}">
                    <a16:creationId xmlns:a16="http://schemas.microsoft.com/office/drawing/2014/main" id="{5A3712B3-79C3-C99D-73BE-950FAB8D82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5195" y="1042363"/>
                <a:ext cx="2892877" cy="212446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0CF54EB3-75A9-ECAB-72F9-E8B5C3FEC511}"/>
              </a:ext>
            </a:extLst>
          </p:cNvPr>
          <p:cNvSpPr txBox="1">
            <a:spLocks/>
          </p:cNvSpPr>
          <p:nvPr/>
        </p:nvSpPr>
        <p:spPr>
          <a:xfrm>
            <a:off x="10270672" y="3479297"/>
            <a:ext cx="2041071" cy="374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ource Code Pro Light"/>
              <a:buChar char="●"/>
              <a:defRPr sz="1800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○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■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●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○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■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●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○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■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9pPr>
          </a:lstStyle>
          <a:p>
            <a:pPr marL="114300" indent="0">
              <a:buNone/>
            </a:pPr>
            <a:r>
              <a:rPr lang="en-US" sz="1400" dirty="0" err="1">
                <a:latin typeface="Century Gothic" panose="020B0502020202020204" pitchFamily="34" charset="0"/>
              </a:rPr>
              <a:t>Schaye</a:t>
            </a:r>
            <a:r>
              <a:rPr lang="en-US" sz="1400" dirty="0">
                <a:latin typeface="Century Gothic" panose="020B0502020202020204" pitchFamily="34" charset="0"/>
              </a:rPr>
              <a:t> et al. (2023)</a:t>
            </a:r>
            <a:endParaRPr lang="en-GB" sz="1400" dirty="0">
              <a:latin typeface="Century Gothic" panose="020B0502020202020204" pitchFamily="34" charset="0"/>
            </a:endParaRP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09597243-2064-552B-20F3-D63E6EF3D93F}"/>
              </a:ext>
            </a:extLst>
          </p:cNvPr>
          <p:cNvSpPr txBox="1">
            <a:spLocks/>
          </p:cNvSpPr>
          <p:nvPr/>
        </p:nvSpPr>
        <p:spPr>
          <a:xfrm>
            <a:off x="1272923" y="4927950"/>
            <a:ext cx="3267560" cy="1875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ource Code Pro Light"/>
              <a:buChar char="●"/>
              <a:defRPr sz="1800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○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■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●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○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■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●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○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■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9pPr>
          </a:lstStyle>
          <a:p>
            <a:pPr marL="114300" indent="0">
              <a:buNone/>
            </a:pPr>
            <a:r>
              <a:rPr lang="en-US" dirty="0">
                <a:latin typeface="Century Gothic" panose="020B0502020202020204" pitchFamily="34" charset="0"/>
              </a:rPr>
              <a:t>Include astrophysical parameters as inputs to account for baryonic effects.</a:t>
            </a:r>
          </a:p>
          <a:p>
            <a:endParaRPr lang="en-GB" sz="1600" dirty="0"/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1AEA93F4-835B-FE5C-5093-349E19254303}"/>
              </a:ext>
            </a:extLst>
          </p:cNvPr>
          <p:cNvSpPr txBox="1">
            <a:spLocks/>
          </p:cNvSpPr>
          <p:nvPr/>
        </p:nvSpPr>
        <p:spPr>
          <a:xfrm>
            <a:off x="6988826" y="1728715"/>
            <a:ext cx="3788229" cy="1083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ource Code Pro Light"/>
              <a:buChar char="●"/>
              <a:defRPr sz="1800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○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■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●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○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■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●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○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■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9pPr>
          </a:lstStyle>
          <a:p>
            <a:pPr marL="114300" indent="0">
              <a:buNone/>
            </a:pPr>
            <a:r>
              <a:rPr lang="en-US" dirty="0">
                <a:latin typeface="Century Gothic" panose="020B0502020202020204" pitchFamily="34" charset="0"/>
              </a:rPr>
              <a:t>Run hydrodynamic versions of BAHAMAS XL simulations.</a:t>
            </a:r>
          </a:p>
          <a:p>
            <a:endParaRPr lang="en-US" dirty="0"/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9CDA69D7-7177-8741-6B18-5E904F9BB16F}"/>
              </a:ext>
            </a:extLst>
          </p:cNvPr>
          <p:cNvSpPr txBox="1">
            <a:spLocks/>
          </p:cNvSpPr>
          <p:nvPr/>
        </p:nvSpPr>
        <p:spPr>
          <a:xfrm>
            <a:off x="-20700" y="3300954"/>
            <a:ext cx="2319707" cy="647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ource Code Pro Light"/>
              <a:buChar char="●"/>
              <a:defRPr sz="1800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○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■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●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○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■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●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○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■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9pPr>
          </a:lstStyle>
          <a:p>
            <a:pPr marL="114300" indent="0">
              <a:buNone/>
            </a:pPr>
            <a:r>
              <a:rPr lang="en-US" sz="2800" b="1" dirty="0">
                <a:latin typeface="Century Gothic" panose="020B0502020202020204" pitchFamily="34" charset="0"/>
                <a:ea typeface="Source Code Pro" panose="020B0509030403020204" pitchFamily="49" charset="0"/>
              </a:rPr>
              <a:t>Resolution Weighting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C77DC2D4-F03D-014F-0EBA-AE06838AF805}"/>
              </a:ext>
            </a:extLst>
          </p:cNvPr>
          <p:cNvSpPr txBox="1">
            <a:spLocks/>
          </p:cNvSpPr>
          <p:nvPr/>
        </p:nvSpPr>
        <p:spPr>
          <a:xfrm>
            <a:off x="6813509" y="4899425"/>
            <a:ext cx="2817091" cy="647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ource Code Pro Light"/>
              <a:buChar char="●"/>
              <a:defRPr sz="1800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○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■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●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○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■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●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○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■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9pPr>
          </a:lstStyle>
          <a:p>
            <a:pPr marL="114300" indent="0">
              <a:buNone/>
            </a:pPr>
            <a:r>
              <a:rPr lang="en-US" sz="2800" b="1" dirty="0">
                <a:latin typeface="Century Gothic" panose="020B0502020202020204" pitchFamily="34" charset="0"/>
                <a:ea typeface="Source Code Pro" panose="020B0509030403020204" pitchFamily="49" charset="0"/>
              </a:rPr>
              <a:t>Additional Statistics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9BB32432-7CCA-D137-ACA5-C6B3DB83C011}"/>
              </a:ext>
            </a:extLst>
          </p:cNvPr>
          <p:cNvSpPr txBox="1">
            <a:spLocks/>
          </p:cNvSpPr>
          <p:nvPr/>
        </p:nvSpPr>
        <p:spPr>
          <a:xfrm>
            <a:off x="4568260" y="2923731"/>
            <a:ext cx="3190546" cy="647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ource Code Pro Light"/>
              <a:buChar char="●"/>
              <a:defRPr sz="1800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○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■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●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○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■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●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○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■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9pPr>
          </a:lstStyle>
          <a:p>
            <a:pPr marL="114300" indent="0">
              <a:buNone/>
            </a:pPr>
            <a:r>
              <a:rPr lang="en-US" sz="2800" b="1" dirty="0">
                <a:latin typeface="Century Gothic" panose="020B0502020202020204" pitchFamily="34" charset="0"/>
                <a:ea typeface="Source Code Pro" panose="020B0509030403020204" pitchFamily="49" charset="0"/>
              </a:rPr>
              <a:t>Emulating Baryonic Effects</a:t>
            </a:r>
          </a:p>
        </p:txBody>
      </p:sp>
    </p:spTree>
    <p:extLst>
      <p:ext uri="{BB962C8B-B14F-4D97-AF65-F5344CB8AC3E}">
        <p14:creationId xmlns:p14="http://schemas.microsoft.com/office/powerpoint/2010/main" val="2002659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B2B46-CB09-95D1-C2B1-450CDB277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795" y="74996"/>
            <a:ext cx="7019555" cy="473202"/>
          </a:xfrm>
        </p:spPr>
        <p:txBody>
          <a:bodyPr/>
          <a:lstStyle/>
          <a:p>
            <a:r>
              <a:rPr lang="en-US" b="1" dirty="0">
                <a:latin typeface="Century Gothic" panose="020B0502020202020204" pitchFamily="34" charset="0"/>
              </a:rPr>
              <a:t>Large scale structure &amp; </a:t>
            </a:r>
            <a:r>
              <a:rPr lang="el-GR" b="1" dirty="0">
                <a:latin typeface="Century Gothic" panose="020B0502020202020204" pitchFamily="34" charset="0"/>
              </a:rPr>
              <a:t>Λ</a:t>
            </a:r>
            <a:r>
              <a:rPr lang="en-US" b="1" dirty="0">
                <a:latin typeface="Century Gothic" panose="020B0502020202020204" pitchFamily="34" charset="0"/>
              </a:rPr>
              <a:t>CDM </a:t>
            </a:r>
            <a:endParaRPr lang="en-GB" b="1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2E2B9-12DF-7794-EE43-1B47F8AA8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747B4-BD1C-42D4-825B-02BCD18B5780}" type="slidenum">
              <a:rPr lang="en-GB" smtClean="0">
                <a:solidFill>
                  <a:schemeClr val="bg1"/>
                </a:solidFill>
              </a:rPr>
              <a:t>2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338CF2-4459-5F49-E2DD-986C44B93BC9}"/>
              </a:ext>
            </a:extLst>
          </p:cNvPr>
          <p:cNvSpPr txBox="1"/>
          <p:nvPr/>
        </p:nvSpPr>
        <p:spPr>
          <a:xfrm>
            <a:off x="6193835" y="6321338"/>
            <a:ext cx="25064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Credit: Virgo Consortium.</a:t>
            </a:r>
            <a:endParaRPr lang="en-GB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DB685575-4337-DF7C-273E-DAD087D43AB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85504850"/>
                  </p:ext>
                </p:extLst>
              </p:nvPr>
            </p:nvGraphicFramePr>
            <p:xfrm>
              <a:off x="6193835" y="2325936"/>
              <a:ext cx="5671455" cy="2391284"/>
            </p:xfrm>
            <a:graphic>
              <a:graphicData uri="http://schemas.openxmlformats.org/drawingml/2006/table">
                <a:tbl>
                  <a:tblPr firstRow="1" bandRow="1">
                    <a:tableStyleId>{125E5076-3810-47DD-B79F-674D7AD40C01}</a:tableStyleId>
                  </a:tblPr>
                  <a:tblGrid>
                    <a:gridCol w="2446812">
                      <a:extLst>
                        <a:ext uri="{9D8B030D-6E8A-4147-A177-3AD203B41FA5}">
                          <a16:colId xmlns:a16="http://schemas.microsoft.com/office/drawing/2014/main" val="3944064391"/>
                        </a:ext>
                      </a:extLst>
                    </a:gridCol>
                    <a:gridCol w="3224643">
                      <a:extLst>
                        <a:ext uri="{9D8B030D-6E8A-4147-A177-3AD203B41FA5}">
                          <a16:colId xmlns:a16="http://schemas.microsoft.com/office/drawing/2014/main" val="2019703519"/>
                        </a:ext>
                      </a:extLst>
                    </a:gridCol>
                  </a:tblGrid>
                  <a:tr h="356084">
                    <a:tc>
                      <a:txBody>
                        <a:bodyPr/>
                        <a:lstStyle/>
                        <a:p>
                          <a:r>
                            <a:rPr lang="el-GR" sz="2000" b="0" cap="none" spc="0" dirty="0">
                              <a:ln w="0"/>
                              <a:solidFill>
                                <a:schemeClr val="accent2"/>
                              </a:solidFill>
                              <a:effectLst>
                                <a:outerShdw blurRad="38100" dist="25400" dir="5400000" algn="ctr" rotWithShape="0">
                                  <a:srgbClr val="6E747A">
                                    <a:alpha val="43000"/>
                                  </a:srgbClr>
                                </a:outerShdw>
                              </a:effectLst>
                            </a:rPr>
                            <a:t>Λ</a:t>
                          </a:r>
                          <a:r>
                            <a:rPr lang="en-US" sz="2000" b="0" cap="none" spc="0" dirty="0">
                              <a:ln w="0"/>
                              <a:solidFill>
                                <a:schemeClr val="accent2"/>
                              </a:solidFill>
                              <a:effectLst>
                                <a:outerShdw blurRad="38100" dist="25400" dir="5400000" algn="ctr" rotWithShape="0">
                                  <a:srgbClr val="6E747A">
                                    <a:alpha val="43000"/>
                                  </a:srgbClr>
                                </a:outerShdw>
                              </a:effectLst>
                            </a:rPr>
                            <a:t>CDM Parameters</a:t>
                          </a:r>
                          <a:endParaRPr lang="en-GB" sz="2000" b="0" cap="none" spc="0" dirty="0">
                            <a:ln w="0"/>
                            <a:solidFill>
                              <a:schemeClr val="accent2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0" cap="none" spc="0" dirty="0">
                              <a:ln w="0"/>
                              <a:solidFill>
                                <a:schemeClr val="accent2"/>
                              </a:solidFill>
                              <a:effectLst>
                                <a:outerShdw blurRad="38100" dist="25400" dir="5400000" algn="ctr" rotWithShape="0">
                                  <a:srgbClr val="6E747A">
                                    <a:alpha val="43000"/>
                                  </a:srgbClr>
                                </a:outerShdw>
                              </a:effectLst>
                            </a:rPr>
                            <a:t>Planck 2018 constraints</a:t>
                          </a:r>
                          <a:endParaRPr lang="en-GB" sz="2000" b="0" cap="none" spc="0" dirty="0">
                            <a:ln w="0"/>
                            <a:solidFill>
                              <a:schemeClr val="accent2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85120657"/>
                      </a:ext>
                    </a:extLst>
                  </a:tr>
                  <a:tr h="35169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0" lang="en-US" sz="2000" b="1" i="1" u="none" strike="noStrike" kern="0" cap="none" spc="50" normalizeH="0" baseline="0" noProof="0" smtClean="0">
                                        <a:ln w="0"/>
                                        <a:solidFill>
                                          <a:srgbClr val="1E1F24"/>
                                        </a:solidFill>
                                        <a:effectLst>
                                          <a:innerShdw blurRad="63500" dist="50800" dir="13500000">
                                            <a:srgbClr val="000000">
                                              <a:alpha val="50000"/>
                                            </a:srgbClr>
                                          </a:inn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  <a:sym typeface="Arial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1" i="1" u="none" strike="noStrike" kern="0" cap="none" spc="50" normalizeH="0" baseline="0" noProof="0" smtClean="0">
                                        <a:ln w="0"/>
                                        <a:solidFill>
                                          <a:srgbClr val="1E1F24"/>
                                        </a:solidFill>
                                        <a:effectLst>
                                          <a:innerShdw blurRad="63500" dist="50800" dir="13500000">
                                            <a:srgbClr val="000000">
                                              <a:alpha val="50000"/>
                                            </a:srgbClr>
                                          </a:inn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  <a:sym typeface="Arial"/>
                                      </a:rPr>
                                      <m:t>𝛀</m:t>
                                    </m:r>
                                  </m:e>
                                  <m:sub>
                                    <m:r>
                                      <a:rPr kumimoji="0" lang="en-US" sz="2000" b="1" i="1" u="none" strike="noStrike" kern="0" cap="none" spc="50" normalizeH="0" baseline="0" noProof="0" smtClean="0">
                                        <a:ln w="0"/>
                                        <a:solidFill>
                                          <a:srgbClr val="1E1F24"/>
                                        </a:solidFill>
                                        <a:effectLst>
                                          <a:innerShdw blurRad="63500" dist="50800" dir="13500000">
                                            <a:srgbClr val="000000">
                                              <a:alpha val="50000"/>
                                            </a:srgbClr>
                                          </a:inn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  <a:sym typeface="Arial"/>
                                      </a:rPr>
                                      <m:t>𝒎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kumimoji="0" lang="en-US" sz="2000" b="1" i="1" u="none" strike="noStrike" kern="0" cap="none" spc="50" normalizeH="0" baseline="0" noProof="0" smtClean="0">
                                        <a:ln w="0"/>
                                        <a:solidFill>
                                          <a:srgbClr val="1E1F24"/>
                                        </a:solidFill>
                                        <a:effectLst>
                                          <a:innerShdw blurRad="63500" dist="50800" dir="13500000">
                                            <a:srgbClr val="000000">
                                              <a:alpha val="50000"/>
                                            </a:srgbClr>
                                          </a:inn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  <a:sym typeface="Arial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000" b="1" i="1" u="none" strike="noStrike" kern="0" cap="none" spc="50" normalizeH="0" baseline="0" noProof="0" smtClean="0">
                                        <a:ln w="0"/>
                                        <a:solidFill>
                                          <a:srgbClr val="1E1F24"/>
                                        </a:solidFill>
                                        <a:effectLst>
                                          <a:innerShdw blurRad="63500" dist="50800" dir="13500000">
                                            <a:srgbClr val="000000">
                                              <a:alpha val="50000"/>
                                            </a:srgbClr>
                                          </a:inn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  <a:sym typeface="Arial"/>
                                      </a:rPr>
                                      <m:t>𝒉</m:t>
                                    </m:r>
                                  </m:e>
                                  <m:sup>
                                    <m:r>
                                      <a:rPr kumimoji="0" lang="en-US" sz="2000" b="1" i="1" u="none" strike="noStrike" kern="0" cap="none" spc="50" normalizeH="0" baseline="0" noProof="0" smtClean="0">
                                        <a:ln w="0"/>
                                        <a:solidFill>
                                          <a:srgbClr val="1E1F24"/>
                                        </a:solidFill>
                                        <a:effectLst>
                                          <a:innerShdw blurRad="63500" dist="50800" dir="13500000">
                                            <a:srgbClr val="000000">
                                              <a:alpha val="50000"/>
                                            </a:srgbClr>
                                          </a:inn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  <a:sym typeface="Arial"/>
                                      </a:rPr>
                                      <m:t>𝟐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kumimoji="0" lang="en-US" sz="2000" b="1" i="0" u="none" strike="noStrike" kern="0" cap="none" spc="50" normalizeH="0" baseline="0" noProof="0" dirty="0">
                            <a:ln w="0"/>
                            <a:solidFill>
                              <a:srgbClr val="1E1F24"/>
                            </a:solidFill>
                            <a:effectLst>
                              <a:innerShdw blurRad="63500" dist="50800" dir="13500000">
                                <a:srgbClr val="000000">
                                  <a:alpha val="50000"/>
                                </a:srgbClr>
                              </a:innerShdw>
                            </a:effectLst>
                            <a:uLnTx/>
                            <a:uFillTx/>
                            <a:latin typeface="Arial"/>
                            <a:ea typeface="+mn-ea"/>
                            <a:cs typeface="+mn-cs"/>
                            <a:sym typeface="Arial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2000" b="0" i="0" u="none" strike="noStrike" kern="0" cap="none" spc="50" normalizeH="0" baseline="0" noProof="0" smtClean="0">
                                    <a:ln w="0"/>
                                    <a:solidFill>
                                      <a:srgbClr val="1E1F24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  <a:sym typeface="Arial"/>
                                  </a:rPr>
                                  <m:t>0.14210</m:t>
                                </m:r>
                                <m:r>
                                  <a:rPr kumimoji="0" lang="en-US" sz="2000" b="0" i="0" u="none" strike="noStrike" kern="0" cap="none" spc="50" normalizeH="0" baseline="0" noProof="0" smtClean="0">
                                    <a:ln w="0"/>
                                    <a:solidFill>
                                      <a:srgbClr val="1E1F24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  <a:sym typeface="Arial"/>
                                  </a:rPr>
                                  <m:t>±0.00087</m:t>
                                </m:r>
                              </m:oMath>
                            </m:oMathPara>
                          </a14:m>
                          <a:endParaRPr kumimoji="0" lang="en-US" sz="2000" b="0" i="0" u="none" strike="noStrike" kern="0" cap="none" spc="50" normalizeH="0" baseline="0" noProof="0" dirty="0">
                            <a:ln w="0"/>
                            <a:solidFill>
                              <a:srgbClr val="1E1F24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uLnTx/>
                            <a:uFillTx/>
                            <a:latin typeface="+mn-lt"/>
                            <a:ea typeface="+mn-ea"/>
                            <a:cs typeface="+mn-cs"/>
                            <a:sym typeface="Arial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871148831"/>
                      </a:ext>
                    </a:extLst>
                  </a:tr>
                  <a:tr h="357511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0" lang="en-US" sz="2000" b="1" i="1" u="none" strike="noStrike" kern="0" cap="none" spc="50" normalizeH="0" baseline="0" noProof="0" smtClean="0">
                                        <a:ln w="0"/>
                                        <a:solidFill>
                                          <a:srgbClr val="1E1F24"/>
                                        </a:solidFill>
                                        <a:effectLst>
                                          <a:innerShdw blurRad="63500" dist="50800" dir="13500000">
                                            <a:srgbClr val="000000">
                                              <a:alpha val="50000"/>
                                            </a:srgbClr>
                                          </a:inn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  <a:sym typeface="Arial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1" i="1" u="none" strike="noStrike" kern="0" cap="none" spc="50" normalizeH="0" baseline="0" noProof="0" smtClean="0">
                                        <a:ln w="0"/>
                                        <a:solidFill>
                                          <a:srgbClr val="1E1F24"/>
                                        </a:solidFill>
                                        <a:effectLst>
                                          <a:innerShdw blurRad="63500" dist="50800" dir="13500000">
                                            <a:srgbClr val="000000">
                                              <a:alpha val="50000"/>
                                            </a:srgbClr>
                                          </a:inn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  <a:sym typeface="Arial"/>
                                      </a:rPr>
                                      <m:t>𝛀</m:t>
                                    </m:r>
                                  </m:e>
                                  <m:sub>
                                    <m:r>
                                      <a:rPr kumimoji="0" lang="en-US" sz="2000" b="1" i="1" u="none" strike="noStrike" kern="0" cap="none" spc="50" normalizeH="0" baseline="0" noProof="0" smtClean="0">
                                        <a:ln w="0"/>
                                        <a:solidFill>
                                          <a:srgbClr val="1E1F24"/>
                                        </a:solidFill>
                                        <a:effectLst>
                                          <a:innerShdw blurRad="63500" dist="50800" dir="13500000">
                                            <a:srgbClr val="000000">
                                              <a:alpha val="50000"/>
                                            </a:srgbClr>
                                          </a:inn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  <a:sym typeface="Arial"/>
                                      </a:rPr>
                                      <m:t>𝒃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kumimoji="0" lang="en-US" sz="2000" b="1" i="1" u="none" strike="noStrike" kern="0" cap="none" spc="50" normalizeH="0" baseline="0" noProof="0" smtClean="0">
                                        <a:ln w="0"/>
                                        <a:solidFill>
                                          <a:srgbClr val="1E1F24"/>
                                        </a:solidFill>
                                        <a:effectLst>
                                          <a:innerShdw blurRad="63500" dist="50800" dir="13500000">
                                            <a:srgbClr val="000000">
                                              <a:alpha val="50000"/>
                                            </a:srgbClr>
                                          </a:inn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  <a:sym typeface="Arial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000" b="1" i="1" u="none" strike="noStrike" kern="0" cap="none" spc="50" normalizeH="0" baseline="0" noProof="0" smtClean="0">
                                        <a:ln w="0"/>
                                        <a:solidFill>
                                          <a:srgbClr val="1E1F24"/>
                                        </a:solidFill>
                                        <a:effectLst>
                                          <a:innerShdw blurRad="63500" dist="50800" dir="13500000">
                                            <a:srgbClr val="000000">
                                              <a:alpha val="50000"/>
                                            </a:srgbClr>
                                          </a:inn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  <a:sym typeface="Arial"/>
                                      </a:rPr>
                                      <m:t>𝒉</m:t>
                                    </m:r>
                                  </m:e>
                                  <m:sup>
                                    <m:r>
                                      <a:rPr kumimoji="0" lang="en-US" sz="2000" b="1" i="1" u="none" strike="noStrike" kern="0" cap="none" spc="50" normalizeH="0" baseline="0" noProof="0" smtClean="0">
                                        <a:ln w="0"/>
                                        <a:solidFill>
                                          <a:srgbClr val="1E1F24"/>
                                        </a:solidFill>
                                        <a:effectLst>
                                          <a:innerShdw blurRad="63500" dist="50800" dir="13500000">
                                            <a:srgbClr val="000000">
                                              <a:alpha val="50000"/>
                                            </a:srgbClr>
                                          </a:inn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  <a:sym typeface="Arial"/>
                                      </a:rPr>
                                      <m:t>𝟐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kumimoji="0" lang="en-GB" sz="20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rgbClr val="F1C232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  <a:sym typeface="Arial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2000" b="0" i="0" u="none" strike="noStrike" kern="0" cap="none" spc="50" normalizeH="0" baseline="0" noProof="0" smtClean="0">
                                    <a:ln w="0"/>
                                    <a:solidFill>
                                      <a:srgbClr val="1E1F24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  <a:sym typeface="Arial"/>
                                  </a:rPr>
                                  <m:t>0.02242</m:t>
                                </m:r>
                                <m:r>
                                  <a:rPr kumimoji="0" lang="en-US" sz="2000" b="0" i="0" u="none" strike="noStrike" kern="0" cap="none" spc="50" normalizeH="0" baseline="0" noProof="0" smtClean="0">
                                    <a:ln w="0"/>
                                    <a:solidFill>
                                      <a:srgbClr val="1E1F24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  <a:sym typeface="Arial"/>
                                  </a:rPr>
                                  <m:t>±0.00014</m:t>
                                </m:r>
                              </m:oMath>
                            </m:oMathPara>
                          </a14:m>
                          <a:endParaRPr kumimoji="0" lang="en-US" sz="2000" b="0" i="0" u="none" strike="noStrike" kern="0" cap="none" spc="50" normalizeH="0" baseline="0" noProof="0" dirty="0">
                            <a:ln w="0"/>
                            <a:solidFill>
                              <a:srgbClr val="1E1F24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uLnTx/>
                            <a:uFillTx/>
                            <a:latin typeface="+mn-lt"/>
                            <a:ea typeface="+mn-ea"/>
                            <a:cs typeface="+mn-cs"/>
                            <a:sym typeface="Arial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479689079"/>
                      </a:ext>
                    </a:extLst>
                  </a:tr>
                  <a:tr h="35169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0" lang="en-US" sz="2000" b="1" i="1" u="none" strike="noStrike" kern="0" cap="none" spc="50" normalizeH="0" baseline="0" noProof="0" smtClean="0">
                                        <a:ln w="0"/>
                                        <a:solidFill>
                                          <a:srgbClr val="1E1F24"/>
                                        </a:solidFill>
                                        <a:effectLst>
                                          <a:innerShdw blurRad="63500" dist="50800" dir="13500000">
                                            <a:srgbClr val="000000">
                                              <a:alpha val="50000"/>
                                            </a:srgbClr>
                                          </a:inn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  <a:sym typeface="Arial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1" i="1" u="none" strike="noStrike" kern="0" cap="none" spc="50" normalizeH="0" baseline="0" noProof="0" smtClean="0">
                                        <a:ln w="0"/>
                                        <a:solidFill>
                                          <a:srgbClr val="1E1F24"/>
                                        </a:solidFill>
                                        <a:effectLst>
                                          <a:innerShdw blurRad="63500" dist="50800" dir="13500000">
                                            <a:srgbClr val="000000">
                                              <a:alpha val="50000"/>
                                            </a:srgbClr>
                                          </a:inn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  <a:sym typeface="Arial"/>
                                      </a:rPr>
                                      <m:t>𝑯</m:t>
                                    </m:r>
                                  </m:e>
                                  <m:sub>
                                    <m:r>
                                      <a:rPr kumimoji="0" lang="en-US" sz="2000" b="1" i="1" u="none" strike="noStrike" kern="0" cap="none" spc="50" normalizeH="0" baseline="0" noProof="0" smtClean="0">
                                        <a:ln w="0"/>
                                        <a:solidFill>
                                          <a:srgbClr val="1E1F24"/>
                                        </a:solidFill>
                                        <a:effectLst>
                                          <a:innerShdw blurRad="63500" dist="50800" dir="13500000">
                                            <a:srgbClr val="000000">
                                              <a:alpha val="50000"/>
                                            </a:srgbClr>
                                          </a:inn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  <a:sym typeface="Arial"/>
                                      </a:rPr>
                                      <m:t>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0" lang="en-GB" sz="20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rgbClr val="F1C232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  <a:sym typeface="Arial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2000" b="0" i="0" u="none" strike="noStrike" kern="0" cap="none" spc="50" normalizeH="0" baseline="0" noProof="0" smtClean="0">
                                    <a:ln w="0"/>
                                    <a:solidFill>
                                      <a:srgbClr val="1E1F24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  <a:sym typeface="Arial"/>
                                  </a:rPr>
                                  <m:t>67.66</m:t>
                                </m:r>
                                <m:r>
                                  <a:rPr kumimoji="0" lang="en-US" sz="2000" b="0" i="0" u="none" strike="noStrike" kern="0" cap="none" spc="50" normalizeH="0" baseline="0" noProof="0" smtClean="0">
                                    <a:ln w="0"/>
                                    <a:solidFill>
                                      <a:srgbClr val="1E1F24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  <a:sym typeface="Arial"/>
                                  </a:rPr>
                                  <m:t>±0.42</m:t>
                                </m:r>
                              </m:oMath>
                            </m:oMathPara>
                          </a14:m>
                          <a:endParaRPr kumimoji="0" lang="en-US" sz="2000" b="0" i="0" u="none" strike="noStrike" kern="0" cap="none" spc="50" normalizeH="0" baseline="0" noProof="0" dirty="0">
                            <a:ln w="0"/>
                            <a:solidFill>
                              <a:srgbClr val="1E1F24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uLnTx/>
                            <a:uFillTx/>
                            <a:latin typeface="+mn-lt"/>
                            <a:ea typeface="+mn-ea"/>
                            <a:cs typeface="+mn-cs"/>
                            <a:sym typeface="Arial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352005645"/>
                      </a:ext>
                    </a:extLst>
                  </a:tr>
                  <a:tr h="357511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0" lang="en-US" sz="2000" b="1" i="1" u="none" strike="noStrike" kern="0" cap="none" spc="50" normalizeH="0" baseline="0" noProof="0" smtClean="0">
                                        <a:ln w="0"/>
                                        <a:solidFill>
                                          <a:srgbClr val="1E1F24"/>
                                        </a:solidFill>
                                        <a:effectLst>
                                          <a:innerShdw blurRad="63500" dist="50800" dir="13500000">
                                            <a:srgbClr val="000000">
                                              <a:alpha val="50000"/>
                                            </a:srgbClr>
                                          </a:inn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  <a:sym typeface="Arial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1" i="1" u="none" strike="noStrike" kern="0" cap="none" spc="50" normalizeH="0" baseline="0" noProof="0" smtClean="0">
                                        <a:ln w="0"/>
                                        <a:solidFill>
                                          <a:srgbClr val="1E1F24"/>
                                        </a:solidFill>
                                        <a:effectLst>
                                          <a:innerShdw blurRad="63500" dist="50800" dir="13500000">
                                            <a:srgbClr val="000000">
                                              <a:alpha val="50000"/>
                                            </a:srgbClr>
                                          </a:inn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  <a:sym typeface="Arial"/>
                                      </a:rPr>
                                      <m:t>𝝈</m:t>
                                    </m:r>
                                  </m:e>
                                  <m:sub>
                                    <m:r>
                                      <a:rPr kumimoji="0" lang="en-US" sz="2000" b="1" i="1" u="none" strike="noStrike" kern="0" cap="none" spc="50" normalizeH="0" baseline="0" noProof="0" smtClean="0">
                                        <a:ln w="0"/>
                                        <a:solidFill>
                                          <a:srgbClr val="1E1F24"/>
                                        </a:solidFill>
                                        <a:effectLst>
                                          <a:innerShdw blurRad="63500" dist="50800" dir="13500000">
                                            <a:srgbClr val="000000">
                                              <a:alpha val="50000"/>
                                            </a:srgbClr>
                                          </a:inn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  <a:sym typeface="Arial"/>
                                      </a:rPr>
                                      <m:t>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0" lang="en-GB" sz="20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rgbClr val="F1C232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  <a:sym typeface="Arial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2000" b="0" i="0" u="none" strike="noStrike" kern="0" cap="none" spc="50" normalizeH="0" baseline="0" noProof="0" smtClean="0">
                                    <a:ln w="0"/>
                                    <a:solidFill>
                                      <a:srgbClr val="1E1F24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  <a:sym typeface="Arial"/>
                                  </a:rPr>
                                  <m:t>0.8102</m:t>
                                </m:r>
                                <m:r>
                                  <a:rPr kumimoji="0" lang="en-US" sz="2000" b="0" i="0" u="none" strike="noStrike" kern="0" cap="none" spc="50" normalizeH="0" baseline="0" noProof="0" smtClean="0">
                                    <a:ln w="0"/>
                                    <a:solidFill>
                                      <a:srgbClr val="1E1F24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  <a:sym typeface="Arial"/>
                                  </a:rPr>
                                  <m:t>±0.0060</m:t>
                                </m:r>
                              </m:oMath>
                            </m:oMathPara>
                          </a14:m>
                          <a:endParaRPr kumimoji="0" lang="en-US" sz="2000" b="0" i="0" u="none" strike="noStrike" kern="0" cap="none" spc="50" normalizeH="0" baseline="0" noProof="0" dirty="0">
                            <a:ln w="0"/>
                            <a:solidFill>
                              <a:srgbClr val="1E1F24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uLnTx/>
                            <a:uFillTx/>
                            <a:latin typeface="+mn-lt"/>
                            <a:ea typeface="+mn-ea"/>
                            <a:cs typeface="+mn-cs"/>
                            <a:sym typeface="Arial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25053642"/>
                      </a:ext>
                    </a:extLst>
                  </a:tr>
                  <a:tr h="368537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0" lang="en-US" sz="2000" b="1" i="1" u="none" strike="noStrike" kern="0" cap="none" spc="50" normalizeH="0" baseline="0" noProof="0" smtClean="0">
                                        <a:ln w="0"/>
                                        <a:solidFill>
                                          <a:srgbClr val="1E1F24"/>
                                        </a:solidFill>
                                        <a:effectLst>
                                          <a:innerShdw blurRad="63500" dist="50800" dir="13500000">
                                            <a:srgbClr val="000000">
                                              <a:alpha val="50000"/>
                                            </a:srgbClr>
                                          </a:inn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  <a:sym typeface="Arial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1" i="1" u="none" strike="noStrike" kern="0" cap="none" spc="50" normalizeH="0" baseline="0" noProof="0" smtClean="0">
                                        <a:ln w="0"/>
                                        <a:solidFill>
                                          <a:srgbClr val="1E1F24"/>
                                        </a:solidFill>
                                        <a:effectLst>
                                          <a:innerShdw blurRad="63500" dist="50800" dir="13500000">
                                            <a:srgbClr val="000000">
                                              <a:alpha val="50000"/>
                                            </a:srgbClr>
                                          </a:inn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  <a:sym typeface="Arial"/>
                                      </a:rPr>
                                      <m:t>𝒏</m:t>
                                    </m:r>
                                  </m:e>
                                  <m:sub>
                                    <m:r>
                                      <a:rPr kumimoji="0" lang="en-US" sz="2000" b="1" i="1" u="none" strike="noStrike" kern="0" cap="none" spc="50" normalizeH="0" baseline="0" noProof="0" smtClean="0">
                                        <a:ln w="0"/>
                                        <a:solidFill>
                                          <a:srgbClr val="1E1F24"/>
                                        </a:solidFill>
                                        <a:effectLst>
                                          <a:innerShdw blurRad="63500" dist="50800" dir="13500000">
                                            <a:srgbClr val="000000">
                                              <a:alpha val="50000"/>
                                            </a:srgbClr>
                                          </a:innerShdw>
                                        </a:effectLst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  <a:sym typeface="Arial"/>
                                      </a:rPr>
                                      <m:t>𝒔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0" lang="en-GB" sz="20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rgbClr val="F1C232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  <a:sym typeface="Arial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2000" b="0" i="0" u="none" strike="noStrike" kern="0" cap="none" spc="50" normalizeH="0" baseline="0" noProof="0" smtClean="0">
                                    <a:ln w="0"/>
                                    <a:solidFill>
                                      <a:srgbClr val="1E1F24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  <a:sym typeface="Arial"/>
                                  </a:rPr>
                                  <m:t>0.9665</m:t>
                                </m:r>
                                <m:r>
                                  <a:rPr kumimoji="0" lang="en-US" sz="2000" b="0" i="0" u="none" strike="noStrike" kern="0" cap="none" spc="50" normalizeH="0" baseline="0" noProof="0" smtClean="0">
                                    <a:ln w="0"/>
                                    <a:solidFill>
                                      <a:srgbClr val="1E1F24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  <a:sym typeface="Arial"/>
                                  </a:rPr>
                                  <m:t>±0.0038</m:t>
                                </m:r>
                              </m:oMath>
                            </m:oMathPara>
                          </a14:m>
                          <a:endParaRPr kumimoji="0" lang="en-US" sz="2000" b="0" i="0" u="none" strike="noStrike" kern="0" cap="none" spc="50" normalizeH="0" baseline="0" noProof="0" dirty="0">
                            <a:ln w="0"/>
                            <a:solidFill>
                              <a:srgbClr val="1E1F24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uLnTx/>
                            <a:uFillTx/>
                            <a:latin typeface="+mn-lt"/>
                            <a:ea typeface="+mn-ea"/>
                            <a:cs typeface="+mn-cs"/>
                            <a:sym typeface="Arial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432768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DB685575-4337-DF7C-273E-DAD087D43AB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85504850"/>
                  </p:ext>
                </p:extLst>
              </p:nvPr>
            </p:nvGraphicFramePr>
            <p:xfrm>
              <a:off x="6193835" y="2325936"/>
              <a:ext cx="5671455" cy="2391284"/>
            </p:xfrm>
            <a:graphic>
              <a:graphicData uri="http://schemas.openxmlformats.org/drawingml/2006/table">
                <a:tbl>
                  <a:tblPr firstRow="1" bandRow="1">
                    <a:tableStyleId>{125E5076-3810-47DD-B79F-674D7AD40C01}</a:tableStyleId>
                  </a:tblPr>
                  <a:tblGrid>
                    <a:gridCol w="2446812">
                      <a:extLst>
                        <a:ext uri="{9D8B030D-6E8A-4147-A177-3AD203B41FA5}">
                          <a16:colId xmlns:a16="http://schemas.microsoft.com/office/drawing/2014/main" val="3944064391"/>
                        </a:ext>
                      </a:extLst>
                    </a:gridCol>
                    <a:gridCol w="3224643">
                      <a:extLst>
                        <a:ext uri="{9D8B030D-6E8A-4147-A177-3AD203B41FA5}">
                          <a16:colId xmlns:a16="http://schemas.microsoft.com/office/drawing/2014/main" val="2019703519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r>
                            <a:rPr lang="el-GR" sz="2000" b="0" cap="none" spc="0" dirty="0">
                              <a:ln w="0"/>
                              <a:solidFill>
                                <a:schemeClr val="accent2"/>
                              </a:solidFill>
                              <a:effectLst>
                                <a:outerShdw blurRad="38100" dist="25400" dir="5400000" algn="ctr" rotWithShape="0">
                                  <a:srgbClr val="6E747A">
                                    <a:alpha val="43000"/>
                                  </a:srgbClr>
                                </a:outerShdw>
                              </a:effectLst>
                            </a:rPr>
                            <a:t>Λ</a:t>
                          </a:r>
                          <a:r>
                            <a:rPr lang="en-US" sz="2000" b="0" cap="none" spc="0" dirty="0">
                              <a:ln w="0"/>
                              <a:solidFill>
                                <a:schemeClr val="accent2"/>
                              </a:solidFill>
                              <a:effectLst>
                                <a:outerShdw blurRad="38100" dist="25400" dir="5400000" algn="ctr" rotWithShape="0">
                                  <a:srgbClr val="6E747A">
                                    <a:alpha val="43000"/>
                                  </a:srgbClr>
                                </a:outerShdw>
                              </a:effectLst>
                            </a:rPr>
                            <a:t>CDM Parameters</a:t>
                          </a:r>
                          <a:endParaRPr lang="en-GB" sz="2000" b="0" cap="none" spc="0" dirty="0">
                            <a:ln w="0"/>
                            <a:solidFill>
                              <a:schemeClr val="accent2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0" cap="none" spc="0" dirty="0">
                              <a:ln w="0"/>
                              <a:solidFill>
                                <a:schemeClr val="accent2"/>
                              </a:solidFill>
                              <a:effectLst>
                                <a:outerShdw blurRad="38100" dist="25400" dir="5400000" algn="ctr" rotWithShape="0">
                                  <a:srgbClr val="6E747A">
                                    <a:alpha val="43000"/>
                                  </a:srgbClr>
                                </a:outerShdw>
                              </a:effectLst>
                            </a:rPr>
                            <a:t>Planck 2018 constraints</a:t>
                          </a:r>
                          <a:endParaRPr lang="en-GB" sz="2000" b="0" cap="none" spc="0" dirty="0">
                            <a:ln w="0"/>
                            <a:solidFill>
                              <a:schemeClr val="accent2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85120657"/>
                      </a:ext>
                    </a:extLst>
                  </a:tr>
                  <a:tr h="40316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49" t="-106061" r="-132090" b="-4121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76181" t="-106061" r="-378" b="-41212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71148831"/>
                      </a:ext>
                    </a:extLst>
                  </a:tr>
                  <a:tr h="40316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49" t="-202985" r="-132090" b="-3059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76181" t="-202985" r="-378" b="-30597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79689079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49" t="-312308" r="-132090" b="-21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76181" t="-312308" r="-378" b="-2153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52005645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49" t="-412308" r="-132090" b="-11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76181" t="-412308" r="-378" b="-1153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25053642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49" t="-512308" r="-132090" b="-1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76181" t="-512308" r="-378" b="-153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432768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D43EFE6-5FF9-C981-E829-7F1361857A94}"/>
              </a:ext>
            </a:extLst>
          </p:cNvPr>
          <p:cNvSpPr txBox="1">
            <a:spLocks/>
          </p:cNvSpPr>
          <p:nvPr/>
        </p:nvSpPr>
        <p:spPr>
          <a:xfrm>
            <a:off x="5992586" y="4812095"/>
            <a:ext cx="3388427" cy="372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ource Code Pro Light"/>
              <a:buChar char="●"/>
              <a:defRPr sz="1800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○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■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●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○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■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●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○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■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9pPr>
          </a:lstStyle>
          <a:p>
            <a:pPr marL="114300" indent="0">
              <a:buNone/>
            </a:pPr>
            <a:r>
              <a:rPr lang="en-US" sz="1400" dirty="0">
                <a:latin typeface="Century Gothic" panose="020B0502020202020204" pitchFamily="34" charset="0"/>
              </a:rPr>
              <a:t>See Planck Collaboration VI (2020a)</a:t>
            </a:r>
          </a:p>
          <a:p>
            <a:endParaRPr lang="en-US" dirty="0">
              <a:latin typeface="Source Code Pro Light" panose="020B0409030403020204" pitchFamily="49" charset="0"/>
              <a:ea typeface="Source Code Pro Light" panose="020B0409030403020204" pitchFamily="49" charset="0"/>
            </a:endParaRPr>
          </a:p>
          <a:p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7A1FE51-3844-88ED-E42C-05E60C5D772D}"/>
              </a:ext>
            </a:extLst>
          </p:cNvPr>
          <p:cNvSpPr txBox="1">
            <a:spLocks/>
          </p:cNvSpPr>
          <p:nvPr/>
        </p:nvSpPr>
        <p:spPr>
          <a:xfrm>
            <a:off x="6096000" y="1262877"/>
            <a:ext cx="5867127" cy="944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ource Code Pro Light"/>
              <a:buChar char="●"/>
              <a:defRPr sz="1800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○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■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●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○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■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●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○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■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9pPr>
          </a:lstStyle>
          <a:p>
            <a:pPr marL="114300" indent="0">
              <a:buNone/>
            </a:pPr>
            <a:r>
              <a:rPr lang="en-US" dirty="0">
                <a:latin typeface="Century Gothic" panose="020B0502020202020204" pitchFamily="34" charset="0"/>
              </a:rPr>
              <a:t>Constraints for </a:t>
            </a:r>
            <a:r>
              <a:rPr lang="el-GR" dirty="0">
                <a:latin typeface="Century Gothic" panose="020B0502020202020204" pitchFamily="34" charset="0"/>
              </a:rPr>
              <a:t>Λ</a:t>
            </a:r>
            <a:r>
              <a:rPr lang="en-US" dirty="0">
                <a:latin typeface="Century Gothic" panose="020B0502020202020204" pitchFamily="34" charset="0"/>
              </a:rPr>
              <a:t>CDM from Planck 2018 CMB power spectra (TT, TE, </a:t>
            </a:r>
            <a:r>
              <a:rPr lang="en-US" dirty="0" err="1">
                <a:latin typeface="Century Gothic" panose="020B0502020202020204" pitchFamily="34" charset="0"/>
              </a:rPr>
              <a:t>EE+lowE</a:t>
            </a:r>
            <a:r>
              <a:rPr lang="en-US" dirty="0">
                <a:latin typeface="Century Gothic" panose="020B0502020202020204" pitchFamily="34" charset="0"/>
              </a:rPr>
              <a:t>), including CMB lensing and BAO measurements:</a:t>
            </a:r>
          </a:p>
          <a:p>
            <a:endParaRPr lang="en-US" dirty="0">
              <a:latin typeface="Source Code Pro Light" panose="020B0409030403020204" pitchFamily="49" charset="0"/>
              <a:ea typeface="Source Code Pro Light" panose="020B0409030403020204" pitchFamily="49" charset="0"/>
            </a:endParaRPr>
          </a:p>
          <a:p>
            <a:endParaRPr lang="en-GB" dirty="0"/>
          </a:p>
        </p:txBody>
      </p:sp>
      <p:pic>
        <p:nvPicPr>
          <p:cNvPr id="14" name="Picture 13" descr="A close-up of a galaxy&#10;&#10;Description automatically generated">
            <a:extLst>
              <a:ext uri="{FF2B5EF4-FFF2-40B4-BE49-F238E27FC236}">
                <a16:creationId xmlns:a16="http://schemas.microsoft.com/office/drawing/2014/main" id="{ACEEF4D4-AB91-444D-892F-210724AF6D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45" y="729760"/>
            <a:ext cx="5899355" cy="589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200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D5C09-B16A-F2C9-F0AD-AFB222008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539" y="175293"/>
            <a:ext cx="6373879" cy="763600"/>
          </a:xfrm>
        </p:spPr>
        <p:txBody>
          <a:bodyPr/>
          <a:lstStyle/>
          <a:p>
            <a:r>
              <a:rPr lang="en-US" b="1" dirty="0">
                <a:latin typeface="Century Gothic" panose="020B0502020202020204" pitchFamily="34" charset="0"/>
              </a:rPr>
              <a:t>Model Tensions &amp; Extensions</a:t>
            </a:r>
            <a:endParaRPr lang="en-GB" b="1" dirty="0">
              <a:latin typeface="Century Gothic" panose="020B0502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52DA81-05A5-3730-D795-CD962B5A2E5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2936" y="1069869"/>
                <a:ext cx="6466164" cy="3619760"/>
              </a:xfrm>
            </p:spPr>
            <p:txBody>
              <a:bodyPr wrap="square"/>
              <a:lstStyle/>
              <a:p>
                <a:pPr marL="114300" indent="0">
                  <a:buNone/>
                </a:pPr>
                <a:r>
                  <a:rPr lang="en-US" dirty="0">
                    <a:latin typeface="Century Gothic" panose="020B0502020202020204" pitchFamily="34" charset="0"/>
                  </a:rPr>
                  <a:t>ΛCDM can’t reconcile differences in cosmological parameters from probes using LSS and CMB data.</a:t>
                </a:r>
              </a:p>
              <a:p>
                <a:endParaRPr lang="en-US" dirty="0">
                  <a:latin typeface="Century Gothic" panose="020B0502020202020204" pitchFamily="34" charset="0"/>
                </a:endParaRPr>
              </a:p>
              <a:p>
                <a:pPr marL="114300" indent="0">
                  <a:buNone/>
                </a:pPr>
                <a:r>
                  <a:rPr lang="en-US" dirty="0">
                    <a:latin typeface="Century Gothic" panose="020B0502020202020204" pitchFamily="34" charset="0"/>
                  </a:rPr>
                  <a:t>Hubble 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Century Gothic" panose="020B0502020202020204" pitchFamily="34" charset="0"/>
                  </a:rPr>
                  <a:t>tension: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>
                    <a:latin typeface="Century Gothic" panose="020B0502020202020204" pitchFamily="34" charset="0"/>
                    <a:ea typeface="Source Code Pro Light" panose="020B0409030403020204" pitchFamily="49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>
                    <a:latin typeface="Century Gothic" panose="020B0502020202020204" pitchFamily="34" charset="0"/>
                    <a:ea typeface="Source Code Pro Light" panose="020B0409030403020204" pitchFamily="49" charset="0"/>
                  </a:rPr>
                  <a:t> difference in observed values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Source Code Pro Light" panose="020B0409030403020204" pitchFamily="49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Source Code Pro Light" panose="020B0409030403020204" pitchFamily="49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Source Code Pro Light" panose="020B0409030403020204" pitchFamily="49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latin typeface="Century Gothic" panose="020B0502020202020204" pitchFamily="34" charset="0"/>
                    <a:ea typeface="Source Code Pro Light" panose="020B0409030403020204" pitchFamily="49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Century Gothic" panose="020B0502020202020204" pitchFamily="34" charset="0"/>
                    <a:ea typeface="Source Code Pro Light" panose="020B0409030403020204" pitchFamily="49" charset="0"/>
                  </a:rPr>
                  <a:t>respectively, than predicted by </a:t>
                </a:r>
                <a:r>
                  <a:rPr lang="el-GR" dirty="0">
                    <a:latin typeface="Century Gothic" panose="020B0502020202020204" pitchFamily="34" charset="0"/>
                    <a:ea typeface="Source Code Pro Light" panose="020B0409030403020204" pitchFamily="49" charset="0"/>
                  </a:rPr>
                  <a:t>Λ</a:t>
                </a:r>
                <a:r>
                  <a:rPr lang="en-US" dirty="0">
                    <a:latin typeface="Century Gothic" panose="020B0502020202020204" pitchFamily="34" charset="0"/>
                    <a:ea typeface="Source Code Pro Light" panose="020B0409030403020204" pitchFamily="49" charset="0"/>
                  </a:rPr>
                  <a:t>CDM when fit to data from CMB anisotropies.</a:t>
                </a:r>
                <a:r>
                  <a:rPr lang="en-US" dirty="0">
                    <a:latin typeface="Century Gothic" panose="020B0502020202020204" pitchFamily="34" charset="0"/>
                  </a:rPr>
                  <a:t>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Source Code Pro Light" panose="020B0409030403020204" pitchFamily="49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Source Code Pro Light" panose="020B0409030403020204" pitchFamily="49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Source Code Pro Light" panose="020B0409030403020204" pitchFamily="49" charset="0"/>
                          </a:rPr>
                          <m:t>8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Source Code Pro Light" panose="020B0409030403020204" pitchFamily="49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Source Code Pro Light" panose="020B0409030403020204" pitchFamily="49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Source Code Pro Light" panose="020B0409030403020204" pitchFamily="49" charset="0"/>
                          </a:rPr>
                          <m:t>8</m:t>
                        </m:r>
                      </m:sub>
                    </m:sSub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  <a:ea typeface="Source Code Pro Light" panose="020B0409030403020204" pitchFamily="49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Source Code Pro Light" panose="020B0409030403020204" pitchFamily="49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Source Code Pro Light" panose="020B0409030403020204" pitchFamily="49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Ω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Source Code Pro Light" panose="020B0409030403020204" pitchFamily="49" charset="0"/>
                                  </a:rPr>
                                  <m:t>𝑚</m:t>
                                </m:r>
                              </m:sub>
                            </m:sSub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Source Code Pro Light" panose="020B0409030403020204" pitchFamily="49" charset="0"/>
                              </a:rPr>
                              <m:t>0.3</m:t>
                            </m:r>
                          </m:den>
                        </m:f>
                      </m:e>
                    </m:rad>
                  </m:oMath>
                </a14:m>
                <a:endParaRPr lang="en-US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52DA81-05A5-3730-D795-CD962B5A2E5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2936" y="1069869"/>
                <a:ext cx="6466164" cy="361976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F4517B-223B-693F-8FFB-7938BBE27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3</a:t>
            </a:r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693AE7-75F2-89D0-4E37-225BCE0DE089}"/>
              </a:ext>
            </a:extLst>
          </p:cNvPr>
          <p:cNvGrpSpPr/>
          <p:nvPr/>
        </p:nvGrpSpPr>
        <p:grpSpPr>
          <a:xfrm>
            <a:off x="6531429" y="31318"/>
            <a:ext cx="5537635" cy="1360031"/>
            <a:chOff x="5556282" y="31318"/>
            <a:chExt cx="6512782" cy="1523318"/>
          </a:xfrm>
        </p:grpSpPr>
        <p:pic>
          <p:nvPicPr>
            <p:cNvPr id="10" name="Picture 9" descr="A close-up of a colorful oval&#10;&#10;Description automatically generated">
              <a:extLst>
                <a:ext uri="{FF2B5EF4-FFF2-40B4-BE49-F238E27FC236}">
                  <a16:creationId xmlns:a16="http://schemas.microsoft.com/office/drawing/2014/main" id="{727586FC-7D81-E48B-236A-959D9D6C4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6282" y="31318"/>
              <a:ext cx="3010630" cy="150531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13" descr="A colorful galaxy with a black background&#10;&#10;Description automatically generated">
              <a:extLst>
                <a:ext uri="{FF2B5EF4-FFF2-40B4-BE49-F238E27FC236}">
                  <a16:creationId xmlns:a16="http://schemas.microsoft.com/office/drawing/2014/main" id="{F7E3DFA0-30C6-B953-7FE9-5FD06A69C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8434" y="31318"/>
              <a:ext cx="3010630" cy="152331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90FE4A5-D251-E2F2-294F-89943246C91E}"/>
              </a:ext>
            </a:extLst>
          </p:cNvPr>
          <p:cNvSpPr txBox="1"/>
          <p:nvPr/>
        </p:nvSpPr>
        <p:spPr>
          <a:xfrm>
            <a:off x="8634128" y="212838"/>
            <a:ext cx="17679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VS</a:t>
            </a:r>
            <a:endParaRPr lang="en-GB" sz="6000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3EC5961-51A6-1EB7-22E7-7F9997A41718}"/>
              </a:ext>
            </a:extLst>
          </p:cNvPr>
          <p:cNvSpPr txBox="1">
            <a:spLocks/>
          </p:cNvSpPr>
          <p:nvPr/>
        </p:nvSpPr>
        <p:spPr>
          <a:xfrm>
            <a:off x="6953120" y="1262356"/>
            <a:ext cx="5347817" cy="372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ource Code Pro Light"/>
              <a:buChar char="●"/>
              <a:defRPr sz="1800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○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■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●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○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■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●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○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■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9pPr>
          </a:lstStyle>
          <a:p>
            <a:pPr marL="114300" indent="0">
              <a:buNone/>
            </a:pPr>
            <a:r>
              <a:rPr lang="en-US" sz="1400" dirty="0">
                <a:latin typeface="Century Gothic" panose="020B0502020202020204" pitchFamily="34" charset="0"/>
              </a:rPr>
              <a:t>Credit: ESA and the Planck Collaboration &amp; Jarrett (2004).</a:t>
            </a:r>
          </a:p>
          <a:p>
            <a:endParaRPr lang="en-US" dirty="0">
              <a:latin typeface="Source Code Pro Light" panose="020B0409030403020204" pitchFamily="49" charset="0"/>
              <a:ea typeface="Source Code Pro Light" panose="020B0409030403020204" pitchFamily="49" charset="0"/>
            </a:endParaRPr>
          </a:p>
          <a:p>
            <a:endParaRPr lang="en-GB" dirty="0"/>
          </a:p>
        </p:txBody>
      </p:sp>
      <p:pic>
        <p:nvPicPr>
          <p:cNvPr id="6" name="Picture 5" descr="A graph of a graph with numbers and a chart&#10;&#10;Description automatically generated with medium confidence">
            <a:extLst>
              <a:ext uri="{FF2B5EF4-FFF2-40B4-BE49-F238E27FC236}">
                <a16:creationId xmlns:a16="http://schemas.microsoft.com/office/drawing/2014/main" id="{DA3ADE49-EA22-9212-9482-C3CE4DE418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656" y="1668826"/>
            <a:ext cx="5735079" cy="4813158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1D1921D-0E84-22E7-366C-A87A8462AAB4}"/>
              </a:ext>
            </a:extLst>
          </p:cNvPr>
          <p:cNvSpPr txBox="1">
            <a:spLocks/>
          </p:cNvSpPr>
          <p:nvPr/>
        </p:nvSpPr>
        <p:spPr>
          <a:xfrm>
            <a:off x="10015495" y="6450080"/>
            <a:ext cx="2176505" cy="372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ource Code Pro Light"/>
              <a:buChar char="●"/>
              <a:defRPr sz="1800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○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■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●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○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■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●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○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■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9pPr>
          </a:lstStyle>
          <a:p>
            <a:pPr marL="114300" indent="0">
              <a:buNone/>
            </a:pPr>
            <a:r>
              <a:rPr lang="en-US" sz="1400" dirty="0">
                <a:latin typeface="Century Gothic" panose="020B0502020202020204" pitchFamily="34" charset="0"/>
              </a:rPr>
              <a:t>Hu and Wang (2023).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6E88C09-FF88-9D43-99A3-37F7DE3B3B54}"/>
              </a:ext>
            </a:extLst>
          </p:cNvPr>
          <p:cNvSpPr txBox="1">
            <a:spLocks/>
          </p:cNvSpPr>
          <p:nvPr/>
        </p:nvSpPr>
        <p:spPr>
          <a:xfrm>
            <a:off x="65264" y="3429000"/>
            <a:ext cx="4089996" cy="372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ource Code Pro Light"/>
              <a:buChar char="●"/>
              <a:defRPr sz="1800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○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■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●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○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■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●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○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■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9pPr>
          </a:lstStyle>
          <a:p>
            <a:pPr marL="114300" indent="0">
              <a:buNone/>
            </a:pPr>
            <a:r>
              <a:rPr lang="en-US" sz="1400" dirty="0">
                <a:latin typeface="Century Gothic" panose="020B0502020202020204" pitchFamily="34" charset="0"/>
              </a:rPr>
              <a:t>See </a:t>
            </a:r>
            <a:r>
              <a:rPr lang="en-US" sz="1400" dirty="0" err="1">
                <a:latin typeface="Century Gothic" panose="020B0502020202020204" pitchFamily="34" charset="0"/>
              </a:rPr>
              <a:t>Riess</a:t>
            </a:r>
            <a:r>
              <a:rPr lang="en-US" sz="1400" dirty="0">
                <a:latin typeface="Century Gothic" panose="020B0502020202020204" pitchFamily="34" charset="0"/>
              </a:rPr>
              <a:t> et al. (2022) &amp; Abbott et al. (2022)</a:t>
            </a:r>
          </a:p>
          <a:p>
            <a:endParaRPr lang="en-US" sz="1400" dirty="0">
              <a:latin typeface="Century Gothic" panose="020B0502020202020204" pitchFamily="34" charset="0"/>
              <a:ea typeface="Source Code Pro Light" panose="020B0409030403020204" pitchFamily="49" charset="0"/>
            </a:endParaRPr>
          </a:p>
          <a:p>
            <a:endParaRPr lang="en-GB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B53EA0CC-AEF5-7764-76D8-8461D196DD8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265" y="4689629"/>
                <a:ext cx="6466164" cy="24737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42900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Source Code Pro Light"/>
                  <a:buChar char="●"/>
                  <a:defRPr sz="1800" b="0" i="0" u="none" strike="noStrike" cap="none">
                    <a:solidFill>
                      <a:schemeClr val="lt1"/>
                    </a:solidFill>
                    <a:latin typeface="Source Code Pro Light"/>
                    <a:ea typeface="Source Code Pro Light"/>
                    <a:cs typeface="Source Code Pro Light"/>
                    <a:sym typeface="Source Code Pro Light"/>
                  </a:defRPr>
                </a:lvl1pPr>
                <a:lvl2pPr marL="914400" marR="0" lvl="1" indent="-317500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Source Code Pro Light"/>
                  <a:buChar char="○"/>
                  <a:defRPr sz="1867" b="0" i="0" u="none" strike="noStrike" cap="none">
                    <a:solidFill>
                      <a:schemeClr val="lt1"/>
                    </a:solidFill>
                    <a:latin typeface="Source Code Pro Light"/>
                    <a:ea typeface="Source Code Pro Light"/>
                    <a:cs typeface="Source Code Pro Light"/>
                    <a:sym typeface="Source Code Pro Light"/>
                  </a:defRPr>
                </a:lvl2pPr>
                <a:lvl3pPr marL="1371600" marR="0" lvl="2" indent="-317500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Source Code Pro Light"/>
                  <a:buChar char="■"/>
                  <a:defRPr sz="1867" b="0" i="0" u="none" strike="noStrike" cap="none">
                    <a:solidFill>
                      <a:schemeClr val="lt1"/>
                    </a:solidFill>
                    <a:latin typeface="Source Code Pro Light"/>
                    <a:ea typeface="Source Code Pro Light"/>
                    <a:cs typeface="Source Code Pro Light"/>
                    <a:sym typeface="Source Code Pro Light"/>
                  </a:defRPr>
                </a:lvl3pPr>
                <a:lvl4pPr marL="1828800" marR="0" lvl="3" indent="-317500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Source Code Pro Light"/>
                  <a:buChar char="●"/>
                  <a:defRPr sz="1867" b="0" i="0" u="none" strike="noStrike" cap="none">
                    <a:solidFill>
                      <a:schemeClr val="lt1"/>
                    </a:solidFill>
                    <a:latin typeface="Source Code Pro Light"/>
                    <a:ea typeface="Source Code Pro Light"/>
                    <a:cs typeface="Source Code Pro Light"/>
                    <a:sym typeface="Source Code Pro Light"/>
                  </a:defRPr>
                </a:lvl4pPr>
                <a:lvl5pPr marL="2286000" marR="0" lvl="4" indent="-317500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Source Code Pro Light"/>
                  <a:buChar char="○"/>
                  <a:defRPr sz="1867" b="0" i="0" u="none" strike="noStrike" cap="none">
                    <a:solidFill>
                      <a:schemeClr val="lt1"/>
                    </a:solidFill>
                    <a:latin typeface="Source Code Pro Light"/>
                    <a:ea typeface="Source Code Pro Light"/>
                    <a:cs typeface="Source Code Pro Light"/>
                    <a:sym typeface="Source Code Pro Light"/>
                  </a:defRPr>
                </a:lvl5pPr>
                <a:lvl6pPr marL="2743200" marR="0" lvl="5" indent="-317500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Source Code Pro Light"/>
                  <a:buChar char="■"/>
                  <a:defRPr sz="1867" b="0" i="0" u="none" strike="noStrike" cap="none">
                    <a:solidFill>
                      <a:schemeClr val="lt1"/>
                    </a:solidFill>
                    <a:latin typeface="Source Code Pro Light"/>
                    <a:ea typeface="Source Code Pro Light"/>
                    <a:cs typeface="Source Code Pro Light"/>
                    <a:sym typeface="Source Code Pro Light"/>
                  </a:defRPr>
                </a:lvl6pPr>
                <a:lvl7pPr marL="3200400" marR="0" lvl="6" indent="-317500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Source Code Pro Light"/>
                  <a:buChar char="●"/>
                  <a:defRPr sz="1867" b="0" i="0" u="none" strike="noStrike" cap="none">
                    <a:solidFill>
                      <a:schemeClr val="lt1"/>
                    </a:solidFill>
                    <a:latin typeface="Source Code Pro Light"/>
                    <a:ea typeface="Source Code Pro Light"/>
                    <a:cs typeface="Source Code Pro Light"/>
                    <a:sym typeface="Source Code Pro Light"/>
                  </a:defRPr>
                </a:lvl7pPr>
                <a:lvl8pPr marL="3657600" marR="0" lvl="7" indent="-317500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Source Code Pro Light"/>
                  <a:buChar char="○"/>
                  <a:defRPr sz="1867" b="0" i="0" u="none" strike="noStrike" cap="none">
                    <a:solidFill>
                      <a:schemeClr val="lt1"/>
                    </a:solidFill>
                    <a:latin typeface="Source Code Pro Light"/>
                    <a:ea typeface="Source Code Pro Light"/>
                    <a:cs typeface="Source Code Pro Light"/>
                    <a:sym typeface="Source Code Pro Light"/>
                  </a:defRPr>
                </a:lvl8pPr>
                <a:lvl9pPr marL="4114800" marR="0" lvl="8" indent="-317500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Source Code Pro Light"/>
                  <a:buChar char="■"/>
                  <a:defRPr sz="1867" b="0" i="0" u="none" strike="noStrike" cap="none">
                    <a:solidFill>
                      <a:schemeClr val="lt1"/>
                    </a:solidFill>
                    <a:latin typeface="Source Code Pro Light"/>
                    <a:ea typeface="Source Code Pro Light"/>
                    <a:cs typeface="Source Code Pro Light"/>
                    <a:sym typeface="Source Code Pro Light"/>
                  </a:defRPr>
                </a:lvl9pPr>
              </a:lstStyle>
              <a:p>
                <a:pPr marL="114300" indent="0">
                  <a:buNone/>
                </a:pPr>
                <a:r>
                  <a:rPr lang="en-US" dirty="0">
                    <a:latin typeface="Century Gothic" panose="020B0502020202020204" pitchFamily="34" charset="0"/>
                  </a:rPr>
                  <a:t>Parameters of possible extensions to </a:t>
                </a:r>
                <a:r>
                  <a:rPr lang="el-GR" dirty="0">
                    <a:latin typeface="Century Gothic" panose="020B0502020202020204" pitchFamily="34" charset="0"/>
                  </a:rPr>
                  <a:t>Λ</a:t>
                </a:r>
                <a:r>
                  <a:rPr lang="en-US" dirty="0">
                    <a:latin typeface="Century Gothic" panose="020B0502020202020204" pitchFamily="34" charset="0"/>
                  </a:rPr>
                  <a:t>CDM:</a:t>
                </a:r>
              </a:p>
              <a:p>
                <a:r>
                  <a:rPr lang="en-US" dirty="0">
                    <a:latin typeface="Century Gothic" panose="020B0502020202020204" pitchFamily="34" charset="0"/>
                  </a:rPr>
                  <a:t>Massive neutrinos;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𝜴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</m:sub>
                    </m:sSub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dirty="0">
                    <a:latin typeface="Century Gothic" panose="020B0502020202020204" pitchFamily="34" charset="0"/>
                  </a:rPr>
                  <a:t> = Total neutrino density.</a:t>
                </a:r>
              </a:p>
              <a:p>
                <a:r>
                  <a:rPr lang="en-US" dirty="0">
                    <a:latin typeface="Century Gothic" panose="020B0502020202020204" pitchFamily="34" charset="0"/>
                  </a:rPr>
                  <a:t>Dynamic dark energy;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dirty="0">
                    <a:latin typeface="Century Gothic" panose="020B0502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</m:oMath>
                </a14:m>
                <a:r>
                  <a:rPr lang="en-US" dirty="0">
                    <a:latin typeface="Century Gothic" panose="020B0502020202020204" pitchFamily="34" charset="0"/>
                  </a:rPr>
                  <a:t> = First and second order dark energy equation of state parameters.</a:t>
                </a:r>
              </a:p>
              <a:p>
                <a:r>
                  <a:rPr lang="en-US" dirty="0">
                    <a:latin typeface="Century Gothic" panose="020B0502020202020204" pitchFamily="34" charset="0"/>
                  </a:rPr>
                  <a:t>Running of the spectral index;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𝜶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𝒅</m:t>
                        </m:r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𝒔</m:t>
                            </m:r>
                          </m:sub>
                        </m:sSub>
                      </m:num>
                      <m:den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𝒅</m:t>
                        </m:r>
                        <m:func>
                          <m:funcPr>
                            <m:ctrlP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𝒍𝒏</m:t>
                            </m:r>
                          </m:fName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𝒌</m:t>
                            </m:r>
                          </m:e>
                        </m:func>
                      </m:den>
                    </m:f>
                  </m:oMath>
                </a14:m>
                <a:r>
                  <a:rPr lang="en-GB" b="1" dirty="0">
                    <a:latin typeface="Century Gothic" panose="020B0502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B53EA0CC-AEF5-7764-76D8-8461D196DD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65" y="4689629"/>
                <a:ext cx="6466164" cy="247377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2979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1B0F7-F7B0-C818-5761-18467693C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336" y="0"/>
            <a:ext cx="7539021" cy="763600"/>
          </a:xfrm>
        </p:spPr>
        <p:txBody>
          <a:bodyPr/>
          <a:lstStyle/>
          <a:p>
            <a:r>
              <a:rPr lang="en-US" b="1" dirty="0">
                <a:latin typeface="Century Gothic" panose="020B0502020202020204" pitchFamily="34" charset="0"/>
              </a:rPr>
              <a:t>Hydrodynamic Simulations</a:t>
            </a:r>
            <a:endParaRPr lang="en-GB" b="1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96E0EC-8FBF-98B6-5A59-D39D3DCE5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  <a:endParaRPr lang="en-GB" dirty="0">
              <a:solidFill>
                <a:schemeClr val="bg1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AAA8B32-C22A-3120-87DC-437221274D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6590275"/>
              </p:ext>
            </p:extLst>
          </p:nvPr>
        </p:nvGraphicFramePr>
        <p:xfrm>
          <a:off x="380336" y="1649664"/>
          <a:ext cx="11343578" cy="4694910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2189128">
                  <a:extLst>
                    <a:ext uri="{9D8B030D-6E8A-4147-A177-3AD203B41FA5}">
                      <a16:colId xmlns:a16="http://schemas.microsoft.com/office/drawing/2014/main" val="3944064391"/>
                    </a:ext>
                  </a:extLst>
                </a:gridCol>
                <a:gridCol w="2587752">
                  <a:extLst>
                    <a:ext uri="{9D8B030D-6E8A-4147-A177-3AD203B41FA5}">
                      <a16:colId xmlns:a16="http://schemas.microsoft.com/office/drawing/2014/main" val="2019703519"/>
                    </a:ext>
                  </a:extLst>
                </a:gridCol>
                <a:gridCol w="1929384">
                  <a:extLst>
                    <a:ext uri="{9D8B030D-6E8A-4147-A177-3AD203B41FA5}">
                      <a16:colId xmlns:a16="http://schemas.microsoft.com/office/drawing/2014/main" val="889767497"/>
                    </a:ext>
                  </a:extLst>
                </a:gridCol>
                <a:gridCol w="2276856">
                  <a:extLst>
                    <a:ext uri="{9D8B030D-6E8A-4147-A177-3AD203B41FA5}">
                      <a16:colId xmlns:a16="http://schemas.microsoft.com/office/drawing/2014/main" val="1975153770"/>
                    </a:ext>
                  </a:extLst>
                </a:gridCol>
                <a:gridCol w="2360458">
                  <a:extLst>
                    <a:ext uri="{9D8B030D-6E8A-4147-A177-3AD203B41FA5}">
                      <a16:colId xmlns:a16="http://schemas.microsoft.com/office/drawing/2014/main" val="459536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b="0" cap="none" spc="0" dirty="0">
                          <a:ln w="0"/>
                          <a:solidFill>
                            <a:schemeClr val="accent2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</a:rPr>
                        <a:t>Simulation Suite</a:t>
                      </a:r>
                    </a:p>
                    <a:p>
                      <a:r>
                        <a:rPr lang="en-US" b="0" cap="none" spc="0" dirty="0">
                          <a:ln w="0"/>
                          <a:solidFill>
                            <a:schemeClr val="accent2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</a:rPr>
                        <a:t>(Machine used)</a:t>
                      </a:r>
                      <a:endParaRPr lang="en-GB" b="0" cap="none" spc="0" dirty="0">
                        <a:ln w="0"/>
                        <a:solidFill>
                          <a:schemeClr val="accent2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b="0" cap="none" spc="0" dirty="0">
                          <a:ln w="0"/>
                          <a:solidFill>
                            <a:schemeClr val="accent2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</a:rPr>
                        <a:t>Core Hours Required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0" cap="none" spc="0" dirty="0">
                          <a:ln w="0"/>
                          <a:solidFill>
                            <a:schemeClr val="accent2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</a:rPr>
                        <a:t>Real-world computational time</a:t>
                      </a:r>
                      <a:endParaRPr lang="en-GB" b="0" cap="none" spc="0" dirty="0">
                        <a:ln w="0"/>
                        <a:solidFill>
                          <a:schemeClr val="accent2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b="0" cap="none" spc="0" dirty="0">
                          <a:ln w="0"/>
                          <a:solidFill>
                            <a:schemeClr val="accent2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</a:rPr>
                        <a:t>Memory Requirement</a:t>
                      </a:r>
                      <a:endParaRPr lang="en-GB" b="0" cap="none" spc="0" dirty="0">
                        <a:ln w="0"/>
                        <a:solidFill>
                          <a:schemeClr val="accent2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b="0" cap="none" spc="0" dirty="0">
                          <a:ln w="0"/>
                          <a:solidFill>
                            <a:schemeClr val="accent2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</a:rPr>
                        <a:t>Storage Requirement</a:t>
                      </a:r>
                      <a:endParaRPr lang="en-GB" b="0" cap="none" spc="0" dirty="0">
                        <a:ln w="0"/>
                        <a:solidFill>
                          <a:schemeClr val="accent2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5120657"/>
                  </a:ext>
                </a:extLst>
              </a:tr>
              <a:tr h="6794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867" b="1" i="0" u="none" strike="noStrike" kern="0" cap="none" spc="50" normalizeH="0" baseline="0" noProof="0" dirty="0">
                          <a:ln w="0"/>
                          <a:solidFill>
                            <a:srgbClr val="1E1F24"/>
                          </a:solidFill>
                          <a:effectLst>
                            <a:innerShdw blurRad="63500" dist="50800" dir="13500000">
                              <a:srgbClr val="000000">
                                <a:alpha val="50000"/>
                              </a:srgbClr>
                            </a:inn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FLAMINGO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867" b="1" i="0" u="none" strike="noStrike" kern="0" cap="none" spc="50" normalizeH="0" baseline="0" noProof="0" dirty="0">
                          <a:ln w="0"/>
                          <a:solidFill>
                            <a:srgbClr val="1E1F24"/>
                          </a:solidFill>
                          <a:effectLst>
                            <a:innerShdw blurRad="63500" dist="50800" dir="13500000">
                              <a:srgbClr val="000000">
                                <a:alpha val="50000"/>
                              </a:srgbClr>
                            </a:inn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(COSMA8)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867" b="1" i="0" u="none" strike="noStrike" kern="0" cap="none" spc="50" normalizeH="0" baseline="0" noProof="0" dirty="0">
                          <a:ln w="0"/>
                          <a:solidFill>
                            <a:srgbClr val="1E1F24"/>
                          </a:solidFill>
                          <a:effectLst>
                            <a:innerShdw blurRad="63500" dist="50800" dir="13500000">
                              <a:srgbClr val="000000">
                                <a:alpha val="50000"/>
                              </a:srgbClr>
                            </a:innerShdw>
                          </a:effectLst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17 Million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867" b="1" i="0" u="none" strike="noStrike" kern="0" cap="none" spc="50" normalizeH="0" baseline="0" noProof="0" dirty="0">
                          <a:ln w="0"/>
                          <a:solidFill>
                            <a:srgbClr val="1E1F24"/>
                          </a:solidFill>
                          <a:effectLst>
                            <a:innerShdw blurRad="63500" dist="50800" dir="13500000">
                              <a:srgbClr val="000000">
                                <a:alpha val="50000"/>
                              </a:srgbClr>
                            </a:innerShdw>
                          </a:effectLst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(1Gpc box)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67" b="1" i="0" u="none" strike="noStrike" kern="0" cap="none" spc="50" normalizeH="0" baseline="0" noProof="0" dirty="0">
                        <a:ln w="0"/>
                        <a:solidFill>
                          <a:srgbClr val="1E1F24"/>
                        </a:solidFill>
                        <a:effectLst>
                          <a:innerShdw blurRad="63500" dist="50800" dir="13500000">
                            <a:srgbClr val="000000">
                              <a:alpha val="50000"/>
                            </a:srgbClr>
                          </a:innerShdw>
                        </a:effectLst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867" b="1" i="0" u="none" strike="noStrike" kern="0" cap="none" spc="50" normalizeH="0" baseline="0" noProof="0" dirty="0">
                          <a:ln w="0"/>
                          <a:solidFill>
                            <a:srgbClr val="1E1F24"/>
                          </a:solidFill>
                          <a:effectLst>
                            <a:innerShdw blurRad="63500" dist="50800" dir="13500000">
                              <a:srgbClr val="000000">
                                <a:alpha val="50000"/>
                              </a:srgbClr>
                            </a:innerShdw>
                          </a:effectLst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31 </a:t>
                      </a:r>
                      <a:r>
                        <a:rPr kumimoji="0" lang="en-US" sz="1867" b="1" i="0" u="none" strike="noStrike" kern="0" cap="none" spc="50" normalizeH="0" baseline="0" noProof="0" dirty="0">
                          <a:ln w="0"/>
                          <a:solidFill>
                            <a:srgbClr val="1E1F24"/>
                          </a:solidFill>
                          <a:effectLst>
                            <a:innerShdw blurRad="63500" dist="50800" dir="13500000">
                              <a:srgbClr val="000000">
                                <a:alpha val="50000"/>
                              </a:srgbClr>
                            </a:inn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Million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867" b="1" i="0" u="none" strike="noStrike" kern="0" cap="none" spc="50" normalizeH="0" baseline="0" noProof="0" dirty="0">
                          <a:ln w="0"/>
                          <a:solidFill>
                            <a:srgbClr val="1E1F24"/>
                          </a:solidFill>
                          <a:effectLst>
                            <a:innerShdw blurRad="63500" dist="50800" dir="13500000">
                              <a:srgbClr val="000000">
                                <a:alpha val="50000"/>
                              </a:srgbClr>
                            </a:inn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(2.8Gpc box)</a:t>
                      </a:r>
                      <a:endParaRPr kumimoji="0" lang="en-GB" sz="1867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1C232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867" b="1" i="0" u="none" strike="noStrike" kern="0" cap="none" spc="50" normalizeH="0" baseline="0" noProof="0" dirty="0">
                          <a:ln w="0"/>
                          <a:solidFill>
                            <a:srgbClr val="1E1F24"/>
                          </a:solidFill>
                          <a:effectLst>
                            <a:innerShdw blurRad="63500" dist="50800" dir="13500000">
                              <a:srgbClr val="000000">
                                <a:alpha val="50000"/>
                              </a:srgbClr>
                            </a:innerShdw>
                          </a:effectLst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~46 days (1Gpc box)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67" b="1" i="0" u="none" strike="noStrike" kern="0" cap="none" spc="50" normalizeH="0" baseline="0" noProof="0" dirty="0">
                        <a:ln w="0"/>
                        <a:solidFill>
                          <a:srgbClr val="1E1F24"/>
                        </a:solidFill>
                        <a:effectLst>
                          <a:innerShdw blurRad="63500" dist="50800" dir="13500000">
                            <a:srgbClr val="000000">
                              <a:alpha val="50000"/>
                            </a:srgbClr>
                          </a:innerShdw>
                        </a:effectLst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867" b="1" i="0" u="none" strike="noStrike" kern="0" cap="none" spc="50" normalizeH="0" baseline="0" noProof="0" dirty="0">
                          <a:ln w="0"/>
                          <a:solidFill>
                            <a:srgbClr val="1E1F24"/>
                          </a:solidFill>
                          <a:effectLst>
                            <a:innerShdw blurRad="63500" dist="50800" dir="13500000">
                              <a:srgbClr val="000000">
                                <a:alpha val="50000"/>
                              </a:srgbClr>
                            </a:inn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42 days (2.8Gpc box)</a:t>
                      </a:r>
                      <a:endParaRPr kumimoji="0" lang="en-GB" sz="1867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1C232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867" b="1" i="0" u="none" strike="noStrike" kern="0" cap="none" spc="50" normalizeH="0" baseline="0" noProof="0" dirty="0">
                          <a:ln w="0"/>
                          <a:solidFill>
                            <a:srgbClr val="1E1F24"/>
                          </a:solidFill>
                          <a:effectLst>
                            <a:innerShdw blurRad="63500" dist="50800" dir="13500000">
                              <a:srgbClr val="000000">
                                <a:alpha val="50000"/>
                              </a:srgbClr>
                            </a:innerShdw>
                          </a:effectLst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Data not publicly available yet.</a:t>
                      </a:r>
                      <a:endParaRPr kumimoji="0" lang="en-GB" sz="1867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1C232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867" b="1" i="0" u="none" strike="noStrike" kern="0" cap="none" spc="50" normalizeH="0" baseline="0" noProof="0" dirty="0">
                          <a:ln w="0"/>
                          <a:solidFill>
                            <a:srgbClr val="1E1F24"/>
                          </a:solidFill>
                          <a:effectLst>
                            <a:innerShdw blurRad="63500" dist="50800" dir="13500000">
                              <a:srgbClr val="000000">
                                <a:alpha val="50000"/>
                              </a:srgbClr>
                            </a:innerShdw>
                          </a:effectLst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Data not publicly available yet.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67" b="1" i="0" u="none" strike="noStrike" kern="0" cap="none" spc="50" normalizeH="0" baseline="0" noProof="0" dirty="0">
                        <a:ln w="0"/>
                        <a:solidFill>
                          <a:srgbClr val="1E1F24"/>
                        </a:solidFill>
                        <a:effectLst>
                          <a:innerShdw blurRad="63500" dist="50800" dir="13500000">
                            <a:srgbClr val="000000">
                              <a:alpha val="50000"/>
                            </a:srgbClr>
                          </a:innerShdw>
                        </a:effectLst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867" b="1" i="0" u="none" strike="noStrike" kern="0" cap="none" spc="50" normalizeH="0" baseline="0" noProof="0" dirty="0">
                          <a:ln w="0"/>
                          <a:solidFill>
                            <a:srgbClr val="1E1F24"/>
                          </a:solidFill>
                          <a:effectLst>
                            <a:innerShdw blurRad="63500" dist="50800" dir="13500000">
                              <a:srgbClr val="000000">
                                <a:alpha val="50000"/>
                              </a:srgbClr>
                            </a:innerShdw>
                          </a:effectLst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(~8PB allocated to full project.)</a:t>
                      </a:r>
                      <a:endParaRPr kumimoji="0" lang="en-GB" sz="1867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1C232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1148831"/>
                  </a:ext>
                </a:extLst>
              </a:tr>
              <a:tr h="7102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867" b="1" i="0" u="none" strike="noStrike" kern="0" cap="none" spc="50" normalizeH="0" baseline="0" noProof="0" dirty="0">
                          <a:ln w="0"/>
                          <a:solidFill>
                            <a:srgbClr val="1E1F24"/>
                          </a:solidFill>
                          <a:effectLst>
                            <a:innerShdw blurRad="63500" dist="50800" dir="13500000">
                              <a:srgbClr val="000000">
                                <a:alpha val="50000"/>
                              </a:srgbClr>
                            </a:innerShdw>
                          </a:effectLst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BAHAMAS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867" b="1" i="0" u="none" strike="noStrike" kern="0" cap="none" spc="50" normalizeH="0" baseline="0" noProof="0" dirty="0">
                          <a:ln w="0"/>
                          <a:solidFill>
                            <a:srgbClr val="1E1F24"/>
                          </a:solidFill>
                          <a:effectLst>
                            <a:innerShdw blurRad="63500" dist="50800" dir="13500000">
                              <a:srgbClr val="000000">
                                <a:alpha val="50000"/>
                              </a:srgbClr>
                            </a:innerShdw>
                          </a:effectLst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(COSMA5)</a:t>
                      </a:r>
                      <a:endParaRPr kumimoji="0" lang="en-GB" sz="1867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1C232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867" b="1" i="0" u="none" strike="noStrike" kern="0" cap="none" spc="50" normalizeH="0" baseline="0" noProof="0" dirty="0">
                          <a:ln w="0"/>
                          <a:solidFill>
                            <a:srgbClr val="1E1F24"/>
                          </a:solidFill>
                          <a:effectLst>
                            <a:innerShdw blurRad="63500" dist="50800" dir="13500000">
                              <a:srgbClr val="000000">
                                <a:alpha val="50000"/>
                              </a:srgbClr>
                            </a:inn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~300 thousand (400Mpc box)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67" b="1" i="0" u="none" strike="noStrike" kern="0" cap="none" spc="50" normalizeH="0" baseline="0" noProof="0" dirty="0">
                        <a:ln w="0"/>
                        <a:solidFill>
                          <a:srgbClr val="1E1F24"/>
                        </a:solidFill>
                        <a:effectLst>
                          <a:innerShdw blurRad="63500" dist="50800" dir="13500000">
                            <a:srgbClr val="000000">
                              <a:alpha val="50000"/>
                            </a:srgbClr>
                          </a:innerShdw>
                        </a:effectLst>
                        <a:uLnTx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867" b="1" i="0" u="none" strike="noStrike" kern="0" cap="none" spc="50" normalizeH="0" baseline="0" noProof="0" dirty="0">
                          <a:ln w="0"/>
                          <a:solidFill>
                            <a:srgbClr val="1E1F24"/>
                          </a:solidFill>
                          <a:effectLst>
                            <a:innerShdw blurRad="63500" dist="50800" dir="13500000">
                              <a:srgbClr val="000000">
                                <a:alpha val="50000"/>
                              </a:srgbClr>
                            </a:inn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~6 Million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867" b="1" i="0" u="none" strike="noStrike" kern="0" cap="none" spc="50" normalizeH="0" baseline="0" noProof="0" dirty="0">
                          <a:ln w="0"/>
                          <a:solidFill>
                            <a:srgbClr val="1E1F24"/>
                          </a:solidFill>
                          <a:effectLst>
                            <a:innerShdw blurRad="63500" dist="50800" dir="13500000">
                              <a:srgbClr val="000000">
                                <a:alpha val="50000"/>
                              </a:srgbClr>
                            </a:inn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(for 20 simulations)</a:t>
                      </a:r>
                      <a:endParaRPr kumimoji="0" lang="en-GB" sz="1867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1C232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867" b="1" i="0" u="none" strike="noStrike" kern="0" cap="none" spc="50" normalizeH="0" baseline="0" noProof="0" dirty="0">
                          <a:ln w="0"/>
                          <a:solidFill>
                            <a:srgbClr val="1E1F24"/>
                          </a:solidFill>
                          <a:effectLst>
                            <a:innerShdw blurRad="63500" dist="50800" dir="13500000">
                              <a:srgbClr val="000000">
                                <a:alpha val="50000"/>
                              </a:srgbClr>
                            </a:inn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Information not available.</a:t>
                      </a:r>
                      <a:endParaRPr kumimoji="0" lang="en-GB" sz="1867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1C232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867" b="1" i="0" u="none" strike="noStrike" kern="0" cap="none" spc="50" normalizeH="0" baseline="0" noProof="0" dirty="0">
                          <a:ln w="0"/>
                          <a:solidFill>
                            <a:srgbClr val="1E1F24"/>
                          </a:solidFill>
                          <a:effectLst>
                            <a:innerShdw blurRad="63500" dist="50800" dir="13500000">
                              <a:srgbClr val="000000">
                                <a:alpha val="50000"/>
                              </a:srgbClr>
                            </a:inn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Information not available.</a:t>
                      </a:r>
                      <a:endParaRPr kumimoji="0" lang="en-GB" sz="1867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1C232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867" b="1" i="0" u="none" strike="noStrike" kern="0" cap="none" spc="50" normalizeH="0" baseline="0" noProof="0" dirty="0">
                          <a:ln w="0"/>
                          <a:solidFill>
                            <a:srgbClr val="1E1F24"/>
                          </a:solidFill>
                          <a:effectLst>
                            <a:innerShdw blurRad="63500" dist="50800" dir="13500000">
                              <a:srgbClr val="000000">
                                <a:alpha val="50000"/>
                              </a:srgbClr>
                            </a:innerShdw>
                          </a:effectLst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3TB to store one simulation.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67" b="1" i="0" u="none" strike="noStrike" kern="0" cap="none" spc="50" normalizeH="0" baseline="0" noProof="0" dirty="0">
                        <a:ln w="0"/>
                        <a:solidFill>
                          <a:srgbClr val="1E1F24"/>
                        </a:solidFill>
                        <a:effectLst>
                          <a:innerShdw blurRad="63500" dist="50800" dir="13500000">
                            <a:srgbClr val="000000">
                              <a:alpha val="50000"/>
                            </a:srgbClr>
                          </a:innerShdw>
                        </a:effectLst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867" b="1" i="0" u="none" strike="noStrike" kern="0" cap="none" spc="50" normalizeH="0" baseline="0" noProof="0" dirty="0">
                          <a:ln w="0"/>
                          <a:solidFill>
                            <a:srgbClr val="1E1F24"/>
                          </a:solidFill>
                          <a:effectLst>
                            <a:innerShdw blurRad="63500" dist="50800" dir="13500000">
                              <a:srgbClr val="000000">
                                <a:alpha val="50000"/>
                              </a:srgbClr>
                            </a:innerShdw>
                          </a:effectLst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60TB for full suite.</a:t>
                      </a:r>
                      <a:endParaRPr kumimoji="0" lang="en-GB" sz="1867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1C232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9689079"/>
                  </a:ext>
                </a:extLst>
              </a:tr>
              <a:tr h="7215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867" b="1" i="0" u="none" strike="noStrike" kern="0" cap="none" spc="50" normalizeH="0" baseline="0" noProof="0" dirty="0" err="1">
                          <a:ln w="0"/>
                          <a:solidFill>
                            <a:srgbClr val="1E1F24"/>
                          </a:solidFill>
                          <a:effectLst>
                            <a:innerShdw blurRad="63500" dist="50800" dir="13500000">
                              <a:srgbClr val="000000">
                                <a:alpha val="50000"/>
                              </a:srgbClr>
                            </a:innerShdw>
                          </a:effectLst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MilleniumTNG</a:t>
                      </a:r>
                      <a:endParaRPr kumimoji="0" lang="en-US" sz="1867" b="1" i="0" u="none" strike="noStrike" kern="0" cap="none" spc="50" normalizeH="0" baseline="0" noProof="0" dirty="0">
                        <a:ln w="0"/>
                        <a:solidFill>
                          <a:srgbClr val="1E1F24"/>
                        </a:solidFill>
                        <a:effectLst>
                          <a:innerShdw blurRad="63500" dist="50800" dir="13500000">
                            <a:srgbClr val="000000">
                              <a:alpha val="50000"/>
                            </a:srgbClr>
                          </a:innerShdw>
                        </a:effectLst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867" b="1" i="0" u="none" strike="noStrike" kern="0" cap="none" spc="50" normalizeH="0" baseline="0" noProof="0" dirty="0">
                          <a:ln w="0"/>
                          <a:solidFill>
                            <a:srgbClr val="1E1F24"/>
                          </a:solidFill>
                          <a:effectLst>
                            <a:innerShdw blurRad="63500" dist="50800" dir="13500000">
                              <a:srgbClr val="000000">
                                <a:alpha val="50000"/>
                              </a:srgbClr>
                            </a:inn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(</a:t>
                      </a:r>
                      <a:r>
                        <a:rPr kumimoji="0" lang="en-US" sz="1867" b="1" i="0" u="none" strike="noStrike" kern="0" cap="none" spc="50" normalizeH="0" baseline="0" noProof="0" dirty="0" err="1">
                          <a:ln w="0"/>
                          <a:solidFill>
                            <a:srgbClr val="1E1F24"/>
                          </a:solidFill>
                          <a:effectLst>
                            <a:innerShdw blurRad="63500" dist="50800" dir="13500000">
                              <a:srgbClr val="000000">
                                <a:alpha val="50000"/>
                              </a:srgbClr>
                            </a:inn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SuperMUC</a:t>
                      </a:r>
                      <a:r>
                        <a:rPr kumimoji="0" lang="en-US" sz="1867" b="1" i="0" u="none" strike="noStrike" kern="0" cap="none" spc="50" normalizeH="0" baseline="0" noProof="0" dirty="0">
                          <a:ln w="0"/>
                          <a:solidFill>
                            <a:srgbClr val="1E1F24"/>
                          </a:solidFill>
                          <a:effectLst>
                            <a:innerShdw blurRad="63500" dist="50800" dir="13500000">
                              <a:srgbClr val="000000">
                                <a:alpha val="50000"/>
                              </a:srgbClr>
                            </a:inn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-NG)*</a:t>
                      </a:r>
                      <a:endParaRPr kumimoji="0" lang="en-GB" sz="1867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1C232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867" b="1" i="0" u="none" strike="noStrike" kern="0" cap="none" spc="50" normalizeH="0" baseline="0" noProof="0" dirty="0">
                          <a:ln w="0"/>
                          <a:solidFill>
                            <a:srgbClr val="1E1F24"/>
                          </a:solidFill>
                          <a:effectLst>
                            <a:innerShdw blurRad="63500" dist="50800" dir="13500000">
                              <a:srgbClr val="000000">
                                <a:alpha val="50000"/>
                              </a:srgbClr>
                            </a:innerShdw>
                          </a:effectLst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170 </a:t>
                      </a:r>
                      <a:r>
                        <a:rPr kumimoji="0" lang="en-US" sz="1867" b="1" i="0" u="none" strike="noStrike" kern="0" cap="none" spc="50" normalizeH="0" baseline="0" noProof="0" dirty="0">
                          <a:ln w="0"/>
                          <a:solidFill>
                            <a:srgbClr val="1E1F24"/>
                          </a:solidFill>
                          <a:effectLst>
                            <a:innerShdw blurRad="63500" dist="50800" dir="13500000">
                              <a:srgbClr val="000000">
                                <a:alpha val="50000"/>
                              </a:srgbClr>
                            </a:inn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Million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867" b="1" i="0" u="none" strike="noStrike" kern="0" cap="none" spc="50" normalizeH="0" baseline="0" noProof="0" dirty="0">
                          <a:ln w="0"/>
                          <a:solidFill>
                            <a:srgbClr val="1E1F24"/>
                          </a:solidFill>
                          <a:effectLst>
                            <a:innerShdw blurRad="63500" dist="50800" dir="13500000">
                              <a:srgbClr val="000000">
                                <a:alpha val="50000"/>
                              </a:srgbClr>
                            </a:inn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(740Mpc box)</a:t>
                      </a:r>
                      <a:endParaRPr kumimoji="0" lang="en-GB" sz="1867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1C232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867" b="1" i="0" u="none" strike="noStrike" kern="0" cap="none" spc="50" normalizeH="0" baseline="0" noProof="0" dirty="0">
                          <a:ln w="0"/>
                          <a:solidFill>
                            <a:srgbClr val="1E1F24"/>
                          </a:solidFill>
                          <a:effectLst>
                            <a:innerShdw blurRad="63500" dist="50800" dir="13500000">
                              <a:srgbClr val="000000">
                                <a:alpha val="50000"/>
                              </a:srgbClr>
                            </a:inn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57 days (740Mpc box)</a:t>
                      </a:r>
                      <a:endParaRPr kumimoji="0" lang="en-GB" sz="1867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1C232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867" b="1" i="0" u="none" strike="noStrike" kern="0" cap="none" spc="50" normalizeH="0" baseline="0" noProof="0" dirty="0">
                          <a:ln w="0"/>
                          <a:solidFill>
                            <a:srgbClr val="1E1F24"/>
                          </a:solidFill>
                          <a:effectLst>
                            <a:innerShdw blurRad="63500" dist="50800" dir="13500000">
                              <a:srgbClr val="000000">
                                <a:alpha val="50000"/>
                              </a:srgbClr>
                            </a:innerShdw>
                          </a:effectLst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180TB to run.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867" b="1" i="0" u="none" strike="noStrike" kern="0" cap="none" spc="50" normalizeH="0" baseline="0" noProof="0" dirty="0">
                          <a:ln w="0"/>
                          <a:solidFill>
                            <a:srgbClr val="1E1F24"/>
                          </a:solidFill>
                          <a:effectLst>
                            <a:innerShdw blurRad="63500" dist="50800" dir="13500000">
                              <a:srgbClr val="000000">
                                <a:alpha val="50000"/>
                              </a:srgbClr>
                            </a:innerShdw>
                          </a:effectLst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1.1PB data output.</a:t>
                      </a:r>
                      <a:endParaRPr kumimoji="0" lang="en-GB" sz="1867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1C232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2005645"/>
                  </a:ext>
                </a:extLst>
              </a:tr>
            </a:tbl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DF2F428-C8D9-004F-EA4F-B1C280BC09AE}"/>
              </a:ext>
            </a:extLst>
          </p:cNvPr>
          <p:cNvSpPr txBox="1">
            <a:spLocks/>
          </p:cNvSpPr>
          <p:nvPr/>
        </p:nvSpPr>
        <p:spPr>
          <a:xfrm>
            <a:off x="380336" y="877900"/>
            <a:ext cx="5440799" cy="485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ource Code Pro Light"/>
              <a:buChar char="●"/>
              <a:defRPr sz="1800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○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■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●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○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■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●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○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■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9pPr>
          </a:lstStyle>
          <a:p>
            <a:pPr marL="114300" indent="0">
              <a:buNone/>
            </a:pPr>
            <a:r>
              <a:rPr lang="en-US" dirty="0">
                <a:latin typeface="Century Gothic" panose="020B0502020202020204" pitchFamily="34" charset="0"/>
              </a:rPr>
              <a:t>Simulations are computationally expensive in terms of both time and resources required:</a:t>
            </a:r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0C869-3368-D16B-4B59-34673E0D158A}"/>
              </a:ext>
            </a:extLst>
          </p:cNvPr>
          <p:cNvSpPr txBox="1">
            <a:spLocks/>
          </p:cNvSpPr>
          <p:nvPr/>
        </p:nvSpPr>
        <p:spPr>
          <a:xfrm>
            <a:off x="221840" y="6388034"/>
            <a:ext cx="10229752" cy="485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ource Code Pro Light"/>
              <a:buChar char="●"/>
              <a:defRPr sz="1800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○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■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●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○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■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●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○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■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9pPr>
          </a:lstStyle>
          <a:p>
            <a:pPr marL="114300" indent="0">
              <a:buNone/>
            </a:pPr>
            <a:r>
              <a:rPr lang="en-US" dirty="0">
                <a:latin typeface="Century Gothic" panose="020B0502020202020204" pitchFamily="34" charset="0"/>
              </a:rPr>
              <a:t>*</a:t>
            </a:r>
            <a:r>
              <a:rPr lang="en-US" dirty="0" err="1">
                <a:latin typeface="Century Gothic" panose="020B0502020202020204" pitchFamily="34" charset="0"/>
              </a:rPr>
              <a:t>MilleniumTNG</a:t>
            </a:r>
            <a:r>
              <a:rPr lang="en-US" dirty="0">
                <a:latin typeface="Century Gothic" panose="020B0502020202020204" pitchFamily="34" charset="0"/>
              </a:rPr>
              <a:t> data from </a:t>
            </a:r>
            <a:r>
              <a:rPr lang="en-US" dirty="0" err="1">
                <a:latin typeface="Century Gothic" panose="020B0502020202020204" pitchFamily="34" charset="0"/>
              </a:rPr>
              <a:t>Pakmor</a:t>
            </a:r>
            <a:r>
              <a:rPr lang="en-US" dirty="0">
                <a:latin typeface="Century Gothic" panose="020B0502020202020204" pitchFamily="34" charset="0"/>
              </a:rPr>
              <a:t> et al. (2022)</a:t>
            </a:r>
            <a:endParaRPr lang="en-GB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945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8D257-671B-B187-A968-69E7DB9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514" y="27257"/>
            <a:ext cx="6371529" cy="763600"/>
          </a:xfrm>
        </p:spPr>
        <p:txBody>
          <a:bodyPr/>
          <a:lstStyle/>
          <a:p>
            <a:r>
              <a:rPr lang="en-US" b="1" dirty="0">
                <a:latin typeface="Century Gothic" panose="020B0502020202020204" pitchFamily="34" charset="0"/>
              </a:rPr>
              <a:t>Gaussian Process Emulators</a:t>
            </a:r>
            <a:endParaRPr lang="en-GB" b="1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3AFFA-4DF9-FC05-62E1-E5FC9A4F0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33" y="4434840"/>
            <a:ext cx="6057767" cy="2356452"/>
          </a:xfrm>
        </p:spPr>
        <p:txBody>
          <a:bodyPr/>
          <a:lstStyle/>
          <a:p>
            <a:pPr marL="114300" indent="0">
              <a:buNone/>
            </a:pPr>
            <a:r>
              <a:rPr lang="en-US" dirty="0">
                <a:latin typeface="Century Gothic" panose="020B0502020202020204" pitchFamily="34" charset="0"/>
              </a:rPr>
              <a:t>Emulators: </a:t>
            </a:r>
          </a:p>
          <a:p>
            <a:r>
              <a:rPr lang="en-US" dirty="0">
                <a:latin typeface="Century Gothic" panose="020B0502020202020204" pitchFamily="34" charset="0"/>
              </a:rPr>
              <a:t>Form of machine-learning.</a:t>
            </a:r>
          </a:p>
          <a:p>
            <a:pPr marL="114300" indent="0">
              <a:buNone/>
            </a:pPr>
            <a:endParaRPr lang="en-US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Trained on data to approximate the function that maps an input/s parameter to an output statistic.</a:t>
            </a:r>
          </a:p>
          <a:p>
            <a:pPr marL="114300" indent="0">
              <a:buNone/>
            </a:pPr>
            <a:endParaRPr lang="en-US" dirty="0">
              <a:latin typeface="Century Gothic" panose="020B0502020202020204" pitchFamily="34" charset="0"/>
            </a:endParaRPr>
          </a:p>
          <a:p>
            <a:pPr marL="114300" indent="0">
              <a:buNone/>
            </a:pPr>
            <a:endParaRPr lang="en-US" dirty="0">
              <a:latin typeface="Century Gothic" panose="020B0502020202020204" pitchFamily="34" charset="0"/>
            </a:endParaRP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390734-0153-9C24-96D3-DCA8231C9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5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062854-B182-BE1A-20F4-035EEEA564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70" t="3562" r="5927" b="1493"/>
          <a:stretch/>
        </p:blipFill>
        <p:spPr>
          <a:xfrm>
            <a:off x="1623142" y="671985"/>
            <a:ext cx="8407826" cy="361684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33E271B-EB9E-2FCC-AF6E-51C64A8F80E1}"/>
              </a:ext>
            </a:extLst>
          </p:cNvPr>
          <p:cNvSpPr txBox="1">
            <a:spLocks/>
          </p:cNvSpPr>
          <p:nvPr/>
        </p:nvSpPr>
        <p:spPr>
          <a:xfrm>
            <a:off x="9957816" y="3602784"/>
            <a:ext cx="1731974" cy="506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ource Code Pro Light"/>
              <a:buChar char="●"/>
              <a:defRPr sz="1800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○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■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●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○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■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●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○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■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9pPr>
          </a:lstStyle>
          <a:p>
            <a:pPr marL="114300" indent="0">
              <a:buNone/>
            </a:pPr>
            <a:r>
              <a:rPr lang="en-US" sz="1400" dirty="0">
                <a:latin typeface="Century Gothic" panose="020B0502020202020204" pitchFamily="34" charset="0"/>
              </a:rPr>
              <a:t>Rasmussen and Williams (2006)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8AC8F99-30FA-B9E8-9A44-1311D77060AB}"/>
              </a:ext>
            </a:extLst>
          </p:cNvPr>
          <p:cNvSpPr txBox="1">
            <a:spLocks/>
          </p:cNvSpPr>
          <p:nvPr/>
        </p:nvSpPr>
        <p:spPr>
          <a:xfrm>
            <a:off x="6096000" y="4434840"/>
            <a:ext cx="6057767" cy="2355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ource Code Pro Light"/>
              <a:buChar char="●"/>
              <a:defRPr sz="1800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○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■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●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○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■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●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○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■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9pPr>
          </a:lstStyle>
          <a:p>
            <a:pPr marL="114300" indent="0">
              <a:buFont typeface="Source Code Pro Light"/>
              <a:buNone/>
            </a:pPr>
            <a:r>
              <a:rPr lang="en-US" dirty="0">
                <a:latin typeface="Century Gothic" panose="020B0502020202020204" pitchFamily="34" charset="0"/>
              </a:rPr>
              <a:t>Gaussian Process (GP): </a:t>
            </a:r>
          </a:p>
          <a:p>
            <a:r>
              <a:rPr lang="en-US" dirty="0">
                <a:latin typeface="Century Gothic" panose="020B0502020202020204" pitchFamily="34" charset="0"/>
              </a:rPr>
              <a:t>A Bayesian statistics method.</a:t>
            </a:r>
          </a:p>
          <a:p>
            <a:endParaRPr lang="en-US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Generates functions from many-dimensional Gaussian. </a:t>
            </a:r>
          </a:p>
          <a:p>
            <a:endParaRPr lang="en-US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Resulting model can be used to make predictions from unseen inputs.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695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4B4D1-43F4-C8B2-8BBB-9DBCA82AD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063" y="92871"/>
            <a:ext cx="5725938" cy="542916"/>
          </a:xfrm>
        </p:spPr>
        <p:txBody>
          <a:bodyPr/>
          <a:lstStyle/>
          <a:p>
            <a:r>
              <a:rPr lang="en-US" b="1" dirty="0">
                <a:latin typeface="Century Gothic" panose="020B0502020202020204" pitchFamily="34" charset="0"/>
              </a:rPr>
              <a:t>BAHAMAS XL Simulations</a:t>
            </a:r>
            <a:endParaRPr lang="en-GB" b="1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10B615-159F-5AB5-1A73-19764DB67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242" y="728656"/>
            <a:ext cx="10560842" cy="3000086"/>
          </a:xfrm>
        </p:spPr>
        <p:txBody>
          <a:bodyPr/>
          <a:lstStyle/>
          <a:p>
            <a:pPr marL="114300" indent="0">
              <a:buNone/>
            </a:pPr>
            <a:r>
              <a:rPr lang="en-US" dirty="0">
                <a:latin typeface="Century Gothic" panose="020B0502020202020204" pitchFamily="34" charset="0"/>
              </a:rPr>
              <a:t>BAHAMAS XL contains 150 dark matter-only simulations, sampled from a Latin hypercube, that combines parameters from </a:t>
            </a:r>
            <a:r>
              <a:rPr lang="el-GR" sz="1800" dirty="0">
                <a:latin typeface="Century Gothic" panose="020B0502020202020204" pitchFamily="34" charset="0"/>
              </a:rPr>
              <a:t>Λ</a:t>
            </a:r>
            <a:r>
              <a:rPr lang="en-US" sz="1800" dirty="0">
                <a:latin typeface="Century Gothic" panose="020B0502020202020204" pitchFamily="34" charset="0"/>
              </a:rPr>
              <a:t>CDM and various model extensions</a:t>
            </a:r>
            <a:r>
              <a:rPr lang="en-US" dirty="0">
                <a:latin typeface="Century Gothic" panose="020B0502020202020204" pitchFamily="34" charset="0"/>
              </a:rPr>
              <a:t>.</a:t>
            </a:r>
          </a:p>
          <a:p>
            <a:pPr marL="114300" indent="0">
              <a:buNone/>
            </a:pPr>
            <a:endParaRPr lang="en-US" dirty="0">
              <a:latin typeface="Century Gothic" panose="020B0502020202020204" pitchFamily="34" charset="0"/>
            </a:endParaRPr>
          </a:p>
          <a:p>
            <a:pPr marL="114300" indent="0">
              <a:buNone/>
            </a:pPr>
            <a:r>
              <a:rPr lang="en-US" dirty="0">
                <a:latin typeface="Century Gothic" panose="020B0502020202020204" pitchFamily="34" charset="0"/>
              </a:rPr>
              <a:t>Models are distributed across 3 different box sizes, 350, 700, &amp; 1400Mpc on a side, with a fixed particle resolution of 1260</a:t>
            </a:r>
            <a:r>
              <a:rPr lang="en-US" baseline="30000" dirty="0">
                <a:latin typeface="Century Gothic" panose="020B0502020202020204" pitchFamily="34" charset="0"/>
              </a:rPr>
              <a:t>3</a:t>
            </a:r>
            <a:r>
              <a:rPr lang="en-US" dirty="0">
                <a:latin typeface="Century Gothic" panose="020B0502020202020204" pitchFamily="34" charset="0"/>
              </a:rPr>
              <a:t> particles.</a:t>
            </a:r>
          </a:p>
          <a:p>
            <a:pPr marL="114300" indent="0">
              <a:buNone/>
            </a:pPr>
            <a:endParaRPr lang="en-US" dirty="0">
              <a:latin typeface="Century Gothic" panose="020B0502020202020204" pitchFamily="34" charset="0"/>
            </a:endParaRPr>
          </a:p>
          <a:p>
            <a:pPr marL="114300" indent="0">
              <a:buNone/>
            </a:pPr>
            <a:r>
              <a:rPr lang="en-US" dirty="0">
                <a:latin typeface="Century Gothic" panose="020B0502020202020204" pitchFamily="34" charset="0"/>
              </a:rPr>
              <a:t>Equivalent to having 3 sets of 50 models that have high (HR, 350Mpc box), intermediate </a:t>
            </a:r>
          </a:p>
          <a:p>
            <a:pPr marL="114300" indent="0">
              <a:buNone/>
            </a:pPr>
            <a:r>
              <a:rPr lang="en-US" dirty="0">
                <a:latin typeface="Century Gothic" panose="020B0502020202020204" pitchFamily="34" charset="0"/>
              </a:rPr>
              <a:t>(IR, 700Mpc) and low resolution (LR, 1400Mpc) simulations from the same nested hypercube.</a:t>
            </a:r>
            <a:endParaRPr lang="en-GB" dirty="0">
              <a:latin typeface="Century Gothic" panose="020B0502020202020204" pitchFamily="34" charset="0"/>
            </a:endParaRPr>
          </a:p>
          <a:p>
            <a:endParaRPr lang="en-GB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4824D1-7C2B-C800-36BA-D358A2B89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6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C781344-F22A-8809-784B-BA9A20C0FA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1" r="131" b="2979"/>
          <a:stretch/>
        </p:blipFill>
        <p:spPr>
          <a:xfrm>
            <a:off x="143818" y="3200791"/>
            <a:ext cx="4483865" cy="3479946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54EF295-9166-F988-5B45-A68889E2AF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" t="6040" r="8980" b="388"/>
          <a:stretch/>
        </p:blipFill>
        <p:spPr>
          <a:xfrm>
            <a:off x="4703484" y="3200791"/>
            <a:ext cx="4372333" cy="3485249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1F32D6D-EA2F-FB54-92F3-E2A0754B7EF4}"/>
              </a:ext>
            </a:extLst>
          </p:cNvPr>
          <p:cNvSpPr txBox="1">
            <a:spLocks/>
          </p:cNvSpPr>
          <p:nvPr/>
        </p:nvSpPr>
        <p:spPr>
          <a:xfrm>
            <a:off x="5121026" y="6351785"/>
            <a:ext cx="1419596" cy="319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ource Code Pro Light"/>
              <a:buChar char="●"/>
              <a:defRPr sz="1800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○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■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●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○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■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●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○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■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9pPr>
          </a:lstStyle>
          <a:p>
            <a:pPr marL="114300" indent="0">
              <a:buNone/>
            </a:pPr>
            <a:r>
              <a:rPr lang="en-US" sz="1400" b="1" dirty="0">
                <a:solidFill>
                  <a:schemeClr val="bg2"/>
                </a:solidFill>
                <a:latin typeface="Century Gothic" panose="020B0502020202020204" pitchFamily="34" charset="0"/>
              </a:rPr>
              <a:t>L</a:t>
            </a:r>
            <a:r>
              <a:rPr lang="en-GB" sz="1400" b="1" dirty="0">
                <a:solidFill>
                  <a:schemeClr val="bg2"/>
                </a:solidFill>
                <a:latin typeface="Century Gothic" panose="020B0502020202020204" pitchFamily="34" charset="0"/>
              </a:rPr>
              <a:t>arge scales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741C925-A43F-00B6-F298-AF53F414A5E1}"/>
              </a:ext>
            </a:extLst>
          </p:cNvPr>
          <p:cNvSpPr txBox="1">
            <a:spLocks/>
          </p:cNvSpPr>
          <p:nvPr/>
        </p:nvSpPr>
        <p:spPr>
          <a:xfrm>
            <a:off x="7620047" y="6363196"/>
            <a:ext cx="1361326" cy="308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ource Code Pro Light"/>
              <a:buChar char="●"/>
              <a:defRPr sz="1800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○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■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●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○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■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●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○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■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9pPr>
          </a:lstStyle>
          <a:p>
            <a:pPr marL="114300" indent="0">
              <a:buNone/>
            </a:pPr>
            <a:r>
              <a:rPr lang="en-GB" sz="1400" b="1" dirty="0">
                <a:solidFill>
                  <a:schemeClr val="bg2"/>
                </a:solidFill>
                <a:latin typeface="Century Gothic" panose="020B0502020202020204" pitchFamily="34" charset="0"/>
              </a:rPr>
              <a:t>Small scales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6B15467-0922-45B6-7702-9A73EDC8720D}"/>
              </a:ext>
            </a:extLst>
          </p:cNvPr>
          <p:cNvGrpSpPr>
            <a:grpSpLocks noChangeAspect="1"/>
          </p:cNvGrpSpPr>
          <p:nvPr/>
        </p:nvGrpSpPr>
        <p:grpSpPr>
          <a:xfrm>
            <a:off x="9170588" y="3728742"/>
            <a:ext cx="2966870" cy="2844000"/>
            <a:chOff x="7204593" y="1483599"/>
            <a:chExt cx="4752000" cy="455519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FFC84F6-71A5-9298-CE21-AC57023E3914}"/>
                </a:ext>
              </a:extLst>
            </p:cNvPr>
            <p:cNvSpPr/>
            <p:nvPr/>
          </p:nvSpPr>
          <p:spPr>
            <a:xfrm>
              <a:off x="7204593" y="1483599"/>
              <a:ext cx="4752000" cy="455519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D0D0FF8-8C9E-EA41-4CEE-DA6C5BBCC2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79792" y="1850120"/>
              <a:ext cx="1008000" cy="1008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0829564-3A27-8398-5A46-71B0F19536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49855" y="3023759"/>
              <a:ext cx="1008000" cy="1008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706C8D6A-F284-D47E-8D42-7AB57E4BA3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75870" y="2101460"/>
              <a:ext cx="1008000" cy="1008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DB3F8BD-D633-7191-2999-C091CFB9B2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5184" y="2015760"/>
              <a:ext cx="1008000" cy="1008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7F0FCEC-5909-AF00-801F-3F8F6D8D1F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29074" y="3635199"/>
              <a:ext cx="1008000" cy="1008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C2FA443-2EDB-2A5E-ED34-26FF79D22B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35351" y="4273067"/>
              <a:ext cx="1008000" cy="1008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131880E-4C22-12FB-0E15-AEB350A157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47264" y="3250071"/>
              <a:ext cx="1008000" cy="1008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15BB3AF-AFE5-74CA-4F19-356BC098AF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86305" y="4735321"/>
              <a:ext cx="1008000" cy="1008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3EE0D48-3F59-A7F6-B904-A4D4328E50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079" y="4735321"/>
              <a:ext cx="1008000" cy="1008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AF89F124-A86D-0F5D-2CD8-B80406C10C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24126" y="4958909"/>
              <a:ext cx="1008000" cy="1008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E41ECCD-48DE-3D5A-3F06-869FE319F920}"/>
              </a:ext>
            </a:extLst>
          </p:cNvPr>
          <p:cNvGrpSpPr>
            <a:grpSpLocks noChangeAspect="1"/>
          </p:cNvGrpSpPr>
          <p:nvPr/>
        </p:nvGrpSpPr>
        <p:grpSpPr>
          <a:xfrm>
            <a:off x="10654023" y="2193211"/>
            <a:ext cx="1485000" cy="1422000"/>
            <a:chOff x="4262496" y="2623599"/>
            <a:chExt cx="2376000" cy="2275200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90D6D08-8AC5-163E-A8D0-EF4FC7F34A2E}"/>
                </a:ext>
              </a:extLst>
            </p:cNvPr>
            <p:cNvSpPr/>
            <p:nvPr/>
          </p:nvSpPr>
          <p:spPr>
            <a:xfrm>
              <a:off x="4262496" y="2623599"/>
              <a:ext cx="2376000" cy="2275200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D29FBA7E-7794-7E66-7593-6D23ACBF5E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11472" y="2744201"/>
              <a:ext cx="506880" cy="50688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84984E16-F5F9-3877-47FB-B8666D9384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57144" y="3659357"/>
              <a:ext cx="506880" cy="50688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F7AEBF74-3020-6B61-F3A7-12A34B5DA6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92192" y="3575276"/>
              <a:ext cx="506880" cy="50688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53C4A84-6241-206A-08C0-A80AE66D32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45120" y="2716018"/>
              <a:ext cx="504000" cy="50688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C13F4C0B-14E8-C321-995D-E3EA6BFD54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88459" y="4177937"/>
              <a:ext cx="504000" cy="504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7F8B9C42-A52E-DB20-C0BD-00BBCF4AD8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97120" y="3289841"/>
              <a:ext cx="506880" cy="50688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FBF69BED-BC21-C8CE-38DA-49C0624553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69032" y="4319230"/>
              <a:ext cx="504000" cy="504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993C4B75-4A7C-FDC6-FB3F-8D51169362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16672" y="4362401"/>
              <a:ext cx="504000" cy="504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A603B1B4-7098-D816-BFF9-39DF7C89E0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05074" y="3822196"/>
              <a:ext cx="506880" cy="50688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BC5B81C4-1025-6954-6E07-7A452EEBCB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92192" y="2997641"/>
              <a:ext cx="506880" cy="50688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8D9ED1E-300A-07A7-71C3-2F85B79522D8}"/>
              </a:ext>
            </a:extLst>
          </p:cNvPr>
          <p:cNvGrpSpPr>
            <a:grpSpLocks noChangeAspect="1"/>
          </p:cNvGrpSpPr>
          <p:nvPr/>
        </p:nvGrpSpPr>
        <p:grpSpPr>
          <a:xfrm>
            <a:off x="11385622" y="1374368"/>
            <a:ext cx="736560" cy="705312"/>
            <a:chOff x="2017248" y="3245433"/>
            <a:chExt cx="1188000" cy="1137600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BB024AF-1C6C-CCDC-46E3-155F8ECF12ED}"/>
                </a:ext>
              </a:extLst>
            </p:cNvPr>
            <p:cNvSpPr/>
            <p:nvPr/>
          </p:nvSpPr>
          <p:spPr>
            <a:xfrm>
              <a:off x="2017248" y="3245433"/>
              <a:ext cx="1188000" cy="113760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3AEC0AC9-4FBF-8FAD-08BC-9B3908261D8B}"/>
                </a:ext>
              </a:extLst>
            </p:cNvPr>
            <p:cNvSpPr/>
            <p:nvPr/>
          </p:nvSpPr>
          <p:spPr>
            <a:xfrm>
              <a:off x="2125472" y="3303000"/>
              <a:ext cx="252000" cy="252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F5930A4A-D1DD-B941-4A5F-F661BAFC07CA}"/>
                </a:ext>
              </a:extLst>
            </p:cNvPr>
            <p:cNvSpPr/>
            <p:nvPr/>
          </p:nvSpPr>
          <p:spPr>
            <a:xfrm>
              <a:off x="2425938" y="3844635"/>
              <a:ext cx="252000" cy="252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5535FAD-1AE1-7D74-C067-CB2B44B348FD}"/>
                </a:ext>
              </a:extLst>
            </p:cNvPr>
            <p:cNvSpPr/>
            <p:nvPr/>
          </p:nvSpPr>
          <p:spPr>
            <a:xfrm>
              <a:off x="2762008" y="3429000"/>
              <a:ext cx="252000" cy="252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63AD1F02-392E-6F1D-BA1D-10F0A2FCE354}"/>
                </a:ext>
              </a:extLst>
            </p:cNvPr>
            <p:cNvSpPr/>
            <p:nvPr/>
          </p:nvSpPr>
          <p:spPr>
            <a:xfrm>
              <a:off x="2817569" y="4026121"/>
              <a:ext cx="252000" cy="252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2C65E45C-0111-E478-7FB5-2E1AAEB48EA7}"/>
                </a:ext>
              </a:extLst>
            </p:cNvPr>
            <p:cNvSpPr/>
            <p:nvPr/>
          </p:nvSpPr>
          <p:spPr>
            <a:xfrm>
              <a:off x="2125472" y="4050834"/>
              <a:ext cx="252000" cy="252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5ED0A168-9BA1-ED50-A650-B66622F8BDF3}"/>
                </a:ext>
              </a:extLst>
            </p:cNvPr>
            <p:cNvSpPr/>
            <p:nvPr/>
          </p:nvSpPr>
          <p:spPr>
            <a:xfrm>
              <a:off x="2462626" y="3431578"/>
              <a:ext cx="252000" cy="252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4F2CD646-0CD8-C41F-23AB-924930A84D82}"/>
                </a:ext>
              </a:extLst>
            </p:cNvPr>
            <p:cNvSpPr/>
            <p:nvPr/>
          </p:nvSpPr>
          <p:spPr>
            <a:xfrm>
              <a:off x="2174070" y="3696195"/>
              <a:ext cx="252000" cy="252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19254C92-2496-0023-A7F3-8BDCD1161FEB}"/>
                </a:ext>
              </a:extLst>
            </p:cNvPr>
            <p:cNvSpPr/>
            <p:nvPr/>
          </p:nvSpPr>
          <p:spPr>
            <a:xfrm>
              <a:off x="2879538" y="3681000"/>
              <a:ext cx="252000" cy="252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BB133800-652A-E533-5CCB-269FF38DB089}"/>
                </a:ext>
              </a:extLst>
            </p:cNvPr>
            <p:cNvSpPr/>
            <p:nvPr/>
          </p:nvSpPr>
          <p:spPr>
            <a:xfrm>
              <a:off x="2425938" y="4096635"/>
              <a:ext cx="252000" cy="252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1AF230DB-E76F-3FBD-4F5C-B511603E08B5}"/>
                </a:ext>
              </a:extLst>
            </p:cNvPr>
            <p:cNvSpPr/>
            <p:nvPr/>
          </p:nvSpPr>
          <p:spPr>
            <a:xfrm>
              <a:off x="2631848" y="3714630"/>
              <a:ext cx="252000" cy="252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92869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9129E-80C5-B64E-BFB8-8FAC9A392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964" y="116587"/>
            <a:ext cx="10272000" cy="763600"/>
          </a:xfrm>
        </p:spPr>
        <p:txBody>
          <a:bodyPr/>
          <a:lstStyle/>
          <a:p>
            <a:r>
              <a:rPr lang="en-US" b="1" dirty="0">
                <a:latin typeface="Century Gothic" panose="020B0502020202020204" pitchFamily="34" charset="0"/>
              </a:rPr>
              <a:t>GPy emulator</a:t>
            </a:r>
            <a:endParaRPr lang="en-GB" b="1" dirty="0">
              <a:latin typeface="Century Gothic" panose="020B0502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A453C5-7D4A-0A28-F8D1-9087E740EDD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806848"/>
                <a:ext cx="12192000" cy="2254359"/>
              </a:xfrm>
            </p:spPr>
            <p:txBody>
              <a:bodyPr/>
              <a:lstStyle/>
              <a:p>
                <a:pPr marL="114300" indent="0">
                  <a:buNone/>
                </a:pPr>
                <a:r>
                  <a:rPr lang="en-US" dirty="0">
                    <a:latin typeface="Century Gothic" panose="020B0502020202020204" pitchFamily="34" charset="0"/>
                  </a:rPr>
                  <a:t>GPy is a Gaussian Process software package for Python.</a:t>
                </a:r>
              </a:p>
              <a:p>
                <a:endParaRPr lang="en-US" dirty="0">
                  <a:latin typeface="Century Gothic" panose="020B0502020202020204" pitchFamily="34" charset="0"/>
                </a:endParaRPr>
              </a:p>
              <a:p>
                <a:pPr marL="114300" indent="0">
                  <a:buNone/>
                </a:pPr>
                <a:r>
                  <a:rPr lang="en-GB" dirty="0">
                    <a:latin typeface="Century Gothic" panose="020B0502020202020204" pitchFamily="34" charset="0"/>
                  </a:rPr>
                  <a:t>The emulator pre-processes data to generate input and output vectors for training and testing: </a:t>
                </a:r>
              </a:p>
              <a:p>
                <a:r>
                  <a:rPr lang="en-GB" sz="1733" dirty="0">
                    <a:latin typeface="Century Gothic" panose="020B0502020202020204" pitchFamily="34" charset="0"/>
                  </a:rPr>
                  <a:t>Input = 9 cosmological parameters (normalised) for each model.</a:t>
                </a:r>
              </a:p>
              <a:p>
                <a:pPr marL="114300" indent="0">
                  <a:buNone/>
                </a:pPr>
                <a:endParaRPr lang="en-GB" sz="1733" dirty="0">
                  <a:latin typeface="Century Gothic" panose="020B0502020202020204" pitchFamily="34" charset="0"/>
                </a:endParaRPr>
              </a:p>
              <a:p>
                <a:r>
                  <a:rPr lang="en-GB" sz="1733" dirty="0">
                    <a:latin typeface="Century Gothic" panose="020B0502020202020204" pitchFamily="34" charset="0"/>
                  </a:rPr>
                  <a:t>Output = </a:t>
                </a:r>
                <a14:m>
                  <m:oMath xmlns:m="http://schemas.openxmlformats.org/officeDocument/2006/math">
                    <m:r>
                      <a:rPr lang="en-GB" sz="1733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sz="1733" dirty="0">
                    <a:latin typeface="Century Gothic" panose="020B050202020202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733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GB" sz="1733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1733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GB" sz="1733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1733" dirty="0">
                    <a:latin typeface="Century Gothic" panose="020B0502020202020204" pitchFamily="34" charset="0"/>
                  </a:rPr>
                  <a:t> values for the </a:t>
                </a:r>
                <a:r>
                  <a:rPr lang="en-GB" sz="1733" b="1" dirty="0">
                    <a:latin typeface="Century Gothic" panose="020B0502020202020204" pitchFamily="34" charset="0"/>
                  </a:rPr>
                  <a:t>boost function </a:t>
                </a:r>
                <a:r>
                  <a:rPr lang="en-GB" sz="1733" dirty="0">
                    <a:latin typeface="Century Gothic" panose="020B0502020202020204" pitchFamily="34" charset="0"/>
                  </a:rPr>
                  <a:t>of the matter power spectra for each model (in log space).</a:t>
                </a:r>
              </a:p>
              <a:p>
                <a:pPr lvl="1"/>
                <a:endParaRPr lang="en-GB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A453C5-7D4A-0A28-F8D1-9087E740EDD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806848"/>
                <a:ext cx="12192000" cy="2254359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D438EC-4BF3-722E-2F1D-FC88B3E47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7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07D60B-5CE4-3CAF-C3C9-1DC53AB756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4" t="5994" r="8443" b="1575"/>
          <a:stretch/>
        </p:blipFill>
        <p:spPr>
          <a:xfrm>
            <a:off x="6806720" y="2909081"/>
            <a:ext cx="4851880" cy="3827646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BF5F67-BE9A-9825-84FE-C171357BEE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2" r="57" b="3422"/>
          <a:stretch/>
        </p:blipFill>
        <p:spPr>
          <a:xfrm>
            <a:off x="612651" y="2909081"/>
            <a:ext cx="4974442" cy="3827646"/>
          </a:xfrm>
          <a:prstGeom prst="rect">
            <a:avLst/>
          </a:prstGeom>
          <a:effectLst>
            <a:softEdge rad="38100"/>
          </a:effectLst>
        </p:spPr>
      </p:pic>
      <p:cxnSp>
        <p:nvCxnSpPr>
          <p:cNvPr id="12" name="Connector: Curved 11">
            <a:extLst>
              <a:ext uri="{FF2B5EF4-FFF2-40B4-BE49-F238E27FC236}">
                <a16:creationId xmlns:a16="http://schemas.microsoft.com/office/drawing/2014/main" id="{4A0CC928-C7FF-CE56-A7E1-D1BE1E6AF835}"/>
              </a:ext>
            </a:extLst>
          </p:cNvPr>
          <p:cNvCxnSpPr>
            <a:cxnSpLocks/>
            <a:stCxn id="8" idx="3"/>
            <a:endCxn id="6" idx="1"/>
          </p:cNvCxnSpPr>
          <p:nvPr/>
        </p:nvCxnSpPr>
        <p:spPr>
          <a:xfrm>
            <a:off x="5587093" y="4822904"/>
            <a:ext cx="1219627" cy="12700"/>
          </a:xfrm>
          <a:prstGeom prst="curvedConnector3">
            <a:avLst>
              <a:gd name="adj1" fmla="val 50000"/>
            </a:avLst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B2BD895-1A80-816C-E62A-D3B10E8700E0}"/>
              </a:ext>
            </a:extLst>
          </p:cNvPr>
          <p:cNvSpPr txBox="1">
            <a:spLocks/>
          </p:cNvSpPr>
          <p:nvPr/>
        </p:nvSpPr>
        <p:spPr>
          <a:xfrm>
            <a:off x="7295026" y="6401663"/>
            <a:ext cx="1463356" cy="493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ource Code Pro Light"/>
              <a:buChar char="●"/>
              <a:defRPr sz="1800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○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■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●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○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■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●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○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■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9pPr>
          </a:lstStyle>
          <a:p>
            <a:pPr marL="114300" indent="0">
              <a:buNone/>
            </a:pPr>
            <a:r>
              <a:rPr lang="en-US" sz="1400" b="1" dirty="0">
                <a:solidFill>
                  <a:schemeClr val="bg2"/>
                </a:solidFill>
                <a:latin typeface="Century Gothic" panose="020B0502020202020204" pitchFamily="34" charset="0"/>
              </a:rPr>
              <a:t>L</a:t>
            </a:r>
            <a:r>
              <a:rPr lang="en-GB" sz="1400" b="1" dirty="0">
                <a:solidFill>
                  <a:schemeClr val="bg2"/>
                </a:solidFill>
                <a:latin typeface="Century Gothic" panose="020B0502020202020204" pitchFamily="34" charset="0"/>
              </a:rPr>
              <a:t>arge scales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DCF8BF2-0CBB-92E9-738F-30D564B3A5CF}"/>
              </a:ext>
            </a:extLst>
          </p:cNvPr>
          <p:cNvSpPr txBox="1">
            <a:spLocks/>
          </p:cNvSpPr>
          <p:nvPr/>
        </p:nvSpPr>
        <p:spPr>
          <a:xfrm>
            <a:off x="9978009" y="6401663"/>
            <a:ext cx="1366110" cy="493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ource Code Pro Light"/>
              <a:buChar char="●"/>
              <a:defRPr sz="1800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○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■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●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○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■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●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○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ource Code Pro Light"/>
              <a:buChar char="■"/>
              <a:defRPr sz="1867" b="0" i="0" u="none" strike="noStrike" cap="none">
                <a:solidFill>
                  <a:schemeClr val="lt1"/>
                </a:solidFill>
                <a:latin typeface="Source Code Pro Light"/>
                <a:ea typeface="Source Code Pro Light"/>
                <a:cs typeface="Source Code Pro Light"/>
                <a:sym typeface="Source Code Pro Light"/>
              </a:defRPr>
            </a:lvl9pPr>
          </a:lstStyle>
          <a:p>
            <a:pPr marL="114300" indent="0">
              <a:buNone/>
            </a:pPr>
            <a:r>
              <a:rPr lang="en-GB" sz="1400" b="1" dirty="0">
                <a:solidFill>
                  <a:schemeClr val="bg2"/>
                </a:solidFill>
                <a:latin typeface="Century Gothic" panose="020B0502020202020204" pitchFamily="34" charset="0"/>
              </a:rPr>
              <a:t>Small scales</a:t>
            </a:r>
          </a:p>
        </p:txBody>
      </p:sp>
    </p:spTree>
    <p:extLst>
      <p:ext uri="{BB962C8B-B14F-4D97-AF65-F5344CB8AC3E}">
        <p14:creationId xmlns:p14="http://schemas.microsoft.com/office/powerpoint/2010/main" val="3277152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3B5EF-58E5-8403-6D9C-89B4536C1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136961"/>
            <a:ext cx="10272000" cy="763600"/>
          </a:xfrm>
        </p:spPr>
        <p:txBody>
          <a:bodyPr/>
          <a:lstStyle/>
          <a:p>
            <a:r>
              <a:rPr lang="en-US" b="1" dirty="0">
                <a:latin typeface="Century Gothic" panose="020B0502020202020204" pitchFamily="34" charset="0"/>
              </a:rPr>
              <a:t>Initial Results</a:t>
            </a:r>
            <a:endParaRPr lang="en-GB" b="1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A5C8F-5854-AD0E-5074-2791CC8FC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8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0" name="Content Placeholder 9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8202E008-0F3D-E022-4AA2-E2CB18FDBB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" r="8455"/>
          <a:stretch/>
        </p:blipFill>
        <p:spPr>
          <a:xfrm>
            <a:off x="973724" y="3047355"/>
            <a:ext cx="10244552" cy="3688112"/>
          </a:xfrm>
          <a:effectLst>
            <a:softEdge rad="381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9D5062E5-D552-7B8E-137F-9CDC70DA01E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900561"/>
                <a:ext cx="12192000" cy="21874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42900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Source Code Pro Light"/>
                  <a:buChar char="●"/>
                  <a:defRPr sz="1800" b="0" i="0" u="none" strike="noStrike" cap="none">
                    <a:solidFill>
                      <a:schemeClr val="lt1"/>
                    </a:solidFill>
                    <a:latin typeface="Source Code Pro Light"/>
                    <a:ea typeface="Source Code Pro Light"/>
                    <a:cs typeface="Source Code Pro Light"/>
                    <a:sym typeface="Source Code Pro Light"/>
                  </a:defRPr>
                </a:lvl1pPr>
                <a:lvl2pPr marL="914400" marR="0" lvl="1" indent="-317500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Source Code Pro Light"/>
                  <a:buChar char="○"/>
                  <a:defRPr sz="1867" b="0" i="0" u="none" strike="noStrike" cap="none">
                    <a:solidFill>
                      <a:schemeClr val="lt1"/>
                    </a:solidFill>
                    <a:latin typeface="Source Code Pro Light"/>
                    <a:ea typeface="Source Code Pro Light"/>
                    <a:cs typeface="Source Code Pro Light"/>
                    <a:sym typeface="Source Code Pro Light"/>
                  </a:defRPr>
                </a:lvl2pPr>
                <a:lvl3pPr marL="1371600" marR="0" lvl="2" indent="-317500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Source Code Pro Light"/>
                  <a:buChar char="■"/>
                  <a:defRPr sz="1867" b="0" i="0" u="none" strike="noStrike" cap="none">
                    <a:solidFill>
                      <a:schemeClr val="lt1"/>
                    </a:solidFill>
                    <a:latin typeface="Source Code Pro Light"/>
                    <a:ea typeface="Source Code Pro Light"/>
                    <a:cs typeface="Source Code Pro Light"/>
                    <a:sym typeface="Source Code Pro Light"/>
                  </a:defRPr>
                </a:lvl3pPr>
                <a:lvl4pPr marL="1828800" marR="0" lvl="3" indent="-317500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Source Code Pro Light"/>
                  <a:buChar char="●"/>
                  <a:defRPr sz="1867" b="0" i="0" u="none" strike="noStrike" cap="none">
                    <a:solidFill>
                      <a:schemeClr val="lt1"/>
                    </a:solidFill>
                    <a:latin typeface="Source Code Pro Light"/>
                    <a:ea typeface="Source Code Pro Light"/>
                    <a:cs typeface="Source Code Pro Light"/>
                    <a:sym typeface="Source Code Pro Light"/>
                  </a:defRPr>
                </a:lvl4pPr>
                <a:lvl5pPr marL="2286000" marR="0" lvl="4" indent="-317500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Source Code Pro Light"/>
                  <a:buChar char="○"/>
                  <a:defRPr sz="1867" b="0" i="0" u="none" strike="noStrike" cap="none">
                    <a:solidFill>
                      <a:schemeClr val="lt1"/>
                    </a:solidFill>
                    <a:latin typeface="Source Code Pro Light"/>
                    <a:ea typeface="Source Code Pro Light"/>
                    <a:cs typeface="Source Code Pro Light"/>
                    <a:sym typeface="Source Code Pro Light"/>
                  </a:defRPr>
                </a:lvl5pPr>
                <a:lvl6pPr marL="2743200" marR="0" lvl="5" indent="-317500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Source Code Pro Light"/>
                  <a:buChar char="■"/>
                  <a:defRPr sz="1867" b="0" i="0" u="none" strike="noStrike" cap="none">
                    <a:solidFill>
                      <a:schemeClr val="lt1"/>
                    </a:solidFill>
                    <a:latin typeface="Source Code Pro Light"/>
                    <a:ea typeface="Source Code Pro Light"/>
                    <a:cs typeface="Source Code Pro Light"/>
                    <a:sym typeface="Source Code Pro Light"/>
                  </a:defRPr>
                </a:lvl6pPr>
                <a:lvl7pPr marL="3200400" marR="0" lvl="6" indent="-317500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Source Code Pro Light"/>
                  <a:buChar char="●"/>
                  <a:defRPr sz="1867" b="0" i="0" u="none" strike="noStrike" cap="none">
                    <a:solidFill>
                      <a:schemeClr val="lt1"/>
                    </a:solidFill>
                    <a:latin typeface="Source Code Pro Light"/>
                    <a:ea typeface="Source Code Pro Light"/>
                    <a:cs typeface="Source Code Pro Light"/>
                    <a:sym typeface="Source Code Pro Light"/>
                  </a:defRPr>
                </a:lvl7pPr>
                <a:lvl8pPr marL="3657600" marR="0" lvl="7" indent="-317500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Source Code Pro Light"/>
                  <a:buChar char="○"/>
                  <a:defRPr sz="1867" b="0" i="0" u="none" strike="noStrike" cap="none">
                    <a:solidFill>
                      <a:schemeClr val="lt1"/>
                    </a:solidFill>
                    <a:latin typeface="Source Code Pro Light"/>
                    <a:ea typeface="Source Code Pro Light"/>
                    <a:cs typeface="Source Code Pro Light"/>
                    <a:sym typeface="Source Code Pro Light"/>
                  </a:defRPr>
                </a:lvl8pPr>
                <a:lvl9pPr marL="4114800" marR="0" lvl="8" indent="-317500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Source Code Pro Light"/>
                  <a:buChar char="■"/>
                  <a:defRPr sz="1867" b="0" i="0" u="none" strike="noStrike" cap="none">
                    <a:solidFill>
                      <a:schemeClr val="lt1"/>
                    </a:solidFill>
                    <a:latin typeface="Source Code Pro Light"/>
                    <a:ea typeface="Source Code Pro Light"/>
                    <a:cs typeface="Source Code Pro Light"/>
                    <a:sym typeface="Source Code Pro Light"/>
                  </a:defRPr>
                </a:lvl9pPr>
              </a:lstStyle>
              <a:p>
                <a:r>
                  <a:rPr lang="en-US" dirty="0">
                    <a:latin typeface="Century Gothic" panose="020B0502020202020204" pitchFamily="34" charset="0"/>
                  </a:rPr>
                  <a:t>Holdout-one-out tests on emulator for different resolution models.</a:t>
                </a:r>
              </a:p>
              <a:p>
                <a:endParaRPr lang="en-US" dirty="0">
                  <a:latin typeface="Century Gothic" panose="020B0502020202020204" pitchFamily="34" charset="0"/>
                </a:endParaRPr>
              </a:p>
              <a:p>
                <a:r>
                  <a:rPr lang="en-US" dirty="0">
                    <a:latin typeface="Century Gothic" panose="020B0502020202020204" pitchFamily="34" charset="0"/>
                  </a:rPr>
                  <a:t>Without prior manipulation, &gt;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US" dirty="0">
                    <a:latin typeface="Century Gothic" panose="020B0502020202020204" pitchFamily="34" charset="0"/>
                  </a:rPr>
                  <a:t> errors up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≈5</m:t>
                    </m:r>
                  </m:oMath>
                </a14:m>
                <a:r>
                  <a:rPr lang="en-GB" dirty="0">
                    <a:latin typeface="Century Gothic" panose="020B0502020202020204" pitchFamily="34" charset="0"/>
                  </a:rPr>
                  <a:t>, with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1%</m:t>
                    </m:r>
                  </m:oMath>
                </a14:m>
                <a:r>
                  <a:rPr lang="en-GB" dirty="0">
                    <a:latin typeface="Century Gothic" panose="020B0502020202020204" pitchFamily="34" charset="0"/>
                  </a:rPr>
                  <a:t> errors for intermediate resolution models.</a:t>
                </a:r>
              </a:p>
              <a:p>
                <a:endParaRPr lang="en-GB" dirty="0">
                  <a:latin typeface="Century Gothic" panose="020B0502020202020204" pitchFamily="34" charset="0"/>
                </a:endParaRPr>
              </a:p>
              <a:p>
                <a:r>
                  <a:rPr lang="en-GB" dirty="0">
                    <a:latin typeface="Century Gothic" panose="020B0502020202020204" pitchFamily="34" charset="0"/>
                  </a:rPr>
                  <a:t>At high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dirty="0">
                    <a:latin typeface="Century Gothic" panose="020B0502020202020204" pitchFamily="34" charset="0"/>
                  </a:rPr>
                  <a:t>, overprediction of low-resolution models (expected), and underprediction for high resolution.</a:t>
                </a:r>
              </a:p>
              <a:p>
                <a:endParaRPr lang="en-GB" dirty="0">
                  <a:latin typeface="Century Gothic" panose="020B0502020202020204" pitchFamily="34" charset="0"/>
                </a:endParaRPr>
              </a:p>
              <a:p>
                <a:r>
                  <a:rPr lang="en-GB" dirty="0">
                    <a:latin typeface="Century Gothic" panose="020B0502020202020204" pitchFamily="34" charset="0"/>
                  </a:rPr>
                  <a:t>Emulator does not consider how the simulations bin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dirty="0">
                    <a:latin typeface="Century Gothic" panose="020B0502020202020204" pitchFamily="34" charset="0"/>
                  </a:rPr>
                  <a:t> space for different resolutions/box sizes. </a:t>
                </a:r>
              </a:p>
            </p:txBody>
          </p:sp>
        </mc:Choice>
        <mc:Fallback xmlns="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9D5062E5-D552-7B8E-137F-9CDC70DA01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900561"/>
                <a:ext cx="12192000" cy="21874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84581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3B5EF-58E5-8403-6D9C-89B4536C1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136961"/>
            <a:ext cx="10272000" cy="763600"/>
          </a:xfrm>
        </p:spPr>
        <p:txBody>
          <a:bodyPr/>
          <a:lstStyle/>
          <a:p>
            <a:r>
              <a:rPr lang="en-US" b="1" dirty="0">
                <a:latin typeface="Century Gothic" panose="020B0502020202020204" pitchFamily="34" charset="0"/>
              </a:rPr>
              <a:t>Initial Results</a:t>
            </a:r>
            <a:endParaRPr lang="en-GB" b="1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A5C8F-5854-AD0E-5074-2791CC8FC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9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202E008-0F3D-E022-4AA2-E2CB18FDBB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" b="64"/>
          <a:stretch/>
        </p:blipFill>
        <p:spPr>
          <a:xfrm>
            <a:off x="973724" y="3047355"/>
            <a:ext cx="10244552" cy="3688112"/>
          </a:xfrm>
          <a:effectLst>
            <a:softEdge rad="381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9D5062E5-D552-7B8E-137F-9CDC70DA01E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900561"/>
                <a:ext cx="12192000" cy="21874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42900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Source Code Pro Light"/>
                  <a:buChar char="●"/>
                  <a:defRPr sz="1800" b="0" i="0" u="none" strike="noStrike" cap="none">
                    <a:solidFill>
                      <a:schemeClr val="lt1"/>
                    </a:solidFill>
                    <a:latin typeface="Source Code Pro Light"/>
                    <a:ea typeface="Source Code Pro Light"/>
                    <a:cs typeface="Source Code Pro Light"/>
                    <a:sym typeface="Source Code Pro Light"/>
                  </a:defRPr>
                </a:lvl1pPr>
                <a:lvl2pPr marL="914400" marR="0" lvl="1" indent="-317500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Source Code Pro Light"/>
                  <a:buChar char="○"/>
                  <a:defRPr sz="1867" b="0" i="0" u="none" strike="noStrike" cap="none">
                    <a:solidFill>
                      <a:schemeClr val="lt1"/>
                    </a:solidFill>
                    <a:latin typeface="Source Code Pro Light"/>
                    <a:ea typeface="Source Code Pro Light"/>
                    <a:cs typeface="Source Code Pro Light"/>
                    <a:sym typeface="Source Code Pro Light"/>
                  </a:defRPr>
                </a:lvl2pPr>
                <a:lvl3pPr marL="1371600" marR="0" lvl="2" indent="-317500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Source Code Pro Light"/>
                  <a:buChar char="■"/>
                  <a:defRPr sz="1867" b="0" i="0" u="none" strike="noStrike" cap="none">
                    <a:solidFill>
                      <a:schemeClr val="lt1"/>
                    </a:solidFill>
                    <a:latin typeface="Source Code Pro Light"/>
                    <a:ea typeface="Source Code Pro Light"/>
                    <a:cs typeface="Source Code Pro Light"/>
                    <a:sym typeface="Source Code Pro Light"/>
                  </a:defRPr>
                </a:lvl3pPr>
                <a:lvl4pPr marL="1828800" marR="0" lvl="3" indent="-317500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Source Code Pro Light"/>
                  <a:buChar char="●"/>
                  <a:defRPr sz="1867" b="0" i="0" u="none" strike="noStrike" cap="none">
                    <a:solidFill>
                      <a:schemeClr val="lt1"/>
                    </a:solidFill>
                    <a:latin typeface="Source Code Pro Light"/>
                    <a:ea typeface="Source Code Pro Light"/>
                    <a:cs typeface="Source Code Pro Light"/>
                    <a:sym typeface="Source Code Pro Light"/>
                  </a:defRPr>
                </a:lvl4pPr>
                <a:lvl5pPr marL="2286000" marR="0" lvl="4" indent="-317500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Source Code Pro Light"/>
                  <a:buChar char="○"/>
                  <a:defRPr sz="1867" b="0" i="0" u="none" strike="noStrike" cap="none">
                    <a:solidFill>
                      <a:schemeClr val="lt1"/>
                    </a:solidFill>
                    <a:latin typeface="Source Code Pro Light"/>
                    <a:ea typeface="Source Code Pro Light"/>
                    <a:cs typeface="Source Code Pro Light"/>
                    <a:sym typeface="Source Code Pro Light"/>
                  </a:defRPr>
                </a:lvl5pPr>
                <a:lvl6pPr marL="2743200" marR="0" lvl="5" indent="-317500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Source Code Pro Light"/>
                  <a:buChar char="■"/>
                  <a:defRPr sz="1867" b="0" i="0" u="none" strike="noStrike" cap="none">
                    <a:solidFill>
                      <a:schemeClr val="lt1"/>
                    </a:solidFill>
                    <a:latin typeface="Source Code Pro Light"/>
                    <a:ea typeface="Source Code Pro Light"/>
                    <a:cs typeface="Source Code Pro Light"/>
                    <a:sym typeface="Source Code Pro Light"/>
                  </a:defRPr>
                </a:lvl6pPr>
                <a:lvl7pPr marL="3200400" marR="0" lvl="6" indent="-317500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Source Code Pro Light"/>
                  <a:buChar char="●"/>
                  <a:defRPr sz="1867" b="0" i="0" u="none" strike="noStrike" cap="none">
                    <a:solidFill>
                      <a:schemeClr val="lt1"/>
                    </a:solidFill>
                    <a:latin typeface="Source Code Pro Light"/>
                    <a:ea typeface="Source Code Pro Light"/>
                    <a:cs typeface="Source Code Pro Light"/>
                    <a:sym typeface="Source Code Pro Light"/>
                  </a:defRPr>
                </a:lvl7pPr>
                <a:lvl8pPr marL="3657600" marR="0" lvl="7" indent="-317500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Source Code Pro Light"/>
                  <a:buChar char="○"/>
                  <a:defRPr sz="1867" b="0" i="0" u="none" strike="noStrike" cap="none">
                    <a:solidFill>
                      <a:schemeClr val="lt1"/>
                    </a:solidFill>
                    <a:latin typeface="Source Code Pro Light"/>
                    <a:ea typeface="Source Code Pro Light"/>
                    <a:cs typeface="Source Code Pro Light"/>
                    <a:sym typeface="Source Code Pro Light"/>
                  </a:defRPr>
                </a:lvl8pPr>
                <a:lvl9pPr marL="4114800" marR="0" lvl="8" indent="-317500" algn="l" rtl="0" ea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Source Code Pro Light"/>
                  <a:buChar char="■"/>
                  <a:defRPr sz="1867" b="0" i="0" u="none" strike="noStrike" cap="none">
                    <a:solidFill>
                      <a:schemeClr val="lt1"/>
                    </a:solidFill>
                    <a:latin typeface="Source Code Pro Light"/>
                    <a:ea typeface="Source Code Pro Light"/>
                    <a:cs typeface="Source Code Pro Light"/>
                    <a:sym typeface="Source Code Pro Light"/>
                  </a:defRPr>
                </a:lvl9pPr>
              </a:lstStyle>
              <a:p>
                <a:r>
                  <a:rPr lang="en-US" dirty="0">
                    <a:latin typeface="Century Gothic" panose="020B0502020202020204" pitchFamily="34" charset="0"/>
                  </a:rPr>
                  <a:t>Holdout-one-out tests on emulator for different resolution models.</a:t>
                </a:r>
              </a:p>
              <a:p>
                <a:endParaRPr lang="en-US" dirty="0">
                  <a:latin typeface="Century Gothic" panose="020B0502020202020204" pitchFamily="34" charset="0"/>
                </a:endParaRPr>
              </a:p>
              <a:p>
                <a:r>
                  <a:rPr lang="en-US" dirty="0">
                    <a:latin typeface="Century Gothic" panose="020B0502020202020204" pitchFamily="34" charset="0"/>
                  </a:rPr>
                  <a:t>Without prior manipulation, &gt;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US" dirty="0">
                    <a:latin typeface="Century Gothic" panose="020B0502020202020204" pitchFamily="34" charset="0"/>
                  </a:rPr>
                  <a:t> errors up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≈5</m:t>
                    </m:r>
                  </m:oMath>
                </a14:m>
                <a:r>
                  <a:rPr lang="en-GB" dirty="0">
                    <a:latin typeface="Century Gothic" panose="020B0502020202020204" pitchFamily="34" charset="0"/>
                  </a:rPr>
                  <a:t>, with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1%</m:t>
                    </m:r>
                  </m:oMath>
                </a14:m>
                <a:r>
                  <a:rPr lang="en-GB" dirty="0">
                    <a:latin typeface="Century Gothic" panose="020B0502020202020204" pitchFamily="34" charset="0"/>
                  </a:rPr>
                  <a:t> errors for intermediate resolution models.</a:t>
                </a:r>
              </a:p>
              <a:p>
                <a:endParaRPr lang="en-GB" dirty="0">
                  <a:latin typeface="Century Gothic" panose="020B0502020202020204" pitchFamily="34" charset="0"/>
                </a:endParaRPr>
              </a:p>
              <a:p>
                <a:r>
                  <a:rPr lang="en-GB" dirty="0">
                    <a:latin typeface="Century Gothic" panose="020B0502020202020204" pitchFamily="34" charset="0"/>
                  </a:rPr>
                  <a:t>At high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dirty="0">
                    <a:latin typeface="Century Gothic" panose="020B0502020202020204" pitchFamily="34" charset="0"/>
                  </a:rPr>
                  <a:t>, overprediction of low-resolution models (expected), and underprediction for high resolution.</a:t>
                </a:r>
              </a:p>
              <a:p>
                <a:endParaRPr lang="en-GB" dirty="0">
                  <a:latin typeface="Century Gothic" panose="020B0502020202020204" pitchFamily="34" charset="0"/>
                </a:endParaRPr>
              </a:p>
              <a:p>
                <a:r>
                  <a:rPr lang="en-US" dirty="0">
                    <a:latin typeface="Century Gothic" panose="020B0502020202020204" pitchFamily="34" charset="0"/>
                  </a:rPr>
                  <a:t>Emulator does not consider how the simulations bin in 𝑘 space for different resolutions/box sizes. </a:t>
                </a:r>
              </a:p>
              <a:p>
                <a:pPr marL="114300" indent="0">
                  <a:buNone/>
                </a:pPr>
                <a:endParaRPr lang="en-GB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9D5062E5-D552-7B8E-137F-9CDC70DA01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900561"/>
                <a:ext cx="12192000" cy="21874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8055756"/>
      </p:ext>
    </p:extLst>
  </p:cSld>
  <p:clrMapOvr>
    <a:masterClrMapping/>
  </p:clrMapOvr>
</p:sld>
</file>

<file path=ppt/theme/theme1.xml><?xml version="1.0" encoding="utf-8"?>
<a:theme xmlns:a="http://schemas.openxmlformats.org/drawingml/2006/main" name="Astrophysics Lesson for College by Slidesgo">
  <a:themeElements>
    <a:clrScheme name="Simple Light">
      <a:dk1>
        <a:srgbClr val="1E1F24"/>
      </a:dk1>
      <a:lt1>
        <a:srgbClr val="F1C232"/>
      </a:lt1>
      <a:dk2>
        <a:srgbClr val="1E1F24"/>
      </a:dk2>
      <a:lt2>
        <a:srgbClr val="FFFFFF"/>
      </a:lt2>
      <a:accent1>
        <a:srgbClr val="FFAB40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Astrophysics Lesson for College XL by Slidesgo</Template>
  <TotalTime>0</TotalTime>
  <Words>1187</Words>
  <Application>Microsoft Office PowerPoint</Application>
  <PresentationFormat>Widescreen</PresentationFormat>
  <Paragraphs>185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Arial</vt:lpstr>
      <vt:lpstr>Calibri</vt:lpstr>
      <vt:lpstr>Cambria Math</vt:lpstr>
      <vt:lpstr>Century Gothic</vt:lpstr>
      <vt:lpstr>Montserrat Medium</vt:lpstr>
      <vt:lpstr>Proxima Nova</vt:lpstr>
      <vt:lpstr>Proxima Nova Semibold</vt:lpstr>
      <vt:lpstr>Source Code Pro Light</vt:lpstr>
      <vt:lpstr>Teko</vt:lpstr>
      <vt:lpstr>Astrophysics Lesson for College by Slidesgo</vt:lpstr>
      <vt:lpstr>Slidesgo Final Pages</vt:lpstr>
      <vt:lpstr>PowerPoint Presentation</vt:lpstr>
      <vt:lpstr>Large scale structure &amp; ΛCDM </vt:lpstr>
      <vt:lpstr>Model Tensions &amp; Extensions</vt:lpstr>
      <vt:lpstr>Hydrodynamic Simulations</vt:lpstr>
      <vt:lpstr>Gaussian Process Emulators</vt:lpstr>
      <vt:lpstr>BAHAMAS XL Simulations</vt:lpstr>
      <vt:lpstr>GPy emulator</vt:lpstr>
      <vt:lpstr>Initial Results</vt:lpstr>
      <vt:lpstr>Initial Results</vt:lpstr>
      <vt:lpstr>Initial Results</vt:lpstr>
      <vt:lpstr>Improved emulator results</vt:lpstr>
      <vt:lpstr>Improved emulator results</vt:lpstr>
      <vt:lpstr>Improved emulator results</vt:lpstr>
      <vt:lpstr>Future 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Emulators &amp; Simulations in Cosmology</dc:title>
  <dc:creator>Conley, Jonah</dc:creator>
  <cp:lastModifiedBy>Conley, Jonah</cp:lastModifiedBy>
  <cp:revision>218</cp:revision>
  <dcterms:created xsi:type="dcterms:W3CDTF">2023-11-21T11:50:06Z</dcterms:created>
  <dcterms:modified xsi:type="dcterms:W3CDTF">2024-06-04T10:23:12Z</dcterms:modified>
</cp:coreProperties>
</file>