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362" r:id="rId4"/>
    <p:sldId id="368" r:id="rId5"/>
    <p:sldId id="512" r:id="rId6"/>
    <p:sldId id="284" r:id="rId7"/>
    <p:sldId id="511" r:id="rId8"/>
    <p:sldId id="258" r:id="rId9"/>
    <p:sldId id="514" r:id="rId10"/>
    <p:sldId id="515" r:id="rId11"/>
    <p:sldId id="516" r:id="rId12"/>
    <p:sldId id="5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E8DBE8"/>
    <a:srgbClr val="C0B5C0"/>
    <a:srgbClr val="BF9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E31006-AD1E-264D-B5FB-DE9DF4C23A79}" v="972" dt="2024-03-12T12:21:18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11"/>
    <p:restoredTop sz="88633"/>
  </p:normalViewPr>
  <p:slideViewPr>
    <p:cSldViewPr snapToGrid="0">
      <p:cViewPr varScale="1">
        <p:scale>
          <a:sx n="99" d="100"/>
          <a:sy n="99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Lederer-Woods" userId="1524adef-dd22-4114-a184-802a7ad75624" providerId="ADAL" clId="{A2E31006-AD1E-264D-B5FB-DE9DF4C23A79}"/>
    <pc:docChg chg="undo custSel addSld delSld modSld">
      <pc:chgData name="Claudia Lederer-Woods" userId="1524adef-dd22-4114-a184-802a7ad75624" providerId="ADAL" clId="{A2E31006-AD1E-264D-B5FB-DE9DF4C23A79}" dt="2024-03-12T14:16:45.435" v="1591" actId="20577"/>
      <pc:docMkLst>
        <pc:docMk/>
      </pc:docMkLst>
      <pc:sldChg chg="modSp mod modAnim">
        <pc:chgData name="Claudia Lederer-Woods" userId="1524adef-dd22-4114-a184-802a7ad75624" providerId="ADAL" clId="{A2E31006-AD1E-264D-B5FB-DE9DF4C23A79}" dt="2024-03-12T08:39:42.256" v="121" actId="1076"/>
        <pc:sldMkLst>
          <pc:docMk/>
          <pc:sldMk cId="3310820085" sldId="256"/>
        </pc:sldMkLst>
        <pc:spChg chg="mod">
          <ac:chgData name="Claudia Lederer-Woods" userId="1524adef-dd22-4114-a184-802a7ad75624" providerId="ADAL" clId="{A2E31006-AD1E-264D-B5FB-DE9DF4C23A79}" dt="2024-03-12T08:39:42.256" v="121" actId="1076"/>
          <ac:spMkLst>
            <pc:docMk/>
            <pc:sldMk cId="3310820085" sldId="256"/>
            <ac:spMk id="3" creationId="{147CE5EF-12CA-EC5E-9C3E-FDCF2D156F25}"/>
          </ac:spMkLst>
        </pc:spChg>
      </pc:sldChg>
      <pc:sldChg chg="addSp delSp modSp mod">
        <pc:chgData name="Claudia Lederer-Woods" userId="1524adef-dd22-4114-a184-802a7ad75624" providerId="ADAL" clId="{A2E31006-AD1E-264D-B5FB-DE9DF4C23A79}" dt="2024-03-12T11:47:31.758" v="1337" actId="207"/>
        <pc:sldMkLst>
          <pc:docMk/>
          <pc:sldMk cId="1110823699" sldId="257"/>
        </pc:sldMkLst>
        <pc:spChg chg="mod">
          <ac:chgData name="Claudia Lederer-Woods" userId="1524adef-dd22-4114-a184-802a7ad75624" providerId="ADAL" clId="{A2E31006-AD1E-264D-B5FB-DE9DF4C23A79}" dt="2024-03-12T09:48:52.714" v="1128" actId="20577"/>
          <ac:spMkLst>
            <pc:docMk/>
            <pc:sldMk cId="1110823699" sldId="257"/>
            <ac:spMk id="2" creationId="{EBD648EA-B7C4-035A-CCE9-E6BBB66F6BAC}"/>
          </ac:spMkLst>
        </pc:spChg>
        <pc:spChg chg="mod">
          <ac:chgData name="Claudia Lederer-Woods" userId="1524adef-dd22-4114-a184-802a7ad75624" providerId="ADAL" clId="{A2E31006-AD1E-264D-B5FB-DE9DF4C23A79}" dt="2024-03-12T09:17:09.384" v="865" actId="1076"/>
          <ac:spMkLst>
            <pc:docMk/>
            <pc:sldMk cId="1110823699" sldId="257"/>
            <ac:spMk id="3" creationId="{DCFF417A-4613-8E66-DFBF-1406CA01D076}"/>
          </ac:spMkLst>
        </pc:spChg>
        <pc:spChg chg="del">
          <ac:chgData name="Claudia Lederer-Woods" userId="1524adef-dd22-4114-a184-802a7ad75624" providerId="ADAL" clId="{A2E31006-AD1E-264D-B5FB-DE9DF4C23A79}" dt="2024-03-12T08:39:49.788" v="122" actId="478"/>
          <ac:spMkLst>
            <pc:docMk/>
            <pc:sldMk cId="1110823699" sldId="257"/>
            <ac:spMk id="4" creationId="{4AF833D5-C4F6-FA7F-24DC-0E58F05CECB5}"/>
          </ac:spMkLst>
        </pc:spChg>
        <pc:spChg chg="mod">
          <ac:chgData name="Claudia Lederer-Woods" userId="1524adef-dd22-4114-a184-802a7ad75624" providerId="ADAL" clId="{A2E31006-AD1E-264D-B5FB-DE9DF4C23A79}" dt="2024-03-12T08:42:46.965" v="224" actId="1076"/>
          <ac:spMkLst>
            <pc:docMk/>
            <pc:sldMk cId="1110823699" sldId="257"/>
            <ac:spMk id="7" creationId="{935D86F6-BF09-E283-2F24-92A858312538}"/>
          </ac:spMkLst>
        </pc:spChg>
        <pc:spChg chg="mod">
          <ac:chgData name="Claudia Lederer-Woods" userId="1524adef-dd22-4114-a184-802a7ad75624" providerId="ADAL" clId="{A2E31006-AD1E-264D-B5FB-DE9DF4C23A79}" dt="2024-03-12T08:43:09.482" v="231" actId="1076"/>
          <ac:spMkLst>
            <pc:docMk/>
            <pc:sldMk cId="1110823699" sldId="257"/>
            <ac:spMk id="8" creationId="{F3858E2C-B8A5-D53E-3367-40D42EB019A2}"/>
          </ac:spMkLst>
        </pc:spChg>
        <pc:spChg chg="mod">
          <ac:chgData name="Claudia Lederer-Woods" userId="1524adef-dd22-4114-a184-802a7ad75624" providerId="ADAL" clId="{A2E31006-AD1E-264D-B5FB-DE9DF4C23A79}" dt="2024-03-12T08:41:30.797" v="193" actId="255"/>
          <ac:spMkLst>
            <pc:docMk/>
            <pc:sldMk cId="1110823699" sldId="257"/>
            <ac:spMk id="11" creationId="{02D102FA-5A6D-602D-A94A-E1426D3FE575}"/>
          </ac:spMkLst>
        </pc:spChg>
        <pc:spChg chg="mod">
          <ac:chgData name="Claudia Lederer-Woods" userId="1524adef-dd22-4114-a184-802a7ad75624" providerId="ADAL" clId="{A2E31006-AD1E-264D-B5FB-DE9DF4C23A79}" dt="2024-03-12T08:43:06.416" v="230" actId="1076"/>
          <ac:spMkLst>
            <pc:docMk/>
            <pc:sldMk cId="1110823699" sldId="257"/>
            <ac:spMk id="12" creationId="{B84BDFDB-4460-C4C4-23D2-6F78D15F93E3}"/>
          </ac:spMkLst>
        </pc:spChg>
        <pc:spChg chg="mod">
          <ac:chgData name="Claudia Lederer-Woods" userId="1524adef-dd22-4114-a184-802a7ad75624" providerId="ADAL" clId="{A2E31006-AD1E-264D-B5FB-DE9DF4C23A79}" dt="2024-03-12T11:47:23.326" v="1334" actId="207"/>
          <ac:spMkLst>
            <pc:docMk/>
            <pc:sldMk cId="1110823699" sldId="257"/>
            <ac:spMk id="14" creationId="{C8FB5847-01C4-747B-86CE-7BAB477F614A}"/>
          </ac:spMkLst>
        </pc:spChg>
        <pc:spChg chg="mod">
          <ac:chgData name="Claudia Lederer-Woods" userId="1524adef-dd22-4114-a184-802a7ad75624" providerId="ADAL" clId="{A2E31006-AD1E-264D-B5FB-DE9DF4C23A79}" dt="2024-03-12T11:47:25.810" v="1335" actId="207"/>
          <ac:spMkLst>
            <pc:docMk/>
            <pc:sldMk cId="1110823699" sldId="257"/>
            <ac:spMk id="16" creationId="{DD05FE61-2A50-6D34-486F-297950402306}"/>
          </ac:spMkLst>
        </pc:spChg>
        <pc:spChg chg="mod">
          <ac:chgData name="Claudia Lederer-Woods" userId="1524adef-dd22-4114-a184-802a7ad75624" providerId="ADAL" clId="{A2E31006-AD1E-264D-B5FB-DE9DF4C23A79}" dt="2024-03-12T11:47:28.822" v="1336" actId="207"/>
          <ac:spMkLst>
            <pc:docMk/>
            <pc:sldMk cId="1110823699" sldId="257"/>
            <ac:spMk id="18" creationId="{F9451219-9B22-D7A3-FD9E-E1E910AB1FE5}"/>
          </ac:spMkLst>
        </pc:spChg>
        <pc:spChg chg="mod">
          <ac:chgData name="Claudia Lederer-Woods" userId="1524adef-dd22-4114-a184-802a7ad75624" providerId="ADAL" clId="{A2E31006-AD1E-264D-B5FB-DE9DF4C23A79}" dt="2024-03-12T09:17:11.693" v="866" actId="1076"/>
          <ac:spMkLst>
            <pc:docMk/>
            <pc:sldMk cId="1110823699" sldId="257"/>
            <ac:spMk id="19" creationId="{22E096F0-A9C4-EB3D-841B-1B25DFF9FECF}"/>
          </ac:spMkLst>
        </pc:spChg>
        <pc:spChg chg="mod">
          <ac:chgData name="Claudia Lederer-Woods" userId="1524adef-dd22-4114-a184-802a7ad75624" providerId="ADAL" clId="{A2E31006-AD1E-264D-B5FB-DE9DF4C23A79}" dt="2024-03-12T09:17:21.272" v="868" actId="1076"/>
          <ac:spMkLst>
            <pc:docMk/>
            <pc:sldMk cId="1110823699" sldId="257"/>
            <ac:spMk id="21" creationId="{C0379BC6-E012-C0D9-B55A-48AD20F395CF}"/>
          </ac:spMkLst>
        </pc:spChg>
        <pc:spChg chg="mod">
          <ac:chgData name="Claudia Lederer-Woods" userId="1524adef-dd22-4114-a184-802a7ad75624" providerId="ADAL" clId="{A2E31006-AD1E-264D-B5FB-DE9DF4C23A79}" dt="2024-03-12T09:17:30.174" v="871" actId="255"/>
          <ac:spMkLst>
            <pc:docMk/>
            <pc:sldMk cId="1110823699" sldId="257"/>
            <ac:spMk id="22" creationId="{D306E0CD-D664-06D7-85CE-7D3A0E9090C6}"/>
          </ac:spMkLst>
        </pc:spChg>
        <pc:spChg chg="mod">
          <ac:chgData name="Claudia Lederer-Woods" userId="1524adef-dd22-4114-a184-802a7ad75624" providerId="ADAL" clId="{A2E31006-AD1E-264D-B5FB-DE9DF4C23A79}" dt="2024-03-12T11:47:31.758" v="1337" actId="207"/>
          <ac:spMkLst>
            <pc:docMk/>
            <pc:sldMk cId="1110823699" sldId="257"/>
            <ac:spMk id="23" creationId="{0F7EE308-BA85-1295-18CA-B306699663C9}"/>
          </ac:spMkLst>
        </pc:spChg>
        <pc:spChg chg="add del mod">
          <ac:chgData name="Claudia Lederer-Woods" userId="1524adef-dd22-4114-a184-802a7ad75624" providerId="ADAL" clId="{A2E31006-AD1E-264D-B5FB-DE9DF4C23A79}" dt="2024-03-12T08:40:08.663" v="156"/>
          <ac:spMkLst>
            <pc:docMk/>
            <pc:sldMk cId="1110823699" sldId="257"/>
            <ac:spMk id="24" creationId="{345DBB26-D191-CD3B-7161-398CE96D716F}"/>
          </ac:spMkLst>
        </pc:spChg>
        <pc:spChg chg="del mod">
          <ac:chgData name="Claudia Lederer-Woods" userId="1524adef-dd22-4114-a184-802a7ad75624" providerId="ADAL" clId="{A2E31006-AD1E-264D-B5FB-DE9DF4C23A79}" dt="2024-03-12T08:40:26.362" v="175" actId="478"/>
          <ac:spMkLst>
            <pc:docMk/>
            <pc:sldMk cId="1110823699" sldId="257"/>
            <ac:spMk id="26" creationId="{B18DEC5C-B2B7-2504-6FC5-578AFE586E0C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27" creationId="{807533B3-6553-9C02-68B5-D1EF9DD9BD6D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29" creationId="{4E1C8AE1-3E1E-1C09-59F3-BD3165B11A94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30" creationId="{408F1ED2-E6A6-5E79-CF9B-815890AC8843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31" creationId="{AB8EDDB9-4CAA-9FC6-AB5C-BA337FA31D67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33" creationId="{6E904D65-3560-DDA6-3B9C-0BCBAE173AA0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36" creationId="{513587AF-88F8-2DB9-E7E6-538395129791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37" creationId="{C6FC6258-7E53-D1A5-D8D0-7A6332E048F2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39" creationId="{77A5FAF7-6523-F287-3547-8EEF4A35B7B7}"/>
          </ac:spMkLst>
        </pc:spChg>
        <pc:spChg chg="mod">
          <ac:chgData name="Claudia Lederer-Woods" userId="1524adef-dd22-4114-a184-802a7ad75624" providerId="ADAL" clId="{A2E31006-AD1E-264D-B5FB-DE9DF4C23A79}" dt="2024-03-12T09:17:27.447" v="870" actId="1076"/>
          <ac:spMkLst>
            <pc:docMk/>
            <pc:sldMk cId="1110823699" sldId="257"/>
            <ac:spMk id="41" creationId="{049FCE08-26D7-9069-9FC4-494C25D4AA15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42" creationId="{47A4F6D8-6376-F855-0E32-0C36BCB82507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44" creationId="{3F93E8CA-6325-AB63-740A-17A93D8A7687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46" creationId="{42959644-BE67-9FF3-7E6F-84D5FE20C45E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48" creationId="{9095856C-ADD8-6881-3E22-6679DDC60B3A}"/>
          </ac:spMkLst>
        </pc:spChg>
        <pc:spChg chg="mod">
          <ac:chgData name="Claudia Lederer-Woods" userId="1524adef-dd22-4114-a184-802a7ad75624" providerId="ADAL" clId="{A2E31006-AD1E-264D-B5FB-DE9DF4C23A79}" dt="2024-03-12T08:40:02.949" v="152" actId="1038"/>
          <ac:spMkLst>
            <pc:docMk/>
            <pc:sldMk cId="1110823699" sldId="257"/>
            <ac:spMk id="50" creationId="{BAD5962B-0985-D3B4-AA62-8859426C25DF}"/>
          </ac:spMkLst>
        </pc:spChg>
        <pc:picChg chg="mod">
          <ac:chgData name="Claudia Lederer-Woods" userId="1524adef-dd22-4114-a184-802a7ad75624" providerId="ADAL" clId="{A2E31006-AD1E-264D-B5FB-DE9DF4C23A79}" dt="2024-03-12T08:42:42.369" v="222" actId="1076"/>
          <ac:picMkLst>
            <pc:docMk/>
            <pc:sldMk cId="1110823699" sldId="257"/>
            <ac:picMk id="5" creationId="{103FE638-6E38-B408-F5D7-FE3DB51F6731}"/>
          </ac:picMkLst>
        </pc:picChg>
        <pc:picChg chg="mod">
          <ac:chgData name="Claudia Lederer-Woods" userId="1524adef-dd22-4114-a184-802a7ad75624" providerId="ADAL" clId="{A2E31006-AD1E-264D-B5FB-DE9DF4C23A79}" dt="2024-03-12T08:42:44.370" v="223" actId="1076"/>
          <ac:picMkLst>
            <pc:docMk/>
            <pc:sldMk cId="1110823699" sldId="257"/>
            <ac:picMk id="6" creationId="{5835BA79-0170-5D21-ED5D-6D1F2FCA720E}"/>
          </ac:picMkLst>
        </pc:picChg>
        <pc:picChg chg="mod">
          <ac:chgData name="Claudia Lederer-Woods" userId="1524adef-dd22-4114-a184-802a7ad75624" providerId="ADAL" clId="{A2E31006-AD1E-264D-B5FB-DE9DF4C23A79}" dt="2024-03-12T08:43:22.263" v="234" actId="1076"/>
          <ac:picMkLst>
            <pc:docMk/>
            <pc:sldMk cId="1110823699" sldId="257"/>
            <ac:picMk id="9" creationId="{D2D8BDF6-92D2-A483-8824-CD02966328F3}"/>
          </ac:picMkLst>
        </pc:picChg>
        <pc:picChg chg="mod">
          <ac:chgData name="Claudia Lederer-Woods" userId="1524adef-dd22-4114-a184-802a7ad75624" providerId="ADAL" clId="{A2E31006-AD1E-264D-B5FB-DE9DF4C23A79}" dt="2024-03-12T08:40:54.523" v="192" actId="1038"/>
          <ac:picMkLst>
            <pc:docMk/>
            <pc:sldMk cId="1110823699" sldId="257"/>
            <ac:picMk id="10" creationId="{BEC725E3-A526-5A89-0FE0-B31B2DB9BD2B}"/>
          </ac:picMkLst>
        </pc:picChg>
        <pc:picChg chg="mod">
          <ac:chgData name="Claudia Lederer-Woods" userId="1524adef-dd22-4114-a184-802a7ad75624" providerId="ADAL" clId="{A2E31006-AD1E-264D-B5FB-DE9DF4C23A79}" dt="2024-03-12T08:42:55.292" v="228" actId="1076"/>
          <ac:picMkLst>
            <pc:docMk/>
            <pc:sldMk cId="1110823699" sldId="257"/>
            <ac:picMk id="13" creationId="{390A21EB-5D35-635C-FBDF-11E417BDA1C1}"/>
          </ac:picMkLst>
        </pc:picChg>
        <pc:picChg chg="mod">
          <ac:chgData name="Claudia Lederer-Woods" userId="1524adef-dd22-4114-a184-802a7ad75624" providerId="ADAL" clId="{A2E31006-AD1E-264D-B5FB-DE9DF4C23A79}" dt="2024-03-12T08:42:53.621" v="227" actId="1076"/>
          <ac:picMkLst>
            <pc:docMk/>
            <pc:sldMk cId="1110823699" sldId="257"/>
            <ac:picMk id="15" creationId="{DBF99621-D4EC-11B3-22F9-CE9134B300D7}"/>
          </ac:picMkLst>
        </pc:picChg>
        <pc:picChg chg="mod">
          <ac:chgData name="Claudia Lederer-Woods" userId="1524adef-dd22-4114-a184-802a7ad75624" providerId="ADAL" clId="{A2E31006-AD1E-264D-B5FB-DE9DF4C23A79}" dt="2024-03-12T08:42:48.718" v="225" actId="1076"/>
          <ac:picMkLst>
            <pc:docMk/>
            <pc:sldMk cId="1110823699" sldId="257"/>
            <ac:picMk id="17" creationId="{7C8AACCC-EDDA-97C0-E6AD-E4BE1187FD9E}"/>
          </ac:picMkLst>
        </pc:picChg>
        <pc:picChg chg="mod">
          <ac:chgData name="Claudia Lederer-Woods" userId="1524adef-dd22-4114-a184-802a7ad75624" providerId="ADAL" clId="{A2E31006-AD1E-264D-B5FB-DE9DF4C23A79}" dt="2024-03-12T08:40:50.685" v="185" actId="1038"/>
          <ac:picMkLst>
            <pc:docMk/>
            <pc:sldMk cId="1110823699" sldId="257"/>
            <ac:picMk id="20" creationId="{021311D2-5EFD-8B8B-C507-2EF373ED7545}"/>
          </ac:picMkLst>
        </pc:picChg>
        <pc:picChg chg="mod">
          <ac:chgData name="Claudia Lederer-Woods" userId="1524adef-dd22-4114-a184-802a7ad75624" providerId="ADAL" clId="{A2E31006-AD1E-264D-B5FB-DE9DF4C23A79}" dt="2024-03-12T08:40:02.949" v="152" actId="1038"/>
          <ac:picMkLst>
            <pc:docMk/>
            <pc:sldMk cId="1110823699" sldId="257"/>
            <ac:picMk id="28" creationId="{69685D45-9E3B-E331-6A7B-F6664FBC261A}"/>
          </ac:picMkLst>
        </pc:picChg>
      </pc:sldChg>
      <pc:sldChg chg="addSp delSp modSp mod modAnim modNotesTx">
        <pc:chgData name="Claudia Lederer-Woods" userId="1524adef-dd22-4114-a184-802a7ad75624" providerId="ADAL" clId="{A2E31006-AD1E-264D-B5FB-DE9DF4C23A79}" dt="2024-03-12T14:16:31.047" v="1581" actId="20577"/>
        <pc:sldMkLst>
          <pc:docMk/>
          <pc:sldMk cId="2119046050" sldId="258"/>
        </pc:sldMkLst>
        <pc:spChg chg="mod">
          <ac:chgData name="Claudia Lederer-Woods" userId="1524adef-dd22-4114-a184-802a7ad75624" providerId="ADAL" clId="{A2E31006-AD1E-264D-B5FB-DE9DF4C23A79}" dt="2024-03-12T09:36:40.284" v="1107" actId="1076"/>
          <ac:spMkLst>
            <pc:docMk/>
            <pc:sldMk cId="2119046050" sldId="258"/>
            <ac:spMk id="15" creationId="{91D9B119-CF6C-239A-6A47-F25B93B613B2}"/>
          </ac:spMkLst>
        </pc:spChg>
        <pc:spChg chg="mod">
          <ac:chgData name="Claudia Lederer-Woods" userId="1524adef-dd22-4114-a184-802a7ad75624" providerId="ADAL" clId="{A2E31006-AD1E-264D-B5FB-DE9DF4C23A79}" dt="2024-03-12T09:36:34.313" v="1104" actId="1076"/>
          <ac:spMkLst>
            <pc:docMk/>
            <pc:sldMk cId="2119046050" sldId="258"/>
            <ac:spMk id="17" creationId="{01364BD3-6136-02FE-58CD-0F0B9A9E9645}"/>
          </ac:spMkLst>
        </pc:spChg>
        <pc:spChg chg="mod">
          <ac:chgData name="Claudia Lederer-Woods" userId="1524adef-dd22-4114-a184-802a7ad75624" providerId="ADAL" clId="{A2E31006-AD1E-264D-B5FB-DE9DF4C23A79}" dt="2024-03-12T09:36:24.228" v="1100" actId="1036"/>
          <ac:spMkLst>
            <pc:docMk/>
            <pc:sldMk cId="2119046050" sldId="258"/>
            <ac:spMk id="20" creationId="{F9389DCC-A5C2-6C90-3865-F8A5FC5710ED}"/>
          </ac:spMkLst>
        </pc:spChg>
        <pc:spChg chg="mod">
          <ac:chgData name="Claudia Lederer-Woods" userId="1524adef-dd22-4114-a184-802a7ad75624" providerId="ADAL" clId="{A2E31006-AD1E-264D-B5FB-DE9DF4C23A79}" dt="2024-03-12T09:36:24.228" v="1100" actId="1036"/>
          <ac:spMkLst>
            <pc:docMk/>
            <pc:sldMk cId="2119046050" sldId="258"/>
            <ac:spMk id="21" creationId="{043E8C33-F904-C6C0-FA83-7E4CF6158403}"/>
          </ac:spMkLst>
        </pc:spChg>
        <pc:picChg chg="add mod">
          <ac:chgData name="Claudia Lederer-Woods" userId="1524adef-dd22-4114-a184-802a7ad75624" providerId="ADAL" clId="{A2E31006-AD1E-264D-B5FB-DE9DF4C23A79}" dt="2024-03-12T09:35:24.094" v="1049" actId="1076"/>
          <ac:picMkLst>
            <pc:docMk/>
            <pc:sldMk cId="2119046050" sldId="258"/>
            <ac:picMk id="3" creationId="{A1AE206A-E1E0-1058-D335-946CD86D6D0A}"/>
          </ac:picMkLst>
        </pc:picChg>
        <pc:picChg chg="mod">
          <ac:chgData name="Claudia Lederer-Woods" userId="1524adef-dd22-4114-a184-802a7ad75624" providerId="ADAL" clId="{A2E31006-AD1E-264D-B5FB-DE9DF4C23A79}" dt="2024-03-12T09:36:10.480" v="1056" actId="1076"/>
          <ac:picMkLst>
            <pc:docMk/>
            <pc:sldMk cId="2119046050" sldId="258"/>
            <ac:picMk id="5" creationId="{66A7D76A-7597-FAB8-27D8-8B74E95BE725}"/>
          </ac:picMkLst>
        </pc:picChg>
        <pc:picChg chg="mod">
          <ac:chgData name="Claudia Lederer-Woods" userId="1524adef-dd22-4114-a184-802a7ad75624" providerId="ADAL" clId="{A2E31006-AD1E-264D-B5FB-DE9DF4C23A79}" dt="2024-03-12T09:36:36.012" v="1105" actId="1076"/>
          <ac:picMkLst>
            <pc:docMk/>
            <pc:sldMk cId="2119046050" sldId="258"/>
            <ac:picMk id="9" creationId="{459763A8-82F6-B009-1C7D-418C9030B87A}"/>
          </ac:picMkLst>
        </pc:picChg>
        <pc:picChg chg="mod">
          <ac:chgData name="Claudia Lederer-Woods" userId="1524adef-dd22-4114-a184-802a7ad75624" providerId="ADAL" clId="{A2E31006-AD1E-264D-B5FB-DE9DF4C23A79}" dt="2024-03-12T09:36:37.387" v="1106" actId="1076"/>
          <ac:picMkLst>
            <pc:docMk/>
            <pc:sldMk cId="2119046050" sldId="258"/>
            <ac:picMk id="10" creationId="{922D5BA0-0182-B3F0-648E-1E219E19E209}"/>
          </ac:picMkLst>
        </pc:picChg>
        <pc:picChg chg="mod">
          <ac:chgData name="Claudia Lederer-Woods" userId="1524adef-dd22-4114-a184-802a7ad75624" providerId="ADAL" clId="{A2E31006-AD1E-264D-B5FB-DE9DF4C23A79}" dt="2024-03-12T09:36:12.236" v="1057" actId="1076"/>
          <ac:picMkLst>
            <pc:docMk/>
            <pc:sldMk cId="2119046050" sldId="258"/>
            <ac:picMk id="16" creationId="{420901D6-5C3F-BD9E-BBB8-6FB266FBC4CE}"/>
          </ac:picMkLst>
        </pc:picChg>
        <pc:picChg chg="mod">
          <ac:chgData name="Claudia Lederer-Woods" userId="1524adef-dd22-4114-a184-802a7ad75624" providerId="ADAL" clId="{A2E31006-AD1E-264D-B5FB-DE9DF4C23A79}" dt="2024-03-12T09:36:24.228" v="1100" actId="1036"/>
          <ac:picMkLst>
            <pc:docMk/>
            <pc:sldMk cId="2119046050" sldId="258"/>
            <ac:picMk id="19" creationId="{D13F1F24-B6DD-A6A2-E03D-4CA9FEDC5DC3}"/>
          </ac:picMkLst>
        </pc:picChg>
        <pc:picChg chg="mod modCrop">
          <ac:chgData name="Claudia Lederer-Woods" userId="1524adef-dd22-4114-a184-802a7ad75624" providerId="ADAL" clId="{A2E31006-AD1E-264D-B5FB-DE9DF4C23A79}" dt="2024-03-12T09:35:25.960" v="1050" actId="1076"/>
          <ac:picMkLst>
            <pc:docMk/>
            <pc:sldMk cId="2119046050" sldId="258"/>
            <ac:picMk id="29" creationId="{DB8D7CE7-570E-9EE3-AE9A-E5CF2AA3EA83}"/>
          </ac:picMkLst>
        </pc:picChg>
        <pc:picChg chg="add del mod">
          <ac:chgData name="Claudia Lederer-Woods" userId="1524adef-dd22-4114-a184-802a7ad75624" providerId="ADAL" clId="{A2E31006-AD1E-264D-B5FB-DE9DF4C23A79}" dt="2024-03-12T09:22:12.261" v="953" actId="478"/>
          <ac:picMkLst>
            <pc:docMk/>
            <pc:sldMk cId="2119046050" sldId="258"/>
            <ac:picMk id="1026" creationId="{AFB3CE34-31AC-00A4-3F91-EAD16837D4E5}"/>
          </ac:picMkLst>
        </pc:picChg>
        <pc:picChg chg="add del mod">
          <ac:chgData name="Claudia Lederer-Woods" userId="1524adef-dd22-4114-a184-802a7ad75624" providerId="ADAL" clId="{A2E31006-AD1E-264D-B5FB-DE9DF4C23A79}" dt="2024-03-12T09:23:23.341" v="1034" actId="478"/>
          <ac:picMkLst>
            <pc:docMk/>
            <pc:sldMk cId="2119046050" sldId="258"/>
            <ac:picMk id="1028" creationId="{AABF80B6-5235-B1A6-4531-595927C58C1E}"/>
          </ac:picMkLst>
        </pc:picChg>
      </pc:sldChg>
      <pc:sldChg chg="modSp del mod modNotesTx">
        <pc:chgData name="Claudia Lederer-Woods" userId="1524adef-dd22-4114-a184-802a7ad75624" providerId="ADAL" clId="{A2E31006-AD1E-264D-B5FB-DE9DF4C23A79}" dt="2024-03-12T11:28:26.660" v="1300" actId="2696"/>
        <pc:sldMkLst>
          <pc:docMk/>
          <pc:sldMk cId="495330608" sldId="260"/>
        </pc:sldMkLst>
        <pc:spChg chg="mod">
          <ac:chgData name="Claudia Lederer-Woods" userId="1524adef-dd22-4114-a184-802a7ad75624" providerId="ADAL" clId="{A2E31006-AD1E-264D-B5FB-DE9DF4C23A79}" dt="2024-03-12T09:54:25.495" v="1254" actId="20577"/>
          <ac:spMkLst>
            <pc:docMk/>
            <pc:sldMk cId="495330608" sldId="260"/>
            <ac:spMk id="2" creationId="{D4E7D0F4-66D6-18BC-CF82-F31BC5A9490D}"/>
          </ac:spMkLst>
        </pc:spChg>
      </pc:sldChg>
      <pc:sldChg chg="delSp modSp mod delAnim modNotesTx">
        <pc:chgData name="Claudia Lederer-Woods" userId="1524adef-dd22-4114-a184-802a7ad75624" providerId="ADAL" clId="{A2E31006-AD1E-264D-B5FB-DE9DF4C23A79}" dt="2024-03-12T14:16:22.387" v="1573" actId="20577"/>
        <pc:sldMkLst>
          <pc:docMk/>
          <pc:sldMk cId="2609369372" sldId="284"/>
        </pc:sldMkLst>
        <pc:spChg chg="mod">
          <ac:chgData name="Claudia Lederer-Woods" userId="1524adef-dd22-4114-a184-802a7ad75624" providerId="ADAL" clId="{A2E31006-AD1E-264D-B5FB-DE9DF4C23A79}" dt="2024-03-12T09:52:17.685" v="1221" actId="1076"/>
          <ac:spMkLst>
            <pc:docMk/>
            <pc:sldMk cId="2609369372" sldId="284"/>
            <ac:spMk id="2" creationId="{00000000-0000-0000-0000-000000000000}"/>
          </ac:spMkLst>
        </pc:spChg>
        <pc:spChg chg="mod">
          <ac:chgData name="Claudia Lederer-Woods" userId="1524adef-dd22-4114-a184-802a7ad75624" providerId="ADAL" clId="{A2E31006-AD1E-264D-B5FB-DE9DF4C23A79}" dt="2024-03-12T09:52:17.685" v="1221" actId="1076"/>
          <ac:spMkLst>
            <pc:docMk/>
            <pc:sldMk cId="2609369372" sldId="284"/>
            <ac:spMk id="3" creationId="{00000000-0000-0000-0000-000000000000}"/>
          </ac:spMkLst>
        </pc:spChg>
        <pc:spChg chg="mod">
          <ac:chgData name="Claudia Lederer-Woods" userId="1524adef-dd22-4114-a184-802a7ad75624" providerId="ADAL" clId="{A2E31006-AD1E-264D-B5FB-DE9DF4C23A79}" dt="2024-03-12T09:52:17.685" v="1221" actId="1076"/>
          <ac:spMkLst>
            <pc:docMk/>
            <pc:sldMk cId="2609369372" sldId="284"/>
            <ac:spMk id="5" creationId="{D2893CBA-67C8-4DBD-992D-7B8D96A84C81}"/>
          </ac:spMkLst>
        </pc:spChg>
        <pc:spChg chg="mod">
          <ac:chgData name="Claudia Lederer-Woods" userId="1524adef-dd22-4114-a184-802a7ad75624" providerId="ADAL" clId="{A2E31006-AD1E-264D-B5FB-DE9DF4C23A79}" dt="2024-03-12T09:52:46.402" v="1227" actId="255"/>
          <ac:spMkLst>
            <pc:docMk/>
            <pc:sldMk cId="2609369372" sldId="284"/>
            <ac:spMk id="7" creationId="{00000000-0000-0000-0000-000000000000}"/>
          </ac:spMkLst>
        </pc:spChg>
        <pc:spChg chg="del mod">
          <ac:chgData name="Claudia Lederer-Woods" userId="1524adef-dd22-4114-a184-802a7ad75624" providerId="ADAL" clId="{A2E31006-AD1E-264D-B5FB-DE9DF4C23A79}" dt="2024-03-12T09:05:50.825" v="766" actId="478"/>
          <ac:spMkLst>
            <pc:docMk/>
            <pc:sldMk cId="2609369372" sldId="284"/>
            <ac:spMk id="10" creationId="{F2C9F741-28A2-4553-6030-3952DDC8BB33}"/>
          </ac:spMkLst>
        </pc:spChg>
        <pc:spChg chg="mod">
          <ac:chgData name="Claudia Lederer-Woods" userId="1524adef-dd22-4114-a184-802a7ad75624" providerId="ADAL" clId="{A2E31006-AD1E-264D-B5FB-DE9DF4C23A79}" dt="2024-03-12T09:52:54.753" v="1230" actId="1076"/>
          <ac:spMkLst>
            <pc:docMk/>
            <pc:sldMk cId="2609369372" sldId="284"/>
            <ac:spMk id="11" creationId="{00000000-0000-0000-0000-000000000000}"/>
          </ac:spMkLst>
        </pc:spChg>
        <pc:spChg chg="mod">
          <ac:chgData name="Claudia Lederer-Woods" userId="1524adef-dd22-4114-a184-802a7ad75624" providerId="ADAL" clId="{A2E31006-AD1E-264D-B5FB-DE9DF4C23A79}" dt="2024-03-12T12:33:52.107" v="1521" actId="14100"/>
          <ac:spMkLst>
            <pc:docMk/>
            <pc:sldMk cId="2609369372" sldId="284"/>
            <ac:spMk id="12" creationId="{15024DBE-0A1E-09C3-E55C-087F7E15C129}"/>
          </ac:spMkLst>
        </pc:spChg>
        <pc:spChg chg="mod">
          <ac:chgData name="Claudia Lederer-Woods" userId="1524adef-dd22-4114-a184-802a7ad75624" providerId="ADAL" clId="{A2E31006-AD1E-264D-B5FB-DE9DF4C23A79}" dt="2024-03-12T09:52:17.685" v="1221" actId="1076"/>
          <ac:spMkLst>
            <pc:docMk/>
            <pc:sldMk cId="2609369372" sldId="284"/>
            <ac:spMk id="15" creationId="{00000000-0000-0000-0000-000000000000}"/>
          </ac:spMkLst>
        </pc:spChg>
        <pc:spChg chg="del mod">
          <ac:chgData name="Claudia Lederer-Woods" userId="1524adef-dd22-4114-a184-802a7ad75624" providerId="ADAL" clId="{A2E31006-AD1E-264D-B5FB-DE9DF4C23A79}" dt="2024-03-12T09:52:10.817" v="1219" actId="478"/>
          <ac:spMkLst>
            <pc:docMk/>
            <pc:sldMk cId="2609369372" sldId="284"/>
            <ac:spMk id="16" creationId="{4FDA34F0-2763-7309-F8AB-472F44F04D54}"/>
          </ac:spMkLst>
        </pc:spChg>
        <pc:spChg chg="mod">
          <ac:chgData name="Claudia Lederer-Woods" userId="1524adef-dd22-4114-a184-802a7ad75624" providerId="ADAL" clId="{A2E31006-AD1E-264D-B5FB-DE9DF4C23A79}" dt="2024-03-12T09:52:17.685" v="1221" actId="1076"/>
          <ac:spMkLst>
            <pc:docMk/>
            <pc:sldMk cId="2609369372" sldId="284"/>
            <ac:spMk id="17" creationId="{E5142EA1-DB52-4BFC-97D2-9CDC3F38A37E}"/>
          </ac:spMkLst>
        </pc:spChg>
        <pc:spChg chg="mod">
          <ac:chgData name="Claudia Lederer-Woods" userId="1524adef-dd22-4114-a184-802a7ad75624" providerId="ADAL" clId="{A2E31006-AD1E-264D-B5FB-DE9DF4C23A79}" dt="2024-03-12T09:52:52.361" v="1229" actId="1076"/>
          <ac:spMkLst>
            <pc:docMk/>
            <pc:sldMk cId="2609369372" sldId="284"/>
            <ac:spMk id="20" creationId="{FCA5F017-2248-5CC4-6FF5-E17447C35891}"/>
          </ac:spMkLst>
        </pc:spChg>
        <pc:picChg chg="mod">
          <ac:chgData name="Claudia Lederer-Woods" userId="1524adef-dd22-4114-a184-802a7ad75624" providerId="ADAL" clId="{A2E31006-AD1E-264D-B5FB-DE9DF4C23A79}" dt="2024-03-12T09:52:17.685" v="1221" actId="1076"/>
          <ac:picMkLst>
            <pc:docMk/>
            <pc:sldMk cId="2609369372" sldId="284"/>
            <ac:picMk id="8" creationId="{00000000-0000-0000-0000-000000000000}"/>
          </ac:picMkLst>
        </pc:picChg>
        <pc:picChg chg="mod">
          <ac:chgData name="Claudia Lederer-Woods" userId="1524adef-dd22-4114-a184-802a7ad75624" providerId="ADAL" clId="{A2E31006-AD1E-264D-B5FB-DE9DF4C23A79}" dt="2024-03-12T09:07:37.165" v="801" actId="1076"/>
          <ac:picMkLst>
            <pc:docMk/>
            <pc:sldMk cId="2609369372" sldId="284"/>
            <ac:picMk id="1026" creationId="{5A83F8F4-0CE9-42D1-2065-1CD38754B614}"/>
          </ac:picMkLst>
        </pc:picChg>
        <pc:cxnChg chg="mod">
          <ac:chgData name="Claudia Lederer-Woods" userId="1524adef-dd22-4114-a184-802a7ad75624" providerId="ADAL" clId="{A2E31006-AD1E-264D-B5FB-DE9DF4C23A79}" dt="2024-03-12T09:52:17.685" v="1221" actId="1076"/>
          <ac:cxnSpMkLst>
            <pc:docMk/>
            <pc:sldMk cId="2609369372" sldId="284"/>
            <ac:cxnSpMk id="9" creationId="{00000000-0000-0000-0000-000000000000}"/>
          </ac:cxnSpMkLst>
        </pc:cxnChg>
        <pc:cxnChg chg="mod">
          <ac:chgData name="Claudia Lederer-Woods" userId="1524adef-dd22-4114-a184-802a7ad75624" providerId="ADAL" clId="{A2E31006-AD1E-264D-B5FB-DE9DF4C23A79}" dt="2024-03-12T09:52:17.685" v="1221" actId="1076"/>
          <ac:cxnSpMkLst>
            <pc:docMk/>
            <pc:sldMk cId="2609369372" sldId="284"/>
            <ac:cxnSpMk id="21" creationId="{15517184-0C39-4570-5C3D-7B739561B0A3}"/>
          </ac:cxnSpMkLst>
        </pc:cxnChg>
      </pc:sldChg>
      <pc:sldChg chg="addSp delSp modSp mod delAnim modAnim">
        <pc:chgData name="Claudia Lederer-Woods" userId="1524adef-dd22-4114-a184-802a7ad75624" providerId="ADAL" clId="{A2E31006-AD1E-264D-B5FB-DE9DF4C23A79}" dt="2024-03-12T11:51:23.440" v="1360" actId="20577"/>
        <pc:sldMkLst>
          <pc:docMk/>
          <pc:sldMk cId="1110307629" sldId="362"/>
        </pc:sldMkLst>
        <pc:spChg chg="add mod">
          <ac:chgData name="Claudia Lederer-Woods" userId="1524adef-dd22-4114-a184-802a7ad75624" providerId="ADAL" clId="{A2E31006-AD1E-264D-B5FB-DE9DF4C23A79}" dt="2024-03-12T11:45:49.435" v="1333" actId="1076"/>
          <ac:spMkLst>
            <pc:docMk/>
            <pc:sldMk cId="1110307629" sldId="362"/>
            <ac:spMk id="2" creationId="{520B92B7-B4BB-D6B8-B126-1E164D3B7F8A}"/>
          </ac:spMkLst>
        </pc:spChg>
        <pc:spChg chg="mod">
          <ac:chgData name="Claudia Lederer-Woods" userId="1524adef-dd22-4114-a184-802a7ad75624" providerId="ADAL" clId="{A2E31006-AD1E-264D-B5FB-DE9DF4C23A79}" dt="2024-03-12T09:49:10.382" v="1129" actId="20577"/>
          <ac:spMkLst>
            <pc:docMk/>
            <pc:sldMk cId="1110307629" sldId="362"/>
            <ac:spMk id="19" creationId="{6895C66D-CA96-9057-88B5-0327D2D82A7A}"/>
          </ac:spMkLst>
        </pc:spChg>
        <pc:spChg chg="mod">
          <ac:chgData name="Claudia Lederer-Woods" userId="1524adef-dd22-4114-a184-802a7ad75624" providerId="ADAL" clId="{A2E31006-AD1E-264D-B5FB-DE9DF4C23A79}" dt="2024-03-12T08:48:34.658" v="283" actId="20577"/>
          <ac:spMkLst>
            <pc:docMk/>
            <pc:sldMk cId="1110307629" sldId="362"/>
            <ac:spMk id="22" creationId="{8FE73229-58F4-482A-6DBE-073ABE5D72CC}"/>
          </ac:spMkLst>
        </pc:spChg>
        <pc:spChg chg="mod">
          <ac:chgData name="Claudia Lederer-Woods" userId="1524adef-dd22-4114-a184-802a7ad75624" providerId="ADAL" clId="{A2E31006-AD1E-264D-B5FB-DE9DF4C23A79}" dt="2024-03-12T11:51:23.440" v="1360" actId="20577"/>
          <ac:spMkLst>
            <pc:docMk/>
            <pc:sldMk cId="1110307629" sldId="362"/>
            <ac:spMk id="23" creationId="{23B743D1-4276-9A30-268B-926219E7CD6C}"/>
          </ac:spMkLst>
        </pc:spChg>
        <pc:spChg chg="mod">
          <ac:chgData name="Claudia Lederer-Woods" userId="1524adef-dd22-4114-a184-802a7ad75624" providerId="ADAL" clId="{A2E31006-AD1E-264D-B5FB-DE9DF4C23A79}" dt="2024-03-12T08:47:27.846" v="249" actId="1076"/>
          <ac:spMkLst>
            <pc:docMk/>
            <pc:sldMk cId="1110307629" sldId="362"/>
            <ac:spMk id="26" creationId="{F5729751-F8E5-ED0A-66AB-698039C5BE00}"/>
          </ac:spMkLst>
        </pc:spChg>
        <pc:spChg chg="del mod">
          <ac:chgData name="Claudia Lederer-Woods" userId="1524adef-dd22-4114-a184-802a7ad75624" providerId="ADAL" clId="{A2E31006-AD1E-264D-B5FB-DE9DF4C23A79}" dt="2024-03-12T08:58:15.226" v="486" actId="478"/>
          <ac:spMkLst>
            <pc:docMk/>
            <pc:sldMk cId="1110307629" sldId="362"/>
            <ac:spMk id="27" creationId="{F43F14FC-B983-BA2B-B123-D28D3ED60160}"/>
          </ac:spMkLst>
        </pc:spChg>
      </pc:sldChg>
      <pc:sldChg chg="addSp delSp modSp del mod modAnim">
        <pc:chgData name="Claudia Lederer-Woods" userId="1524adef-dd22-4114-a184-802a7ad75624" providerId="ADAL" clId="{A2E31006-AD1E-264D-B5FB-DE9DF4C23A79}" dt="2024-03-12T09:37:02.936" v="1118" actId="2696"/>
        <pc:sldMkLst>
          <pc:docMk/>
          <pc:sldMk cId="3232994193" sldId="364"/>
        </pc:sldMkLst>
        <pc:spChg chg="add mod">
          <ac:chgData name="Claudia Lederer-Woods" userId="1524adef-dd22-4114-a184-802a7ad75624" providerId="ADAL" clId="{A2E31006-AD1E-264D-B5FB-DE9DF4C23A79}" dt="2024-03-12T08:23:49.372" v="21"/>
          <ac:spMkLst>
            <pc:docMk/>
            <pc:sldMk cId="3232994193" sldId="364"/>
            <ac:spMk id="3" creationId="{89E253E5-2492-5B63-87BB-43F8A3920FAA}"/>
          </ac:spMkLst>
        </pc:spChg>
        <pc:spChg chg="del">
          <ac:chgData name="Claudia Lederer-Woods" userId="1524adef-dd22-4114-a184-802a7ad75624" providerId="ADAL" clId="{A2E31006-AD1E-264D-B5FB-DE9DF4C23A79}" dt="2024-03-12T08:23:36.497" v="20" actId="478"/>
          <ac:spMkLst>
            <pc:docMk/>
            <pc:sldMk cId="3232994193" sldId="364"/>
            <ac:spMk id="17" creationId="{01364BD3-6136-02FE-58CD-0F0B9A9E9645}"/>
          </ac:spMkLst>
        </pc:spChg>
        <pc:spChg chg="mod">
          <ac:chgData name="Claudia Lederer-Woods" userId="1524adef-dd22-4114-a184-802a7ad75624" providerId="ADAL" clId="{A2E31006-AD1E-264D-B5FB-DE9DF4C23A79}" dt="2024-03-12T09:12:28.785" v="824" actId="20577"/>
          <ac:spMkLst>
            <pc:docMk/>
            <pc:sldMk cId="3232994193" sldId="364"/>
            <ac:spMk id="27" creationId="{16D07566-AB50-DBF9-759D-0B9B3C95AB10}"/>
          </ac:spMkLst>
        </pc:spChg>
      </pc:sldChg>
      <pc:sldChg chg="del">
        <pc:chgData name="Claudia Lederer-Woods" userId="1524adef-dd22-4114-a184-802a7ad75624" providerId="ADAL" clId="{A2E31006-AD1E-264D-B5FB-DE9DF4C23A79}" dt="2024-03-12T11:28:27.683" v="1301" actId="2696"/>
        <pc:sldMkLst>
          <pc:docMk/>
          <pc:sldMk cId="4024943366" sldId="366"/>
        </pc:sldMkLst>
      </pc:sldChg>
      <pc:sldChg chg="del">
        <pc:chgData name="Claudia Lederer-Woods" userId="1524adef-dd22-4114-a184-802a7ad75624" providerId="ADAL" clId="{A2E31006-AD1E-264D-B5FB-DE9DF4C23A79}" dt="2024-03-12T11:28:28.815" v="1302" actId="2696"/>
        <pc:sldMkLst>
          <pc:docMk/>
          <pc:sldMk cId="4117038820" sldId="367"/>
        </pc:sldMkLst>
      </pc:sldChg>
      <pc:sldChg chg="modSp mod modNotesTx">
        <pc:chgData name="Claudia Lederer-Woods" userId="1524adef-dd22-4114-a184-802a7ad75624" providerId="ADAL" clId="{A2E31006-AD1E-264D-B5FB-DE9DF4C23A79}" dt="2024-03-12T14:16:13.199" v="1572" actId="20577"/>
        <pc:sldMkLst>
          <pc:docMk/>
          <pc:sldMk cId="3749271411" sldId="368"/>
        </pc:sldMkLst>
        <pc:spChg chg="mod">
          <ac:chgData name="Claudia Lederer-Woods" userId="1524adef-dd22-4114-a184-802a7ad75624" providerId="ADAL" clId="{A2E31006-AD1E-264D-B5FB-DE9DF4C23A79}" dt="2024-03-12T08:59:58.431" v="514" actId="208"/>
          <ac:spMkLst>
            <pc:docMk/>
            <pc:sldMk cId="3749271411" sldId="368"/>
            <ac:spMk id="12" creationId="{D1B2E012-E42F-15F0-A850-3D6001468A9D}"/>
          </ac:spMkLst>
        </pc:spChg>
        <pc:spChg chg="mod">
          <ac:chgData name="Claudia Lederer-Woods" userId="1524adef-dd22-4114-a184-802a7ad75624" providerId="ADAL" clId="{A2E31006-AD1E-264D-B5FB-DE9DF4C23A79}" dt="2024-03-12T08:59:41.535" v="509" actId="207"/>
          <ac:spMkLst>
            <pc:docMk/>
            <pc:sldMk cId="3749271411" sldId="368"/>
            <ac:spMk id="13" creationId="{50F42687-F764-E25F-548D-2E8E692D2D48}"/>
          </ac:spMkLst>
        </pc:spChg>
        <pc:spChg chg="mod">
          <ac:chgData name="Claudia Lederer-Woods" userId="1524adef-dd22-4114-a184-802a7ad75624" providerId="ADAL" clId="{A2E31006-AD1E-264D-B5FB-DE9DF4C23A79}" dt="2024-03-12T08:33:15.444" v="23" actId="57"/>
          <ac:spMkLst>
            <pc:docMk/>
            <pc:sldMk cId="3749271411" sldId="368"/>
            <ac:spMk id="30" creationId="{3EA23F4C-803B-06F2-9475-BC756A62583F}"/>
          </ac:spMkLst>
        </pc:spChg>
      </pc:sldChg>
      <pc:sldChg chg="addSp modSp mod setBg">
        <pc:chgData name="Claudia Lederer-Woods" userId="1524adef-dd22-4114-a184-802a7ad75624" providerId="ADAL" clId="{A2E31006-AD1E-264D-B5FB-DE9DF4C23A79}" dt="2024-03-12T09:37:55.230" v="1121" actId="208"/>
        <pc:sldMkLst>
          <pc:docMk/>
          <pc:sldMk cId="2346202791" sldId="511"/>
        </pc:sldMkLst>
        <pc:spChg chg="ord">
          <ac:chgData name="Claudia Lederer-Woods" userId="1524adef-dd22-4114-a184-802a7ad75624" providerId="ADAL" clId="{A2E31006-AD1E-264D-B5FB-DE9DF4C23A79}" dt="2024-03-12T09:09:32.097" v="806" actId="26606"/>
          <ac:spMkLst>
            <pc:docMk/>
            <pc:sldMk cId="2346202791" sldId="511"/>
            <ac:spMk id="3" creationId="{00000000-0000-0000-0000-000000000000}"/>
          </ac:spMkLst>
        </pc:spChg>
        <pc:spChg chg="ord">
          <ac:chgData name="Claudia Lederer-Woods" userId="1524adef-dd22-4114-a184-802a7ad75624" providerId="ADAL" clId="{A2E31006-AD1E-264D-B5FB-DE9DF4C23A79}" dt="2024-03-12T09:09:32.097" v="806" actId="26606"/>
          <ac:spMkLst>
            <pc:docMk/>
            <pc:sldMk cId="2346202791" sldId="511"/>
            <ac:spMk id="4" creationId="{00000000-0000-0000-0000-000000000000}"/>
          </ac:spMkLst>
        </pc:spChg>
        <pc:spChg chg="mod">
          <ac:chgData name="Claudia Lederer-Woods" userId="1524adef-dd22-4114-a184-802a7ad75624" providerId="ADAL" clId="{A2E31006-AD1E-264D-B5FB-DE9DF4C23A79}" dt="2024-03-12T09:37:55.230" v="1121" actId="208"/>
          <ac:spMkLst>
            <pc:docMk/>
            <pc:sldMk cId="2346202791" sldId="511"/>
            <ac:spMk id="5" creationId="{02D2344B-BC12-7139-A8FE-4D9852A0A01B}"/>
          </ac:spMkLst>
        </pc:spChg>
        <pc:spChg chg="add">
          <ac:chgData name="Claudia Lederer-Woods" userId="1524adef-dd22-4114-a184-802a7ad75624" providerId="ADAL" clId="{A2E31006-AD1E-264D-B5FB-DE9DF4C23A79}" dt="2024-03-12T09:09:32.097" v="806" actId="26606"/>
          <ac:spMkLst>
            <pc:docMk/>
            <pc:sldMk cId="2346202791" sldId="511"/>
            <ac:spMk id="11" creationId="{99ED5833-B85B-4103-8A3B-CAB0308E6C15}"/>
          </ac:spMkLst>
        </pc:spChg>
        <pc:picChg chg="mod ord">
          <ac:chgData name="Claudia Lederer-Woods" userId="1524adef-dd22-4114-a184-802a7ad75624" providerId="ADAL" clId="{A2E31006-AD1E-264D-B5FB-DE9DF4C23A79}" dt="2024-03-12T09:09:32.097" v="806" actId="26606"/>
          <ac:picMkLst>
            <pc:docMk/>
            <pc:sldMk cId="2346202791" sldId="511"/>
            <ac:picMk id="2" creationId="{94D43E5C-7C04-5064-C1F6-8D71EE9C0889}"/>
          </ac:picMkLst>
        </pc:picChg>
        <pc:picChg chg="add mod">
          <ac:chgData name="Claudia Lederer-Woods" userId="1524adef-dd22-4114-a184-802a7ad75624" providerId="ADAL" clId="{A2E31006-AD1E-264D-B5FB-DE9DF4C23A79}" dt="2024-03-12T09:09:32.097" v="806" actId="26606"/>
          <ac:picMkLst>
            <pc:docMk/>
            <pc:sldMk cId="2346202791" sldId="511"/>
            <ac:picMk id="6" creationId="{626C161B-4EEE-035E-9DBF-11EF7348C85D}"/>
          </ac:picMkLst>
        </pc:picChg>
      </pc:sldChg>
      <pc:sldChg chg="addSp delSp modSp mod">
        <pc:chgData name="Claudia Lederer-Woods" userId="1524adef-dd22-4114-a184-802a7ad75624" providerId="ADAL" clId="{A2E31006-AD1E-264D-B5FB-DE9DF4C23A79}" dt="2024-03-12T12:21:30.032" v="1375" actId="207"/>
        <pc:sldMkLst>
          <pc:docMk/>
          <pc:sldMk cId="2091414412" sldId="512"/>
        </pc:sldMkLst>
        <pc:spChg chg="mod">
          <ac:chgData name="Claudia Lederer-Woods" userId="1524adef-dd22-4114-a184-802a7ad75624" providerId="ADAL" clId="{A2E31006-AD1E-264D-B5FB-DE9DF4C23A79}" dt="2024-03-12T12:00:53.521" v="1361" actId="207"/>
          <ac:spMkLst>
            <pc:docMk/>
            <pc:sldMk cId="2091414412" sldId="512"/>
            <ac:spMk id="12" creationId="{D1B2E012-E42F-15F0-A850-3D6001468A9D}"/>
          </ac:spMkLst>
        </pc:spChg>
        <pc:spChg chg="mod">
          <ac:chgData name="Claudia Lederer-Woods" userId="1524adef-dd22-4114-a184-802a7ad75624" providerId="ADAL" clId="{A2E31006-AD1E-264D-B5FB-DE9DF4C23A79}" dt="2024-03-12T12:00:53.521" v="1361" actId="207"/>
          <ac:spMkLst>
            <pc:docMk/>
            <pc:sldMk cId="2091414412" sldId="512"/>
            <ac:spMk id="13" creationId="{50F42687-F764-E25F-548D-2E8E692D2D48}"/>
          </ac:spMkLst>
        </pc:spChg>
        <pc:spChg chg="mod">
          <ac:chgData name="Claudia Lederer-Woods" userId="1524adef-dd22-4114-a184-802a7ad75624" providerId="ADAL" clId="{A2E31006-AD1E-264D-B5FB-DE9DF4C23A79}" dt="2024-03-12T12:21:17.451" v="1370" actId="1076"/>
          <ac:spMkLst>
            <pc:docMk/>
            <pc:sldMk cId="2091414412" sldId="512"/>
            <ac:spMk id="18" creationId="{D7B8810B-5B4A-9D43-0008-A2FE21BDCC02}"/>
          </ac:spMkLst>
        </pc:spChg>
        <pc:spChg chg="mod">
          <ac:chgData name="Claudia Lederer-Woods" userId="1524adef-dd22-4114-a184-802a7ad75624" providerId="ADAL" clId="{A2E31006-AD1E-264D-B5FB-DE9DF4C23A79}" dt="2024-03-12T12:21:30.032" v="1375" actId="207"/>
          <ac:spMkLst>
            <pc:docMk/>
            <pc:sldMk cId="2091414412" sldId="512"/>
            <ac:spMk id="19" creationId="{4F513F2D-DF42-D289-39FF-DFAA2C3108A8}"/>
          </ac:spMkLst>
        </pc:spChg>
        <pc:picChg chg="del">
          <ac:chgData name="Claudia Lederer-Woods" userId="1524adef-dd22-4114-a184-802a7ad75624" providerId="ADAL" clId="{A2E31006-AD1E-264D-B5FB-DE9DF4C23A79}" dt="2024-03-12T12:20:54.992" v="1363" actId="478"/>
          <ac:picMkLst>
            <pc:docMk/>
            <pc:sldMk cId="2091414412" sldId="512"/>
            <ac:picMk id="16" creationId="{FB24406E-87A0-F280-4AFB-62905944933A}"/>
          </ac:picMkLst>
        </pc:picChg>
        <pc:picChg chg="add mod">
          <ac:chgData name="Claudia Lederer-Woods" userId="1524adef-dd22-4114-a184-802a7ad75624" providerId="ADAL" clId="{A2E31006-AD1E-264D-B5FB-DE9DF4C23A79}" dt="2024-03-12T12:21:18.971" v="1371" actId="1076"/>
          <ac:picMkLst>
            <pc:docMk/>
            <pc:sldMk cId="2091414412" sldId="512"/>
            <ac:picMk id="1026" creationId="{F890285F-C91A-86BA-CC42-B296A082F470}"/>
          </ac:picMkLst>
        </pc:picChg>
      </pc:sldChg>
      <pc:sldChg chg="addSp delSp modSp add mod modAnim modNotesTx">
        <pc:chgData name="Claudia Lederer-Woods" userId="1524adef-dd22-4114-a184-802a7ad75624" providerId="ADAL" clId="{A2E31006-AD1E-264D-B5FB-DE9DF4C23A79}" dt="2024-03-12T14:16:38.487" v="1589" actId="20577"/>
        <pc:sldMkLst>
          <pc:docMk/>
          <pc:sldMk cId="3391407308" sldId="514"/>
        </pc:sldMkLst>
        <pc:spChg chg="add mod">
          <ac:chgData name="Claudia Lederer-Woods" userId="1524adef-dd22-4114-a184-802a7ad75624" providerId="ADAL" clId="{A2E31006-AD1E-264D-B5FB-DE9DF4C23A79}" dt="2024-03-12T11:49:01.252" v="1338" actId="1076"/>
          <ac:spMkLst>
            <pc:docMk/>
            <pc:sldMk cId="3391407308" sldId="514"/>
            <ac:spMk id="6" creationId="{E46F090C-12E5-BF49-AB8C-085ADA9A08CF}"/>
          </ac:spMkLst>
        </pc:spChg>
        <pc:picChg chg="del">
          <ac:chgData name="Claudia Lederer-Woods" userId="1524adef-dd22-4114-a184-802a7ad75624" providerId="ADAL" clId="{A2E31006-AD1E-264D-B5FB-DE9DF4C23A79}" dt="2024-03-12T09:36:54.893" v="1115" actId="478"/>
          <ac:picMkLst>
            <pc:docMk/>
            <pc:sldMk cId="3391407308" sldId="514"/>
            <ac:picMk id="3" creationId="{A1AE206A-E1E0-1058-D335-946CD86D6D0A}"/>
          </ac:picMkLst>
        </pc:picChg>
        <pc:picChg chg="add mod">
          <ac:chgData name="Claudia Lederer-Woods" userId="1524adef-dd22-4114-a184-802a7ad75624" providerId="ADAL" clId="{A2E31006-AD1E-264D-B5FB-DE9DF4C23A79}" dt="2024-03-12T11:49:03.063" v="1339" actId="1076"/>
          <ac:picMkLst>
            <pc:docMk/>
            <pc:sldMk cId="3391407308" sldId="514"/>
            <ac:picMk id="4" creationId="{719EADCA-16DB-DE14-5CC4-BC7CED83F35A}"/>
          </ac:picMkLst>
        </pc:picChg>
        <pc:picChg chg="del">
          <ac:chgData name="Claudia Lederer-Woods" userId="1524adef-dd22-4114-a184-802a7ad75624" providerId="ADAL" clId="{A2E31006-AD1E-264D-B5FB-DE9DF4C23A79}" dt="2024-03-12T09:36:56.180" v="1116" actId="478"/>
          <ac:picMkLst>
            <pc:docMk/>
            <pc:sldMk cId="3391407308" sldId="514"/>
            <ac:picMk id="29" creationId="{DB8D7CE7-570E-9EE3-AE9A-E5CF2AA3EA83}"/>
          </ac:picMkLst>
        </pc:picChg>
      </pc:sldChg>
      <pc:sldChg chg="modSp add mod modNotesTx">
        <pc:chgData name="Claudia Lederer-Woods" userId="1524adef-dd22-4114-a184-802a7ad75624" providerId="ADAL" clId="{A2E31006-AD1E-264D-B5FB-DE9DF4C23A79}" dt="2024-03-12T14:16:42.112" v="1590" actId="20577"/>
        <pc:sldMkLst>
          <pc:docMk/>
          <pc:sldMk cId="1548397006" sldId="515"/>
        </pc:sldMkLst>
        <pc:spChg chg="mod">
          <ac:chgData name="Claudia Lederer-Woods" userId="1524adef-dd22-4114-a184-802a7ad75624" providerId="ADAL" clId="{A2E31006-AD1E-264D-B5FB-DE9DF4C23A79}" dt="2024-03-12T12:12:17.716" v="1362" actId="1076"/>
          <ac:spMkLst>
            <pc:docMk/>
            <pc:sldMk cId="1548397006" sldId="515"/>
            <ac:spMk id="13" creationId="{F18262B7-5323-602E-828C-B714E7E24990}"/>
          </ac:spMkLst>
        </pc:spChg>
      </pc:sldChg>
      <pc:sldChg chg="modSp add mod modAnim modNotesTx">
        <pc:chgData name="Claudia Lederer-Woods" userId="1524adef-dd22-4114-a184-802a7ad75624" providerId="ADAL" clId="{A2E31006-AD1E-264D-B5FB-DE9DF4C23A79}" dt="2024-03-12T14:16:45.435" v="1591" actId="20577"/>
        <pc:sldMkLst>
          <pc:docMk/>
          <pc:sldMk cId="1806440396" sldId="516"/>
        </pc:sldMkLst>
        <pc:spChg chg="mod">
          <ac:chgData name="Claudia Lederer-Woods" userId="1524adef-dd22-4114-a184-802a7ad75624" providerId="ADAL" clId="{A2E31006-AD1E-264D-B5FB-DE9DF4C23A79}" dt="2024-03-12T11:44:03.356" v="1332" actId="20577"/>
          <ac:spMkLst>
            <pc:docMk/>
            <pc:sldMk cId="1806440396" sldId="516"/>
            <ac:spMk id="2" creationId="{919E6EB1-9092-4AD9-9B59-AFA6BB688E41}"/>
          </ac:spMkLst>
        </pc:spChg>
        <pc:spChg chg="mod">
          <ac:chgData name="Claudia Lederer-Woods" userId="1524adef-dd22-4114-a184-802a7ad75624" providerId="ADAL" clId="{A2E31006-AD1E-264D-B5FB-DE9DF4C23A79}" dt="2024-03-12T11:42:45.821" v="1317" actId="20577"/>
          <ac:spMkLst>
            <pc:docMk/>
            <pc:sldMk cId="1806440396" sldId="516"/>
            <ac:spMk id="1026" creationId="{240C2FD9-B293-C1F7-20E4-DB00A58B071C}"/>
          </ac:spMkLst>
        </pc:spChg>
        <pc:picChg chg="mod">
          <ac:chgData name="Claudia Lederer-Woods" userId="1524adef-dd22-4114-a184-802a7ad75624" providerId="ADAL" clId="{A2E31006-AD1E-264D-B5FB-DE9DF4C23A79}" dt="2024-03-12T11:42:59.043" v="1319" actId="1076"/>
          <ac:picMkLst>
            <pc:docMk/>
            <pc:sldMk cId="1806440396" sldId="516"/>
            <ac:picMk id="1029" creationId="{C14E8769-0D08-74D2-2E51-BE331B7DFC17}"/>
          </ac:picMkLst>
        </pc:picChg>
      </pc:sldChg>
      <pc:sldChg chg="add del">
        <pc:chgData name="Claudia Lederer-Woods" userId="1524adef-dd22-4114-a184-802a7ad75624" providerId="ADAL" clId="{A2E31006-AD1E-264D-B5FB-DE9DF4C23A79}" dt="2024-03-12T11:42:26.906" v="1306" actId="2696"/>
        <pc:sldMkLst>
          <pc:docMk/>
          <pc:sldMk cId="2919064246" sldId="5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FE528-ED10-7D42-AE0B-4D3841C04D80}" type="datetimeFigureOut">
              <a:rPr lang="en-US" smtClean="0"/>
              <a:t>3/12/24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48841-103F-374A-BF19-A6CD60B74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6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8841-103F-374A-BF19-A6CD60B740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2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47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55F02-8898-40F2-989F-A9FE5798807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01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8841-103F-374A-BF19-A6CD60B740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73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8841-103F-374A-BF19-A6CD60B740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32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8841-103F-374A-BF19-A6CD60B740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66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48841-103F-374A-BF19-A6CD60B740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701C0-DCDC-FDB3-4EA1-D4B804093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906EFB-8146-4C9F-0415-B920D9FED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D80C-3B6D-102F-492B-0DA350615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26F61-F7D5-F988-521B-3F2BAEFA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E9C15-BEEF-B768-E866-06E0211B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5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F4F6-515E-AC94-C5E5-97AF0B05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8D5D2-0267-A763-D259-2D4FFCDC9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CA5C6-48F5-6A53-73A9-B09C8359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E62B7-C448-3760-33A5-6F980374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9F13-861F-4237-C859-08ED2FE8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2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E7D22-4535-CC29-75C8-5502BA1A8B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E18CF-B9DA-17A4-62C6-2ED3E0089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410ED-5489-6EA0-FB4A-04A5B57E0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74976-B1DA-185B-2FC2-453532E19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BD63D-64E7-CDCC-BFB8-692DD595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8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4B29-B037-2E90-4A20-156329F9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03C93-D14B-E608-46F9-995877606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41A45-42E1-00F8-1315-E0EE7D3C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61E78-6F30-5DF4-B0AC-BE9BFDA99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6CA37-E9F3-4351-866F-EAAE42F7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4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A084-3A17-0BD1-07A7-6AC6E991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BE751-22D4-55DB-C5A7-248535D82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B7DA8-4861-0F3E-8B6A-C16D3C9B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939FA-A808-3384-57ED-DAE71BEE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FA9B7-1193-57C0-2019-5EA94329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7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76BA5-1AA9-F94D-FBC7-564E9F8F5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6C829-D96A-C7BB-B9B9-D30C68A47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FF8A2-BDB5-9F89-8F3C-57F1E881C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53D12-F2E5-FAE9-314E-36646A88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CFD09-CB18-01C8-16E8-BBB18A4A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7F77F-434E-5D52-C49C-3491AD61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2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3351-3E15-5B30-5B1F-EF646AB4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CBBAE-B5BA-89C8-0F49-D78284A68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0A2FC-3B9B-EFFF-780A-3D832FE4F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7F19B9-DF7B-5DCF-A649-A5AAD7399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17B13-A636-1AC1-34BA-826B0736EB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15247B-471B-DB76-4197-2626F62DE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0908B0-0180-87C4-BDF3-0BDEB351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AE32B-D4B4-6A7D-9506-3350D862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6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BAC45-27B0-536C-8DE4-B89EC013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4BF5C-FEC7-F850-66B1-8B806CE4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0A377-9808-82EF-BD97-0DCA84177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1B233-5DDD-0287-EB35-F97B9FDE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E96204-ABF9-962E-ED30-EC8EA96C3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F9EB5-D58B-401C-6A04-18F029C5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4C6A5-306F-9786-66BD-7542B94A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D78D6-F3CE-0BEB-B973-3765C7FE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3F94A-F07E-AEF0-1A1E-415D0576F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8AF2D-0C45-7978-B1A3-EE47CE575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341A7-698F-072F-B7A1-02A45A4B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254BD-0D6C-B3DC-5FA9-2E40783A7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D85BA-2EC7-9EC8-CB88-173AB66D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0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3510-48E2-6705-5434-7601F1518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BCEEE-2B4F-DF02-C77C-FEF3A2BBC2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5C71C-E713-9BBC-6AC5-5C3928231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8DE70-7D63-C7EE-DD4D-06B168D5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34B78-F5DD-6B8F-944E-7DBD5B267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7F217-C187-ABE3-C258-9D74FD48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F50E8-C114-80D1-7054-E1B8C17AA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75196-6DA3-7675-3C7C-F746A3E6F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D0E54-8C7B-7308-BE34-E11092F6F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36152-A1D9-D04C-8CD1-1B816C02D91C}" type="datetimeFigureOut">
              <a:rPr lang="en-US" smtClean="0"/>
              <a:t>3/12/24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9EC1E-B225-3811-102B-40CCFDDF4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3610C-4036-951D-186C-6B934D080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6F13-DE46-F540-8634-D68208EF9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tif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393C2-CC24-6E4F-D6EC-5D3DF4544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5116529"/>
            <a:ext cx="10592174" cy="1000655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</a:rPr>
              <a:t>EDINBURGH NUCLEAR PHYSICS GROUP 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A061CE3-30D3-B956-61F1-1476AA752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9" b="2947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7CE5EF-12CA-EC5E-9C3E-FDCF2D156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67" y="5978726"/>
            <a:ext cx="9416898" cy="484374"/>
          </a:xfrm>
        </p:spPr>
        <p:txBody>
          <a:bodyPr anchor="b">
            <a:noAutofit/>
          </a:bodyPr>
          <a:lstStyle/>
          <a:p>
            <a:pPr algn="l"/>
            <a:r>
              <a:rPr lang="en-US" sz="4000" dirty="0">
                <a:solidFill>
                  <a:srgbClr val="C00000"/>
                </a:solidFill>
              </a:rPr>
              <a:t>in 15 mins</a:t>
            </a:r>
          </a:p>
        </p:txBody>
      </p:sp>
    </p:spTree>
    <p:extLst>
      <p:ext uri="{BB962C8B-B14F-4D97-AF65-F5344CB8AC3E}">
        <p14:creationId xmlns:p14="http://schemas.microsoft.com/office/powerpoint/2010/main" val="331082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users.monash.edu.au/~dprice/research/nsmag/price_rosswog_press_1.jpg">
            <a:extLst>
              <a:ext uri="{FF2B5EF4-FFF2-40B4-BE49-F238E27FC236}">
                <a16:creationId xmlns:a16="http://schemas.microsoft.com/office/drawing/2014/main" id="{10BD867E-AF24-6AA0-A487-27C5016C5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04" y="1917273"/>
            <a:ext cx="2529162" cy="168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41A402-8B15-79AE-3B61-33B61A1BB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084" y="0"/>
            <a:ext cx="3945877" cy="4948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E7D0F4-66D6-18BC-CF82-F31BC5A9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37" y="242321"/>
            <a:ext cx="10515600" cy="1325563"/>
          </a:xfrm>
        </p:spPr>
        <p:txBody>
          <a:bodyPr/>
          <a:lstStyle/>
          <a:p>
            <a:r>
              <a:rPr lang="en-US" dirty="0"/>
              <a:t>Decays of r-process Nuclei:</a:t>
            </a:r>
            <a:br>
              <a:rPr lang="en-US" dirty="0"/>
            </a:br>
            <a:r>
              <a:rPr lang="en-US" dirty="0"/>
              <a:t>AIDA@RIKEN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52F56-2E56-FFE8-F004-92B0A67F0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788" y="5107728"/>
            <a:ext cx="1342343" cy="132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CD3C5C-607D-7240-07AF-39577E752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5" y="3552926"/>
            <a:ext cx="4715805" cy="31096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8262B7-5323-602E-828C-B714E7E24990}"/>
              </a:ext>
            </a:extLst>
          </p:cNvPr>
          <p:cNvSpPr txBox="1"/>
          <p:nvPr/>
        </p:nvSpPr>
        <p:spPr>
          <a:xfrm>
            <a:off x="314595" y="1950314"/>
            <a:ext cx="478270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Measurement of </a:t>
            </a:r>
            <a:r>
              <a:rPr lang="el-GR" sz="2500" dirty="0"/>
              <a:t>β</a:t>
            </a:r>
            <a:r>
              <a:rPr lang="en-US" sz="2500" dirty="0"/>
              <a:t>-decay half lives and </a:t>
            </a:r>
            <a:r>
              <a:rPr lang="el-GR" sz="2500" dirty="0"/>
              <a:t>β</a:t>
            </a:r>
            <a:r>
              <a:rPr lang="en-US" sz="2500" dirty="0"/>
              <a:t>-delayed neutron emission of very n-rich nuclei on r-process path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7F243D-6C3A-B73B-E04B-9C5B62C58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205" y="3282601"/>
            <a:ext cx="5410200" cy="3187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FCCB12-970A-A38C-FDF4-076EBFBD2B33}"/>
              </a:ext>
            </a:extLst>
          </p:cNvPr>
          <p:cNvSpPr txBox="1"/>
          <p:nvPr/>
        </p:nvSpPr>
        <p:spPr>
          <a:xfrm>
            <a:off x="5217396" y="1950314"/>
            <a:ext cx="252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Neutron Star Merger</a:t>
            </a:r>
          </a:p>
        </p:txBody>
      </p:sp>
      <p:pic>
        <p:nvPicPr>
          <p:cNvPr id="2050" name="Picture 2" descr="RIBF International Collaboration Workshop 06">
            <a:extLst>
              <a:ext uri="{FF2B5EF4-FFF2-40B4-BE49-F238E27FC236}">
                <a16:creationId xmlns:a16="http://schemas.microsoft.com/office/drawing/2014/main" id="{1817A486-61F6-9704-6EE1-3B2D9C5BF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83" y="242321"/>
            <a:ext cx="1212592" cy="135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6EB1-9092-4AD9-9B59-AFA6BB688E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112713"/>
            <a:ext cx="11875771" cy="658812"/>
          </a:xfrm>
        </p:spPr>
        <p:txBody>
          <a:bodyPr>
            <a:noAutofit/>
          </a:bodyPr>
          <a:lstStyle/>
          <a:p>
            <a:pPr algn="ctr"/>
            <a:r>
              <a:rPr lang="en-GB" dirty="0"/>
              <a:t> Ion Trap Measurements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B4062-6503-5781-E355-A4EDBC7CB97A}"/>
              </a:ext>
            </a:extLst>
          </p:cNvPr>
          <p:cNvGrpSpPr/>
          <p:nvPr/>
        </p:nvGrpSpPr>
        <p:grpSpPr>
          <a:xfrm>
            <a:off x="5886449" y="703208"/>
            <a:ext cx="5006341" cy="2405752"/>
            <a:chOff x="342064" y="2768363"/>
            <a:chExt cx="3352800" cy="240349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E70FFFE-908A-F368-EC3A-7A64B8F03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762" t="63037" r="39047" b="8405"/>
            <a:stretch/>
          </p:blipFill>
          <p:spPr>
            <a:xfrm>
              <a:off x="342064" y="3824288"/>
              <a:ext cx="3352800" cy="1347569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E1C98A0-E4B1-C3C4-0E44-0A0E8C74B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762" t="18770" r="39047" b="58852"/>
            <a:stretch/>
          </p:blipFill>
          <p:spPr>
            <a:xfrm>
              <a:off x="342064" y="2768363"/>
              <a:ext cx="3352800" cy="1055925"/>
            </a:xfrm>
            <a:prstGeom prst="rect">
              <a:avLst/>
            </a:prstGeom>
          </p:spPr>
        </p:pic>
      </p:grpSp>
      <p:sp>
        <p:nvSpPr>
          <p:cNvPr id="1024" name="TextBox 1023">
            <a:extLst>
              <a:ext uri="{FF2B5EF4-FFF2-40B4-BE49-F238E27FC236}">
                <a16:creationId xmlns:a16="http://schemas.microsoft.com/office/drawing/2014/main" id="{90AFE439-7728-B202-BDCD-5B37158FBC24}"/>
              </a:ext>
            </a:extLst>
          </p:cNvPr>
          <p:cNvSpPr txBox="1"/>
          <p:nvPr/>
        </p:nvSpPr>
        <p:spPr>
          <a:xfrm>
            <a:off x="78103" y="2918044"/>
            <a:ext cx="6551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High precision mass/binding energy measurements of r-process nuclei, TRIUMF</a:t>
            </a:r>
          </a:p>
        </p:txBody>
      </p:sp>
      <p:sp>
        <p:nvSpPr>
          <p:cNvPr id="1026" name="Content Placeholder 2">
            <a:extLst>
              <a:ext uri="{FF2B5EF4-FFF2-40B4-BE49-F238E27FC236}">
                <a16:creationId xmlns:a16="http://schemas.microsoft.com/office/drawing/2014/main" id="{240C2FD9-B293-C1F7-20E4-DB00A58B071C}"/>
              </a:ext>
            </a:extLst>
          </p:cNvPr>
          <p:cNvSpPr txBox="1">
            <a:spLocks/>
          </p:cNvSpPr>
          <p:nvPr/>
        </p:nvSpPr>
        <p:spPr>
          <a:xfrm>
            <a:off x="182881" y="3849791"/>
            <a:ext cx="11692890" cy="2081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For standard model and beyond (with MIT):</a:t>
            </a:r>
          </a:p>
          <a:p>
            <a:r>
              <a:rPr lang="en-GB" sz="2400" dirty="0">
                <a:sym typeface="Wingdings" panose="05000000000000000000" pitchFamily="2" charset="2"/>
              </a:rPr>
              <a:t>Spin procession measurements </a:t>
            </a:r>
            <a:br>
              <a:rPr lang="en-GB" sz="24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using ion traps</a:t>
            </a:r>
          </a:p>
          <a:p>
            <a:r>
              <a:rPr lang="en-GB" sz="2400" dirty="0">
                <a:sym typeface="Wingdings" panose="05000000000000000000" pitchFamily="2" charset="2"/>
              </a:rPr>
              <a:t>Radioactive molecules with strong internal E field (GV/cm) and polarizability</a:t>
            </a:r>
          </a:p>
          <a:p>
            <a:pPr marL="0" indent="0">
              <a:buNone/>
            </a:pP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dirty="0">
                <a:sym typeface="Wingdings" panose="05000000000000000000" pitchFamily="2" charset="2"/>
              </a:rPr>
              <a:t>Boost sensitivity for </a:t>
            </a:r>
            <a:r>
              <a:rPr lang="en-GB" dirty="0" err="1">
                <a:sym typeface="Wingdings" panose="05000000000000000000" pitchFamily="2" charset="2"/>
              </a:rPr>
              <a:t>eEDM</a:t>
            </a:r>
            <a:endParaRPr lang="en-GB" dirty="0">
              <a:sym typeface="Wingdings" panose="05000000000000000000" pitchFamily="2" charset="2"/>
            </a:endParaRPr>
          </a:p>
        </p:txBody>
      </p:sp>
      <p:pic>
        <p:nvPicPr>
          <p:cNvPr id="1028" name="Picture 1027">
            <a:extLst>
              <a:ext uri="{FF2B5EF4-FFF2-40B4-BE49-F238E27FC236}">
                <a16:creationId xmlns:a16="http://schemas.microsoft.com/office/drawing/2014/main" id="{A0F05BAE-2D30-A296-A729-5ED2926A7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" y="1051561"/>
            <a:ext cx="5703571" cy="1741312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14E8769-0D08-74D2-2E51-BE331B7DF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4031" y="3429000"/>
            <a:ext cx="2491740" cy="2340005"/>
          </a:xfrm>
          <a:prstGeom prst="rect">
            <a:avLst/>
          </a:prstGeom>
        </p:spPr>
      </p:pic>
      <p:sp>
        <p:nvSpPr>
          <p:cNvPr id="1032" name="TextBox 1031">
            <a:extLst>
              <a:ext uri="{FF2B5EF4-FFF2-40B4-BE49-F238E27FC236}">
                <a16:creationId xmlns:a16="http://schemas.microsoft.com/office/drawing/2014/main" id="{D083342B-5F29-0893-6F84-E9766147388D}"/>
              </a:ext>
            </a:extLst>
          </p:cNvPr>
          <p:cNvSpPr txBox="1"/>
          <p:nvPr/>
        </p:nvSpPr>
        <p:spPr>
          <a:xfrm>
            <a:off x="316229" y="5873684"/>
            <a:ext cx="10709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In-house developments for next generation Ion Trap devices and collaboration on trace analysis measurements with School of Biology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/>
      <p:bldP spid="1026" grpId="0"/>
      <p:bldP spid="10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0A2B7F3-65A0-4CC5-8310-3252C59E0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393C2-CC24-6E4F-D6EC-5D3DF4544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950725"/>
            <a:ext cx="10515600" cy="1132696"/>
          </a:xfrm>
        </p:spPr>
        <p:txBody>
          <a:bodyPr>
            <a:normAutofit/>
          </a:bodyPr>
          <a:lstStyle/>
          <a:p>
            <a:r>
              <a:rPr lang="en-US" sz="4400"/>
              <a:t>THE END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A061CE3-30D3-B956-61F1-1476AA752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5" r="3646"/>
          <a:stretch/>
        </p:blipFill>
        <p:spPr>
          <a:xfrm>
            <a:off x="1420261" y="304800"/>
            <a:ext cx="9392179" cy="3672406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327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408F1ED2-E6A6-5E79-CF9B-815890AC8843}"/>
              </a:ext>
            </a:extLst>
          </p:cNvPr>
          <p:cNvSpPr/>
          <p:nvPr/>
        </p:nvSpPr>
        <p:spPr>
          <a:xfrm>
            <a:off x="5808951" y="3628851"/>
            <a:ext cx="4150587" cy="157277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1C8AE1-3E1E-1C09-59F3-BD3165B11A94}"/>
              </a:ext>
            </a:extLst>
          </p:cNvPr>
          <p:cNvSpPr/>
          <p:nvPr/>
        </p:nvSpPr>
        <p:spPr>
          <a:xfrm>
            <a:off x="500061" y="3628852"/>
            <a:ext cx="4928385" cy="15510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103FE638-6E38-B408-F5D7-FE3DB51F6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698" y="957958"/>
            <a:ext cx="1043678" cy="140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.png" descr="image.png">
            <a:extLst>
              <a:ext uri="{FF2B5EF4-FFF2-40B4-BE49-F238E27FC236}">
                <a16:creationId xmlns:a16="http://schemas.microsoft.com/office/drawing/2014/main" id="{5835BA79-0170-5D21-ED5D-6D1F2FCA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555" y="959917"/>
            <a:ext cx="1043678" cy="140495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hil Woods…">
            <a:extLst>
              <a:ext uri="{FF2B5EF4-FFF2-40B4-BE49-F238E27FC236}">
                <a16:creationId xmlns:a16="http://schemas.microsoft.com/office/drawing/2014/main" id="{935D86F6-BF09-E283-2F24-92A858312538}"/>
              </a:ext>
            </a:extLst>
          </p:cNvPr>
          <p:cNvSpPr txBox="1"/>
          <p:nvPr/>
        </p:nvSpPr>
        <p:spPr>
          <a:xfrm>
            <a:off x="5988846" y="2478445"/>
            <a:ext cx="95038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800"/>
            </a:pPr>
            <a:r>
              <a:rPr sz="1400" dirty="0"/>
              <a:t>Phil Woods </a:t>
            </a:r>
          </a:p>
        </p:txBody>
      </p:sp>
      <p:sp>
        <p:nvSpPr>
          <p:cNvPr id="8" name="Marialuisa Aliotta">
            <a:extLst>
              <a:ext uri="{FF2B5EF4-FFF2-40B4-BE49-F238E27FC236}">
                <a16:creationId xmlns:a16="http://schemas.microsoft.com/office/drawing/2014/main" id="{F3858E2C-B8A5-D53E-3367-40D42EB019A2}"/>
              </a:ext>
            </a:extLst>
          </p:cNvPr>
          <p:cNvSpPr txBox="1"/>
          <p:nvPr/>
        </p:nvSpPr>
        <p:spPr>
          <a:xfrm>
            <a:off x="92542" y="2427199"/>
            <a:ext cx="138441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/>
            </a:lvl1pPr>
          </a:lstStyle>
          <a:p>
            <a:pPr>
              <a:defRPr sz="1800"/>
            </a:pPr>
            <a:r>
              <a:rPr sz="1400" dirty="0" err="1"/>
              <a:t>Marialuisa</a:t>
            </a:r>
            <a:r>
              <a:rPr sz="1400" dirty="0"/>
              <a:t> </a:t>
            </a:r>
            <a:r>
              <a:rPr sz="1400" dirty="0" err="1"/>
              <a:t>Aliotta</a:t>
            </a:r>
            <a:br>
              <a:rPr lang="en-GB" sz="1400" dirty="0"/>
            </a:br>
            <a:r>
              <a:rPr lang="en-GB" sz="1400" dirty="0"/>
              <a:t>(Head of Group)</a:t>
            </a:r>
            <a:endParaRPr sz="1400" dirty="0"/>
          </a:p>
        </p:txBody>
      </p:sp>
      <p:pic>
        <p:nvPicPr>
          <p:cNvPr id="9" name="image.png" descr="image.png">
            <a:extLst>
              <a:ext uri="{FF2B5EF4-FFF2-40B4-BE49-F238E27FC236}">
                <a16:creationId xmlns:a16="http://schemas.microsoft.com/office/drawing/2014/main" id="{D2D8BDF6-92D2-A483-8824-CD02966328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996516"/>
            <a:ext cx="1016000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.png" descr="image.png">
            <a:extLst>
              <a:ext uri="{FF2B5EF4-FFF2-40B4-BE49-F238E27FC236}">
                <a16:creationId xmlns:a16="http://schemas.microsoft.com/office/drawing/2014/main" id="{BEC725E3-A526-5A89-0FE0-B31B2DB9B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883" y="927633"/>
            <a:ext cx="1105694" cy="14741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Tom Davinson">
            <a:extLst>
              <a:ext uri="{FF2B5EF4-FFF2-40B4-BE49-F238E27FC236}">
                <a16:creationId xmlns:a16="http://schemas.microsoft.com/office/drawing/2014/main" id="{02D102FA-5A6D-602D-A94A-E1426D3FE575}"/>
              </a:ext>
            </a:extLst>
          </p:cNvPr>
          <p:cNvSpPr txBox="1"/>
          <p:nvPr/>
        </p:nvSpPr>
        <p:spPr>
          <a:xfrm>
            <a:off x="8788216" y="2418863"/>
            <a:ext cx="111376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1200"/>
            </a:lvl1pPr>
          </a:lstStyle>
          <a:p>
            <a:pPr>
              <a:defRPr sz="1800"/>
            </a:pPr>
            <a:r>
              <a:rPr sz="1400" dirty="0"/>
              <a:t>Tom Davinson</a:t>
            </a:r>
          </a:p>
        </p:txBody>
      </p:sp>
      <p:sp>
        <p:nvSpPr>
          <p:cNvPr id="12" name="Claudia Lederer">
            <a:extLst>
              <a:ext uri="{FF2B5EF4-FFF2-40B4-BE49-F238E27FC236}">
                <a16:creationId xmlns:a16="http://schemas.microsoft.com/office/drawing/2014/main" id="{B84BDFDB-4460-C4C4-23D2-6F78D15F93E3}"/>
              </a:ext>
            </a:extLst>
          </p:cNvPr>
          <p:cNvSpPr txBox="1"/>
          <p:nvPr/>
        </p:nvSpPr>
        <p:spPr>
          <a:xfrm>
            <a:off x="2660941" y="2448655"/>
            <a:ext cx="179234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/>
            </a:lvl1pPr>
          </a:lstStyle>
          <a:p>
            <a:pPr>
              <a:defRPr sz="1800"/>
            </a:pPr>
            <a:r>
              <a:rPr sz="1400" dirty="0"/>
              <a:t>Claudia Lederer</a:t>
            </a:r>
            <a:r>
              <a:rPr lang="en-US" sz="1400" dirty="0"/>
              <a:t>-Woods</a:t>
            </a:r>
          </a:p>
        </p:txBody>
      </p:sp>
      <p:pic>
        <p:nvPicPr>
          <p:cNvPr id="13" name="image.png" descr="image.png">
            <a:extLst>
              <a:ext uri="{FF2B5EF4-FFF2-40B4-BE49-F238E27FC236}">
                <a16:creationId xmlns:a16="http://schemas.microsoft.com/office/drawing/2014/main" id="{390A21EB-5D35-635C-FBDF-11E417BDA1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591" y="990583"/>
            <a:ext cx="1015102" cy="136952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om Davinson">
            <a:extLst>
              <a:ext uri="{FF2B5EF4-FFF2-40B4-BE49-F238E27FC236}">
                <a16:creationId xmlns:a16="http://schemas.microsoft.com/office/drawing/2014/main" id="{C8FB5847-01C4-747B-86CE-7BAB477F614A}"/>
              </a:ext>
            </a:extLst>
          </p:cNvPr>
          <p:cNvSpPr txBox="1"/>
          <p:nvPr/>
        </p:nvSpPr>
        <p:spPr>
          <a:xfrm>
            <a:off x="1583129" y="2462594"/>
            <a:ext cx="145167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1200"/>
            </a:lvl1pPr>
          </a:lstStyle>
          <a:p>
            <a:pPr>
              <a:defRPr sz="1800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Carlo Bruno</a:t>
            </a:r>
          </a:p>
          <a:p>
            <a:pPr>
              <a:defRPr sz="1800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Chancellors Fellow</a:t>
            </a:r>
          </a:p>
        </p:txBody>
      </p:sp>
      <p:pic>
        <p:nvPicPr>
          <p:cNvPr id="15" name="Picture 2" descr="mage result for Claudia Lederer">
            <a:extLst>
              <a:ext uri="{FF2B5EF4-FFF2-40B4-BE49-F238E27FC236}">
                <a16:creationId xmlns:a16="http://schemas.microsoft.com/office/drawing/2014/main" id="{DBF99621-D4EC-11B3-22F9-CE9134B30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8369" y="985741"/>
            <a:ext cx="1140232" cy="140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laudia Lederer">
            <a:extLst>
              <a:ext uri="{FF2B5EF4-FFF2-40B4-BE49-F238E27FC236}">
                <a16:creationId xmlns:a16="http://schemas.microsoft.com/office/drawing/2014/main" id="{DD05FE61-2A50-6D34-486F-297950402306}"/>
              </a:ext>
            </a:extLst>
          </p:cNvPr>
          <p:cNvSpPr txBox="1"/>
          <p:nvPr/>
        </p:nvSpPr>
        <p:spPr>
          <a:xfrm>
            <a:off x="4425802" y="2463381"/>
            <a:ext cx="154228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/>
            </a:lvl1pPr>
          </a:lstStyle>
          <a:p>
            <a:pPr>
              <a:defRPr sz="1800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Moritz Pascal Reiter</a:t>
            </a:r>
            <a:br>
              <a:rPr lang="en-US" sz="1400" dirty="0">
                <a:solidFill>
                  <a:schemeClr val="accent1">
                    <a:lumMod val="50000"/>
                  </a:schemeClr>
                </a:solidFill>
              </a:rPr>
            </a:br>
            <a:endParaRPr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4" descr="Photo of Dr M P Reiter">
            <a:extLst>
              <a:ext uri="{FF2B5EF4-FFF2-40B4-BE49-F238E27FC236}">
                <a16:creationId xmlns:a16="http://schemas.microsoft.com/office/drawing/2014/main" id="{7C8AACCC-EDDA-97C0-E6AD-E4BE1187F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795" y="957958"/>
            <a:ext cx="1033109" cy="139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laudia Lederer">
            <a:extLst>
              <a:ext uri="{FF2B5EF4-FFF2-40B4-BE49-F238E27FC236}">
                <a16:creationId xmlns:a16="http://schemas.microsoft.com/office/drawing/2014/main" id="{F9451219-9B22-D7A3-FD9E-E1E910AB1FE5}"/>
              </a:ext>
            </a:extLst>
          </p:cNvPr>
          <p:cNvSpPr txBox="1"/>
          <p:nvPr/>
        </p:nvSpPr>
        <p:spPr>
          <a:xfrm>
            <a:off x="6999921" y="2427199"/>
            <a:ext cx="1240722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/>
            </a:lvl1pPr>
          </a:lstStyle>
          <a:p>
            <a:pPr>
              <a:defRPr sz="1800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Alex Murphy</a:t>
            </a:r>
          </a:p>
          <a:p>
            <a:pPr>
              <a:defRPr sz="1800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(joint with PPE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br>
              <a:rPr lang="en-US" sz="1100" dirty="0">
                <a:solidFill>
                  <a:schemeClr val="accent1">
                    <a:lumMod val="50000"/>
                  </a:schemeClr>
                </a:solidFill>
              </a:rPr>
            </a:br>
            <a:endParaRPr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search Staff">
            <a:extLst>
              <a:ext uri="{FF2B5EF4-FFF2-40B4-BE49-F238E27FC236}">
                <a16:creationId xmlns:a16="http://schemas.microsoft.com/office/drawing/2014/main" id="{22E096F0-A9C4-EB3D-841B-1B25DFF9FECF}"/>
              </a:ext>
            </a:extLst>
          </p:cNvPr>
          <p:cNvSpPr txBox="1"/>
          <p:nvPr/>
        </p:nvSpPr>
        <p:spPr>
          <a:xfrm>
            <a:off x="258212" y="444951"/>
            <a:ext cx="38100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sz="2400" b="1" dirty="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rPr>
              <a:t>Academic</a:t>
            </a:r>
            <a:r>
              <a:rPr sz="2400" b="1" dirty="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rPr>
              <a:t> Staff</a:t>
            </a:r>
          </a:p>
        </p:txBody>
      </p:sp>
      <p:pic>
        <p:nvPicPr>
          <p:cNvPr id="20" name="image.png" descr="image.png">
            <a:extLst>
              <a:ext uri="{FF2B5EF4-FFF2-40B4-BE49-F238E27FC236}">
                <a16:creationId xmlns:a16="http://schemas.microsoft.com/office/drawing/2014/main" id="{021311D2-5EFD-8B8B-C507-2EF373ED754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587" y="1037521"/>
            <a:ext cx="1008635" cy="136101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search Staff">
            <a:extLst>
              <a:ext uri="{FF2B5EF4-FFF2-40B4-BE49-F238E27FC236}">
                <a16:creationId xmlns:a16="http://schemas.microsoft.com/office/drawing/2014/main" id="{C0379BC6-E012-C0D9-B55A-48AD20F395CF}"/>
              </a:ext>
            </a:extLst>
          </p:cNvPr>
          <p:cNvSpPr txBox="1"/>
          <p:nvPr/>
        </p:nvSpPr>
        <p:spPr>
          <a:xfrm>
            <a:off x="198035" y="3174222"/>
            <a:ext cx="38100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80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b="1" dirty="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rPr>
              <a:t>Postdoctoral Researchers</a:t>
            </a:r>
            <a:endParaRPr sz="2400" b="1" dirty="0">
              <a:solidFill>
                <a:srgbClr val="1F497D"/>
              </a:solidFill>
              <a:latin typeface="Capitals"/>
              <a:ea typeface="Capitals"/>
              <a:cs typeface="Capitals"/>
              <a:sym typeface="Capitals"/>
            </a:endParaRPr>
          </a:p>
        </p:txBody>
      </p:sp>
      <p:sp>
        <p:nvSpPr>
          <p:cNvPr id="22" name="Technician">
            <a:extLst>
              <a:ext uri="{FF2B5EF4-FFF2-40B4-BE49-F238E27FC236}">
                <a16:creationId xmlns:a16="http://schemas.microsoft.com/office/drawing/2014/main" id="{D306E0CD-D664-06D7-85CE-7D3A0E9090C6}"/>
              </a:ext>
            </a:extLst>
          </p:cNvPr>
          <p:cNvSpPr txBox="1"/>
          <p:nvPr/>
        </p:nvSpPr>
        <p:spPr>
          <a:xfrm>
            <a:off x="10362008" y="3219493"/>
            <a:ext cx="142827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400" b="1" dirty="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rPr>
              <a:t>Technician</a:t>
            </a:r>
          </a:p>
        </p:txBody>
      </p:sp>
      <p:sp>
        <p:nvSpPr>
          <p:cNvPr id="23" name="Alan Shotter">
            <a:extLst>
              <a:ext uri="{FF2B5EF4-FFF2-40B4-BE49-F238E27FC236}">
                <a16:creationId xmlns:a16="http://schemas.microsoft.com/office/drawing/2014/main" id="{0F7EE308-BA85-1295-18CA-B306699663C9}"/>
              </a:ext>
            </a:extLst>
          </p:cNvPr>
          <p:cNvSpPr txBox="1"/>
          <p:nvPr/>
        </p:nvSpPr>
        <p:spPr>
          <a:xfrm>
            <a:off x="10510099" y="2398532"/>
            <a:ext cx="9999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/>
            </a:lvl1pPr>
          </a:lstStyle>
          <a:p>
            <a:pPr>
              <a:defRPr sz="1800"/>
            </a:pPr>
            <a:r>
              <a:rPr sz="1400" dirty="0">
                <a:solidFill>
                  <a:schemeClr val="accent1">
                    <a:lumMod val="50000"/>
                  </a:schemeClr>
                </a:solidFill>
              </a:rPr>
              <a:t>Alan Shotter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 sz="1800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(Emeritus)</a:t>
            </a:r>
            <a:endParaRPr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Peter Black">
            <a:extLst>
              <a:ext uri="{FF2B5EF4-FFF2-40B4-BE49-F238E27FC236}">
                <a16:creationId xmlns:a16="http://schemas.microsoft.com/office/drawing/2014/main" id="{807533B3-6553-9C02-68B5-D1EF9DD9BD6D}"/>
              </a:ext>
            </a:extLst>
          </p:cNvPr>
          <p:cNvSpPr txBox="1"/>
          <p:nvPr/>
        </p:nvSpPr>
        <p:spPr>
          <a:xfrm>
            <a:off x="10550438" y="4827181"/>
            <a:ext cx="87737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>
              <a:defRPr sz="1800"/>
            </a:pPr>
            <a:r>
              <a:rPr sz="1200" dirty="0"/>
              <a:t>Peter Black</a:t>
            </a:r>
          </a:p>
        </p:txBody>
      </p:sp>
      <p:pic>
        <p:nvPicPr>
          <p:cNvPr id="28" name="Image" descr="Image">
            <a:extLst>
              <a:ext uri="{FF2B5EF4-FFF2-40B4-BE49-F238E27FC236}">
                <a16:creationId xmlns:a16="http://schemas.microsoft.com/office/drawing/2014/main" id="{69685D45-9E3B-E331-6A7B-F6664FBC26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98" y="3712453"/>
            <a:ext cx="924407" cy="1083226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om Davinson">
            <a:extLst>
              <a:ext uri="{FF2B5EF4-FFF2-40B4-BE49-F238E27FC236}">
                <a16:creationId xmlns:a16="http://schemas.microsoft.com/office/drawing/2014/main" id="{AB8EDDB9-4CAA-9FC6-AB5C-BA337FA31D67}"/>
              </a:ext>
            </a:extLst>
          </p:cNvPr>
          <p:cNvSpPr txBox="1"/>
          <p:nvPr/>
        </p:nvSpPr>
        <p:spPr>
          <a:xfrm>
            <a:off x="1978818" y="4613625"/>
            <a:ext cx="14428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1200"/>
            </a:lvl1pPr>
          </a:lstStyle>
          <a:p>
            <a:pPr>
              <a:defRPr sz="1800"/>
            </a:pPr>
            <a:r>
              <a:rPr lang="en-US" sz="1800" dirty="0"/>
              <a:t>Nikolay </a:t>
            </a:r>
            <a:r>
              <a:rPr lang="en-US" sz="1800" dirty="0" err="1"/>
              <a:t>Sosnin</a:t>
            </a:r>
            <a:endParaRPr sz="1800" dirty="0"/>
          </a:p>
        </p:txBody>
      </p:sp>
      <p:sp>
        <p:nvSpPr>
          <p:cNvPr id="36" name="Tom Davinson">
            <a:extLst>
              <a:ext uri="{FF2B5EF4-FFF2-40B4-BE49-F238E27FC236}">
                <a16:creationId xmlns:a16="http://schemas.microsoft.com/office/drawing/2014/main" id="{513587AF-88F8-2DB9-E7E6-538395129791}"/>
              </a:ext>
            </a:extLst>
          </p:cNvPr>
          <p:cNvSpPr txBox="1"/>
          <p:nvPr/>
        </p:nvSpPr>
        <p:spPr>
          <a:xfrm>
            <a:off x="611202" y="4118501"/>
            <a:ext cx="13676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1200"/>
            </a:lvl1pPr>
          </a:lstStyle>
          <a:p>
            <a:pPr>
              <a:defRPr sz="1800"/>
            </a:pPr>
            <a:r>
              <a:rPr lang="en-US" sz="1800" dirty="0"/>
              <a:t>Jordan Marsh</a:t>
            </a:r>
            <a:endParaRPr sz="1800" dirty="0"/>
          </a:p>
        </p:txBody>
      </p:sp>
      <p:sp>
        <p:nvSpPr>
          <p:cNvPr id="37" name="Tom Davinson">
            <a:extLst>
              <a:ext uri="{FF2B5EF4-FFF2-40B4-BE49-F238E27FC236}">
                <a16:creationId xmlns:a16="http://schemas.microsoft.com/office/drawing/2014/main" id="{C6FC6258-7E53-D1A5-D8D0-7A6332E048F2}"/>
              </a:ext>
            </a:extLst>
          </p:cNvPr>
          <p:cNvSpPr txBox="1"/>
          <p:nvPr/>
        </p:nvSpPr>
        <p:spPr>
          <a:xfrm>
            <a:off x="2749693" y="4190219"/>
            <a:ext cx="22809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1200"/>
            </a:lvl1pPr>
          </a:lstStyle>
          <a:p>
            <a:pPr>
              <a:defRPr sz="1800"/>
            </a:pPr>
            <a:r>
              <a:rPr lang="en-US" sz="1800" dirty="0" err="1"/>
              <a:t>Ragandeep</a:t>
            </a:r>
            <a:r>
              <a:rPr lang="en-US" sz="1800" dirty="0"/>
              <a:t> Singh Sidhu</a:t>
            </a:r>
            <a:endParaRPr sz="1800" dirty="0"/>
          </a:p>
        </p:txBody>
      </p:sp>
      <p:sp>
        <p:nvSpPr>
          <p:cNvPr id="39" name="Tom Davinson">
            <a:extLst>
              <a:ext uri="{FF2B5EF4-FFF2-40B4-BE49-F238E27FC236}">
                <a16:creationId xmlns:a16="http://schemas.microsoft.com/office/drawing/2014/main" id="{77A5FAF7-6523-F287-3547-8EEF4A35B7B7}"/>
              </a:ext>
            </a:extLst>
          </p:cNvPr>
          <p:cNvSpPr txBox="1"/>
          <p:nvPr/>
        </p:nvSpPr>
        <p:spPr>
          <a:xfrm>
            <a:off x="1773871" y="3794604"/>
            <a:ext cx="216084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1200"/>
            </a:lvl1pPr>
          </a:lstStyle>
          <a:p>
            <a:pPr>
              <a:defRPr sz="1800"/>
            </a:pPr>
            <a:r>
              <a:rPr lang="en-US" sz="1800" dirty="0"/>
              <a:t>Alexandra </a:t>
            </a:r>
            <a:r>
              <a:rPr lang="en-US" sz="1800" dirty="0" err="1"/>
              <a:t>Zadvornaya</a:t>
            </a:r>
            <a:endParaRPr lang="en-US" sz="1800" dirty="0"/>
          </a:p>
        </p:txBody>
      </p:sp>
      <p:sp>
        <p:nvSpPr>
          <p:cNvPr id="41" name="Research Staff">
            <a:extLst>
              <a:ext uri="{FF2B5EF4-FFF2-40B4-BE49-F238E27FC236}">
                <a16:creationId xmlns:a16="http://schemas.microsoft.com/office/drawing/2014/main" id="{049FCE08-26D7-9069-9FC4-494C25D4AA15}"/>
              </a:ext>
            </a:extLst>
          </p:cNvPr>
          <p:cNvSpPr txBox="1"/>
          <p:nvPr/>
        </p:nvSpPr>
        <p:spPr>
          <a:xfrm>
            <a:off x="5665514" y="3217594"/>
            <a:ext cx="184124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80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b="1" dirty="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rPr>
              <a:t>PhD Students</a:t>
            </a:r>
            <a:endParaRPr sz="2400" b="1" dirty="0">
              <a:solidFill>
                <a:srgbClr val="1F497D"/>
              </a:solidFill>
              <a:latin typeface="Capitals"/>
              <a:ea typeface="Capitals"/>
              <a:cs typeface="Capitals"/>
              <a:sym typeface="Capitals"/>
            </a:endParaRPr>
          </a:p>
        </p:txBody>
      </p:sp>
      <p:sp>
        <p:nvSpPr>
          <p:cNvPr id="42" name="Tom Davinson">
            <a:extLst>
              <a:ext uri="{FF2B5EF4-FFF2-40B4-BE49-F238E27FC236}">
                <a16:creationId xmlns:a16="http://schemas.microsoft.com/office/drawing/2014/main" id="{47A4F6D8-6376-F855-0E32-0C36BCB82507}"/>
              </a:ext>
            </a:extLst>
          </p:cNvPr>
          <p:cNvSpPr txBox="1"/>
          <p:nvPr/>
        </p:nvSpPr>
        <p:spPr>
          <a:xfrm>
            <a:off x="8393431" y="4176608"/>
            <a:ext cx="176128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defRPr sz="1200"/>
            </a:lvl1pPr>
          </a:lstStyle>
          <a:p>
            <a:pPr>
              <a:defRPr sz="1800"/>
            </a:pPr>
            <a:r>
              <a:rPr lang="en-US" sz="1600" dirty="0"/>
              <a:t>Annie Rooney</a:t>
            </a:r>
          </a:p>
          <a:p>
            <a:pPr>
              <a:defRPr sz="1800"/>
            </a:pP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D648EA-B7C4-035A-CCE9-E6BBB66F6BAC}"/>
              </a:ext>
            </a:extLst>
          </p:cNvPr>
          <p:cNvSpPr txBox="1"/>
          <p:nvPr/>
        </p:nvSpPr>
        <p:spPr>
          <a:xfrm>
            <a:off x="3139381" y="5508662"/>
            <a:ext cx="609874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Grants Awards</a:t>
            </a:r>
            <a:r>
              <a:rPr lang="en-US" dirty="0"/>
              <a:t>:</a:t>
            </a:r>
          </a:p>
          <a:p>
            <a:r>
              <a:rPr lang="en-US" dirty="0"/>
              <a:t>- STFC CG (PI </a:t>
            </a:r>
            <a:r>
              <a:rPr lang="en-US" dirty="0" err="1"/>
              <a:t>Aliotta</a:t>
            </a:r>
            <a:r>
              <a:rPr lang="en-US" dirty="0"/>
              <a:t>, 2024: all core and PDRA posts awarded)</a:t>
            </a:r>
          </a:p>
          <a:p>
            <a:r>
              <a:rPr lang="en-US" dirty="0"/>
              <a:t>- 2 ERC Starting Grants (Bruno, Lederer-Woods)</a:t>
            </a:r>
          </a:p>
          <a:p>
            <a:r>
              <a:rPr lang="en-US" dirty="0"/>
              <a:t>- UK ISOL-SRS, STFC  Project (PI Woods, PM </a:t>
            </a:r>
            <a:r>
              <a:rPr lang="en-US" dirty="0" err="1"/>
              <a:t>Davinson</a:t>
            </a:r>
            <a:r>
              <a:rPr lang="en-US" dirty="0"/>
              <a:t>)</a:t>
            </a:r>
          </a:p>
        </p:txBody>
      </p:sp>
      <p:sp>
        <p:nvSpPr>
          <p:cNvPr id="3" name="Research Staff">
            <a:extLst>
              <a:ext uri="{FF2B5EF4-FFF2-40B4-BE49-F238E27FC236}">
                <a16:creationId xmlns:a16="http://schemas.microsoft.com/office/drawing/2014/main" id="{DCFF417A-4613-8E66-DFBF-1406CA01D076}"/>
              </a:ext>
            </a:extLst>
          </p:cNvPr>
          <p:cNvSpPr txBox="1"/>
          <p:nvPr/>
        </p:nvSpPr>
        <p:spPr>
          <a:xfrm>
            <a:off x="8038972" y="495582"/>
            <a:ext cx="268465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80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b="1" dirty="0">
                <a:solidFill>
                  <a:srgbClr val="1F497D"/>
                </a:solidFill>
                <a:latin typeface="Capitals"/>
                <a:ea typeface="Capitals"/>
                <a:cs typeface="Capitals"/>
                <a:sym typeface="Capitals"/>
              </a:rPr>
              <a:t>Core Research Staff</a:t>
            </a:r>
            <a:endParaRPr sz="2400" b="1" dirty="0">
              <a:solidFill>
                <a:srgbClr val="1F497D"/>
              </a:solidFill>
              <a:latin typeface="Capitals"/>
              <a:ea typeface="Capitals"/>
              <a:cs typeface="Capitals"/>
              <a:sym typeface="Capital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904D65-3560-DDA6-3B9C-0BCBAE173AA0}"/>
              </a:ext>
            </a:extLst>
          </p:cNvPr>
          <p:cNvSpPr txBox="1"/>
          <p:nvPr/>
        </p:nvSpPr>
        <p:spPr>
          <a:xfrm>
            <a:off x="7720298" y="4511994"/>
            <a:ext cx="19956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rPr lang="en-US" sz="1600" dirty="0"/>
              <a:t>Ashley Tattersall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93E8CA-6325-AB63-740A-17A93D8A7687}"/>
              </a:ext>
            </a:extLst>
          </p:cNvPr>
          <p:cNvSpPr txBox="1"/>
          <p:nvPr/>
        </p:nvSpPr>
        <p:spPr>
          <a:xfrm>
            <a:off x="7381249" y="3644609"/>
            <a:ext cx="1810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rPr lang="en-US" sz="1600" dirty="0"/>
              <a:t>Lucia Barbieri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959644-BE67-9FF3-7E6F-84D5FE20C45E}"/>
              </a:ext>
            </a:extLst>
          </p:cNvPr>
          <p:cNvSpPr txBox="1"/>
          <p:nvPr/>
        </p:nvSpPr>
        <p:spPr>
          <a:xfrm>
            <a:off x="7285101" y="4787256"/>
            <a:ext cx="22387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rPr lang="en-US" sz="1600" dirty="0"/>
              <a:t>Callum Brown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95856C-ADD8-6881-3E22-6679DDC60B3A}"/>
              </a:ext>
            </a:extLst>
          </p:cNvPr>
          <p:cNvSpPr txBox="1"/>
          <p:nvPr/>
        </p:nvSpPr>
        <p:spPr>
          <a:xfrm>
            <a:off x="6152169" y="4052001"/>
            <a:ext cx="22387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rPr lang="en-US" sz="1600" dirty="0" err="1"/>
              <a:t>Tayemar</a:t>
            </a:r>
            <a:r>
              <a:rPr lang="en-US" sz="1600" dirty="0"/>
              <a:t> Fowler-Davies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D5962B-0985-D3B4-AA62-8859426C25DF}"/>
              </a:ext>
            </a:extLst>
          </p:cNvPr>
          <p:cNvSpPr txBox="1"/>
          <p:nvPr/>
        </p:nvSpPr>
        <p:spPr>
          <a:xfrm>
            <a:off x="5971262" y="4409937"/>
            <a:ext cx="22387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rPr lang="en-US" sz="1600" dirty="0"/>
              <a:t>Emmanuel </a:t>
            </a:r>
            <a:r>
              <a:rPr lang="en-US" sz="1600" dirty="0" err="1"/>
              <a:t>Odusina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08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895C66D-CA96-9057-88B5-0327D2D82A7A}"/>
              </a:ext>
            </a:extLst>
          </p:cNvPr>
          <p:cNvSpPr/>
          <p:nvPr/>
        </p:nvSpPr>
        <p:spPr>
          <a:xfrm>
            <a:off x="58342" y="1327033"/>
            <a:ext cx="5043487" cy="2671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Study of nuclear reaction processes in: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The Big Bang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Early Universe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Massive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Neutron Star Mergers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FE73229-58F4-482A-6DBE-073ABE5D72CC}"/>
              </a:ext>
            </a:extLst>
          </p:cNvPr>
          <p:cNvSpPr/>
          <p:nvPr/>
        </p:nvSpPr>
        <p:spPr>
          <a:xfrm>
            <a:off x="7368778" y="1078825"/>
            <a:ext cx="4748213" cy="30814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ysClr val="windowText" lastClr="000000"/>
                </a:solidFill>
              </a:rPr>
              <a:t>Properties of Exotic Nuclei</a:t>
            </a:r>
          </a:p>
          <a:p>
            <a:pPr algn="ctr"/>
            <a:endParaRPr lang="en-US" sz="22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ysClr val="windowText" lastClr="000000"/>
                </a:solidFill>
              </a:rPr>
              <a:t>r-process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ysClr val="windowText" lastClr="000000"/>
                </a:solidFill>
              </a:rPr>
              <a:t>New magic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ysClr val="windowText" lastClr="000000"/>
                </a:solidFill>
              </a:rPr>
              <a:t>Rare/new decay modes – e.g. 2 </a:t>
            </a:r>
            <a:r>
              <a:rPr lang="el-GR" sz="2200" dirty="0">
                <a:solidFill>
                  <a:sysClr val="windowText" lastClr="000000"/>
                </a:solidFill>
              </a:rPr>
              <a:t>α, </a:t>
            </a:r>
            <a:r>
              <a:rPr lang="en-US" sz="2200" dirty="0">
                <a:solidFill>
                  <a:sysClr val="windowText" lastClr="000000"/>
                </a:solidFill>
              </a:rPr>
              <a:t>bound state </a:t>
            </a:r>
            <a:r>
              <a:rPr lang="el-GR" sz="2200" dirty="0">
                <a:solidFill>
                  <a:sysClr val="windowText" lastClr="000000"/>
                </a:solidFill>
              </a:rPr>
              <a:t>β</a:t>
            </a:r>
            <a:r>
              <a:rPr lang="en-US" sz="2200" dirty="0">
                <a:solidFill>
                  <a:sysClr val="windowText" lastClr="000000"/>
                </a:solidFill>
              </a:rPr>
              <a:t>-decay, proton decay</a:t>
            </a:r>
            <a:endParaRPr lang="el-GR" sz="22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ysClr val="windowText" lastClr="000000"/>
                </a:solidFill>
              </a:rPr>
              <a:t>Radioactive Molecules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3B743D1-4276-9A30-268B-926219E7CD6C}"/>
              </a:ext>
            </a:extLst>
          </p:cNvPr>
          <p:cNvSpPr/>
          <p:nvPr/>
        </p:nvSpPr>
        <p:spPr>
          <a:xfrm>
            <a:off x="1314449" y="4321733"/>
            <a:ext cx="10379567" cy="2443164"/>
          </a:xfrm>
          <a:prstGeom prst="roundRect">
            <a:avLst/>
          </a:prstGeom>
          <a:solidFill>
            <a:srgbClr val="E8DB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ysClr val="windowText" lastClr="000000"/>
                </a:solidFill>
              </a:rPr>
              <a:t>Expertise:</a:t>
            </a:r>
          </a:p>
          <a:p>
            <a:pPr algn="ctr"/>
            <a:endParaRPr lang="en-US" sz="22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ysClr val="windowText" lastClr="000000"/>
                </a:solidFill>
              </a:rPr>
              <a:t>Advanced Silicon detection systems, e.g. CARME array on CRYRING at FAIR                       AIDA Advanced Implantation Detector Array (RIKEN/Japan and FAIR)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ysClr val="windowText" lastClr="000000"/>
                </a:solidFill>
              </a:rPr>
              <a:t>Ion Trap Systems (TRIUMF, FAIR, Edinburgh lab.)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ysClr val="windowText" lastClr="000000"/>
                </a:solidFill>
              </a:rPr>
              <a:t>Rare event / low background measurements (e.g. LUNA, FAIR)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ysClr val="windowText" lastClr="000000"/>
                </a:solidFill>
              </a:rPr>
              <a:t>Stellar Modelling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D34CBEF-EA25-60B3-0CA4-749D1B99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7" y="1470"/>
            <a:ext cx="10515600" cy="1325563"/>
          </a:xfrm>
        </p:spPr>
        <p:txBody>
          <a:bodyPr/>
          <a:lstStyle/>
          <a:p>
            <a:r>
              <a:rPr lang="en-US" dirty="0"/>
              <a:t>Research </a:t>
            </a:r>
          </a:p>
        </p:txBody>
      </p:sp>
      <p:sp>
        <p:nvSpPr>
          <p:cNvPr id="26" name="Left-right-up Arrow 25">
            <a:extLst>
              <a:ext uri="{FF2B5EF4-FFF2-40B4-BE49-F238E27FC236}">
                <a16:creationId xmlns:a16="http://schemas.microsoft.com/office/drawing/2014/main" id="{F5729751-F8E5-ED0A-66AB-698039C5BE00}"/>
              </a:ext>
            </a:extLst>
          </p:cNvPr>
          <p:cNvSpPr/>
          <p:nvPr/>
        </p:nvSpPr>
        <p:spPr>
          <a:xfrm rot="10800000">
            <a:off x="5174456" y="2213883"/>
            <a:ext cx="2138363" cy="1784913"/>
          </a:xfrm>
          <a:prstGeom prst="leftRightUpArrow">
            <a:avLst/>
          </a:prstGeom>
          <a:gradFill>
            <a:gsLst>
              <a:gs pos="0">
                <a:srgbClr val="E8DBE8"/>
              </a:gs>
              <a:gs pos="74000">
                <a:schemeClr val="accent6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520B92B7-B4BB-D6B8-B126-1E164D3B7F8A}"/>
              </a:ext>
            </a:extLst>
          </p:cNvPr>
          <p:cNvSpPr/>
          <p:nvPr/>
        </p:nvSpPr>
        <p:spPr>
          <a:xfrm>
            <a:off x="3975344" y="2528328"/>
            <a:ext cx="5057775" cy="249538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11103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6" grpId="0" animBg="1"/>
      <p:bldP spid="2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A11410-F104-8DFA-03EA-20D22F73B5DE}"/>
              </a:ext>
            </a:extLst>
          </p:cNvPr>
          <p:cNvSpPr txBox="1"/>
          <p:nvPr/>
        </p:nvSpPr>
        <p:spPr>
          <a:xfrm>
            <a:off x="77205" y="1108638"/>
            <a:ext cx="5177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aboratory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nderground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uclear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strophysics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85686F0-A73B-DD57-1D18-CE8B3F5B4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-605" t="15" r="605" b="6458"/>
          <a:stretch/>
        </p:blipFill>
        <p:spPr>
          <a:xfrm>
            <a:off x="6743" y="1974983"/>
            <a:ext cx="5177651" cy="48764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nettore diritto 5">
            <a:extLst>
              <a:ext uri="{FF2B5EF4-FFF2-40B4-BE49-F238E27FC236}">
                <a16:creationId xmlns:a16="http://schemas.microsoft.com/office/drawing/2014/main" id="{F612C4F7-90DF-4B6C-5E86-8DD87A850411}"/>
              </a:ext>
            </a:extLst>
          </p:cNvPr>
          <p:cNvSpPr/>
          <p:nvPr/>
        </p:nvSpPr>
        <p:spPr>
          <a:xfrm flipH="1">
            <a:off x="1494442" y="2338584"/>
            <a:ext cx="14331" cy="2508933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headEnd type="arrow"/>
            <a:tailEnd type="arrow"/>
          </a:ln>
        </p:spPr>
        <p:txBody>
          <a:bodyPr wrap="none" lIns="108000" tIns="63000" rIns="108000" bIns="63000" anchor="ctr" anchorCtr="0" compatLnSpc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8BD378-BBCA-047A-509D-0CBE738D362C}"/>
              </a:ext>
            </a:extLst>
          </p:cNvPr>
          <p:cNvSpPr txBox="1"/>
          <p:nvPr/>
        </p:nvSpPr>
        <p:spPr>
          <a:xfrm>
            <a:off x="-64317" y="2967550"/>
            <a:ext cx="1648080" cy="6400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~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18"/>
                <a:ea typeface="Arial" pitchFamily="34"/>
                <a:cs typeface="Arial" pitchFamily="34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1400 m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(3800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m.w.e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.)</a:t>
            </a: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15296A2C-4551-AAD0-3EB0-96239E5FC362}"/>
              </a:ext>
            </a:extLst>
          </p:cNvPr>
          <p:cNvSpPr/>
          <p:nvPr/>
        </p:nvSpPr>
        <p:spPr>
          <a:xfrm>
            <a:off x="3414192" y="5002994"/>
            <a:ext cx="101520" cy="104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FF00"/>
          </a:solidFill>
          <a:ln w="9360" cap="sq">
            <a:solidFill>
              <a:srgbClr val="66FF33"/>
            </a:solidFill>
            <a:prstDash val="solid"/>
            <a:miter/>
          </a:ln>
        </p:spPr>
        <p:txBody>
          <a:bodyPr wrap="none" lIns="90000" tIns="46800" rIns="90000" bIns="46800" anchor="ctr" anchorCtr="0" compatLnSpc="0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30BB1772-8277-AE88-F739-800B475E751F}"/>
              </a:ext>
            </a:extLst>
          </p:cNvPr>
          <p:cNvSpPr/>
          <p:nvPr/>
        </p:nvSpPr>
        <p:spPr>
          <a:xfrm>
            <a:off x="3102793" y="3956473"/>
            <a:ext cx="142128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  <a:prstDash val="solid"/>
          </a:ln>
        </p:spPr>
        <p:txBody>
          <a:bodyPr wrap="none" lIns="90000" tIns="46800" rIns="90000" bIns="46800" anchor="t" anchorCtr="0" compatLnSpc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LUNA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50 kV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(1991-2001)</a:t>
            </a: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CB0520E4-37A7-1FC7-64D9-74A5552190B4}"/>
              </a:ext>
            </a:extLst>
          </p:cNvPr>
          <p:cNvSpPr/>
          <p:nvPr/>
        </p:nvSpPr>
        <p:spPr>
          <a:xfrm>
            <a:off x="2238292" y="5158901"/>
            <a:ext cx="171360" cy="164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00"/>
          </a:solidFill>
          <a:ln w="9360" cap="sq">
            <a:solidFill>
              <a:srgbClr val="FF7F00"/>
            </a:solidFill>
            <a:prstDash val="solid"/>
            <a:miter/>
          </a:ln>
        </p:spPr>
        <p:txBody>
          <a:bodyPr wrap="none" lIns="90000" tIns="46800" rIns="90000" bIns="46800" anchor="ctr" anchorCtr="0" compatLnSpc="0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448A02E5-1F2E-6A1F-49D1-2C5D9937DC07}"/>
              </a:ext>
            </a:extLst>
          </p:cNvPr>
          <p:cNvSpPr/>
          <p:nvPr/>
        </p:nvSpPr>
        <p:spPr>
          <a:xfrm>
            <a:off x="712310" y="4983759"/>
            <a:ext cx="1424159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  <a:prstDash val="solid"/>
          </a:ln>
        </p:spPr>
        <p:txBody>
          <a:bodyPr wrap="none" lIns="90000" tIns="46800" rIns="90000" bIns="46800" anchor="t" anchorCtr="0" compatLnSpc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LUNA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400 kV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(2000 → …)</a:t>
            </a:r>
          </a:p>
        </p:txBody>
      </p:sp>
      <p:sp>
        <p:nvSpPr>
          <p:cNvPr id="12" name="CustomShape 8">
            <a:extLst>
              <a:ext uri="{FF2B5EF4-FFF2-40B4-BE49-F238E27FC236}">
                <a16:creationId xmlns:a16="http://schemas.microsoft.com/office/drawing/2014/main" id="{D1B2E012-E42F-15F0-A850-3D6001468A9D}"/>
              </a:ext>
            </a:extLst>
          </p:cNvPr>
          <p:cNvSpPr/>
          <p:nvPr/>
        </p:nvSpPr>
        <p:spPr>
          <a:xfrm>
            <a:off x="3590947" y="5244581"/>
            <a:ext cx="457200" cy="365760"/>
          </a:xfrm>
          <a:prstGeom prst="ellipse">
            <a:avLst/>
          </a:prstGeom>
          <a:noFill/>
          <a:ln w="38160">
            <a:solidFill>
              <a:srgbClr val="00FD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FDFF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stomShape 13">
            <a:extLst>
              <a:ext uri="{FF2B5EF4-FFF2-40B4-BE49-F238E27FC236}">
                <a16:creationId xmlns:a16="http://schemas.microsoft.com/office/drawing/2014/main" id="{50F42687-F764-E25F-548D-2E8E692D2D48}"/>
              </a:ext>
            </a:extLst>
          </p:cNvPr>
          <p:cNvSpPr/>
          <p:nvPr/>
        </p:nvSpPr>
        <p:spPr>
          <a:xfrm>
            <a:off x="3104502" y="5637948"/>
            <a:ext cx="1417866" cy="6485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LUNA MV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(2023 -&gt; …)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DBCFE7D-2AFA-CFD0-87D9-E7C6E5F7031D}"/>
              </a:ext>
            </a:extLst>
          </p:cNvPr>
          <p:cNvSpPr txBox="1"/>
          <p:nvPr/>
        </p:nvSpPr>
        <p:spPr>
          <a:xfrm>
            <a:off x="1865021" y="2370204"/>
            <a:ext cx="3229399" cy="562803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prstDash val="solid"/>
          </a:ln>
          <a:effectLst>
            <a:outerShdw dist="76200" dir="2700000" algn="tl">
              <a:srgbClr val="808080"/>
            </a:outerShdw>
          </a:effectLst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Cosmic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ray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attenuation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: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μ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 → 10</a:t>
            </a:r>
            <a:r>
              <a:rPr kumimoji="0" lang="it-IT" sz="1600" b="0" i="0" u="none" strike="noStrike" kern="1200" cap="none" spc="0" normalizeH="0" baseline="33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-6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				</a:t>
            </a:r>
            <a:r>
              <a:rPr lang="it-IT" sz="1600" dirty="0">
                <a:solidFill>
                  <a:prstClr val="black"/>
                </a:solidFill>
                <a:latin typeface="Liberation Sans" pitchFamily="34"/>
                <a:ea typeface="Droid Sans Fallback" pitchFamily="2"/>
                <a:cs typeface="FreeSans" pitchFamily="2"/>
              </a:rPr>
              <a:t>     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 → 10</a:t>
            </a:r>
            <a:r>
              <a:rPr kumimoji="0" lang="it-IT" sz="1600" b="0" i="0" u="none" strike="noStrike" kern="1200" cap="none" spc="0" normalizeH="0" baseline="33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-3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F5D3C5A-6E8A-6518-BEA5-8E7655A1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62" y="160360"/>
            <a:ext cx="11624703" cy="818709"/>
          </a:xfrm>
        </p:spPr>
        <p:txBody>
          <a:bodyPr>
            <a:normAutofit/>
          </a:bodyPr>
          <a:lstStyle/>
          <a:p>
            <a:r>
              <a:rPr lang="en-US" sz="3500" dirty="0"/>
              <a:t>Big Bang Nucleosynthesis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A23F4C-803B-06F2-9475-BC756A62583F}"/>
              </a:ext>
            </a:extLst>
          </p:cNvPr>
          <p:cNvSpPr txBox="1"/>
          <p:nvPr/>
        </p:nvSpPr>
        <p:spPr>
          <a:xfrm>
            <a:off x="5450668" y="1174277"/>
            <a:ext cx="6600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GB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precise (% level) </a:t>
            </a:r>
            <a:r>
              <a:rPr lang="en-GB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astronomical observations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of deuterium abundance</a:t>
            </a: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800000"/>
              </a:buClr>
              <a:buFont typeface="Arial"/>
              <a:buChar char="•"/>
            </a:pPr>
            <a:r>
              <a:rPr lang="en-GB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uncertain BBN predictions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deuterium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8A0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abundance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(poorly known d(p,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He reaction cross section)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ACDC77E-ACED-80BF-2B02-C27BC5883D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63"/>
          <a:stretch/>
        </p:blipFill>
        <p:spPr>
          <a:xfrm>
            <a:off x="6548898" y="2727882"/>
            <a:ext cx="3142909" cy="409789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F7DAB7D-4A49-4044-1803-97C71B1FB1B7}"/>
              </a:ext>
            </a:extLst>
          </p:cNvPr>
          <p:cNvSpPr txBox="1"/>
          <p:nvPr/>
        </p:nvSpPr>
        <p:spPr>
          <a:xfrm>
            <a:off x="140962" y="6441141"/>
            <a:ext cx="172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Gran </a:t>
            </a:r>
            <a:r>
              <a:rPr lang="en-US" dirty="0" err="1">
                <a:solidFill>
                  <a:schemeClr val="bg1"/>
                </a:solidFill>
              </a:rPr>
              <a:t>Sasso</a:t>
            </a:r>
            <a:r>
              <a:rPr lang="en-US" dirty="0">
                <a:solidFill>
                  <a:schemeClr val="bg1"/>
                </a:solidFill>
              </a:rPr>
              <a:t>, Italy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DD51187-263E-D4FE-F22F-B852D251F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3895" y="64702"/>
            <a:ext cx="8509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7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F890285F-C91A-86BA-CC42-B296A082F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13" y="2559227"/>
            <a:ext cx="5416382" cy="38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85686F0-A73B-DD57-1D18-CE8B3F5B4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-605" t="15" r="605" b="6458"/>
          <a:stretch/>
        </p:blipFill>
        <p:spPr>
          <a:xfrm>
            <a:off x="6743" y="1974983"/>
            <a:ext cx="5177651" cy="48764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nettore diritto 5">
            <a:extLst>
              <a:ext uri="{FF2B5EF4-FFF2-40B4-BE49-F238E27FC236}">
                <a16:creationId xmlns:a16="http://schemas.microsoft.com/office/drawing/2014/main" id="{F612C4F7-90DF-4B6C-5E86-8DD87A850411}"/>
              </a:ext>
            </a:extLst>
          </p:cNvPr>
          <p:cNvSpPr/>
          <p:nvPr/>
        </p:nvSpPr>
        <p:spPr>
          <a:xfrm flipH="1">
            <a:off x="1494442" y="2338584"/>
            <a:ext cx="14331" cy="2508933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headEnd type="arrow"/>
            <a:tailEnd type="arrow"/>
          </a:ln>
        </p:spPr>
        <p:txBody>
          <a:bodyPr wrap="none" lIns="108000" tIns="63000" rIns="108000" bIns="63000" anchor="ctr" anchorCtr="0" compatLnSpc="0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8BD378-BBCA-047A-509D-0CBE738D362C}"/>
              </a:ext>
            </a:extLst>
          </p:cNvPr>
          <p:cNvSpPr txBox="1"/>
          <p:nvPr/>
        </p:nvSpPr>
        <p:spPr>
          <a:xfrm>
            <a:off x="-64317" y="2967550"/>
            <a:ext cx="1648080" cy="6400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/>
                <a:ea typeface="Arial" pitchFamily="34"/>
                <a:cs typeface="Arial" pitchFamily="34"/>
              </a:rPr>
              <a:t>~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18"/>
                <a:ea typeface="Arial" pitchFamily="34"/>
                <a:cs typeface="Arial" pitchFamily="34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1400 m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(3800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m.w.e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beration Sans" pitchFamily="18"/>
                <a:ea typeface="Droid Sans Fallback" pitchFamily="2"/>
                <a:cs typeface="FreeSans" pitchFamily="2"/>
              </a:rPr>
              <a:t>.)</a:t>
            </a: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15296A2C-4551-AAD0-3EB0-96239E5FC362}"/>
              </a:ext>
            </a:extLst>
          </p:cNvPr>
          <p:cNvSpPr/>
          <p:nvPr/>
        </p:nvSpPr>
        <p:spPr>
          <a:xfrm>
            <a:off x="3414192" y="5002994"/>
            <a:ext cx="101520" cy="104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FF00"/>
          </a:solidFill>
          <a:ln w="9360" cap="sq">
            <a:solidFill>
              <a:srgbClr val="66FF33"/>
            </a:solidFill>
            <a:prstDash val="solid"/>
            <a:miter/>
          </a:ln>
        </p:spPr>
        <p:txBody>
          <a:bodyPr wrap="none" lIns="90000" tIns="46800" rIns="90000" bIns="46800" anchor="ctr" anchorCtr="0" compatLnSpc="0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30BB1772-8277-AE88-F739-800B475E751F}"/>
              </a:ext>
            </a:extLst>
          </p:cNvPr>
          <p:cNvSpPr/>
          <p:nvPr/>
        </p:nvSpPr>
        <p:spPr>
          <a:xfrm>
            <a:off x="3102793" y="3956473"/>
            <a:ext cx="142128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  <a:prstDash val="solid"/>
          </a:ln>
        </p:spPr>
        <p:txBody>
          <a:bodyPr wrap="none" lIns="90000" tIns="46800" rIns="90000" bIns="46800" anchor="t" anchorCtr="0" compatLnSpc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LUNA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50 kV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(1991-2001)</a:t>
            </a: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CB0520E4-37A7-1FC7-64D9-74A5552190B4}"/>
              </a:ext>
            </a:extLst>
          </p:cNvPr>
          <p:cNvSpPr/>
          <p:nvPr/>
        </p:nvSpPr>
        <p:spPr>
          <a:xfrm>
            <a:off x="2238292" y="5158901"/>
            <a:ext cx="171360" cy="164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00"/>
          </a:solidFill>
          <a:ln w="9360" cap="sq">
            <a:solidFill>
              <a:srgbClr val="FF7F00"/>
            </a:solidFill>
            <a:prstDash val="solid"/>
            <a:miter/>
          </a:ln>
        </p:spPr>
        <p:txBody>
          <a:bodyPr wrap="none" lIns="90000" tIns="46800" rIns="90000" bIns="46800" anchor="ctr" anchorCtr="0" compatLnSpc="0">
            <a:no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448A02E5-1F2E-6A1F-49D1-2C5D9937DC07}"/>
              </a:ext>
            </a:extLst>
          </p:cNvPr>
          <p:cNvSpPr/>
          <p:nvPr/>
        </p:nvSpPr>
        <p:spPr>
          <a:xfrm>
            <a:off x="712310" y="4983759"/>
            <a:ext cx="1424159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  <a:prstDash val="solid"/>
          </a:ln>
        </p:spPr>
        <p:txBody>
          <a:bodyPr wrap="none" lIns="90000" tIns="46800" rIns="90000" bIns="46800" anchor="t" anchorCtr="0" compatLnSpc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LUNA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400 kV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(2000 → …)</a:t>
            </a:r>
          </a:p>
        </p:txBody>
      </p:sp>
      <p:sp>
        <p:nvSpPr>
          <p:cNvPr id="12" name="CustomShape 8">
            <a:extLst>
              <a:ext uri="{FF2B5EF4-FFF2-40B4-BE49-F238E27FC236}">
                <a16:creationId xmlns:a16="http://schemas.microsoft.com/office/drawing/2014/main" id="{D1B2E012-E42F-15F0-A850-3D6001468A9D}"/>
              </a:ext>
            </a:extLst>
          </p:cNvPr>
          <p:cNvSpPr/>
          <p:nvPr/>
        </p:nvSpPr>
        <p:spPr>
          <a:xfrm>
            <a:off x="3590947" y="5244581"/>
            <a:ext cx="457200" cy="36576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stomShape 13">
            <a:extLst>
              <a:ext uri="{FF2B5EF4-FFF2-40B4-BE49-F238E27FC236}">
                <a16:creationId xmlns:a16="http://schemas.microsoft.com/office/drawing/2014/main" id="{50F42687-F764-E25F-548D-2E8E692D2D48}"/>
              </a:ext>
            </a:extLst>
          </p:cNvPr>
          <p:cNvSpPr/>
          <p:nvPr/>
        </p:nvSpPr>
        <p:spPr>
          <a:xfrm>
            <a:off x="3104502" y="5637948"/>
            <a:ext cx="1417866" cy="6485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LUNA MV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(2023 -&gt; …)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srgbClr val="00FD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DBCFE7D-2AFA-CFD0-87D9-E7C6E5F7031D}"/>
              </a:ext>
            </a:extLst>
          </p:cNvPr>
          <p:cNvSpPr txBox="1"/>
          <p:nvPr/>
        </p:nvSpPr>
        <p:spPr>
          <a:xfrm>
            <a:off x="1865021" y="2370204"/>
            <a:ext cx="3229399" cy="562803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prstDash val="solid"/>
          </a:ln>
          <a:effectLst>
            <a:outerShdw dist="76200" dir="2700000" algn="tl">
              <a:srgbClr val="808080"/>
            </a:outerShdw>
          </a:effectLst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Cosmic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ray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attenuation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: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Liberation Sans" pitchFamily="34"/>
                <a:cs typeface="Liberation Sans" pitchFamily="34"/>
              </a:rPr>
              <a:t>μ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 → 10</a:t>
            </a:r>
            <a:r>
              <a:rPr kumimoji="0" lang="it-IT" sz="1600" b="0" i="0" u="none" strike="noStrike" kern="1200" cap="none" spc="0" normalizeH="0" baseline="33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-6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				</a:t>
            </a:r>
            <a:r>
              <a:rPr lang="it-IT" sz="1600" dirty="0">
                <a:solidFill>
                  <a:prstClr val="black"/>
                </a:solidFill>
                <a:latin typeface="Liberation Sans" pitchFamily="34"/>
                <a:ea typeface="Droid Sans Fallback" pitchFamily="2"/>
                <a:cs typeface="FreeSans" pitchFamily="2"/>
              </a:rPr>
              <a:t>     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 → 10</a:t>
            </a:r>
            <a:r>
              <a:rPr kumimoji="0" lang="it-IT" sz="1600" b="0" i="0" u="none" strike="noStrike" kern="1200" cap="none" spc="0" normalizeH="0" baseline="33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34"/>
                <a:ea typeface="Droid Sans Fallback" pitchFamily="2"/>
                <a:cs typeface="FreeSans" pitchFamily="2"/>
              </a:rPr>
              <a:t>-3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A002AC33-21B3-4309-D68E-28812FF35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7513"/>
            <a:ext cx="4977942" cy="24340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B8810B-5B4A-9D43-0008-A2FE21BDCC02}"/>
              </a:ext>
            </a:extLst>
          </p:cNvPr>
          <p:cNvSpPr txBox="1"/>
          <p:nvPr/>
        </p:nvSpPr>
        <p:spPr>
          <a:xfrm>
            <a:off x="5716846" y="6410652"/>
            <a:ext cx="573625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excellent agreement with baryon density from Planck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513F2D-DF42-D289-39FF-DFAA2C3108A8}"/>
              </a:ext>
            </a:extLst>
          </p:cNvPr>
          <p:cNvSpPr txBox="1"/>
          <p:nvPr/>
        </p:nvSpPr>
        <p:spPr>
          <a:xfrm>
            <a:off x="9519826" y="3164807"/>
            <a:ext cx="19332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8A0F00"/>
                </a:solidFill>
              </a:rPr>
              <a:t>faster deuterium destruction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D7D4EF-717C-C0E8-0A2B-77DCCFE4155D}"/>
              </a:ext>
            </a:extLst>
          </p:cNvPr>
          <p:cNvSpPr txBox="1">
            <a:spLocks/>
          </p:cNvSpPr>
          <p:nvPr/>
        </p:nvSpPr>
        <p:spPr>
          <a:xfrm>
            <a:off x="140962" y="160360"/>
            <a:ext cx="11624703" cy="818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/>
              <a:t>Big Bang Nucleosynthesis</a:t>
            </a:r>
            <a:endParaRPr lang="en-US" sz="3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A8617D-6DF8-BC14-FECD-166C1C7BE90A}"/>
              </a:ext>
            </a:extLst>
          </p:cNvPr>
          <p:cNvSpPr txBox="1"/>
          <p:nvPr/>
        </p:nvSpPr>
        <p:spPr>
          <a:xfrm>
            <a:off x="77205" y="1108638"/>
            <a:ext cx="5177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aboratory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nderground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uclear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strophysics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A0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086159-1A22-F8D4-BC16-453824E9BDD1}"/>
              </a:ext>
            </a:extLst>
          </p:cNvPr>
          <p:cNvSpPr txBox="1"/>
          <p:nvPr/>
        </p:nvSpPr>
        <p:spPr>
          <a:xfrm>
            <a:off x="140962" y="6441141"/>
            <a:ext cx="172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Gran </a:t>
            </a:r>
            <a:r>
              <a:rPr lang="en-US" dirty="0" err="1">
                <a:solidFill>
                  <a:schemeClr val="bg1"/>
                </a:solidFill>
              </a:rPr>
              <a:t>Sasso</a:t>
            </a:r>
            <a:r>
              <a:rPr lang="en-US" dirty="0">
                <a:solidFill>
                  <a:schemeClr val="bg1"/>
                </a:solidFill>
              </a:rPr>
              <a:t>, Italy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157A54-C0B1-73C9-8FF3-817EBA794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3895" y="64702"/>
            <a:ext cx="8509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14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807" y="2452047"/>
            <a:ext cx="5219172" cy="440595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763796" y="640557"/>
            <a:ext cx="0" cy="28098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202667" y="389991"/>
            <a:ext cx="1144248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b="1" cap="small" dirty="0"/>
              <a:t>CARME @ CRYRING</a:t>
            </a:r>
          </a:p>
          <a:p>
            <a:r>
              <a:rPr lang="en-GB" sz="2800" b="1" cap="small" dirty="0"/>
              <a:t>world unique Heavy Ion Storage Ring facility for nuclear astrophysical reaction measurements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96892" y="4470356"/>
            <a:ext cx="15093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revolving ions</a:t>
            </a:r>
          </a:p>
        </p:txBody>
      </p:sp>
      <p:sp>
        <p:nvSpPr>
          <p:cNvPr id="3" name="Circular Arrow 2"/>
          <p:cNvSpPr/>
          <p:nvPr/>
        </p:nvSpPr>
        <p:spPr>
          <a:xfrm rot="2661880" flipH="1">
            <a:off x="4327109" y="3613558"/>
            <a:ext cx="2075163" cy="2157869"/>
          </a:xfrm>
          <a:prstGeom prst="circularArrow">
            <a:avLst>
              <a:gd name="adj1" fmla="val 5734"/>
              <a:gd name="adj2" fmla="val 678206"/>
              <a:gd name="adj3" fmla="val 20422832"/>
              <a:gd name="adj4" fmla="val 1774588"/>
              <a:gd name="adj5" fmla="val 89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9768" y="2036543"/>
            <a:ext cx="38327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Stable beam from local source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5992878" y="2713707"/>
            <a:ext cx="488194" cy="488194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893CBA-67C8-4DBD-992D-7B8D96A84C81}"/>
              </a:ext>
            </a:extLst>
          </p:cNvPr>
          <p:cNvSpPr/>
          <p:nvPr/>
        </p:nvSpPr>
        <p:spPr>
          <a:xfrm>
            <a:off x="2644661" y="2452046"/>
            <a:ext cx="1012633" cy="998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260869" y="2456794"/>
            <a:ext cx="607634" cy="952671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142EA1-DB52-4BFC-97D2-9CDC3F38A37E}"/>
              </a:ext>
            </a:extLst>
          </p:cNvPr>
          <p:cNvSpPr txBox="1"/>
          <p:nvPr/>
        </p:nvSpPr>
        <p:spPr>
          <a:xfrm>
            <a:off x="5605689" y="3224798"/>
            <a:ext cx="77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A5F017-2248-5CC4-6FF5-E17447C35891}"/>
              </a:ext>
            </a:extLst>
          </p:cNvPr>
          <p:cNvSpPr txBox="1"/>
          <p:nvPr/>
        </p:nvSpPr>
        <p:spPr>
          <a:xfrm>
            <a:off x="1144547" y="1986472"/>
            <a:ext cx="20235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FF0000"/>
                </a:solidFill>
              </a:rPr>
              <a:t>Radioactive beam from FAIR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5517184-0C39-4570-5C3D-7B739561B0A3}"/>
              </a:ext>
            </a:extLst>
          </p:cNvPr>
          <p:cNvCxnSpPr>
            <a:cxnSpLocks/>
          </p:cNvCxnSpPr>
          <p:nvPr/>
        </p:nvCxnSpPr>
        <p:spPr>
          <a:xfrm>
            <a:off x="3088772" y="2353047"/>
            <a:ext cx="141576" cy="104635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8">
            <a:extLst>
              <a:ext uri="{FF2B5EF4-FFF2-40B4-BE49-F238E27FC236}">
                <a16:creationId xmlns:a16="http://schemas.microsoft.com/office/drawing/2014/main" id="{15024DBE-0A1E-09C3-E55C-087F7E15C129}"/>
              </a:ext>
            </a:extLst>
          </p:cNvPr>
          <p:cNvSpPr txBox="1"/>
          <p:nvPr/>
        </p:nvSpPr>
        <p:spPr>
          <a:xfrm>
            <a:off x="8020188" y="4687744"/>
            <a:ext cx="3869312" cy="15081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GB" sz="2300" dirty="0"/>
              <a:t>CRYRING must be operated in Extreme High Vacuum (XHV) conditions, i.e. </a:t>
            </a:r>
            <a:r>
              <a:rPr lang="en-GB" sz="2300" b="1" dirty="0"/>
              <a:t>10</a:t>
            </a:r>
            <a:r>
              <a:rPr lang="en-GB" sz="2300" b="1" baseline="30000" dirty="0"/>
              <a:t>-12</a:t>
            </a:r>
            <a:r>
              <a:rPr lang="en-GB" sz="2300" b="1" dirty="0"/>
              <a:t> mbar</a:t>
            </a:r>
            <a:r>
              <a:rPr lang="en-GB" sz="2300" dirty="0"/>
              <a:t>. Very challenging!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83F8F4-0CE9-42D1-2065-1CD38754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273" y="0"/>
            <a:ext cx="1195060" cy="99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936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7" grpId="0"/>
      <p:bldP spid="2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2D2344B-BC12-7139-A8FE-4D9852A0A01B}"/>
              </a:ext>
            </a:extLst>
          </p:cNvPr>
          <p:cNvSpPr/>
          <p:nvPr/>
        </p:nvSpPr>
        <p:spPr>
          <a:xfrm>
            <a:off x="1139792" y="887506"/>
            <a:ext cx="10085426" cy="744004"/>
          </a:xfrm>
          <a:prstGeom prst="roundRect">
            <a:avLst/>
          </a:prstGeom>
          <a:solidFill>
            <a:srgbClr val="00F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CARME: The CRYRING Array for Reaction </a:t>
            </a:r>
            <a:r>
              <a:rPr lang="en-US" sz="33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MEasurements</a:t>
            </a:r>
            <a:endParaRPr lang="en-US" sz="33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detector-movement-in">
            <a:hlinkClick r:id="" action="ppaction://media"/>
            <a:extLst>
              <a:ext uri="{FF2B5EF4-FFF2-40B4-BE49-F238E27FC236}">
                <a16:creationId xmlns:a16="http://schemas.microsoft.com/office/drawing/2014/main" id="{94D43E5C-7C04-5064-C1F6-8D71EE9C08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234" y="2991655"/>
            <a:ext cx="5828261" cy="3278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6C161B-4EEE-035E-9DBF-11EF7348C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505" y="3516198"/>
            <a:ext cx="5828261" cy="2229309"/>
          </a:xfrm>
          <a:prstGeom prst="rect">
            <a:avLst/>
          </a:prstGeom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811626" y="-21394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811626" y="-191082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20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E206A-E1E0-1058-D335-946CD86D6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601" y="3036810"/>
            <a:ext cx="5219998" cy="2219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E7D0F4-66D6-18BC-CF82-F31BC5A9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" y="338121"/>
            <a:ext cx="5900738" cy="818709"/>
          </a:xfrm>
        </p:spPr>
        <p:txBody>
          <a:bodyPr/>
          <a:lstStyle/>
          <a:p>
            <a:r>
              <a:rPr lang="en-US" dirty="0"/>
              <a:t>Cosmic </a:t>
            </a:r>
            <a:r>
              <a:rPr lang="el-GR" dirty="0"/>
              <a:t>γ-</a:t>
            </a:r>
            <a:r>
              <a:rPr lang="en-US" dirty="0"/>
              <a:t>ray emitter </a:t>
            </a:r>
            <a:r>
              <a:rPr lang="en-US" baseline="30000" dirty="0"/>
              <a:t>26</a:t>
            </a:r>
            <a:r>
              <a:rPr lang="en-US" dirty="0"/>
              <a:t>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D76A-7597-FAB8-27D8-8B74E95BE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4267" y="198703"/>
            <a:ext cx="1448103" cy="10115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0901D6-5C3F-BD9E-BBB8-6FB266FBC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3421" y="1261166"/>
            <a:ext cx="1053317" cy="1053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763A8-82F6-B009-1C7D-418C9030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03" y="32736"/>
            <a:ext cx="4119796" cy="24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tegral: gamma-ray observatory">
            <a:extLst>
              <a:ext uri="{FF2B5EF4-FFF2-40B4-BE49-F238E27FC236}">
                <a16:creationId xmlns:a16="http://schemas.microsoft.com/office/drawing/2014/main" id="{922D5BA0-0182-B3F0-648E-1E219E19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07" y="1174262"/>
            <a:ext cx="1497598" cy="11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D9B119-CF6C-239A-6A47-F25B93B613B2}"/>
              </a:ext>
            </a:extLst>
          </p:cNvPr>
          <p:cNvSpPr txBox="1"/>
          <p:nvPr/>
        </p:nvSpPr>
        <p:spPr>
          <a:xfrm>
            <a:off x="278659" y="1354496"/>
            <a:ext cx="451164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5876">
              <a:spcBef>
                <a:spcPts val="773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GB" sz="1900" dirty="0"/>
              <a:t>Galactic </a:t>
            </a:r>
            <a:r>
              <a:rPr lang="en-GB" sz="1900" baseline="30000" dirty="0"/>
              <a:t>26</a:t>
            </a:r>
            <a:r>
              <a:rPr lang="en-GB" sz="1900" dirty="0"/>
              <a:t>Al (T</a:t>
            </a:r>
            <a:r>
              <a:rPr lang="en-GB" sz="1900" baseline="-25000" dirty="0"/>
              <a:t>1/2</a:t>
            </a:r>
            <a:r>
              <a:rPr lang="en-GB" sz="1900" dirty="0"/>
              <a:t>~7x10</a:t>
            </a:r>
            <a:r>
              <a:rPr lang="en-GB" sz="1900" baseline="30000" dirty="0"/>
              <a:t>5</a:t>
            </a:r>
            <a:r>
              <a:rPr lang="en-GB" sz="1900" dirty="0"/>
              <a:t> y) can be detected by satellite telescopes via its characteristic </a:t>
            </a:r>
            <a:r>
              <a:rPr lang="en-GB" sz="1900" dirty="0" err="1"/>
              <a:t>γ</a:t>
            </a:r>
            <a:r>
              <a:rPr lang="en-GB" sz="1900" dirty="0"/>
              <a:t>-ray emission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364BD3-6136-02FE-58CD-0F0B9A9E9645}"/>
              </a:ext>
            </a:extLst>
          </p:cNvPr>
          <p:cNvSpPr txBox="1"/>
          <p:nvPr/>
        </p:nvSpPr>
        <p:spPr>
          <a:xfrm>
            <a:off x="311881" y="2608944"/>
            <a:ext cx="116493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5876">
              <a:spcBef>
                <a:spcPts val="773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GB" sz="1900" dirty="0"/>
              <a:t>Measurement of key neutron destruction reactions at </a:t>
            </a:r>
            <a:r>
              <a:rPr lang="en-GB" sz="1900" b="1" dirty="0"/>
              <a:t>neutron time of flight facility </a:t>
            </a:r>
            <a:r>
              <a:rPr lang="en-GB" sz="1900" b="1" dirty="0" err="1"/>
              <a:t>n_TOF</a:t>
            </a:r>
            <a:r>
              <a:rPr lang="en-GB" sz="1900" dirty="0"/>
              <a:t> with purpose-built Silicon Detection System</a:t>
            </a:r>
          </a:p>
        </p:txBody>
      </p:sp>
      <p:pic>
        <p:nvPicPr>
          <p:cNvPr id="19" name="DSC00366.JPG" descr="DSC00366.JPG">
            <a:extLst>
              <a:ext uri="{FF2B5EF4-FFF2-40B4-BE49-F238E27FC236}">
                <a16:creationId xmlns:a16="http://schemas.microsoft.com/office/drawing/2014/main" id="{D13F1F24-B6DD-A6A2-E03D-4CA9FEDC5DC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81" y="3491155"/>
            <a:ext cx="3856521" cy="289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389DCC-A5C2-6C90-3865-F8A5FC5710ED}"/>
              </a:ext>
            </a:extLst>
          </p:cNvPr>
          <p:cNvSpPr txBox="1"/>
          <p:nvPr/>
        </p:nvSpPr>
        <p:spPr>
          <a:xfrm>
            <a:off x="423899" y="4937350"/>
            <a:ext cx="1448102" cy="37959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telescope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3E8C33-F904-C6C0-FA83-7E4CF6158403}"/>
              </a:ext>
            </a:extLst>
          </p:cNvPr>
          <p:cNvSpPr txBox="1"/>
          <p:nvPr/>
        </p:nvSpPr>
        <p:spPr>
          <a:xfrm>
            <a:off x="2639432" y="5737854"/>
            <a:ext cx="1448103" cy="718145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target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8D7CE7-570E-9EE3-AE9A-E5CF2AA3EA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4" b="56961"/>
          <a:stretch/>
        </p:blipFill>
        <p:spPr>
          <a:xfrm>
            <a:off x="4942681" y="5255940"/>
            <a:ext cx="62697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7D0F4-66D6-18BC-CF82-F31BC5A9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" y="338121"/>
            <a:ext cx="5900738" cy="818709"/>
          </a:xfrm>
        </p:spPr>
        <p:txBody>
          <a:bodyPr/>
          <a:lstStyle/>
          <a:p>
            <a:r>
              <a:rPr lang="en-US" dirty="0"/>
              <a:t>Cosmic </a:t>
            </a:r>
            <a:r>
              <a:rPr lang="el-GR" dirty="0"/>
              <a:t>γ-</a:t>
            </a:r>
            <a:r>
              <a:rPr lang="en-US" dirty="0"/>
              <a:t>ray emitter </a:t>
            </a:r>
            <a:r>
              <a:rPr lang="en-US" baseline="30000" dirty="0"/>
              <a:t>26</a:t>
            </a:r>
            <a:r>
              <a:rPr lang="en-US" dirty="0"/>
              <a:t>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7D76A-7597-FAB8-27D8-8B74E95BE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267" y="198703"/>
            <a:ext cx="1448103" cy="10115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0901D6-5C3F-BD9E-BBB8-6FB266FBC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421" y="1261166"/>
            <a:ext cx="1053317" cy="1053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763A8-82F6-B009-1C7D-418C9030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03" y="32736"/>
            <a:ext cx="4119796" cy="24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ntegral: gamma-ray observatory">
            <a:extLst>
              <a:ext uri="{FF2B5EF4-FFF2-40B4-BE49-F238E27FC236}">
                <a16:creationId xmlns:a16="http://schemas.microsoft.com/office/drawing/2014/main" id="{922D5BA0-0182-B3F0-648E-1E219E19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07" y="1174262"/>
            <a:ext cx="1497598" cy="112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D9B119-CF6C-239A-6A47-F25B93B613B2}"/>
              </a:ext>
            </a:extLst>
          </p:cNvPr>
          <p:cNvSpPr txBox="1"/>
          <p:nvPr/>
        </p:nvSpPr>
        <p:spPr>
          <a:xfrm>
            <a:off x="278659" y="1354496"/>
            <a:ext cx="451164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5876">
              <a:spcBef>
                <a:spcPts val="773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GB" sz="1900" dirty="0"/>
              <a:t>Galactic </a:t>
            </a:r>
            <a:r>
              <a:rPr lang="en-GB" sz="1900" baseline="30000" dirty="0"/>
              <a:t>26</a:t>
            </a:r>
            <a:r>
              <a:rPr lang="en-GB" sz="1900" dirty="0"/>
              <a:t>Al (T</a:t>
            </a:r>
            <a:r>
              <a:rPr lang="en-GB" sz="1900" baseline="-25000" dirty="0"/>
              <a:t>1/2</a:t>
            </a:r>
            <a:r>
              <a:rPr lang="en-GB" sz="1900" dirty="0"/>
              <a:t>~7x10</a:t>
            </a:r>
            <a:r>
              <a:rPr lang="en-GB" sz="1900" baseline="30000" dirty="0"/>
              <a:t>5</a:t>
            </a:r>
            <a:r>
              <a:rPr lang="en-GB" sz="1900" dirty="0"/>
              <a:t> y) can be detected by satellite telescopes via its characteristic </a:t>
            </a:r>
            <a:r>
              <a:rPr lang="en-GB" sz="1900" dirty="0" err="1"/>
              <a:t>γ</a:t>
            </a:r>
            <a:r>
              <a:rPr lang="en-GB" sz="1900" dirty="0"/>
              <a:t>-ray emission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364BD3-6136-02FE-58CD-0F0B9A9E9645}"/>
              </a:ext>
            </a:extLst>
          </p:cNvPr>
          <p:cNvSpPr txBox="1"/>
          <p:nvPr/>
        </p:nvSpPr>
        <p:spPr>
          <a:xfrm>
            <a:off x="311881" y="2608944"/>
            <a:ext cx="116493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5876">
              <a:spcBef>
                <a:spcPts val="773"/>
              </a:spcBef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GB" sz="1900" dirty="0"/>
              <a:t>Measurement of key neutron destruction reactions at </a:t>
            </a:r>
            <a:r>
              <a:rPr lang="en-GB" sz="1900" b="1" dirty="0"/>
              <a:t>neutron time of flight facility </a:t>
            </a:r>
            <a:r>
              <a:rPr lang="en-GB" sz="1900" b="1" dirty="0" err="1"/>
              <a:t>n_TOF</a:t>
            </a:r>
            <a:r>
              <a:rPr lang="en-GB" sz="1900" dirty="0"/>
              <a:t> with purpose-built Silicon Detection System</a:t>
            </a:r>
          </a:p>
        </p:txBody>
      </p:sp>
      <p:pic>
        <p:nvPicPr>
          <p:cNvPr id="19" name="DSC00366.JPG" descr="DSC00366.JPG">
            <a:extLst>
              <a:ext uri="{FF2B5EF4-FFF2-40B4-BE49-F238E27FC236}">
                <a16:creationId xmlns:a16="http://schemas.microsoft.com/office/drawing/2014/main" id="{D13F1F24-B6DD-A6A2-E03D-4CA9FEDC5D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81" y="3491155"/>
            <a:ext cx="3856521" cy="289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389DCC-A5C2-6C90-3865-F8A5FC5710ED}"/>
              </a:ext>
            </a:extLst>
          </p:cNvPr>
          <p:cNvSpPr txBox="1"/>
          <p:nvPr/>
        </p:nvSpPr>
        <p:spPr>
          <a:xfrm>
            <a:off x="423899" y="4937350"/>
            <a:ext cx="1448102" cy="379591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telescope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3E8C33-F904-C6C0-FA83-7E4CF6158403}"/>
              </a:ext>
            </a:extLst>
          </p:cNvPr>
          <p:cNvSpPr txBox="1"/>
          <p:nvPr/>
        </p:nvSpPr>
        <p:spPr>
          <a:xfrm>
            <a:off x="2639432" y="5737854"/>
            <a:ext cx="1448103" cy="718145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170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target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EADCA-16DB-DE14-5CC4-BC7CED83F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4631" y="4285209"/>
            <a:ext cx="7174135" cy="206346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46F090C-12E5-BF49-AB8C-085ADA9A08CF}"/>
              </a:ext>
            </a:extLst>
          </p:cNvPr>
          <p:cNvSpPr/>
          <p:nvPr/>
        </p:nvSpPr>
        <p:spPr>
          <a:xfrm>
            <a:off x="5705520" y="3571004"/>
            <a:ext cx="4636159" cy="504166"/>
          </a:xfrm>
          <a:prstGeom prst="roundRect">
            <a:avLst/>
          </a:prstGeom>
          <a:solidFill>
            <a:srgbClr val="E8DBE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Results followed by astrophysical modelling </a:t>
            </a:r>
          </a:p>
        </p:txBody>
      </p:sp>
    </p:spTree>
    <p:extLst>
      <p:ext uri="{BB962C8B-B14F-4D97-AF65-F5344CB8AC3E}">
        <p14:creationId xmlns:p14="http://schemas.microsoft.com/office/powerpoint/2010/main" val="33914073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4822</TotalTime>
  <Words>654</Words>
  <Application>Microsoft Macintosh PowerPoint</Application>
  <PresentationFormat>Widescreen</PresentationFormat>
  <Paragraphs>125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Capitals</vt:lpstr>
      <vt:lpstr>Liberation Sans</vt:lpstr>
      <vt:lpstr>Office Theme</vt:lpstr>
      <vt:lpstr>EDINBURGH NUCLEAR PHYSICS GROUP </vt:lpstr>
      <vt:lpstr>PowerPoint Presentation</vt:lpstr>
      <vt:lpstr>Research </vt:lpstr>
      <vt:lpstr>Big Bang Nucleosynthesis</vt:lpstr>
      <vt:lpstr>PowerPoint Presentation</vt:lpstr>
      <vt:lpstr>PowerPoint Presentation</vt:lpstr>
      <vt:lpstr>PowerPoint Presentation</vt:lpstr>
      <vt:lpstr>Cosmic γ-ray emitter 26Al</vt:lpstr>
      <vt:lpstr>Cosmic γ-ray emitter 26Al</vt:lpstr>
      <vt:lpstr>Decays of r-process Nuclei: AIDA@RIKEN</vt:lpstr>
      <vt:lpstr> Ion Trap Measurements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NUCLEAR PHYSICS GROUP </dc:title>
  <dc:creator>Claudia Lederer-Woods</dc:creator>
  <cp:lastModifiedBy>Claudia Lederer-Woods</cp:lastModifiedBy>
  <cp:revision>2</cp:revision>
  <dcterms:created xsi:type="dcterms:W3CDTF">2024-03-07T14:12:06Z</dcterms:created>
  <dcterms:modified xsi:type="dcterms:W3CDTF">2024-03-12T14:16:47Z</dcterms:modified>
</cp:coreProperties>
</file>