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251" d="100"/>
          <a:sy n="251" d="100"/>
        </p:scale>
        <p:origin x="24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E20C-7044-4CAF-BF05-893C314E9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8F98B-3E1C-4DF8-B45C-33AEA8AF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EF94-BBA7-4852-ABF1-E0A8F03C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4779-3648-45D8-B0B2-492EE7E7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BA4E-0D2B-48EF-AE69-C2C841EE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5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E6FF-1A83-4051-9D66-BF7B512C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BDB14-3A6A-420E-8F8B-6142D3C7F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BDE1-761A-4D98-BF74-5366730B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E80D9-AE79-49B5-88B2-5F1A14A3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CE33-B57B-4741-9DF0-FCBB1F3A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D803D-9C85-4538-8FA4-0CF05EE3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009E-B83B-426C-8901-A3F4286B2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4310-2CA1-4235-8BF7-3EC3EAEA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C0BE2-D298-454D-A669-81441563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788E-7A63-436B-B73B-B022AD85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5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6C30-82EF-4603-A74F-E33D9852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D399-EBE2-4095-94D0-F0B16700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9C1A-0FFD-4B96-B23E-E6C2574D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7769-DBE2-4E3E-90B3-A208D061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924C-B62D-40AD-97CC-39FD10B0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0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C812-A811-4143-B317-0C88265C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D204D-39C9-4544-881A-0C702E02C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9A38-BBF2-4782-8493-31B1D6A0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3AE61-09B7-4869-8204-0A3BF16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9CC7-B8A8-473C-B27A-D6215735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9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AB7B-131B-4615-88C2-41B57AE5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C506-9EA8-4E1A-905C-E83D2693B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FCDE-FE1D-4EB3-9CB4-1DE2AA17E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62F5B-029F-4578-97BF-4070C032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B80C2-C586-4F1C-AD0D-A9786C23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34F6A-98A3-4792-9EC0-AD21A10F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D4F1-4F0B-4702-9C67-D2B8541D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4DF14-0FCB-4DE6-B194-45D017E31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07025-D747-4ABC-B99F-E27E203F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2B0E7-5B17-4B3F-99F4-71DCDE4FD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880A5-302E-4FEE-98D8-15E4FA5E9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4DB47-C24F-46D9-A33A-DEB9E29F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B62C4-98E1-4F1A-A110-13BAEF0E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8057A-89AA-423A-A8E0-A328B5D2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FDEC-B700-41A4-9D01-A56333BF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5E30D-3F09-4300-BEE8-384E6BFE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9D802-E839-4A37-845E-C451F4D7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7E2E0-2308-4372-BB3B-CFAC4520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4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DE630-215F-44EA-9623-DC8701C3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A5EB2-3716-4FD3-A4A4-A0066696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262A0-F2D2-4BEF-89A0-56AA7301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3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97D2-66F3-46A4-BF0B-9084C0E3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82D6-F3A1-4D3E-8A75-91B73EAD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3047E-3047-46C3-9F69-6C0F00AA8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A0D0-F4B7-4F11-8FBB-8AB2AB39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3EEA6-0BBB-4742-9D2C-1049BFD2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EB3F1-E2E8-47EA-A8E2-C1EAA4CF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4853-ECD5-4E2D-B680-12AD92CD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E7AF5-2DB5-48CE-9890-2A08CC4B9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EA5F9-62F1-430B-B5AA-9432A539E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F05C3-EA01-4F19-99B0-14D3734E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6C996-7AA9-4467-A7B6-4E0A0AEA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3BF85-8725-463F-8D97-6AB360E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2F28F-D8F6-4F90-804C-9E3DCF81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35785-8C39-4A99-B33F-797CD8BDA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C69B-E489-494B-858A-A3C1B9E69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5AE2-ACAF-4D7D-BCFD-092F4C23B19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7776-C0A5-462D-8244-478794C48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14AF-96E4-42D2-9585-3812D7AEB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8B90-502D-434F-9452-538BC41F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3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6033-0D65-4692-8215-BB54B4AA2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8BC88-32DF-440B-952C-8110CB371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4C43C-A5A2-43A9-9F8D-456473FD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2" y="0"/>
            <a:ext cx="11574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9D52-5E35-48C2-A95A-829BC041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7955-9972-4557-A3AC-18B35EB6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224C5-0490-42B9-A61C-67A91760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2" y="0"/>
            <a:ext cx="115748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47ED3-3632-4AF5-8244-0A592AC3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2" y="0"/>
            <a:ext cx="11574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4CC6-80D9-4876-822D-6739ADD2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E919-3F19-487B-A5C8-BF169FCD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130A8-6C25-466B-B7EC-C1371218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2" y="0"/>
            <a:ext cx="11603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Black</dc:creator>
  <cp:lastModifiedBy>Peter Black</cp:lastModifiedBy>
  <cp:revision>1</cp:revision>
  <dcterms:created xsi:type="dcterms:W3CDTF">2024-05-28T11:31:53Z</dcterms:created>
  <dcterms:modified xsi:type="dcterms:W3CDTF">2024-05-28T11:31:53Z</dcterms:modified>
</cp:coreProperties>
</file>