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3" r:id="rId1"/>
  </p:sldMasterIdLst>
  <p:notesMasterIdLst>
    <p:notesMasterId r:id="rId28"/>
  </p:notesMasterIdLst>
  <p:sldIdLst>
    <p:sldId id="257" r:id="rId2"/>
    <p:sldId id="308" r:id="rId3"/>
    <p:sldId id="307" r:id="rId4"/>
    <p:sldId id="378" r:id="rId5"/>
    <p:sldId id="286" r:id="rId6"/>
    <p:sldId id="297" r:id="rId7"/>
    <p:sldId id="362" r:id="rId8"/>
    <p:sldId id="363" r:id="rId9"/>
    <p:sldId id="364" r:id="rId10"/>
    <p:sldId id="2211" r:id="rId11"/>
    <p:sldId id="306" r:id="rId12"/>
    <p:sldId id="366" r:id="rId13"/>
    <p:sldId id="367" r:id="rId14"/>
    <p:sldId id="376" r:id="rId15"/>
    <p:sldId id="377" r:id="rId16"/>
    <p:sldId id="2212" r:id="rId17"/>
    <p:sldId id="2192" r:id="rId18"/>
    <p:sldId id="267" r:id="rId19"/>
    <p:sldId id="258" r:id="rId20"/>
    <p:sldId id="2210" r:id="rId21"/>
    <p:sldId id="262" r:id="rId22"/>
    <p:sldId id="263" r:id="rId23"/>
    <p:sldId id="264" r:id="rId24"/>
    <p:sldId id="2205" r:id="rId25"/>
    <p:sldId id="265" r:id="rId26"/>
    <p:sldId id="270" r:id="rId27"/>
  </p:sldIdLst>
  <p:sldSz cx="9144000" cy="5143500" type="screen16x9"/>
  <p:notesSz cx="6858000" cy="9144000"/>
  <p:embeddedFontLst>
    <p:embeddedFont>
      <p:font typeface="ＭＳ Ｐゴシック" panose="020B0600070205080204" pitchFamily="34" charset="-128"/>
      <p:regular r:id="rId29"/>
    </p:embeddedFont>
    <p:embeddedFont>
      <p:font typeface="Georgia" panose="02040502050405020303" pitchFamily="18" charset="0"/>
      <p:regular r:id="rId30"/>
      <p:bold r:id="rId31"/>
      <p:italic r:id="rId32"/>
      <p:boldItalic r:id="rId33"/>
    </p:embeddedFont>
    <p:embeddedFont>
      <p:font typeface="Roboto Slab" pitchFamily="2" charset="0"/>
      <p:regular r:id="rId34"/>
      <p:bold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Sabine Kessler" initials="SK" lastIdx="17" clrIdx="1">
    <p:extLst>
      <p:ext uri="{19B8F6BF-5375-455C-9EA6-DF929625EA0E}">
        <p15:presenceInfo xmlns:p15="http://schemas.microsoft.com/office/powerpoint/2012/main" userId="S::skessler@pppl.gov::809520a8-e8ad-4ab3-b4ae-616be78aff6a" providerId="AD"/>
      </p:ext>
    </p:extLst>
  </p:cmAuthor>
  <p:cmAuthor id="3" name="Sabine Kessler" initials="" lastIdx="1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D9E8F9"/>
    <a:srgbClr val="445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5"/>
    <p:restoredTop sz="93237" autoAdjust="0"/>
  </p:normalViewPr>
  <p:slideViewPr>
    <p:cSldViewPr snapToGrid="0" snapToObjects="1">
      <p:cViewPr varScale="1">
        <p:scale>
          <a:sx n="124" d="100"/>
          <a:sy n="124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07E6C-6995-5B41-B625-2C5B165B7F08}" type="datetimeFigureOut">
              <a:rPr lang="en-US" smtClean="0"/>
              <a:t>1/4/26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3A9BF-737F-A646-A6B7-6E25E0F18A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10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A9BF-737F-A646-A6B7-6E25E0F18A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2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5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948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75B444BA-D5E2-9A48-B4A0-03DFBD76C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E047E53-D9E2-4742-9BF3-AD183C2B7899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1F778BF-0765-7046-9682-CD6F6A84E6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B0A911E-C9BB-1445-B7E7-C1946A767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740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75B444BA-D5E2-9A48-B4A0-03DFBD76C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E047E53-D9E2-4742-9BF3-AD183C2B7899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1F778BF-0765-7046-9682-CD6F6A84E6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B0A911E-C9BB-1445-B7E7-C1946A767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617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2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A9BF-737F-A646-A6B7-6E25E0F18A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02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964f0ac77_1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g2b964f0ac7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5439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4BB30-9058-EA43-AE72-49D478ED11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678956"/>
            <a:ext cx="8621486" cy="159916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85616"/>
            <a:ext cx="8276897" cy="159250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641-0633-3B4A-BA3E-1E6CE2B36DE2}" type="datetime1">
              <a:rPr lang="en-US" smtClean="0"/>
              <a:t>1/4/26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Go to Insert &gt; Header and Footer to change date and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89088" y="0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642102"/>
            <a:ext cx="8536756" cy="4396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63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Title">
  <p:cSld name="1_Chapter 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>
            <a:spLocks noGrp="1"/>
          </p:cNvSpPr>
          <p:nvPr>
            <p:ph type="pic" idx="2"/>
          </p:nvPr>
        </p:nvSpPr>
        <p:spPr>
          <a:xfrm>
            <a:off x="0" y="742950"/>
            <a:ext cx="9144000" cy="4449817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21"/>
          <p:cNvSpPr/>
          <p:nvPr/>
        </p:nvSpPr>
        <p:spPr>
          <a:xfrm>
            <a:off x="0" y="1836683"/>
            <a:ext cx="8621486" cy="1481785"/>
          </a:xfrm>
          <a:custGeom>
            <a:avLst/>
            <a:gdLst/>
            <a:ahLst/>
            <a:cxnLst/>
            <a:rect l="l" t="t" r="r" b="b"/>
            <a:pathLst>
              <a:path w="8621486" h="1969477" extrusionOk="0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190500" y="1836682"/>
            <a:ext cx="8086396" cy="1481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sz="36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" name="Google Shape;37;p21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89587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69BA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Maingi: 11/12/2024 FESAC Priorities Panel</a:t>
            </a:r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4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1836683"/>
            <a:ext cx="8621486" cy="1481785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84250"/>
            <a:ext cx="8276897" cy="196702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7A0AF-7553-DE4D-BBF0-D25A72BFA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8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48444" y="0"/>
            <a:ext cx="8640652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078670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F4577A-E5B4-1F45-89D1-BFF1AB7D5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42388" y="0"/>
            <a:ext cx="863459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1213944"/>
            <a:ext cx="8420100" cy="3605703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F4577A-E5B4-1F45-89D1-BFF1AB7D5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A074-D05C-1940-976B-003E8A1D8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500" y="552450"/>
            <a:ext cx="8420100" cy="654050"/>
          </a:xfrm>
        </p:spPr>
        <p:txBody>
          <a:bodyPr tIns="91440" anchor="t" anchorCtr="0"/>
          <a:lstStyle>
            <a:lvl1pPr marL="0" indent="0">
              <a:buNone/>
              <a:defRPr b="1">
                <a:solidFill>
                  <a:srgbClr val="44525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753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02536F6-335D-434C-B6CC-39359EFF6884}"/>
              </a:ext>
            </a:extLst>
          </p:cNvPr>
          <p:cNvSpPr/>
          <p:nvPr userDrawn="1"/>
        </p:nvSpPr>
        <p:spPr>
          <a:xfrm>
            <a:off x="-42388" y="0"/>
            <a:ext cx="863459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51229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BE601-92E7-084C-90D8-224BF0E3C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740979"/>
            <a:ext cx="4247492" cy="407867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13" y="740980"/>
            <a:ext cx="4303987" cy="4078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38F822-170A-5D49-B39A-48F306477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0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42388" y="0"/>
            <a:ext cx="863459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27580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4540468"/>
            <a:ext cx="8420100" cy="603031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i="1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A0D0A-D132-514C-A253-6C4777E002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0499" y="765175"/>
            <a:ext cx="8756431" cy="3759200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EDEE8E-E31B-A74F-A110-BB97B4763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5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9D06409A-37B4-2848-BA24-71B54E3170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0AD5EB87-F420-EB4D-B82B-8A128286A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BCBD5C47-B348-DD4C-9302-CC0C590682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11D94-F028-754F-92F4-4D2F9694F212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3482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0" y="205979"/>
            <a:ext cx="9144000" cy="65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alibri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152400" y="971550"/>
            <a:ext cx="88392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lvl="0" indent="-342900" algn="l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SzPts val="2400"/>
              <a:buChar char="•"/>
              <a:defRPr sz="2160"/>
            </a:lvl1pPr>
            <a:lvl2pPr marL="822960" lvl="1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00"/>
              <a:buChar char="•"/>
              <a:defRPr sz="1800">
                <a:solidFill>
                  <a:srgbClr val="0066CC"/>
                </a:solidFill>
              </a:defRPr>
            </a:lvl2pPr>
            <a:lvl3pPr marL="1234440" lvl="2" indent="-308610" algn="l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SzPts val="1800"/>
              <a:buChar char="•"/>
              <a:defRPr sz="1620">
                <a:solidFill>
                  <a:srgbClr val="C00000"/>
                </a:solidFill>
              </a:defRPr>
            </a:lvl3pPr>
            <a:lvl4pPr marL="1645920" lvl="3" indent="-297180" algn="l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SzPts val="1600"/>
              <a:buChar char="•"/>
              <a:defRPr sz="1440"/>
            </a:lvl4pPr>
            <a:lvl5pPr marL="2057400" lvl="4" indent="-28575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SzPts val="1400"/>
              <a:buChar char="•"/>
              <a:defRPr sz="1260"/>
            </a:lvl5pPr>
            <a:lvl6pPr marL="2468880" lvl="5" indent="-308610" algn="l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SzPts val="1800"/>
              <a:buChar char="•"/>
              <a:defRPr/>
            </a:lvl6pPr>
            <a:lvl7pPr marL="2880360" lvl="6" indent="-308610" algn="l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SzPts val="1800"/>
              <a:buChar char="•"/>
              <a:defRPr/>
            </a:lvl7pPr>
            <a:lvl8pPr marL="3291840" lvl="7" indent="-308610" algn="l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SzPts val="1800"/>
              <a:buChar char="•"/>
              <a:defRPr/>
            </a:lvl8pPr>
            <a:lvl9pPr marL="3703320" lvl="8" indent="-308610" algn="l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" name="Google Shape;30;p3"/>
          <p:cNvCxnSpPr/>
          <p:nvPr/>
        </p:nvCxnSpPr>
        <p:spPr>
          <a:xfrm>
            <a:off x="457200" y="857250"/>
            <a:ext cx="816864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Google Shape;31;p3"/>
          <p:cNvSpPr/>
          <p:nvPr/>
        </p:nvSpPr>
        <p:spPr>
          <a:xfrm>
            <a:off x="8534400" y="4972050"/>
            <a:ext cx="548640" cy="171450"/>
          </a:xfrm>
          <a:prstGeom prst="bracketPair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9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‹#›</a:t>
            </a:fld>
            <a:endParaRPr sz="9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576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CF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4" y="4324351"/>
            <a:ext cx="75565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680358"/>
            <a:ext cx="8229600" cy="39134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56938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57C23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96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D61B7E4A-D935-5A41-9E17-BAC1451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276897" cy="543910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E42795-372F-EE4C-A68C-04D9C6A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516" y="0"/>
            <a:ext cx="680483" cy="531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445256"/>
                </a:solidFill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F3B143-53EA-2E43-8866-DBB356BA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552892"/>
            <a:ext cx="8420099" cy="4266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9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5" r:id="rId2"/>
    <p:sldLayoutId id="2147483664" r:id="rId3"/>
    <p:sldLayoutId id="2147483669" r:id="rId4"/>
    <p:sldLayoutId id="2147483666" r:id="rId5"/>
    <p:sldLayoutId id="2147483668" r:id="rId6"/>
    <p:sldLayoutId id="2147483670" r:id="rId7"/>
    <p:sldLayoutId id="2147483671" r:id="rId8"/>
    <p:sldLayoutId id="2147483672" r:id="rId9"/>
    <p:sldLayoutId id="2147483693" r:id="rId10"/>
    <p:sldLayoutId id="2147483694" r:id="rId11"/>
    <p:sldLayoutId id="214748369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36" userDrawn="1">
          <p15:clr>
            <a:srgbClr val="F26B43"/>
          </p15:clr>
        </p15:guide>
        <p15:guide id="2" pos="120" userDrawn="1">
          <p15:clr>
            <a:srgbClr val="F26B43"/>
          </p15:clr>
        </p15:guide>
        <p15:guide id="3" pos="5424" userDrawn="1">
          <p15:clr>
            <a:srgbClr val="F26B43"/>
          </p15:clr>
        </p15:guide>
        <p15:guide id="4" pos="56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604194-172E-AD46-9360-703D585B0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Multiscale Fusion Plasmas and AI</a:t>
            </a:r>
            <a:br>
              <a:rPr lang="en-US" dirty="0"/>
            </a:br>
            <a:r>
              <a:rPr lang="en-US" sz="1800" dirty="0"/>
              <a:t>Steve Cowley, Toby Atkins  Princeton Plasma Physics Lab.  2025</a:t>
            </a:r>
            <a:br>
              <a:rPr lang="en-US" sz="1800" dirty="0"/>
            </a:br>
            <a:r>
              <a:rPr lang="en-US" sz="1500" dirty="0"/>
              <a:t>Thanks to Bill Dorland, Nuno Loureiro, Greg Hammett, Alex </a:t>
            </a:r>
            <a:r>
              <a:rPr lang="en-US" sz="1500" dirty="0" err="1"/>
              <a:t>Schekochihin</a:t>
            </a:r>
            <a:r>
              <a:rPr lang="en-US" sz="1500" dirty="0"/>
              <a:t> …….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91E7CB-8E13-B444-98B0-D78AB208D2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62963" y="0"/>
            <a:ext cx="681037" cy="531813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4" descr="Candy-supertorus-2">
            <a:extLst>
              <a:ext uri="{FF2B5EF4-FFF2-40B4-BE49-F238E27FC236}">
                <a16:creationId xmlns:a16="http://schemas.microsoft.com/office/drawing/2014/main" id="{97A6203B-D911-D911-46F6-C5D1C370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658" y="2332049"/>
            <a:ext cx="2414427" cy="268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5AE6C4-B156-9B2E-9F7E-BA358A95C455}"/>
              </a:ext>
            </a:extLst>
          </p:cNvPr>
          <p:cNvSpPr txBox="1"/>
          <p:nvPr/>
        </p:nvSpPr>
        <p:spPr>
          <a:xfrm>
            <a:off x="226031" y="4774168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Candy and Waltz 2010</a:t>
            </a:r>
          </a:p>
        </p:txBody>
      </p:sp>
      <p:pic>
        <p:nvPicPr>
          <p:cNvPr id="2" name="Picture 1" descr="A green and white sphere with a black background&#10;&#10;Description automatically generated">
            <a:extLst>
              <a:ext uri="{FF2B5EF4-FFF2-40B4-BE49-F238E27FC236}">
                <a16:creationId xmlns:a16="http://schemas.microsoft.com/office/drawing/2014/main" id="{B53B4CEF-FEB3-F477-94E3-A34CD9CFC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842" y="2332049"/>
            <a:ext cx="2813597" cy="2650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0CE457-1B0A-4DA0-8DDC-46DB51F6C436}"/>
              </a:ext>
            </a:extLst>
          </p:cNvPr>
          <p:cNvSpPr txBox="1"/>
          <p:nvPr/>
        </p:nvSpPr>
        <p:spPr>
          <a:xfrm>
            <a:off x="7528264" y="3018408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W. Dorland</a:t>
            </a:r>
          </a:p>
          <a:p>
            <a:r>
              <a:rPr lang="en-US" dirty="0"/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2983163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05CBF-B3D5-74DF-D7B8-3F35D3A63B56}"/>
              </a:ext>
            </a:extLst>
          </p:cNvPr>
          <p:cNvSpPr txBox="1"/>
          <p:nvPr/>
        </p:nvSpPr>
        <p:spPr>
          <a:xfrm>
            <a:off x="254924" y="94207"/>
            <a:ext cx="442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Multiscale - Time-scales – ITER numbers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CD6388-B120-B97E-3ED6-6A040DE30FCC}"/>
              </a:ext>
            </a:extLst>
          </p:cNvPr>
          <p:cNvCxnSpPr>
            <a:cxnSpLocks/>
          </p:cNvCxnSpPr>
          <p:nvPr/>
        </p:nvCxnSpPr>
        <p:spPr>
          <a:xfrm flipV="1">
            <a:off x="711593" y="1648687"/>
            <a:ext cx="8011167" cy="13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682086-FF24-EFD1-8C50-84B57EBAB063}"/>
              </a:ext>
            </a:extLst>
          </p:cNvPr>
          <p:cNvCxnSpPr>
            <a:cxnSpLocks/>
          </p:cNvCxnSpPr>
          <p:nvPr/>
        </p:nvCxnSpPr>
        <p:spPr>
          <a:xfrm>
            <a:off x="933267" y="1601585"/>
            <a:ext cx="0" cy="609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3B3415-69B2-D957-8810-F35D6B2B6183}"/>
              </a:ext>
            </a:extLst>
          </p:cNvPr>
          <p:cNvCxnSpPr>
            <a:cxnSpLocks/>
          </p:cNvCxnSpPr>
          <p:nvPr/>
        </p:nvCxnSpPr>
        <p:spPr>
          <a:xfrm>
            <a:off x="1628770" y="1648687"/>
            <a:ext cx="0" cy="609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5599DDE-534E-FF95-BCD2-BF500806D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74" y="1782401"/>
            <a:ext cx="718011" cy="4633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9F7E54-9681-8848-6429-A5243F03D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271" y="1962727"/>
            <a:ext cx="895612" cy="9636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9C8941-B81C-02F0-AF4A-DEC0677AD7F6}"/>
              </a:ext>
            </a:extLst>
          </p:cNvPr>
          <p:cNvCxnSpPr>
            <a:cxnSpLocks/>
          </p:cNvCxnSpPr>
          <p:nvPr/>
        </p:nvCxnSpPr>
        <p:spPr>
          <a:xfrm>
            <a:off x="2620753" y="1604351"/>
            <a:ext cx="0" cy="609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EB93A0-34B6-1C6B-7A36-B2715A6E6CCE}"/>
              </a:ext>
            </a:extLst>
          </p:cNvPr>
          <p:cNvCxnSpPr>
            <a:cxnSpLocks/>
          </p:cNvCxnSpPr>
          <p:nvPr/>
        </p:nvCxnSpPr>
        <p:spPr>
          <a:xfrm>
            <a:off x="3532383" y="1651453"/>
            <a:ext cx="0" cy="609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BF86A6FE-D713-5287-6BDB-E129A06BD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911" y="798023"/>
            <a:ext cx="749524" cy="7335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3D03BF-4E55-1D6D-E62D-CF032DF54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205" y="971477"/>
            <a:ext cx="809221" cy="4930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9D03EEA-89BC-9096-AF17-264BED6BD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8924" y="2051060"/>
            <a:ext cx="1693302" cy="84665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38BE7E-EDB2-B269-DB9E-8F1382A7BC40}"/>
              </a:ext>
            </a:extLst>
          </p:cNvPr>
          <p:cNvCxnSpPr>
            <a:cxnSpLocks/>
          </p:cNvCxnSpPr>
          <p:nvPr/>
        </p:nvCxnSpPr>
        <p:spPr>
          <a:xfrm>
            <a:off x="5344252" y="1659914"/>
            <a:ext cx="0" cy="609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4B518E-E9F6-24B0-F320-CA5FA6D634F0}"/>
              </a:ext>
            </a:extLst>
          </p:cNvPr>
          <p:cNvCxnSpPr>
            <a:cxnSpLocks/>
          </p:cNvCxnSpPr>
          <p:nvPr/>
        </p:nvCxnSpPr>
        <p:spPr>
          <a:xfrm>
            <a:off x="6478784" y="1609106"/>
            <a:ext cx="0" cy="609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050D7DA-315C-43F2-B308-507C8EA2413B}"/>
              </a:ext>
            </a:extLst>
          </p:cNvPr>
          <p:cNvSpPr txBox="1"/>
          <p:nvPr/>
        </p:nvSpPr>
        <p:spPr>
          <a:xfrm>
            <a:off x="6020655" y="752977"/>
            <a:ext cx="9765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Discharge</a:t>
            </a:r>
          </a:p>
          <a:p>
            <a:pPr algn="ctr"/>
            <a:r>
              <a:rPr lang="en-US" sz="1400" dirty="0"/>
              <a:t>Length</a:t>
            </a:r>
          </a:p>
          <a:p>
            <a:pPr algn="ctr"/>
            <a:r>
              <a:rPr lang="en-US" sz="1400" dirty="0"/>
              <a:t>3000s?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5E16D5-CADA-EF74-B2FB-72F9815EFE2B}"/>
              </a:ext>
            </a:extLst>
          </p:cNvPr>
          <p:cNvSpPr/>
          <p:nvPr/>
        </p:nvSpPr>
        <p:spPr>
          <a:xfrm>
            <a:off x="2095694" y="524933"/>
            <a:ext cx="2226734" cy="326813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656202-4F58-4945-3CD1-B890BDEB5F2C}"/>
              </a:ext>
            </a:extLst>
          </p:cNvPr>
          <p:cNvSpPr txBox="1"/>
          <p:nvPr/>
        </p:nvSpPr>
        <p:spPr>
          <a:xfrm>
            <a:off x="1645837" y="3804158"/>
            <a:ext cx="3110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Turbulent timescales</a:t>
            </a:r>
          </a:p>
          <a:p>
            <a:r>
              <a:rPr lang="en-US" dirty="0"/>
              <a:t>Average over cyclotron</a:t>
            </a:r>
          </a:p>
          <a:p>
            <a:r>
              <a:rPr lang="en-US" dirty="0"/>
              <a:t>Motion obtain 𝛿f(</a:t>
            </a:r>
            <a:r>
              <a:rPr lang="en-US" b="1" dirty="0" err="1"/>
              <a:t>r,v,b,</a:t>
            </a:r>
            <a:r>
              <a:rPr lang="en-US" dirty="0" err="1"/>
              <a:t>t</a:t>
            </a:r>
            <a:r>
              <a:rPr lang="en-US" dirty="0"/>
              <a:t>)</a:t>
            </a:r>
          </a:p>
          <a:p>
            <a:r>
              <a:rPr lang="en-US" dirty="0"/>
              <a:t>And fluctuating fields , </a:t>
            </a:r>
            <a:r>
              <a:rPr lang="en-US" b="1" dirty="0"/>
              <a:t>E, B.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480B00A-53B3-007A-7FC3-2BC05E56297E}"/>
              </a:ext>
            </a:extLst>
          </p:cNvPr>
          <p:cNvSpPr/>
          <p:nvPr/>
        </p:nvSpPr>
        <p:spPr>
          <a:xfrm>
            <a:off x="599639" y="753529"/>
            <a:ext cx="1830343" cy="224367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AB83146-1CA6-27D3-AF98-3DEFC4002871}"/>
              </a:ext>
            </a:extLst>
          </p:cNvPr>
          <p:cNvSpPr/>
          <p:nvPr/>
        </p:nvSpPr>
        <p:spPr>
          <a:xfrm>
            <a:off x="4127699" y="1295396"/>
            <a:ext cx="2226734" cy="224367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8C3D79-68DD-6325-B613-DBBB0B604B66}"/>
              </a:ext>
            </a:extLst>
          </p:cNvPr>
          <p:cNvSpPr txBox="1"/>
          <p:nvPr/>
        </p:nvSpPr>
        <p:spPr>
          <a:xfrm>
            <a:off x="4910997" y="3709972"/>
            <a:ext cx="2763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Transport timescales</a:t>
            </a:r>
          </a:p>
          <a:p>
            <a:r>
              <a:rPr lang="en-US" dirty="0"/>
              <a:t>Average over turbulence</a:t>
            </a:r>
          </a:p>
          <a:p>
            <a:r>
              <a:rPr lang="en-US" dirty="0"/>
              <a:t>Evolve mean distribution</a:t>
            </a:r>
          </a:p>
          <a:p>
            <a:pPr algn="ctr"/>
            <a:r>
              <a:rPr lang="en-US" dirty="0"/>
              <a:t>F(</a:t>
            </a:r>
            <a:r>
              <a:rPr lang="en-US" b="1" dirty="0" err="1"/>
              <a:t>r</a:t>
            </a:r>
            <a:r>
              <a:rPr lang="en-US" dirty="0" err="1"/>
              <a:t>,</a:t>
            </a:r>
            <a:r>
              <a:rPr lang="en-US" b="1" dirty="0" err="1"/>
              <a:t>v</a:t>
            </a:r>
            <a:r>
              <a:rPr lang="en-US" dirty="0" err="1"/>
              <a:t>,t</a:t>
            </a:r>
            <a:r>
              <a:rPr lang="en-US" dirty="0"/>
              <a:t>) and Fields, </a:t>
            </a:r>
            <a:r>
              <a:rPr lang="en-US" b="1" dirty="0"/>
              <a:t>E, B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931C6A-6271-536E-89CC-777D080CA604}"/>
              </a:ext>
            </a:extLst>
          </p:cNvPr>
          <p:cNvCxnSpPr/>
          <p:nvPr/>
        </p:nvCxnSpPr>
        <p:spPr>
          <a:xfrm>
            <a:off x="4322428" y="1531599"/>
            <a:ext cx="0" cy="1892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9356A5-FE90-C907-D190-8A65C216F1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6550" y="625643"/>
            <a:ext cx="2183762" cy="49310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CEA0EE-875A-DA11-FD55-1585311AC13C}"/>
              </a:ext>
            </a:extLst>
          </p:cNvPr>
          <p:cNvCxnSpPr>
            <a:cxnSpLocks/>
          </p:cNvCxnSpPr>
          <p:nvPr/>
        </p:nvCxnSpPr>
        <p:spPr>
          <a:xfrm flipH="1">
            <a:off x="4322428" y="1181179"/>
            <a:ext cx="357105" cy="4675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7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/>
      <p:bldP spid="34" grpId="1"/>
      <p:bldP spid="35" grpId="0" animBg="1"/>
      <p:bldP spid="35" grpId="1" animBg="1"/>
      <p:bldP spid="36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7D26C-4846-20FA-D718-9AB0A4B23654}"/>
              </a:ext>
            </a:extLst>
          </p:cNvPr>
          <p:cNvSpPr txBox="1"/>
          <p:nvPr/>
        </p:nvSpPr>
        <p:spPr>
          <a:xfrm>
            <a:off x="0" y="2875943"/>
            <a:ext cx="3873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Slowly evolving density and temperature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8DAFB2-06BD-1535-0A76-8FEB74AB323F}"/>
              </a:ext>
            </a:extLst>
          </p:cNvPr>
          <p:cNvSpPr txBox="1"/>
          <p:nvPr/>
        </p:nvSpPr>
        <p:spPr>
          <a:xfrm>
            <a:off x="6852777" y="1221630"/>
            <a:ext cx="2234907" cy="3139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Longer timesteps</a:t>
            </a:r>
          </a:p>
          <a:p>
            <a:r>
              <a:rPr lang="en-US" dirty="0"/>
              <a:t>by 𝜖</a:t>
            </a:r>
            <a:r>
              <a:rPr lang="en-US" baseline="-25000" dirty="0"/>
              <a:t>i</a:t>
            </a:r>
            <a:r>
              <a:rPr lang="en-US" baseline="30000" dirty="0"/>
              <a:t>-1</a:t>
            </a:r>
          </a:p>
          <a:p>
            <a:endParaRPr lang="en-US" dirty="0"/>
          </a:p>
          <a:p>
            <a:r>
              <a:rPr lang="en-US" dirty="0"/>
              <a:t>Larger grid spacing </a:t>
            </a:r>
          </a:p>
          <a:p>
            <a:r>
              <a:rPr lang="en-US" dirty="0"/>
              <a:t>along the  magnetic </a:t>
            </a:r>
          </a:p>
          <a:p>
            <a:r>
              <a:rPr lang="en-US" dirty="0"/>
              <a:t>Field a factor of 𝜖</a:t>
            </a:r>
            <a:r>
              <a:rPr lang="en-US" baseline="-25000" dirty="0"/>
              <a:t>i</a:t>
            </a:r>
            <a:r>
              <a:rPr lang="en-US" baseline="30000" dirty="0"/>
              <a:t>-1</a:t>
            </a:r>
          </a:p>
          <a:p>
            <a:endParaRPr lang="en-US" dirty="0"/>
          </a:p>
          <a:p>
            <a:r>
              <a:rPr lang="en-US" dirty="0"/>
              <a:t>Velocity space </a:t>
            </a:r>
          </a:p>
          <a:p>
            <a:r>
              <a:rPr lang="en-US" dirty="0"/>
              <a:t>Reduced to 2 </a:t>
            </a:r>
          </a:p>
          <a:p>
            <a:r>
              <a:rPr lang="en-US" dirty="0"/>
              <a:t>Dimensions.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C5BF235-9C4D-466D-95D7-EBE90F22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Average – Gyro-kinetics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AD8DEFD-4B70-BD14-5991-EC2E6166591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2325474" y="741363"/>
            <a:ext cx="4150151" cy="407828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BCFE0C-371F-4DF1-C815-CDF59057FAF1}"/>
              </a:ext>
            </a:extLst>
          </p:cNvPr>
          <p:cNvSpPr txBox="1"/>
          <p:nvPr/>
        </p:nvSpPr>
        <p:spPr>
          <a:xfrm>
            <a:off x="5776774" y="4744866"/>
            <a:ext cx="1568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Howes et. al.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E32952-D6AB-5FA1-C9DC-C5895BF35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065" y="4484024"/>
            <a:ext cx="2286563" cy="214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C75F5B-4C79-E16C-EC18-B1191A05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16" y="4484024"/>
            <a:ext cx="1146539" cy="214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DD3F65-ADD9-40FD-5520-76E5009D5689}"/>
              </a:ext>
            </a:extLst>
          </p:cNvPr>
          <p:cNvSpPr txBox="1"/>
          <p:nvPr/>
        </p:nvSpPr>
        <p:spPr>
          <a:xfrm>
            <a:off x="177799" y="4097867"/>
            <a:ext cx="4240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Multiscale approach – full gyro-kinetics</a:t>
            </a:r>
          </a:p>
          <a:p>
            <a:endParaRPr lang="en-US" dirty="0"/>
          </a:p>
          <a:p>
            <a:r>
              <a:rPr lang="en-US" dirty="0"/>
              <a:t>Equations are too complicated to show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46A3C5-5FEF-AAD7-8563-635140623BDC}"/>
              </a:ext>
            </a:extLst>
          </p:cNvPr>
          <p:cNvSpPr txBox="1"/>
          <p:nvPr/>
        </p:nvSpPr>
        <p:spPr>
          <a:xfrm>
            <a:off x="56316" y="1221630"/>
            <a:ext cx="2428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Particles ring average </a:t>
            </a:r>
          </a:p>
          <a:p>
            <a:r>
              <a:rPr lang="en-US" sz="1600" dirty="0"/>
              <a:t>the fluctuations (Electric</a:t>
            </a:r>
          </a:p>
          <a:p>
            <a:r>
              <a:rPr lang="en-US" sz="1600" dirty="0"/>
              <a:t>and magnetic field)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18D40B-E54B-1F33-9E42-EDBEF64F8A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839"/>
          <a:stretch/>
        </p:blipFill>
        <p:spPr>
          <a:xfrm>
            <a:off x="241845" y="3545417"/>
            <a:ext cx="3623422" cy="43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A3990A-6F40-B080-256F-7E895C765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73" y="1929447"/>
            <a:ext cx="1509424" cy="487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76B8BA-CE8C-E8A5-B641-F096DA798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72" y="2439742"/>
            <a:ext cx="2857249" cy="433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E87666-2160-FDE8-4953-BFC3EE248A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4054" y="1927640"/>
            <a:ext cx="5825152" cy="1218887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411456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36DAC-5CB7-EA2E-4867-37C8F30D4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267" y="3049006"/>
            <a:ext cx="4298072" cy="240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19FB4-E61B-C79E-CF1D-4E7D7BA3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Tube -- Minimum Simulation Volume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CCB54F-5C72-1231-A2FD-00DD2AE52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A green and white sphere with a black background&#10;&#10;Description automatically generated">
            <a:extLst>
              <a:ext uri="{FF2B5EF4-FFF2-40B4-BE49-F238E27FC236}">
                <a16:creationId xmlns:a16="http://schemas.microsoft.com/office/drawing/2014/main" id="{56C98B2B-2797-66C4-F424-96841E4EF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1" y="651726"/>
            <a:ext cx="4597400" cy="4330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54224-23F4-8285-FBE6-4F78EC0F2AA7}"/>
              </a:ext>
            </a:extLst>
          </p:cNvPr>
          <p:cNvSpPr txBox="1"/>
          <p:nvPr/>
        </p:nvSpPr>
        <p:spPr>
          <a:xfrm>
            <a:off x="4983181" y="959005"/>
            <a:ext cx="420018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Solve for the gyro-kinetic </a:t>
            </a:r>
          </a:p>
          <a:p>
            <a:r>
              <a:rPr lang="en-US" dirty="0"/>
              <a:t>ring distributions </a:t>
            </a:r>
            <a:r>
              <a:rPr lang="en-US" dirty="0" err="1"/>
              <a:t>h</a:t>
            </a:r>
            <a:r>
              <a:rPr lang="en-US" baseline="-25000" dirty="0" err="1"/>
              <a:t>s</a:t>
            </a:r>
            <a:r>
              <a:rPr lang="en-US" dirty="0"/>
              <a:t> in a flux tube</a:t>
            </a:r>
          </a:p>
          <a:p>
            <a:r>
              <a:rPr lang="en-US" dirty="0"/>
              <a:t>that is a few correlations lengths </a:t>
            </a:r>
          </a:p>
          <a:p>
            <a:r>
              <a:rPr lang="en-US" dirty="0"/>
              <a:t>across and wraps around tokamak.</a:t>
            </a:r>
          </a:p>
          <a:p>
            <a:endParaRPr lang="en-US" dirty="0"/>
          </a:p>
          <a:p>
            <a:r>
              <a:rPr lang="en-US" dirty="0"/>
              <a:t>Schematically we solve a nonlinear</a:t>
            </a:r>
          </a:p>
          <a:p>
            <a:r>
              <a:rPr lang="en-US" dirty="0"/>
              <a:t>PDE for the ring distribution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With Maxwell’s equations for the </a:t>
            </a:r>
          </a:p>
          <a:p>
            <a:r>
              <a:rPr lang="en-US" dirty="0"/>
              <a:t>Potentials 𝜑 etc.  5D calculation</a:t>
            </a:r>
          </a:p>
          <a:p>
            <a:endParaRPr lang="en-US" dirty="0"/>
          </a:p>
          <a:p>
            <a:r>
              <a:rPr lang="en-US" dirty="0"/>
              <a:t>Evolve on turbulence timescale to </a:t>
            </a:r>
          </a:p>
          <a:p>
            <a:r>
              <a:rPr lang="en-US" dirty="0"/>
              <a:t>a statistically saturated state.  Calculate</a:t>
            </a:r>
          </a:p>
          <a:p>
            <a:r>
              <a:rPr lang="en-US" dirty="0"/>
              <a:t>the average heat flux, particle flux etc.</a:t>
            </a:r>
          </a:p>
        </p:txBody>
      </p:sp>
      <p:pic>
        <p:nvPicPr>
          <p:cNvPr id="9" name="Google Shape;264;p13">
            <a:extLst>
              <a:ext uri="{FF2B5EF4-FFF2-40B4-BE49-F238E27FC236}">
                <a16:creationId xmlns:a16="http://schemas.microsoft.com/office/drawing/2014/main" id="{A3DD6FB4-40ED-94DE-324C-5B160006B5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07" t="4764" r="5247"/>
          <a:stretch/>
        </p:blipFill>
        <p:spPr>
          <a:xfrm>
            <a:off x="1312051" y="653504"/>
            <a:ext cx="5939906" cy="41189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E3BFA3-9528-1A15-57C3-9D1875310895}"/>
              </a:ext>
            </a:extLst>
          </p:cNvPr>
          <p:cNvSpPr txBox="1"/>
          <p:nvPr/>
        </p:nvSpPr>
        <p:spPr>
          <a:xfrm>
            <a:off x="5909451" y="567354"/>
            <a:ext cx="32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Beer, Hammett, Dorland, SC,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A7EB1-CDF8-B34A-7FC9-E203D1E2E424}"/>
              </a:ext>
            </a:extLst>
          </p:cNvPr>
          <p:cNvSpPr txBox="1"/>
          <p:nvPr/>
        </p:nvSpPr>
        <p:spPr>
          <a:xfrm>
            <a:off x="2920322" y="2061188"/>
            <a:ext cx="457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Noah Mandel, Patrick Kim, Bill Dorland … </a:t>
            </a:r>
          </a:p>
        </p:txBody>
      </p:sp>
      <p:pic>
        <p:nvPicPr>
          <p:cNvPr id="1025" name="Picture 1" descr="page4image787508784">
            <a:extLst>
              <a:ext uri="{FF2B5EF4-FFF2-40B4-BE49-F238E27FC236}">
                <a16:creationId xmlns:a16="http://schemas.microsoft.com/office/drawing/2014/main" id="{EE1B3B67-FA5D-C881-940C-2BE85CF5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54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787509088">
            <a:extLst>
              <a:ext uri="{FF2B5EF4-FFF2-40B4-BE49-F238E27FC236}">
                <a16:creationId xmlns:a16="http://schemas.microsoft.com/office/drawing/2014/main" id="{C2A0367E-342F-8949-7D7B-CBAA5EA2A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2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4image787510432">
            <a:extLst>
              <a:ext uri="{FF2B5EF4-FFF2-40B4-BE49-F238E27FC236}">
                <a16:creationId xmlns:a16="http://schemas.microsoft.com/office/drawing/2014/main" id="{09190F7F-39C0-CCF1-153F-59382859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210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4image787511744">
            <a:extLst>
              <a:ext uri="{FF2B5EF4-FFF2-40B4-BE49-F238E27FC236}">
                <a16:creationId xmlns:a16="http://schemas.microsoft.com/office/drawing/2014/main" id="{13091EF1-99EE-2AB1-E15A-79D63F0A5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4image787512176">
            <a:extLst>
              <a:ext uri="{FF2B5EF4-FFF2-40B4-BE49-F238E27FC236}">
                <a16:creationId xmlns:a16="http://schemas.microsoft.com/office/drawing/2014/main" id="{F1E3B991-23A4-4D02-2CF0-FF02BBD1D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8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F400-9E8E-A9CE-CCBF-CC9AF619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Slow Evolution of the Mean fields and F(</a:t>
            </a:r>
            <a:r>
              <a:rPr lang="en-US" dirty="0"/>
              <a:t>r, v, </a:t>
            </a:r>
            <a:r>
              <a:rPr lang="en-US" b="0" dirty="0"/>
              <a:t>t) – Multiscale.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DB9BC-A704-D8AC-509C-5B736FDE5D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Content Placeholder 6" descr="A diagram of a graphing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1E892A98-CA47-9379-27D5-B20E08946B3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9763" b="17220"/>
          <a:stretch/>
        </p:blipFill>
        <p:spPr>
          <a:xfrm>
            <a:off x="-91439" y="543911"/>
            <a:ext cx="9235438" cy="4599588"/>
          </a:xfr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A415B-F2DB-7013-6022-F01EE78EBA0B}"/>
              </a:ext>
            </a:extLst>
          </p:cNvPr>
          <p:cNvSpPr txBox="1"/>
          <p:nvPr/>
        </p:nvSpPr>
        <p:spPr>
          <a:xfrm>
            <a:off x="0" y="4599589"/>
            <a:ext cx="821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Michael Barnes, Dorland, Mandel, Abel – evolve the slow evolution if n</a:t>
            </a:r>
            <a:r>
              <a:rPr lang="en-US" sz="1600" baseline="-25000" dirty="0"/>
              <a:t>s</a:t>
            </a:r>
            <a:r>
              <a:rPr lang="en-US" sz="1600" dirty="0"/>
              <a:t>(𝜓,t) and T</a:t>
            </a:r>
            <a:r>
              <a:rPr lang="en-US" sz="1600" baseline="-25000" dirty="0"/>
              <a:t>s</a:t>
            </a:r>
            <a:r>
              <a:rPr lang="en-US" sz="1600" dirty="0"/>
              <a:t>(𝜓,t) 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518B046-06FA-CFD2-3ABF-073BAD658BD0}"/>
              </a:ext>
            </a:extLst>
          </p:cNvPr>
          <p:cNvSpPr/>
          <p:nvPr/>
        </p:nvSpPr>
        <p:spPr>
          <a:xfrm>
            <a:off x="3175000" y="1219200"/>
            <a:ext cx="1126067" cy="1320800"/>
          </a:xfrm>
          <a:custGeom>
            <a:avLst/>
            <a:gdLst>
              <a:gd name="connsiteX0" fmla="*/ 0 w 1126067"/>
              <a:gd name="connsiteY0" fmla="*/ 1320800 h 1320800"/>
              <a:gd name="connsiteX1" fmla="*/ 169333 w 1126067"/>
              <a:gd name="connsiteY1" fmla="*/ 1066800 h 1320800"/>
              <a:gd name="connsiteX2" fmla="*/ 372533 w 1126067"/>
              <a:gd name="connsiteY2" fmla="*/ 821267 h 1320800"/>
              <a:gd name="connsiteX3" fmla="*/ 558800 w 1126067"/>
              <a:gd name="connsiteY3" fmla="*/ 601133 h 1320800"/>
              <a:gd name="connsiteX4" fmla="*/ 719667 w 1126067"/>
              <a:gd name="connsiteY4" fmla="*/ 414867 h 1320800"/>
              <a:gd name="connsiteX5" fmla="*/ 897467 w 1126067"/>
              <a:gd name="connsiteY5" fmla="*/ 228600 h 1320800"/>
              <a:gd name="connsiteX6" fmla="*/ 1032933 w 1126067"/>
              <a:gd name="connsiteY6" fmla="*/ 93133 h 1320800"/>
              <a:gd name="connsiteX7" fmla="*/ 1126067 w 1126067"/>
              <a:gd name="connsiteY7" fmla="*/ 0 h 1320800"/>
              <a:gd name="connsiteX8" fmla="*/ 1126067 w 1126067"/>
              <a:gd name="connsiteY8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67" h="1320800">
                <a:moveTo>
                  <a:pt x="0" y="1320800"/>
                </a:moveTo>
                <a:cubicBezTo>
                  <a:pt x="53622" y="1235427"/>
                  <a:pt x="107244" y="1150055"/>
                  <a:pt x="169333" y="1066800"/>
                </a:cubicBezTo>
                <a:cubicBezTo>
                  <a:pt x="231422" y="983544"/>
                  <a:pt x="307622" y="898878"/>
                  <a:pt x="372533" y="821267"/>
                </a:cubicBezTo>
                <a:cubicBezTo>
                  <a:pt x="437444" y="743656"/>
                  <a:pt x="500944" y="668866"/>
                  <a:pt x="558800" y="601133"/>
                </a:cubicBezTo>
                <a:cubicBezTo>
                  <a:pt x="616656" y="533400"/>
                  <a:pt x="663223" y="476956"/>
                  <a:pt x="719667" y="414867"/>
                </a:cubicBezTo>
                <a:cubicBezTo>
                  <a:pt x="776111" y="352778"/>
                  <a:pt x="845256" y="282222"/>
                  <a:pt x="897467" y="228600"/>
                </a:cubicBezTo>
                <a:cubicBezTo>
                  <a:pt x="949678" y="174978"/>
                  <a:pt x="1032933" y="93133"/>
                  <a:pt x="1032933" y="93133"/>
                </a:cubicBezTo>
                <a:lnTo>
                  <a:pt x="1126067" y="0"/>
                </a:lnTo>
                <a:lnTo>
                  <a:pt x="1126067" y="0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942F4F-24E2-B4E8-BEAD-1F15D530DAA4}"/>
              </a:ext>
            </a:extLst>
          </p:cNvPr>
          <p:cNvSpPr/>
          <p:nvPr/>
        </p:nvSpPr>
        <p:spPr>
          <a:xfrm>
            <a:off x="3716869" y="1395046"/>
            <a:ext cx="1036840" cy="1378371"/>
          </a:xfrm>
          <a:custGeom>
            <a:avLst/>
            <a:gdLst>
              <a:gd name="connsiteX0" fmla="*/ 0 w 1126067"/>
              <a:gd name="connsiteY0" fmla="*/ 1320800 h 1320800"/>
              <a:gd name="connsiteX1" fmla="*/ 169333 w 1126067"/>
              <a:gd name="connsiteY1" fmla="*/ 1066800 h 1320800"/>
              <a:gd name="connsiteX2" fmla="*/ 372533 w 1126067"/>
              <a:gd name="connsiteY2" fmla="*/ 821267 h 1320800"/>
              <a:gd name="connsiteX3" fmla="*/ 558800 w 1126067"/>
              <a:gd name="connsiteY3" fmla="*/ 601133 h 1320800"/>
              <a:gd name="connsiteX4" fmla="*/ 719667 w 1126067"/>
              <a:gd name="connsiteY4" fmla="*/ 414867 h 1320800"/>
              <a:gd name="connsiteX5" fmla="*/ 897467 w 1126067"/>
              <a:gd name="connsiteY5" fmla="*/ 228600 h 1320800"/>
              <a:gd name="connsiteX6" fmla="*/ 1032933 w 1126067"/>
              <a:gd name="connsiteY6" fmla="*/ 93133 h 1320800"/>
              <a:gd name="connsiteX7" fmla="*/ 1126067 w 1126067"/>
              <a:gd name="connsiteY7" fmla="*/ 0 h 1320800"/>
              <a:gd name="connsiteX8" fmla="*/ 1126067 w 1126067"/>
              <a:gd name="connsiteY8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67" h="1320800">
                <a:moveTo>
                  <a:pt x="0" y="1320800"/>
                </a:moveTo>
                <a:cubicBezTo>
                  <a:pt x="53622" y="1235427"/>
                  <a:pt x="107244" y="1150055"/>
                  <a:pt x="169333" y="1066800"/>
                </a:cubicBezTo>
                <a:cubicBezTo>
                  <a:pt x="231422" y="983544"/>
                  <a:pt x="307622" y="898878"/>
                  <a:pt x="372533" y="821267"/>
                </a:cubicBezTo>
                <a:cubicBezTo>
                  <a:pt x="437444" y="743656"/>
                  <a:pt x="500944" y="668866"/>
                  <a:pt x="558800" y="601133"/>
                </a:cubicBezTo>
                <a:cubicBezTo>
                  <a:pt x="616656" y="533400"/>
                  <a:pt x="663223" y="476956"/>
                  <a:pt x="719667" y="414867"/>
                </a:cubicBezTo>
                <a:cubicBezTo>
                  <a:pt x="776111" y="352778"/>
                  <a:pt x="845256" y="282222"/>
                  <a:pt x="897467" y="228600"/>
                </a:cubicBezTo>
                <a:cubicBezTo>
                  <a:pt x="949678" y="174978"/>
                  <a:pt x="1032933" y="93133"/>
                  <a:pt x="1032933" y="93133"/>
                </a:cubicBezTo>
                <a:lnTo>
                  <a:pt x="1126067" y="0"/>
                </a:lnTo>
                <a:lnTo>
                  <a:pt x="1126067" y="0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8111F3A-4A43-54B1-D935-B4C059AC2D43}"/>
              </a:ext>
            </a:extLst>
          </p:cNvPr>
          <p:cNvSpPr/>
          <p:nvPr/>
        </p:nvSpPr>
        <p:spPr>
          <a:xfrm>
            <a:off x="4301066" y="1524000"/>
            <a:ext cx="898119" cy="1559910"/>
          </a:xfrm>
          <a:custGeom>
            <a:avLst/>
            <a:gdLst>
              <a:gd name="connsiteX0" fmla="*/ 0 w 1126067"/>
              <a:gd name="connsiteY0" fmla="*/ 1320800 h 1320800"/>
              <a:gd name="connsiteX1" fmla="*/ 169333 w 1126067"/>
              <a:gd name="connsiteY1" fmla="*/ 1066800 h 1320800"/>
              <a:gd name="connsiteX2" fmla="*/ 372533 w 1126067"/>
              <a:gd name="connsiteY2" fmla="*/ 821267 h 1320800"/>
              <a:gd name="connsiteX3" fmla="*/ 558800 w 1126067"/>
              <a:gd name="connsiteY3" fmla="*/ 601133 h 1320800"/>
              <a:gd name="connsiteX4" fmla="*/ 719667 w 1126067"/>
              <a:gd name="connsiteY4" fmla="*/ 414867 h 1320800"/>
              <a:gd name="connsiteX5" fmla="*/ 897467 w 1126067"/>
              <a:gd name="connsiteY5" fmla="*/ 228600 h 1320800"/>
              <a:gd name="connsiteX6" fmla="*/ 1032933 w 1126067"/>
              <a:gd name="connsiteY6" fmla="*/ 93133 h 1320800"/>
              <a:gd name="connsiteX7" fmla="*/ 1126067 w 1126067"/>
              <a:gd name="connsiteY7" fmla="*/ 0 h 1320800"/>
              <a:gd name="connsiteX8" fmla="*/ 1126067 w 1126067"/>
              <a:gd name="connsiteY8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67" h="1320800">
                <a:moveTo>
                  <a:pt x="0" y="1320800"/>
                </a:moveTo>
                <a:cubicBezTo>
                  <a:pt x="53622" y="1235427"/>
                  <a:pt x="107244" y="1150055"/>
                  <a:pt x="169333" y="1066800"/>
                </a:cubicBezTo>
                <a:cubicBezTo>
                  <a:pt x="231422" y="983544"/>
                  <a:pt x="307622" y="898878"/>
                  <a:pt x="372533" y="821267"/>
                </a:cubicBezTo>
                <a:cubicBezTo>
                  <a:pt x="437444" y="743656"/>
                  <a:pt x="500944" y="668866"/>
                  <a:pt x="558800" y="601133"/>
                </a:cubicBezTo>
                <a:cubicBezTo>
                  <a:pt x="616656" y="533400"/>
                  <a:pt x="663223" y="476956"/>
                  <a:pt x="719667" y="414867"/>
                </a:cubicBezTo>
                <a:cubicBezTo>
                  <a:pt x="776111" y="352778"/>
                  <a:pt x="845256" y="282222"/>
                  <a:pt x="897467" y="228600"/>
                </a:cubicBezTo>
                <a:cubicBezTo>
                  <a:pt x="949678" y="174978"/>
                  <a:pt x="1032933" y="93133"/>
                  <a:pt x="1032933" y="93133"/>
                </a:cubicBezTo>
                <a:lnTo>
                  <a:pt x="1126067" y="0"/>
                </a:lnTo>
                <a:lnTo>
                  <a:pt x="1126067" y="0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767CFCD-2808-642D-7BA0-ED7F17C8E885}"/>
              </a:ext>
            </a:extLst>
          </p:cNvPr>
          <p:cNvSpPr/>
          <p:nvPr/>
        </p:nvSpPr>
        <p:spPr>
          <a:xfrm>
            <a:off x="4842936" y="1723292"/>
            <a:ext cx="807587" cy="1628413"/>
          </a:xfrm>
          <a:custGeom>
            <a:avLst/>
            <a:gdLst>
              <a:gd name="connsiteX0" fmla="*/ 0 w 1126067"/>
              <a:gd name="connsiteY0" fmla="*/ 1320800 h 1320800"/>
              <a:gd name="connsiteX1" fmla="*/ 169333 w 1126067"/>
              <a:gd name="connsiteY1" fmla="*/ 1066800 h 1320800"/>
              <a:gd name="connsiteX2" fmla="*/ 372533 w 1126067"/>
              <a:gd name="connsiteY2" fmla="*/ 821267 h 1320800"/>
              <a:gd name="connsiteX3" fmla="*/ 558800 w 1126067"/>
              <a:gd name="connsiteY3" fmla="*/ 601133 h 1320800"/>
              <a:gd name="connsiteX4" fmla="*/ 719667 w 1126067"/>
              <a:gd name="connsiteY4" fmla="*/ 414867 h 1320800"/>
              <a:gd name="connsiteX5" fmla="*/ 897467 w 1126067"/>
              <a:gd name="connsiteY5" fmla="*/ 228600 h 1320800"/>
              <a:gd name="connsiteX6" fmla="*/ 1032933 w 1126067"/>
              <a:gd name="connsiteY6" fmla="*/ 93133 h 1320800"/>
              <a:gd name="connsiteX7" fmla="*/ 1126067 w 1126067"/>
              <a:gd name="connsiteY7" fmla="*/ 0 h 1320800"/>
              <a:gd name="connsiteX8" fmla="*/ 1126067 w 1126067"/>
              <a:gd name="connsiteY8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67" h="1320800">
                <a:moveTo>
                  <a:pt x="0" y="1320800"/>
                </a:moveTo>
                <a:cubicBezTo>
                  <a:pt x="53622" y="1235427"/>
                  <a:pt x="107244" y="1150055"/>
                  <a:pt x="169333" y="1066800"/>
                </a:cubicBezTo>
                <a:cubicBezTo>
                  <a:pt x="231422" y="983544"/>
                  <a:pt x="307622" y="898878"/>
                  <a:pt x="372533" y="821267"/>
                </a:cubicBezTo>
                <a:cubicBezTo>
                  <a:pt x="437444" y="743656"/>
                  <a:pt x="500944" y="668866"/>
                  <a:pt x="558800" y="601133"/>
                </a:cubicBezTo>
                <a:cubicBezTo>
                  <a:pt x="616656" y="533400"/>
                  <a:pt x="663223" y="476956"/>
                  <a:pt x="719667" y="414867"/>
                </a:cubicBezTo>
                <a:cubicBezTo>
                  <a:pt x="776111" y="352778"/>
                  <a:pt x="845256" y="282222"/>
                  <a:pt x="897467" y="228600"/>
                </a:cubicBezTo>
                <a:cubicBezTo>
                  <a:pt x="949678" y="174978"/>
                  <a:pt x="1032933" y="93133"/>
                  <a:pt x="1032933" y="93133"/>
                </a:cubicBezTo>
                <a:lnTo>
                  <a:pt x="1126067" y="0"/>
                </a:lnTo>
                <a:lnTo>
                  <a:pt x="1126067" y="0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5650B35-B237-F996-2797-81E50C1A1A3C}"/>
              </a:ext>
            </a:extLst>
          </p:cNvPr>
          <p:cNvSpPr/>
          <p:nvPr/>
        </p:nvSpPr>
        <p:spPr>
          <a:xfrm>
            <a:off x="5380893" y="1863969"/>
            <a:ext cx="715108" cy="1811215"/>
          </a:xfrm>
          <a:custGeom>
            <a:avLst/>
            <a:gdLst>
              <a:gd name="connsiteX0" fmla="*/ 0 w 1126067"/>
              <a:gd name="connsiteY0" fmla="*/ 1320800 h 1320800"/>
              <a:gd name="connsiteX1" fmla="*/ 169333 w 1126067"/>
              <a:gd name="connsiteY1" fmla="*/ 1066800 h 1320800"/>
              <a:gd name="connsiteX2" fmla="*/ 372533 w 1126067"/>
              <a:gd name="connsiteY2" fmla="*/ 821267 h 1320800"/>
              <a:gd name="connsiteX3" fmla="*/ 558800 w 1126067"/>
              <a:gd name="connsiteY3" fmla="*/ 601133 h 1320800"/>
              <a:gd name="connsiteX4" fmla="*/ 719667 w 1126067"/>
              <a:gd name="connsiteY4" fmla="*/ 414867 h 1320800"/>
              <a:gd name="connsiteX5" fmla="*/ 897467 w 1126067"/>
              <a:gd name="connsiteY5" fmla="*/ 228600 h 1320800"/>
              <a:gd name="connsiteX6" fmla="*/ 1032933 w 1126067"/>
              <a:gd name="connsiteY6" fmla="*/ 93133 h 1320800"/>
              <a:gd name="connsiteX7" fmla="*/ 1126067 w 1126067"/>
              <a:gd name="connsiteY7" fmla="*/ 0 h 1320800"/>
              <a:gd name="connsiteX8" fmla="*/ 1126067 w 1126067"/>
              <a:gd name="connsiteY8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67" h="1320800">
                <a:moveTo>
                  <a:pt x="0" y="1320800"/>
                </a:moveTo>
                <a:cubicBezTo>
                  <a:pt x="53622" y="1235427"/>
                  <a:pt x="107244" y="1150055"/>
                  <a:pt x="169333" y="1066800"/>
                </a:cubicBezTo>
                <a:cubicBezTo>
                  <a:pt x="231422" y="983544"/>
                  <a:pt x="307622" y="898878"/>
                  <a:pt x="372533" y="821267"/>
                </a:cubicBezTo>
                <a:cubicBezTo>
                  <a:pt x="437444" y="743656"/>
                  <a:pt x="500944" y="668866"/>
                  <a:pt x="558800" y="601133"/>
                </a:cubicBezTo>
                <a:cubicBezTo>
                  <a:pt x="616656" y="533400"/>
                  <a:pt x="663223" y="476956"/>
                  <a:pt x="719667" y="414867"/>
                </a:cubicBezTo>
                <a:cubicBezTo>
                  <a:pt x="776111" y="352778"/>
                  <a:pt x="845256" y="282222"/>
                  <a:pt x="897467" y="228600"/>
                </a:cubicBezTo>
                <a:cubicBezTo>
                  <a:pt x="949678" y="174978"/>
                  <a:pt x="1032933" y="93133"/>
                  <a:pt x="1032933" y="93133"/>
                </a:cubicBezTo>
                <a:lnTo>
                  <a:pt x="1126067" y="0"/>
                </a:lnTo>
                <a:lnTo>
                  <a:pt x="1126067" y="0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58B4555-DD13-4DED-2080-51B3554D74EF}"/>
              </a:ext>
            </a:extLst>
          </p:cNvPr>
          <p:cNvSpPr/>
          <p:nvPr/>
        </p:nvSpPr>
        <p:spPr>
          <a:xfrm rot="21443416">
            <a:off x="5918850" y="2004646"/>
            <a:ext cx="715108" cy="1811215"/>
          </a:xfrm>
          <a:custGeom>
            <a:avLst/>
            <a:gdLst>
              <a:gd name="connsiteX0" fmla="*/ 0 w 1126067"/>
              <a:gd name="connsiteY0" fmla="*/ 1320800 h 1320800"/>
              <a:gd name="connsiteX1" fmla="*/ 169333 w 1126067"/>
              <a:gd name="connsiteY1" fmla="*/ 1066800 h 1320800"/>
              <a:gd name="connsiteX2" fmla="*/ 372533 w 1126067"/>
              <a:gd name="connsiteY2" fmla="*/ 821267 h 1320800"/>
              <a:gd name="connsiteX3" fmla="*/ 558800 w 1126067"/>
              <a:gd name="connsiteY3" fmla="*/ 601133 h 1320800"/>
              <a:gd name="connsiteX4" fmla="*/ 719667 w 1126067"/>
              <a:gd name="connsiteY4" fmla="*/ 414867 h 1320800"/>
              <a:gd name="connsiteX5" fmla="*/ 897467 w 1126067"/>
              <a:gd name="connsiteY5" fmla="*/ 228600 h 1320800"/>
              <a:gd name="connsiteX6" fmla="*/ 1032933 w 1126067"/>
              <a:gd name="connsiteY6" fmla="*/ 93133 h 1320800"/>
              <a:gd name="connsiteX7" fmla="*/ 1126067 w 1126067"/>
              <a:gd name="connsiteY7" fmla="*/ 0 h 1320800"/>
              <a:gd name="connsiteX8" fmla="*/ 1126067 w 1126067"/>
              <a:gd name="connsiteY8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67" h="1320800">
                <a:moveTo>
                  <a:pt x="0" y="1320800"/>
                </a:moveTo>
                <a:cubicBezTo>
                  <a:pt x="53622" y="1235427"/>
                  <a:pt x="107244" y="1150055"/>
                  <a:pt x="169333" y="1066800"/>
                </a:cubicBezTo>
                <a:cubicBezTo>
                  <a:pt x="231422" y="983544"/>
                  <a:pt x="307622" y="898878"/>
                  <a:pt x="372533" y="821267"/>
                </a:cubicBezTo>
                <a:cubicBezTo>
                  <a:pt x="437444" y="743656"/>
                  <a:pt x="500944" y="668866"/>
                  <a:pt x="558800" y="601133"/>
                </a:cubicBezTo>
                <a:cubicBezTo>
                  <a:pt x="616656" y="533400"/>
                  <a:pt x="663223" y="476956"/>
                  <a:pt x="719667" y="414867"/>
                </a:cubicBezTo>
                <a:cubicBezTo>
                  <a:pt x="776111" y="352778"/>
                  <a:pt x="845256" y="282222"/>
                  <a:pt x="897467" y="228600"/>
                </a:cubicBezTo>
                <a:cubicBezTo>
                  <a:pt x="949678" y="174978"/>
                  <a:pt x="1032933" y="93133"/>
                  <a:pt x="1032933" y="93133"/>
                </a:cubicBezTo>
                <a:lnTo>
                  <a:pt x="1126067" y="0"/>
                </a:lnTo>
                <a:lnTo>
                  <a:pt x="1126067" y="0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6FF21E-1077-046B-6FA3-163A8E44F931}"/>
              </a:ext>
            </a:extLst>
          </p:cNvPr>
          <p:cNvCxnSpPr/>
          <p:nvPr/>
        </p:nvCxnSpPr>
        <p:spPr>
          <a:xfrm>
            <a:off x="3311769" y="2256692"/>
            <a:ext cx="134816" cy="58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5E1541-BB5D-C5D3-28ED-54ADE1123130}"/>
              </a:ext>
            </a:extLst>
          </p:cNvPr>
          <p:cNvCxnSpPr/>
          <p:nvPr/>
        </p:nvCxnSpPr>
        <p:spPr>
          <a:xfrm>
            <a:off x="3492826" y="2003204"/>
            <a:ext cx="134816" cy="58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201E41-A9B8-32EF-D5AA-6FC2D8551218}"/>
              </a:ext>
            </a:extLst>
          </p:cNvPr>
          <p:cNvCxnSpPr/>
          <p:nvPr/>
        </p:nvCxnSpPr>
        <p:spPr>
          <a:xfrm>
            <a:off x="3645226" y="1786319"/>
            <a:ext cx="134816" cy="58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CF5E9C-CE18-50F9-F781-02F8ED38FC13}"/>
              </a:ext>
            </a:extLst>
          </p:cNvPr>
          <p:cNvCxnSpPr/>
          <p:nvPr/>
        </p:nvCxnSpPr>
        <p:spPr>
          <a:xfrm>
            <a:off x="3855590" y="1605856"/>
            <a:ext cx="134816" cy="58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655702-DD67-94C8-9763-4F8211D7E4B5}"/>
              </a:ext>
            </a:extLst>
          </p:cNvPr>
          <p:cNvCxnSpPr/>
          <p:nvPr/>
        </p:nvCxnSpPr>
        <p:spPr>
          <a:xfrm>
            <a:off x="4013196" y="1425393"/>
            <a:ext cx="134816" cy="58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DE2576A-F794-0E17-ACE6-55BC6B2221EF}"/>
              </a:ext>
            </a:extLst>
          </p:cNvPr>
          <p:cNvSpPr/>
          <p:nvPr/>
        </p:nvSpPr>
        <p:spPr>
          <a:xfrm>
            <a:off x="253622" y="1315846"/>
            <a:ext cx="6040646" cy="2511808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D289E4-85B9-9E57-3BA9-5B88EF4E5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47" y="1565960"/>
            <a:ext cx="59182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7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7890A0-25E9-A72D-7CFF-96C5BC762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works. Comparison with experiment – </a:t>
            </a:r>
            <a:r>
              <a:rPr lang="en-US" dirty="0" err="1"/>
              <a:t>Wendelstein</a:t>
            </a:r>
            <a:r>
              <a:rPr lang="en-US" dirty="0"/>
              <a:t> 7X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810A585-076C-FE47-3545-27FF280CFBB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t="13089"/>
          <a:stretch>
            <a:fillRect/>
          </a:stretch>
        </p:blipFill>
        <p:spPr>
          <a:xfrm>
            <a:off x="0" y="647236"/>
            <a:ext cx="9143999" cy="451836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96A618-9740-A900-F2E8-6BC81027F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" y="574558"/>
            <a:ext cx="7281333" cy="45910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FD8B33-0903-260B-ABED-E02B8F89810D}"/>
              </a:ext>
            </a:extLst>
          </p:cNvPr>
          <p:cNvSpPr txBox="1"/>
          <p:nvPr/>
        </p:nvSpPr>
        <p:spPr>
          <a:xfrm>
            <a:off x="7342533" y="3572934"/>
            <a:ext cx="1572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Noah Mandel</a:t>
            </a:r>
          </a:p>
          <a:p>
            <a:r>
              <a:rPr lang="en-US" dirty="0"/>
              <a:t>Bill Dorland</a:t>
            </a:r>
          </a:p>
          <a:p>
            <a:r>
              <a:rPr lang="en-US" dirty="0"/>
              <a:t>Patrick Kim</a:t>
            </a:r>
          </a:p>
        </p:txBody>
      </p:sp>
    </p:spTree>
    <p:extLst>
      <p:ext uri="{BB962C8B-B14F-4D97-AF65-F5344CB8AC3E}">
        <p14:creationId xmlns:p14="http://schemas.microsoft.com/office/powerpoint/2010/main" val="4188715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AAF5-6955-088E-C92D-A1E051B8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Replacement.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338E8-9B73-2140-C68B-C531E3B7F5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0DEB7-27BC-40DF-D415-DC7A313250F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40252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Can we learn the fluxes as functions of the thermodynamic variables and the flux tube geometry?</a:t>
            </a:r>
          </a:p>
          <a:p>
            <a:r>
              <a:rPr lang="en-US" dirty="0"/>
              <a:t>Learn from simulation and experiment?</a:t>
            </a:r>
          </a:p>
          <a:p>
            <a:r>
              <a:rPr lang="en-US" dirty="0">
                <a:solidFill>
                  <a:srgbClr val="FF0000"/>
                </a:solidFill>
              </a:rPr>
              <a:t>For example, ion heat flux: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many parameters? How much do they change?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are trying to do this. UK-US collaboration.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100A4-C55D-D3E6-713C-CEF9BB5C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61182"/>
            <a:ext cx="7772400" cy="2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99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06057-D519-6397-1165-732BF1F44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7DE4-1B00-ED8E-EE11-F931386D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– sort of.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3E5302-A302-225A-A76F-C27E27AF1C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A09BF-AFE1-FA13-DC8B-A6D430500E7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402520"/>
          </a:xfrm>
        </p:spPr>
        <p:txBody>
          <a:bodyPr/>
          <a:lstStyle/>
          <a:p>
            <a:pPr marL="0" indent="0" algn="ctr">
              <a:buNone/>
            </a:pPr>
            <a:r>
              <a:rPr lang="en-US" sz="3400" dirty="0"/>
              <a:t>Can we optimize shapes and profiles to find the optimum fusion configuration?</a:t>
            </a:r>
          </a:p>
          <a:p>
            <a:pPr marL="0" indent="0" algn="ctr">
              <a:buNone/>
            </a:pPr>
            <a:endParaRPr lang="en-US" sz="3400" dirty="0"/>
          </a:p>
          <a:p>
            <a:pPr marL="0" indent="0" algn="ctr">
              <a:buNone/>
            </a:pPr>
            <a:r>
              <a:rPr lang="en-US" sz="3400" dirty="0"/>
              <a:t>THANK YOU</a:t>
            </a:r>
          </a:p>
          <a:p>
            <a:pPr marL="0" indent="0" algn="ctr">
              <a:buNone/>
            </a:pPr>
            <a:endParaRPr lang="en-US" sz="3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66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b964f0ac77_1_13"/>
          <p:cNvSpPr txBox="1">
            <a:spLocks noGrp="1"/>
          </p:cNvSpPr>
          <p:nvPr>
            <p:ph type="title"/>
          </p:nvPr>
        </p:nvSpPr>
        <p:spPr>
          <a:xfrm>
            <a:off x="5" y="1584250"/>
            <a:ext cx="82770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/>
          <a:p>
            <a:pPr marL="25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</a:pPr>
            <a:r>
              <a:rPr lang="en-US" sz="3200" dirty="0"/>
              <a:t>Ion Temperature Gradient Instability.</a:t>
            </a:r>
            <a:br>
              <a:rPr lang="en-US" sz="3200" dirty="0"/>
            </a:br>
            <a:r>
              <a:rPr lang="en-US" sz="2200" i="1" dirty="0"/>
              <a:t>Cartoon physics – just a </a:t>
            </a:r>
            <a:r>
              <a:rPr lang="en-US" sz="2200" i="1" dirty="0" err="1"/>
              <a:t>flavour</a:t>
            </a:r>
            <a:r>
              <a:rPr lang="en-US" sz="2200" i="1" dirty="0"/>
              <a:t>.  </a:t>
            </a:r>
            <a:endParaRPr sz="2200" i="1" dirty="0"/>
          </a:p>
        </p:txBody>
      </p:sp>
      <p:sp>
        <p:nvSpPr>
          <p:cNvPr id="113" name="Google Shape;113;g2b964f0ac77_1_13"/>
          <p:cNvSpPr txBox="1">
            <a:spLocks noGrp="1"/>
          </p:cNvSpPr>
          <p:nvPr>
            <p:ph type="sldNum" idx="12"/>
          </p:nvPr>
        </p:nvSpPr>
        <p:spPr>
          <a:xfrm>
            <a:off x="8463517" y="0"/>
            <a:ext cx="6804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8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"/>
    </mc:Choice>
    <mc:Fallback xmlns="">
      <p:transition spd="slow" advTm="212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AABDC-F5B2-1C84-F191-A2EA5E5BE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0D6F7F-4FD9-6B99-3760-2457E6E72945}"/>
              </a:ext>
            </a:extLst>
          </p:cNvPr>
          <p:cNvSpPr/>
          <p:nvPr/>
        </p:nvSpPr>
        <p:spPr>
          <a:xfrm>
            <a:off x="1059084" y="1085126"/>
            <a:ext cx="6840638" cy="3099122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BA1C98-3ED9-1414-CCC0-A51C7F10E3F2}"/>
              </a:ext>
            </a:extLst>
          </p:cNvPr>
          <p:cNvSpPr/>
          <p:nvPr/>
        </p:nvSpPr>
        <p:spPr>
          <a:xfrm>
            <a:off x="3321658" y="2120017"/>
            <a:ext cx="2242268" cy="3727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5F28F3-37A2-7C05-4C21-C7E6BE5B9C19}"/>
              </a:ext>
            </a:extLst>
          </p:cNvPr>
          <p:cNvSpPr/>
          <p:nvPr/>
        </p:nvSpPr>
        <p:spPr>
          <a:xfrm>
            <a:off x="3259536" y="2271878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202BF2E-73E4-212F-8C58-E28080857FED}"/>
              </a:ext>
            </a:extLst>
          </p:cNvPr>
          <p:cNvSpPr/>
          <p:nvPr/>
        </p:nvSpPr>
        <p:spPr>
          <a:xfrm>
            <a:off x="5335010" y="2277275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C98698-04D7-B0CE-A2AD-F23412E4461D}"/>
              </a:ext>
            </a:extLst>
          </p:cNvPr>
          <p:cNvSpPr/>
          <p:nvPr/>
        </p:nvSpPr>
        <p:spPr>
          <a:xfrm rot="21266475">
            <a:off x="4771176" y="2346062"/>
            <a:ext cx="859907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2F3CBC-7649-EF5A-8B68-CC64ECAA0CA3}"/>
              </a:ext>
            </a:extLst>
          </p:cNvPr>
          <p:cNvSpPr/>
          <p:nvPr/>
        </p:nvSpPr>
        <p:spPr>
          <a:xfrm rot="318805">
            <a:off x="3248056" y="2346125"/>
            <a:ext cx="900100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984DF4-D637-F059-649D-92AF34892E03}"/>
              </a:ext>
            </a:extLst>
          </p:cNvPr>
          <p:cNvSpPr/>
          <p:nvPr/>
        </p:nvSpPr>
        <p:spPr>
          <a:xfrm rot="21266475">
            <a:off x="5452824" y="2314116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685897-0C59-68EF-979C-749FA8122A34}"/>
              </a:ext>
            </a:extLst>
          </p:cNvPr>
          <p:cNvSpPr/>
          <p:nvPr/>
        </p:nvSpPr>
        <p:spPr>
          <a:xfrm rot="21266475">
            <a:off x="3258459" y="2303184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55D9439-CE23-A1F3-E803-9F99DAE765E7}"/>
              </a:ext>
            </a:extLst>
          </p:cNvPr>
          <p:cNvSpPr/>
          <p:nvPr/>
        </p:nvSpPr>
        <p:spPr>
          <a:xfrm rot="10800000">
            <a:off x="2873416" y="1976374"/>
            <a:ext cx="3185932" cy="538223"/>
          </a:xfrm>
          <a:prstGeom prst="arc">
            <a:avLst>
              <a:gd name="adj1" fmla="val 10454552"/>
              <a:gd name="adj2" fmla="val 311665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C1F54F59-2E2E-6FB2-29D2-1819DEFF26BC}"/>
              </a:ext>
            </a:extLst>
          </p:cNvPr>
          <p:cNvSpPr/>
          <p:nvPr/>
        </p:nvSpPr>
        <p:spPr>
          <a:xfrm>
            <a:off x="3238020" y="2096464"/>
            <a:ext cx="2413322" cy="538223"/>
          </a:xfrm>
          <a:prstGeom prst="arc">
            <a:avLst>
              <a:gd name="adj1" fmla="val 10652758"/>
              <a:gd name="adj2" fmla="val 223883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4DA2F81-2382-9BBF-EEC0-072032D49446}"/>
              </a:ext>
            </a:extLst>
          </p:cNvPr>
          <p:cNvSpPr/>
          <p:nvPr/>
        </p:nvSpPr>
        <p:spPr>
          <a:xfrm>
            <a:off x="2455963" y="1851067"/>
            <a:ext cx="5437088" cy="1275070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656596"/>
              <a:gd name="connsiteX1" fmla="*/ 3490251 w 7249451"/>
              <a:gd name="connsiteY1" fmla="*/ 317444 h 1656596"/>
              <a:gd name="connsiteX2" fmla="*/ 1940852 w 7249451"/>
              <a:gd name="connsiteY2" fmla="*/ 54978 h 1656596"/>
              <a:gd name="connsiteX3" fmla="*/ 941785 w 7249451"/>
              <a:gd name="connsiteY3" fmla="*/ 4178 h 1656596"/>
              <a:gd name="connsiteX4" fmla="*/ 289852 w 7249451"/>
              <a:gd name="connsiteY4" fmla="*/ 122711 h 1656596"/>
              <a:gd name="connsiteX5" fmla="*/ 10451 w 7249451"/>
              <a:gd name="connsiteY5" fmla="*/ 419044 h 1656596"/>
              <a:gd name="connsiteX6" fmla="*/ 128985 w 7249451"/>
              <a:gd name="connsiteY6" fmla="*/ 749244 h 1656596"/>
              <a:gd name="connsiteX7" fmla="*/ 763985 w 7249451"/>
              <a:gd name="connsiteY7" fmla="*/ 1181045 h 1656596"/>
              <a:gd name="connsiteX8" fmla="*/ 1636051 w 7249451"/>
              <a:gd name="connsiteY8" fmla="*/ 1426578 h 1656596"/>
              <a:gd name="connsiteX9" fmla="*/ 2838318 w 7249451"/>
              <a:gd name="connsiteY9" fmla="*/ 1646711 h 1656596"/>
              <a:gd name="connsiteX10" fmla="*/ 5860918 w 7249451"/>
              <a:gd name="connsiteY10" fmla="*/ 1621311 h 1656596"/>
              <a:gd name="connsiteX11" fmla="*/ 7249451 w 7249451"/>
              <a:gd name="connsiteY11" fmla="*/ 1291112 h 1656596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702199"/>
              <a:gd name="connsiteX1" fmla="*/ 3490251 w 7249451"/>
              <a:gd name="connsiteY1" fmla="*/ 317444 h 1702199"/>
              <a:gd name="connsiteX2" fmla="*/ 1940852 w 7249451"/>
              <a:gd name="connsiteY2" fmla="*/ 54978 h 1702199"/>
              <a:gd name="connsiteX3" fmla="*/ 941785 w 7249451"/>
              <a:gd name="connsiteY3" fmla="*/ 4178 h 1702199"/>
              <a:gd name="connsiteX4" fmla="*/ 289852 w 7249451"/>
              <a:gd name="connsiteY4" fmla="*/ 122711 h 1702199"/>
              <a:gd name="connsiteX5" fmla="*/ 10451 w 7249451"/>
              <a:gd name="connsiteY5" fmla="*/ 419044 h 1702199"/>
              <a:gd name="connsiteX6" fmla="*/ 128985 w 7249451"/>
              <a:gd name="connsiteY6" fmla="*/ 749244 h 1702199"/>
              <a:gd name="connsiteX7" fmla="*/ 763985 w 7249451"/>
              <a:gd name="connsiteY7" fmla="*/ 1181045 h 1702199"/>
              <a:gd name="connsiteX8" fmla="*/ 1636051 w 7249451"/>
              <a:gd name="connsiteY8" fmla="*/ 1426578 h 1702199"/>
              <a:gd name="connsiteX9" fmla="*/ 2838318 w 7249451"/>
              <a:gd name="connsiteY9" fmla="*/ 1646711 h 1702199"/>
              <a:gd name="connsiteX10" fmla="*/ 5869385 w 7249451"/>
              <a:gd name="connsiteY10" fmla="*/ 1663644 h 1702199"/>
              <a:gd name="connsiteX11" fmla="*/ 7249451 w 7249451"/>
              <a:gd name="connsiteY11" fmla="*/ 1197979 h 1702199"/>
              <a:gd name="connsiteX0" fmla="*/ 4184519 w 7249451"/>
              <a:gd name="connsiteY0" fmla="*/ 579912 h 1700093"/>
              <a:gd name="connsiteX1" fmla="*/ 3490251 w 7249451"/>
              <a:gd name="connsiteY1" fmla="*/ 317444 h 1700093"/>
              <a:gd name="connsiteX2" fmla="*/ 1940852 w 7249451"/>
              <a:gd name="connsiteY2" fmla="*/ 54978 h 1700093"/>
              <a:gd name="connsiteX3" fmla="*/ 941785 w 7249451"/>
              <a:gd name="connsiteY3" fmla="*/ 4178 h 1700093"/>
              <a:gd name="connsiteX4" fmla="*/ 289852 w 7249451"/>
              <a:gd name="connsiteY4" fmla="*/ 122711 h 1700093"/>
              <a:gd name="connsiteX5" fmla="*/ 10451 w 7249451"/>
              <a:gd name="connsiteY5" fmla="*/ 419044 h 1700093"/>
              <a:gd name="connsiteX6" fmla="*/ 128985 w 7249451"/>
              <a:gd name="connsiteY6" fmla="*/ 749244 h 1700093"/>
              <a:gd name="connsiteX7" fmla="*/ 763985 w 7249451"/>
              <a:gd name="connsiteY7" fmla="*/ 1181045 h 1700093"/>
              <a:gd name="connsiteX8" fmla="*/ 1619118 w 7249451"/>
              <a:gd name="connsiteY8" fmla="*/ 1477378 h 1700093"/>
              <a:gd name="connsiteX9" fmla="*/ 2838318 w 7249451"/>
              <a:gd name="connsiteY9" fmla="*/ 1646711 h 1700093"/>
              <a:gd name="connsiteX10" fmla="*/ 5869385 w 7249451"/>
              <a:gd name="connsiteY10" fmla="*/ 1663644 h 1700093"/>
              <a:gd name="connsiteX11" fmla="*/ 7249451 w 7249451"/>
              <a:gd name="connsiteY11" fmla="*/ 1197979 h 170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9451" h="1700093">
                <a:moveTo>
                  <a:pt x="4184519" y="579912"/>
                </a:moveTo>
                <a:cubicBezTo>
                  <a:pt x="3907236" y="399995"/>
                  <a:pt x="3864195" y="404933"/>
                  <a:pt x="3490251" y="317444"/>
                </a:cubicBezTo>
                <a:cubicBezTo>
                  <a:pt x="3116307" y="229955"/>
                  <a:pt x="2365596" y="107189"/>
                  <a:pt x="1940852" y="54978"/>
                </a:cubicBezTo>
                <a:cubicBezTo>
                  <a:pt x="1516108" y="2767"/>
                  <a:pt x="1216952" y="-7111"/>
                  <a:pt x="941785" y="4178"/>
                </a:cubicBezTo>
                <a:cubicBezTo>
                  <a:pt x="666618" y="15467"/>
                  <a:pt x="445074" y="53567"/>
                  <a:pt x="289852" y="122711"/>
                </a:cubicBezTo>
                <a:cubicBezTo>
                  <a:pt x="134630" y="191855"/>
                  <a:pt x="37262" y="314622"/>
                  <a:pt x="10451" y="419044"/>
                </a:cubicBezTo>
                <a:cubicBezTo>
                  <a:pt x="-16360" y="523466"/>
                  <a:pt x="3396" y="622244"/>
                  <a:pt x="128985" y="749244"/>
                </a:cubicBezTo>
                <a:cubicBezTo>
                  <a:pt x="254574" y="876244"/>
                  <a:pt x="515629" y="1059689"/>
                  <a:pt x="763985" y="1181045"/>
                </a:cubicBezTo>
                <a:cubicBezTo>
                  <a:pt x="1012341" y="1302401"/>
                  <a:pt x="1273396" y="1399767"/>
                  <a:pt x="1619118" y="1477378"/>
                </a:cubicBezTo>
                <a:cubicBezTo>
                  <a:pt x="1964840" y="1554989"/>
                  <a:pt x="2129940" y="1615667"/>
                  <a:pt x="2838318" y="1646711"/>
                </a:cubicBezTo>
                <a:cubicBezTo>
                  <a:pt x="3546696" y="1677755"/>
                  <a:pt x="5410774" y="1739844"/>
                  <a:pt x="5869385" y="1663644"/>
                </a:cubicBezTo>
                <a:cubicBezTo>
                  <a:pt x="6353396" y="1638244"/>
                  <a:pt x="6967229" y="1621312"/>
                  <a:pt x="7249451" y="11979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804CF13-B691-3C8A-4CEA-005B839710C9}"/>
              </a:ext>
            </a:extLst>
          </p:cNvPr>
          <p:cNvSpPr/>
          <p:nvPr/>
        </p:nvSpPr>
        <p:spPr>
          <a:xfrm>
            <a:off x="1985749" y="1661179"/>
            <a:ext cx="5659655" cy="1811351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596584"/>
              <a:gd name="connsiteY0" fmla="*/ 579912 h 2131009"/>
              <a:gd name="connsiteX1" fmla="*/ 3490251 w 7596584"/>
              <a:gd name="connsiteY1" fmla="*/ 317444 h 2131009"/>
              <a:gd name="connsiteX2" fmla="*/ 1940852 w 7596584"/>
              <a:gd name="connsiteY2" fmla="*/ 54978 h 2131009"/>
              <a:gd name="connsiteX3" fmla="*/ 941785 w 7596584"/>
              <a:gd name="connsiteY3" fmla="*/ 4178 h 2131009"/>
              <a:gd name="connsiteX4" fmla="*/ 289852 w 7596584"/>
              <a:gd name="connsiteY4" fmla="*/ 122711 h 2131009"/>
              <a:gd name="connsiteX5" fmla="*/ 10451 w 7596584"/>
              <a:gd name="connsiteY5" fmla="*/ 419044 h 2131009"/>
              <a:gd name="connsiteX6" fmla="*/ 128985 w 7596584"/>
              <a:gd name="connsiteY6" fmla="*/ 749244 h 2131009"/>
              <a:gd name="connsiteX7" fmla="*/ 763985 w 7596584"/>
              <a:gd name="connsiteY7" fmla="*/ 1181045 h 2131009"/>
              <a:gd name="connsiteX8" fmla="*/ 1636051 w 7596584"/>
              <a:gd name="connsiteY8" fmla="*/ 1426578 h 2131009"/>
              <a:gd name="connsiteX9" fmla="*/ 2838318 w 7596584"/>
              <a:gd name="connsiteY9" fmla="*/ 1646711 h 2131009"/>
              <a:gd name="connsiteX10" fmla="*/ 4345385 w 7596584"/>
              <a:gd name="connsiteY10" fmla="*/ 1731378 h 2131009"/>
              <a:gd name="connsiteX11" fmla="*/ 7596584 w 7596584"/>
              <a:gd name="connsiteY11" fmla="*/ 2053112 h 2131009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867517"/>
              <a:gd name="connsiteY0" fmla="*/ 579912 h 2025809"/>
              <a:gd name="connsiteX1" fmla="*/ 3490251 w 7867517"/>
              <a:gd name="connsiteY1" fmla="*/ 317444 h 2025809"/>
              <a:gd name="connsiteX2" fmla="*/ 1940852 w 7867517"/>
              <a:gd name="connsiteY2" fmla="*/ 54978 h 2025809"/>
              <a:gd name="connsiteX3" fmla="*/ 941785 w 7867517"/>
              <a:gd name="connsiteY3" fmla="*/ 4178 h 2025809"/>
              <a:gd name="connsiteX4" fmla="*/ 289852 w 7867517"/>
              <a:gd name="connsiteY4" fmla="*/ 122711 h 2025809"/>
              <a:gd name="connsiteX5" fmla="*/ 10451 w 7867517"/>
              <a:gd name="connsiteY5" fmla="*/ 419044 h 2025809"/>
              <a:gd name="connsiteX6" fmla="*/ 128985 w 7867517"/>
              <a:gd name="connsiteY6" fmla="*/ 749244 h 2025809"/>
              <a:gd name="connsiteX7" fmla="*/ 763985 w 7867517"/>
              <a:gd name="connsiteY7" fmla="*/ 1181045 h 2025809"/>
              <a:gd name="connsiteX8" fmla="*/ 1636051 w 7867517"/>
              <a:gd name="connsiteY8" fmla="*/ 1426578 h 2025809"/>
              <a:gd name="connsiteX9" fmla="*/ 2838318 w 7867517"/>
              <a:gd name="connsiteY9" fmla="*/ 1646711 h 2025809"/>
              <a:gd name="connsiteX10" fmla="*/ 4159119 w 7867517"/>
              <a:gd name="connsiteY10" fmla="*/ 1909178 h 2025809"/>
              <a:gd name="connsiteX11" fmla="*/ 7867517 w 7867517"/>
              <a:gd name="connsiteY11" fmla="*/ 1883779 h 2025809"/>
              <a:gd name="connsiteX0" fmla="*/ 4184519 w 8053784"/>
              <a:gd name="connsiteY0" fmla="*/ 579912 h 1951610"/>
              <a:gd name="connsiteX1" fmla="*/ 3490251 w 8053784"/>
              <a:gd name="connsiteY1" fmla="*/ 317444 h 1951610"/>
              <a:gd name="connsiteX2" fmla="*/ 1940852 w 8053784"/>
              <a:gd name="connsiteY2" fmla="*/ 54978 h 1951610"/>
              <a:gd name="connsiteX3" fmla="*/ 941785 w 8053784"/>
              <a:gd name="connsiteY3" fmla="*/ 4178 h 1951610"/>
              <a:gd name="connsiteX4" fmla="*/ 289852 w 8053784"/>
              <a:gd name="connsiteY4" fmla="*/ 122711 h 1951610"/>
              <a:gd name="connsiteX5" fmla="*/ 10451 w 8053784"/>
              <a:gd name="connsiteY5" fmla="*/ 419044 h 1951610"/>
              <a:gd name="connsiteX6" fmla="*/ 128985 w 8053784"/>
              <a:gd name="connsiteY6" fmla="*/ 749244 h 1951610"/>
              <a:gd name="connsiteX7" fmla="*/ 763985 w 8053784"/>
              <a:gd name="connsiteY7" fmla="*/ 1181045 h 1951610"/>
              <a:gd name="connsiteX8" fmla="*/ 1636051 w 8053784"/>
              <a:gd name="connsiteY8" fmla="*/ 1426578 h 1951610"/>
              <a:gd name="connsiteX9" fmla="*/ 2838318 w 8053784"/>
              <a:gd name="connsiteY9" fmla="*/ 1646711 h 1951610"/>
              <a:gd name="connsiteX10" fmla="*/ 4159119 w 8053784"/>
              <a:gd name="connsiteY10" fmla="*/ 1909178 h 1951610"/>
              <a:gd name="connsiteX11" fmla="*/ 8053784 w 8053784"/>
              <a:gd name="connsiteY11" fmla="*/ 1748313 h 195161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512179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723679 h 2155500"/>
              <a:gd name="connsiteX1" fmla="*/ 3778118 w 8053784"/>
              <a:gd name="connsiteY1" fmla="*/ 12477 h 2155500"/>
              <a:gd name="connsiteX2" fmla="*/ 1940852 w 8053784"/>
              <a:gd name="connsiteY2" fmla="*/ 266478 h 2155500"/>
              <a:gd name="connsiteX3" fmla="*/ 941785 w 8053784"/>
              <a:gd name="connsiteY3" fmla="*/ 215678 h 2155500"/>
              <a:gd name="connsiteX4" fmla="*/ 289852 w 8053784"/>
              <a:gd name="connsiteY4" fmla="*/ 334211 h 2155500"/>
              <a:gd name="connsiteX5" fmla="*/ 10451 w 8053784"/>
              <a:gd name="connsiteY5" fmla="*/ 630544 h 2155500"/>
              <a:gd name="connsiteX6" fmla="*/ 128985 w 8053784"/>
              <a:gd name="connsiteY6" fmla="*/ 960744 h 2155500"/>
              <a:gd name="connsiteX7" fmla="*/ 763985 w 8053784"/>
              <a:gd name="connsiteY7" fmla="*/ 1392545 h 2155500"/>
              <a:gd name="connsiteX8" fmla="*/ 1636051 w 8053784"/>
              <a:gd name="connsiteY8" fmla="*/ 1638078 h 2155500"/>
              <a:gd name="connsiteX9" fmla="*/ 2821384 w 8053784"/>
              <a:gd name="connsiteY9" fmla="*/ 1917477 h 2155500"/>
              <a:gd name="connsiteX10" fmla="*/ 4159119 w 8053784"/>
              <a:gd name="connsiteY10" fmla="*/ 2120678 h 2155500"/>
              <a:gd name="connsiteX11" fmla="*/ 8053784 w 8053784"/>
              <a:gd name="connsiteY11" fmla="*/ 1959813 h 2155500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1016022 h 2397043"/>
              <a:gd name="connsiteX1" fmla="*/ 4573985 w 8053784"/>
              <a:gd name="connsiteY1" fmla="*/ 440287 h 2397043"/>
              <a:gd name="connsiteX2" fmla="*/ 2025518 w 8053784"/>
              <a:gd name="connsiteY2" fmla="*/ 21 h 2397043"/>
              <a:gd name="connsiteX3" fmla="*/ 941785 w 8053784"/>
              <a:gd name="connsiteY3" fmla="*/ 457221 h 2397043"/>
              <a:gd name="connsiteX4" fmla="*/ 289852 w 8053784"/>
              <a:gd name="connsiteY4" fmla="*/ 575754 h 2397043"/>
              <a:gd name="connsiteX5" fmla="*/ 10451 w 8053784"/>
              <a:gd name="connsiteY5" fmla="*/ 872087 h 2397043"/>
              <a:gd name="connsiteX6" fmla="*/ 128985 w 8053784"/>
              <a:gd name="connsiteY6" fmla="*/ 1202287 h 2397043"/>
              <a:gd name="connsiteX7" fmla="*/ 763985 w 8053784"/>
              <a:gd name="connsiteY7" fmla="*/ 1634088 h 2397043"/>
              <a:gd name="connsiteX8" fmla="*/ 1636051 w 8053784"/>
              <a:gd name="connsiteY8" fmla="*/ 1879621 h 2397043"/>
              <a:gd name="connsiteX9" fmla="*/ 2821384 w 8053784"/>
              <a:gd name="connsiteY9" fmla="*/ 2159020 h 2397043"/>
              <a:gd name="connsiteX10" fmla="*/ 4159119 w 8053784"/>
              <a:gd name="connsiteY10" fmla="*/ 2362221 h 2397043"/>
              <a:gd name="connsiteX11" fmla="*/ 8053784 w 8053784"/>
              <a:gd name="connsiteY11" fmla="*/ 2201356 h 2397043"/>
              <a:gd name="connsiteX0" fmla="*/ 5547653 w 8053784"/>
              <a:gd name="connsiteY0" fmla="*/ 1020792 h 2401813"/>
              <a:gd name="connsiteX1" fmla="*/ 4573985 w 8053784"/>
              <a:gd name="connsiteY1" fmla="*/ 445057 h 2401813"/>
              <a:gd name="connsiteX2" fmla="*/ 2025518 w 8053784"/>
              <a:gd name="connsiteY2" fmla="*/ 4791 h 2401813"/>
              <a:gd name="connsiteX3" fmla="*/ 848652 w 8053784"/>
              <a:gd name="connsiteY3" fmla="*/ 233391 h 2401813"/>
              <a:gd name="connsiteX4" fmla="*/ 289852 w 8053784"/>
              <a:gd name="connsiteY4" fmla="*/ 580524 h 2401813"/>
              <a:gd name="connsiteX5" fmla="*/ 10451 w 8053784"/>
              <a:gd name="connsiteY5" fmla="*/ 876857 h 2401813"/>
              <a:gd name="connsiteX6" fmla="*/ 128985 w 8053784"/>
              <a:gd name="connsiteY6" fmla="*/ 1207057 h 2401813"/>
              <a:gd name="connsiteX7" fmla="*/ 763985 w 8053784"/>
              <a:gd name="connsiteY7" fmla="*/ 1638858 h 2401813"/>
              <a:gd name="connsiteX8" fmla="*/ 1636051 w 8053784"/>
              <a:gd name="connsiteY8" fmla="*/ 1884391 h 2401813"/>
              <a:gd name="connsiteX9" fmla="*/ 2821384 w 8053784"/>
              <a:gd name="connsiteY9" fmla="*/ 2163790 h 2401813"/>
              <a:gd name="connsiteX10" fmla="*/ 4159119 w 8053784"/>
              <a:gd name="connsiteY10" fmla="*/ 2366991 h 2401813"/>
              <a:gd name="connsiteX11" fmla="*/ 8053784 w 8053784"/>
              <a:gd name="connsiteY11" fmla="*/ 2206126 h 2401813"/>
              <a:gd name="connsiteX0" fmla="*/ 5455892 w 7962023"/>
              <a:gd name="connsiteY0" fmla="*/ 1020792 h 2401813"/>
              <a:gd name="connsiteX1" fmla="*/ 4482224 w 7962023"/>
              <a:gd name="connsiteY1" fmla="*/ 445057 h 2401813"/>
              <a:gd name="connsiteX2" fmla="*/ 1933757 w 7962023"/>
              <a:gd name="connsiteY2" fmla="*/ 4791 h 2401813"/>
              <a:gd name="connsiteX3" fmla="*/ 756891 w 7962023"/>
              <a:gd name="connsiteY3" fmla="*/ 233391 h 2401813"/>
              <a:gd name="connsiteX4" fmla="*/ 198091 w 7962023"/>
              <a:gd name="connsiteY4" fmla="*/ 580524 h 2401813"/>
              <a:gd name="connsiteX5" fmla="*/ 88024 w 7962023"/>
              <a:gd name="connsiteY5" fmla="*/ 953057 h 2401813"/>
              <a:gd name="connsiteX6" fmla="*/ 37224 w 7962023"/>
              <a:gd name="connsiteY6" fmla="*/ 1207057 h 2401813"/>
              <a:gd name="connsiteX7" fmla="*/ 672224 w 7962023"/>
              <a:gd name="connsiteY7" fmla="*/ 1638858 h 2401813"/>
              <a:gd name="connsiteX8" fmla="*/ 1544290 w 7962023"/>
              <a:gd name="connsiteY8" fmla="*/ 1884391 h 2401813"/>
              <a:gd name="connsiteX9" fmla="*/ 2729623 w 7962023"/>
              <a:gd name="connsiteY9" fmla="*/ 2163790 h 2401813"/>
              <a:gd name="connsiteX10" fmla="*/ 4067358 w 7962023"/>
              <a:gd name="connsiteY10" fmla="*/ 2366991 h 2401813"/>
              <a:gd name="connsiteX11" fmla="*/ 7962023 w 7962023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593431 w 7883230"/>
              <a:gd name="connsiteY7" fmla="*/ 16388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796631 w 7883230"/>
              <a:gd name="connsiteY7" fmla="*/ 15626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84829 w 7890960"/>
              <a:gd name="connsiteY0" fmla="*/ 1020792 h 2401813"/>
              <a:gd name="connsiteX1" fmla="*/ 4411161 w 7890960"/>
              <a:gd name="connsiteY1" fmla="*/ 445057 h 2401813"/>
              <a:gd name="connsiteX2" fmla="*/ 1862694 w 7890960"/>
              <a:gd name="connsiteY2" fmla="*/ 4791 h 2401813"/>
              <a:gd name="connsiteX3" fmla="*/ 685828 w 7890960"/>
              <a:gd name="connsiteY3" fmla="*/ 233391 h 2401813"/>
              <a:gd name="connsiteX4" fmla="*/ 127028 w 7890960"/>
              <a:gd name="connsiteY4" fmla="*/ 580524 h 2401813"/>
              <a:gd name="connsiteX5" fmla="*/ 16961 w 7890960"/>
              <a:gd name="connsiteY5" fmla="*/ 953057 h 2401813"/>
              <a:gd name="connsiteX6" fmla="*/ 389494 w 7890960"/>
              <a:gd name="connsiteY6" fmla="*/ 1291724 h 2401813"/>
              <a:gd name="connsiteX7" fmla="*/ 804361 w 7890960"/>
              <a:gd name="connsiteY7" fmla="*/ 1562658 h 2401813"/>
              <a:gd name="connsiteX8" fmla="*/ 1473227 w 7890960"/>
              <a:gd name="connsiteY8" fmla="*/ 1884391 h 2401813"/>
              <a:gd name="connsiteX9" fmla="*/ 2658560 w 7890960"/>
              <a:gd name="connsiteY9" fmla="*/ 2163790 h 2401813"/>
              <a:gd name="connsiteX10" fmla="*/ 3996295 w 7890960"/>
              <a:gd name="connsiteY10" fmla="*/ 2366991 h 2401813"/>
              <a:gd name="connsiteX11" fmla="*/ 7890960 w 7890960"/>
              <a:gd name="connsiteY11" fmla="*/ 2206126 h 2401813"/>
              <a:gd name="connsiteX0" fmla="*/ 5280781 w 7786912"/>
              <a:gd name="connsiteY0" fmla="*/ 1020792 h 2401813"/>
              <a:gd name="connsiteX1" fmla="*/ 4307113 w 7786912"/>
              <a:gd name="connsiteY1" fmla="*/ 445057 h 2401813"/>
              <a:gd name="connsiteX2" fmla="*/ 1758646 w 7786912"/>
              <a:gd name="connsiteY2" fmla="*/ 4791 h 2401813"/>
              <a:gd name="connsiteX3" fmla="*/ 581780 w 7786912"/>
              <a:gd name="connsiteY3" fmla="*/ 233391 h 2401813"/>
              <a:gd name="connsiteX4" fmla="*/ 22980 w 7786912"/>
              <a:gd name="connsiteY4" fmla="*/ 580524 h 2401813"/>
              <a:gd name="connsiteX5" fmla="*/ 124580 w 7786912"/>
              <a:gd name="connsiteY5" fmla="*/ 978457 h 2401813"/>
              <a:gd name="connsiteX6" fmla="*/ 285446 w 7786912"/>
              <a:gd name="connsiteY6" fmla="*/ 1291724 h 2401813"/>
              <a:gd name="connsiteX7" fmla="*/ 700313 w 7786912"/>
              <a:gd name="connsiteY7" fmla="*/ 1562658 h 2401813"/>
              <a:gd name="connsiteX8" fmla="*/ 1369179 w 7786912"/>
              <a:gd name="connsiteY8" fmla="*/ 1884391 h 2401813"/>
              <a:gd name="connsiteX9" fmla="*/ 2554512 w 7786912"/>
              <a:gd name="connsiteY9" fmla="*/ 2163790 h 2401813"/>
              <a:gd name="connsiteX10" fmla="*/ 3892247 w 7786912"/>
              <a:gd name="connsiteY10" fmla="*/ 2366991 h 2401813"/>
              <a:gd name="connsiteX11" fmla="*/ 7786912 w 7786912"/>
              <a:gd name="connsiteY11" fmla="*/ 2206126 h 2401813"/>
              <a:gd name="connsiteX0" fmla="*/ 5165313 w 7671444"/>
              <a:gd name="connsiteY0" fmla="*/ 1020998 h 2402019"/>
              <a:gd name="connsiteX1" fmla="*/ 4191645 w 7671444"/>
              <a:gd name="connsiteY1" fmla="*/ 445263 h 2402019"/>
              <a:gd name="connsiteX2" fmla="*/ 1643178 w 7671444"/>
              <a:gd name="connsiteY2" fmla="*/ 4997 h 2402019"/>
              <a:gd name="connsiteX3" fmla="*/ 466312 w 7671444"/>
              <a:gd name="connsiteY3" fmla="*/ 233597 h 2402019"/>
              <a:gd name="connsiteX4" fmla="*/ 68379 w 7671444"/>
              <a:gd name="connsiteY4" fmla="*/ 631530 h 2402019"/>
              <a:gd name="connsiteX5" fmla="*/ 9112 w 7671444"/>
              <a:gd name="connsiteY5" fmla="*/ 978663 h 2402019"/>
              <a:gd name="connsiteX6" fmla="*/ 169978 w 7671444"/>
              <a:gd name="connsiteY6" fmla="*/ 1291930 h 2402019"/>
              <a:gd name="connsiteX7" fmla="*/ 584845 w 7671444"/>
              <a:gd name="connsiteY7" fmla="*/ 1562864 h 2402019"/>
              <a:gd name="connsiteX8" fmla="*/ 1253711 w 7671444"/>
              <a:gd name="connsiteY8" fmla="*/ 1884597 h 2402019"/>
              <a:gd name="connsiteX9" fmla="*/ 2439044 w 7671444"/>
              <a:gd name="connsiteY9" fmla="*/ 2163996 h 2402019"/>
              <a:gd name="connsiteX10" fmla="*/ 3776779 w 7671444"/>
              <a:gd name="connsiteY10" fmla="*/ 2367197 h 2402019"/>
              <a:gd name="connsiteX11" fmla="*/ 7671444 w 7671444"/>
              <a:gd name="connsiteY11" fmla="*/ 2206332 h 2402019"/>
              <a:gd name="connsiteX0" fmla="*/ 5165313 w 7671444"/>
              <a:gd name="connsiteY0" fmla="*/ 988003 h 2369024"/>
              <a:gd name="connsiteX1" fmla="*/ 4191645 w 7671444"/>
              <a:gd name="connsiteY1" fmla="*/ 412268 h 2369024"/>
              <a:gd name="connsiteX2" fmla="*/ 2566045 w 7671444"/>
              <a:gd name="connsiteY2" fmla="*/ 5868 h 2369024"/>
              <a:gd name="connsiteX3" fmla="*/ 466312 w 7671444"/>
              <a:gd name="connsiteY3" fmla="*/ 200602 h 2369024"/>
              <a:gd name="connsiteX4" fmla="*/ 68379 w 7671444"/>
              <a:gd name="connsiteY4" fmla="*/ 598535 h 2369024"/>
              <a:gd name="connsiteX5" fmla="*/ 9112 w 7671444"/>
              <a:gd name="connsiteY5" fmla="*/ 945668 h 2369024"/>
              <a:gd name="connsiteX6" fmla="*/ 169978 w 7671444"/>
              <a:gd name="connsiteY6" fmla="*/ 1258935 h 2369024"/>
              <a:gd name="connsiteX7" fmla="*/ 584845 w 7671444"/>
              <a:gd name="connsiteY7" fmla="*/ 1529869 h 2369024"/>
              <a:gd name="connsiteX8" fmla="*/ 1253711 w 7671444"/>
              <a:gd name="connsiteY8" fmla="*/ 1851602 h 2369024"/>
              <a:gd name="connsiteX9" fmla="*/ 2439044 w 7671444"/>
              <a:gd name="connsiteY9" fmla="*/ 2131001 h 2369024"/>
              <a:gd name="connsiteX10" fmla="*/ 3776779 w 7671444"/>
              <a:gd name="connsiteY10" fmla="*/ 2334202 h 2369024"/>
              <a:gd name="connsiteX11" fmla="*/ 7671444 w 7671444"/>
              <a:gd name="connsiteY11" fmla="*/ 2173337 h 2369024"/>
              <a:gd name="connsiteX0" fmla="*/ 5165313 w 7671444"/>
              <a:gd name="connsiteY0" fmla="*/ 984933 h 2365954"/>
              <a:gd name="connsiteX1" fmla="*/ 4403312 w 7671444"/>
              <a:gd name="connsiteY1" fmla="*/ 332998 h 2365954"/>
              <a:gd name="connsiteX2" fmla="*/ 2566045 w 7671444"/>
              <a:gd name="connsiteY2" fmla="*/ 2798 h 2365954"/>
              <a:gd name="connsiteX3" fmla="*/ 466312 w 7671444"/>
              <a:gd name="connsiteY3" fmla="*/ 197532 h 2365954"/>
              <a:gd name="connsiteX4" fmla="*/ 68379 w 7671444"/>
              <a:gd name="connsiteY4" fmla="*/ 595465 h 2365954"/>
              <a:gd name="connsiteX5" fmla="*/ 9112 w 7671444"/>
              <a:gd name="connsiteY5" fmla="*/ 942598 h 2365954"/>
              <a:gd name="connsiteX6" fmla="*/ 169978 w 7671444"/>
              <a:gd name="connsiteY6" fmla="*/ 1255865 h 2365954"/>
              <a:gd name="connsiteX7" fmla="*/ 584845 w 7671444"/>
              <a:gd name="connsiteY7" fmla="*/ 1526799 h 2365954"/>
              <a:gd name="connsiteX8" fmla="*/ 1253711 w 7671444"/>
              <a:gd name="connsiteY8" fmla="*/ 1848532 h 2365954"/>
              <a:gd name="connsiteX9" fmla="*/ 2439044 w 7671444"/>
              <a:gd name="connsiteY9" fmla="*/ 2127931 h 2365954"/>
              <a:gd name="connsiteX10" fmla="*/ 3776779 w 7671444"/>
              <a:gd name="connsiteY10" fmla="*/ 2331132 h 2365954"/>
              <a:gd name="connsiteX11" fmla="*/ 7671444 w 7671444"/>
              <a:gd name="connsiteY11" fmla="*/ 2170267 h 2365954"/>
              <a:gd name="connsiteX0" fmla="*/ 5199828 w 7705959"/>
              <a:gd name="connsiteY0" fmla="*/ 1006056 h 2387077"/>
              <a:gd name="connsiteX1" fmla="*/ 4437827 w 7705959"/>
              <a:gd name="connsiteY1" fmla="*/ 354121 h 2387077"/>
              <a:gd name="connsiteX2" fmla="*/ 2600560 w 7705959"/>
              <a:gd name="connsiteY2" fmla="*/ 23921 h 2387077"/>
              <a:gd name="connsiteX3" fmla="*/ 1101960 w 7705959"/>
              <a:gd name="connsiteY3" fmla="*/ 91655 h 2387077"/>
              <a:gd name="connsiteX4" fmla="*/ 102894 w 7705959"/>
              <a:gd name="connsiteY4" fmla="*/ 616588 h 2387077"/>
              <a:gd name="connsiteX5" fmla="*/ 43627 w 7705959"/>
              <a:gd name="connsiteY5" fmla="*/ 963721 h 2387077"/>
              <a:gd name="connsiteX6" fmla="*/ 204493 w 7705959"/>
              <a:gd name="connsiteY6" fmla="*/ 1276988 h 2387077"/>
              <a:gd name="connsiteX7" fmla="*/ 619360 w 7705959"/>
              <a:gd name="connsiteY7" fmla="*/ 1547922 h 2387077"/>
              <a:gd name="connsiteX8" fmla="*/ 1288226 w 7705959"/>
              <a:gd name="connsiteY8" fmla="*/ 1869655 h 2387077"/>
              <a:gd name="connsiteX9" fmla="*/ 2473559 w 7705959"/>
              <a:gd name="connsiteY9" fmla="*/ 2149054 h 2387077"/>
              <a:gd name="connsiteX10" fmla="*/ 3811294 w 7705959"/>
              <a:gd name="connsiteY10" fmla="*/ 2352255 h 2387077"/>
              <a:gd name="connsiteX11" fmla="*/ 7705959 w 7705959"/>
              <a:gd name="connsiteY11" fmla="*/ 2191390 h 2387077"/>
              <a:gd name="connsiteX0" fmla="*/ 5161735 w 7667866"/>
              <a:gd name="connsiteY0" fmla="*/ 998788 h 2379809"/>
              <a:gd name="connsiteX1" fmla="*/ 4399734 w 7667866"/>
              <a:gd name="connsiteY1" fmla="*/ 346853 h 2379809"/>
              <a:gd name="connsiteX2" fmla="*/ 2562467 w 7667866"/>
              <a:gd name="connsiteY2" fmla="*/ 16653 h 2379809"/>
              <a:gd name="connsiteX3" fmla="*/ 1063867 w 7667866"/>
              <a:gd name="connsiteY3" fmla="*/ 84387 h 2379809"/>
              <a:gd name="connsiteX4" fmla="*/ 344201 w 7667866"/>
              <a:gd name="connsiteY4" fmla="*/ 389187 h 2379809"/>
              <a:gd name="connsiteX5" fmla="*/ 5534 w 7667866"/>
              <a:gd name="connsiteY5" fmla="*/ 956453 h 2379809"/>
              <a:gd name="connsiteX6" fmla="*/ 166400 w 7667866"/>
              <a:gd name="connsiteY6" fmla="*/ 1269720 h 2379809"/>
              <a:gd name="connsiteX7" fmla="*/ 581267 w 7667866"/>
              <a:gd name="connsiteY7" fmla="*/ 1540654 h 2379809"/>
              <a:gd name="connsiteX8" fmla="*/ 1250133 w 7667866"/>
              <a:gd name="connsiteY8" fmla="*/ 1862387 h 2379809"/>
              <a:gd name="connsiteX9" fmla="*/ 2435466 w 7667866"/>
              <a:gd name="connsiteY9" fmla="*/ 2141786 h 2379809"/>
              <a:gd name="connsiteX10" fmla="*/ 3773201 w 7667866"/>
              <a:gd name="connsiteY10" fmla="*/ 2344987 h 2379809"/>
              <a:gd name="connsiteX11" fmla="*/ 7667866 w 7667866"/>
              <a:gd name="connsiteY11" fmla="*/ 2184122 h 2379809"/>
              <a:gd name="connsiteX0" fmla="*/ 5098426 w 7604557"/>
              <a:gd name="connsiteY0" fmla="*/ 998788 h 2379809"/>
              <a:gd name="connsiteX1" fmla="*/ 4336425 w 7604557"/>
              <a:gd name="connsiteY1" fmla="*/ 346853 h 2379809"/>
              <a:gd name="connsiteX2" fmla="*/ 2499158 w 7604557"/>
              <a:gd name="connsiteY2" fmla="*/ 16653 h 2379809"/>
              <a:gd name="connsiteX3" fmla="*/ 1000558 w 7604557"/>
              <a:gd name="connsiteY3" fmla="*/ 84387 h 2379809"/>
              <a:gd name="connsiteX4" fmla="*/ 280892 w 7604557"/>
              <a:gd name="connsiteY4" fmla="*/ 389187 h 2379809"/>
              <a:gd name="connsiteX5" fmla="*/ 9958 w 7604557"/>
              <a:gd name="connsiteY5" fmla="*/ 778653 h 2379809"/>
              <a:gd name="connsiteX6" fmla="*/ 103091 w 7604557"/>
              <a:gd name="connsiteY6" fmla="*/ 1269720 h 2379809"/>
              <a:gd name="connsiteX7" fmla="*/ 517958 w 7604557"/>
              <a:gd name="connsiteY7" fmla="*/ 1540654 h 2379809"/>
              <a:gd name="connsiteX8" fmla="*/ 1186824 w 7604557"/>
              <a:gd name="connsiteY8" fmla="*/ 1862387 h 2379809"/>
              <a:gd name="connsiteX9" fmla="*/ 2372157 w 7604557"/>
              <a:gd name="connsiteY9" fmla="*/ 2141786 h 2379809"/>
              <a:gd name="connsiteX10" fmla="*/ 3709892 w 7604557"/>
              <a:gd name="connsiteY10" fmla="*/ 2344987 h 2379809"/>
              <a:gd name="connsiteX11" fmla="*/ 7604557 w 7604557"/>
              <a:gd name="connsiteY11" fmla="*/ 2184122 h 2379809"/>
              <a:gd name="connsiteX0" fmla="*/ 5097489 w 7603620"/>
              <a:gd name="connsiteY0" fmla="*/ 998788 h 2379809"/>
              <a:gd name="connsiteX1" fmla="*/ 4335488 w 7603620"/>
              <a:gd name="connsiteY1" fmla="*/ 346853 h 2379809"/>
              <a:gd name="connsiteX2" fmla="*/ 2498221 w 7603620"/>
              <a:gd name="connsiteY2" fmla="*/ 16653 h 2379809"/>
              <a:gd name="connsiteX3" fmla="*/ 999621 w 7603620"/>
              <a:gd name="connsiteY3" fmla="*/ 84387 h 2379809"/>
              <a:gd name="connsiteX4" fmla="*/ 279955 w 7603620"/>
              <a:gd name="connsiteY4" fmla="*/ 389187 h 2379809"/>
              <a:gd name="connsiteX5" fmla="*/ 9021 w 7603620"/>
              <a:gd name="connsiteY5" fmla="*/ 778653 h 2379809"/>
              <a:gd name="connsiteX6" fmla="*/ 102154 w 7603620"/>
              <a:gd name="connsiteY6" fmla="*/ 1269720 h 2379809"/>
              <a:gd name="connsiteX7" fmla="*/ 466221 w 7603620"/>
              <a:gd name="connsiteY7" fmla="*/ 1608387 h 2379809"/>
              <a:gd name="connsiteX8" fmla="*/ 1185887 w 7603620"/>
              <a:gd name="connsiteY8" fmla="*/ 1862387 h 2379809"/>
              <a:gd name="connsiteX9" fmla="*/ 2371220 w 7603620"/>
              <a:gd name="connsiteY9" fmla="*/ 2141786 h 2379809"/>
              <a:gd name="connsiteX10" fmla="*/ 3708955 w 7603620"/>
              <a:gd name="connsiteY10" fmla="*/ 2344987 h 2379809"/>
              <a:gd name="connsiteX11" fmla="*/ 7603620 w 7603620"/>
              <a:gd name="connsiteY11" fmla="*/ 2184122 h 2379809"/>
              <a:gd name="connsiteX0" fmla="*/ 5043732 w 7549863"/>
              <a:gd name="connsiteY0" fmla="*/ 998788 h 2379809"/>
              <a:gd name="connsiteX1" fmla="*/ 4281731 w 7549863"/>
              <a:gd name="connsiteY1" fmla="*/ 346853 h 2379809"/>
              <a:gd name="connsiteX2" fmla="*/ 2444464 w 7549863"/>
              <a:gd name="connsiteY2" fmla="*/ 16653 h 2379809"/>
              <a:gd name="connsiteX3" fmla="*/ 945864 w 7549863"/>
              <a:gd name="connsiteY3" fmla="*/ 84387 h 2379809"/>
              <a:gd name="connsiteX4" fmla="*/ 226198 w 7549863"/>
              <a:gd name="connsiteY4" fmla="*/ 389187 h 2379809"/>
              <a:gd name="connsiteX5" fmla="*/ 22997 w 7549863"/>
              <a:gd name="connsiteY5" fmla="*/ 804053 h 2379809"/>
              <a:gd name="connsiteX6" fmla="*/ 48397 w 7549863"/>
              <a:gd name="connsiteY6" fmla="*/ 1269720 h 2379809"/>
              <a:gd name="connsiteX7" fmla="*/ 412464 w 7549863"/>
              <a:gd name="connsiteY7" fmla="*/ 1608387 h 2379809"/>
              <a:gd name="connsiteX8" fmla="*/ 1132130 w 7549863"/>
              <a:gd name="connsiteY8" fmla="*/ 1862387 h 2379809"/>
              <a:gd name="connsiteX9" fmla="*/ 2317463 w 7549863"/>
              <a:gd name="connsiteY9" fmla="*/ 2141786 h 2379809"/>
              <a:gd name="connsiteX10" fmla="*/ 3655198 w 7549863"/>
              <a:gd name="connsiteY10" fmla="*/ 2344987 h 2379809"/>
              <a:gd name="connsiteX11" fmla="*/ 7549863 w 7549863"/>
              <a:gd name="connsiteY11" fmla="*/ 2184122 h 2379809"/>
              <a:gd name="connsiteX0" fmla="*/ 5050726 w 7556857"/>
              <a:gd name="connsiteY0" fmla="*/ 999463 h 2380484"/>
              <a:gd name="connsiteX1" fmla="*/ 4288725 w 7556857"/>
              <a:gd name="connsiteY1" fmla="*/ 347528 h 2380484"/>
              <a:gd name="connsiteX2" fmla="*/ 2451458 w 7556857"/>
              <a:gd name="connsiteY2" fmla="*/ 17328 h 2380484"/>
              <a:gd name="connsiteX3" fmla="*/ 952858 w 7556857"/>
              <a:gd name="connsiteY3" fmla="*/ 85062 h 2380484"/>
              <a:gd name="connsiteX4" fmla="*/ 334792 w 7556857"/>
              <a:gd name="connsiteY4" fmla="*/ 415262 h 2380484"/>
              <a:gd name="connsiteX5" fmla="*/ 29991 w 7556857"/>
              <a:gd name="connsiteY5" fmla="*/ 804728 h 2380484"/>
              <a:gd name="connsiteX6" fmla="*/ 55391 w 7556857"/>
              <a:gd name="connsiteY6" fmla="*/ 1270395 h 2380484"/>
              <a:gd name="connsiteX7" fmla="*/ 419458 w 7556857"/>
              <a:gd name="connsiteY7" fmla="*/ 1609062 h 2380484"/>
              <a:gd name="connsiteX8" fmla="*/ 1139124 w 7556857"/>
              <a:gd name="connsiteY8" fmla="*/ 1863062 h 2380484"/>
              <a:gd name="connsiteX9" fmla="*/ 2324457 w 7556857"/>
              <a:gd name="connsiteY9" fmla="*/ 2142461 h 2380484"/>
              <a:gd name="connsiteX10" fmla="*/ 3662192 w 7556857"/>
              <a:gd name="connsiteY10" fmla="*/ 2345662 h 2380484"/>
              <a:gd name="connsiteX11" fmla="*/ 7556857 w 7556857"/>
              <a:gd name="connsiteY11" fmla="*/ 2184797 h 2380484"/>
              <a:gd name="connsiteX0" fmla="*/ 5025687 w 7531818"/>
              <a:gd name="connsiteY0" fmla="*/ 999463 h 2380484"/>
              <a:gd name="connsiteX1" fmla="*/ 4263686 w 7531818"/>
              <a:gd name="connsiteY1" fmla="*/ 347528 h 2380484"/>
              <a:gd name="connsiteX2" fmla="*/ 2426419 w 7531818"/>
              <a:gd name="connsiteY2" fmla="*/ 17328 h 2380484"/>
              <a:gd name="connsiteX3" fmla="*/ 927819 w 7531818"/>
              <a:gd name="connsiteY3" fmla="*/ 85062 h 2380484"/>
              <a:gd name="connsiteX4" fmla="*/ 309753 w 7531818"/>
              <a:gd name="connsiteY4" fmla="*/ 415262 h 2380484"/>
              <a:gd name="connsiteX5" fmla="*/ 4952 w 7531818"/>
              <a:gd name="connsiteY5" fmla="*/ 804728 h 2380484"/>
              <a:gd name="connsiteX6" fmla="*/ 140418 w 7531818"/>
              <a:gd name="connsiteY6" fmla="*/ 1287329 h 2380484"/>
              <a:gd name="connsiteX7" fmla="*/ 394419 w 7531818"/>
              <a:gd name="connsiteY7" fmla="*/ 1609062 h 2380484"/>
              <a:gd name="connsiteX8" fmla="*/ 1114085 w 7531818"/>
              <a:gd name="connsiteY8" fmla="*/ 1863062 h 2380484"/>
              <a:gd name="connsiteX9" fmla="*/ 2299418 w 7531818"/>
              <a:gd name="connsiteY9" fmla="*/ 2142461 h 2380484"/>
              <a:gd name="connsiteX10" fmla="*/ 3637153 w 7531818"/>
              <a:gd name="connsiteY10" fmla="*/ 2345662 h 2380484"/>
              <a:gd name="connsiteX11" fmla="*/ 7531818 w 7531818"/>
              <a:gd name="connsiteY11" fmla="*/ 2184797 h 2380484"/>
              <a:gd name="connsiteX0" fmla="*/ 5026420 w 7532551"/>
              <a:gd name="connsiteY0" fmla="*/ 999463 h 2380484"/>
              <a:gd name="connsiteX1" fmla="*/ 4264419 w 7532551"/>
              <a:gd name="connsiteY1" fmla="*/ 347528 h 2380484"/>
              <a:gd name="connsiteX2" fmla="*/ 2427152 w 7532551"/>
              <a:gd name="connsiteY2" fmla="*/ 17328 h 2380484"/>
              <a:gd name="connsiteX3" fmla="*/ 928552 w 7532551"/>
              <a:gd name="connsiteY3" fmla="*/ 85062 h 2380484"/>
              <a:gd name="connsiteX4" fmla="*/ 310486 w 7532551"/>
              <a:gd name="connsiteY4" fmla="*/ 415262 h 2380484"/>
              <a:gd name="connsiteX5" fmla="*/ 5685 w 7532551"/>
              <a:gd name="connsiteY5" fmla="*/ 804728 h 2380484"/>
              <a:gd name="connsiteX6" fmla="*/ 141151 w 7532551"/>
              <a:gd name="connsiteY6" fmla="*/ 1287329 h 2380484"/>
              <a:gd name="connsiteX7" fmla="*/ 496752 w 7532551"/>
              <a:gd name="connsiteY7" fmla="*/ 1532862 h 2380484"/>
              <a:gd name="connsiteX8" fmla="*/ 1114818 w 7532551"/>
              <a:gd name="connsiteY8" fmla="*/ 1863062 h 2380484"/>
              <a:gd name="connsiteX9" fmla="*/ 2300151 w 7532551"/>
              <a:gd name="connsiteY9" fmla="*/ 2142461 h 2380484"/>
              <a:gd name="connsiteX10" fmla="*/ 3637886 w 7532551"/>
              <a:gd name="connsiteY10" fmla="*/ 2345662 h 2380484"/>
              <a:gd name="connsiteX11" fmla="*/ 7532551 w 7532551"/>
              <a:gd name="connsiteY11" fmla="*/ 2184797 h 2380484"/>
              <a:gd name="connsiteX0" fmla="*/ 4979088 w 7485219"/>
              <a:gd name="connsiteY0" fmla="*/ 999463 h 2380484"/>
              <a:gd name="connsiteX1" fmla="*/ 4217087 w 7485219"/>
              <a:gd name="connsiteY1" fmla="*/ 347528 h 2380484"/>
              <a:gd name="connsiteX2" fmla="*/ 2379820 w 7485219"/>
              <a:gd name="connsiteY2" fmla="*/ 17328 h 2380484"/>
              <a:gd name="connsiteX3" fmla="*/ 881220 w 7485219"/>
              <a:gd name="connsiteY3" fmla="*/ 85062 h 2380484"/>
              <a:gd name="connsiteX4" fmla="*/ 263154 w 7485219"/>
              <a:gd name="connsiteY4" fmla="*/ 415262 h 2380484"/>
              <a:gd name="connsiteX5" fmla="*/ 9153 w 7485219"/>
              <a:gd name="connsiteY5" fmla="*/ 821662 h 2380484"/>
              <a:gd name="connsiteX6" fmla="*/ 93819 w 7485219"/>
              <a:gd name="connsiteY6" fmla="*/ 1287329 h 2380484"/>
              <a:gd name="connsiteX7" fmla="*/ 449420 w 7485219"/>
              <a:gd name="connsiteY7" fmla="*/ 1532862 h 2380484"/>
              <a:gd name="connsiteX8" fmla="*/ 1067486 w 7485219"/>
              <a:gd name="connsiteY8" fmla="*/ 1863062 h 2380484"/>
              <a:gd name="connsiteX9" fmla="*/ 2252819 w 7485219"/>
              <a:gd name="connsiteY9" fmla="*/ 2142461 h 2380484"/>
              <a:gd name="connsiteX10" fmla="*/ 3590554 w 7485219"/>
              <a:gd name="connsiteY10" fmla="*/ 2345662 h 2380484"/>
              <a:gd name="connsiteX11" fmla="*/ 7485219 w 7485219"/>
              <a:gd name="connsiteY11" fmla="*/ 2184797 h 2380484"/>
              <a:gd name="connsiteX0" fmla="*/ 4972372 w 7478503"/>
              <a:gd name="connsiteY0" fmla="*/ 999463 h 2380484"/>
              <a:gd name="connsiteX1" fmla="*/ 4210371 w 7478503"/>
              <a:gd name="connsiteY1" fmla="*/ 347528 h 2380484"/>
              <a:gd name="connsiteX2" fmla="*/ 2373104 w 7478503"/>
              <a:gd name="connsiteY2" fmla="*/ 17328 h 2380484"/>
              <a:gd name="connsiteX3" fmla="*/ 874504 w 7478503"/>
              <a:gd name="connsiteY3" fmla="*/ 85062 h 2380484"/>
              <a:gd name="connsiteX4" fmla="*/ 256438 w 7478503"/>
              <a:gd name="connsiteY4" fmla="*/ 415262 h 2380484"/>
              <a:gd name="connsiteX5" fmla="*/ 2437 w 7478503"/>
              <a:gd name="connsiteY5" fmla="*/ 821662 h 2380484"/>
              <a:gd name="connsiteX6" fmla="*/ 146369 w 7478503"/>
              <a:gd name="connsiteY6" fmla="*/ 1270396 h 2380484"/>
              <a:gd name="connsiteX7" fmla="*/ 442704 w 7478503"/>
              <a:gd name="connsiteY7" fmla="*/ 1532862 h 2380484"/>
              <a:gd name="connsiteX8" fmla="*/ 1060770 w 7478503"/>
              <a:gd name="connsiteY8" fmla="*/ 1863062 h 2380484"/>
              <a:gd name="connsiteX9" fmla="*/ 2246103 w 7478503"/>
              <a:gd name="connsiteY9" fmla="*/ 2142461 h 2380484"/>
              <a:gd name="connsiteX10" fmla="*/ 3583838 w 7478503"/>
              <a:gd name="connsiteY10" fmla="*/ 2345662 h 2380484"/>
              <a:gd name="connsiteX11" fmla="*/ 7478503 w 7478503"/>
              <a:gd name="connsiteY11" fmla="*/ 2184797 h 2380484"/>
              <a:gd name="connsiteX0" fmla="*/ 4972341 w 7478472"/>
              <a:gd name="connsiteY0" fmla="*/ 999463 h 2380484"/>
              <a:gd name="connsiteX1" fmla="*/ 4210340 w 7478472"/>
              <a:gd name="connsiteY1" fmla="*/ 347528 h 2380484"/>
              <a:gd name="connsiteX2" fmla="*/ 2373073 w 7478472"/>
              <a:gd name="connsiteY2" fmla="*/ 17328 h 2380484"/>
              <a:gd name="connsiteX3" fmla="*/ 874473 w 7478472"/>
              <a:gd name="connsiteY3" fmla="*/ 85062 h 2380484"/>
              <a:gd name="connsiteX4" fmla="*/ 256407 w 7478472"/>
              <a:gd name="connsiteY4" fmla="*/ 415262 h 2380484"/>
              <a:gd name="connsiteX5" fmla="*/ 2406 w 7478472"/>
              <a:gd name="connsiteY5" fmla="*/ 821662 h 2380484"/>
              <a:gd name="connsiteX6" fmla="*/ 146338 w 7478472"/>
              <a:gd name="connsiteY6" fmla="*/ 1270396 h 2380484"/>
              <a:gd name="connsiteX7" fmla="*/ 434206 w 7478472"/>
              <a:gd name="connsiteY7" fmla="*/ 1549796 h 2380484"/>
              <a:gd name="connsiteX8" fmla="*/ 1060739 w 7478472"/>
              <a:gd name="connsiteY8" fmla="*/ 1863062 h 2380484"/>
              <a:gd name="connsiteX9" fmla="*/ 2246072 w 7478472"/>
              <a:gd name="connsiteY9" fmla="*/ 2142461 h 2380484"/>
              <a:gd name="connsiteX10" fmla="*/ 3583807 w 7478472"/>
              <a:gd name="connsiteY10" fmla="*/ 2345662 h 2380484"/>
              <a:gd name="connsiteX11" fmla="*/ 7478472 w 7478472"/>
              <a:gd name="connsiteY11" fmla="*/ 2184797 h 2380484"/>
              <a:gd name="connsiteX0" fmla="*/ 4972341 w 7546206"/>
              <a:gd name="connsiteY0" fmla="*/ 999463 h 2362216"/>
              <a:gd name="connsiteX1" fmla="*/ 4210340 w 7546206"/>
              <a:gd name="connsiteY1" fmla="*/ 347528 h 2362216"/>
              <a:gd name="connsiteX2" fmla="*/ 2373073 w 7546206"/>
              <a:gd name="connsiteY2" fmla="*/ 17328 h 2362216"/>
              <a:gd name="connsiteX3" fmla="*/ 874473 w 7546206"/>
              <a:gd name="connsiteY3" fmla="*/ 85062 h 2362216"/>
              <a:gd name="connsiteX4" fmla="*/ 256407 w 7546206"/>
              <a:gd name="connsiteY4" fmla="*/ 415262 h 2362216"/>
              <a:gd name="connsiteX5" fmla="*/ 2406 w 7546206"/>
              <a:gd name="connsiteY5" fmla="*/ 821662 h 2362216"/>
              <a:gd name="connsiteX6" fmla="*/ 146338 w 7546206"/>
              <a:gd name="connsiteY6" fmla="*/ 1270396 h 2362216"/>
              <a:gd name="connsiteX7" fmla="*/ 434206 w 7546206"/>
              <a:gd name="connsiteY7" fmla="*/ 1549796 h 2362216"/>
              <a:gd name="connsiteX8" fmla="*/ 1060739 w 7546206"/>
              <a:gd name="connsiteY8" fmla="*/ 1863062 h 2362216"/>
              <a:gd name="connsiteX9" fmla="*/ 2246072 w 7546206"/>
              <a:gd name="connsiteY9" fmla="*/ 2142461 h 2362216"/>
              <a:gd name="connsiteX10" fmla="*/ 3583807 w 7546206"/>
              <a:gd name="connsiteY10" fmla="*/ 2345662 h 2362216"/>
              <a:gd name="connsiteX11" fmla="*/ 7546206 w 7546206"/>
              <a:gd name="connsiteY11" fmla="*/ 2108597 h 2362216"/>
              <a:gd name="connsiteX0" fmla="*/ 4972341 w 7546206"/>
              <a:gd name="connsiteY0" fmla="*/ 999463 h 2415135"/>
              <a:gd name="connsiteX1" fmla="*/ 4210340 w 7546206"/>
              <a:gd name="connsiteY1" fmla="*/ 347528 h 2415135"/>
              <a:gd name="connsiteX2" fmla="*/ 2373073 w 7546206"/>
              <a:gd name="connsiteY2" fmla="*/ 17328 h 2415135"/>
              <a:gd name="connsiteX3" fmla="*/ 874473 w 7546206"/>
              <a:gd name="connsiteY3" fmla="*/ 85062 h 2415135"/>
              <a:gd name="connsiteX4" fmla="*/ 256407 w 7546206"/>
              <a:gd name="connsiteY4" fmla="*/ 415262 h 2415135"/>
              <a:gd name="connsiteX5" fmla="*/ 2406 w 7546206"/>
              <a:gd name="connsiteY5" fmla="*/ 821662 h 2415135"/>
              <a:gd name="connsiteX6" fmla="*/ 146338 w 7546206"/>
              <a:gd name="connsiteY6" fmla="*/ 1270396 h 2415135"/>
              <a:gd name="connsiteX7" fmla="*/ 434206 w 7546206"/>
              <a:gd name="connsiteY7" fmla="*/ 1549796 h 2415135"/>
              <a:gd name="connsiteX8" fmla="*/ 1060739 w 7546206"/>
              <a:gd name="connsiteY8" fmla="*/ 1863062 h 2415135"/>
              <a:gd name="connsiteX9" fmla="*/ 2246072 w 7546206"/>
              <a:gd name="connsiteY9" fmla="*/ 2142461 h 2415135"/>
              <a:gd name="connsiteX10" fmla="*/ 3583807 w 7546206"/>
              <a:gd name="connsiteY10" fmla="*/ 2345662 h 2415135"/>
              <a:gd name="connsiteX11" fmla="*/ 7546206 w 7546206"/>
              <a:gd name="connsiteY11" fmla="*/ 2108597 h 24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46206" h="2415135">
                <a:moveTo>
                  <a:pt x="4972341" y="999463"/>
                </a:moveTo>
                <a:cubicBezTo>
                  <a:pt x="4974457" y="760279"/>
                  <a:pt x="4643551" y="511217"/>
                  <a:pt x="4210340" y="347528"/>
                </a:cubicBezTo>
                <a:cubicBezTo>
                  <a:pt x="3777129" y="183839"/>
                  <a:pt x="2929051" y="61072"/>
                  <a:pt x="2373073" y="17328"/>
                </a:cubicBezTo>
                <a:cubicBezTo>
                  <a:pt x="1817095" y="-26416"/>
                  <a:pt x="1227251" y="18740"/>
                  <a:pt x="874473" y="85062"/>
                </a:cubicBezTo>
                <a:cubicBezTo>
                  <a:pt x="521695" y="151384"/>
                  <a:pt x="401751" y="292495"/>
                  <a:pt x="256407" y="415262"/>
                </a:cubicBezTo>
                <a:cubicBezTo>
                  <a:pt x="111063" y="538029"/>
                  <a:pt x="20751" y="679140"/>
                  <a:pt x="2406" y="821662"/>
                </a:cubicBezTo>
                <a:cubicBezTo>
                  <a:pt x="-15939" y="964184"/>
                  <a:pt x="74371" y="1149040"/>
                  <a:pt x="146338" y="1270396"/>
                </a:cubicBezTo>
                <a:cubicBezTo>
                  <a:pt x="218305" y="1391752"/>
                  <a:pt x="281806" y="1451018"/>
                  <a:pt x="434206" y="1549796"/>
                </a:cubicBezTo>
                <a:cubicBezTo>
                  <a:pt x="586606" y="1648574"/>
                  <a:pt x="758762" y="1764285"/>
                  <a:pt x="1060739" y="1863062"/>
                </a:cubicBezTo>
                <a:cubicBezTo>
                  <a:pt x="1362716" y="1961839"/>
                  <a:pt x="1825561" y="2062028"/>
                  <a:pt x="2246072" y="2142461"/>
                </a:cubicBezTo>
                <a:cubicBezTo>
                  <a:pt x="2666583" y="2222894"/>
                  <a:pt x="3167529" y="2303329"/>
                  <a:pt x="3583807" y="2345662"/>
                </a:cubicBezTo>
                <a:cubicBezTo>
                  <a:pt x="4042418" y="2387995"/>
                  <a:pt x="7077718" y="2565797"/>
                  <a:pt x="7546206" y="210859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9ED1C41-9465-1C80-1926-B2C1E48A945F}"/>
              </a:ext>
            </a:extLst>
          </p:cNvPr>
          <p:cNvSpPr/>
          <p:nvPr/>
        </p:nvSpPr>
        <p:spPr>
          <a:xfrm>
            <a:off x="3181350" y="2209800"/>
            <a:ext cx="4591050" cy="615499"/>
          </a:xfrm>
          <a:custGeom>
            <a:avLst/>
            <a:gdLst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884333 w 6121400"/>
              <a:gd name="connsiteY5" fmla="*/ 211667 h 827855"/>
              <a:gd name="connsiteX6" fmla="*/ 6121400 w 6121400"/>
              <a:gd name="connsiteY6" fmla="*/ 0 h 827855"/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943599 w 6121400"/>
              <a:gd name="connsiteY5" fmla="*/ 381001 h 827855"/>
              <a:gd name="connsiteX6" fmla="*/ 6121400 w 6121400"/>
              <a:gd name="connsiteY6" fmla="*/ 0 h 827855"/>
              <a:gd name="connsiteX0" fmla="*/ 0 w 6121400"/>
              <a:gd name="connsiteY0" fmla="*/ 262467 h 825463"/>
              <a:gd name="connsiteX1" fmla="*/ 431800 w 6121400"/>
              <a:gd name="connsiteY1" fmla="*/ 516467 h 825463"/>
              <a:gd name="connsiteX2" fmla="*/ 1854200 w 6121400"/>
              <a:gd name="connsiteY2" fmla="*/ 787400 h 825463"/>
              <a:gd name="connsiteX3" fmla="*/ 3437467 w 6121400"/>
              <a:gd name="connsiteY3" fmla="*/ 812800 h 825463"/>
              <a:gd name="connsiteX4" fmla="*/ 5173134 w 6121400"/>
              <a:gd name="connsiteY4" fmla="*/ 685800 h 825463"/>
              <a:gd name="connsiteX5" fmla="*/ 5943599 w 6121400"/>
              <a:gd name="connsiteY5" fmla="*/ 381001 h 825463"/>
              <a:gd name="connsiteX6" fmla="*/ 6121400 w 6121400"/>
              <a:gd name="connsiteY6" fmla="*/ 0 h 825463"/>
              <a:gd name="connsiteX0" fmla="*/ 0 w 6121400"/>
              <a:gd name="connsiteY0" fmla="*/ 262467 h 820665"/>
              <a:gd name="connsiteX1" fmla="*/ 770467 w 6121400"/>
              <a:gd name="connsiteY1" fmla="*/ 626534 h 820665"/>
              <a:gd name="connsiteX2" fmla="*/ 1854200 w 6121400"/>
              <a:gd name="connsiteY2" fmla="*/ 787400 h 820665"/>
              <a:gd name="connsiteX3" fmla="*/ 3437467 w 6121400"/>
              <a:gd name="connsiteY3" fmla="*/ 812800 h 820665"/>
              <a:gd name="connsiteX4" fmla="*/ 5173134 w 6121400"/>
              <a:gd name="connsiteY4" fmla="*/ 685800 h 820665"/>
              <a:gd name="connsiteX5" fmla="*/ 5943599 w 6121400"/>
              <a:gd name="connsiteY5" fmla="*/ 381001 h 820665"/>
              <a:gd name="connsiteX6" fmla="*/ 6121400 w 6121400"/>
              <a:gd name="connsiteY6" fmla="*/ 0 h 82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1400" h="820665">
                <a:moveTo>
                  <a:pt x="0" y="262467"/>
                </a:moveTo>
                <a:cubicBezTo>
                  <a:pt x="61383" y="345722"/>
                  <a:pt x="461434" y="539045"/>
                  <a:pt x="770467" y="626534"/>
                </a:cubicBezTo>
                <a:cubicBezTo>
                  <a:pt x="1079500" y="714023"/>
                  <a:pt x="1409700" y="756356"/>
                  <a:pt x="1854200" y="787400"/>
                </a:cubicBezTo>
                <a:cubicBezTo>
                  <a:pt x="2298700" y="818444"/>
                  <a:pt x="2884311" y="829733"/>
                  <a:pt x="3437467" y="812800"/>
                </a:cubicBezTo>
                <a:cubicBezTo>
                  <a:pt x="3990623" y="795867"/>
                  <a:pt x="4755445" y="757767"/>
                  <a:pt x="5173134" y="685800"/>
                </a:cubicBezTo>
                <a:cubicBezTo>
                  <a:pt x="5590823" y="613834"/>
                  <a:pt x="5786966" y="489656"/>
                  <a:pt x="5943599" y="381001"/>
                </a:cubicBezTo>
                <a:cubicBezTo>
                  <a:pt x="6100232" y="272346"/>
                  <a:pt x="6081183" y="51506"/>
                  <a:pt x="6121400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D08D5DA4-C622-75A2-9386-56D68BEAE081}"/>
              </a:ext>
            </a:extLst>
          </p:cNvPr>
          <p:cNvSpPr/>
          <p:nvPr/>
        </p:nvSpPr>
        <p:spPr>
          <a:xfrm>
            <a:off x="4692650" y="1866900"/>
            <a:ext cx="2835540" cy="692357"/>
          </a:xfrm>
          <a:custGeom>
            <a:avLst/>
            <a:gdLst>
              <a:gd name="connsiteX0" fmla="*/ 3683000 w 3780720"/>
              <a:gd name="connsiteY0" fmla="*/ 0 h 923142"/>
              <a:gd name="connsiteX1" fmla="*/ 3767666 w 3780720"/>
              <a:gd name="connsiteY1" fmla="*/ 330200 h 923142"/>
              <a:gd name="connsiteX2" fmla="*/ 3437466 w 3780720"/>
              <a:gd name="connsiteY2" fmla="*/ 635000 h 923142"/>
              <a:gd name="connsiteX3" fmla="*/ 2870200 w 3780720"/>
              <a:gd name="connsiteY3" fmla="*/ 770467 h 923142"/>
              <a:gd name="connsiteX4" fmla="*/ 1896533 w 3780720"/>
              <a:gd name="connsiteY4" fmla="*/ 889000 h 923142"/>
              <a:gd name="connsiteX5" fmla="*/ 1134533 w 3780720"/>
              <a:gd name="connsiteY5" fmla="*/ 922867 h 923142"/>
              <a:gd name="connsiteX6" fmla="*/ 643466 w 3780720"/>
              <a:gd name="connsiteY6" fmla="*/ 905933 h 923142"/>
              <a:gd name="connsiteX7" fmla="*/ 0 w 3780720"/>
              <a:gd name="connsiteY7" fmla="*/ 872067 h 92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0720" h="923142">
                <a:moveTo>
                  <a:pt x="3683000" y="0"/>
                </a:moveTo>
                <a:cubicBezTo>
                  <a:pt x="3745794" y="112183"/>
                  <a:pt x="3808588" y="224367"/>
                  <a:pt x="3767666" y="330200"/>
                </a:cubicBezTo>
                <a:cubicBezTo>
                  <a:pt x="3726744" y="436033"/>
                  <a:pt x="3587044" y="561622"/>
                  <a:pt x="3437466" y="635000"/>
                </a:cubicBezTo>
                <a:cubicBezTo>
                  <a:pt x="3287888" y="708378"/>
                  <a:pt x="3127022" y="728134"/>
                  <a:pt x="2870200" y="770467"/>
                </a:cubicBezTo>
                <a:cubicBezTo>
                  <a:pt x="2613378" y="812800"/>
                  <a:pt x="2185811" y="863600"/>
                  <a:pt x="1896533" y="889000"/>
                </a:cubicBezTo>
                <a:cubicBezTo>
                  <a:pt x="1607255" y="914400"/>
                  <a:pt x="1343377" y="920045"/>
                  <a:pt x="1134533" y="922867"/>
                </a:cubicBezTo>
                <a:cubicBezTo>
                  <a:pt x="925689" y="925689"/>
                  <a:pt x="643466" y="905933"/>
                  <a:pt x="643466" y="905933"/>
                </a:cubicBezTo>
                <a:lnTo>
                  <a:pt x="0" y="872067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E072BD6A-2435-3557-8F0A-C35B1A6C63B7}"/>
              </a:ext>
            </a:extLst>
          </p:cNvPr>
          <p:cNvSpPr/>
          <p:nvPr/>
        </p:nvSpPr>
        <p:spPr>
          <a:xfrm>
            <a:off x="1587400" y="1442050"/>
            <a:ext cx="5347905" cy="2370026"/>
          </a:xfrm>
          <a:custGeom>
            <a:avLst/>
            <a:gdLst>
              <a:gd name="connsiteX0" fmla="*/ 6892001 w 6892001"/>
              <a:gd name="connsiteY0" fmla="*/ 3158700 h 3286361"/>
              <a:gd name="connsiteX1" fmla="*/ 5892935 w 6892001"/>
              <a:gd name="connsiteY1" fmla="*/ 3285700 h 3286361"/>
              <a:gd name="connsiteX2" fmla="*/ 4639868 w 6892001"/>
              <a:gd name="connsiteY2" fmla="*/ 3201034 h 3286361"/>
              <a:gd name="connsiteX3" fmla="*/ 3183601 w 6892001"/>
              <a:gd name="connsiteY3" fmla="*/ 3040167 h 3286361"/>
              <a:gd name="connsiteX4" fmla="*/ 1498735 w 6892001"/>
              <a:gd name="connsiteY4" fmla="*/ 2667634 h 3286361"/>
              <a:gd name="connsiteX5" fmla="*/ 296468 w 6892001"/>
              <a:gd name="connsiteY5" fmla="*/ 1956434 h 3286361"/>
              <a:gd name="connsiteX6" fmla="*/ 135 w 6892001"/>
              <a:gd name="connsiteY6" fmla="*/ 1253700 h 3286361"/>
              <a:gd name="connsiteX7" fmla="*/ 279535 w 6892001"/>
              <a:gd name="connsiteY7" fmla="*/ 618700 h 3286361"/>
              <a:gd name="connsiteX8" fmla="*/ 1456401 w 6892001"/>
              <a:gd name="connsiteY8" fmla="*/ 42967 h 3286361"/>
              <a:gd name="connsiteX9" fmla="*/ 2912668 w 6892001"/>
              <a:gd name="connsiteY9" fmla="*/ 51434 h 3286361"/>
              <a:gd name="connsiteX10" fmla="*/ 4377401 w 6892001"/>
              <a:gd name="connsiteY10" fmla="*/ 127634 h 3286361"/>
              <a:gd name="connsiteX11" fmla="*/ 5486535 w 6892001"/>
              <a:gd name="connsiteY11" fmla="*/ 627167 h 3286361"/>
              <a:gd name="connsiteX12" fmla="*/ 5876001 w 6892001"/>
              <a:gd name="connsiteY12" fmla="*/ 1008167 h 3286361"/>
              <a:gd name="connsiteX13" fmla="*/ 5867535 w 6892001"/>
              <a:gd name="connsiteY13" fmla="*/ 1194434 h 3286361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867535 w 6892001"/>
              <a:gd name="connsiteY13" fmla="*/ 1197459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52668 w 6892001"/>
              <a:gd name="connsiteY11" fmla="*/ 664058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20339 h 3248000"/>
              <a:gd name="connsiteX1" fmla="*/ 5892935 w 6892001"/>
              <a:gd name="connsiteY1" fmla="*/ 3247339 h 3248000"/>
              <a:gd name="connsiteX2" fmla="*/ 4639868 w 6892001"/>
              <a:gd name="connsiteY2" fmla="*/ 3162673 h 3248000"/>
              <a:gd name="connsiteX3" fmla="*/ 3183601 w 6892001"/>
              <a:gd name="connsiteY3" fmla="*/ 3001806 h 3248000"/>
              <a:gd name="connsiteX4" fmla="*/ 1498735 w 6892001"/>
              <a:gd name="connsiteY4" fmla="*/ 2629273 h 3248000"/>
              <a:gd name="connsiteX5" fmla="*/ 296468 w 6892001"/>
              <a:gd name="connsiteY5" fmla="*/ 1918073 h 3248000"/>
              <a:gd name="connsiteX6" fmla="*/ 135 w 6892001"/>
              <a:gd name="connsiteY6" fmla="*/ 1215339 h 3248000"/>
              <a:gd name="connsiteX7" fmla="*/ 279535 w 6892001"/>
              <a:gd name="connsiteY7" fmla="*/ 580339 h 3248000"/>
              <a:gd name="connsiteX8" fmla="*/ 1456401 w 6892001"/>
              <a:gd name="connsiteY8" fmla="*/ 72340 h 3248000"/>
              <a:gd name="connsiteX9" fmla="*/ 2912668 w 6892001"/>
              <a:gd name="connsiteY9" fmla="*/ 13073 h 3248000"/>
              <a:gd name="connsiteX10" fmla="*/ 4360467 w 6892001"/>
              <a:gd name="connsiteY10" fmla="*/ 165473 h 3248000"/>
              <a:gd name="connsiteX11" fmla="*/ 5452668 w 6892001"/>
              <a:gd name="connsiteY11" fmla="*/ 622672 h 3248000"/>
              <a:gd name="connsiteX12" fmla="*/ 5808267 w 6892001"/>
              <a:gd name="connsiteY12" fmla="*/ 944406 h 3248000"/>
              <a:gd name="connsiteX13" fmla="*/ 5689735 w 6892001"/>
              <a:gd name="connsiteY13" fmla="*/ 1249206 h 3248000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498735 w 6892001"/>
              <a:gd name="connsiteY4" fmla="*/ 26323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558001 w 6892001"/>
              <a:gd name="connsiteY4" fmla="*/ 25815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09734"/>
              <a:gd name="connsiteX1" fmla="*/ 5892935 w 6892001"/>
              <a:gd name="connsiteY1" fmla="*/ 3208064 h 3209734"/>
              <a:gd name="connsiteX2" fmla="*/ 4639868 w 6892001"/>
              <a:gd name="connsiteY2" fmla="*/ 3165732 h 3209734"/>
              <a:gd name="connsiteX3" fmla="*/ 3183601 w 6892001"/>
              <a:gd name="connsiteY3" fmla="*/ 3004865 h 3209734"/>
              <a:gd name="connsiteX4" fmla="*/ 1558001 w 6892001"/>
              <a:gd name="connsiteY4" fmla="*/ 2581532 h 3209734"/>
              <a:gd name="connsiteX5" fmla="*/ 296468 w 6892001"/>
              <a:gd name="connsiteY5" fmla="*/ 1921132 h 3209734"/>
              <a:gd name="connsiteX6" fmla="*/ 135 w 6892001"/>
              <a:gd name="connsiteY6" fmla="*/ 1218398 h 3209734"/>
              <a:gd name="connsiteX7" fmla="*/ 279535 w 6892001"/>
              <a:gd name="connsiteY7" fmla="*/ 583398 h 3209734"/>
              <a:gd name="connsiteX8" fmla="*/ 1456401 w 6892001"/>
              <a:gd name="connsiteY8" fmla="*/ 75399 h 3209734"/>
              <a:gd name="connsiteX9" fmla="*/ 2912668 w 6892001"/>
              <a:gd name="connsiteY9" fmla="*/ 16132 h 3209734"/>
              <a:gd name="connsiteX10" fmla="*/ 4343533 w 6892001"/>
              <a:gd name="connsiteY10" fmla="*/ 210865 h 3209734"/>
              <a:gd name="connsiteX11" fmla="*/ 5452668 w 6892001"/>
              <a:gd name="connsiteY11" fmla="*/ 625731 h 3209734"/>
              <a:gd name="connsiteX12" fmla="*/ 5808267 w 6892001"/>
              <a:gd name="connsiteY12" fmla="*/ 947465 h 3209734"/>
              <a:gd name="connsiteX13" fmla="*/ 5689735 w 6892001"/>
              <a:gd name="connsiteY13" fmla="*/ 1252265 h 3209734"/>
              <a:gd name="connsiteX0" fmla="*/ 6892001 w 6892001"/>
              <a:gd name="connsiteY0" fmla="*/ 3123398 h 3210608"/>
              <a:gd name="connsiteX1" fmla="*/ 5892935 w 6892001"/>
              <a:gd name="connsiteY1" fmla="*/ 3208064 h 3210608"/>
              <a:gd name="connsiteX2" fmla="*/ 4639868 w 6892001"/>
              <a:gd name="connsiteY2" fmla="*/ 3165732 h 3210608"/>
              <a:gd name="connsiteX3" fmla="*/ 3217467 w 6892001"/>
              <a:gd name="connsiteY3" fmla="*/ 2945598 h 3210608"/>
              <a:gd name="connsiteX4" fmla="*/ 1558001 w 6892001"/>
              <a:gd name="connsiteY4" fmla="*/ 2581532 h 3210608"/>
              <a:gd name="connsiteX5" fmla="*/ 296468 w 6892001"/>
              <a:gd name="connsiteY5" fmla="*/ 1921132 h 3210608"/>
              <a:gd name="connsiteX6" fmla="*/ 135 w 6892001"/>
              <a:gd name="connsiteY6" fmla="*/ 1218398 h 3210608"/>
              <a:gd name="connsiteX7" fmla="*/ 279535 w 6892001"/>
              <a:gd name="connsiteY7" fmla="*/ 583398 h 3210608"/>
              <a:gd name="connsiteX8" fmla="*/ 1456401 w 6892001"/>
              <a:gd name="connsiteY8" fmla="*/ 75399 h 3210608"/>
              <a:gd name="connsiteX9" fmla="*/ 2912668 w 6892001"/>
              <a:gd name="connsiteY9" fmla="*/ 16132 h 3210608"/>
              <a:gd name="connsiteX10" fmla="*/ 4343533 w 6892001"/>
              <a:gd name="connsiteY10" fmla="*/ 210865 h 3210608"/>
              <a:gd name="connsiteX11" fmla="*/ 5452668 w 6892001"/>
              <a:gd name="connsiteY11" fmla="*/ 625731 h 3210608"/>
              <a:gd name="connsiteX12" fmla="*/ 5808267 w 6892001"/>
              <a:gd name="connsiteY12" fmla="*/ 947465 h 3210608"/>
              <a:gd name="connsiteX13" fmla="*/ 5689735 w 6892001"/>
              <a:gd name="connsiteY13" fmla="*/ 1252265 h 3210608"/>
              <a:gd name="connsiteX0" fmla="*/ 6892001 w 6892001"/>
              <a:gd name="connsiteY0" fmla="*/ 3123398 h 3208260"/>
              <a:gd name="connsiteX1" fmla="*/ 5892935 w 6892001"/>
              <a:gd name="connsiteY1" fmla="*/ 3208064 h 3208260"/>
              <a:gd name="connsiteX2" fmla="*/ 4673734 w 6892001"/>
              <a:gd name="connsiteY2" fmla="*/ 3106465 h 3208260"/>
              <a:gd name="connsiteX3" fmla="*/ 3217467 w 6892001"/>
              <a:gd name="connsiteY3" fmla="*/ 2945598 h 3208260"/>
              <a:gd name="connsiteX4" fmla="*/ 1558001 w 6892001"/>
              <a:gd name="connsiteY4" fmla="*/ 2581532 h 3208260"/>
              <a:gd name="connsiteX5" fmla="*/ 296468 w 6892001"/>
              <a:gd name="connsiteY5" fmla="*/ 1921132 h 3208260"/>
              <a:gd name="connsiteX6" fmla="*/ 135 w 6892001"/>
              <a:gd name="connsiteY6" fmla="*/ 1218398 h 3208260"/>
              <a:gd name="connsiteX7" fmla="*/ 279535 w 6892001"/>
              <a:gd name="connsiteY7" fmla="*/ 583398 h 3208260"/>
              <a:gd name="connsiteX8" fmla="*/ 1456401 w 6892001"/>
              <a:gd name="connsiteY8" fmla="*/ 75399 h 3208260"/>
              <a:gd name="connsiteX9" fmla="*/ 2912668 w 6892001"/>
              <a:gd name="connsiteY9" fmla="*/ 16132 h 3208260"/>
              <a:gd name="connsiteX10" fmla="*/ 4343533 w 6892001"/>
              <a:gd name="connsiteY10" fmla="*/ 210865 h 3208260"/>
              <a:gd name="connsiteX11" fmla="*/ 5452668 w 6892001"/>
              <a:gd name="connsiteY11" fmla="*/ 625731 h 3208260"/>
              <a:gd name="connsiteX12" fmla="*/ 5808267 w 6892001"/>
              <a:gd name="connsiteY12" fmla="*/ 947465 h 3208260"/>
              <a:gd name="connsiteX13" fmla="*/ 5689735 w 6892001"/>
              <a:gd name="connsiteY13" fmla="*/ 1252265 h 3208260"/>
              <a:gd name="connsiteX0" fmla="*/ 6892001 w 6892001"/>
              <a:gd name="connsiteY0" fmla="*/ 3123398 h 3164054"/>
              <a:gd name="connsiteX1" fmla="*/ 5918335 w 6892001"/>
              <a:gd name="connsiteY1" fmla="*/ 3157264 h 3164054"/>
              <a:gd name="connsiteX2" fmla="*/ 4673734 w 6892001"/>
              <a:gd name="connsiteY2" fmla="*/ 3106465 h 3164054"/>
              <a:gd name="connsiteX3" fmla="*/ 3217467 w 6892001"/>
              <a:gd name="connsiteY3" fmla="*/ 2945598 h 3164054"/>
              <a:gd name="connsiteX4" fmla="*/ 1558001 w 6892001"/>
              <a:gd name="connsiteY4" fmla="*/ 2581532 h 3164054"/>
              <a:gd name="connsiteX5" fmla="*/ 296468 w 6892001"/>
              <a:gd name="connsiteY5" fmla="*/ 1921132 h 3164054"/>
              <a:gd name="connsiteX6" fmla="*/ 135 w 6892001"/>
              <a:gd name="connsiteY6" fmla="*/ 1218398 h 3164054"/>
              <a:gd name="connsiteX7" fmla="*/ 279535 w 6892001"/>
              <a:gd name="connsiteY7" fmla="*/ 583398 h 3164054"/>
              <a:gd name="connsiteX8" fmla="*/ 1456401 w 6892001"/>
              <a:gd name="connsiteY8" fmla="*/ 75399 h 3164054"/>
              <a:gd name="connsiteX9" fmla="*/ 2912668 w 6892001"/>
              <a:gd name="connsiteY9" fmla="*/ 16132 h 3164054"/>
              <a:gd name="connsiteX10" fmla="*/ 4343533 w 6892001"/>
              <a:gd name="connsiteY10" fmla="*/ 210865 h 3164054"/>
              <a:gd name="connsiteX11" fmla="*/ 5452668 w 6892001"/>
              <a:gd name="connsiteY11" fmla="*/ 625731 h 3164054"/>
              <a:gd name="connsiteX12" fmla="*/ 5808267 w 6892001"/>
              <a:gd name="connsiteY12" fmla="*/ 947465 h 3164054"/>
              <a:gd name="connsiteX13" fmla="*/ 5689735 w 6892001"/>
              <a:gd name="connsiteY13" fmla="*/ 1252265 h 3164054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540" h="3160035">
                <a:moveTo>
                  <a:pt x="7130540" y="3035934"/>
                </a:moveTo>
                <a:cubicBezTo>
                  <a:pt x="6818684" y="3151566"/>
                  <a:pt x="6327803" y="3145509"/>
                  <a:pt x="5918335" y="3157264"/>
                </a:cubicBezTo>
                <a:cubicBezTo>
                  <a:pt x="5508867" y="3169019"/>
                  <a:pt x="5123879" y="3141743"/>
                  <a:pt x="4673734" y="3106465"/>
                </a:cubicBezTo>
                <a:cubicBezTo>
                  <a:pt x="4223589" y="3071187"/>
                  <a:pt x="3736756" y="3033087"/>
                  <a:pt x="3217467" y="2945598"/>
                </a:cubicBezTo>
                <a:cubicBezTo>
                  <a:pt x="2698178" y="2858109"/>
                  <a:pt x="2044834" y="2752276"/>
                  <a:pt x="1558001" y="2581532"/>
                </a:cubicBezTo>
                <a:cubicBezTo>
                  <a:pt x="1071168" y="2410788"/>
                  <a:pt x="556112" y="2148321"/>
                  <a:pt x="296468" y="1921132"/>
                </a:cubicBezTo>
                <a:cubicBezTo>
                  <a:pt x="36824" y="1693943"/>
                  <a:pt x="2957" y="1441354"/>
                  <a:pt x="135" y="1218398"/>
                </a:cubicBezTo>
                <a:cubicBezTo>
                  <a:pt x="-2687" y="995442"/>
                  <a:pt x="36824" y="773898"/>
                  <a:pt x="279535" y="583398"/>
                </a:cubicBezTo>
                <a:cubicBezTo>
                  <a:pt x="522246" y="392898"/>
                  <a:pt x="1017545" y="169943"/>
                  <a:pt x="1456401" y="75399"/>
                </a:cubicBezTo>
                <a:cubicBezTo>
                  <a:pt x="1895256" y="-19145"/>
                  <a:pt x="2431479" y="-6446"/>
                  <a:pt x="2912668" y="16132"/>
                </a:cubicBezTo>
                <a:cubicBezTo>
                  <a:pt x="3393857" y="38710"/>
                  <a:pt x="3920200" y="109265"/>
                  <a:pt x="4343533" y="210865"/>
                </a:cubicBezTo>
                <a:cubicBezTo>
                  <a:pt x="4766866" y="312465"/>
                  <a:pt x="5208546" y="502964"/>
                  <a:pt x="5452668" y="625731"/>
                </a:cubicBezTo>
                <a:cubicBezTo>
                  <a:pt x="5696790" y="748498"/>
                  <a:pt x="5744767" y="852921"/>
                  <a:pt x="5808267" y="947465"/>
                </a:cubicBezTo>
                <a:cubicBezTo>
                  <a:pt x="5871767" y="1042009"/>
                  <a:pt x="5725718" y="1206403"/>
                  <a:pt x="5689735" y="125226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BD7353E-EA8F-60D1-5DA9-AD6E3EB800E3}"/>
              </a:ext>
            </a:extLst>
          </p:cNvPr>
          <p:cNvCxnSpPr>
            <a:cxnSpLocks/>
          </p:cNvCxnSpPr>
          <p:nvPr/>
        </p:nvCxnSpPr>
        <p:spPr>
          <a:xfrm flipH="1">
            <a:off x="6385769" y="2492733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4FB3BDA-58EC-60E2-BF7C-24E39B544D2F}"/>
              </a:ext>
            </a:extLst>
          </p:cNvPr>
          <p:cNvCxnSpPr>
            <a:cxnSpLocks/>
          </p:cNvCxnSpPr>
          <p:nvPr/>
        </p:nvCxnSpPr>
        <p:spPr>
          <a:xfrm flipH="1">
            <a:off x="6209257" y="2792052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116C41D-02B7-1BDC-8C69-1388B06CED25}"/>
              </a:ext>
            </a:extLst>
          </p:cNvPr>
          <p:cNvCxnSpPr>
            <a:cxnSpLocks/>
          </p:cNvCxnSpPr>
          <p:nvPr/>
        </p:nvCxnSpPr>
        <p:spPr>
          <a:xfrm flipH="1">
            <a:off x="5585677" y="3112804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26C82C8-1D01-52E3-78D6-79D57CC00AE6}"/>
              </a:ext>
            </a:extLst>
          </p:cNvPr>
          <p:cNvCxnSpPr>
            <a:cxnSpLocks/>
          </p:cNvCxnSpPr>
          <p:nvPr/>
        </p:nvCxnSpPr>
        <p:spPr>
          <a:xfrm flipH="1">
            <a:off x="4962096" y="3442236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5D3D652-97B4-97A5-DE48-F8F06301591C}"/>
              </a:ext>
            </a:extLst>
          </p:cNvPr>
          <p:cNvCxnSpPr>
            <a:cxnSpLocks/>
          </p:cNvCxnSpPr>
          <p:nvPr/>
        </p:nvCxnSpPr>
        <p:spPr>
          <a:xfrm flipH="1" flipV="1">
            <a:off x="4348843" y="3699916"/>
            <a:ext cx="127907" cy="202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DDE5120-4261-49D7-D040-FFC8675EA556}"/>
              </a:ext>
            </a:extLst>
          </p:cNvPr>
          <p:cNvCxnSpPr>
            <a:cxnSpLocks/>
          </p:cNvCxnSpPr>
          <p:nvPr/>
        </p:nvCxnSpPr>
        <p:spPr>
          <a:xfrm flipH="1" flipV="1">
            <a:off x="3970565" y="2732315"/>
            <a:ext cx="138329" cy="19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70ED07A-0C02-EED3-1DB4-1604711B6616}"/>
              </a:ext>
            </a:extLst>
          </p:cNvPr>
          <p:cNvCxnSpPr>
            <a:cxnSpLocks/>
          </p:cNvCxnSpPr>
          <p:nvPr/>
        </p:nvCxnSpPr>
        <p:spPr>
          <a:xfrm flipH="1" flipV="1">
            <a:off x="3628940" y="2955827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87B72B1-D226-56F5-DE50-B12183834CAA}"/>
              </a:ext>
            </a:extLst>
          </p:cNvPr>
          <p:cNvCxnSpPr>
            <a:cxnSpLocks/>
          </p:cNvCxnSpPr>
          <p:nvPr/>
        </p:nvCxnSpPr>
        <p:spPr>
          <a:xfrm flipH="1" flipV="1">
            <a:off x="3287316" y="3187505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8430B14-E0A1-CD3E-847E-CD76F7D5C8E0}"/>
              </a:ext>
            </a:extLst>
          </p:cNvPr>
          <p:cNvCxnSpPr>
            <a:cxnSpLocks/>
          </p:cNvCxnSpPr>
          <p:nvPr/>
        </p:nvCxnSpPr>
        <p:spPr>
          <a:xfrm flipH="1" flipV="1">
            <a:off x="2910309" y="3430070"/>
            <a:ext cx="148577" cy="36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1A568A4-9233-1EFC-C4FD-157BBB695B7F}"/>
              </a:ext>
            </a:extLst>
          </p:cNvPr>
          <p:cNvCxnSpPr>
            <a:cxnSpLocks/>
          </p:cNvCxnSpPr>
          <p:nvPr/>
        </p:nvCxnSpPr>
        <p:spPr>
          <a:xfrm flipH="1" flipV="1">
            <a:off x="1593045" y="2483994"/>
            <a:ext cx="42996" cy="1445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7307C70-3936-A5A9-D4A0-7A9D5537D4F7}"/>
              </a:ext>
            </a:extLst>
          </p:cNvPr>
          <p:cNvCxnSpPr>
            <a:cxnSpLocks/>
          </p:cNvCxnSpPr>
          <p:nvPr/>
        </p:nvCxnSpPr>
        <p:spPr>
          <a:xfrm flipH="1" flipV="1">
            <a:off x="2006173" y="2412114"/>
            <a:ext cx="53672" cy="1437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31F8D4F-634E-9B46-B2F2-ED869A324A74}"/>
              </a:ext>
            </a:extLst>
          </p:cNvPr>
          <p:cNvCxnSpPr>
            <a:cxnSpLocks/>
            <a:stCxn id="24" idx="6"/>
          </p:cNvCxnSpPr>
          <p:nvPr/>
        </p:nvCxnSpPr>
        <p:spPr>
          <a:xfrm flipH="1" flipV="1">
            <a:off x="2451713" y="2250991"/>
            <a:ext cx="100988" cy="1620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42C6F04-3C4E-D5C5-F4A6-B06641E2CD1C}"/>
              </a:ext>
            </a:extLst>
          </p:cNvPr>
          <p:cNvSpPr txBox="1"/>
          <p:nvPr/>
        </p:nvSpPr>
        <p:spPr>
          <a:xfrm>
            <a:off x="2223521" y="2271878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616B2-5DDD-C4BC-6C87-22E8009C1DB0}"/>
              </a:ext>
            </a:extLst>
          </p:cNvPr>
          <p:cNvSpPr txBox="1"/>
          <p:nvPr/>
        </p:nvSpPr>
        <p:spPr>
          <a:xfrm>
            <a:off x="1705454" y="2392420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872035-99DA-D4BD-BF6E-5D059B0B7D83}"/>
              </a:ext>
            </a:extLst>
          </p:cNvPr>
          <p:cNvSpPr txBox="1"/>
          <p:nvPr/>
        </p:nvSpPr>
        <p:spPr>
          <a:xfrm>
            <a:off x="1187387" y="2512963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50039-1ED4-37A7-8B11-69B71F26F896}"/>
              </a:ext>
            </a:extLst>
          </p:cNvPr>
          <p:cNvSpPr/>
          <p:nvPr/>
        </p:nvSpPr>
        <p:spPr>
          <a:xfrm>
            <a:off x="3321658" y="2428202"/>
            <a:ext cx="2386109" cy="1756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38429B7-F080-0B41-E5EE-E463105FF034}"/>
              </a:ext>
            </a:extLst>
          </p:cNvPr>
          <p:cNvSpPr/>
          <p:nvPr/>
        </p:nvSpPr>
        <p:spPr>
          <a:xfrm>
            <a:off x="5303112" y="2404249"/>
            <a:ext cx="874247" cy="1654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A51597-FB57-9F61-AB9F-4809FC2058F5}"/>
              </a:ext>
            </a:extLst>
          </p:cNvPr>
          <p:cNvSpPr/>
          <p:nvPr/>
        </p:nvSpPr>
        <p:spPr>
          <a:xfrm>
            <a:off x="2865877" y="2438304"/>
            <a:ext cx="874247" cy="1654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50255A-01A5-9D38-E9B1-0277F05BBDC7}"/>
              </a:ext>
            </a:extLst>
          </p:cNvPr>
          <p:cNvSpPr/>
          <p:nvPr/>
        </p:nvSpPr>
        <p:spPr>
          <a:xfrm>
            <a:off x="5334056" y="2470323"/>
            <a:ext cx="810543" cy="1532396"/>
          </a:xfrm>
          <a:prstGeom prst="ellipse">
            <a:avLst/>
          </a:prstGeom>
          <a:solidFill>
            <a:srgbClr val="E860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4E85F5-A48D-53D5-73A4-289ED8F08450}"/>
              </a:ext>
            </a:extLst>
          </p:cNvPr>
          <p:cNvSpPr/>
          <p:nvPr/>
        </p:nvSpPr>
        <p:spPr>
          <a:xfrm>
            <a:off x="5471538" y="2646150"/>
            <a:ext cx="528213" cy="1149605"/>
          </a:xfrm>
          <a:prstGeom prst="ellipse">
            <a:avLst/>
          </a:prstGeom>
          <a:solidFill>
            <a:srgbClr val="FF00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A281E0-7DCF-56A0-827D-312A77EB7F35}"/>
              </a:ext>
            </a:extLst>
          </p:cNvPr>
          <p:cNvSpPr/>
          <p:nvPr/>
        </p:nvSpPr>
        <p:spPr>
          <a:xfrm>
            <a:off x="2903480" y="2509378"/>
            <a:ext cx="810543" cy="1492587"/>
          </a:xfrm>
          <a:prstGeom prst="ellipse">
            <a:avLst/>
          </a:prstGeom>
          <a:solidFill>
            <a:srgbClr val="E860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3E7120-1400-C30F-8437-9DCBE9E70013}"/>
              </a:ext>
            </a:extLst>
          </p:cNvPr>
          <p:cNvSpPr/>
          <p:nvPr/>
        </p:nvSpPr>
        <p:spPr>
          <a:xfrm>
            <a:off x="3036054" y="2667508"/>
            <a:ext cx="602689" cy="1168521"/>
          </a:xfrm>
          <a:prstGeom prst="ellipse">
            <a:avLst/>
          </a:prstGeom>
          <a:solidFill>
            <a:srgbClr val="FF00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912A90-C9C5-F6D9-5D3F-BE82E552224A}"/>
              </a:ext>
            </a:extLst>
          </p:cNvPr>
          <p:cNvSpPr/>
          <p:nvPr/>
        </p:nvSpPr>
        <p:spPr>
          <a:xfrm>
            <a:off x="3197134" y="2890133"/>
            <a:ext cx="281023" cy="7392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2F6982-0C75-4EE0-E1F1-5C376973AA4A}"/>
              </a:ext>
            </a:extLst>
          </p:cNvPr>
          <p:cNvSpPr/>
          <p:nvPr/>
        </p:nvSpPr>
        <p:spPr>
          <a:xfrm>
            <a:off x="5588577" y="2855042"/>
            <a:ext cx="288816" cy="7402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8FAC7-AEC4-14AA-B069-EBCB271EB07C}"/>
              </a:ext>
            </a:extLst>
          </p:cNvPr>
          <p:cNvSpPr txBox="1"/>
          <p:nvPr/>
        </p:nvSpPr>
        <p:spPr>
          <a:xfrm>
            <a:off x="3595705" y="3715910"/>
            <a:ext cx="181331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Hot Plasma in the </a:t>
            </a:r>
          </a:p>
          <a:p>
            <a:pPr algn="ctr"/>
            <a:r>
              <a:rPr lang="en-US" sz="1350" b="1" dirty="0"/>
              <a:t>Middle colder at </a:t>
            </a:r>
          </a:p>
          <a:p>
            <a:pPr algn="ctr"/>
            <a:r>
              <a:rPr lang="en-US" sz="1350" b="1" dirty="0"/>
              <a:t>the edge</a:t>
            </a:r>
          </a:p>
        </p:txBody>
      </p:sp>
    </p:spTree>
    <p:extLst>
      <p:ext uri="{BB962C8B-B14F-4D97-AF65-F5344CB8AC3E}">
        <p14:creationId xmlns:p14="http://schemas.microsoft.com/office/powerpoint/2010/main" val="1620125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45C11-3183-BC5C-C653-7A6F3CC4E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B0AF1AF-29C9-9236-A83D-62934A0E6980}"/>
              </a:ext>
            </a:extLst>
          </p:cNvPr>
          <p:cNvSpPr/>
          <p:nvPr/>
        </p:nvSpPr>
        <p:spPr>
          <a:xfrm>
            <a:off x="1059084" y="1085126"/>
            <a:ext cx="6840638" cy="3099122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C40D43-8A89-272A-D4CD-E9BB07F35569}"/>
              </a:ext>
            </a:extLst>
          </p:cNvPr>
          <p:cNvSpPr/>
          <p:nvPr/>
        </p:nvSpPr>
        <p:spPr>
          <a:xfrm>
            <a:off x="3321658" y="2120017"/>
            <a:ext cx="2242268" cy="3727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2D386E-1713-CCE6-0C7B-E53AFFD95DCD}"/>
              </a:ext>
            </a:extLst>
          </p:cNvPr>
          <p:cNvSpPr/>
          <p:nvPr/>
        </p:nvSpPr>
        <p:spPr>
          <a:xfrm>
            <a:off x="3259536" y="2271878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CE522E-97A5-A10E-EF58-9DB63859757A}"/>
              </a:ext>
            </a:extLst>
          </p:cNvPr>
          <p:cNvSpPr/>
          <p:nvPr/>
        </p:nvSpPr>
        <p:spPr>
          <a:xfrm>
            <a:off x="5335010" y="2277275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12C413-7C4C-A87F-A510-47F5252A1914}"/>
              </a:ext>
            </a:extLst>
          </p:cNvPr>
          <p:cNvSpPr/>
          <p:nvPr/>
        </p:nvSpPr>
        <p:spPr>
          <a:xfrm rot="21266475">
            <a:off x="4771176" y="2346062"/>
            <a:ext cx="859907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03E3A7-7830-942F-86C6-8664AD9883F0}"/>
              </a:ext>
            </a:extLst>
          </p:cNvPr>
          <p:cNvSpPr/>
          <p:nvPr/>
        </p:nvSpPr>
        <p:spPr>
          <a:xfrm rot="318805">
            <a:off x="3248056" y="2346125"/>
            <a:ext cx="900100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AEEDEC-66D7-525D-B98B-B45836598C1F}"/>
              </a:ext>
            </a:extLst>
          </p:cNvPr>
          <p:cNvSpPr/>
          <p:nvPr/>
        </p:nvSpPr>
        <p:spPr>
          <a:xfrm rot="21266475">
            <a:off x="5452824" y="2314116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00D0E3-73ED-BD65-5595-D18248309F60}"/>
              </a:ext>
            </a:extLst>
          </p:cNvPr>
          <p:cNvSpPr/>
          <p:nvPr/>
        </p:nvSpPr>
        <p:spPr>
          <a:xfrm rot="21266475">
            <a:off x="3258459" y="2303184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13278FC-226E-E1B4-5557-3F9E4A33C6CB}"/>
              </a:ext>
            </a:extLst>
          </p:cNvPr>
          <p:cNvSpPr/>
          <p:nvPr/>
        </p:nvSpPr>
        <p:spPr>
          <a:xfrm rot="10800000">
            <a:off x="2873416" y="1976374"/>
            <a:ext cx="3185932" cy="538223"/>
          </a:xfrm>
          <a:prstGeom prst="arc">
            <a:avLst>
              <a:gd name="adj1" fmla="val 10454552"/>
              <a:gd name="adj2" fmla="val 311665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4714AD95-0C4B-EE40-FF5C-A698AD7E085B}"/>
              </a:ext>
            </a:extLst>
          </p:cNvPr>
          <p:cNvSpPr/>
          <p:nvPr/>
        </p:nvSpPr>
        <p:spPr>
          <a:xfrm>
            <a:off x="3238020" y="2096464"/>
            <a:ext cx="2413322" cy="538223"/>
          </a:xfrm>
          <a:prstGeom prst="arc">
            <a:avLst>
              <a:gd name="adj1" fmla="val 10652758"/>
              <a:gd name="adj2" fmla="val 223883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D85A585-E383-5BDE-7239-E9A7D8467CF1}"/>
              </a:ext>
            </a:extLst>
          </p:cNvPr>
          <p:cNvSpPr/>
          <p:nvPr/>
        </p:nvSpPr>
        <p:spPr>
          <a:xfrm>
            <a:off x="2455963" y="1851067"/>
            <a:ext cx="5437088" cy="1275070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656596"/>
              <a:gd name="connsiteX1" fmla="*/ 3490251 w 7249451"/>
              <a:gd name="connsiteY1" fmla="*/ 317444 h 1656596"/>
              <a:gd name="connsiteX2" fmla="*/ 1940852 w 7249451"/>
              <a:gd name="connsiteY2" fmla="*/ 54978 h 1656596"/>
              <a:gd name="connsiteX3" fmla="*/ 941785 w 7249451"/>
              <a:gd name="connsiteY3" fmla="*/ 4178 h 1656596"/>
              <a:gd name="connsiteX4" fmla="*/ 289852 w 7249451"/>
              <a:gd name="connsiteY4" fmla="*/ 122711 h 1656596"/>
              <a:gd name="connsiteX5" fmla="*/ 10451 w 7249451"/>
              <a:gd name="connsiteY5" fmla="*/ 419044 h 1656596"/>
              <a:gd name="connsiteX6" fmla="*/ 128985 w 7249451"/>
              <a:gd name="connsiteY6" fmla="*/ 749244 h 1656596"/>
              <a:gd name="connsiteX7" fmla="*/ 763985 w 7249451"/>
              <a:gd name="connsiteY7" fmla="*/ 1181045 h 1656596"/>
              <a:gd name="connsiteX8" fmla="*/ 1636051 w 7249451"/>
              <a:gd name="connsiteY8" fmla="*/ 1426578 h 1656596"/>
              <a:gd name="connsiteX9" fmla="*/ 2838318 w 7249451"/>
              <a:gd name="connsiteY9" fmla="*/ 1646711 h 1656596"/>
              <a:gd name="connsiteX10" fmla="*/ 5860918 w 7249451"/>
              <a:gd name="connsiteY10" fmla="*/ 1621311 h 1656596"/>
              <a:gd name="connsiteX11" fmla="*/ 7249451 w 7249451"/>
              <a:gd name="connsiteY11" fmla="*/ 1291112 h 1656596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702199"/>
              <a:gd name="connsiteX1" fmla="*/ 3490251 w 7249451"/>
              <a:gd name="connsiteY1" fmla="*/ 317444 h 1702199"/>
              <a:gd name="connsiteX2" fmla="*/ 1940852 w 7249451"/>
              <a:gd name="connsiteY2" fmla="*/ 54978 h 1702199"/>
              <a:gd name="connsiteX3" fmla="*/ 941785 w 7249451"/>
              <a:gd name="connsiteY3" fmla="*/ 4178 h 1702199"/>
              <a:gd name="connsiteX4" fmla="*/ 289852 w 7249451"/>
              <a:gd name="connsiteY4" fmla="*/ 122711 h 1702199"/>
              <a:gd name="connsiteX5" fmla="*/ 10451 w 7249451"/>
              <a:gd name="connsiteY5" fmla="*/ 419044 h 1702199"/>
              <a:gd name="connsiteX6" fmla="*/ 128985 w 7249451"/>
              <a:gd name="connsiteY6" fmla="*/ 749244 h 1702199"/>
              <a:gd name="connsiteX7" fmla="*/ 763985 w 7249451"/>
              <a:gd name="connsiteY7" fmla="*/ 1181045 h 1702199"/>
              <a:gd name="connsiteX8" fmla="*/ 1636051 w 7249451"/>
              <a:gd name="connsiteY8" fmla="*/ 1426578 h 1702199"/>
              <a:gd name="connsiteX9" fmla="*/ 2838318 w 7249451"/>
              <a:gd name="connsiteY9" fmla="*/ 1646711 h 1702199"/>
              <a:gd name="connsiteX10" fmla="*/ 5869385 w 7249451"/>
              <a:gd name="connsiteY10" fmla="*/ 1663644 h 1702199"/>
              <a:gd name="connsiteX11" fmla="*/ 7249451 w 7249451"/>
              <a:gd name="connsiteY11" fmla="*/ 1197979 h 1702199"/>
              <a:gd name="connsiteX0" fmla="*/ 4184519 w 7249451"/>
              <a:gd name="connsiteY0" fmla="*/ 579912 h 1700093"/>
              <a:gd name="connsiteX1" fmla="*/ 3490251 w 7249451"/>
              <a:gd name="connsiteY1" fmla="*/ 317444 h 1700093"/>
              <a:gd name="connsiteX2" fmla="*/ 1940852 w 7249451"/>
              <a:gd name="connsiteY2" fmla="*/ 54978 h 1700093"/>
              <a:gd name="connsiteX3" fmla="*/ 941785 w 7249451"/>
              <a:gd name="connsiteY3" fmla="*/ 4178 h 1700093"/>
              <a:gd name="connsiteX4" fmla="*/ 289852 w 7249451"/>
              <a:gd name="connsiteY4" fmla="*/ 122711 h 1700093"/>
              <a:gd name="connsiteX5" fmla="*/ 10451 w 7249451"/>
              <a:gd name="connsiteY5" fmla="*/ 419044 h 1700093"/>
              <a:gd name="connsiteX6" fmla="*/ 128985 w 7249451"/>
              <a:gd name="connsiteY6" fmla="*/ 749244 h 1700093"/>
              <a:gd name="connsiteX7" fmla="*/ 763985 w 7249451"/>
              <a:gd name="connsiteY7" fmla="*/ 1181045 h 1700093"/>
              <a:gd name="connsiteX8" fmla="*/ 1619118 w 7249451"/>
              <a:gd name="connsiteY8" fmla="*/ 1477378 h 1700093"/>
              <a:gd name="connsiteX9" fmla="*/ 2838318 w 7249451"/>
              <a:gd name="connsiteY9" fmla="*/ 1646711 h 1700093"/>
              <a:gd name="connsiteX10" fmla="*/ 5869385 w 7249451"/>
              <a:gd name="connsiteY10" fmla="*/ 1663644 h 1700093"/>
              <a:gd name="connsiteX11" fmla="*/ 7249451 w 7249451"/>
              <a:gd name="connsiteY11" fmla="*/ 1197979 h 170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9451" h="1700093">
                <a:moveTo>
                  <a:pt x="4184519" y="579912"/>
                </a:moveTo>
                <a:cubicBezTo>
                  <a:pt x="3907236" y="399995"/>
                  <a:pt x="3864195" y="404933"/>
                  <a:pt x="3490251" y="317444"/>
                </a:cubicBezTo>
                <a:cubicBezTo>
                  <a:pt x="3116307" y="229955"/>
                  <a:pt x="2365596" y="107189"/>
                  <a:pt x="1940852" y="54978"/>
                </a:cubicBezTo>
                <a:cubicBezTo>
                  <a:pt x="1516108" y="2767"/>
                  <a:pt x="1216952" y="-7111"/>
                  <a:pt x="941785" y="4178"/>
                </a:cubicBezTo>
                <a:cubicBezTo>
                  <a:pt x="666618" y="15467"/>
                  <a:pt x="445074" y="53567"/>
                  <a:pt x="289852" y="122711"/>
                </a:cubicBezTo>
                <a:cubicBezTo>
                  <a:pt x="134630" y="191855"/>
                  <a:pt x="37262" y="314622"/>
                  <a:pt x="10451" y="419044"/>
                </a:cubicBezTo>
                <a:cubicBezTo>
                  <a:pt x="-16360" y="523466"/>
                  <a:pt x="3396" y="622244"/>
                  <a:pt x="128985" y="749244"/>
                </a:cubicBezTo>
                <a:cubicBezTo>
                  <a:pt x="254574" y="876244"/>
                  <a:pt x="515629" y="1059689"/>
                  <a:pt x="763985" y="1181045"/>
                </a:cubicBezTo>
                <a:cubicBezTo>
                  <a:pt x="1012341" y="1302401"/>
                  <a:pt x="1273396" y="1399767"/>
                  <a:pt x="1619118" y="1477378"/>
                </a:cubicBezTo>
                <a:cubicBezTo>
                  <a:pt x="1964840" y="1554989"/>
                  <a:pt x="2129940" y="1615667"/>
                  <a:pt x="2838318" y="1646711"/>
                </a:cubicBezTo>
                <a:cubicBezTo>
                  <a:pt x="3546696" y="1677755"/>
                  <a:pt x="5410774" y="1739844"/>
                  <a:pt x="5869385" y="1663644"/>
                </a:cubicBezTo>
                <a:cubicBezTo>
                  <a:pt x="6353396" y="1638244"/>
                  <a:pt x="6967229" y="1621312"/>
                  <a:pt x="7249451" y="11979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EB0ECB5F-62E1-DB26-CFB8-B753FC4C8596}"/>
              </a:ext>
            </a:extLst>
          </p:cNvPr>
          <p:cNvSpPr/>
          <p:nvPr/>
        </p:nvSpPr>
        <p:spPr>
          <a:xfrm>
            <a:off x="1985749" y="1661179"/>
            <a:ext cx="5659655" cy="1811351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596584"/>
              <a:gd name="connsiteY0" fmla="*/ 579912 h 2131009"/>
              <a:gd name="connsiteX1" fmla="*/ 3490251 w 7596584"/>
              <a:gd name="connsiteY1" fmla="*/ 317444 h 2131009"/>
              <a:gd name="connsiteX2" fmla="*/ 1940852 w 7596584"/>
              <a:gd name="connsiteY2" fmla="*/ 54978 h 2131009"/>
              <a:gd name="connsiteX3" fmla="*/ 941785 w 7596584"/>
              <a:gd name="connsiteY3" fmla="*/ 4178 h 2131009"/>
              <a:gd name="connsiteX4" fmla="*/ 289852 w 7596584"/>
              <a:gd name="connsiteY4" fmla="*/ 122711 h 2131009"/>
              <a:gd name="connsiteX5" fmla="*/ 10451 w 7596584"/>
              <a:gd name="connsiteY5" fmla="*/ 419044 h 2131009"/>
              <a:gd name="connsiteX6" fmla="*/ 128985 w 7596584"/>
              <a:gd name="connsiteY6" fmla="*/ 749244 h 2131009"/>
              <a:gd name="connsiteX7" fmla="*/ 763985 w 7596584"/>
              <a:gd name="connsiteY7" fmla="*/ 1181045 h 2131009"/>
              <a:gd name="connsiteX8" fmla="*/ 1636051 w 7596584"/>
              <a:gd name="connsiteY8" fmla="*/ 1426578 h 2131009"/>
              <a:gd name="connsiteX9" fmla="*/ 2838318 w 7596584"/>
              <a:gd name="connsiteY9" fmla="*/ 1646711 h 2131009"/>
              <a:gd name="connsiteX10" fmla="*/ 4345385 w 7596584"/>
              <a:gd name="connsiteY10" fmla="*/ 1731378 h 2131009"/>
              <a:gd name="connsiteX11" fmla="*/ 7596584 w 7596584"/>
              <a:gd name="connsiteY11" fmla="*/ 2053112 h 2131009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867517"/>
              <a:gd name="connsiteY0" fmla="*/ 579912 h 2025809"/>
              <a:gd name="connsiteX1" fmla="*/ 3490251 w 7867517"/>
              <a:gd name="connsiteY1" fmla="*/ 317444 h 2025809"/>
              <a:gd name="connsiteX2" fmla="*/ 1940852 w 7867517"/>
              <a:gd name="connsiteY2" fmla="*/ 54978 h 2025809"/>
              <a:gd name="connsiteX3" fmla="*/ 941785 w 7867517"/>
              <a:gd name="connsiteY3" fmla="*/ 4178 h 2025809"/>
              <a:gd name="connsiteX4" fmla="*/ 289852 w 7867517"/>
              <a:gd name="connsiteY4" fmla="*/ 122711 h 2025809"/>
              <a:gd name="connsiteX5" fmla="*/ 10451 w 7867517"/>
              <a:gd name="connsiteY5" fmla="*/ 419044 h 2025809"/>
              <a:gd name="connsiteX6" fmla="*/ 128985 w 7867517"/>
              <a:gd name="connsiteY6" fmla="*/ 749244 h 2025809"/>
              <a:gd name="connsiteX7" fmla="*/ 763985 w 7867517"/>
              <a:gd name="connsiteY7" fmla="*/ 1181045 h 2025809"/>
              <a:gd name="connsiteX8" fmla="*/ 1636051 w 7867517"/>
              <a:gd name="connsiteY8" fmla="*/ 1426578 h 2025809"/>
              <a:gd name="connsiteX9" fmla="*/ 2838318 w 7867517"/>
              <a:gd name="connsiteY9" fmla="*/ 1646711 h 2025809"/>
              <a:gd name="connsiteX10" fmla="*/ 4159119 w 7867517"/>
              <a:gd name="connsiteY10" fmla="*/ 1909178 h 2025809"/>
              <a:gd name="connsiteX11" fmla="*/ 7867517 w 7867517"/>
              <a:gd name="connsiteY11" fmla="*/ 1883779 h 2025809"/>
              <a:gd name="connsiteX0" fmla="*/ 4184519 w 8053784"/>
              <a:gd name="connsiteY0" fmla="*/ 579912 h 1951610"/>
              <a:gd name="connsiteX1" fmla="*/ 3490251 w 8053784"/>
              <a:gd name="connsiteY1" fmla="*/ 317444 h 1951610"/>
              <a:gd name="connsiteX2" fmla="*/ 1940852 w 8053784"/>
              <a:gd name="connsiteY2" fmla="*/ 54978 h 1951610"/>
              <a:gd name="connsiteX3" fmla="*/ 941785 w 8053784"/>
              <a:gd name="connsiteY3" fmla="*/ 4178 h 1951610"/>
              <a:gd name="connsiteX4" fmla="*/ 289852 w 8053784"/>
              <a:gd name="connsiteY4" fmla="*/ 122711 h 1951610"/>
              <a:gd name="connsiteX5" fmla="*/ 10451 w 8053784"/>
              <a:gd name="connsiteY5" fmla="*/ 419044 h 1951610"/>
              <a:gd name="connsiteX6" fmla="*/ 128985 w 8053784"/>
              <a:gd name="connsiteY6" fmla="*/ 749244 h 1951610"/>
              <a:gd name="connsiteX7" fmla="*/ 763985 w 8053784"/>
              <a:gd name="connsiteY7" fmla="*/ 1181045 h 1951610"/>
              <a:gd name="connsiteX8" fmla="*/ 1636051 w 8053784"/>
              <a:gd name="connsiteY8" fmla="*/ 1426578 h 1951610"/>
              <a:gd name="connsiteX9" fmla="*/ 2838318 w 8053784"/>
              <a:gd name="connsiteY9" fmla="*/ 1646711 h 1951610"/>
              <a:gd name="connsiteX10" fmla="*/ 4159119 w 8053784"/>
              <a:gd name="connsiteY10" fmla="*/ 1909178 h 1951610"/>
              <a:gd name="connsiteX11" fmla="*/ 8053784 w 8053784"/>
              <a:gd name="connsiteY11" fmla="*/ 1748313 h 195161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512179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723679 h 2155500"/>
              <a:gd name="connsiteX1" fmla="*/ 3778118 w 8053784"/>
              <a:gd name="connsiteY1" fmla="*/ 12477 h 2155500"/>
              <a:gd name="connsiteX2" fmla="*/ 1940852 w 8053784"/>
              <a:gd name="connsiteY2" fmla="*/ 266478 h 2155500"/>
              <a:gd name="connsiteX3" fmla="*/ 941785 w 8053784"/>
              <a:gd name="connsiteY3" fmla="*/ 215678 h 2155500"/>
              <a:gd name="connsiteX4" fmla="*/ 289852 w 8053784"/>
              <a:gd name="connsiteY4" fmla="*/ 334211 h 2155500"/>
              <a:gd name="connsiteX5" fmla="*/ 10451 w 8053784"/>
              <a:gd name="connsiteY5" fmla="*/ 630544 h 2155500"/>
              <a:gd name="connsiteX6" fmla="*/ 128985 w 8053784"/>
              <a:gd name="connsiteY6" fmla="*/ 960744 h 2155500"/>
              <a:gd name="connsiteX7" fmla="*/ 763985 w 8053784"/>
              <a:gd name="connsiteY7" fmla="*/ 1392545 h 2155500"/>
              <a:gd name="connsiteX8" fmla="*/ 1636051 w 8053784"/>
              <a:gd name="connsiteY8" fmla="*/ 1638078 h 2155500"/>
              <a:gd name="connsiteX9" fmla="*/ 2821384 w 8053784"/>
              <a:gd name="connsiteY9" fmla="*/ 1917477 h 2155500"/>
              <a:gd name="connsiteX10" fmla="*/ 4159119 w 8053784"/>
              <a:gd name="connsiteY10" fmla="*/ 2120678 h 2155500"/>
              <a:gd name="connsiteX11" fmla="*/ 8053784 w 8053784"/>
              <a:gd name="connsiteY11" fmla="*/ 1959813 h 2155500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1016022 h 2397043"/>
              <a:gd name="connsiteX1" fmla="*/ 4573985 w 8053784"/>
              <a:gd name="connsiteY1" fmla="*/ 440287 h 2397043"/>
              <a:gd name="connsiteX2" fmla="*/ 2025518 w 8053784"/>
              <a:gd name="connsiteY2" fmla="*/ 21 h 2397043"/>
              <a:gd name="connsiteX3" fmla="*/ 941785 w 8053784"/>
              <a:gd name="connsiteY3" fmla="*/ 457221 h 2397043"/>
              <a:gd name="connsiteX4" fmla="*/ 289852 w 8053784"/>
              <a:gd name="connsiteY4" fmla="*/ 575754 h 2397043"/>
              <a:gd name="connsiteX5" fmla="*/ 10451 w 8053784"/>
              <a:gd name="connsiteY5" fmla="*/ 872087 h 2397043"/>
              <a:gd name="connsiteX6" fmla="*/ 128985 w 8053784"/>
              <a:gd name="connsiteY6" fmla="*/ 1202287 h 2397043"/>
              <a:gd name="connsiteX7" fmla="*/ 763985 w 8053784"/>
              <a:gd name="connsiteY7" fmla="*/ 1634088 h 2397043"/>
              <a:gd name="connsiteX8" fmla="*/ 1636051 w 8053784"/>
              <a:gd name="connsiteY8" fmla="*/ 1879621 h 2397043"/>
              <a:gd name="connsiteX9" fmla="*/ 2821384 w 8053784"/>
              <a:gd name="connsiteY9" fmla="*/ 2159020 h 2397043"/>
              <a:gd name="connsiteX10" fmla="*/ 4159119 w 8053784"/>
              <a:gd name="connsiteY10" fmla="*/ 2362221 h 2397043"/>
              <a:gd name="connsiteX11" fmla="*/ 8053784 w 8053784"/>
              <a:gd name="connsiteY11" fmla="*/ 2201356 h 2397043"/>
              <a:gd name="connsiteX0" fmla="*/ 5547653 w 8053784"/>
              <a:gd name="connsiteY0" fmla="*/ 1020792 h 2401813"/>
              <a:gd name="connsiteX1" fmla="*/ 4573985 w 8053784"/>
              <a:gd name="connsiteY1" fmla="*/ 445057 h 2401813"/>
              <a:gd name="connsiteX2" fmla="*/ 2025518 w 8053784"/>
              <a:gd name="connsiteY2" fmla="*/ 4791 h 2401813"/>
              <a:gd name="connsiteX3" fmla="*/ 848652 w 8053784"/>
              <a:gd name="connsiteY3" fmla="*/ 233391 h 2401813"/>
              <a:gd name="connsiteX4" fmla="*/ 289852 w 8053784"/>
              <a:gd name="connsiteY4" fmla="*/ 580524 h 2401813"/>
              <a:gd name="connsiteX5" fmla="*/ 10451 w 8053784"/>
              <a:gd name="connsiteY5" fmla="*/ 876857 h 2401813"/>
              <a:gd name="connsiteX6" fmla="*/ 128985 w 8053784"/>
              <a:gd name="connsiteY6" fmla="*/ 1207057 h 2401813"/>
              <a:gd name="connsiteX7" fmla="*/ 763985 w 8053784"/>
              <a:gd name="connsiteY7" fmla="*/ 1638858 h 2401813"/>
              <a:gd name="connsiteX8" fmla="*/ 1636051 w 8053784"/>
              <a:gd name="connsiteY8" fmla="*/ 1884391 h 2401813"/>
              <a:gd name="connsiteX9" fmla="*/ 2821384 w 8053784"/>
              <a:gd name="connsiteY9" fmla="*/ 2163790 h 2401813"/>
              <a:gd name="connsiteX10" fmla="*/ 4159119 w 8053784"/>
              <a:gd name="connsiteY10" fmla="*/ 2366991 h 2401813"/>
              <a:gd name="connsiteX11" fmla="*/ 8053784 w 8053784"/>
              <a:gd name="connsiteY11" fmla="*/ 2206126 h 2401813"/>
              <a:gd name="connsiteX0" fmla="*/ 5455892 w 7962023"/>
              <a:gd name="connsiteY0" fmla="*/ 1020792 h 2401813"/>
              <a:gd name="connsiteX1" fmla="*/ 4482224 w 7962023"/>
              <a:gd name="connsiteY1" fmla="*/ 445057 h 2401813"/>
              <a:gd name="connsiteX2" fmla="*/ 1933757 w 7962023"/>
              <a:gd name="connsiteY2" fmla="*/ 4791 h 2401813"/>
              <a:gd name="connsiteX3" fmla="*/ 756891 w 7962023"/>
              <a:gd name="connsiteY3" fmla="*/ 233391 h 2401813"/>
              <a:gd name="connsiteX4" fmla="*/ 198091 w 7962023"/>
              <a:gd name="connsiteY4" fmla="*/ 580524 h 2401813"/>
              <a:gd name="connsiteX5" fmla="*/ 88024 w 7962023"/>
              <a:gd name="connsiteY5" fmla="*/ 953057 h 2401813"/>
              <a:gd name="connsiteX6" fmla="*/ 37224 w 7962023"/>
              <a:gd name="connsiteY6" fmla="*/ 1207057 h 2401813"/>
              <a:gd name="connsiteX7" fmla="*/ 672224 w 7962023"/>
              <a:gd name="connsiteY7" fmla="*/ 1638858 h 2401813"/>
              <a:gd name="connsiteX8" fmla="*/ 1544290 w 7962023"/>
              <a:gd name="connsiteY8" fmla="*/ 1884391 h 2401813"/>
              <a:gd name="connsiteX9" fmla="*/ 2729623 w 7962023"/>
              <a:gd name="connsiteY9" fmla="*/ 2163790 h 2401813"/>
              <a:gd name="connsiteX10" fmla="*/ 4067358 w 7962023"/>
              <a:gd name="connsiteY10" fmla="*/ 2366991 h 2401813"/>
              <a:gd name="connsiteX11" fmla="*/ 7962023 w 7962023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593431 w 7883230"/>
              <a:gd name="connsiteY7" fmla="*/ 16388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796631 w 7883230"/>
              <a:gd name="connsiteY7" fmla="*/ 15626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84829 w 7890960"/>
              <a:gd name="connsiteY0" fmla="*/ 1020792 h 2401813"/>
              <a:gd name="connsiteX1" fmla="*/ 4411161 w 7890960"/>
              <a:gd name="connsiteY1" fmla="*/ 445057 h 2401813"/>
              <a:gd name="connsiteX2" fmla="*/ 1862694 w 7890960"/>
              <a:gd name="connsiteY2" fmla="*/ 4791 h 2401813"/>
              <a:gd name="connsiteX3" fmla="*/ 685828 w 7890960"/>
              <a:gd name="connsiteY3" fmla="*/ 233391 h 2401813"/>
              <a:gd name="connsiteX4" fmla="*/ 127028 w 7890960"/>
              <a:gd name="connsiteY4" fmla="*/ 580524 h 2401813"/>
              <a:gd name="connsiteX5" fmla="*/ 16961 w 7890960"/>
              <a:gd name="connsiteY5" fmla="*/ 953057 h 2401813"/>
              <a:gd name="connsiteX6" fmla="*/ 389494 w 7890960"/>
              <a:gd name="connsiteY6" fmla="*/ 1291724 h 2401813"/>
              <a:gd name="connsiteX7" fmla="*/ 804361 w 7890960"/>
              <a:gd name="connsiteY7" fmla="*/ 1562658 h 2401813"/>
              <a:gd name="connsiteX8" fmla="*/ 1473227 w 7890960"/>
              <a:gd name="connsiteY8" fmla="*/ 1884391 h 2401813"/>
              <a:gd name="connsiteX9" fmla="*/ 2658560 w 7890960"/>
              <a:gd name="connsiteY9" fmla="*/ 2163790 h 2401813"/>
              <a:gd name="connsiteX10" fmla="*/ 3996295 w 7890960"/>
              <a:gd name="connsiteY10" fmla="*/ 2366991 h 2401813"/>
              <a:gd name="connsiteX11" fmla="*/ 7890960 w 7890960"/>
              <a:gd name="connsiteY11" fmla="*/ 2206126 h 2401813"/>
              <a:gd name="connsiteX0" fmla="*/ 5280781 w 7786912"/>
              <a:gd name="connsiteY0" fmla="*/ 1020792 h 2401813"/>
              <a:gd name="connsiteX1" fmla="*/ 4307113 w 7786912"/>
              <a:gd name="connsiteY1" fmla="*/ 445057 h 2401813"/>
              <a:gd name="connsiteX2" fmla="*/ 1758646 w 7786912"/>
              <a:gd name="connsiteY2" fmla="*/ 4791 h 2401813"/>
              <a:gd name="connsiteX3" fmla="*/ 581780 w 7786912"/>
              <a:gd name="connsiteY3" fmla="*/ 233391 h 2401813"/>
              <a:gd name="connsiteX4" fmla="*/ 22980 w 7786912"/>
              <a:gd name="connsiteY4" fmla="*/ 580524 h 2401813"/>
              <a:gd name="connsiteX5" fmla="*/ 124580 w 7786912"/>
              <a:gd name="connsiteY5" fmla="*/ 978457 h 2401813"/>
              <a:gd name="connsiteX6" fmla="*/ 285446 w 7786912"/>
              <a:gd name="connsiteY6" fmla="*/ 1291724 h 2401813"/>
              <a:gd name="connsiteX7" fmla="*/ 700313 w 7786912"/>
              <a:gd name="connsiteY7" fmla="*/ 1562658 h 2401813"/>
              <a:gd name="connsiteX8" fmla="*/ 1369179 w 7786912"/>
              <a:gd name="connsiteY8" fmla="*/ 1884391 h 2401813"/>
              <a:gd name="connsiteX9" fmla="*/ 2554512 w 7786912"/>
              <a:gd name="connsiteY9" fmla="*/ 2163790 h 2401813"/>
              <a:gd name="connsiteX10" fmla="*/ 3892247 w 7786912"/>
              <a:gd name="connsiteY10" fmla="*/ 2366991 h 2401813"/>
              <a:gd name="connsiteX11" fmla="*/ 7786912 w 7786912"/>
              <a:gd name="connsiteY11" fmla="*/ 2206126 h 2401813"/>
              <a:gd name="connsiteX0" fmla="*/ 5165313 w 7671444"/>
              <a:gd name="connsiteY0" fmla="*/ 1020998 h 2402019"/>
              <a:gd name="connsiteX1" fmla="*/ 4191645 w 7671444"/>
              <a:gd name="connsiteY1" fmla="*/ 445263 h 2402019"/>
              <a:gd name="connsiteX2" fmla="*/ 1643178 w 7671444"/>
              <a:gd name="connsiteY2" fmla="*/ 4997 h 2402019"/>
              <a:gd name="connsiteX3" fmla="*/ 466312 w 7671444"/>
              <a:gd name="connsiteY3" fmla="*/ 233597 h 2402019"/>
              <a:gd name="connsiteX4" fmla="*/ 68379 w 7671444"/>
              <a:gd name="connsiteY4" fmla="*/ 631530 h 2402019"/>
              <a:gd name="connsiteX5" fmla="*/ 9112 w 7671444"/>
              <a:gd name="connsiteY5" fmla="*/ 978663 h 2402019"/>
              <a:gd name="connsiteX6" fmla="*/ 169978 w 7671444"/>
              <a:gd name="connsiteY6" fmla="*/ 1291930 h 2402019"/>
              <a:gd name="connsiteX7" fmla="*/ 584845 w 7671444"/>
              <a:gd name="connsiteY7" fmla="*/ 1562864 h 2402019"/>
              <a:gd name="connsiteX8" fmla="*/ 1253711 w 7671444"/>
              <a:gd name="connsiteY8" fmla="*/ 1884597 h 2402019"/>
              <a:gd name="connsiteX9" fmla="*/ 2439044 w 7671444"/>
              <a:gd name="connsiteY9" fmla="*/ 2163996 h 2402019"/>
              <a:gd name="connsiteX10" fmla="*/ 3776779 w 7671444"/>
              <a:gd name="connsiteY10" fmla="*/ 2367197 h 2402019"/>
              <a:gd name="connsiteX11" fmla="*/ 7671444 w 7671444"/>
              <a:gd name="connsiteY11" fmla="*/ 2206332 h 2402019"/>
              <a:gd name="connsiteX0" fmla="*/ 5165313 w 7671444"/>
              <a:gd name="connsiteY0" fmla="*/ 988003 h 2369024"/>
              <a:gd name="connsiteX1" fmla="*/ 4191645 w 7671444"/>
              <a:gd name="connsiteY1" fmla="*/ 412268 h 2369024"/>
              <a:gd name="connsiteX2" fmla="*/ 2566045 w 7671444"/>
              <a:gd name="connsiteY2" fmla="*/ 5868 h 2369024"/>
              <a:gd name="connsiteX3" fmla="*/ 466312 w 7671444"/>
              <a:gd name="connsiteY3" fmla="*/ 200602 h 2369024"/>
              <a:gd name="connsiteX4" fmla="*/ 68379 w 7671444"/>
              <a:gd name="connsiteY4" fmla="*/ 598535 h 2369024"/>
              <a:gd name="connsiteX5" fmla="*/ 9112 w 7671444"/>
              <a:gd name="connsiteY5" fmla="*/ 945668 h 2369024"/>
              <a:gd name="connsiteX6" fmla="*/ 169978 w 7671444"/>
              <a:gd name="connsiteY6" fmla="*/ 1258935 h 2369024"/>
              <a:gd name="connsiteX7" fmla="*/ 584845 w 7671444"/>
              <a:gd name="connsiteY7" fmla="*/ 1529869 h 2369024"/>
              <a:gd name="connsiteX8" fmla="*/ 1253711 w 7671444"/>
              <a:gd name="connsiteY8" fmla="*/ 1851602 h 2369024"/>
              <a:gd name="connsiteX9" fmla="*/ 2439044 w 7671444"/>
              <a:gd name="connsiteY9" fmla="*/ 2131001 h 2369024"/>
              <a:gd name="connsiteX10" fmla="*/ 3776779 w 7671444"/>
              <a:gd name="connsiteY10" fmla="*/ 2334202 h 2369024"/>
              <a:gd name="connsiteX11" fmla="*/ 7671444 w 7671444"/>
              <a:gd name="connsiteY11" fmla="*/ 2173337 h 2369024"/>
              <a:gd name="connsiteX0" fmla="*/ 5165313 w 7671444"/>
              <a:gd name="connsiteY0" fmla="*/ 984933 h 2365954"/>
              <a:gd name="connsiteX1" fmla="*/ 4403312 w 7671444"/>
              <a:gd name="connsiteY1" fmla="*/ 332998 h 2365954"/>
              <a:gd name="connsiteX2" fmla="*/ 2566045 w 7671444"/>
              <a:gd name="connsiteY2" fmla="*/ 2798 h 2365954"/>
              <a:gd name="connsiteX3" fmla="*/ 466312 w 7671444"/>
              <a:gd name="connsiteY3" fmla="*/ 197532 h 2365954"/>
              <a:gd name="connsiteX4" fmla="*/ 68379 w 7671444"/>
              <a:gd name="connsiteY4" fmla="*/ 595465 h 2365954"/>
              <a:gd name="connsiteX5" fmla="*/ 9112 w 7671444"/>
              <a:gd name="connsiteY5" fmla="*/ 942598 h 2365954"/>
              <a:gd name="connsiteX6" fmla="*/ 169978 w 7671444"/>
              <a:gd name="connsiteY6" fmla="*/ 1255865 h 2365954"/>
              <a:gd name="connsiteX7" fmla="*/ 584845 w 7671444"/>
              <a:gd name="connsiteY7" fmla="*/ 1526799 h 2365954"/>
              <a:gd name="connsiteX8" fmla="*/ 1253711 w 7671444"/>
              <a:gd name="connsiteY8" fmla="*/ 1848532 h 2365954"/>
              <a:gd name="connsiteX9" fmla="*/ 2439044 w 7671444"/>
              <a:gd name="connsiteY9" fmla="*/ 2127931 h 2365954"/>
              <a:gd name="connsiteX10" fmla="*/ 3776779 w 7671444"/>
              <a:gd name="connsiteY10" fmla="*/ 2331132 h 2365954"/>
              <a:gd name="connsiteX11" fmla="*/ 7671444 w 7671444"/>
              <a:gd name="connsiteY11" fmla="*/ 2170267 h 2365954"/>
              <a:gd name="connsiteX0" fmla="*/ 5199828 w 7705959"/>
              <a:gd name="connsiteY0" fmla="*/ 1006056 h 2387077"/>
              <a:gd name="connsiteX1" fmla="*/ 4437827 w 7705959"/>
              <a:gd name="connsiteY1" fmla="*/ 354121 h 2387077"/>
              <a:gd name="connsiteX2" fmla="*/ 2600560 w 7705959"/>
              <a:gd name="connsiteY2" fmla="*/ 23921 h 2387077"/>
              <a:gd name="connsiteX3" fmla="*/ 1101960 w 7705959"/>
              <a:gd name="connsiteY3" fmla="*/ 91655 h 2387077"/>
              <a:gd name="connsiteX4" fmla="*/ 102894 w 7705959"/>
              <a:gd name="connsiteY4" fmla="*/ 616588 h 2387077"/>
              <a:gd name="connsiteX5" fmla="*/ 43627 w 7705959"/>
              <a:gd name="connsiteY5" fmla="*/ 963721 h 2387077"/>
              <a:gd name="connsiteX6" fmla="*/ 204493 w 7705959"/>
              <a:gd name="connsiteY6" fmla="*/ 1276988 h 2387077"/>
              <a:gd name="connsiteX7" fmla="*/ 619360 w 7705959"/>
              <a:gd name="connsiteY7" fmla="*/ 1547922 h 2387077"/>
              <a:gd name="connsiteX8" fmla="*/ 1288226 w 7705959"/>
              <a:gd name="connsiteY8" fmla="*/ 1869655 h 2387077"/>
              <a:gd name="connsiteX9" fmla="*/ 2473559 w 7705959"/>
              <a:gd name="connsiteY9" fmla="*/ 2149054 h 2387077"/>
              <a:gd name="connsiteX10" fmla="*/ 3811294 w 7705959"/>
              <a:gd name="connsiteY10" fmla="*/ 2352255 h 2387077"/>
              <a:gd name="connsiteX11" fmla="*/ 7705959 w 7705959"/>
              <a:gd name="connsiteY11" fmla="*/ 2191390 h 2387077"/>
              <a:gd name="connsiteX0" fmla="*/ 5161735 w 7667866"/>
              <a:gd name="connsiteY0" fmla="*/ 998788 h 2379809"/>
              <a:gd name="connsiteX1" fmla="*/ 4399734 w 7667866"/>
              <a:gd name="connsiteY1" fmla="*/ 346853 h 2379809"/>
              <a:gd name="connsiteX2" fmla="*/ 2562467 w 7667866"/>
              <a:gd name="connsiteY2" fmla="*/ 16653 h 2379809"/>
              <a:gd name="connsiteX3" fmla="*/ 1063867 w 7667866"/>
              <a:gd name="connsiteY3" fmla="*/ 84387 h 2379809"/>
              <a:gd name="connsiteX4" fmla="*/ 344201 w 7667866"/>
              <a:gd name="connsiteY4" fmla="*/ 389187 h 2379809"/>
              <a:gd name="connsiteX5" fmla="*/ 5534 w 7667866"/>
              <a:gd name="connsiteY5" fmla="*/ 956453 h 2379809"/>
              <a:gd name="connsiteX6" fmla="*/ 166400 w 7667866"/>
              <a:gd name="connsiteY6" fmla="*/ 1269720 h 2379809"/>
              <a:gd name="connsiteX7" fmla="*/ 581267 w 7667866"/>
              <a:gd name="connsiteY7" fmla="*/ 1540654 h 2379809"/>
              <a:gd name="connsiteX8" fmla="*/ 1250133 w 7667866"/>
              <a:gd name="connsiteY8" fmla="*/ 1862387 h 2379809"/>
              <a:gd name="connsiteX9" fmla="*/ 2435466 w 7667866"/>
              <a:gd name="connsiteY9" fmla="*/ 2141786 h 2379809"/>
              <a:gd name="connsiteX10" fmla="*/ 3773201 w 7667866"/>
              <a:gd name="connsiteY10" fmla="*/ 2344987 h 2379809"/>
              <a:gd name="connsiteX11" fmla="*/ 7667866 w 7667866"/>
              <a:gd name="connsiteY11" fmla="*/ 2184122 h 2379809"/>
              <a:gd name="connsiteX0" fmla="*/ 5098426 w 7604557"/>
              <a:gd name="connsiteY0" fmla="*/ 998788 h 2379809"/>
              <a:gd name="connsiteX1" fmla="*/ 4336425 w 7604557"/>
              <a:gd name="connsiteY1" fmla="*/ 346853 h 2379809"/>
              <a:gd name="connsiteX2" fmla="*/ 2499158 w 7604557"/>
              <a:gd name="connsiteY2" fmla="*/ 16653 h 2379809"/>
              <a:gd name="connsiteX3" fmla="*/ 1000558 w 7604557"/>
              <a:gd name="connsiteY3" fmla="*/ 84387 h 2379809"/>
              <a:gd name="connsiteX4" fmla="*/ 280892 w 7604557"/>
              <a:gd name="connsiteY4" fmla="*/ 389187 h 2379809"/>
              <a:gd name="connsiteX5" fmla="*/ 9958 w 7604557"/>
              <a:gd name="connsiteY5" fmla="*/ 778653 h 2379809"/>
              <a:gd name="connsiteX6" fmla="*/ 103091 w 7604557"/>
              <a:gd name="connsiteY6" fmla="*/ 1269720 h 2379809"/>
              <a:gd name="connsiteX7" fmla="*/ 517958 w 7604557"/>
              <a:gd name="connsiteY7" fmla="*/ 1540654 h 2379809"/>
              <a:gd name="connsiteX8" fmla="*/ 1186824 w 7604557"/>
              <a:gd name="connsiteY8" fmla="*/ 1862387 h 2379809"/>
              <a:gd name="connsiteX9" fmla="*/ 2372157 w 7604557"/>
              <a:gd name="connsiteY9" fmla="*/ 2141786 h 2379809"/>
              <a:gd name="connsiteX10" fmla="*/ 3709892 w 7604557"/>
              <a:gd name="connsiteY10" fmla="*/ 2344987 h 2379809"/>
              <a:gd name="connsiteX11" fmla="*/ 7604557 w 7604557"/>
              <a:gd name="connsiteY11" fmla="*/ 2184122 h 2379809"/>
              <a:gd name="connsiteX0" fmla="*/ 5097489 w 7603620"/>
              <a:gd name="connsiteY0" fmla="*/ 998788 h 2379809"/>
              <a:gd name="connsiteX1" fmla="*/ 4335488 w 7603620"/>
              <a:gd name="connsiteY1" fmla="*/ 346853 h 2379809"/>
              <a:gd name="connsiteX2" fmla="*/ 2498221 w 7603620"/>
              <a:gd name="connsiteY2" fmla="*/ 16653 h 2379809"/>
              <a:gd name="connsiteX3" fmla="*/ 999621 w 7603620"/>
              <a:gd name="connsiteY3" fmla="*/ 84387 h 2379809"/>
              <a:gd name="connsiteX4" fmla="*/ 279955 w 7603620"/>
              <a:gd name="connsiteY4" fmla="*/ 389187 h 2379809"/>
              <a:gd name="connsiteX5" fmla="*/ 9021 w 7603620"/>
              <a:gd name="connsiteY5" fmla="*/ 778653 h 2379809"/>
              <a:gd name="connsiteX6" fmla="*/ 102154 w 7603620"/>
              <a:gd name="connsiteY6" fmla="*/ 1269720 h 2379809"/>
              <a:gd name="connsiteX7" fmla="*/ 466221 w 7603620"/>
              <a:gd name="connsiteY7" fmla="*/ 1608387 h 2379809"/>
              <a:gd name="connsiteX8" fmla="*/ 1185887 w 7603620"/>
              <a:gd name="connsiteY8" fmla="*/ 1862387 h 2379809"/>
              <a:gd name="connsiteX9" fmla="*/ 2371220 w 7603620"/>
              <a:gd name="connsiteY9" fmla="*/ 2141786 h 2379809"/>
              <a:gd name="connsiteX10" fmla="*/ 3708955 w 7603620"/>
              <a:gd name="connsiteY10" fmla="*/ 2344987 h 2379809"/>
              <a:gd name="connsiteX11" fmla="*/ 7603620 w 7603620"/>
              <a:gd name="connsiteY11" fmla="*/ 2184122 h 2379809"/>
              <a:gd name="connsiteX0" fmla="*/ 5043732 w 7549863"/>
              <a:gd name="connsiteY0" fmla="*/ 998788 h 2379809"/>
              <a:gd name="connsiteX1" fmla="*/ 4281731 w 7549863"/>
              <a:gd name="connsiteY1" fmla="*/ 346853 h 2379809"/>
              <a:gd name="connsiteX2" fmla="*/ 2444464 w 7549863"/>
              <a:gd name="connsiteY2" fmla="*/ 16653 h 2379809"/>
              <a:gd name="connsiteX3" fmla="*/ 945864 w 7549863"/>
              <a:gd name="connsiteY3" fmla="*/ 84387 h 2379809"/>
              <a:gd name="connsiteX4" fmla="*/ 226198 w 7549863"/>
              <a:gd name="connsiteY4" fmla="*/ 389187 h 2379809"/>
              <a:gd name="connsiteX5" fmla="*/ 22997 w 7549863"/>
              <a:gd name="connsiteY5" fmla="*/ 804053 h 2379809"/>
              <a:gd name="connsiteX6" fmla="*/ 48397 w 7549863"/>
              <a:gd name="connsiteY6" fmla="*/ 1269720 h 2379809"/>
              <a:gd name="connsiteX7" fmla="*/ 412464 w 7549863"/>
              <a:gd name="connsiteY7" fmla="*/ 1608387 h 2379809"/>
              <a:gd name="connsiteX8" fmla="*/ 1132130 w 7549863"/>
              <a:gd name="connsiteY8" fmla="*/ 1862387 h 2379809"/>
              <a:gd name="connsiteX9" fmla="*/ 2317463 w 7549863"/>
              <a:gd name="connsiteY9" fmla="*/ 2141786 h 2379809"/>
              <a:gd name="connsiteX10" fmla="*/ 3655198 w 7549863"/>
              <a:gd name="connsiteY10" fmla="*/ 2344987 h 2379809"/>
              <a:gd name="connsiteX11" fmla="*/ 7549863 w 7549863"/>
              <a:gd name="connsiteY11" fmla="*/ 2184122 h 2379809"/>
              <a:gd name="connsiteX0" fmla="*/ 5050726 w 7556857"/>
              <a:gd name="connsiteY0" fmla="*/ 999463 h 2380484"/>
              <a:gd name="connsiteX1" fmla="*/ 4288725 w 7556857"/>
              <a:gd name="connsiteY1" fmla="*/ 347528 h 2380484"/>
              <a:gd name="connsiteX2" fmla="*/ 2451458 w 7556857"/>
              <a:gd name="connsiteY2" fmla="*/ 17328 h 2380484"/>
              <a:gd name="connsiteX3" fmla="*/ 952858 w 7556857"/>
              <a:gd name="connsiteY3" fmla="*/ 85062 h 2380484"/>
              <a:gd name="connsiteX4" fmla="*/ 334792 w 7556857"/>
              <a:gd name="connsiteY4" fmla="*/ 415262 h 2380484"/>
              <a:gd name="connsiteX5" fmla="*/ 29991 w 7556857"/>
              <a:gd name="connsiteY5" fmla="*/ 804728 h 2380484"/>
              <a:gd name="connsiteX6" fmla="*/ 55391 w 7556857"/>
              <a:gd name="connsiteY6" fmla="*/ 1270395 h 2380484"/>
              <a:gd name="connsiteX7" fmla="*/ 419458 w 7556857"/>
              <a:gd name="connsiteY7" fmla="*/ 1609062 h 2380484"/>
              <a:gd name="connsiteX8" fmla="*/ 1139124 w 7556857"/>
              <a:gd name="connsiteY8" fmla="*/ 1863062 h 2380484"/>
              <a:gd name="connsiteX9" fmla="*/ 2324457 w 7556857"/>
              <a:gd name="connsiteY9" fmla="*/ 2142461 h 2380484"/>
              <a:gd name="connsiteX10" fmla="*/ 3662192 w 7556857"/>
              <a:gd name="connsiteY10" fmla="*/ 2345662 h 2380484"/>
              <a:gd name="connsiteX11" fmla="*/ 7556857 w 7556857"/>
              <a:gd name="connsiteY11" fmla="*/ 2184797 h 2380484"/>
              <a:gd name="connsiteX0" fmla="*/ 5025687 w 7531818"/>
              <a:gd name="connsiteY0" fmla="*/ 999463 h 2380484"/>
              <a:gd name="connsiteX1" fmla="*/ 4263686 w 7531818"/>
              <a:gd name="connsiteY1" fmla="*/ 347528 h 2380484"/>
              <a:gd name="connsiteX2" fmla="*/ 2426419 w 7531818"/>
              <a:gd name="connsiteY2" fmla="*/ 17328 h 2380484"/>
              <a:gd name="connsiteX3" fmla="*/ 927819 w 7531818"/>
              <a:gd name="connsiteY3" fmla="*/ 85062 h 2380484"/>
              <a:gd name="connsiteX4" fmla="*/ 309753 w 7531818"/>
              <a:gd name="connsiteY4" fmla="*/ 415262 h 2380484"/>
              <a:gd name="connsiteX5" fmla="*/ 4952 w 7531818"/>
              <a:gd name="connsiteY5" fmla="*/ 804728 h 2380484"/>
              <a:gd name="connsiteX6" fmla="*/ 140418 w 7531818"/>
              <a:gd name="connsiteY6" fmla="*/ 1287329 h 2380484"/>
              <a:gd name="connsiteX7" fmla="*/ 394419 w 7531818"/>
              <a:gd name="connsiteY7" fmla="*/ 1609062 h 2380484"/>
              <a:gd name="connsiteX8" fmla="*/ 1114085 w 7531818"/>
              <a:gd name="connsiteY8" fmla="*/ 1863062 h 2380484"/>
              <a:gd name="connsiteX9" fmla="*/ 2299418 w 7531818"/>
              <a:gd name="connsiteY9" fmla="*/ 2142461 h 2380484"/>
              <a:gd name="connsiteX10" fmla="*/ 3637153 w 7531818"/>
              <a:gd name="connsiteY10" fmla="*/ 2345662 h 2380484"/>
              <a:gd name="connsiteX11" fmla="*/ 7531818 w 7531818"/>
              <a:gd name="connsiteY11" fmla="*/ 2184797 h 2380484"/>
              <a:gd name="connsiteX0" fmla="*/ 5026420 w 7532551"/>
              <a:gd name="connsiteY0" fmla="*/ 999463 h 2380484"/>
              <a:gd name="connsiteX1" fmla="*/ 4264419 w 7532551"/>
              <a:gd name="connsiteY1" fmla="*/ 347528 h 2380484"/>
              <a:gd name="connsiteX2" fmla="*/ 2427152 w 7532551"/>
              <a:gd name="connsiteY2" fmla="*/ 17328 h 2380484"/>
              <a:gd name="connsiteX3" fmla="*/ 928552 w 7532551"/>
              <a:gd name="connsiteY3" fmla="*/ 85062 h 2380484"/>
              <a:gd name="connsiteX4" fmla="*/ 310486 w 7532551"/>
              <a:gd name="connsiteY4" fmla="*/ 415262 h 2380484"/>
              <a:gd name="connsiteX5" fmla="*/ 5685 w 7532551"/>
              <a:gd name="connsiteY5" fmla="*/ 804728 h 2380484"/>
              <a:gd name="connsiteX6" fmla="*/ 141151 w 7532551"/>
              <a:gd name="connsiteY6" fmla="*/ 1287329 h 2380484"/>
              <a:gd name="connsiteX7" fmla="*/ 496752 w 7532551"/>
              <a:gd name="connsiteY7" fmla="*/ 1532862 h 2380484"/>
              <a:gd name="connsiteX8" fmla="*/ 1114818 w 7532551"/>
              <a:gd name="connsiteY8" fmla="*/ 1863062 h 2380484"/>
              <a:gd name="connsiteX9" fmla="*/ 2300151 w 7532551"/>
              <a:gd name="connsiteY9" fmla="*/ 2142461 h 2380484"/>
              <a:gd name="connsiteX10" fmla="*/ 3637886 w 7532551"/>
              <a:gd name="connsiteY10" fmla="*/ 2345662 h 2380484"/>
              <a:gd name="connsiteX11" fmla="*/ 7532551 w 7532551"/>
              <a:gd name="connsiteY11" fmla="*/ 2184797 h 2380484"/>
              <a:gd name="connsiteX0" fmla="*/ 4979088 w 7485219"/>
              <a:gd name="connsiteY0" fmla="*/ 999463 h 2380484"/>
              <a:gd name="connsiteX1" fmla="*/ 4217087 w 7485219"/>
              <a:gd name="connsiteY1" fmla="*/ 347528 h 2380484"/>
              <a:gd name="connsiteX2" fmla="*/ 2379820 w 7485219"/>
              <a:gd name="connsiteY2" fmla="*/ 17328 h 2380484"/>
              <a:gd name="connsiteX3" fmla="*/ 881220 w 7485219"/>
              <a:gd name="connsiteY3" fmla="*/ 85062 h 2380484"/>
              <a:gd name="connsiteX4" fmla="*/ 263154 w 7485219"/>
              <a:gd name="connsiteY4" fmla="*/ 415262 h 2380484"/>
              <a:gd name="connsiteX5" fmla="*/ 9153 w 7485219"/>
              <a:gd name="connsiteY5" fmla="*/ 821662 h 2380484"/>
              <a:gd name="connsiteX6" fmla="*/ 93819 w 7485219"/>
              <a:gd name="connsiteY6" fmla="*/ 1287329 h 2380484"/>
              <a:gd name="connsiteX7" fmla="*/ 449420 w 7485219"/>
              <a:gd name="connsiteY7" fmla="*/ 1532862 h 2380484"/>
              <a:gd name="connsiteX8" fmla="*/ 1067486 w 7485219"/>
              <a:gd name="connsiteY8" fmla="*/ 1863062 h 2380484"/>
              <a:gd name="connsiteX9" fmla="*/ 2252819 w 7485219"/>
              <a:gd name="connsiteY9" fmla="*/ 2142461 h 2380484"/>
              <a:gd name="connsiteX10" fmla="*/ 3590554 w 7485219"/>
              <a:gd name="connsiteY10" fmla="*/ 2345662 h 2380484"/>
              <a:gd name="connsiteX11" fmla="*/ 7485219 w 7485219"/>
              <a:gd name="connsiteY11" fmla="*/ 2184797 h 2380484"/>
              <a:gd name="connsiteX0" fmla="*/ 4972372 w 7478503"/>
              <a:gd name="connsiteY0" fmla="*/ 999463 h 2380484"/>
              <a:gd name="connsiteX1" fmla="*/ 4210371 w 7478503"/>
              <a:gd name="connsiteY1" fmla="*/ 347528 h 2380484"/>
              <a:gd name="connsiteX2" fmla="*/ 2373104 w 7478503"/>
              <a:gd name="connsiteY2" fmla="*/ 17328 h 2380484"/>
              <a:gd name="connsiteX3" fmla="*/ 874504 w 7478503"/>
              <a:gd name="connsiteY3" fmla="*/ 85062 h 2380484"/>
              <a:gd name="connsiteX4" fmla="*/ 256438 w 7478503"/>
              <a:gd name="connsiteY4" fmla="*/ 415262 h 2380484"/>
              <a:gd name="connsiteX5" fmla="*/ 2437 w 7478503"/>
              <a:gd name="connsiteY5" fmla="*/ 821662 h 2380484"/>
              <a:gd name="connsiteX6" fmla="*/ 146369 w 7478503"/>
              <a:gd name="connsiteY6" fmla="*/ 1270396 h 2380484"/>
              <a:gd name="connsiteX7" fmla="*/ 442704 w 7478503"/>
              <a:gd name="connsiteY7" fmla="*/ 1532862 h 2380484"/>
              <a:gd name="connsiteX8" fmla="*/ 1060770 w 7478503"/>
              <a:gd name="connsiteY8" fmla="*/ 1863062 h 2380484"/>
              <a:gd name="connsiteX9" fmla="*/ 2246103 w 7478503"/>
              <a:gd name="connsiteY9" fmla="*/ 2142461 h 2380484"/>
              <a:gd name="connsiteX10" fmla="*/ 3583838 w 7478503"/>
              <a:gd name="connsiteY10" fmla="*/ 2345662 h 2380484"/>
              <a:gd name="connsiteX11" fmla="*/ 7478503 w 7478503"/>
              <a:gd name="connsiteY11" fmla="*/ 2184797 h 2380484"/>
              <a:gd name="connsiteX0" fmla="*/ 4972341 w 7478472"/>
              <a:gd name="connsiteY0" fmla="*/ 999463 h 2380484"/>
              <a:gd name="connsiteX1" fmla="*/ 4210340 w 7478472"/>
              <a:gd name="connsiteY1" fmla="*/ 347528 h 2380484"/>
              <a:gd name="connsiteX2" fmla="*/ 2373073 w 7478472"/>
              <a:gd name="connsiteY2" fmla="*/ 17328 h 2380484"/>
              <a:gd name="connsiteX3" fmla="*/ 874473 w 7478472"/>
              <a:gd name="connsiteY3" fmla="*/ 85062 h 2380484"/>
              <a:gd name="connsiteX4" fmla="*/ 256407 w 7478472"/>
              <a:gd name="connsiteY4" fmla="*/ 415262 h 2380484"/>
              <a:gd name="connsiteX5" fmla="*/ 2406 w 7478472"/>
              <a:gd name="connsiteY5" fmla="*/ 821662 h 2380484"/>
              <a:gd name="connsiteX6" fmla="*/ 146338 w 7478472"/>
              <a:gd name="connsiteY6" fmla="*/ 1270396 h 2380484"/>
              <a:gd name="connsiteX7" fmla="*/ 434206 w 7478472"/>
              <a:gd name="connsiteY7" fmla="*/ 1549796 h 2380484"/>
              <a:gd name="connsiteX8" fmla="*/ 1060739 w 7478472"/>
              <a:gd name="connsiteY8" fmla="*/ 1863062 h 2380484"/>
              <a:gd name="connsiteX9" fmla="*/ 2246072 w 7478472"/>
              <a:gd name="connsiteY9" fmla="*/ 2142461 h 2380484"/>
              <a:gd name="connsiteX10" fmla="*/ 3583807 w 7478472"/>
              <a:gd name="connsiteY10" fmla="*/ 2345662 h 2380484"/>
              <a:gd name="connsiteX11" fmla="*/ 7478472 w 7478472"/>
              <a:gd name="connsiteY11" fmla="*/ 2184797 h 2380484"/>
              <a:gd name="connsiteX0" fmla="*/ 4972341 w 7546206"/>
              <a:gd name="connsiteY0" fmla="*/ 999463 h 2362216"/>
              <a:gd name="connsiteX1" fmla="*/ 4210340 w 7546206"/>
              <a:gd name="connsiteY1" fmla="*/ 347528 h 2362216"/>
              <a:gd name="connsiteX2" fmla="*/ 2373073 w 7546206"/>
              <a:gd name="connsiteY2" fmla="*/ 17328 h 2362216"/>
              <a:gd name="connsiteX3" fmla="*/ 874473 w 7546206"/>
              <a:gd name="connsiteY3" fmla="*/ 85062 h 2362216"/>
              <a:gd name="connsiteX4" fmla="*/ 256407 w 7546206"/>
              <a:gd name="connsiteY4" fmla="*/ 415262 h 2362216"/>
              <a:gd name="connsiteX5" fmla="*/ 2406 w 7546206"/>
              <a:gd name="connsiteY5" fmla="*/ 821662 h 2362216"/>
              <a:gd name="connsiteX6" fmla="*/ 146338 w 7546206"/>
              <a:gd name="connsiteY6" fmla="*/ 1270396 h 2362216"/>
              <a:gd name="connsiteX7" fmla="*/ 434206 w 7546206"/>
              <a:gd name="connsiteY7" fmla="*/ 1549796 h 2362216"/>
              <a:gd name="connsiteX8" fmla="*/ 1060739 w 7546206"/>
              <a:gd name="connsiteY8" fmla="*/ 1863062 h 2362216"/>
              <a:gd name="connsiteX9" fmla="*/ 2246072 w 7546206"/>
              <a:gd name="connsiteY9" fmla="*/ 2142461 h 2362216"/>
              <a:gd name="connsiteX10" fmla="*/ 3583807 w 7546206"/>
              <a:gd name="connsiteY10" fmla="*/ 2345662 h 2362216"/>
              <a:gd name="connsiteX11" fmla="*/ 7546206 w 7546206"/>
              <a:gd name="connsiteY11" fmla="*/ 2108597 h 2362216"/>
              <a:gd name="connsiteX0" fmla="*/ 4972341 w 7546206"/>
              <a:gd name="connsiteY0" fmla="*/ 999463 h 2415135"/>
              <a:gd name="connsiteX1" fmla="*/ 4210340 w 7546206"/>
              <a:gd name="connsiteY1" fmla="*/ 347528 h 2415135"/>
              <a:gd name="connsiteX2" fmla="*/ 2373073 w 7546206"/>
              <a:gd name="connsiteY2" fmla="*/ 17328 h 2415135"/>
              <a:gd name="connsiteX3" fmla="*/ 874473 w 7546206"/>
              <a:gd name="connsiteY3" fmla="*/ 85062 h 2415135"/>
              <a:gd name="connsiteX4" fmla="*/ 256407 w 7546206"/>
              <a:gd name="connsiteY4" fmla="*/ 415262 h 2415135"/>
              <a:gd name="connsiteX5" fmla="*/ 2406 w 7546206"/>
              <a:gd name="connsiteY5" fmla="*/ 821662 h 2415135"/>
              <a:gd name="connsiteX6" fmla="*/ 146338 w 7546206"/>
              <a:gd name="connsiteY6" fmla="*/ 1270396 h 2415135"/>
              <a:gd name="connsiteX7" fmla="*/ 434206 w 7546206"/>
              <a:gd name="connsiteY7" fmla="*/ 1549796 h 2415135"/>
              <a:gd name="connsiteX8" fmla="*/ 1060739 w 7546206"/>
              <a:gd name="connsiteY8" fmla="*/ 1863062 h 2415135"/>
              <a:gd name="connsiteX9" fmla="*/ 2246072 w 7546206"/>
              <a:gd name="connsiteY9" fmla="*/ 2142461 h 2415135"/>
              <a:gd name="connsiteX10" fmla="*/ 3583807 w 7546206"/>
              <a:gd name="connsiteY10" fmla="*/ 2345662 h 2415135"/>
              <a:gd name="connsiteX11" fmla="*/ 7546206 w 7546206"/>
              <a:gd name="connsiteY11" fmla="*/ 2108597 h 24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46206" h="2415135">
                <a:moveTo>
                  <a:pt x="4972341" y="999463"/>
                </a:moveTo>
                <a:cubicBezTo>
                  <a:pt x="4974457" y="760279"/>
                  <a:pt x="4643551" y="511217"/>
                  <a:pt x="4210340" y="347528"/>
                </a:cubicBezTo>
                <a:cubicBezTo>
                  <a:pt x="3777129" y="183839"/>
                  <a:pt x="2929051" y="61072"/>
                  <a:pt x="2373073" y="17328"/>
                </a:cubicBezTo>
                <a:cubicBezTo>
                  <a:pt x="1817095" y="-26416"/>
                  <a:pt x="1227251" y="18740"/>
                  <a:pt x="874473" y="85062"/>
                </a:cubicBezTo>
                <a:cubicBezTo>
                  <a:pt x="521695" y="151384"/>
                  <a:pt x="401751" y="292495"/>
                  <a:pt x="256407" y="415262"/>
                </a:cubicBezTo>
                <a:cubicBezTo>
                  <a:pt x="111063" y="538029"/>
                  <a:pt x="20751" y="679140"/>
                  <a:pt x="2406" y="821662"/>
                </a:cubicBezTo>
                <a:cubicBezTo>
                  <a:pt x="-15939" y="964184"/>
                  <a:pt x="74371" y="1149040"/>
                  <a:pt x="146338" y="1270396"/>
                </a:cubicBezTo>
                <a:cubicBezTo>
                  <a:pt x="218305" y="1391752"/>
                  <a:pt x="281806" y="1451018"/>
                  <a:pt x="434206" y="1549796"/>
                </a:cubicBezTo>
                <a:cubicBezTo>
                  <a:pt x="586606" y="1648574"/>
                  <a:pt x="758762" y="1764285"/>
                  <a:pt x="1060739" y="1863062"/>
                </a:cubicBezTo>
                <a:cubicBezTo>
                  <a:pt x="1362716" y="1961839"/>
                  <a:pt x="1825561" y="2062028"/>
                  <a:pt x="2246072" y="2142461"/>
                </a:cubicBezTo>
                <a:cubicBezTo>
                  <a:pt x="2666583" y="2222894"/>
                  <a:pt x="3167529" y="2303329"/>
                  <a:pt x="3583807" y="2345662"/>
                </a:cubicBezTo>
                <a:cubicBezTo>
                  <a:pt x="4042418" y="2387995"/>
                  <a:pt x="7077718" y="2565797"/>
                  <a:pt x="7546206" y="210859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07534E2-9738-A2FD-922A-CF0AF7347FF2}"/>
              </a:ext>
            </a:extLst>
          </p:cNvPr>
          <p:cNvSpPr/>
          <p:nvPr/>
        </p:nvSpPr>
        <p:spPr>
          <a:xfrm>
            <a:off x="3181350" y="2209800"/>
            <a:ext cx="4591050" cy="615499"/>
          </a:xfrm>
          <a:custGeom>
            <a:avLst/>
            <a:gdLst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884333 w 6121400"/>
              <a:gd name="connsiteY5" fmla="*/ 211667 h 827855"/>
              <a:gd name="connsiteX6" fmla="*/ 6121400 w 6121400"/>
              <a:gd name="connsiteY6" fmla="*/ 0 h 827855"/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943599 w 6121400"/>
              <a:gd name="connsiteY5" fmla="*/ 381001 h 827855"/>
              <a:gd name="connsiteX6" fmla="*/ 6121400 w 6121400"/>
              <a:gd name="connsiteY6" fmla="*/ 0 h 827855"/>
              <a:gd name="connsiteX0" fmla="*/ 0 w 6121400"/>
              <a:gd name="connsiteY0" fmla="*/ 262467 h 825463"/>
              <a:gd name="connsiteX1" fmla="*/ 431800 w 6121400"/>
              <a:gd name="connsiteY1" fmla="*/ 516467 h 825463"/>
              <a:gd name="connsiteX2" fmla="*/ 1854200 w 6121400"/>
              <a:gd name="connsiteY2" fmla="*/ 787400 h 825463"/>
              <a:gd name="connsiteX3" fmla="*/ 3437467 w 6121400"/>
              <a:gd name="connsiteY3" fmla="*/ 812800 h 825463"/>
              <a:gd name="connsiteX4" fmla="*/ 5173134 w 6121400"/>
              <a:gd name="connsiteY4" fmla="*/ 685800 h 825463"/>
              <a:gd name="connsiteX5" fmla="*/ 5943599 w 6121400"/>
              <a:gd name="connsiteY5" fmla="*/ 381001 h 825463"/>
              <a:gd name="connsiteX6" fmla="*/ 6121400 w 6121400"/>
              <a:gd name="connsiteY6" fmla="*/ 0 h 825463"/>
              <a:gd name="connsiteX0" fmla="*/ 0 w 6121400"/>
              <a:gd name="connsiteY0" fmla="*/ 262467 h 820665"/>
              <a:gd name="connsiteX1" fmla="*/ 770467 w 6121400"/>
              <a:gd name="connsiteY1" fmla="*/ 626534 h 820665"/>
              <a:gd name="connsiteX2" fmla="*/ 1854200 w 6121400"/>
              <a:gd name="connsiteY2" fmla="*/ 787400 h 820665"/>
              <a:gd name="connsiteX3" fmla="*/ 3437467 w 6121400"/>
              <a:gd name="connsiteY3" fmla="*/ 812800 h 820665"/>
              <a:gd name="connsiteX4" fmla="*/ 5173134 w 6121400"/>
              <a:gd name="connsiteY4" fmla="*/ 685800 h 820665"/>
              <a:gd name="connsiteX5" fmla="*/ 5943599 w 6121400"/>
              <a:gd name="connsiteY5" fmla="*/ 381001 h 820665"/>
              <a:gd name="connsiteX6" fmla="*/ 6121400 w 6121400"/>
              <a:gd name="connsiteY6" fmla="*/ 0 h 82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1400" h="820665">
                <a:moveTo>
                  <a:pt x="0" y="262467"/>
                </a:moveTo>
                <a:cubicBezTo>
                  <a:pt x="61383" y="345722"/>
                  <a:pt x="461434" y="539045"/>
                  <a:pt x="770467" y="626534"/>
                </a:cubicBezTo>
                <a:cubicBezTo>
                  <a:pt x="1079500" y="714023"/>
                  <a:pt x="1409700" y="756356"/>
                  <a:pt x="1854200" y="787400"/>
                </a:cubicBezTo>
                <a:cubicBezTo>
                  <a:pt x="2298700" y="818444"/>
                  <a:pt x="2884311" y="829733"/>
                  <a:pt x="3437467" y="812800"/>
                </a:cubicBezTo>
                <a:cubicBezTo>
                  <a:pt x="3990623" y="795867"/>
                  <a:pt x="4755445" y="757767"/>
                  <a:pt x="5173134" y="685800"/>
                </a:cubicBezTo>
                <a:cubicBezTo>
                  <a:pt x="5590823" y="613834"/>
                  <a:pt x="5786966" y="489656"/>
                  <a:pt x="5943599" y="381001"/>
                </a:cubicBezTo>
                <a:cubicBezTo>
                  <a:pt x="6100232" y="272346"/>
                  <a:pt x="6081183" y="51506"/>
                  <a:pt x="6121400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9F4A1D5-A6ED-7FFE-5EA2-5604F02A4010}"/>
              </a:ext>
            </a:extLst>
          </p:cNvPr>
          <p:cNvSpPr/>
          <p:nvPr/>
        </p:nvSpPr>
        <p:spPr>
          <a:xfrm>
            <a:off x="4692650" y="1866900"/>
            <a:ext cx="2835540" cy="692357"/>
          </a:xfrm>
          <a:custGeom>
            <a:avLst/>
            <a:gdLst>
              <a:gd name="connsiteX0" fmla="*/ 3683000 w 3780720"/>
              <a:gd name="connsiteY0" fmla="*/ 0 h 923142"/>
              <a:gd name="connsiteX1" fmla="*/ 3767666 w 3780720"/>
              <a:gd name="connsiteY1" fmla="*/ 330200 h 923142"/>
              <a:gd name="connsiteX2" fmla="*/ 3437466 w 3780720"/>
              <a:gd name="connsiteY2" fmla="*/ 635000 h 923142"/>
              <a:gd name="connsiteX3" fmla="*/ 2870200 w 3780720"/>
              <a:gd name="connsiteY3" fmla="*/ 770467 h 923142"/>
              <a:gd name="connsiteX4" fmla="*/ 1896533 w 3780720"/>
              <a:gd name="connsiteY4" fmla="*/ 889000 h 923142"/>
              <a:gd name="connsiteX5" fmla="*/ 1134533 w 3780720"/>
              <a:gd name="connsiteY5" fmla="*/ 922867 h 923142"/>
              <a:gd name="connsiteX6" fmla="*/ 643466 w 3780720"/>
              <a:gd name="connsiteY6" fmla="*/ 905933 h 923142"/>
              <a:gd name="connsiteX7" fmla="*/ 0 w 3780720"/>
              <a:gd name="connsiteY7" fmla="*/ 872067 h 92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0720" h="923142">
                <a:moveTo>
                  <a:pt x="3683000" y="0"/>
                </a:moveTo>
                <a:cubicBezTo>
                  <a:pt x="3745794" y="112183"/>
                  <a:pt x="3808588" y="224367"/>
                  <a:pt x="3767666" y="330200"/>
                </a:cubicBezTo>
                <a:cubicBezTo>
                  <a:pt x="3726744" y="436033"/>
                  <a:pt x="3587044" y="561622"/>
                  <a:pt x="3437466" y="635000"/>
                </a:cubicBezTo>
                <a:cubicBezTo>
                  <a:pt x="3287888" y="708378"/>
                  <a:pt x="3127022" y="728134"/>
                  <a:pt x="2870200" y="770467"/>
                </a:cubicBezTo>
                <a:cubicBezTo>
                  <a:pt x="2613378" y="812800"/>
                  <a:pt x="2185811" y="863600"/>
                  <a:pt x="1896533" y="889000"/>
                </a:cubicBezTo>
                <a:cubicBezTo>
                  <a:pt x="1607255" y="914400"/>
                  <a:pt x="1343377" y="920045"/>
                  <a:pt x="1134533" y="922867"/>
                </a:cubicBezTo>
                <a:cubicBezTo>
                  <a:pt x="925689" y="925689"/>
                  <a:pt x="643466" y="905933"/>
                  <a:pt x="643466" y="905933"/>
                </a:cubicBezTo>
                <a:lnTo>
                  <a:pt x="0" y="872067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75EF10DE-CE4D-C9D9-A40C-C97C42877816}"/>
              </a:ext>
            </a:extLst>
          </p:cNvPr>
          <p:cNvSpPr/>
          <p:nvPr/>
        </p:nvSpPr>
        <p:spPr>
          <a:xfrm>
            <a:off x="1587400" y="1442050"/>
            <a:ext cx="5347905" cy="2370026"/>
          </a:xfrm>
          <a:custGeom>
            <a:avLst/>
            <a:gdLst>
              <a:gd name="connsiteX0" fmla="*/ 6892001 w 6892001"/>
              <a:gd name="connsiteY0" fmla="*/ 3158700 h 3286361"/>
              <a:gd name="connsiteX1" fmla="*/ 5892935 w 6892001"/>
              <a:gd name="connsiteY1" fmla="*/ 3285700 h 3286361"/>
              <a:gd name="connsiteX2" fmla="*/ 4639868 w 6892001"/>
              <a:gd name="connsiteY2" fmla="*/ 3201034 h 3286361"/>
              <a:gd name="connsiteX3" fmla="*/ 3183601 w 6892001"/>
              <a:gd name="connsiteY3" fmla="*/ 3040167 h 3286361"/>
              <a:gd name="connsiteX4" fmla="*/ 1498735 w 6892001"/>
              <a:gd name="connsiteY4" fmla="*/ 2667634 h 3286361"/>
              <a:gd name="connsiteX5" fmla="*/ 296468 w 6892001"/>
              <a:gd name="connsiteY5" fmla="*/ 1956434 h 3286361"/>
              <a:gd name="connsiteX6" fmla="*/ 135 w 6892001"/>
              <a:gd name="connsiteY6" fmla="*/ 1253700 h 3286361"/>
              <a:gd name="connsiteX7" fmla="*/ 279535 w 6892001"/>
              <a:gd name="connsiteY7" fmla="*/ 618700 h 3286361"/>
              <a:gd name="connsiteX8" fmla="*/ 1456401 w 6892001"/>
              <a:gd name="connsiteY8" fmla="*/ 42967 h 3286361"/>
              <a:gd name="connsiteX9" fmla="*/ 2912668 w 6892001"/>
              <a:gd name="connsiteY9" fmla="*/ 51434 h 3286361"/>
              <a:gd name="connsiteX10" fmla="*/ 4377401 w 6892001"/>
              <a:gd name="connsiteY10" fmla="*/ 127634 h 3286361"/>
              <a:gd name="connsiteX11" fmla="*/ 5486535 w 6892001"/>
              <a:gd name="connsiteY11" fmla="*/ 627167 h 3286361"/>
              <a:gd name="connsiteX12" fmla="*/ 5876001 w 6892001"/>
              <a:gd name="connsiteY12" fmla="*/ 1008167 h 3286361"/>
              <a:gd name="connsiteX13" fmla="*/ 5867535 w 6892001"/>
              <a:gd name="connsiteY13" fmla="*/ 1194434 h 3286361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867535 w 6892001"/>
              <a:gd name="connsiteY13" fmla="*/ 1197459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52668 w 6892001"/>
              <a:gd name="connsiteY11" fmla="*/ 664058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20339 h 3248000"/>
              <a:gd name="connsiteX1" fmla="*/ 5892935 w 6892001"/>
              <a:gd name="connsiteY1" fmla="*/ 3247339 h 3248000"/>
              <a:gd name="connsiteX2" fmla="*/ 4639868 w 6892001"/>
              <a:gd name="connsiteY2" fmla="*/ 3162673 h 3248000"/>
              <a:gd name="connsiteX3" fmla="*/ 3183601 w 6892001"/>
              <a:gd name="connsiteY3" fmla="*/ 3001806 h 3248000"/>
              <a:gd name="connsiteX4" fmla="*/ 1498735 w 6892001"/>
              <a:gd name="connsiteY4" fmla="*/ 2629273 h 3248000"/>
              <a:gd name="connsiteX5" fmla="*/ 296468 w 6892001"/>
              <a:gd name="connsiteY5" fmla="*/ 1918073 h 3248000"/>
              <a:gd name="connsiteX6" fmla="*/ 135 w 6892001"/>
              <a:gd name="connsiteY6" fmla="*/ 1215339 h 3248000"/>
              <a:gd name="connsiteX7" fmla="*/ 279535 w 6892001"/>
              <a:gd name="connsiteY7" fmla="*/ 580339 h 3248000"/>
              <a:gd name="connsiteX8" fmla="*/ 1456401 w 6892001"/>
              <a:gd name="connsiteY8" fmla="*/ 72340 h 3248000"/>
              <a:gd name="connsiteX9" fmla="*/ 2912668 w 6892001"/>
              <a:gd name="connsiteY9" fmla="*/ 13073 h 3248000"/>
              <a:gd name="connsiteX10" fmla="*/ 4360467 w 6892001"/>
              <a:gd name="connsiteY10" fmla="*/ 165473 h 3248000"/>
              <a:gd name="connsiteX11" fmla="*/ 5452668 w 6892001"/>
              <a:gd name="connsiteY11" fmla="*/ 622672 h 3248000"/>
              <a:gd name="connsiteX12" fmla="*/ 5808267 w 6892001"/>
              <a:gd name="connsiteY12" fmla="*/ 944406 h 3248000"/>
              <a:gd name="connsiteX13" fmla="*/ 5689735 w 6892001"/>
              <a:gd name="connsiteY13" fmla="*/ 1249206 h 3248000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498735 w 6892001"/>
              <a:gd name="connsiteY4" fmla="*/ 26323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558001 w 6892001"/>
              <a:gd name="connsiteY4" fmla="*/ 25815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09734"/>
              <a:gd name="connsiteX1" fmla="*/ 5892935 w 6892001"/>
              <a:gd name="connsiteY1" fmla="*/ 3208064 h 3209734"/>
              <a:gd name="connsiteX2" fmla="*/ 4639868 w 6892001"/>
              <a:gd name="connsiteY2" fmla="*/ 3165732 h 3209734"/>
              <a:gd name="connsiteX3" fmla="*/ 3183601 w 6892001"/>
              <a:gd name="connsiteY3" fmla="*/ 3004865 h 3209734"/>
              <a:gd name="connsiteX4" fmla="*/ 1558001 w 6892001"/>
              <a:gd name="connsiteY4" fmla="*/ 2581532 h 3209734"/>
              <a:gd name="connsiteX5" fmla="*/ 296468 w 6892001"/>
              <a:gd name="connsiteY5" fmla="*/ 1921132 h 3209734"/>
              <a:gd name="connsiteX6" fmla="*/ 135 w 6892001"/>
              <a:gd name="connsiteY6" fmla="*/ 1218398 h 3209734"/>
              <a:gd name="connsiteX7" fmla="*/ 279535 w 6892001"/>
              <a:gd name="connsiteY7" fmla="*/ 583398 h 3209734"/>
              <a:gd name="connsiteX8" fmla="*/ 1456401 w 6892001"/>
              <a:gd name="connsiteY8" fmla="*/ 75399 h 3209734"/>
              <a:gd name="connsiteX9" fmla="*/ 2912668 w 6892001"/>
              <a:gd name="connsiteY9" fmla="*/ 16132 h 3209734"/>
              <a:gd name="connsiteX10" fmla="*/ 4343533 w 6892001"/>
              <a:gd name="connsiteY10" fmla="*/ 210865 h 3209734"/>
              <a:gd name="connsiteX11" fmla="*/ 5452668 w 6892001"/>
              <a:gd name="connsiteY11" fmla="*/ 625731 h 3209734"/>
              <a:gd name="connsiteX12" fmla="*/ 5808267 w 6892001"/>
              <a:gd name="connsiteY12" fmla="*/ 947465 h 3209734"/>
              <a:gd name="connsiteX13" fmla="*/ 5689735 w 6892001"/>
              <a:gd name="connsiteY13" fmla="*/ 1252265 h 3209734"/>
              <a:gd name="connsiteX0" fmla="*/ 6892001 w 6892001"/>
              <a:gd name="connsiteY0" fmla="*/ 3123398 h 3210608"/>
              <a:gd name="connsiteX1" fmla="*/ 5892935 w 6892001"/>
              <a:gd name="connsiteY1" fmla="*/ 3208064 h 3210608"/>
              <a:gd name="connsiteX2" fmla="*/ 4639868 w 6892001"/>
              <a:gd name="connsiteY2" fmla="*/ 3165732 h 3210608"/>
              <a:gd name="connsiteX3" fmla="*/ 3217467 w 6892001"/>
              <a:gd name="connsiteY3" fmla="*/ 2945598 h 3210608"/>
              <a:gd name="connsiteX4" fmla="*/ 1558001 w 6892001"/>
              <a:gd name="connsiteY4" fmla="*/ 2581532 h 3210608"/>
              <a:gd name="connsiteX5" fmla="*/ 296468 w 6892001"/>
              <a:gd name="connsiteY5" fmla="*/ 1921132 h 3210608"/>
              <a:gd name="connsiteX6" fmla="*/ 135 w 6892001"/>
              <a:gd name="connsiteY6" fmla="*/ 1218398 h 3210608"/>
              <a:gd name="connsiteX7" fmla="*/ 279535 w 6892001"/>
              <a:gd name="connsiteY7" fmla="*/ 583398 h 3210608"/>
              <a:gd name="connsiteX8" fmla="*/ 1456401 w 6892001"/>
              <a:gd name="connsiteY8" fmla="*/ 75399 h 3210608"/>
              <a:gd name="connsiteX9" fmla="*/ 2912668 w 6892001"/>
              <a:gd name="connsiteY9" fmla="*/ 16132 h 3210608"/>
              <a:gd name="connsiteX10" fmla="*/ 4343533 w 6892001"/>
              <a:gd name="connsiteY10" fmla="*/ 210865 h 3210608"/>
              <a:gd name="connsiteX11" fmla="*/ 5452668 w 6892001"/>
              <a:gd name="connsiteY11" fmla="*/ 625731 h 3210608"/>
              <a:gd name="connsiteX12" fmla="*/ 5808267 w 6892001"/>
              <a:gd name="connsiteY12" fmla="*/ 947465 h 3210608"/>
              <a:gd name="connsiteX13" fmla="*/ 5689735 w 6892001"/>
              <a:gd name="connsiteY13" fmla="*/ 1252265 h 3210608"/>
              <a:gd name="connsiteX0" fmla="*/ 6892001 w 6892001"/>
              <a:gd name="connsiteY0" fmla="*/ 3123398 h 3208260"/>
              <a:gd name="connsiteX1" fmla="*/ 5892935 w 6892001"/>
              <a:gd name="connsiteY1" fmla="*/ 3208064 h 3208260"/>
              <a:gd name="connsiteX2" fmla="*/ 4673734 w 6892001"/>
              <a:gd name="connsiteY2" fmla="*/ 3106465 h 3208260"/>
              <a:gd name="connsiteX3" fmla="*/ 3217467 w 6892001"/>
              <a:gd name="connsiteY3" fmla="*/ 2945598 h 3208260"/>
              <a:gd name="connsiteX4" fmla="*/ 1558001 w 6892001"/>
              <a:gd name="connsiteY4" fmla="*/ 2581532 h 3208260"/>
              <a:gd name="connsiteX5" fmla="*/ 296468 w 6892001"/>
              <a:gd name="connsiteY5" fmla="*/ 1921132 h 3208260"/>
              <a:gd name="connsiteX6" fmla="*/ 135 w 6892001"/>
              <a:gd name="connsiteY6" fmla="*/ 1218398 h 3208260"/>
              <a:gd name="connsiteX7" fmla="*/ 279535 w 6892001"/>
              <a:gd name="connsiteY7" fmla="*/ 583398 h 3208260"/>
              <a:gd name="connsiteX8" fmla="*/ 1456401 w 6892001"/>
              <a:gd name="connsiteY8" fmla="*/ 75399 h 3208260"/>
              <a:gd name="connsiteX9" fmla="*/ 2912668 w 6892001"/>
              <a:gd name="connsiteY9" fmla="*/ 16132 h 3208260"/>
              <a:gd name="connsiteX10" fmla="*/ 4343533 w 6892001"/>
              <a:gd name="connsiteY10" fmla="*/ 210865 h 3208260"/>
              <a:gd name="connsiteX11" fmla="*/ 5452668 w 6892001"/>
              <a:gd name="connsiteY11" fmla="*/ 625731 h 3208260"/>
              <a:gd name="connsiteX12" fmla="*/ 5808267 w 6892001"/>
              <a:gd name="connsiteY12" fmla="*/ 947465 h 3208260"/>
              <a:gd name="connsiteX13" fmla="*/ 5689735 w 6892001"/>
              <a:gd name="connsiteY13" fmla="*/ 1252265 h 3208260"/>
              <a:gd name="connsiteX0" fmla="*/ 6892001 w 6892001"/>
              <a:gd name="connsiteY0" fmla="*/ 3123398 h 3164054"/>
              <a:gd name="connsiteX1" fmla="*/ 5918335 w 6892001"/>
              <a:gd name="connsiteY1" fmla="*/ 3157264 h 3164054"/>
              <a:gd name="connsiteX2" fmla="*/ 4673734 w 6892001"/>
              <a:gd name="connsiteY2" fmla="*/ 3106465 h 3164054"/>
              <a:gd name="connsiteX3" fmla="*/ 3217467 w 6892001"/>
              <a:gd name="connsiteY3" fmla="*/ 2945598 h 3164054"/>
              <a:gd name="connsiteX4" fmla="*/ 1558001 w 6892001"/>
              <a:gd name="connsiteY4" fmla="*/ 2581532 h 3164054"/>
              <a:gd name="connsiteX5" fmla="*/ 296468 w 6892001"/>
              <a:gd name="connsiteY5" fmla="*/ 1921132 h 3164054"/>
              <a:gd name="connsiteX6" fmla="*/ 135 w 6892001"/>
              <a:gd name="connsiteY6" fmla="*/ 1218398 h 3164054"/>
              <a:gd name="connsiteX7" fmla="*/ 279535 w 6892001"/>
              <a:gd name="connsiteY7" fmla="*/ 583398 h 3164054"/>
              <a:gd name="connsiteX8" fmla="*/ 1456401 w 6892001"/>
              <a:gd name="connsiteY8" fmla="*/ 75399 h 3164054"/>
              <a:gd name="connsiteX9" fmla="*/ 2912668 w 6892001"/>
              <a:gd name="connsiteY9" fmla="*/ 16132 h 3164054"/>
              <a:gd name="connsiteX10" fmla="*/ 4343533 w 6892001"/>
              <a:gd name="connsiteY10" fmla="*/ 210865 h 3164054"/>
              <a:gd name="connsiteX11" fmla="*/ 5452668 w 6892001"/>
              <a:gd name="connsiteY11" fmla="*/ 625731 h 3164054"/>
              <a:gd name="connsiteX12" fmla="*/ 5808267 w 6892001"/>
              <a:gd name="connsiteY12" fmla="*/ 947465 h 3164054"/>
              <a:gd name="connsiteX13" fmla="*/ 5689735 w 6892001"/>
              <a:gd name="connsiteY13" fmla="*/ 1252265 h 3164054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540" h="3160035">
                <a:moveTo>
                  <a:pt x="7130540" y="3035934"/>
                </a:moveTo>
                <a:cubicBezTo>
                  <a:pt x="6818684" y="3151566"/>
                  <a:pt x="6327803" y="3145509"/>
                  <a:pt x="5918335" y="3157264"/>
                </a:cubicBezTo>
                <a:cubicBezTo>
                  <a:pt x="5508867" y="3169019"/>
                  <a:pt x="5123879" y="3141743"/>
                  <a:pt x="4673734" y="3106465"/>
                </a:cubicBezTo>
                <a:cubicBezTo>
                  <a:pt x="4223589" y="3071187"/>
                  <a:pt x="3736756" y="3033087"/>
                  <a:pt x="3217467" y="2945598"/>
                </a:cubicBezTo>
                <a:cubicBezTo>
                  <a:pt x="2698178" y="2858109"/>
                  <a:pt x="2044834" y="2752276"/>
                  <a:pt x="1558001" y="2581532"/>
                </a:cubicBezTo>
                <a:cubicBezTo>
                  <a:pt x="1071168" y="2410788"/>
                  <a:pt x="556112" y="2148321"/>
                  <a:pt x="296468" y="1921132"/>
                </a:cubicBezTo>
                <a:cubicBezTo>
                  <a:pt x="36824" y="1693943"/>
                  <a:pt x="2957" y="1441354"/>
                  <a:pt x="135" y="1218398"/>
                </a:cubicBezTo>
                <a:cubicBezTo>
                  <a:pt x="-2687" y="995442"/>
                  <a:pt x="36824" y="773898"/>
                  <a:pt x="279535" y="583398"/>
                </a:cubicBezTo>
                <a:cubicBezTo>
                  <a:pt x="522246" y="392898"/>
                  <a:pt x="1017545" y="169943"/>
                  <a:pt x="1456401" y="75399"/>
                </a:cubicBezTo>
                <a:cubicBezTo>
                  <a:pt x="1895256" y="-19145"/>
                  <a:pt x="2431479" y="-6446"/>
                  <a:pt x="2912668" y="16132"/>
                </a:cubicBezTo>
                <a:cubicBezTo>
                  <a:pt x="3393857" y="38710"/>
                  <a:pt x="3920200" y="109265"/>
                  <a:pt x="4343533" y="210865"/>
                </a:cubicBezTo>
                <a:cubicBezTo>
                  <a:pt x="4766866" y="312465"/>
                  <a:pt x="5208546" y="502964"/>
                  <a:pt x="5452668" y="625731"/>
                </a:cubicBezTo>
                <a:cubicBezTo>
                  <a:pt x="5696790" y="748498"/>
                  <a:pt x="5744767" y="852921"/>
                  <a:pt x="5808267" y="947465"/>
                </a:cubicBezTo>
                <a:cubicBezTo>
                  <a:pt x="5871767" y="1042009"/>
                  <a:pt x="5725718" y="1206403"/>
                  <a:pt x="5689735" y="125226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CAEE3B3-70B8-4FC0-6544-624180622C6F}"/>
              </a:ext>
            </a:extLst>
          </p:cNvPr>
          <p:cNvCxnSpPr>
            <a:cxnSpLocks/>
          </p:cNvCxnSpPr>
          <p:nvPr/>
        </p:nvCxnSpPr>
        <p:spPr>
          <a:xfrm flipH="1">
            <a:off x="6385769" y="2492733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65BEE5F-733C-3929-098B-A6AAAAF47231}"/>
              </a:ext>
            </a:extLst>
          </p:cNvPr>
          <p:cNvCxnSpPr>
            <a:cxnSpLocks/>
          </p:cNvCxnSpPr>
          <p:nvPr/>
        </p:nvCxnSpPr>
        <p:spPr>
          <a:xfrm flipH="1">
            <a:off x="6209257" y="2792052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47FF14-508E-D50D-B071-EEC32AE41258}"/>
              </a:ext>
            </a:extLst>
          </p:cNvPr>
          <p:cNvCxnSpPr>
            <a:cxnSpLocks/>
          </p:cNvCxnSpPr>
          <p:nvPr/>
        </p:nvCxnSpPr>
        <p:spPr>
          <a:xfrm flipH="1">
            <a:off x="5585677" y="3112804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3D1F954-9225-5A72-A1CA-0CA2859E37D7}"/>
              </a:ext>
            </a:extLst>
          </p:cNvPr>
          <p:cNvCxnSpPr>
            <a:cxnSpLocks/>
          </p:cNvCxnSpPr>
          <p:nvPr/>
        </p:nvCxnSpPr>
        <p:spPr>
          <a:xfrm flipH="1">
            <a:off x="4962096" y="3442236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CA5BDD-3EEB-EE51-CD51-CBB411F3E9A5}"/>
              </a:ext>
            </a:extLst>
          </p:cNvPr>
          <p:cNvCxnSpPr>
            <a:cxnSpLocks/>
          </p:cNvCxnSpPr>
          <p:nvPr/>
        </p:nvCxnSpPr>
        <p:spPr>
          <a:xfrm flipH="1" flipV="1">
            <a:off x="4348843" y="3699916"/>
            <a:ext cx="127907" cy="202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EE80886-73AC-CF6F-0B91-75551BB68933}"/>
              </a:ext>
            </a:extLst>
          </p:cNvPr>
          <p:cNvCxnSpPr>
            <a:cxnSpLocks/>
          </p:cNvCxnSpPr>
          <p:nvPr/>
        </p:nvCxnSpPr>
        <p:spPr>
          <a:xfrm flipH="1" flipV="1">
            <a:off x="3970565" y="2732315"/>
            <a:ext cx="138329" cy="19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F28ABA0-93B0-66D6-4193-CBF6E88C43A5}"/>
              </a:ext>
            </a:extLst>
          </p:cNvPr>
          <p:cNvCxnSpPr>
            <a:cxnSpLocks/>
          </p:cNvCxnSpPr>
          <p:nvPr/>
        </p:nvCxnSpPr>
        <p:spPr>
          <a:xfrm flipH="1" flipV="1">
            <a:off x="3628940" y="2955827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3382905-C775-FE6D-BF9D-29AF95CA373C}"/>
              </a:ext>
            </a:extLst>
          </p:cNvPr>
          <p:cNvCxnSpPr>
            <a:cxnSpLocks/>
          </p:cNvCxnSpPr>
          <p:nvPr/>
        </p:nvCxnSpPr>
        <p:spPr>
          <a:xfrm flipH="1" flipV="1">
            <a:off x="3287316" y="3187505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E0D301B-DA52-BFEA-5DD9-67944875AD8B}"/>
              </a:ext>
            </a:extLst>
          </p:cNvPr>
          <p:cNvCxnSpPr>
            <a:cxnSpLocks/>
          </p:cNvCxnSpPr>
          <p:nvPr/>
        </p:nvCxnSpPr>
        <p:spPr>
          <a:xfrm flipH="1" flipV="1">
            <a:off x="2910309" y="3430070"/>
            <a:ext cx="148577" cy="36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8DAF086-89B5-C5E4-0A45-3AAF9D658C2A}"/>
              </a:ext>
            </a:extLst>
          </p:cNvPr>
          <p:cNvCxnSpPr>
            <a:cxnSpLocks/>
          </p:cNvCxnSpPr>
          <p:nvPr/>
        </p:nvCxnSpPr>
        <p:spPr>
          <a:xfrm flipH="1" flipV="1">
            <a:off x="1593045" y="2483994"/>
            <a:ext cx="42996" cy="1445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49340D5-F946-0482-2123-C5E5EACC5697}"/>
              </a:ext>
            </a:extLst>
          </p:cNvPr>
          <p:cNvCxnSpPr>
            <a:cxnSpLocks/>
          </p:cNvCxnSpPr>
          <p:nvPr/>
        </p:nvCxnSpPr>
        <p:spPr>
          <a:xfrm flipH="1" flipV="1">
            <a:off x="2006173" y="2412114"/>
            <a:ext cx="53672" cy="1437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2B1EC77-308C-316A-4FB3-73EF98564EC1}"/>
              </a:ext>
            </a:extLst>
          </p:cNvPr>
          <p:cNvCxnSpPr>
            <a:cxnSpLocks/>
            <a:stCxn id="24" idx="6"/>
          </p:cNvCxnSpPr>
          <p:nvPr/>
        </p:nvCxnSpPr>
        <p:spPr>
          <a:xfrm flipH="1" flipV="1">
            <a:off x="2451713" y="2250991"/>
            <a:ext cx="100988" cy="1620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3AF499F-E26B-756B-6136-62C7FDEB751C}"/>
              </a:ext>
            </a:extLst>
          </p:cNvPr>
          <p:cNvSpPr txBox="1"/>
          <p:nvPr/>
        </p:nvSpPr>
        <p:spPr>
          <a:xfrm>
            <a:off x="2223521" y="2271878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8C46FA8-2B22-4FBB-C696-E5250CC736D2}"/>
              </a:ext>
            </a:extLst>
          </p:cNvPr>
          <p:cNvSpPr txBox="1"/>
          <p:nvPr/>
        </p:nvSpPr>
        <p:spPr>
          <a:xfrm>
            <a:off x="1705454" y="2392420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023413-9130-9472-C8C2-C09ED584560E}"/>
              </a:ext>
            </a:extLst>
          </p:cNvPr>
          <p:cNvSpPr txBox="1"/>
          <p:nvPr/>
        </p:nvSpPr>
        <p:spPr>
          <a:xfrm>
            <a:off x="1187387" y="2512963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4498126-663A-2B6D-CF87-8F9D432365CF}"/>
              </a:ext>
            </a:extLst>
          </p:cNvPr>
          <p:cNvSpPr/>
          <p:nvPr/>
        </p:nvSpPr>
        <p:spPr>
          <a:xfrm rot="202132">
            <a:off x="3892121" y="2948922"/>
            <a:ext cx="3302390" cy="267025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3187" h="356033">
                <a:moveTo>
                  <a:pt x="2881" y="186858"/>
                </a:moveTo>
                <a:cubicBezTo>
                  <a:pt x="66300" y="46277"/>
                  <a:pt x="1258320" y="154222"/>
                  <a:pt x="1991209" y="131885"/>
                </a:cubicBezTo>
                <a:cubicBezTo>
                  <a:pt x="2724098" y="109548"/>
                  <a:pt x="4403948" y="-94041"/>
                  <a:pt x="4400216" y="52836"/>
                </a:cubicBezTo>
                <a:cubicBezTo>
                  <a:pt x="4492668" y="209981"/>
                  <a:pt x="2402389" y="328298"/>
                  <a:pt x="1669500" y="350635"/>
                </a:cubicBezTo>
                <a:cubicBezTo>
                  <a:pt x="936611" y="372972"/>
                  <a:pt x="-60538" y="327439"/>
                  <a:pt x="2881" y="186858"/>
                </a:cubicBezTo>
                <a:close/>
              </a:path>
            </a:pathLst>
          </a:custGeom>
          <a:solidFill>
            <a:srgbClr val="E86022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DCFC4C-A993-AFBF-E517-8893E6B9044F}"/>
              </a:ext>
            </a:extLst>
          </p:cNvPr>
          <p:cNvSpPr/>
          <p:nvPr/>
        </p:nvSpPr>
        <p:spPr>
          <a:xfrm rot="480374">
            <a:off x="2933290" y="3193271"/>
            <a:ext cx="3623857" cy="293510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14936"/>
              <a:gd name="connsiteY0" fmla="*/ 57211 h 192960"/>
              <a:gd name="connsiteX1" fmla="*/ 2004456 w 4014936"/>
              <a:gd name="connsiteY1" fmla="*/ 2493 h 192960"/>
              <a:gd name="connsiteX2" fmla="*/ 4014936 w 4014936"/>
              <a:gd name="connsiteY2" fmla="*/ 57211 h 192960"/>
              <a:gd name="connsiteX3" fmla="*/ 2007468 w 4014936"/>
              <a:gd name="connsiteY3" fmla="*/ 192960 h 192960"/>
              <a:gd name="connsiteX4" fmla="*/ 0 w 4014936"/>
              <a:gd name="connsiteY4" fmla="*/ 57211 h 192960"/>
              <a:gd name="connsiteX0" fmla="*/ 0 w 4014936"/>
              <a:gd name="connsiteY0" fmla="*/ 57211 h 266143"/>
              <a:gd name="connsiteX1" fmla="*/ 2004456 w 4014936"/>
              <a:gd name="connsiteY1" fmla="*/ 2493 h 266143"/>
              <a:gd name="connsiteX2" fmla="*/ 4014936 w 4014936"/>
              <a:gd name="connsiteY2" fmla="*/ 57211 h 266143"/>
              <a:gd name="connsiteX3" fmla="*/ 2003187 w 4014936"/>
              <a:gd name="connsiteY3" fmla="*/ 266143 h 266143"/>
              <a:gd name="connsiteX4" fmla="*/ 0 w 4014936"/>
              <a:gd name="connsiteY4" fmla="*/ 57211 h 266143"/>
              <a:gd name="connsiteX0" fmla="*/ 0 w 4012637"/>
              <a:gd name="connsiteY0" fmla="*/ 97338 h 306736"/>
              <a:gd name="connsiteX1" fmla="*/ 2004456 w 4012637"/>
              <a:gd name="connsiteY1" fmla="*/ 42620 h 306736"/>
              <a:gd name="connsiteX2" fmla="*/ 4012637 w 4012637"/>
              <a:gd name="connsiteY2" fmla="*/ 33273 h 306736"/>
              <a:gd name="connsiteX3" fmla="*/ 2003187 w 4012637"/>
              <a:gd name="connsiteY3" fmla="*/ 306270 h 306736"/>
              <a:gd name="connsiteX4" fmla="*/ 0 w 4012637"/>
              <a:gd name="connsiteY4" fmla="*/ 97338 h 306736"/>
              <a:gd name="connsiteX0" fmla="*/ 0 w 4012780"/>
              <a:gd name="connsiteY0" fmla="*/ 141455 h 350853"/>
              <a:gd name="connsiteX1" fmla="*/ 2004456 w 4012780"/>
              <a:gd name="connsiteY1" fmla="*/ 86737 h 350853"/>
              <a:gd name="connsiteX2" fmla="*/ 4012637 w 4012780"/>
              <a:gd name="connsiteY2" fmla="*/ 77390 h 350853"/>
              <a:gd name="connsiteX3" fmla="*/ 2003187 w 4012780"/>
              <a:gd name="connsiteY3" fmla="*/ 350387 h 350853"/>
              <a:gd name="connsiteX4" fmla="*/ 0 w 4012780"/>
              <a:gd name="connsiteY4" fmla="*/ 141455 h 350853"/>
              <a:gd name="connsiteX0" fmla="*/ 0 w 4012780"/>
              <a:gd name="connsiteY0" fmla="*/ 141455 h 350853"/>
              <a:gd name="connsiteX1" fmla="*/ 2004456 w 4012780"/>
              <a:gd name="connsiteY1" fmla="*/ 86737 h 350853"/>
              <a:gd name="connsiteX2" fmla="*/ 4012637 w 4012780"/>
              <a:gd name="connsiteY2" fmla="*/ 77390 h 350853"/>
              <a:gd name="connsiteX3" fmla="*/ 2003187 w 4012780"/>
              <a:gd name="connsiteY3" fmla="*/ 350387 h 350853"/>
              <a:gd name="connsiteX4" fmla="*/ 0 w 4012780"/>
              <a:gd name="connsiteY4" fmla="*/ 141455 h 350853"/>
              <a:gd name="connsiteX0" fmla="*/ 53 w 4012833"/>
              <a:gd name="connsiteY0" fmla="*/ 141455 h 351284"/>
              <a:gd name="connsiteX1" fmla="*/ 2004509 w 4012833"/>
              <a:gd name="connsiteY1" fmla="*/ 86737 h 351284"/>
              <a:gd name="connsiteX2" fmla="*/ 4012690 w 4012833"/>
              <a:gd name="connsiteY2" fmla="*/ 77390 h 351284"/>
              <a:gd name="connsiteX3" fmla="*/ 2003240 w 4012833"/>
              <a:gd name="connsiteY3" fmla="*/ 350387 h 351284"/>
              <a:gd name="connsiteX4" fmla="*/ 53 w 4012833"/>
              <a:gd name="connsiteY4" fmla="*/ 141455 h 351284"/>
              <a:gd name="connsiteX0" fmla="*/ 59 w 4802387"/>
              <a:gd name="connsiteY0" fmla="*/ 220002 h 433168"/>
              <a:gd name="connsiteX1" fmla="*/ 2004515 w 4802387"/>
              <a:gd name="connsiteY1" fmla="*/ 165284 h 433168"/>
              <a:gd name="connsiteX2" fmla="*/ 4802291 w 4802387"/>
              <a:gd name="connsiteY2" fmla="*/ 60941 h 433168"/>
              <a:gd name="connsiteX3" fmla="*/ 2003246 w 4802387"/>
              <a:gd name="connsiteY3" fmla="*/ 428934 h 433168"/>
              <a:gd name="connsiteX4" fmla="*/ 59 w 4802387"/>
              <a:gd name="connsiteY4" fmla="*/ 220002 h 433168"/>
              <a:gd name="connsiteX0" fmla="*/ 59 w 4831545"/>
              <a:gd name="connsiteY0" fmla="*/ 189298 h 401007"/>
              <a:gd name="connsiteX1" fmla="*/ 2004515 w 4831545"/>
              <a:gd name="connsiteY1" fmla="*/ 134580 h 401007"/>
              <a:gd name="connsiteX2" fmla="*/ 4831450 w 4831545"/>
              <a:gd name="connsiteY2" fmla="*/ 66283 h 401007"/>
              <a:gd name="connsiteX3" fmla="*/ 2003246 w 4831545"/>
              <a:gd name="connsiteY3" fmla="*/ 398230 h 401007"/>
              <a:gd name="connsiteX4" fmla="*/ 59 w 4831545"/>
              <a:gd name="connsiteY4" fmla="*/ 189298 h 401007"/>
              <a:gd name="connsiteX0" fmla="*/ 1 w 4831487"/>
              <a:gd name="connsiteY0" fmla="*/ 179015 h 389444"/>
              <a:gd name="connsiteX1" fmla="*/ 2005444 w 4831487"/>
              <a:gd name="connsiteY1" fmla="*/ 188394 h 389444"/>
              <a:gd name="connsiteX2" fmla="*/ 4831392 w 4831487"/>
              <a:gd name="connsiteY2" fmla="*/ 56000 h 389444"/>
              <a:gd name="connsiteX3" fmla="*/ 2003188 w 4831487"/>
              <a:gd name="connsiteY3" fmla="*/ 387947 h 389444"/>
              <a:gd name="connsiteX4" fmla="*/ 1 w 4831487"/>
              <a:gd name="connsiteY4" fmla="*/ 179015 h 389444"/>
              <a:gd name="connsiteX0" fmla="*/ 323 w 4831809"/>
              <a:gd name="connsiteY0" fmla="*/ 179015 h 391347"/>
              <a:gd name="connsiteX1" fmla="*/ 2005766 w 4831809"/>
              <a:gd name="connsiteY1" fmla="*/ 188394 h 391347"/>
              <a:gd name="connsiteX2" fmla="*/ 4831714 w 4831809"/>
              <a:gd name="connsiteY2" fmla="*/ 56000 h 391347"/>
              <a:gd name="connsiteX3" fmla="*/ 2003510 w 4831809"/>
              <a:gd name="connsiteY3" fmla="*/ 387947 h 391347"/>
              <a:gd name="connsiteX4" fmla="*/ 323 w 4831809"/>
              <a:gd name="connsiteY4" fmla="*/ 179015 h 39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1809" h="391347">
                <a:moveTo>
                  <a:pt x="323" y="179015"/>
                </a:moveTo>
                <a:cubicBezTo>
                  <a:pt x="23455" y="22111"/>
                  <a:pt x="1200534" y="208896"/>
                  <a:pt x="2005766" y="188394"/>
                </a:cubicBezTo>
                <a:cubicBezTo>
                  <a:pt x="2810998" y="167892"/>
                  <a:pt x="4847888" y="-118240"/>
                  <a:pt x="4831714" y="56000"/>
                </a:cubicBezTo>
                <a:cubicBezTo>
                  <a:pt x="4841863" y="193767"/>
                  <a:pt x="2808742" y="367445"/>
                  <a:pt x="2003510" y="387947"/>
                </a:cubicBezTo>
                <a:cubicBezTo>
                  <a:pt x="1198278" y="408449"/>
                  <a:pt x="-22809" y="335919"/>
                  <a:pt x="323" y="179015"/>
                </a:cubicBezTo>
                <a:close/>
              </a:path>
            </a:pathLst>
          </a:custGeom>
          <a:solidFill>
            <a:srgbClr val="477FE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1">
            <a:extLst>
              <a:ext uri="{FF2B5EF4-FFF2-40B4-BE49-F238E27FC236}">
                <a16:creationId xmlns:a16="http://schemas.microsoft.com/office/drawing/2014/main" id="{4C2DD184-246D-F3FA-B741-90F8FBBCB60E}"/>
              </a:ext>
            </a:extLst>
          </p:cNvPr>
          <p:cNvSpPr/>
          <p:nvPr/>
        </p:nvSpPr>
        <p:spPr>
          <a:xfrm rot="740093">
            <a:off x="1839389" y="3272785"/>
            <a:ext cx="3144412" cy="346439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061 w 4007592"/>
              <a:gd name="connsiteY0" fmla="*/ 43678 h 393554"/>
              <a:gd name="connsiteX1" fmla="*/ 2015538 w 4007592"/>
              <a:gd name="connsiteY1" fmla="*/ 26991 h 393554"/>
              <a:gd name="connsiteX2" fmla="*/ 4007592 w 4007592"/>
              <a:gd name="connsiteY2" fmla="*/ 36206 h 393554"/>
              <a:gd name="connsiteX3" fmla="*/ 1771008 w 4007592"/>
              <a:gd name="connsiteY3" fmla="*/ 393551 h 393554"/>
              <a:gd name="connsiteX4" fmla="*/ 1061 w 4007592"/>
              <a:gd name="connsiteY4" fmla="*/ 43678 h 393554"/>
              <a:gd name="connsiteX0" fmla="*/ 1063 w 4026278"/>
              <a:gd name="connsiteY0" fmla="*/ 36389 h 386839"/>
              <a:gd name="connsiteX1" fmla="*/ 2015540 w 4026278"/>
              <a:gd name="connsiteY1" fmla="*/ 19702 h 386839"/>
              <a:gd name="connsiteX2" fmla="*/ 4026278 w 4026278"/>
              <a:gd name="connsiteY2" fmla="*/ 114362 h 386839"/>
              <a:gd name="connsiteX3" fmla="*/ 1771010 w 4026278"/>
              <a:gd name="connsiteY3" fmla="*/ 386262 h 386839"/>
              <a:gd name="connsiteX4" fmla="*/ 1063 w 4026278"/>
              <a:gd name="connsiteY4" fmla="*/ 36389 h 386839"/>
              <a:gd name="connsiteX0" fmla="*/ 801 w 4026016"/>
              <a:gd name="connsiteY0" fmla="*/ 5711 h 356161"/>
              <a:gd name="connsiteX1" fmla="*/ 1982013 w 4026016"/>
              <a:gd name="connsiteY1" fmla="*/ 134666 h 356161"/>
              <a:gd name="connsiteX2" fmla="*/ 4026016 w 4026016"/>
              <a:gd name="connsiteY2" fmla="*/ 83684 h 356161"/>
              <a:gd name="connsiteX3" fmla="*/ 1770748 w 4026016"/>
              <a:gd name="connsiteY3" fmla="*/ 355584 h 356161"/>
              <a:gd name="connsiteX4" fmla="*/ 801 w 4026016"/>
              <a:gd name="connsiteY4" fmla="*/ 5711 h 356161"/>
              <a:gd name="connsiteX0" fmla="*/ 5911 w 4031126"/>
              <a:gd name="connsiteY0" fmla="*/ 45213 h 395663"/>
              <a:gd name="connsiteX1" fmla="*/ 1987123 w 4031126"/>
              <a:gd name="connsiteY1" fmla="*/ 174168 h 395663"/>
              <a:gd name="connsiteX2" fmla="*/ 4031126 w 4031126"/>
              <a:gd name="connsiteY2" fmla="*/ 123186 h 395663"/>
              <a:gd name="connsiteX3" fmla="*/ 1775858 w 4031126"/>
              <a:gd name="connsiteY3" fmla="*/ 395086 h 395663"/>
              <a:gd name="connsiteX4" fmla="*/ 5911 w 4031126"/>
              <a:gd name="connsiteY4" fmla="*/ 45213 h 395663"/>
              <a:gd name="connsiteX0" fmla="*/ 5911 w 4031208"/>
              <a:gd name="connsiteY0" fmla="*/ 45213 h 395663"/>
              <a:gd name="connsiteX1" fmla="*/ 1987123 w 4031208"/>
              <a:gd name="connsiteY1" fmla="*/ 174168 h 395663"/>
              <a:gd name="connsiteX2" fmla="*/ 4031126 w 4031208"/>
              <a:gd name="connsiteY2" fmla="*/ 123186 h 395663"/>
              <a:gd name="connsiteX3" fmla="*/ 1775858 w 4031208"/>
              <a:gd name="connsiteY3" fmla="*/ 395086 h 395663"/>
              <a:gd name="connsiteX4" fmla="*/ 5911 w 4031208"/>
              <a:gd name="connsiteY4" fmla="*/ 45213 h 395663"/>
              <a:gd name="connsiteX0" fmla="*/ 5911 w 4031208"/>
              <a:gd name="connsiteY0" fmla="*/ 45213 h 395934"/>
              <a:gd name="connsiteX1" fmla="*/ 1987123 w 4031208"/>
              <a:gd name="connsiteY1" fmla="*/ 174168 h 395934"/>
              <a:gd name="connsiteX2" fmla="*/ 4031126 w 4031208"/>
              <a:gd name="connsiteY2" fmla="*/ 123186 h 395934"/>
              <a:gd name="connsiteX3" fmla="*/ 1775858 w 4031208"/>
              <a:gd name="connsiteY3" fmla="*/ 395086 h 395934"/>
              <a:gd name="connsiteX4" fmla="*/ 5911 w 4031208"/>
              <a:gd name="connsiteY4" fmla="*/ 45213 h 395934"/>
              <a:gd name="connsiteX0" fmla="*/ 5348 w 4192549"/>
              <a:gd name="connsiteY0" fmla="*/ 38949 h 461919"/>
              <a:gd name="connsiteX1" fmla="*/ 2148462 w 4192549"/>
              <a:gd name="connsiteY1" fmla="*/ 238310 h 461919"/>
              <a:gd name="connsiteX2" fmla="*/ 4192465 w 4192549"/>
              <a:gd name="connsiteY2" fmla="*/ 187328 h 461919"/>
              <a:gd name="connsiteX3" fmla="*/ 1937197 w 4192549"/>
              <a:gd name="connsiteY3" fmla="*/ 459228 h 461919"/>
              <a:gd name="connsiteX4" fmla="*/ 5348 w 4192549"/>
              <a:gd name="connsiteY4" fmla="*/ 38949 h 46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549" h="461919">
                <a:moveTo>
                  <a:pt x="5348" y="38949"/>
                </a:moveTo>
                <a:cubicBezTo>
                  <a:pt x="105621" y="-109769"/>
                  <a:pt x="1450609" y="213580"/>
                  <a:pt x="2148462" y="238310"/>
                </a:cubicBezTo>
                <a:cubicBezTo>
                  <a:pt x="2846315" y="263040"/>
                  <a:pt x="4204851" y="20116"/>
                  <a:pt x="4192465" y="187328"/>
                </a:cubicBezTo>
                <a:cubicBezTo>
                  <a:pt x="4199985" y="333909"/>
                  <a:pt x="2635050" y="483958"/>
                  <a:pt x="1937197" y="459228"/>
                </a:cubicBezTo>
                <a:cubicBezTo>
                  <a:pt x="1239344" y="434498"/>
                  <a:pt x="-94925" y="187667"/>
                  <a:pt x="5348" y="38949"/>
                </a:cubicBezTo>
                <a:close/>
              </a:path>
            </a:pathLst>
          </a:custGeom>
          <a:solidFill>
            <a:srgbClr val="E86022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2A038-8216-9761-2F9A-37227BE02027}"/>
              </a:ext>
            </a:extLst>
          </p:cNvPr>
          <p:cNvSpPr txBox="1"/>
          <p:nvPr/>
        </p:nvSpPr>
        <p:spPr>
          <a:xfrm>
            <a:off x="4921368" y="2991611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345851-52E2-CB16-F222-614415A210E1}"/>
              </a:ext>
            </a:extLst>
          </p:cNvPr>
          <p:cNvSpPr txBox="1"/>
          <p:nvPr/>
        </p:nvSpPr>
        <p:spPr>
          <a:xfrm rot="585097">
            <a:off x="3418868" y="3438795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B3B84-38AC-96F5-8F31-6E46B3B6189F}"/>
              </a:ext>
            </a:extLst>
          </p:cNvPr>
          <p:cNvSpPr txBox="1"/>
          <p:nvPr/>
        </p:nvSpPr>
        <p:spPr>
          <a:xfrm rot="585097">
            <a:off x="4134988" y="3211945"/>
            <a:ext cx="54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Cold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FCC1D-307E-276F-9D3E-AC353705E217}"/>
              </a:ext>
            </a:extLst>
          </p:cNvPr>
          <p:cNvSpPr txBox="1"/>
          <p:nvPr/>
        </p:nvSpPr>
        <p:spPr>
          <a:xfrm>
            <a:off x="1138488" y="4467181"/>
            <a:ext cx="73324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Start the instability by making the trapped particles hotter and colder in stripes on the surface</a:t>
            </a:r>
          </a:p>
        </p:txBody>
      </p:sp>
    </p:spTree>
    <p:extLst>
      <p:ext uri="{BB962C8B-B14F-4D97-AF65-F5344CB8AC3E}">
        <p14:creationId xmlns:p14="http://schemas.microsoft.com/office/powerpoint/2010/main" val="2822897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AAF5-6955-088E-C92D-A1E051B8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to know? – Mostly large scale-evolution.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338E8-9B73-2140-C68B-C531E3B7F5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0DEB7-27BC-40DF-D415-DC7A313250F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402520"/>
          </a:xfrm>
        </p:spPr>
        <p:txBody>
          <a:bodyPr/>
          <a:lstStyle/>
          <a:p>
            <a:r>
              <a:rPr lang="en-US" dirty="0"/>
              <a:t>Almost all plasmas have dynamics at many scales –</a:t>
            </a:r>
            <a:r>
              <a:rPr lang="en-US" i="1" dirty="0"/>
              <a:t> i.e. turbulence</a:t>
            </a:r>
            <a:r>
              <a:rPr lang="en-US" dirty="0"/>
              <a:t>.  </a:t>
            </a:r>
            <a:r>
              <a:rPr lang="en-US" b="1" dirty="0"/>
              <a:t>I will discuss how we deal with this in magnetic fusion. 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Fusion plasmas </a:t>
            </a:r>
            <a:r>
              <a:rPr lang="en-US" dirty="0"/>
              <a:t>– turbulence is small-scale (but multiple small scales). It determines the slow evolution of the large scales. Because we have </a:t>
            </a:r>
            <a:r>
              <a:rPr lang="en-US" u="sng" dirty="0"/>
              <a:t>scale separation</a:t>
            </a:r>
            <a:r>
              <a:rPr lang="en-US" dirty="0"/>
              <a:t> a kind of mean field theory is appropriate and accurate (we think).  Still a huge computational challenge.  </a:t>
            </a:r>
          </a:p>
          <a:p>
            <a:endParaRPr lang="en-US" dirty="0"/>
          </a:p>
          <a:p>
            <a:r>
              <a:rPr lang="en-US" dirty="0"/>
              <a:t>I will discuss how we are beginning to solve this problem with Multi-scale Techniques and AI. </a:t>
            </a:r>
          </a:p>
          <a:p>
            <a:endParaRPr lang="en-US" dirty="0"/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90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9A0296-24FC-B05C-513E-A278A064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20</a:t>
            </a:fld>
            <a:endParaRPr lang="en-US"/>
          </a:p>
        </p:txBody>
      </p:sp>
      <p:pic>
        <p:nvPicPr>
          <p:cNvPr id="4" name="drifts">
            <a:hlinkClick r:id="" action="ppaction://media"/>
            <a:extLst>
              <a:ext uri="{FF2B5EF4-FFF2-40B4-BE49-F238E27FC236}">
                <a16:creationId xmlns:a16="http://schemas.microsoft.com/office/drawing/2014/main" id="{6AE05641-8C6B-2088-23EC-EAACCF2B5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25262" b="24807"/>
          <a:stretch/>
        </p:blipFill>
        <p:spPr>
          <a:xfrm>
            <a:off x="-48780" y="3174"/>
            <a:ext cx="9478036" cy="51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35F38-675C-BDE7-D997-6F5149E90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2718558-3B41-ED34-8622-4AA193E3A9BF}"/>
              </a:ext>
            </a:extLst>
          </p:cNvPr>
          <p:cNvSpPr/>
          <p:nvPr/>
        </p:nvSpPr>
        <p:spPr>
          <a:xfrm>
            <a:off x="1059084" y="1085126"/>
            <a:ext cx="6840638" cy="3099122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B65AF3F-26BD-6A73-63CC-357A4E40F01F}"/>
              </a:ext>
            </a:extLst>
          </p:cNvPr>
          <p:cNvSpPr/>
          <p:nvPr/>
        </p:nvSpPr>
        <p:spPr>
          <a:xfrm>
            <a:off x="3321658" y="2120017"/>
            <a:ext cx="2242268" cy="3727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E15804-CCD5-BA4A-73BA-31C20543B3D4}"/>
              </a:ext>
            </a:extLst>
          </p:cNvPr>
          <p:cNvSpPr/>
          <p:nvPr/>
        </p:nvSpPr>
        <p:spPr>
          <a:xfrm>
            <a:off x="3259536" y="2271878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08AA16-17AA-B34F-56A6-05F115E0356F}"/>
              </a:ext>
            </a:extLst>
          </p:cNvPr>
          <p:cNvSpPr/>
          <p:nvPr/>
        </p:nvSpPr>
        <p:spPr>
          <a:xfrm>
            <a:off x="5335010" y="2277275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7936E7-6274-8D03-1C28-1E5160526143}"/>
              </a:ext>
            </a:extLst>
          </p:cNvPr>
          <p:cNvSpPr/>
          <p:nvPr/>
        </p:nvSpPr>
        <p:spPr>
          <a:xfrm rot="21266475">
            <a:off x="4771176" y="2346062"/>
            <a:ext cx="859907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1FAA33-DB13-B363-222C-1871BCAB7237}"/>
              </a:ext>
            </a:extLst>
          </p:cNvPr>
          <p:cNvSpPr/>
          <p:nvPr/>
        </p:nvSpPr>
        <p:spPr>
          <a:xfrm rot="318805">
            <a:off x="3248056" y="2346125"/>
            <a:ext cx="900100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F02EEF2-E019-2AC3-B2C8-13F8853A9AE1}"/>
              </a:ext>
            </a:extLst>
          </p:cNvPr>
          <p:cNvSpPr/>
          <p:nvPr/>
        </p:nvSpPr>
        <p:spPr>
          <a:xfrm rot="21266475">
            <a:off x="5452824" y="2314116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C063BC-8450-CA48-1F2F-EBFE8E63EA2C}"/>
              </a:ext>
            </a:extLst>
          </p:cNvPr>
          <p:cNvSpPr/>
          <p:nvPr/>
        </p:nvSpPr>
        <p:spPr>
          <a:xfrm rot="21266475">
            <a:off x="3258459" y="2303184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A1F0B686-4F7D-9DFE-AA0C-F0563A576012}"/>
              </a:ext>
            </a:extLst>
          </p:cNvPr>
          <p:cNvSpPr/>
          <p:nvPr/>
        </p:nvSpPr>
        <p:spPr>
          <a:xfrm rot="10800000">
            <a:off x="2873416" y="1976374"/>
            <a:ext cx="3185932" cy="538223"/>
          </a:xfrm>
          <a:prstGeom prst="arc">
            <a:avLst>
              <a:gd name="adj1" fmla="val 10454552"/>
              <a:gd name="adj2" fmla="val 311665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5958E151-633E-E85D-17DD-08E4C3650ED2}"/>
              </a:ext>
            </a:extLst>
          </p:cNvPr>
          <p:cNvSpPr/>
          <p:nvPr/>
        </p:nvSpPr>
        <p:spPr>
          <a:xfrm>
            <a:off x="3238020" y="2096464"/>
            <a:ext cx="2413322" cy="538223"/>
          </a:xfrm>
          <a:prstGeom prst="arc">
            <a:avLst>
              <a:gd name="adj1" fmla="val 10652758"/>
              <a:gd name="adj2" fmla="val 223883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9E47B32-8BBC-AAD0-A3F3-101B10BC0986}"/>
              </a:ext>
            </a:extLst>
          </p:cNvPr>
          <p:cNvSpPr/>
          <p:nvPr/>
        </p:nvSpPr>
        <p:spPr>
          <a:xfrm>
            <a:off x="2455963" y="1851067"/>
            <a:ext cx="5437088" cy="1275070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656596"/>
              <a:gd name="connsiteX1" fmla="*/ 3490251 w 7249451"/>
              <a:gd name="connsiteY1" fmla="*/ 317444 h 1656596"/>
              <a:gd name="connsiteX2" fmla="*/ 1940852 w 7249451"/>
              <a:gd name="connsiteY2" fmla="*/ 54978 h 1656596"/>
              <a:gd name="connsiteX3" fmla="*/ 941785 w 7249451"/>
              <a:gd name="connsiteY3" fmla="*/ 4178 h 1656596"/>
              <a:gd name="connsiteX4" fmla="*/ 289852 w 7249451"/>
              <a:gd name="connsiteY4" fmla="*/ 122711 h 1656596"/>
              <a:gd name="connsiteX5" fmla="*/ 10451 w 7249451"/>
              <a:gd name="connsiteY5" fmla="*/ 419044 h 1656596"/>
              <a:gd name="connsiteX6" fmla="*/ 128985 w 7249451"/>
              <a:gd name="connsiteY6" fmla="*/ 749244 h 1656596"/>
              <a:gd name="connsiteX7" fmla="*/ 763985 w 7249451"/>
              <a:gd name="connsiteY7" fmla="*/ 1181045 h 1656596"/>
              <a:gd name="connsiteX8" fmla="*/ 1636051 w 7249451"/>
              <a:gd name="connsiteY8" fmla="*/ 1426578 h 1656596"/>
              <a:gd name="connsiteX9" fmla="*/ 2838318 w 7249451"/>
              <a:gd name="connsiteY9" fmla="*/ 1646711 h 1656596"/>
              <a:gd name="connsiteX10" fmla="*/ 5860918 w 7249451"/>
              <a:gd name="connsiteY10" fmla="*/ 1621311 h 1656596"/>
              <a:gd name="connsiteX11" fmla="*/ 7249451 w 7249451"/>
              <a:gd name="connsiteY11" fmla="*/ 1291112 h 1656596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702199"/>
              <a:gd name="connsiteX1" fmla="*/ 3490251 w 7249451"/>
              <a:gd name="connsiteY1" fmla="*/ 317444 h 1702199"/>
              <a:gd name="connsiteX2" fmla="*/ 1940852 w 7249451"/>
              <a:gd name="connsiteY2" fmla="*/ 54978 h 1702199"/>
              <a:gd name="connsiteX3" fmla="*/ 941785 w 7249451"/>
              <a:gd name="connsiteY3" fmla="*/ 4178 h 1702199"/>
              <a:gd name="connsiteX4" fmla="*/ 289852 w 7249451"/>
              <a:gd name="connsiteY4" fmla="*/ 122711 h 1702199"/>
              <a:gd name="connsiteX5" fmla="*/ 10451 w 7249451"/>
              <a:gd name="connsiteY5" fmla="*/ 419044 h 1702199"/>
              <a:gd name="connsiteX6" fmla="*/ 128985 w 7249451"/>
              <a:gd name="connsiteY6" fmla="*/ 749244 h 1702199"/>
              <a:gd name="connsiteX7" fmla="*/ 763985 w 7249451"/>
              <a:gd name="connsiteY7" fmla="*/ 1181045 h 1702199"/>
              <a:gd name="connsiteX8" fmla="*/ 1636051 w 7249451"/>
              <a:gd name="connsiteY8" fmla="*/ 1426578 h 1702199"/>
              <a:gd name="connsiteX9" fmla="*/ 2838318 w 7249451"/>
              <a:gd name="connsiteY9" fmla="*/ 1646711 h 1702199"/>
              <a:gd name="connsiteX10" fmla="*/ 5869385 w 7249451"/>
              <a:gd name="connsiteY10" fmla="*/ 1663644 h 1702199"/>
              <a:gd name="connsiteX11" fmla="*/ 7249451 w 7249451"/>
              <a:gd name="connsiteY11" fmla="*/ 1197979 h 1702199"/>
              <a:gd name="connsiteX0" fmla="*/ 4184519 w 7249451"/>
              <a:gd name="connsiteY0" fmla="*/ 579912 h 1700093"/>
              <a:gd name="connsiteX1" fmla="*/ 3490251 w 7249451"/>
              <a:gd name="connsiteY1" fmla="*/ 317444 h 1700093"/>
              <a:gd name="connsiteX2" fmla="*/ 1940852 w 7249451"/>
              <a:gd name="connsiteY2" fmla="*/ 54978 h 1700093"/>
              <a:gd name="connsiteX3" fmla="*/ 941785 w 7249451"/>
              <a:gd name="connsiteY3" fmla="*/ 4178 h 1700093"/>
              <a:gd name="connsiteX4" fmla="*/ 289852 w 7249451"/>
              <a:gd name="connsiteY4" fmla="*/ 122711 h 1700093"/>
              <a:gd name="connsiteX5" fmla="*/ 10451 w 7249451"/>
              <a:gd name="connsiteY5" fmla="*/ 419044 h 1700093"/>
              <a:gd name="connsiteX6" fmla="*/ 128985 w 7249451"/>
              <a:gd name="connsiteY6" fmla="*/ 749244 h 1700093"/>
              <a:gd name="connsiteX7" fmla="*/ 763985 w 7249451"/>
              <a:gd name="connsiteY7" fmla="*/ 1181045 h 1700093"/>
              <a:gd name="connsiteX8" fmla="*/ 1619118 w 7249451"/>
              <a:gd name="connsiteY8" fmla="*/ 1477378 h 1700093"/>
              <a:gd name="connsiteX9" fmla="*/ 2838318 w 7249451"/>
              <a:gd name="connsiteY9" fmla="*/ 1646711 h 1700093"/>
              <a:gd name="connsiteX10" fmla="*/ 5869385 w 7249451"/>
              <a:gd name="connsiteY10" fmla="*/ 1663644 h 1700093"/>
              <a:gd name="connsiteX11" fmla="*/ 7249451 w 7249451"/>
              <a:gd name="connsiteY11" fmla="*/ 1197979 h 170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9451" h="1700093">
                <a:moveTo>
                  <a:pt x="4184519" y="579912"/>
                </a:moveTo>
                <a:cubicBezTo>
                  <a:pt x="3907236" y="399995"/>
                  <a:pt x="3864195" y="404933"/>
                  <a:pt x="3490251" y="317444"/>
                </a:cubicBezTo>
                <a:cubicBezTo>
                  <a:pt x="3116307" y="229955"/>
                  <a:pt x="2365596" y="107189"/>
                  <a:pt x="1940852" y="54978"/>
                </a:cubicBezTo>
                <a:cubicBezTo>
                  <a:pt x="1516108" y="2767"/>
                  <a:pt x="1216952" y="-7111"/>
                  <a:pt x="941785" y="4178"/>
                </a:cubicBezTo>
                <a:cubicBezTo>
                  <a:pt x="666618" y="15467"/>
                  <a:pt x="445074" y="53567"/>
                  <a:pt x="289852" y="122711"/>
                </a:cubicBezTo>
                <a:cubicBezTo>
                  <a:pt x="134630" y="191855"/>
                  <a:pt x="37262" y="314622"/>
                  <a:pt x="10451" y="419044"/>
                </a:cubicBezTo>
                <a:cubicBezTo>
                  <a:pt x="-16360" y="523466"/>
                  <a:pt x="3396" y="622244"/>
                  <a:pt x="128985" y="749244"/>
                </a:cubicBezTo>
                <a:cubicBezTo>
                  <a:pt x="254574" y="876244"/>
                  <a:pt x="515629" y="1059689"/>
                  <a:pt x="763985" y="1181045"/>
                </a:cubicBezTo>
                <a:cubicBezTo>
                  <a:pt x="1012341" y="1302401"/>
                  <a:pt x="1273396" y="1399767"/>
                  <a:pt x="1619118" y="1477378"/>
                </a:cubicBezTo>
                <a:cubicBezTo>
                  <a:pt x="1964840" y="1554989"/>
                  <a:pt x="2129940" y="1615667"/>
                  <a:pt x="2838318" y="1646711"/>
                </a:cubicBezTo>
                <a:cubicBezTo>
                  <a:pt x="3546696" y="1677755"/>
                  <a:pt x="5410774" y="1739844"/>
                  <a:pt x="5869385" y="1663644"/>
                </a:cubicBezTo>
                <a:cubicBezTo>
                  <a:pt x="6353396" y="1638244"/>
                  <a:pt x="6967229" y="1621312"/>
                  <a:pt x="7249451" y="11979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CAB81F9-DBD7-A934-A392-E479499CC1B3}"/>
              </a:ext>
            </a:extLst>
          </p:cNvPr>
          <p:cNvSpPr/>
          <p:nvPr/>
        </p:nvSpPr>
        <p:spPr>
          <a:xfrm>
            <a:off x="1985749" y="1661179"/>
            <a:ext cx="5659655" cy="1811351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596584"/>
              <a:gd name="connsiteY0" fmla="*/ 579912 h 2131009"/>
              <a:gd name="connsiteX1" fmla="*/ 3490251 w 7596584"/>
              <a:gd name="connsiteY1" fmla="*/ 317444 h 2131009"/>
              <a:gd name="connsiteX2" fmla="*/ 1940852 w 7596584"/>
              <a:gd name="connsiteY2" fmla="*/ 54978 h 2131009"/>
              <a:gd name="connsiteX3" fmla="*/ 941785 w 7596584"/>
              <a:gd name="connsiteY3" fmla="*/ 4178 h 2131009"/>
              <a:gd name="connsiteX4" fmla="*/ 289852 w 7596584"/>
              <a:gd name="connsiteY4" fmla="*/ 122711 h 2131009"/>
              <a:gd name="connsiteX5" fmla="*/ 10451 w 7596584"/>
              <a:gd name="connsiteY5" fmla="*/ 419044 h 2131009"/>
              <a:gd name="connsiteX6" fmla="*/ 128985 w 7596584"/>
              <a:gd name="connsiteY6" fmla="*/ 749244 h 2131009"/>
              <a:gd name="connsiteX7" fmla="*/ 763985 w 7596584"/>
              <a:gd name="connsiteY7" fmla="*/ 1181045 h 2131009"/>
              <a:gd name="connsiteX8" fmla="*/ 1636051 w 7596584"/>
              <a:gd name="connsiteY8" fmla="*/ 1426578 h 2131009"/>
              <a:gd name="connsiteX9" fmla="*/ 2838318 w 7596584"/>
              <a:gd name="connsiteY9" fmla="*/ 1646711 h 2131009"/>
              <a:gd name="connsiteX10" fmla="*/ 4345385 w 7596584"/>
              <a:gd name="connsiteY10" fmla="*/ 1731378 h 2131009"/>
              <a:gd name="connsiteX11" fmla="*/ 7596584 w 7596584"/>
              <a:gd name="connsiteY11" fmla="*/ 2053112 h 2131009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867517"/>
              <a:gd name="connsiteY0" fmla="*/ 579912 h 2025809"/>
              <a:gd name="connsiteX1" fmla="*/ 3490251 w 7867517"/>
              <a:gd name="connsiteY1" fmla="*/ 317444 h 2025809"/>
              <a:gd name="connsiteX2" fmla="*/ 1940852 w 7867517"/>
              <a:gd name="connsiteY2" fmla="*/ 54978 h 2025809"/>
              <a:gd name="connsiteX3" fmla="*/ 941785 w 7867517"/>
              <a:gd name="connsiteY3" fmla="*/ 4178 h 2025809"/>
              <a:gd name="connsiteX4" fmla="*/ 289852 w 7867517"/>
              <a:gd name="connsiteY4" fmla="*/ 122711 h 2025809"/>
              <a:gd name="connsiteX5" fmla="*/ 10451 w 7867517"/>
              <a:gd name="connsiteY5" fmla="*/ 419044 h 2025809"/>
              <a:gd name="connsiteX6" fmla="*/ 128985 w 7867517"/>
              <a:gd name="connsiteY6" fmla="*/ 749244 h 2025809"/>
              <a:gd name="connsiteX7" fmla="*/ 763985 w 7867517"/>
              <a:gd name="connsiteY7" fmla="*/ 1181045 h 2025809"/>
              <a:gd name="connsiteX8" fmla="*/ 1636051 w 7867517"/>
              <a:gd name="connsiteY8" fmla="*/ 1426578 h 2025809"/>
              <a:gd name="connsiteX9" fmla="*/ 2838318 w 7867517"/>
              <a:gd name="connsiteY9" fmla="*/ 1646711 h 2025809"/>
              <a:gd name="connsiteX10" fmla="*/ 4159119 w 7867517"/>
              <a:gd name="connsiteY10" fmla="*/ 1909178 h 2025809"/>
              <a:gd name="connsiteX11" fmla="*/ 7867517 w 7867517"/>
              <a:gd name="connsiteY11" fmla="*/ 1883779 h 2025809"/>
              <a:gd name="connsiteX0" fmla="*/ 4184519 w 8053784"/>
              <a:gd name="connsiteY0" fmla="*/ 579912 h 1951610"/>
              <a:gd name="connsiteX1" fmla="*/ 3490251 w 8053784"/>
              <a:gd name="connsiteY1" fmla="*/ 317444 h 1951610"/>
              <a:gd name="connsiteX2" fmla="*/ 1940852 w 8053784"/>
              <a:gd name="connsiteY2" fmla="*/ 54978 h 1951610"/>
              <a:gd name="connsiteX3" fmla="*/ 941785 w 8053784"/>
              <a:gd name="connsiteY3" fmla="*/ 4178 h 1951610"/>
              <a:gd name="connsiteX4" fmla="*/ 289852 w 8053784"/>
              <a:gd name="connsiteY4" fmla="*/ 122711 h 1951610"/>
              <a:gd name="connsiteX5" fmla="*/ 10451 w 8053784"/>
              <a:gd name="connsiteY5" fmla="*/ 419044 h 1951610"/>
              <a:gd name="connsiteX6" fmla="*/ 128985 w 8053784"/>
              <a:gd name="connsiteY6" fmla="*/ 749244 h 1951610"/>
              <a:gd name="connsiteX7" fmla="*/ 763985 w 8053784"/>
              <a:gd name="connsiteY7" fmla="*/ 1181045 h 1951610"/>
              <a:gd name="connsiteX8" fmla="*/ 1636051 w 8053784"/>
              <a:gd name="connsiteY8" fmla="*/ 1426578 h 1951610"/>
              <a:gd name="connsiteX9" fmla="*/ 2838318 w 8053784"/>
              <a:gd name="connsiteY9" fmla="*/ 1646711 h 1951610"/>
              <a:gd name="connsiteX10" fmla="*/ 4159119 w 8053784"/>
              <a:gd name="connsiteY10" fmla="*/ 1909178 h 1951610"/>
              <a:gd name="connsiteX11" fmla="*/ 8053784 w 8053784"/>
              <a:gd name="connsiteY11" fmla="*/ 1748313 h 195161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512179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723679 h 2155500"/>
              <a:gd name="connsiteX1" fmla="*/ 3778118 w 8053784"/>
              <a:gd name="connsiteY1" fmla="*/ 12477 h 2155500"/>
              <a:gd name="connsiteX2" fmla="*/ 1940852 w 8053784"/>
              <a:gd name="connsiteY2" fmla="*/ 266478 h 2155500"/>
              <a:gd name="connsiteX3" fmla="*/ 941785 w 8053784"/>
              <a:gd name="connsiteY3" fmla="*/ 215678 h 2155500"/>
              <a:gd name="connsiteX4" fmla="*/ 289852 w 8053784"/>
              <a:gd name="connsiteY4" fmla="*/ 334211 h 2155500"/>
              <a:gd name="connsiteX5" fmla="*/ 10451 w 8053784"/>
              <a:gd name="connsiteY5" fmla="*/ 630544 h 2155500"/>
              <a:gd name="connsiteX6" fmla="*/ 128985 w 8053784"/>
              <a:gd name="connsiteY6" fmla="*/ 960744 h 2155500"/>
              <a:gd name="connsiteX7" fmla="*/ 763985 w 8053784"/>
              <a:gd name="connsiteY7" fmla="*/ 1392545 h 2155500"/>
              <a:gd name="connsiteX8" fmla="*/ 1636051 w 8053784"/>
              <a:gd name="connsiteY8" fmla="*/ 1638078 h 2155500"/>
              <a:gd name="connsiteX9" fmla="*/ 2821384 w 8053784"/>
              <a:gd name="connsiteY9" fmla="*/ 1917477 h 2155500"/>
              <a:gd name="connsiteX10" fmla="*/ 4159119 w 8053784"/>
              <a:gd name="connsiteY10" fmla="*/ 2120678 h 2155500"/>
              <a:gd name="connsiteX11" fmla="*/ 8053784 w 8053784"/>
              <a:gd name="connsiteY11" fmla="*/ 1959813 h 2155500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1016022 h 2397043"/>
              <a:gd name="connsiteX1" fmla="*/ 4573985 w 8053784"/>
              <a:gd name="connsiteY1" fmla="*/ 440287 h 2397043"/>
              <a:gd name="connsiteX2" fmla="*/ 2025518 w 8053784"/>
              <a:gd name="connsiteY2" fmla="*/ 21 h 2397043"/>
              <a:gd name="connsiteX3" fmla="*/ 941785 w 8053784"/>
              <a:gd name="connsiteY3" fmla="*/ 457221 h 2397043"/>
              <a:gd name="connsiteX4" fmla="*/ 289852 w 8053784"/>
              <a:gd name="connsiteY4" fmla="*/ 575754 h 2397043"/>
              <a:gd name="connsiteX5" fmla="*/ 10451 w 8053784"/>
              <a:gd name="connsiteY5" fmla="*/ 872087 h 2397043"/>
              <a:gd name="connsiteX6" fmla="*/ 128985 w 8053784"/>
              <a:gd name="connsiteY6" fmla="*/ 1202287 h 2397043"/>
              <a:gd name="connsiteX7" fmla="*/ 763985 w 8053784"/>
              <a:gd name="connsiteY7" fmla="*/ 1634088 h 2397043"/>
              <a:gd name="connsiteX8" fmla="*/ 1636051 w 8053784"/>
              <a:gd name="connsiteY8" fmla="*/ 1879621 h 2397043"/>
              <a:gd name="connsiteX9" fmla="*/ 2821384 w 8053784"/>
              <a:gd name="connsiteY9" fmla="*/ 2159020 h 2397043"/>
              <a:gd name="connsiteX10" fmla="*/ 4159119 w 8053784"/>
              <a:gd name="connsiteY10" fmla="*/ 2362221 h 2397043"/>
              <a:gd name="connsiteX11" fmla="*/ 8053784 w 8053784"/>
              <a:gd name="connsiteY11" fmla="*/ 2201356 h 2397043"/>
              <a:gd name="connsiteX0" fmla="*/ 5547653 w 8053784"/>
              <a:gd name="connsiteY0" fmla="*/ 1020792 h 2401813"/>
              <a:gd name="connsiteX1" fmla="*/ 4573985 w 8053784"/>
              <a:gd name="connsiteY1" fmla="*/ 445057 h 2401813"/>
              <a:gd name="connsiteX2" fmla="*/ 2025518 w 8053784"/>
              <a:gd name="connsiteY2" fmla="*/ 4791 h 2401813"/>
              <a:gd name="connsiteX3" fmla="*/ 848652 w 8053784"/>
              <a:gd name="connsiteY3" fmla="*/ 233391 h 2401813"/>
              <a:gd name="connsiteX4" fmla="*/ 289852 w 8053784"/>
              <a:gd name="connsiteY4" fmla="*/ 580524 h 2401813"/>
              <a:gd name="connsiteX5" fmla="*/ 10451 w 8053784"/>
              <a:gd name="connsiteY5" fmla="*/ 876857 h 2401813"/>
              <a:gd name="connsiteX6" fmla="*/ 128985 w 8053784"/>
              <a:gd name="connsiteY6" fmla="*/ 1207057 h 2401813"/>
              <a:gd name="connsiteX7" fmla="*/ 763985 w 8053784"/>
              <a:gd name="connsiteY7" fmla="*/ 1638858 h 2401813"/>
              <a:gd name="connsiteX8" fmla="*/ 1636051 w 8053784"/>
              <a:gd name="connsiteY8" fmla="*/ 1884391 h 2401813"/>
              <a:gd name="connsiteX9" fmla="*/ 2821384 w 8053784"/>
              <a:gd name="connsiteY9" fmla="*/ 2163790 h 2401813"/>
              <a:gd name="connsiteX10" fmla="*/ 4159119 w 8053784"/>
              <a:gd name="connsiteY10" fmla="*/ 2366991 h 2401813"/>
              <a:gd name="connsiteX11" fmla="*/ 8053784 w 8053784"/>
              <a:gd name="connsiteY11" fmla="*/ 2206126 h 2401813"/>
              <a:gd name="connsiteX0" fmla="*/ 5455892 w 7962023"/>
              <a:gd name="connsiteY0" fmla="*/ 1020792 h 2401813"/>
              <a:gd name="connsiteX1" fmla="*/ 4482224 w 7962023"/>
              <a:gd name="connsiteY1" fmla="*/ 445057 h 2401813"/>
              <a:gd name="connsiteX2" fmla="*/ 1933757 w 7962023"/>
              <a:gd name="connsiteY2" fmla="*/ 4791 h 2401813"/>
              <a:gd name="connsiteX3" fmla="*/ 756891 w 7962023"/>
              <a:gd name="connsiteY3" fmla="*/ 233391 h 2401813"/>
              <a:gd name="connsiteX4" fmla="*/ 198091 w 7962023"/>
              <a:gd name="connsiteY4" fmla="*/ 580524 h 2401813"/>
              <a:gd name="connsiteX5" fmla="*/ 88024 w 7962023"/>
              <a:gd name="connsiteY5" fmla="*/ 953057 h 2401813"/>
              <a:gd name="connsiteX6" fmla="*/ 37224 w 7962023"/>
              <a:gd name="connsiteY6" fmla="*/ 1207057 h 2401813"/>
              <a:gd name="connsiteX7" fmla="*/ 672224 w 7962023"/>
              <a:gd name="connsiteY7" fmla="*/ 1638858 h 2401813"/>
              <a:gd name="connsiteX8" fmla="*/ 1544290 w 7962023"/>
              <a:gd name="connsiteY8" fmla="*/ 1884391 h 2401813"/>
              <a:gd name="connsiteX9" fmla="*/ 2729623 w 7962023"/>
              <a:gd name="connsiteY9" fmla="*/ 2163790 h 2401813"/>
              <a:gd name="connsiteX10" fmla="*/ 4067358 w 7962023"/>
              <a:gd name="connsiteY10" fmla="*/ 2366991 h 2401813"/>
              <a:gd name="connsiteX11" fmla="*/ 7962023 w 7962023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593431 w 7883230"/>
              <a:gd name="connsiteY7" fmla="*/ 16388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796631 w 7883230"/>
              <a:gd name="connsiteY7" fmla="*/ 15626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84829 w 7890960"/>
              <a:gd name="connsiteY0" fmla="*/ 1020792 h 2401813"/>
              <a:gd name="connsiteX1" fmla="*/ 4411161 w 7890960"/>
              <a:gd name="connsiteY1" fmla="*/ 445057 h 2401813"/>
              <a:gd name="connsiteX2" fmla="*/ 1862694 w 7890960"/>
              <a:gd name="connsiteY2" fmla="*/ 4791 h 2401813"/>
              <a:gd name="connsiteX3" fmla="*/ 685828 w 7890960"/>
              <a:gd name="connsiteY3" fmla="*/ 233391 h 2401813"/>
              <a:gd name="connsiteX4" fmla="*/ 127028 w 7890960"/>
              <a:gd name="connsiteY4" fmla="*/ 580524 h 2401813"/>
              <a:gd name="connsiteX5" fmla="*/ 16961 w 7890960"/>
              <a:gd name="connsiteY5" fmla="*/ 953057 h 2401813"/>
              <a:gd name="connsiteX6" fmla="*/ 389494 w 7890960"/>
              <a:gd name="connsiteY6" fmla="*/ 1291724 h 2401813"/>
              <a:gd name="connsiteX7" fmla="*/ 804361 w 7890960"/>
              <a:gd name="connsiteY7" fmla="*/ 1562658 h 2401813"/>
              <a:gd name="connsiteX8" fmla="*/ 1473227 w 7890960"/>
              <a:gd name="connsiteY8" fmla="*/ 1884391 h 2401813"/>
              <a:gd name="connsiteX9" fmla="*/ 2658560 w 7890960"/>
              <a:gd name="connsiteY9" fmla="*/ 2163790 h 2401813"/>
              <a:gd name="connsiteX10" fmla="*/ 3996295 w 7890960"/>
              <a:gd name="connsiteY10" fmla="*/ 2366991 h 2401813"/>
              <a:gd name="connsiteX11" fmla="*/ 7890960 w 7890960"/>
              <a:gd name="connsiteY11" fmla="*/ 2206126 h 2401813"/>
              <a:gd name="connsiteX0" fmla="*/ 5280781 w 7786912"/>
              <a:gd name="connsiteY0" fmla="*/ 1020792 h 2401813"/>
              <a:gd name="connsiteX1" fmla="*/ 4307113 w 7786912"/>
              <a:gd name="connsiteY1" fmla="*/ 445057 h 2401813"/>
              <a:gd name="connsiteX2" fmla="*/ 1758646 w 7786912"/>
              <a:gd name="connsiteY2" fmla="*/ 4791 h 2401813"/>
              <a:gd name="connsiteX3" fmla="*/ 581780 w 7786912"/>
              <a:gd name="connsiteY3" fmla="*/ 233391 h 2401813"/>
              <a:gd name="connsiteX4" fmla="*/ 22980 w 7786912"/>
              <a:gd name="connsiteY4" fmla="*/ 580524 h 2401813"/>
              <a:gd name="connsiteX5" fmla="*/ 124580 w 7786912"/>
              <a:gd name="connsiteY5" fmla="*/ 978457 h 2401813"/>
              <a:gd name="connsiteX6" fmla="*/ 285446 w 7786912"/>
              <a:gd name="connsiteY6" fmla="*/ 1291724 h 2401813"/>
              <a:gd name="connsiteX7" fmla="*/ 700313 w 7786912"/>
              <a:gd name="connsiteY7" fmla="*/ 1562658 h 2401813"/>
              <a:gd name="connsiteX8" fmla="*/ 1369179 w 7786912"/>
              <a:gd name="connsiteY8" fmla="*/ 1884391 h 2401813"/>
              <a:gd name="connsiteX9" fmla="*/ 2554512 w 7786912"/>
              <a:gd name="connsiteY9" fmla="*/ 2163790 h 2401813"/>
              <a:gd name="connsiteX10" fmla="*/ 3892247 w 7786912"/>
              <a:gd name="connsiteY10" fmla="*/ 2366991 h 2401813"/>
              <a:gd name="connsiteX11" fmla="*/ 7786912 w 7786912"/>
              <a:gd name="connsiteY11" fmla="*/ 2206126 h 2401813"/>
              <a:gd name="connsiteX0" fmla="*/ 5165313 w 7671444"/>
              <a:gd name="connsiteY0" fmla="*/ 1020998 h 2402019"/>
              <a:gd name="connsiteX1" fmla="*/ 4191645 w 7671444"/>
              <a:gd name="connsiteY1" fmla="*/ 445263 h 2402019"/>
              <a:gd name="connsiteX2" fmla="*/ 1643178 w 7671444"/>
              <a:gd name="connsiteY2" fmla="*/ 4997 h 2402019"/>
              <a:gd name="connsiteX3" fmla="*/ 466312 w 7671444"/>
              <a:gd name="connsiteY3" fmla="*/ 233597 h 2402019"/>
              <a:gd name="connsiteX4" fmla="*/ 68379 w 7671444"/>
              <a:gd name="connsiteY4" fmla="*/ 631530 h 2402019"/>
              <a:gd name="connsiteX5" fmla="*/ 9112 w 7671444"/>
              <a:gd name="connsiteY5" fmla="*/ 978663 h 2402019"/>
              <a:gd name="connsiteX6" fmla="*/ 169978 w 7671444"/>
              <a:gd name="connsiteY6" fmla="*/ 1291930 h 2402019"/>
              <a:gd name="connsiteX7" fmla="*/ 584845 w 7671444"/>
              <a:gd name="connsiteY7" fmla="*/ 1562864 h 2402019"/>
              <a:gd name="connsiteX8" fmla="*/ 1253711 w 7671444"/>
              <a:gd name="connsiteY8" fmla="*/ 1884597 h 2402019"/>
              <a:gd name="connsiteX9" fmla="*/ 2439044 w 7671444"/>
              <a:gd name="connsiteY9" fmla="*/ 2163996 h 2402019"/>
              <a:gd name="connsiteX10" fmla="*/ 3776779 w 7671444"/>
              <a:gd name="connsiteY10" fmla="*/ 2367197 h 2402019"/>
              <a:gd name="connsiteX11" fmla="*/ 7671444 w 7671444"/>
              <a:gd name="connsiteY11" fmla="*/ 2206332 h 2402019"/>
              <a:gd name="connsiteX0" fmla="*/ 5165313 w 7671444"/>
              <a:gd name="connsiteY0" fmla="*/ 988003 h 2369024"/>
              <a:gd name="connsiteX1" fmla="*/ 4191645 w 7671444"/>
              <a:gd name="connsiteY1" fmla="*/ 412268 h 2369024"/>
              <a:gd name="connsiteX2" fmla="*/ 2566045 w 7671444"/>
              <a:gd name="connsiteY2" fmla="*/ 5868 h 2369024"/>
              <a:gd name="connsiteX3" fmla="*/ 466312 w 7671444"/>
              <a:gd name="connsiteY3" fmla="*/ 200602 h 2369024"/>
              <a:gd name="connsiteX4" fmla="*/ 68379 w 7671444"/>
              <a:gd name="connsiteY4" fmla="*/ 598535 h 2369024"/>
              <a:gd name="connsiteX5" fmla="*/ 9112 w 7671444"/>
              <a:gd name="connsiteY5" fmla="*/ 945668 h 2369024"/>
              <a:gd name="connsiteX6" fmla="*/ 169978 w 7671444"/>
              <a:gd name="connsiteY6" fmla="*/ 1258935 h 2369024"/>
              <a:gd name="connsiteX7" fmla="*/ 584845 w 7671444"/>
              <a:gd name="connsiteY7" fmla="*/ 1529869 h 2369024"/>
              <a:gd name="connsiteX8" fmla="*/ 1253711 w 7671444"/>
              <a:gd name="connsiteY8" fmla="*/ 1851602 h 2369024"/>
              <a:gd name="connsiteX9" fmla="*/ 2439044 w 7671444"/>
              <a:gd name="connsiteY9" fmla="*/ 2131001 h 2369024"/>
              <a:gd name="connsiteX10" fmla="*/ 3776779 w 7671444"/>
              <a:gd name="connsiteY10" fmla="*/ 2334202 h 2369024"/>
              <a:gd name="connsiteX11" fmla="*/ 7671444 w 7671444"/>
              <a:gd name="connsiteY11" fmla="*/ 2173337 h 2369024"/>
              <a:gd name="connsiteX0" fmla="*/ 5165313 w 7671444"/>
              <a:gd name="connsiteY0" fmla="*/ 984933 h 2365954"/>
              <a:gd name="connsiteX1" fmla="*/ 4403312 w 7671444"/>
              <a:gd name="connsiteY1" fmla="*/ 332998 h 2365954"/>
              <a:gd name="connsiteX2" fmla="*/ 2566045 w 7671444"/>
              <a:gd name="connsiteY2" fmla="*/ 2798 h 2365954"/>
              <a:gd name="connsiteX3" fmla="*/ 466312 w 7671444"/>
              <a:gd name="connsiteY3" fmla="*/ 197532 h 2365954"/>
              <a:gd name="connsiteX4" fmla="*/ 68379 w 7671444"/>
              <a:gd name="connsiteY4" fmla="*/ 595465 h 2365954"/>
              <a:gd name="connsiteX5" fmla="*/ 9112 w 7671444"/>
              <a:gd name="connsiteY5" fmla="*/ 942598 h 2365954"/>
              <a:gd name="connsiteX6" fmla="*/ 169978 w 7671444"/>
              <a:gd name="connsiteY6" fmla="*/ 1255865 h 2365954"/>
              <a:gd name="connsiteX7" fmla="*/ 584845 w 7671444"/>
              <a:gd name="connsiteY7" fmla="*/ 1526799 h 2365954"/>
              <a:gd name="connsiteX8" fmla="*/ 1253711 w 7671444"/>
              <a:gd name="connsiteY8" fmla="*/ 1848532 h 2365954"/>
              <a:gd name="connsiteX9" fmla="*/ 2439044 w 7671444"/>
              <a:gd name="connsiteY9" fmla="*/ 2127931 h 2365954"/>
              <a:gd name="connsiteX10" fmla="*/ 3776779 w 7671444"/>
              <a:gd name="connsiteY10" fmla="*/ 2331132 h 2365954"/>
              <a:gd name="connsiteX11" fmla="*/ 7671444 w 7671444"/>
              <a:gd name="connsiteY11" fmla="*/ 2170267 h 2365954"/>
              <a:gd name="connsiteX0" fmla="*/ 5199828 w 7705959"/>
              <a:gd name="connsiteY0" fmla="*/ 1006056 h 2387077"/>
              <a:gd name="connsiteX1" fmla="*/ 4437827 w 7705959"/>
              <a:gd name="connsiteY1" fmla="*/ 354121 h 2387077"/>
              <a:gd name="connsiteX2" fmla="*/ 2600560 w 7705959"/>
              <a:gd name="connsiteY2" fmla="*/ 23921 h 2387077"/>
              <a:gd name="connsiteX3" fmla="*/ 1101960 w 7705959"/>
              <a:gd name="connsiteY3" fmla="*/ 91655 h 2387077"/>
              <a:gd name="connsiteX4" fmla="*/ 102894 w 7705959"/>
              <a:gd name="connsiteY4" fmla="*/ 616588 h 2387077"/>
              <a:gd name="connsiteX5" fmla="*/ 43627 w 7705959"/>
              <a:gd name="connsiteY5" fmla="*/ 963721 h 2387077"/>
              <a:gd name="connsiteX6" fmla="*/ 204493 w 7705959"/>
              <a:gd name="connsiteY6" fmla="*/ 1276988 h 2387077"/>
              <a:gd name="connsiteX7" fmla="*/ 619360 w 7705959"/>
              <a:gd name="connsiteY7" fmla="*/ 1547922 h 2387077"/>
              <a:gd name="connsiteX8" fmla="*/ 1288226 w 7705959"/>
              <a:gd name="connsiteY8" fmla="*/ 1869655 h 2387077"/>
              <a:gd name="connsiteX9" fmla="*/ 2473559 w 7705959"/>
              <a:gd name="connsiteY9" fmla="*/ 2149054 h 2387077"/>
              <a:gd name="connsiteX10" fmla="*/ 3811294 w 7705959"/>
              <a:gd name="connsiteY10" fmla="*/ 2352255 h 2387077"/>
              <a:gd name="connsiteX11" fmla="*/ 7705959 w 7705959"/>
              <a:gd name="connsiteY11" fmla="*/ 2191390 h 2387077"/>
              <a:gd name="connsiteX0" fmla="*/ 5161735 w 7667866"/>
              <a:gd name="connsiteY0" fmla="*/ 998788 h 2379809"/>
              <a:gd name="connsiteX1" fmla="*/ 4399734 w 7667866"/>
              <a:gd name="connsiteY1" fmla="*/ 346853 h 2379809"/>
              <a:gd name="connsiteX2" fmla="*/ 2562467 w 7667866"/>
              <a:gd name="connsiteY2" fmla="*/ 16653 h 2379809"/>
              <a:gd name="connsiteX3" fmla="*/ 1063867 w 7667866"/>
              <a:gd name="connsiteY3" fmla="*/ 84387 h 2379809"/>
              <a:gd name="connsiteX4" fmla="*/ 344201 w 7667866"/>
              <a:gd name="connsiteY4" fmla="*/ 389187 h 2379809"/>
              <a:gd name="connsiteX5" fmla="*/ 5534 w 7667866"/>
              <a:gd name="connsiteY5" fmla="*/ 956453 h 2379809"/>
              <a:gd name="connsiteX6" fmla="*/ 166400 w 7667866"/>
              <a:gd name="connsiteY6" fmla="*/ 1269720 h 2379809"/>
              <a:gd name="connsiteX7" fmla="*/ 581267 w 7667866"/>
              <a:gd name="connsiteY7" fmla="*/ 1540654 h 2379809"/>
              <a:gd name="connsiteX8" fmla="*/ 1250133 w 7667866"/>
              <a:gd name="connsiteY8" fmla="*/ 1862387 h 2379809"/>
              <a:gd name="connsiteX9" fmla="*/ 2435466 w 7667866"/>
              <a:gd name="connsiteY9" fmla="*/ 2141786 h 2379809"/>
              <a:gd name="connsiteX10" fmla="*/ 3773201 w 7667866"/>
              <a:gd name="connsiteY10" fmla="*/ 2344987 h 2379809"/>
              <a:gd name="connsiteX11" fmla="*/ 7667866 w 7667866"/>
              <a:gd name="connsiteY11" fmla="*/ 2184122 h 2379809"/>
              <a:gd name="connsiteX0" fmla="*/ 5098426 w 7604557"/>
              <a:gd name="connsiteY0" fmla="*/ 998788 h 2379809"/>
              <a:gd name="connsiteX1" fmla="*/ 4336425 w 7604557"/>
              <a:gd name="connsiteY1" fmla="*/ 346853 h 2379809"/>
              <a:gd name="connsiteX2" fmla="*/ 2499158 w 7604557"/>
              <a:gd name="connsiteY2" fmla="*/ 16653 h 2379809"/>
              <a:gd name="connsiteX3" fmla="*/ 1000558 w 7604557"/>
              <a:gd name="connsiteY3" fmla="*/ 84387 h 2379809"/>
              <a:gd name="connsiteX4" fmla="*/ 280892 w 7604557"/>
              <a:gd name="connsiteY4" fmla="*/ 389187 h 2379809"/>
              <a:gd name="connsiteX5" fmla="*/ 9958 w 7604557"/>
              <a:gd name="connsiteY5" fmla="*/ 778653 h 2379809"/>
              <a:gd name="connsiteX6" fmla="*/ 103091 w 7604557"/>
              <a:gd name="connsiteY6" fmla="*/ 1269720 h 2379809"/>
              <a:gd name="connsiteX7" fmla="*/ 517958 w 7604557"/>
              <a:gd name="connsiteY7" fmla="*/ 1540654 h 2379809"/>
              <a:gd name="connsiteX8" fmla="*/ 1186824 w 7604557"/>
              <a:gd name="connsiteY8" fmla="*/ 1862387 h 2379809"/>
              <a:gd name="connsiteX9" fmla="*/ 2372157 w 7604557"/>
              <a:gd name="connsiteY9" fmla="*/ 2141786 h 2379809"/>
              <a:gd name="connsiteX10" fmla="*/ 3709892 w 7604557"/>
              <a:gd name="connsiteY10" fmla="*/ 2344987 h 2379809"/>
              <a:gd name="connsiteX11" fmla="*/ 7604557 w 7604557"/>
              <a:gd name="connsiteY11" fmla="*/ 2184122 h 2379809"/>
              <a:gd name="connsiteX0" fmla="*/ 5097489 w 7603620"/>
              <a:gd name="connsiteY0" fmla="*/ 998788 h 2379809"/>
              <a:gd name="connsiteX1" fmla="*/ 4335488 w 7603620"/>
              <a:gd name="connsiteY1" fmla="*/ 346853 h 2379809"/>
              <a:gd name="connsiteX2" fmla="*/ 2498221 w 7603620"/>
              <a:gd name="connsiteY2" fmla="*/ 16653 h 2379809"/>
              <a:gd name="connsiteX3" fmla="*/ 999621 w 7603620"/>
              <a:gd name="connsiteY3" fmla="*/ 84387 h 2379809"/>
              <a:gd name="connsiteX4" fmla="*/ 279955 w 7603620"/>
              <a:gd name="connsiteY4" fmla="*/ 389187 h 2379809"/>
              <a:gd name="connsiteX5" fmla="*/ 9021 w 7603620"/>
              <a:gd name="connsiteY5" fmla="*/ 778653 h 2379809"/>
              <a:gd name="connsiteX6" fmla="*/ 102154 w 7603620"/>
              <a:gd name="connsiteY6" fmla="*/ 1269720 h 2379809"/>
              <a:gd name="connsiteX7" fmla="*/ 466221 w 7603620"/>
              <a:gd name="connsiteY7" fmla="*/ 1608387 h 2379809"/>
              <a:gd name="connsiteX8" fmla="*/ 1185887 w 7603620"/>
              <a:gd name="connsiteY8" fmla="*/ 1862387 h 2379809"/>
              <a:gd name="connsiteX9" fmla="*/ 2371220 w 7603620"/>
              <a:gd name="connsiteY9" fmla="*/ 2141786 h 2379809"/>
              <a:gd name="connsiteX10" fmla="*/ 3708955 w 7603620"/>
              <a:gd name="connsiteY10" fmla="*/ 2344987 h 2379809"/>
              <a:gd name="connsiteX11" fmla="*/ 7603620 w 7603620"/>
              <a:gd name="connsiteY11" fmla="*/ 2184122 h 2379809"/>
              <a:gd name="connsiteX0" fmla="*/ 5043732 w 7549863"/>
              <a:gd name="connsiteY0" fmla="*/ 998788 h 2379809"/>
              <a:gd name="connsiteX1" fmla="*/ 4281731 w 7549863"/>
              <a:gd name="connsiteY1" fmla="*/ 346853 h 2379809"/>
              <a:gd name="connsiteX2" fmla="*/ 2444464 w 7549863"/>
              <a:gd name="connsiteY2" fmla="*/ 16653 h 2379809"/>
              <a:gd name="connsiteX3" fmla="*/ 945864 w 7549863"/>
              <a:gd name="connsiteY3" fmla="*/ 84387 h 2379809"/>
              <a:gd name="connsiteX4" fmla="*/ 226198 w 7549863"/>
              <a:gd name="connsiteY4" fmla="*/ 389187 h 2379809"/>
              <a:gd name="connsiteX5" fmla="*/ 22997 w 7549863"/>
              <a:gd name="connsiteY5" fmla="*/ 804053 h 2379809"/>
              <a:gd name="connsiteX6" fmla="*/ 48397 w 7549863"/>
              <a:gd name="connsiteY6" fmla="*/ 1269720 h 2379809"/>
              <a:gd name="connsiteX7" fmla="*/ 412464 w 7549863"/>
              <a:gd name="connsiteY7" fmla="*/ 1608387 h 2379809"/>
              <a:gd name="connsiteX8" fmla="*/ 1132130 w 7549863"/>
              <a:gd name="connsiteY8" fmla="*/ 1862387 h 2379809"/>
              <a:gd name="connsiteX9" fmla="*/ 2317463 w 7549863"/>
              <a:gd name="connsiteY9" fmla="*/ 2141786 h 2379809"/>
              <a:gd name="connsiteX10" fmla="*/ 3655198 w 7549863"/>
              <a:gd name="connsiteY10" fmla="*/ 2344987 h 2379809"/>
              <a:gd name="connsiteX11" fmla="*/ 7549863 w 7549863"/>
              <a:gd name="connsiteY11" fmla="*/ 2184122 h 2379809"/>
              <a:gd name="connsiteX0" fmla="*/ 5050726 w 7556857"/>
              <a:gd name="connsiteY0" fmla="*/ 999463 h 2380484"/>
              <a:gd name="connsiteX1" fmla="*/ 4288725 w 7556857"/>
              <a:gd name="connsiteY1" fmla="*/ 347528 h 2380484"/>
              <a:gd name="connsiteX2" fmla="*/ 2451458 w 7556857"/>
              <a:gd name="connsiteY2" fmla="*/ 17328 h 2380484"/>
              <a:gd name="connsiteX3" fmla="*/ 952858 w 7556857"/>
              <a:gd name="connsiteY3" fmla="*/ 85062 h 2380484"/>
              <a:gd name="connsiteX4" fmla="*/ 334792 w 7556857"/>
              <a:gd name="connsiteY4" fmla="*/ 415262 h 2380484"/>
              <a:gd name="connsiteX5" fmla="*/ 29991 w 7556857"/>
              <a:gd name="connsiteY5" fmla="*/ 804728 h 2380484"/>
              <a:gd name="connsiteX6" fmla="*/ 55391 w 7556857"/>
              <a:gd name="connsiteY6" fmla="*/ 1270395 h 2380484"/>
              <a:gd name="connsiteX7" fmla="*/ 419458 w 7556857"/>
              <a:gd name="connsiteY7" fmla="*/ 1609062 h 2380484"/>
              <a:gd name="connsiteX8" fmla="*/ 1139124 w 7556857"/>
              <a:gd name="connsiteY8" fmla="*/ 1863062 h 2380484"/>
              <a:gd name="connsiteX9" fmla="*/ 2324457 w 7556857"/>
              <a:gd name="connsiteY9" fmla="*/ 2142461 h 2380484"/>
              <a:gd name="connsiteX10" fmla="*/ 3662192 w 7556857"/>
              <a:gd name="connsiteY10" fmla="*/ 2345662 h 2380484"/>
              <a:gd name="connsiteX11" fmla="*/ 7556857 w 7556857"/>
              <a:gd name="connsiteY11" fmla="*/ 2184797 h 2380484"/>
              <a:gd name="connsiteX0" fmla="*/ 5025687 w 7531818"/>
              <a:gd name="connsiteY0" fmla="*/ 999463 h 2380484"/>
              <a:gd name="connsiteX1" fmla="*/ 4263686 w 7531818"/>
              <a:gd name="connsiteY1" fmla="*/ 347528 h 2380484"/>
              <a:gd name="connsiteX2" fmla="*/ 2426419 w 7531818"/>
              <a:gd name="connsiteY2" fmla="*/ 17328 h 2380484"/>
              <a:gd name="connsiteX3" fmla="*/ 927819 w 7531818"/>
              <a:gd name="connsiteY3" fmla="*/ 85062 h 2380484"/>
              <a:gd name="connsiteX4" fmla="*/ 309753 w 7531818"/>
              <a:gd name="connsiteY4" fmla="*/ 415262 h 2380484"/>
              <a:gd name="connsiteX5" fmla="*/ 4952 w 7531818"/>
              <a:gd name="connsiteY5" fmla="*/ 804728 h 2380484"/>
              <a:gd name="connsiteX6" fmla="*/ 140418 w 7531818"/>
              <a:gd name="connsiteY6" fmla="*/ 1287329 h 2380484"/>
              <a:gd name="connsiteX7" fmla="*/ 394419 w 7531818"/>
              <a:gd name="connsiteY7" fmla="*/ 1609062 h 2380484"/>
              <a:gd name="connsiteX8" fmla="*/ 1114085 w 7531818"/>
              <a:gd name="connsiteY8" fmla="*/ 1863062 h 2380484"/>
              <a:gd name="connsiteX9" fmla="*/ 2299418 w 7531818"/>
              <a:gd name="connsiteY9" fmla="*/ 2142461 h 2380484"/>
              <a:gd name="connsiteX10" fmla="*/ 3637153 w 7531818"/>
              <a:gd name="connsiteY10" fmla="*/ 2345662 h 2380484"/>
              <a:gd name="connsiteX11" fmla="*/ 7531818 w 7531818"/>
              <a:gd name="connsiteY11" fmla="*/ 2184797 h 2380484"/>
              <a:gd name="connsiteX0" fmla="*/ 5026420 w 7532551"/>
              <a:gd name="connsiteY0" fmla="*/ 999463 h 2380484"/>
              <a:gd name="connsiteX1" fmla="*/ 4264419 w 7532551"/>
              <a:gd name="connsiteY1" fmla="*/ 347528 h 2380484"/>
              <a:gd name="connsiteX2" fmla="*/ 2427152 w 7532551"/>
              <a:gd name="connsiteY2" fmla="*/ 17328 h 2380484"/>
              <a:gd name="connsiteX3" fmla="*/ 928552 w 7532551"/>
              <a:gd name="connsiteY3" fmla="*/ 85062 h 2380484"/>
              <a:gd name="connsiteX4" fmla="*/ 310486 w 7532551"/>
              <a:gd name="connsiteY4" fmla="*/ 415262 h 2380484"/>
              <a:gd name="connsiteX5" fmla="*/ 5685 w 7532551"/>
              <a:gd name="connsiteY5" fmla="*/ 804728 h 2380484"/>
              <a:gd name="connsiteX6" fmla="*/ 141151 w 7532551"/>
              <a:gd name="connsiteY6" fmla="*/ 1287329 h 2380484"/>
              <a:gd name="connsiteX7" fmla="*/ 496752 w 7532551"/>
              <a:gd name="connsiteY7" fmla="*/ 1532862 h 2380484"/>
              <a:gd name="connsiteX8" fmla="*/ 1114818 w 7532551"/>
              <a:gd name="connsiteY8" fmla="*/ 1863062 h 2380484"/>
              <a:gd name="connsiteX9" fmla="*/ 2300151 w 7532551"/>
              <a:gd name="connsiteY9" fmla="*/ 2142461 h 2380484"/>
              <a:gd name="connsiteX10" fmla="*/ 3637886 w 7532551"/>
              <a:gd name="connsiteY10" fmla="*/ 2345662 h 2380484"/>
              <a:gd name="connsiteX11" fmla="*/ 7532551 w 7532551"/>
              <a:gd name="connsiteY11" fmla="*/ 2184797 h 2380484"/>
              <a:gd name="connsiteX0" fmla="*/ 4979088 w 7485219"/>
              <a:gd name="connsiteY0" fmla="*/ 999463 h 2380484"/>
              <a:gd name="connsiteX1" fmla="*/ 4217087 w 7485219"/>
              <a:gd name="connsiteY1" fmla="*/ 347528 h 2380484"/>
              <a:gd name="connsiteX2" fmla="*/ 2379820 w 7485219"/>
              <a:gd name="connsiteY2" fmla="*/ 17328 h 2380484"/>
              <a:gd name="connsiteX3" fmla="*/ 881220 w 7485219"/>
              <a:gd name="connsiteY3" fmla="*/ 85062 h 2380484"/>
              <a:gd name="connsiteX4" fmla="*/ 263154 w 7485219"/>
              <a:gd name="connsiteY4" fmla="*/ 415262 h 2380484"/>
              <a:gd name="connsiteX5" fmla="*/ 9153 w 7485219"/>
              <a:gd name="connsiteY5" fmla="*/ 821662 h 2380484"/>
              <a:gd name="connsiteX6" fmla="*/ 93819 w 7485219"/>
              <a:gd name="connsiteY6" fmla="*/ 1287329 h 2380484"/>
              <a:gd name="connsiteX7" fmla="*/ 449420 w 7485219"/>
              <a:gd name="connsiteY7" fmla="*/ 1532862 h 2380484"/>
              <a:gd name="connsiteX8" fmla="*/ 1067486 w 7485219"/>
              <a:gd name="connsiteY8" fmla="*/ 1863062 h 2380484"/>
              <a:gd name="connsiteX9" fmla="*/ 2252819 w 7485219"/>
              <a:gd name="connsiteY9" fmla="*/ 2142461 h 2380484"/>
              <a:gd name="connsiteX10" fmla="*/ 3590554 w 7485219"/>
              <a:gd name="connsiteY10" fmla="*/ 2345662 h 2380484"/>
              <a:gd name="connsiteX11" fmla="*/ 7485219 w 7485219"/>
              <a:gd name="connsiteY11" fmla="*/ 2184797 h 2380484"/>
              <a:gd name="connsiteX0" fmla="*/ 4972372 w 7478503"/>
              <a:gd name="connsiteY0" fmla="*/ 999463 h 2380484"/>
              <a:gd name="connsiteX1" fmla="*/ 4210371 w 7478503"/>
              <a:gd name="connsiteY1" fmla="*/ 347528 h 2380484"/>
              <a:gd name="connsiteX2" fmla="*/ 2373104 w 7478503"/>
              <a:gd name="connsiteY2" fmla="*/ 17328 h 2380484"/>
              <a:gd name="connsiteX3" fmla="*/ 874504 w 7478503"/>
              <a:gd name="connsiteY3" fmla="*/ 85062 h 2380484"/>
              <a:gd name="connsiteX4" fmla="*/ 256438 w 7478503"/>
              <a:gd name="connsiteY4" fmla="*/ 415262 h 2380484"/>
              <a:gd name="connsiteX5" fmla="*/ 2437 w 7478503"/>
              <a:gd name="connsiteY5" fmla="*/ 821662 h 2380484"/>
              <a:gd name="connsiteX6" fmla="*/ 146369 w 7478503"/>
              <a:gd name="connsiteY6" fmla="*/ 1270396 h 2380484"/>
              <a:gd name="connsiteX7" fmla="*/ 442704 w 7478503"/>
              <a:gd name="connsiteY7" fmla="*/ 1532862 h 2380484"/>
              <a:gd name="connsiteX8" fmla="*/ 1060770 w 7478503"/>
              <a:gd name="connsiteY8" fmla="*/ 1863062 h 2380484"/>
              <a:gd name="connsiteX9" fmla="*/ 2246103 w 7478503"/>
              <a:gd name="connsiteY9" fmla="*/ 2142461 h 2380484"/>
              <a:gd name="connsiteX10" fmla="*/ 3583838 w 7478503"/>
              <a:gd name="connsiteY10" fmla="*/ 2345662 h 2380484"/>
              <a:gd name="connsiteX11" fmla="*/ 7478503 w 7478503"/>
              <a:gd name="connsiteY11" fmla="*/ 2184797 h 2380484"/>
              <a:gd name="connsiteX0" fmla="*/ 4972341 w 7478472"/>
              <a:gd name="connsiteY0" fmla="*/ 999463 h 2380484"/>
              <a:gd name="connsiteX1" fmla="*/ 4210340 w 7478472"/>
              <a:gd name="connsiteY1" fmla="*/ 347528 h 2380484"/>
              <a:gd name="connsiteX2" fmla="*/ 2373073 w 7478472"/>
              <a:gd name="connsiteY2" fmla="*/ 17328 h 2380484"/>
              <a:gd name="connsiteX3" fmla="*/ 874473 w 7478472"/>
              <a:gd name="connsiteY3" fmla="*/ 85062 h 2380484"/>
              <a:gd name="connsiteX4" fmla="*/ 256407 w 7478472"/>
              <a:gd name="connsiteY4" fmla="*/ 415262 h 2380484"/>
              <a:gd name="connsiteX5" fmla="*/ 2406 w 7478472"/>
              <a:gd name="connsiteY5" fmla="*/ 821662 h 2380484"/>
              <a:gd name="connsiteX6" fmla="*/ 146338 w 7478472"/>
              <a:gd name="connsiteY6" fmla="*/ 1270396 h 2380484"/>
              <a:gd name="connsiteX7" fmla="*/ 434206 w 7478472"/>
              <a:gd name="connsiteY7" fmla="*/ 1549796 h 2380484"/>
              <a:gd name="connsiteX8" fmla="*/ 1060739 w 7478472"/>
              <a:gd name="connsiteY8" fmla="*/ 1863062 h 2380484"/>
              <a:gd name="connsiteX9" fmla="*/ 2246072 w 7478472"/>
              <a:gd name="connsiteY9" fmla="*/ 2142461 h 2380484"/>
              <a:gd name="connsiteX10" fmla="*/ 3583807 w 7478472"/>
              <a:gd name="connsiteY10" fmla="*/ 2345662 h 2380484"/>
              <a:gd name="connsiteX11" fmla="*/ 7478472 w 7478472"/>
              <a:gd name="connsiteY11" fmla="*/ 2184797 h 2380484"/>
              <a:gd name="connsiteX0" fmla="*/ 4972341 w 7546206"/>
              <a:gd name="connsiteY0" fmla="*/ 999463 h 2362216"/>
              <a:gd name="connsiteX1" fmla="*/ 4210340 w 7546206"/>
              <a:gd name="connsiteY1" fmla="*/ 347528 h 2362216"/>
              <a:gd name="connsiteX2" fmla="*/ 2373073 w 7546206"/>
              <a:gd name="connsiteY2" fmla="*/ 17328 h 2362216"/>
              <a:gd name="connsiteX3" fmla="*/ 874473 w 7546206"/>
              <a:gd name="connsiteY3" fmla="*/ 85062 h 2362216"/>
              <a:gd name="connsiteX4" fmla="*/ 256407 w 7546206"/>
              <a:gd name="connsiteY4" fmla="*/ 415262 h 2362216"/>
              <a:gd name="connsiteX5" fmla="*/ 2406 w 7546206"/>
              <a:gd name="connsiteY5" fmla="*/ 821662 h 2362216"/>
              <a:gd name="connsiteX6" fmla="*/ 146338 w 7546206"/>
              <a:gd name="connsiteY6" fmla="*/ 1270396 h 2362216"/>
              <a:gd name="connsiteX7" fmla="*/ 434206 w 7546206"/>
              <a:gd name="connsiteY7" fmla="*/ 1549796 h 2362216"/>
              <a:gd name="connsiteX8" fmla="*/ 1060739 w 7546206"/>
              <a:gd name="connsiteY8" fmla="*/ 1863062 h 2362216"/>
              <a:gd name="connsiteX9" fmla="*/ 2246072 w 7546206"/>
              <a:gd name="connsiteY9" fmla="*/ 2142461 h 2362216"/>
              <a:gd name="connsiteX10" fmla="*/ 3583807 w 7546206"/>
              <a:gd name="connsiteY10" fmla="*/ 2345662 h 2362216"/>
              <a:gd name="connsiteX11" fmla="*/ 7546206 w 7546206"/>
              <a:gd name="connsiteY11" fmla="*/ 2108597 h 2362216"/>
              <a:gd name="connsiteX0" fmla="*/ 4972341 w 7546206"/>
              <a:gd name="connsiteY0" fmla="*/ 999463 h 2415135"/>
              <a:gd name="connsiteX1" fmla="*/ 4210340 w 7546206"/>
              <a:gd name="connsiteY1" fmla="*/ 347528 h 2415135"/>
              <a:gd name="connsiteX2" fmla="*/ 2373073 w 7546206"/>
              <a:gd name="connsiteY2" fmla="*/ 17328 h 2415135"/>
              <a:gd name="connsiteX3" fmla="*/ 874473 w 7546206"/>
              <a:gd name="connsiteY3" fmla="*/ 85062 h 2415135"/>
              <a:gd name="connsiteX4" fmla="*/ 256407 w 7546206"/>
              <a:gd name="connsiteY4" fmla="*/ 415262 h 2415135"/>
              <a:gd name="connsiteX5" fmla="*/ 2406 w 7546206"/>
              <a:gd name="connsiteY5" fmla="*/ 821662 h 2415135"/>
              <a:gd name="connsiteX6" fmla="*/ 146338 w 7546206"/>
              <a:gd name="connsiteY6" fmla="*/ 1270396 h 2415135"/>
              <a:gd name="connsiteX7" fmla="*/ 434206 w 7546206"/>
              <a:gd name="connsiteY7" fmla="*/ 1549796 h 2415135"/>
              <a:gd name="connsiteX8" fmla="*/ 1060739 w 7546206"/>
              <a:gd name="connsiteY8" fmla="*/ 1863062 h 2415135"/>
              <a:gd name="connsiteX9" fmla="*/ 2246072 w 7546206"/>
              <a:gd name="connsiteY9" fmla="*/ 2142461 h 2415135"/>
              <a:gd name="connsiteX10" fmla="*/ 3583807 w 7546206"/>
              <a:gd name="connsiteY10" fmla="*/ 2345662 h 2415135"/>
              <a:gd name="connsiteX11" fmla="*/ 7546206 w 7546206"/>
              <a:gd name="connsiteY11" fmla="*/ 2108597 h 24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46206" h="2415135">
                <a:moveTo>
                  <a:pt x="4972341" y="999463"/>
                </a:moveTo>
                <a:cubicBezTo>
                  <a:pt x="4974457" y="760279"/>
                  <a:pt x="4643551" y="511217"/>
                  <a:pt x="4210340" y="347528"/>
                </a:cubicBezTo>
                <a:cubicBezTo>
                  <a:pt x="3777129" y="183839"/>
                  <a:pt x="2929051" y="61072"/>
                  <a:pt x="2373073" y="17328"/>
                </a:cubicBezTo>
                <a:cubicBezTo>
                  <a:pt x="1817095" y="-26416"/>
                  <a:pt x="1227251" y="18740"/>
                  <a:pt x="874473" y="85062"/>
                </a:cubicBezTo>
                <a:cubicBezTo>
                  <a:pt x="521695" y="151384"/>
                  <a:pt x="401751" y="292495"/>
                  <a:pt x="256407" y="415262"/>
                </a:cubicBezTo>
                <a:cubicBezTo>
                  <a:pt x="111063" y="538029"/>
                  <a:pt x="20751" y="679140"/>
                  <a:pt x="2406" y="821662"/>
                </a:cubicBezTo>
                <a:cubicBezTo>
                  <a:pt x="-15939" y="964184"/>
                  <a:pt x="74371" y="1149040"/>
                  <a:pt x="146338" y="1270396"/>
                </a:cubicBezTo>
                <a:cubicBezTo>
                  <a:pt x="218305" y="1391752"/>
                  <a:pt x="281806" y="1451018"/>
                  <a:pt x="434206" y="1549796"/>
                </a:cubicBezTo>
                <a:cubicBezTo>
                  <a:pt x="586606" y="1648574"/>
                  <a:pt x="758762" y="1764285"/>
                  <a:pt x="1060739" y="1863062"/>
                </a:cubicBezTo>
                <a:cubicBezTo>
                  <a:pt x="1362716" y="1961839"/>
                  <a:pt x="1825561" y="2062028"/>
                  <a:pt x="2246072" y="2142461"/>
                </a:cubicBezTo>
                <a:cubicBezTo>
                  <a:pt x="2666583" y="2222894"/>
                  <a:pt x="3167529" y="2303329"/>
                  <a:pt x="3583807" y="2345662"/>
                </a:cubicBezTo>
                <a:cubicBezTo>
                  <a:pt x="4042418" y="2387995"/>
                  <a:pt x="7077718" y="2565797"/>
                  <a:pt x="7546206" y="210859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909DA91-5C7A-1D04-3F0F-00237E94CF41}"/>
              </a:ext>
            </a:extLst>
          </p:cNvPr>
          <p:cNvSpPr/>
          <p:nvPr/>
        </p:nvSpPr>
        <p:spPr>
          <a:xfrm>
            <a:off x="3181350" y="2209800"/>
            <a:ext cx="4591050" cy="615499"/>
          </a:xfrm>
          <a:custGeom>
            <a:avLst/>
            <a:gdLst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884333 w 6121400"/>
              <a:gd name="connsiteY5" fmla="*/ 211667 h 827855"/>
              <a:gd name="connsiteX6" fmla="*/ 6121400 w 6121400"/>
              <a:gd name="connsiteY6" fmla="*/ 0 h 827855"/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943599 w 6121400"/>
              <a:gd name="connsiteY5" fmla="*/ 381001 h 827855"/>
              <a:gd name="connsiteX6" fmla="*/ 6121400 w 6121400"/>
              <a:gd name="connsiteY6" fmla="*/ 0 h 827855"/>
              <a:gd name="connsiteX0" fmla="*/ 0 w 6121400"/>
              <a:gd name="connsiteY0" fmla="*/ 262467 h 825463"/>
              <a:gd name="connsiteX1" fmla="*/ 431800 w 6121400"/>
              <a:gd name="connsiteY1" fmla="*/ 516467 h 825463"/>
              <a:gd name="connsiteX2" fmla="*/ 1854200 w 6121400"/>
              <a:gd name="connsiteY2" fmla="*/ 787400 h 825463"/>
              <a:gd name="connsiteX3" fmla="*/ 3437467 w 6121400"/>
              <a:gd name="connsiteY3" fmla="*/ 812800 h 825463"/>
              <a:gd name="connsiteX4" fmla="*/ 5173134 w 6121400"/>
              <a:gd name="connsiteY4" fmla="*/ 685800 h 825463"/>
              <a:gd name="connsiteX5" fmla="*/ 5943599 w 6121400"/>
              <a:gd name="connsiteY5" fmla="*/ 381001 h 825463"/>
              <a:gd name="connsiteX6" fmla="*/ 6121400 w 6121400"/>
              <a:gd name="connsiteY6" fmla="*/ 0 h 825463"/>
              <a:gd name="connsiteX0" fmla="*/ 0 w 6121400"/>
              <a:gd name="connsiteY0" fmla="*/ 262467 h 820665"/>
              <a:gd name="connsiteX1" fmla="*/ 770467 w 6121400"/>
              <a:gd name="connsiteY1" fmla="*/ 626534 h 820665"/>
              <a:gd name="connsiteX2" fmla="*/ 1854200 w 6121400"/>
              <a:gd name="connsiteY2" fmla="*/ 787400 h 820665"/>
              <a:gd name="connsiteX3" fmla="*/ 3437467 w 6121400"/>
              <a:gd name="connsiteY3" fmla="*/ 812800 h 820665"/>
              <a:gd name="connsiteX4" fmla="*/ 5173134 w 6121400"/>
              <a:gd name="connsiteY4" fmla="*/ 685800 h 820665"/>
              <a:gd name="connsiteX5" fmla="*/ 5943599 w 6121400"/>
              <a:gd name="connsiteY5" fmla="*/ 381001 h 820665"/>
              <a:gd name="connsiteX6" fmla="*/ 6121400 w 6121400"/>
              <a:gd name="connsiteY6" fmla="*/ 0 h 82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1400" h="820665">
                <a:moveTo>
                  <a:pt x="0" y="262467"/>
                </a:moveTo>
                <a:cubicBezTo>
                  <a:pt x="61383" y="345722"/>
                  <a:pt x="461434" y="539045"/>
                  <a:pt x="770467" y="626534"/>
                </a:cubicBezTo>
                <a:cubicBezTo>
                  <a:pt x="1079500" y="714023"/>
                  <a:pt x="1409700" y="756356"/>
                  <a:pt x="1854200" y="787400"/>
                </a:cubicBezTo>
                <a:cubicBezTo>
                  <a:pt x="2298700" y="818444"/>
                  <a:pt x="2884311" y="829733"/>
                  <a:pt x="3437467" y="812800"/>
                </a:cubicBezTo>
                <a:cubicBezTo>
                  <a:pt x="3990623" y="795867"/>
                  <a:pt x="4755445" y="757767"/>
                  <a:pt x="5173134" y="685800"/>
                </a:cubicBezTo>
                <a:cubicBezTo>
                  <a:pt x="5590823" y="613834"/>
                  <a:pt x="5786966" y="489656"/>
                  <a:pt x="5943599" y="381001"/>
                </a:cubicBezTo>
                <a:cubicBezTo>
                  <a:pt x="6100232" y="272346"/>
                  <a:pt x="6081183" y="51506"/>
                  <a:pt x="6121400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D16B472-337B-7A73-22F9-6BFC3C72B630}"/>
              </a:ext>
            </a:extLst>
          </p:cNvPr>
          <p:cNvSpPr/>
          <p:nvPr/>
        </p:nvSpPr>
        <p:spPr>
          <a:xfrm>
            <a:off x="4692650" y="1866900"/>
            <a:ext cx="2835540" cy="692357"/>
          </a:xfrm>
          <a:custGeom>
            <a:avLst/>
            <a:gdLst>
              <a:gd name="connsiteX0" fmla="*/ 3683000 w 3780720"/>
              <a:gd name="connsiteY0" fmla="*/ 0 h 923142"/>
              <a:gd name="connsiteX1" fmla="*/ 3767666 w 3780720"/>
              <a:gd name="connsiteY1" fmla="*/ 330200 h 923142"/>
              <a:gd name="connsiteX2" fmla="*/ 3437466 w 3780720"/>
              <a:gd name="connsiteY2" fmla="*/ 635000 h 923142"/>
              <a:gd name="connsiteX3" fmla="*/ 2870200 w 3780720"/>
              <a:gd name="connsiteY3" fmla="*/ 770467 h 923142"/>
              <a:gd name="connsiteX4" fmla="*/ 1896533 w 3780720"/>
              <a:gd name="connsiteY4" fmla="*/ 889000 h 923142"/>
              <a:gd name="connsiteX5" fmla="*/ 1134533 w 3780720"/>
              <a:gd name="connsiteY5" fmla="*/ 922867 h 923142"/>
              <a:gd name="connsiteX6" fmla="*/ 643466 w 3780720"/>
              <a:gd name="connsiteY6" fmla="*/ 905933 h 923142"/>
              <a:gd name="connsiteX7" fmla="*/ 0 w 3780720"/>
              <a:gd name="connsiteY7" fmla="*/ 872067 h 92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0720" h="923142">
                <a:moveTo>
                  <a:pt x="3683000" y="0"/>
                </a:moveTo>
                <a:cubicBezTo>
                  <a:pt x="3745794" y="112183"/>
                  <a:pt x="3808588" y="224367"/>
                  <a:pt x="3767666" y="330200"/>
                </a:cubicBezTo>
                <a:cubicBezTo>
                  <a:pt x="3726744" y="436033"/>
                  <a:pt x="3587044" y="561622"/>
                  <a:pt x="3437466" y="635000"/>
                </a:cubicBezTo>
                <a:cubicBezTo>
                  <a:pt x="3287888" y="708378"/>
                  <a:pt x="3127022" y="728134"/>
                  <a:pt x="2870200" y="770467"/>
                </a:cubicBezTo>
                <a:cubicBezTo>
                  <a:pt x="2613378" y="812800"/>
                  <a:pt x="2185811" y="863600"/>
                  <a:pt x="1896533" y="889000"/>
                </a:cubicBezTo>
                <a:cubicBezTo>
                  <a:pt x="1607255" y="914400"/>
                  <a:pt x="1343377" y="920045"/>
                  <a:pt x="1134533" y="922867"/>
                </a:cubicBezTo>
                <a:cubicBezTo>
                  <a:pt x="925689" y="925689"/>
                  <a:pt x="643466" y="905933"/>
                  <a:pt x="643466" y="905933"/>
                </a:cubicBezTo>
                <a:lnTo>
                  <a:pt x="0" y="872067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468A7BD0-7D9B-6AF2-3376-73DAAC212245}"/>
              </a:ext>
            </a:extLst>
          </p:cNvPr>
          <p:cNvSpPr/>
          <p:nvPr/>
        </p:nvSpPr>
        <p:spPr>
          <a:xfrm>
            <a:off x="1587400" y="1442050"/>
            <a:ext cx="5347905" cy="2370026"/>
          </a:xfrm>
          <a:custGeom>
            <a:avLst/>
            <a:gdLst>
              <a:gd name="connsiteX0" fmla="*/ 6892001 w 6892001"/>
              <a:gd name="connsiteY0" fmla="*/ 3158700 h 3286361"/>
              <a:gd name="connsiteX1" fmla="*/ 5892935 w 6892001"/>
              <a:gd name="connsiteY1" fmla="*/ 3285700 h 3286361"/>
              <a:gd name="connsiteX2" fmla="*/ 4639868 w 6892001"/>
              <a:gd name="connsiteY2" fmla="*/ 3201034 h 3286361"/>
              <a:gd name="connsiteX3" fmla="*/ 3183601 w 6892001"/>
              <a:gd name="connsiteY3" fmla="*/ 3040167 h 3286361"/>
              <a:gd name="connsiteX4" fmla="*/ 1498735 w 6892001"/>
              <a:gd name="connsiteY4" fmla="*/ 2667634 h 3286361"/>
              <a:gd name="connsiteX5" fmla="*/ 296468 w 6892001"/>
              <a:gd name="connsiteY5" fmla="*/ 1956434 h 3286361"/>
              <a:gd name="connsiteX6" fmla="*/ 135 w 6892001"/>
              <a:gd name="connsiteY6" fmla="*/ 1253700 h 3286361"/>
              <a:gd name="connsiteX7" fmla="*/ 279535 w 6892001"/>
              <a:gd name="connsiteY7" fmla="*/ 618700 h 3286361"/>
              <a:gd name="connsiteX8" fmla="*/ 1456401 w 6892001"/>
              <a:gd name="connsiteY8" fmla="*/ 42967 h 3286361"/>
              <a:gd name="connsiteX9" fmla="*/ 2912668 w 6892001"/>
              <a:gd name="connsiteY9" fmla="*/ 51434 h 3286361"/>
              <a:gd name="connsiteX10" fmla="*/ 4377401 w 6892001"/>
              <a:gd name="connsiteY10" fmla="*/ 127634 h 3286361"/>
              <a:gd name="connsiteX11" fmla="*/ 5486535 w 6892001"/>
              <a:gd name="connsiteY11" fmla="*/ 627167 h 3286361"/>
              <a:gd name="connsiteX12" fmla="*/ 5876001 w 6892001"/>
              <a:gd name="connsiteY12" fmla="*/ 1008167 h 3286361"/>
              <a:gd name="connsiteX13" fmla="*/ 5867535 w 6892001"/>
              <a:gd name="connsiteY13" fmla="*/ 1194434 h 3286361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867535 w 6892001"/>
              <a:gd name="connsiteY13" fmla="*/ 1197459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52668 w 6892001"/>
              <a:gd name="connsiteY11" fmla="*/ 664058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20339 h 3248000"/>
              <a:gd name="connsiteX1" fmla="*/ 5892935 w 6892001"/>
              <a:gd name="connsiteY1" fmla="*/ 3247339 h 3248000"/>
              <a:gd name="connsiteX2" fmla="*/ 4639868 w 6892001"/>
              <a:gd name="connsiteY2" fmla="*/ 3162673 h 3248000"/>
              <a:gd name="connsiteX3" fmla="*/ 3183601 w 6892001"/>
              <a:gd name="connsiteY3" fmla="*/ 3001806 h 3248000"/>
              <a:gd name="connsiteX4" fmla="*/ 1498735 w 6892001"/>
              <a:gd name="connsiteY4" fmla="*/ 2629273 h 3248000"/>
              <a:gd name="connsiteX5" fmla="*/ 296468 w 6892001"/>
              <a:gd name="connsiteY5" fmla="*/ 1918073 h 3248000"/>
              <a:gd name="connsiteX6" fmla="*/ 135 w 6892001"/>
              <a:gd name="connsiteY6" fmla="*/ 1215339 h 3248000"/>
              <a:gd name="connsiteX7" fmla="*/ 279535 w 6892001"/>
              <a:gd name="connsiteY7" fmla="*/ 580339 h 3248000"/>
              <a:gd name="connsiteX8" fmla="*/ 1456401 w 6892001"/>
              <a:gd name="connsiteY8" fmla="*/ 72340 h 3248000"/>
              <a:gd name="connsiteX9" fmla="*/ 2912668 w 6892001"/>
              <a:gd name="connsiteY9" fmla="*/ 13073 h 3248000"/>
              <a:gd name="connsiteX10" fmla="*/ 4360467 w 6892001"/>
              <a:gd name="connsiteY10" fmla="*/ 165473 h 3248000"/>
              <a:gd name="connsiteX11" fmla="*/ 5452668 w 6892001"/>
              <a:gd name="connsiteY11" fmla="*/ 622672 h 3248000"/>
              <a:gd name="connsiteX12" fmla="*/ 5808267 w 6892001"/>
              <a:gd name="connsiteY12" fmla="*/ 944406 h 3248000"/>
              <a:gd name="connsiteX13" fmla="*/ 5689735 w 6892001"/>
              <a:gd name="connsiteY13" fmla="*/ 1249206 h 3248000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498735 w 6892001"/>
              <a:gd name="connsiteY4" fmla="*/ 26323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558001 w 6892001"/>
              <a:gd name="connsiteY4" fmla="*/ 25815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09734"/>
              <a:gd name="connsiteX1" fmla="*/ 5892935 w 6892001"/>
              <a:gd name="connsiteY1" fmla="*/ 3208064 h 3209734"/>
              <a:gd name="connsiteX2" fmla="*/ 4639868 w 6892001"/>
              <a:gd name="connsiteY2" fmla="*/ 3165732 h 3209734"/>
              <a:gd name="connsiteX3" fmla="*/ 3183601 w 6892001"/>
              <a:gd name="connsiteY3" fmla="*/ 3004865 h 3209734"/>
              <a:gd name="connsiteX4" fmla="*/ 1558001 w 6892001"/>
              <a:gd name="connsiteY4" fmla="*/ 2581532 h 3209734"/>
              <a:gd name="connsiteX5" fmla="*/ 296468 w 6892001"/>
              <a:gd name="connsiteY5" fmla="*/ 1921132 h 3209734"/>
              <a:gd name="connsiteX6" fmla="*/ 135 w 6892001"/>
              <a:gd name="connsiteY6" fmla="*/ 1218398 h 3209734"/>
              <a:gd name="connsiteX7" fmla="*/ 279535 w 6892001"/>
              <a:gd name="connsiteY7" fmla="*/ 583398 h 3209734"/>
              <a:gd name="connsiteX8" fmla="*/ 1456401 w 6892001"/>
              <a:gd name="connsiteY8" fmla="*/ 75399 h 3209734"/>
              <a:gd name="connsiteX9" fmla="*/ 2912668 w 6892001"/>
              <a:gd name="connsiteY9" fmla="*/ 16132 h 3209734"/>
              <a:gd name="connsiteX10" fmla="*/ 4343533 w 6892001"/>
              <a:gd name="connsiteY10" fmla="*/ 210865 h 3209734"/>
              <a:gd name="connsiteX11" fmla="*/ 5452668 w 6892001"/>
              <a:gd name="connsiteY11" fmla="*/ 625731 h 3209734"/>
              <a:gd name="connsiteX12" fmla="*/ 5808267 w 6892001"/>
              <a:gd name="connsiteY12" fmla="*/ 947465 h 3209734"/>
              <a:gd name="connsiteX13" fmla="*/ 5689735 w 6892001"/>
              <a:gd name="connsiteY13" fmla="*/ 1252265 h 3209734"/>
              <a:gd name="connsiteX0" fmla="*/ 6892001 w 6892001"/>
              <a:gd name="connsiteY0" fmla="*/ 3123398 h 3210608"/>
              <a:gd name="connsiteX1" fmla="*/ 5892935 w 6892001"/>
              <a:gd name="connsiteY1" fmla="*/ 3208064 h 3210608"/>
              <a:gd name="connsiteX2" fmla="*/ 4639868 w 6892001"/>
              <a:gd name="connsiteY2" fmla="*/ 3165732 h 3210608"/>
              <a:gd name="connsiteX3" fmla="*/ 3217467 w 6892001"/>
              <a:gd name="connsiteY3" fmla="*/ 2945598 h 3210608"/>
              <a:gd name="connsiteX4" fmla="*/ 1558001 w 6892001"/>
              <a:gd name="connsiteY4" fmla="*/ 2581532 h 3210608"/>
              <a:gd name="connsiteX5" fmla="*/ 296468 w 6892001"/>
              <a:gd name="connsiteY5" fmla="*/ 1921132 h 3210608"/>
              <a:gd name="connsiteX6" fmla="*/ 135 w 6892001"/>
              <a:gd name="connsiteY6" fmla="*/ 1218398 h 3210608"/>
              <a:gd name="connsiteX7" fmla="*/ 279535 w 6892001"/>
              <a:gd name="connsiteY7" fmla="*/ 583398 h 3210608"/>
              <a:gd name="connsiteX8" fmla="*/ 1456401 w 6892001"/>
              <a:gd name="connsiteY8" fmla="*/ 75399 h 3210608"/>
              <a:gd name="connsiteX9" fmla="*/ 2912668 w 6892001"/>
              <a:gd name="connsiteY9" fmla="*/ 16132 h 3210608"/>
              <a:gd name="connsiteX10" fmla="*/ 4343533 w 6892001"/>
              <a:gd name="connsiteY10" fmla="*/ 210865 h 3210608"/>
              <a:gd name="connsiteX11" fmla="*/ 5452668 w 6892001"/>
              <a:gd name="connsiteY11" fmla="*/ 625731 h 3210608"/>
              <a:gd name="connsiteX12" fmla="*/ 5808267 w 6892001"/>
              <a:gd name="connsiteY12" fmla="*/ 947465 h 3210608"/>
              <a:gd name="connsiteX13" fmla="*/ 5689735 w 6892001"/>
              <a:gd name="connsiteY13" fmla="*/ 1252265 h 3210608"/>
              <a:gd name="connsiteX0" fmla="*/ 6892001 w 6892001"/>
              <a:gd name="connsiteY0" fmla="*/ 3123398 h 3208260"/>
              <a:gd name="connsiteX1" fmla="*/ 5892935 w 6892001"/>
              <a:gd name="connsiteY1" fmla="*/ 3208064 h 3208260"/>
              <a:gd name="connsiteX2" fmla="*/ 4673734 w 6892001"/>
              <a:gd name="connsiteY2" fmla="*/ 3106465 h 3208260"/>
              <a:gd name="connsiteX3" fmla="*/ 3217467 w 6892001"/>
              <a:gd name="connsiteY3" fmla="*/ 2945598 h 3208260"/>
              <a:gd name="connsiteX4" fmla="*/ 1558001 w 6892001"/>
              <a:gd name="connsiteY4" fmla="*/ 2581532 h 3208260"/>
              <a:gd name="connsiteX5" fmla="*/ 296468 w 6892001"/>
              <a:gd name="connsiteY5" fmla="*/ 1921132 h 3208260"/>
              <a:gd name="connsiteX6" fmla="*/ 135 w 6892001"/>
              <a:gd name="connsiteY6" fmla="*/ 1218398 h 3208260"/>
              <a:gd name="connsiteX7" fmla="*/ 279535 w 6892001"/>
              <a:gd name="connsiteY7" fmla="*/ 583398 h 3208260"/>
              <a:gd name="connsiteX8" fmla="*/ 1456401 w 6892001"/>
              <a:gd name="connsiteY8" fmla="*/ 75399 h 3208260"/>
              <a:gd name="connsiteX9" fmla="*/ 2912668 w 6892001"/>
              <a:gd name="connsiteY9" fmla="*/ 16132 h 3208260"/>
              <a:gd name="connsiteX10" fmla="*/ 4343533 w 6892001"/>
              <a:gd name="connsiteY10" fmla="*/ 210865 h 3208260"/>
              <a:gd name="connsiteX11" fmla="*/ 5452668 w 6892001"/>
              <a:gd name="connsiteY11" fmla="*/ 625731 h 3208260"/>
              <a:gd name="connsiteX12" fmla="*/ 5808267 w 6892001"/>
              <a:gd name="connsiteY12" fmla="*/ 947465 h 3208260"/>
              <a:gd name="connsiteX13" fmla="*/ 5689735 w 6892001"/>
              <a:gd name="connsiteY13" fmla="*/ 1252265 h 3208260"/>
              <a:gd name="connsiteX0" fmla="*/ 6892001 w 6892001"/>
              <a:gd name="connsiteY0" fmla="*/ 3123398 h 3164054"/>
              <a:gd name="connsiteX1" fmla="*/ 5918335 w 6892001"/>
              <a:gd name="connsiteY1" fmla="*/ 3157264 h 3164054"/>
              <a:gd name="connsiteX2" fmla="*/ 4673734 w 6892001"/>
              <a:gd name="connsiteY2" fmla="*/ 3106465 h 3164054"/>
              <a:gd name="connsiteX3" fmla="*/ 3217467 w 6892001"/>
              <a:gd name="connsiteY3" fmla="*/ 2945598 h 3164054"/>
              <a:gd name="connsiteX4" fmla="*/ 1558001 w 6892001"/>
              <a:gd name="connsiteY4" fmla="*/ 2581532 h 3164054"/>
              <a:gd name="connsiteX5" fmla="*/ 296468 w 6892001"/>
              <a:gd name="connsiteY5" fmla="*/ 1921132 h 3164054"/>
              <a:gd name="connsiteX6" fmla="*/ 135 w 6892001"/>
              <a:gd name="connsiteY6" fmla="*/ 1218398 h 3164054"/>
              <a:gd name="connsiteX7" fmla="*/ 279535 w 6892001"/>
              <a:gd name="connsiteY7" fmla="*/ 583398 h 3164054"/>
              <a:gd name="connsiteX8" fmla="*/ 1456401 w 6892001"/>
              <a:gd name="connsiteY8" fmla="*/ 75399 h 3164054"/>
              <a:gd name="connsiteX9" fmla="*/ 2912668 w 6892001"/>
              <a:gd name="connsiteY9" fmla="*/ 16132 h 3164054"/>
              <a:gd name="connsiteX10" fmla="*/ 4343533 w 6892001"/>
              <a:gd name="connsiteY10" fmla="*/ 210865 h 3164054"/>
              <a:gd name="connsiteX11" fmla="*/ 5452668 w 6892001"/>
              <a:gd name="connsiteY11" fmla="*/ 625731 h 3164054"/>
              <a:gd name="connsiteX12" fmla="*/ 5808267 w 6892001"/>
              <a:gd name="connsiteY12" fmla="*/ 947465 h 3164054"/>
              <a:gd name="connsiteX13" fmla="*/ 5689735 w 6892001"/>
              <a:gd name="connsiteY13" fmla="*/ 1252265 h 3164054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540" h="3160035">
                <a:moveTo>
                  <a:pt x="7130540" y="3035934"/>
                </a:moveTo>
                <a:cubicBezTo>
                  <a:pt x="6818684" y="3151566"/>
                  <a:pt x="6327803" y="3145509"/>
                  <a:pt x="5918335" y="3157264"/>
                </a:cubicBezTo>
                <a:cubicBezTo>
                  <a:pt x="5508867" y="3169019"/>
                  <a:pt x="5123879" y="3141743"/>
                  <a:pt x="4673734" y="3106465"/>
                </a:cubicBezTo>
                <a:cubicBezTo>
                  <a:pt x="4223589" y="3071187"/>
                  <a:pt x="3736756" y="3033087"/>
                  <a:pt x="3217467" y="2945598"/>
                </a:cubicBezTo>
                <a:cubicBezTo>
                  <a:pt x="2698178" y="2858109"/>
                  <a:pt x="2044834" y="2752276"/>
                  <a:pt x="1558001" y="2581532"/>
                </a:cubicBezTo>
                <a:cubicBezTo>
                  <a:pt x="1071168" y="2410788"/>
                  <a:pt x="556112" y="2148321"/>
                  <a:pt x="296468" y="1921132"/>
                </a:cubicBezTo>
                <a:cubicBezTo>
                  <a:pt x="36824" y="1693943"/>
                  <a:pt x="2957" y="1441354"/>
                  <a:pt x="135" y="1218398"/>
                </a:cubicBezTo>
                <a:cubicBezTo>
                  <a:pt x="-2687" y="995442"/>
                  <a:pt x="36824" y="773898"/>
                  <a:pt x="279535" y="583398"/>
                </a:cubicBezTo>
                <a:cubicBezTo>
                  <a:pt x="522246" y="392898"/>
                  <a:pt x="1017545" y="169943"/>
                  <a:pt x="1456401" y="75399"/>
                </a:cubicBezTo>
                <a:cubicBezTo>
                  <a:pt x="1895256" y="-19145"/>
                  <a:pt x="2431479" y="-6446"/>
                  <a:pt x="2912668" y="16132"/>
                </a:cubicBezTo>
                <a:cubicBezTo>
                  <a:pt x="3393857" y="38710"/>
                  <a:pt x="3920200" y="109265"/>
                  <a:pt x="4343533" y="210865"/>
                </a:cubicBezTo>
                <a:cubicBezTo>
                  <a:pt x="4766866" y="312465"/>
                  <a:pt x="5208546" y="502964"/>
                  <a:pt x="5452668" y="625731"/>
                </a:cubicBezTo>
                <a:cubicBezTo>
                  <a:pt x="5696790" y="748498"/>
                  <a:pt x="5744767" y="852921"/>
                  <a:pt x="5808267" y="947465"/>
                </a:cubicBezTo>
                <a:cubicBezTo>
                  <a:pt x="5871767" y="1042009"/>
                  <a:pt x="5725718" y="1206403"/>
                  <a:pt x="5689735" y="125226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82487A-FF9B-2A41-0205-7A2803CFA2DE}"/>
              </a:ext>
            </a:extLst>
          </p:cNvPr>
          <p:cNvCxnSpPr>
            <a:cxnSpLocks/>
          </p:cNvCxnSpPr>
          <p:nvPr/>
        </p:nvCxnSpPr>
        <p:spPr>
          <a:xfrm flipH="1">
            <a:off x="6385769" y="2492733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744BC11-CAC2-109B-1CE2-C122F78BF37C}"/>
              </a:ext>
            </a:extLst>
          </p:cNvPr>
          <p:cNvCxnSpPr>
            <a:cxnSpLocks/>
          </p:cNvCxnSpPr>
          <p:nvPr/>
        </p:nvCxnSpPr>
        <p:spPr>
          <a:xfrm flipH="1">
            <a:off x="6209257" y="2792052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621192-D07B-DDF1-54CF-7621F526F21E}"/>
              </a:ext>
            </a:extLst>
          </p:cNvPr>
          <p:cNvCxnSpPr>
            <a:cxnSpLocks/>
          </p:cNvCxnSpPr>
          <p:nvPr/>
        </p:nvCxnSpPr>
        <p:spPr>
          <a:xfrm flipH="1">
            <a:off x="5585677" y="3112804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B925270-F61D-8DB0-CDD4-2F6F1B9B2042}"/>
              </a:ext>
            </a:extLst>
          </p:cNvPr>
          <p:cNvCxnSpPr>
            <a:cxnSpLocks/>
          </p:cNvCxnSpPr>
          <p:nvPr/>
        </p:nvCxnSpPr>
        <p:spPr>
          <a:xfrm flipH="1">
            <a:off x="4962096" y="3442236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5FEB36F-1599-6CBF-EBA6-60B85642E0BD}"/>
              </a:ext>
            </a:extLst>
          </p:cNvPr>
          <p:cNvCxnSpPr>
            <a:cxnSpLocks/>
          </p:cNvCxnSpPr>
          <p:nvPr/>
        </p:nvCxnSpPr>
        <p:spPr>
          <a:xfrm flipH="1" flipV="1">
            <a:off x="4348843" y="3699916"/>
            <a:ext cx="127907" cy="202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E60DF33-3F08-B883-8F4C-FA47C2ECB0F5}"/>
              </a:ext>
            </a:extLst>
          </p:cNvPr>
          <p:cNvCxnSpPr>
            <a:cxnSpLocks/>
          </p:cNvCxnSpPr>
          <p:nvPr/>
        </p:nvCxnSpPr>
        <p:spPr>
          <a:xfrm flipH="1" flipV="1">
            <a:off x="3970565" y="2732315"/>
            <a:ext cx="138329" cy="19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25A6336-37DF-5758-6EF0-5496DFEE0D6B}"/>
              </a:ext>
            </a:extLst>
          </p:cNvPr>
          <p:cNvCxnSpPr>
            <a:cxnSpLocks/>
          </p:cNvCxnSpPr>
          <p:nvPr/>
        </p:nvCxnSpPr>
        <p:spPr>
          <a:xfrm flipH="1" flipV="1">
            <a:off x="3628940" y="2955827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03B9EF1-3768-223C-A478-0DB4803C3BC0}"/>
              </a:ext>
            </a:extLst>
          </p:cNvPr>
          <p:cNvCxnSpPr>
            <a:cxnSpLocks/>
          </p:cNvCxnSpPr>
          <p:nvPr/>
        </p:nvCxnSpPr>
        <p:spPr>
          <a:xfrm flipH="1" flipV="1">
            <a:off x="3287316" y="3187505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B29CB1F-31A5-4727-00B9-7D84989E536E}"/>
              </a:ext>
            </a:extLst>
          </p:cNvPr>
          <p:cNvCxnSpPr>
            <a:cxnSpLocks/>
          </p:cNvCxnSpPr>
          <p:nvPr/>
        </p:nvCxnSpPr>
        <p:spPr>
          <a:xfrm flipH="1" flipV="1">
            <a:off x="2910309" y="3430070"/>
            <a:ext cx="148577" cy="36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E3EE918-B7DD-15DF-D6A8-3742D7EC1613}"/>
              </a:ext>
            </a:extLst>
          </p:cNvPr>
          <p:cNvCxnSpPr>
            <a:cxnSpLocks/>
          </p:cNvCxnSpPr>
          <p:nvPr/>
        </p:nvCxnSpPr>
        <p:spPr>
          <a:xfrm flipH="1" flipV="1">
            <a:off x="1593045" y="2483994"/>
            <a:ext cx="42996" cy="1445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41B4252-9C5C-C111-7A56-7F2CB3D345B9}"/>
              </a:ext>
            </a:extLst>
          </p:cNvPr>
          <p:cNvCxnSpPr>
            <a:cxnSpLocks/>
          </p:cNvCxnSpPr>
          <p:nvPr/>
        </p:nvCxnSpPr>
        <p:spPr>
          <a:xfrm flipH="1" flipV="1">
            <a:off x="2006173" y="2412114"/>
            <a:ext cx="53672" cy="1437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1F39DA7-ABD0-8D47-016D-2B1CE8150D7C}"/>
              </a:ext>
            </a:extLst>
          </p:cNvPr>
          <p:cNvCxnSpPr>
            <a:cxnSpLocks/>
            <a:stCxn id="24" idx="6"/>
          </p:cNvCxnSpPr>
          <p:nvPr/>
        </p:nvCxnSpPr>
        <p:spPr>
          <a:xfrm flipH="1" flipV="1">
            <a:off x="2451713" y="2250991"/>
            <a:ext cx="100988" cy="1620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57DF301-C6C9-0B46-B408-D9D9996F59C6}"/>
              </a:ext>
            </a:extLst>
          </p:cNvPr>
          <p:cNvSpPr txBox="1"/>
          <p:nvPr/>
        </p:nvSpPr>
        <p:spPr>
          <a:xfrm>
            <a:off x="2223521" y="2271878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8D267C3-4000-6887-93DF-E3F1E24B59B2}"/>
              </a:ext>
            </a:extLst>
          </p:cNvPr>
          <p:cNvSpPr txBox="1"/>
          <p:nvPr/>
        </p:nvSpPr>
        <p:spPr>
          <a:xfrm>
            <a:off x="1705454" y="2392420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DB7E154-F447-480D-C31B-221879D589DD}"/>
              </a:ext>
            </a:extLst>
          </p:cNvPr>
          <p:cNvSpPr txBox="1"/>
          <p:nvPr/>
        </p:nvSpPr>
        <p:spPr>
          <a:xfrm>
            <a:off x="1187387" y="2512963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2906694-E289-0F1C-DBD9-2DB9A164133D}"/>
              </a:ext>
            </a:extLst>
          </p:cNvPr>
          <p:cNvSpPr/>
          <p:nvPr/>
        </p:nvSpPr>
        <p:spPr>
          <a:xfrm rot="202132">
            <a:off x="3892121" y="2948922"/>
            <a:ext cx="3302390" cy="267025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3187" h="356033">
                <a:moveTo>
                  <a:pt x="2881" y="186858"/>
                </a:moveTo>
                <a:cubicBezTo>
                  <a:pt x="66300" y="46277"/>
                  <a:pt x="1258320" y="154222"/>
                  <a:pt x="1991209" y="131885"/>
                </a:cubicBezTo>
                <a:cubicBezTo>
                  <a:pt x="2724098" y="109548"/>
                  <a:pt x="4403948" y="-94041"/>
                  <a:pt x="4400216" y="52836"/>
                </a:cubicBezTo>
                <a:cubicBezTo>
                  <a:pt x="4492668" y="209981"/>
                  <a:pt x="2402389" y="328298"/>
                  <a:pt x="1669500" y="350635"/>
                </a:cubicBezTo>
                <a:cubicBezTo>
                  <a:pt x="936611" y="372972"/>
                  <a:pt x="-60538" y="327439"/>
                  <a:pt x="2881" y="186858"/>
                </a:cubicBezTo>
                <a:close/>
              </a:path>
            </a:pathLst>
          </a:custGeom>
          <a:solidFill>
            <a:srgbClr val="E86022">
              <a:alpha val="796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2D8806-7058-9877-F889-7707BCA5D80B}"/>
              </a:ext>
            </a:extLst>
          </p:cNvPr>
          <p:cNvSpPr/>
          <p:nvPr/>
        </p:nvSpPr>
        <p:spPr>
          <a:xfrm rot="480374">
            <a:off x="2933290" y="3193271"/>
            <a:ext cx="3623857" cy="293510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14936"/>
              <a:gd name="connsiteY0" fmla="*/ 57211 h 192960"/>
              <a:gd name="connsiteX1" fmla="*/ 2004456 w 4014936"/>
              <a:gd name="connsiteY1" fmla="*/ 2493 h 192960"/>
              <a:gd name="connsiteX2" fmla="*/ 4014936 w 4014936"/>
              <a:gd name="connsiteY2" fmla="*/ 57211 h 192960"/>
              <a:gd name="connsiteX3" fmla="*/ 2007468 w 4014936"/>
              <a:gd name="connsiteY3" fmla="*/ 192960 h 192960"/>
              <a:gd name="connsiteX4" fmla="*/ 0 w 4014936"/>
              <a:gd name="connsiteY4" fmla="*/ 57211 h 192960"/>
              <a:gd name="connsiteX0" fmla="*/ 0 w 4014936"/>
              <a:gd name="connsiteY0" fmla="*/ 57211 h 266143"/>
              <a:gd name="connsiteX1" fmla="*/ 2004456 w 4014936"/>
              <a:gd name="connsiteY1" fmla="*/ 2493 h 266143"/>
              <a:gd name="connsiteX2" fmla="*/ 4014936 w 4014936"/>
              <a:gd name="connsiteY2" fmla="*/ 57211 h 266143"/>
              <a:gd name="connsiteX3" fmla="*/ 2003187 w 4014936"/>
              <a:gd name="connsiteY3" fmla="*/ 266143 h 266143"/>
              <a:gd name="connsiteX4" fmla="*/ 0 w 4014936"/>
              <a:gd name="connsiteY4" fmla="*/ 57211 h 266143"/>
              <a:gd name="connsiteX0" fmla="*/ 0 w 4012637"/>
              <a:gd name="connsiteY0" fmla="*/ 97338 h 306736"/>
              <a:gd name="connsiteX1" fmla="*/ 2004456 w 4012637"/>
              <a:gd name="connsiteY1" fmla="*/ 42620 h 306736"/>
              <a:gd name="connsiteX2" fmla="*/ 4012637 w 4012637"/>
              <a:gd name="connsiteY2" fmla="*/ 33273 h 306736"/>
              <a:gd name="connsiteX3" fmla="*/ 2003187 w 4012637"/>
              <a:gd name="connsiteY3" fmla="*/ 306270 h 306736"/>
              <a:gd name="connsiteX4" fmla="*/ 0 w 4012637"/>
              <a:gd name="connsiteY4" fmla="*/ 97338 h 306736"/>
              <a:gd name="connsiteX0" fmla="*/ 0 w 4012780"/>
              <a:gd name="connsiteY0" fmla="*/ 141455 h 350853"/>
              <a:gd name="connsiteX1" fmla="*/ 2004456 w 4012780"/>
              <a:gd name="connsiteY1" fmla="*/ 86737 h 350853"/>
              <a:gd name="connsiteX2" fmla="*/ 4012637 w 4012780"/>
              <a:gd name="connsiteY2" fmla="*/ 77390 h 350853"/>
              <a:gd name="connsiteX3" fmla="*/ 2003187 w 4012780"/>
              <a:gd name="connsiteY3" fmla="*/ 350387 h 350853"/>
              <a:gd name="connsiteX4" fmla="*/ 0 w 4012780"/>
              <a:gd name="connsiteY4" fmla="*/ 141455 h 350853"/>
              <a:gd name="connsiteX0" fmla="*/ 0 w 4012780"/>
              <a:gd name="connsiteY0" fmla="*/ 141455 h 350853"/>
              <a:gd name="connsiteX1" fmla="*/ 2004456 w 4012780"/>
              <a:gd name="connsiteY1" fmla="*/ 86737 h 350853"/>
              <a:gd name="connsiteX2" fmla="*/ 4012637 w 4012780"/>
              <a:gd name="connsiteY2" fmla="*/ 77390 h 350853"/>
              <a:gd name="connsiteX3" fmla="*/ 2003187 w 4012780"/>
              <a:gd name="connsiteY3" fmla="*/ 350387 h 350853"/>
              <a:gd name="connsiteX4" fmla="*/ 0 w 4012780"/>
              <a:gd name="connsiteY4" fmla="*/ 141455 h 350853"/>
              <a:gd name="connsiteX0" fmla="*/ 53 w 4012833"/>
              <a:gd name="connsiteY0" fmla="*/ 141455 h 351284"/>
              <a:gd name="connsiteX1" fmla="*/ 2004509 w 4012833"/>
              <a:gd name="connsiteY1" fmla="*/ 86737 h 351284"/>
              <a:gd name="connsiteX2" fmla="*/ 4012690 w 4012833"/>
              <a:gd name="connsiteY2" fmla="*/ 77390 h 351284"/>
              <a:gd name="connsiteX3" fmla="*/ 2003240 w 4012833"/>
              <a:gd name="connsiteY3" fmla="*/ 350387 h 351284"/>
              <a:gd name="connsiteX4" fmla="*/ 53 w 4012833"/>
              <a:gd name="connsiteY4" fmla="*/ 141455 h 351284"/>
              <a:gd name="connsiteX0" fmla="*/ 59 w 4802387"/>
              <a:gd name="connsiteY0" fmla="*/ 220002 h 433168"/>
              <a:gd name="connsiteX1" fmla="*/ 2004515 w 4802387"/>
              <a:gd name="connsiteY1" fmla="*/ 165284 h 433168"/>
              <a:gd name="connsiteX2" fmla="*/ 4802291 w 4802387"/>
              <a:gd name="connsiteY2" fmla="*/ 60941 h 433168"/>
              <a:gd name="connsiteX3" fmla="*/ 2003246 w 4802387"/>
              <a:gd name="connsiteY3" fmla="*/ 428934 h 433168"/>
              <a:gd name="connsiteX4" fmla="*/ 59 w 4802387"/>
              <a:gd name="connsiteY4" fmla="*/ 220002 h 433168"/>
              <a:gd name="connsiteX0" fmla="*/ 59 w 4831545"/>
              <a:gd name="connsiteY0" fmla="*/ 189298 h 401007"/>
              <a:gd name="connsiteX1" fmla="*/ 2004515 w 4831545"/>
              <a:gd name="connsiteY1" fmla="*/ 134580 h 401007"/>
              <a:gd name="connsiteX2" fmla="*/ 4831450 w 4831545"/>
              <a:gd name="connsiteY2" fmla="*/ 66283 h 401007"/>
              <a:gd name="connsiteX3" fmla="*/ 2003246 w 4831545"/>
              <a:gd name="connsiteY3" fmla="*/ 398230 h 401007"/>
              <a:gd name="connsiteX4" fmla="*/ 59 w 4831545"/>
              <a:gd name="connsiteY4" fmla="*/ 189298 h 401007"/>
              <a:gd name="connsiteX0" fmla="*/ 1 w 4831487"/>
              <a:gd name="connsiteY0" fmla="*/ 179015 h 389444"/>
              <a:gd name="connsiteX1" fmla="*/ 2005444 w 4831487"/>
              <a:gd name="connsiteY1" fmla="*/ 188394 h 389444"/>
              <a:gd name="connsiteX2" fmla="*/ 4831392 w 4831487"/>
              <a:gd name="connsiteY2" fmla="*/ 56000 h 389444"/>
              <a:gd name="connsiteX3" fmla="*/ 2003188 w 4831487"/>
              <a:gd name="connsiteY3" fmla="*/ 387947 h 389444"/>
              <a:gd name="connsiteX4" fmla="*/ 1 w 4831487"/>
              <a:gd name="connsiteY4" fmla="*/ 179015 h 389444"/>
              <a:gd name="connsiteX0" fmla="*/ 323 w 4831809"/>
              <a:gd name="connsiteY0" fmla="*/ 179015 h 391347"/>
              <a:gd name="connsiteX1" fmla="*/ 2005766 w 4831809"/>
              <a:gd name="connsiteY1" fmla="*/ 188394 h 391347"/>
              <a:gd name="connsiteX2" fmla="*/ 4831714 w 4831809"/>
              <a:gd name="connsiteY2" fmla="*/ 56000 h 391347"/>
              <a:gd name="connsiteX3" fmla="*/ 2003510 w 4831809"/>
              <a:gd name="connsiteY3" fmla="*/ 387947 h 391347"/>
              <a:gd name="connsiteX4" fmla="*/ 323 w 4831809"/>
              <a:gd name="connsiteY4" fmla="*/ 179015 h 39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1809" h="391347">
                <a:moveTo>
                  <a:pt x="323" y="179015"/>
                </a:moveTo>
                <a:cubicBezTo>
                  <a:pt x="23455" y="22111"/>
                  <a:pt x="1200534" y="208896"/>
                  <a:pt x="2005766" y="188394"/>
                </a:cubicBezTo>
                <a:cubicBezTo>
                  <a:pt x="2810998" y="167892"/>
                  <a:pt x="4847888" y="-118240"/>
                  <a:pt x="4831714" y="56000"/>
                </a:cubicBezTo>
                <a:cubicBezTo>
                  <a:pt x="4841863" y="193767"/>
                  <a:pt x="2808742" y="367445"/>
                  <a:pt x="2003510" y="387947"/>
                </a:cubicBezTo>
                <a:cubicBezTo>
                  <a:pt x="1198278" y="408449"/>
                  <a:pt x="-22809" y="335919"/>
                  <a:pt x="323" y="179015"/>
                </a:cubicBezTo>
                <a:close/>
              </a:path>
            </a:pathLst>
          </a:custGeom>
          <a:solidFill>
            <a:srgbClr val="477FE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1">
            <a:extLst>
              <a:ext uri="{FF2B5EF4-FFF2-40B4-BE49-F238E27FC236}">
                <a16:creationId xmlns:a16="http://schemas.microsoft.com/office/drawing/2014/main" id="{AB66B365-6804-D91E-4703-2C9F4D2D3042}"/>
              </a:ext>
            </a:extLst>
          </p:cNvPr>
          <p:cNvSpPr/>
          <p:nvPr/>
        </p:nvSpPr>
        <p:spPr>
          <a:xfrm rot="740093">
            <a:off x="1839389" y="3272785"/>
            <a:ext cx="3144412" cy="346439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061 w 4007592"/>
              <a:gd name="connsiteY0" fmla="*/ 43678 h 393554"/>
              <a:gd name="connsiteX1" fmla="*/ 2015538 w 4007592"/>
              <a:gd name="connsiteY1" fmla="*/ 26991 h 393554"/>
              <a:gd name="connsiteX2" fmla="*/ 4007592 w 4007592"/>
              <a:gd name="connsiteY2" fmla="*/ 36206 h 393554"/>
              <a:gd name="connsiteX3" fmla="*/ 1771008 w 4007592"/>
              <a:gd name="connsiteY3" fmla="*/ 393551 h 393554"/>
              <a:gd name="connsiteX4" fmla="*/ 1061 w 4007592"/>
              <a:gd name="connsiteY4" fmla="*/ 43678 h 393554"/>
              <a:gd name="connsiteX0" fmla="*/ 1063 w 4026278"/>
              <a:gd name="connsiteY0" fmla="*/ 36389 h 386839"/>
              <a:gd name="connsiteX1" fmla="*/ 2015540 w 4026278"/>
              <a:gd name="connsiteY1" fmla="*/ 19702 h 386839"/>
              <a:gd name="connsiteX2" fmla="*/ 4026278 w 4026278"/>
              <a:gd name="connsiteY2" fmla="*/ 114362 h 386839"/>
              <a:gd name="connsiteX3" fmla="*/ 1771010 w 4026278"/>
              <a:gd name="connsiteY3" fmla="*/ 386262 h 386839"/>
              <a:gd name="connsiteX4" fmla="*/ 1063 w 4026278"/>
              <a:gd name="connsiteY4" fmla="*/ 36389 h 386839"/>
              <a:gd name="connsiteX0" fmla="*/ 801 w 4026016"/>
              <a:gd name="connsiteY0" fmla="*/ 5711 h 356161"/>
              <a:gd name="connsiteX1" fmla="*/ 1982013 w 4026016"/>
              <a:gd name="connsiteY1" fmla="*/ 134666 h 356161"/>
              <a:gd name="connsiteX2" fmla="*/ 4026016 w 4026016"/>
              <a:gd name="connsiteY2" fmla="*/ 83684 h 356161"/>
              <a:gd name="connsiteX3" fmla="*/ 1770748 w 4026016"/>
              <a:gd name="connsiteY3" fmla="*/ 355584 h 356161"/>
              <a:gd name="connsiteX4" fmla="*/ 801 w 4026016"/>
              <a:gd name="connsiteY4" fmla="*/ 5711 h 356161"/>
              <a:gd name="connsiteX0" fmla="*/ 5911 w 4031126"/>
              <a:gd name="connsiteY0" fmla="*/ 45213 h 395663"/>
              <a:gd name="connsiteX1" fmla="*/ 1987123 w 4031126"/>
              <a:gd name="connsiteY1" fmla="*/ 174168 h 395663"/>
              <a:gd name="connsiteX2" fmla="*/ 4031126 w 4031126"/>
              <a:gd name="connsiteY2" fmla="*/ 123186 h 395663"/>
              <a:gd name="connsiteX3" fmla="*/ 1775858 w 4031126"/>
              <a:gd name="connsiteY3" fmla="*/ 395086 h 395663"/>
              <a:gd name="connsiteX4" fmla="*/ 5911 w 4031126"/>
              <a:gd name="connsiteY4" fmla="*/ 45213 h 395663"/>
              <a:gd name="connsiteX0" fmla="*/ 5911 w 4031208"/>
              <a:gd name="connsiteY0" fmla="*/ 45213 h 395663"/>
              <a:gd name="connsiteX1" fmla="*/ 1987123 w 4031208"/>
              <a:gd name="connsiteY1" fmla="*/ 174168 h 395663"/>
              <a:gd name="connsiteX2" fmla="*/ 4031126 w 4031208"/>
              <a:gd name="connsiteY2" fmla="*/ 123186 h 395663"/>
              <a:gd name="connsiteX3" fmla="*/ 1775858 w 4031208"/>
              <a:gd name="connsiteY3" fmla="*/ 395086 h 395663"/>
              <a:gd name="connsiteX4" fmla="*/ 5911 w 4031208"/>
              <a:gd name="connsiteY4" fmla="*/ 45213 h 395663"/>
              <a:gd name="connsiteX0" fmla="*/ 5911 w 4031208"/>
              <a:gd name="connsiteY0" fmla="*/ 45213 h 395934"/>
              <a:gd name="connsiteX1" fmla="*/ 1987123 w 4031208"/>
              <a:gd name="connsiteY1" fmla="*/ 174168 h 395934"/>
              <a:gd name="connsiteX2" fmla="*/ 4031126 w 4031208"/>
              <a:gd name="connsiteY2" fmla="*/ 123186 h 395934"/>
              <a:gd name="connsiteX3" fmla="*/ 1775858 w 4031208"/>
              <a:gd name="connsiteY3" fmla="*/ 395086 h 395934"/>
              <a:gd name="connsiteX4" fmla="*/ 5911 w 4031208"/>
              <a:gd name="connsiteY4" fmla="*/ 45213 h 395934"/>
              <a:gd name="connsiteX0" fmla="*/ 5348 w 4192549"/>
              <a:gd name="connsiteY0" fmla="*/ 38949 h 461919"/>
              <a:gd name="connsiteX1" fmla="*/ 2148462 w 4192549"/>
              <a:gd name="connsiteY1" fmla="*/ 238310 h 461919"/>
              <a:gd name="connsiteX2" fmla="*/ 4192465 w 4192549"/>
              <a:gd name="connsiteY2" fmla="*/ 187328 h 461919"/>
              <a:gd name="connsiteX3" fmla="*/ 1937197 w 4192549"/>
              <a:gd name="connsiteY3" fmla="*/ 459228 h 461919"/>
              <a:gd name="connsiteX4" fmla="*/ 5348 w 4192549"/>
              <a:gd name="connsiteY4" fmla="*/ 38949 h 46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549" h="461919">
                <a:moveTo>
                  <a:pt x="5348" y="38949"/>
                </a:moveTo>
                <a:cubicBezTo>
                  <a:pt x="105621" y="-109769"/>
                  <a:pt x="1450609" y="213580"/>
                  <a:pt x="2148462" y="238310"/>
                </a:cubicBezTo>
                <a:cubicBezTo>
                  <a:pt x="2846315" y="263040"/>
                  <a:pt x="4204851" y="20116"/>
                  <a:pt x="4192465" y="187328"/>
                </a:cubicBezTo>
                <a:cubicBezTo>
                  <a:pt x="4199985" y="333909"/>
                  <a:pt x="2635050" y="483958"/>
                  <a:pt x="1937197" y="459228"/>
                </a:cubicBezTo>
                <a:cubicBezTo>
                  <a:pt x="1239344" y="434498"/>
                  <a:pt x="-94925" y="187667"/>
                  <a:pt x="5348" y="38949"/>
                </a:cubicBezTo>
                <a:close/>
              </a:path>
            </a:pathLst>
          </a:custGeom>
          <a:solidFill>
            <a:srgbClr val="E860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F5D69D-B50B-E686-BAC3-78A19B3B3F52}"/>
              </a:ext>
            </a:extLst>
          </p:cNvPr>
          <p:cNvSpPr txBox="1"/>
          <p:nvPr/>
        </p:nvSpPr>
        <p:spPr>
          <a:xfrm>
            <a:off x="4921368" y="2991611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CAF81-74E3-3FCC-EC24-ACD5F726AECC}"/>
              </a:ext>
            </a:extLst>
          </p:cNvPr>
          <p:cNvSpPr txBox="1"/>
          <p:nvPr/>
        </p:nvSpPr>
        <p:spPr>
          <a:xfrm rot="585097">
            <a:off x="3418868" y="3438795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0A7FF-3B20-5805-251B-A6E27433ECC9}"/>
              </a:ext>
            </a:extLst>
          </p:cNvPr>
          <p:cNvSpPr txBox="1"/>
          <p:nvPr/>
        </p:nvSpPr>
        <p:spPr>
          <a:xfrm rot="585097">
            <a:off x="4134988" y="3211945"/>
            <a:ext cx="54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Cold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75F36970-F0B5-5E19-9D80-C947805EDC00}"/>
              </a:ext>
            </a:extLst>
          </p:cNvPr>
          <p:cNvSpPr/>
          <p:nvPr/>
        </p:nvSpPr>
        <p:spPr>
          <a:xfrm rot="10601685">
            <a:off x="4084588" y="2826914"/>
            <a:ext cx="823559" cy="335292"/>
          </a:xfrm>
          <a:prstGeom prst="arc">
            <a:avLst>
              <a:gd name="adj1" fmla="val 12159131"/>
              <a:gd name="adj2" fmla="val 19552569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CE27879E-8623-07FA-6A0C-BC933AE9036F}"/>
              </a:ext>
            </a:extLst>
          </p:cNvPr>
          <p:cNvSpPr/>
          <p:nvPr/>
        </p:nvSpPr>
        <p:spPr>
          <a:xfrm rot="9979965">
            <a:off x="5580161" y="2902527"/>
            <a:ext cx="858099" cy="313135"/>
          </a:xfrm>
          <a:prstGeom prst="arc">
            <a:avLst>
              <a:gd name="adj1" fmla="val 12159131"/>
              <a:gd name="adj2" fmla="val 20111743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06D446-F375-8D28-0839-0BB7215E5712}"/>
              </a:ext>
            </a:extLst>
          </p:cNvPr>
          <p:cNvSpPr txBox="1"/>
          <p:nvPr/>
        </p:nvSpPr>
        <p:spPr>
          <a:xfrm>
            <a:off x="3990599" y="299434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FF0000"/>
                </a:solidFill>
              </a:rPr>
              <a:t>v</a:t>
            </a:r>
            <a:r>
              <a:rPr lang="en-US" sz="1350" baseline="-25000" dirty="0" err="1">
                <a:solidFill>
                  <a:srgbClr val="FF0000"/>
                </a:solidFill>
              </a:rPr>
              <a:t>D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C3904D-A6AA-86F0-96D5-F14A89DE6E05}"/>
              </a:ext>
            </a:extLst>
          </p:cNvPr>
          <p:cNvSpPr txBox="1"/>
          <p:nvPr/>
        </p:nvSpPr>
        <p:spPr>
          <a:xfrm>
            <a:off x="5529568" y="3067528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FF0000"/>
                </a:solidFill>
              </a:rPr>
              <a:t>v</a:t>
            </a:r>
            <a:r>
              <a:rPr lang="en-US" sz="1350" baseline="-25000" dirty="0" err="1">
                <a:solidFill>
                  <a:srgbClr val="FF0000"/>
                </a:solidFill>
              </a:rPr>
              <a:t>D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62A19D57-1FA2-228B-7900-4812AECE4A8C}"/>
              </a:ext>
            </a:extLst>
          </p:cNvPr>
          <p:cNvSpPr/>
          <p:nvPr/>
        </p:nvSpPr>
        <p:spPr>
          <a:xfrm rot="10601685">
            <a:off x="3352966" y="3146446"/>
            <a:ext cx="657765" cy="200716"/>
          </a:xfrm>
          <a:prstGeom prst="arc">
            <a:avLst>
              <a:gd name="adj1" fmla="val 12159131"/>
              <a:gd name="adj2" fmla="val 19552569"/>
            </a:avLst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72FFAD0-EA86-BF69-CA91-4D8D624453AF}"/>
              </a:ext>
            </a:extLst>
          </p:cNvPr>
          <p:cNvSpPr/>
          <p:nvPr/>
        </p:nvSpPr>
        <p:spPr>
          <a:xfrm rot="10601685">
            <a:off x="4882210" y="3304107"/>
            <a:ext cx="657765" cy="200716"/>
          </a:xfrm>
          <a:prstGeom prst="arc">
            <a:avLst>
              <a:gd name="adj1" fmla="val 12159131"/>
              <a:gd name="adj2" fmla="val 19552569"/>
            </a:avLst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F08136-4F4C-AF57-887B-F46A5B0F7CA1}"/>
              </a:ext>
            </a:extLst>
          </p:cNvPr>
          <p:cNvSpPr txBox="1"/>
          <p:nvPr/>
        </p:nvSpPr>
        <p:spPr>
          <a:xfrm>
            <a:off x="3310747" y="3215920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002060"/>
                </a:solidFill>
              </a:rPr>
              <a:t>v</a:t>
            </a:r>
            <a:r>
              <a:rPr lang="en-US" sz="1350" baseline="-25000" dirty="0" err="1">
                <a:solidFill>
                  <a:srgbClr val="002060"/>
                </a:solidFill>
              </a:rPr>
              <a:t>D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B4B67D-7DC3-373D-C9F6-ABF24CB0C07B}"/>
              </a:ext>
            </a:extLst>
          </p:cNvPr>
          <p:cNvSpPr txBox="1"/>
          <p:nvPr/>
        </p:nvSpPr>
        <p:spPr>
          <a:xfrm>
            <a:off x="4889457" y="3424226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002060"/>
                </a:solidFill>
              </a:rPr>
              <a:t>v</a:t>
            </a:r>
            <a:r>
              <a:rPr lang="en-US" sz="1350" baseline="-25000" dirty="0" err="1">
                <a:solidFill>
                  <a:srgbClr val="002060"/>
                </a:solidFill>
              </a:rPr>
              <a:t>D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E11FACA5-E995-24CF-6681-9DCC06505049}"/>
              </a:ext>
            </a:extLst>
          </p:cNvPr>
          <p:cNvSpPr/>
          <p:nvPr/>
        </p:nvSpPr>
        <p:spPr>
          <a:xfrm rot="11865231">
            <a:off x="1831390" y="2905433"/>
            <a:ext cx="823559" cy="335292"/>
          </a:xfrm>
          <a:prstGeom prst="arc">
            <a:avLst>
              <a:gd name="adj1" fmla="val 12159131"/>
              <a:gd name="adj2" fmla="val 19552569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CBEB45D7-DAF9-17A0-FB92-337E4B3BCFEF}"/>
              </a:ext>
            </a:extLst>
          </p:cNvPr>
          <p:cNvSpPr/>
          <p:nvPr/>
        </p:nvSpPr>
        <p:spPr>
          <a:xfrm rot="10800000">
            <a:off x="3454712" y="3383725"/>
            <a:ext cx="823559" cy="335292"/>
          </a:xfrm>
          <a:prstGeom prst="arc">
            <a:avLst>
              <a:gd name="adj1" fmla="val 12159131"/>
              <a:gd name="adj2" fmla="val 19552569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3DA145-ADFD-45F4-0CCE-AE9B9269AB13}"/>
              </a:ext>
            </a:extLst>
          </p:cNvPr>
          <p:cNvSpPr txBox="1"/>
          <p:nvPr/>
        </p:nvSpPr>
        <p:spPr>
          <a:xfrm>
            <a:off x="1731432" y="30356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FF0000"/>
                </a:solidFill>
              </a:rPr>
              <a:t>v</a:t>
            </a:r>
            <a:r>
              <a:rPr lang="en-US" sz="1350" baseline="-25000" dirty="0" err="1">
                <a:solidFill>
                  <a:srgbClr val="FF0000"/>
                </a:solidFill>
              </a:rPr>
              <a:t>D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90D922-10A8-AA07-60FB-A668DE88E568}"/>
              </a:ext>
            </a:extLst>
          </p:cNvPr>
          <p:cNvSpPr txBox="1"/>
          <p:nvPr/>
        </p:nvSpPr>
        <p:spPr>
          <a:xfrm>
            <a:off x="3411594" y="358901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FF0000"/>
                </a:solidFill>
              </a:rPr>
              <a:t>v</a:t>
            </a:r>
            <a:r>
              <a:rPr lang="en-US" sz="1350" baseline="-25000" dirty="0" err="1">
                <a:solidFill>
                  <a:srgbClr val="FF0000"/>
                </a:solidFill>
              </a:rPr>
              <a:t>D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555A0A-881A-D393-1180-552FF42E7BEF}"/>
              </a:ext>
            </a:extLst>
          </p:cNvPr>
          <p:cNvSpPr txBox="1"/>
          <p:nvPr/>
        </p:nvSpPr>
        <p:spPr>
          <a:xfrm>
            <a:off x="805097" y="4476137"/>
            <a:ext cx="65437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Hotter trapped particles </a:t>
            </a:r>
            <a:r>
              <a:rPr lang="en-US" sz="1350" dirty="0" err="1"/>
              <a:t>precess</a:t>
            </a:r>
            <a:r>
              <a:rPr lang="en-US" sz="1350" dirty="0"/>
              <a:t> faster than the cold trapped particles and catch up.</a:t>
            </a:r>
          </a:p>
          <a:p>
            <a:pPr algn="ctr"/>
            <a:r>
              <a:rPr lang="en-US" sz="1350" dirty="0"/>
              <a:t>This causes a compression/expansion of plasma between the stripes </a:t>
            </a:r>
          </a:p>
        </p:txBody>
      </p:sp>
    </p:spTree>
    <p:extLst>
      <p:ext uri="{BB962C8B-B14F-4D97-AF65-F5344CB8AC3E}">
        <p14:creationId xmlns:p14="http://schemas.microsoft.com/office/powerpoint/2010/main" val="619221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971BA-14B3-859D-2F45-4B037F7E7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CE9E8FD-59FC-4C26-7638-54D6A4710436}"/>
              </a:ext>
            </a:extLst>
          </p:cNvPr>
          <p:cNvSpPr/>
          <p:nvPr/>
        </p:nvSpPr>
        <p:spPr>
          <a:xfrm>
            <a:off x="1059084" y="1085126"/>
            <a:ext cx="6840638" cy="3099122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A5459BD-0649-2ACC-8477-1F41FF6F8A9B}"/>
              </a:ext>
            </a:extLst>
          </p:cNvPr>
          <p:cNvSpPr/>
          <p:nvPr/>
        </p:nvSpPr>
        <p:spPr>
          <a:xfrm>
            <a:off x="3321658" y="2120017"/>
            <a:ext cx="2242268" cy="3727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82F141-4E33-1724-BA3F-169953B0C991}"/>
              </a:ext>
            </a:extLst>
          </p:cNvPr>
          <p:cNvSpPr/>
          <p:nvPr/>
        </p:nvSpPr>
        <p:spPr>
          <a:xfrm>
            <a:off x="3259536" y="2271878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ED0CE5-7471-4C90-145A-0C797C8D529A}"/>
              </a:ext>
            </a:extLst>
          </p:cNvPr>
          <p:cNvSpPr/>
          <p:nvPr/>
        </p:nvSpPr>
        <p:spPr>
          <a:xfrm>
            <a:off x="5335010" y="2277275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2A5F3B-459D-DD4F-EE61-FE5392269F87}"/>
              </a:ext>
            </a:extLst>
          </p:cNvPr>
          <p:cNvSpPr/>
          <p:nvPr/>
        </p:nvSpPr>
        <p:spPr>
          <a:xfrm rot="21266475">
            <a:off x="4771176" y="2346062"/>
            <a:ext cx="859907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3EDAFF-25F8-63C8-7B54-B92BA183611B}"/>
              </a:ext>
            </a:extLst>
          </p:cNvPr>
          <p:cNvSpPr/>
          <p:nvPr/>
        </p:nvSpPr>
        <p:spPr>
          <a:xfrm rot="318805">
            <a:off x="3248056" y="2346125"/>
            <a:ext cx="900100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4E2D4F-A414-DF24-645D-816FB1D91F2A}"/>
              </a:ext>
            </a:extLst>
          </p:cNvPr>
          <p:cNvSpPr/>
          <p:nvPr/>
        </p:nvSpPr>
        <p:spPr>
          <a:xfrm rot="21266475">
            <a:off x="5452824" y="2314116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9E9C48-AEAF-6DBF-7F20-6D1B307693E7}"/>
              </a:ext>
            </a:extLst>
          </p:cNvPr>
          <p:cNvSpPr/>
          <p:nvPr/>
        </p:nvSpPr>
        <p:spPr>
          <a:xfrm rot="21266475">
            <a:off x="3258459" y="2303184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1D259A3-C00E-8545-76E6-DFF0BC56CEEE}"/>
              </a:ext>
            </a:extLst>
          </p:cNvPr>
          <p:cNvSpPr/>
          <p:nvPr/>
        </p:nvSpPr>
        <p:spPr>
          <a:xfrm rot="10800000">
            <a:off x="2873416" y="1976374"/>
            <a:ext cx="3185932" cy="538223"/>
          </a:xfrm>
          <a:prstGeom prst="arc">
            <a:avLst>
              <a:gd name="adj1" fmla="val 10454552"/>
              <a:gd name="adj2" fmla="val 311665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EC93A7C0-2883-201C-9A99-E0A43508FB9F}"/>
              </a:ext>
            </a:extLst>
          </p:cNvPr>
          <p:cNvSpPr/>
          <p:nvPr/>
        </p:nvSpPr>
        <p:spPr>
          <a:xfrm>
            <a:off x="3238020" y="2096464"/>
            <a:ext cx="2413322" cy="538223"/>
          </a:xfrm>
          <a:prstGeom prst="arc">
            <a:avLst>
              <a:gd name="adj1" fmla="val 10652758"/>
              <a:gd name="adj2" fmla="val 223883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3A02337A-EDD6-C502-E5F8-3B47CD7949DA}"/>
              </a:ext>
            </a:extLst>
          </p:cNvPr>
          <p:cNvSpPr/>
          <p:nvPr/>
        </p:nvSpPr>
        <p:spPr>
          <a:xfrm>
            <a:off x="2455963" y="1851067"/>
            <a:ext cx="5437088" cy="1275070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656596"/>
              <a:gd name="connsiteX1" fmla="*/ 3490251 w 7249451"/>
              <a:gd name="connsiteY1" fmla="*/ 317444 h 1656596"/>
              <a:gd name="connsiteX2" fmla="*/ 1940852 w 7249451"/>
              <a:gd name="connsiteY2" fmla="*/ 54978 h 1656596"/>
              <a:gd name="connsiteX3" fmla="*/ 941785 w 7249451"/>
              <a:gd name="connsiteY3" fmla="*/ 4178 h 1656596"/>
              <a:gd name="connsiteX4" fmla="*/ 289852 w 7249451"/>
              <a:gd name="connsiteY4" fmla="*/ 122711 h 1656596"/>
              <a:gd name="connsiteX5" fmla="*/ 10451 w 7249451"/>
              <a:gd name="connsiteY5" fmla="*/ 419044 h 1656596"/>
              <a:gd name="connsiteX6" fmla="*/ 128985 w 7249451"/>
              <a:gd name="connsiteY6" fmla="*/ 749244 h 1656596"/>
              <a:gd name="connsiteX7" fmla="*/ 763985 w 7249451"/>
              <a:gd name="connsiteY7" fmla="*/ 1181045 h 1656596"/>
              <a:gd name="connsiteX8" fmla="*/ 1636051 w 7249451"/>
              <a:gd name="connsiteY8" fmla="*/ 1426578 h 1656596"/>
              <a:gd name="connsiteX9" fmla="*/ 2838318 w 7249451"/>
              <a:gd name="connsiteY9" fmla="*/ 1646711 h 1656596"/>
              <a:gd name="connsiteX10" fmla="*/ 5860918 w 7249451"/>
              <a:gd name="connsiteY10" fmla="*/ 1621311 h 1656596"/>
              <a:gd name="connsiteX11" fmla="*/ 7249451 w 7249451"/>
              <a:gd name="connsiteY11" fmla="*/ 1291112 h 1656596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702199"/>
              <a:gd name="connsiteX1" fmla="*/ 3490251 w 7249451"/>
              <a:gd name="connsiteY1" fmla="*/ 317444 h 1702199"/>
              <a:gd name="connsiteX2" fmla="*/ 1940852 w 7249451"/>
              <a:gd name="connsiteY2" fmla="*/ 54978 h 1702199"/>
              <a:gd name="connsiteX3" fmla="*/ 941785 w 7249451"/>
              <a:gd name="connsiteY3" fmla="*/ 4178 h 1702199"/>
              <a:gd name="connsiteX4" fmla="*/ 289852 w 7249451"/>
              <a:gd name="connsiteY4" fmla="*/ 122711 h 1702199"/>
              <a:gd name="connsiteX5" fmla="*/ 10451 w 7249451"/>
              <a:gd name="connsiteY5" fmla="*/ 419044 h 1702199"/>
              <a:gd name="connsiteX6" fmla="*/ 128985 w 7249451"/>
              <a:gd name="connsiteY6" fmla="*/ 749244 h 1702199"/>
              <a:gd name="connsiteX7" fmla="*/ 763985 w 7249451"/>
              <a:gd name="connsiteY7" fmla="*/ 1181045 h 1702199"/>
              <a:gd name="connsiteX8" fmla="*/ 1636051 w 7249451"/>
              <a:gd name="connsiteY8" fmla="*/ 1426578 h 1702199"/>
              <a:gd name="connsiteX9" fmla="*/ 2838318 w 7249451"/>
              <a:gd name="connsiteY9" fmla="*/ 1646711 h 1702199"/>
              <a:gd name="connsiteX10" fmla="*/ 5869385 w 7249451"/>
              <a:gd name="connsiteY10" fmla="*/ 1663644 h 1702199"/>
              <a:gd name="connsiteX11" fmla="*/ 7249451 w 7249451"/>
              <a:gd name="connsiteY11" fmla="*/ 1197979 h 1702199"/>
              <a:gd name="connsiteX0" fmla="*/ 4184519 w 7249451"/>
              <a:gd name="connsiteY0" fmla="*/ 579912 h 1700093"/>
              <a:gd name="connsiteX1" fmla="*/ 3490251 w 7249451"/>
              <a:gd name="connsiteY1" fmla="*/ 317444 h 1700093"/>
              <a:gd name="connsiteX2" fmla="*/ 1940852 w 7249451"/>
              <a:gd name="connsiteY2" fmla="*/ 54978 h 1700093"/>
              <a:gd name="connsiteX3" fmla="*/ 941785 w 7249451"/>
              <a:gd name="connsiteY3" fmla="*/ 4178 h 1700093"/>
              <a:gd name="connsiteX4" fmla="*/ 289852 w 7249451"/>
              <a:gd name="connsiteY4" fmla="*/ 122711 h 1700093"/>
              <a:gd name="connsiteX5" fmla="*/ 10451 w 7249451"/>
              <a:gd name="connsiteY5" fmla="*/ 419044 h 1700093"/>
              <a:gd name="connsiteX6" fmla="*/ 128985 w 7249451"/>
              <a:gd name="connsiteY6" fmla="*/ 749244 h 1700093"/>
              <a:gd name="connsiteX7" fmla="*/ 763985 w 7249451"/>
              <a:gd name="connsiteY7" fmla="*/ 1181045 h 1700093"/>
              <a:gd name="connsiteX8" fmla="*/ 1619118 w 7249451"/>
              <a:gd name="connsiteY8" fmla="*/ 1477378 h 1700093"/>
              <a:gd name="connsiteX9" fmla="*/ 2838318 w 7249451"/>
              <a:gd name="connsiteY9" fmla="*/ 1646711 h 1700093"/>
              <a:gd name="connsiteX10" fmla="*/ 5869385 w 7249451"/>
              <a:gd name="connsiteY10" fmla="*/ 1663644 h 1700093"/>
              <a:gd name="connsiteX11" fmla="*/ 7249451 w 7249451"/>
              <a:gd name="connsiteY11" fmla="*/ 1197979 h 170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9451" h="1700093">
                <a:moveTo>
                  <a:pt x="4184519" y="579912"/>
                </a:moveTo>
                <a:cubicBezTo>
                  <a:pt x="3907236" y="399995"/>
                  <a:pt x="3864195" y="404933"/>
                  <a:pt x="3490251" y="317444"/>
                </a:cubicBezTo>
                <a:cubicBezTo>
                  <a:pt x="3116307" y="229955"/>
                  <a:pt x="2365596" y="107189"/>
                  <a:pt x="1940852" y="54978"/>
                </a:cubicBezTo>
                <a:cubicBezTo>
                  <a:pt x="1516108" y="2767"/>
                  <a:pt x="1216952" y="-7111"/>
                  <a:pt x="941785" y="4178"/>
                </a:cubicBezTo>
                <a:cubicBezTo>
                  <a:pt x="666618" y="15467"/>
                  <a:pt x="445074" y="53567"/>
                  <a:pt x="289852" y="122711"/>
                </a:cubicBezTo>
                <a:cubicBezTo>
                  <a:pt x="134630" y="191855"/>
                  <a:pt x="37262" y="314622"/>
                  <a:pt x="10451" y="419044"/>
                </a:cubicBezTo>
                <a:cubicBezTo>
                  <a:pt x="-16360" y="523466"/>
                  <a:pt x="3396" y="622244"/>
                  <a:pt x="128985" y="749244"/>
                </a:cubicBezTo>
                <a:cubicBezTo>
                  <a:pt x="254574" y="876244"/>
                  <a:pt x="515629" y="1059689"/>
                  <a:pt x="763985" y="1181045"/>
                </a:cubicBezTo>
                <a:cubicBezTo>
                  <a:pt x="1012341" y="1302401"/>
                  <a:pt x="1273396" y="1399767"/>
                  <a:pt x="1619118" y="1477378"/>
                </a:cubicBezTo>
                <a:cubicBezTo>
                  <a:pt x="1964840" y="1554989"/>
                  <a:pt x="2129940" y="1615667"/>
                  <a:pt x="2838318" y="1646711"/>
                </a:cubicBezTo>
                <a:cubicBezTo>
                  <a:pt x="3546696" y="1677755"/>
                  <a:pt x="5410774" y="1739844"/>
                  <a:pt x="5869385" y="1663644"/>
                </a:cubicBezTo>
                <a:cubicBezTo>
                  <a:pt x="6353396" y="1638244"/>
                  <a:pt x="6967229" y="1621312"/>
                  <a:pt x="7249451" y="11979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7EB672A-D208-9F48-FA00-0D4665447B79}"/>
              </a:ext>
            </a:extLst>
          </p:cNvPr>
          <p:cNvSpPr/>
          <p:nvPr/>
        </p:nvSpPr>
        <p:spPr>
          <a:xfrm>
            <a:off x="1985749" y="1661179"/>
            <a:ext cx="5659655" cy="1811351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596584"/>
              <a:gd name="connsiteY0" fmla="*/ 579912 h 2131009"/>
              <a:gd name="connsiteX1" fmla="*/ 3490251 w 7596584"/>
              <a:gd name="connsiteY1" fmla="*/ 317444 h 2131009"/>
              <a:gd name="connsiteX2" fmla="*/ 1940852 w 7596584"/>
              <a:gd name="connsiteY2" fmla="*/ 54978 h 2131009"/>
              <a:gd name="connsiteX3" fmla="*/ 941785 w 7596584"/>
              <a:gd name="connsiteY3" fmla="*/ 4178 h 2131009"/>
              <a:gd name="connsiteX4" fmla="*/ 289852 w 7596584"/>
              <a:gd name="connsiteY4" fmla="*/ 122711 h 2131009"/>
              <a:gd name="connsiteX5" fmla="*/ 10451 w 7596584"/>
              <a:gd name="connsiteY5" fmla="*/ 419044 h 2131009"/>
              <a:gd name="connsiteX6" fmla="*/ 128985 w 7596584"/>
              <a:gd name="connsiteY6" fmla="*/ 749244 h 2131009"/>
              <a:gd name="connsiteX7" fmla="*/ 763985 w 7596584"/>
              <a:gd name="connsiteY7" fmla="*/ 1181045 h 2131009"/>
              <a:gd name="connsiteX8" fmla="*/ 1636051 w 7596584"/>
              <a:gd name="connsiteY8" fmla="*/ 1426578 h 2131009"/>
              <a:gd name="connsiteX9" fmla="*/ 2838318 w 7596584"/>
              <a:gd name="connsiteY9" fmla="*/ 1646711 h 2131009"/>
              <a:gd name="connsiteX10" fmla="*/ 4345385 w 7596584"/>
              <a:gd name="connsiteY10" fmla="*/ 1731378 h 2131009"/>
              <a:gd name="connsiteX11" fmla="*/ 7596584 w 7596584"/>
              <a:gd name="connsiteY11" fmla="*/ 2053112 h 2131009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867517"/>
              <a:gd name="connsiteY0" fmla="*/ 579912 h 2025809"/>
              <a:gd name="connsiteX1" fmla="*/ 3490251 w 7867517"/>
              <a:gd name="connsiteY1" fmla="*/ 317444 h 2025809"/>
              <a:gd name="connsiteX2" fmla="*/ 1940852 w 7867517"/>
              <a:gd name="connsiteY2" fmla="*/ 54978 h 2025809"/>
              <a:gd name="connsiteX3" fmla="*/ 941785 w 7867517"/>
              <a:gd name="connsiteY3" fmla="*/ 4178 h 2025809"/>
              <a:gd name="connsiteX4" fmla="*/ 289852 w 7867517"/>
              <a:gd name="connsiteY4" fmla="*/ 122711 h 2025809"/>
              <a:gd name="connsiteX5" fmla="*/ 10451 w 7867517"/>
              <a:gd name="connsiteY5" fmla="*/ 419044 h 2025809"/>
              <a:gd name="connsiteX6" fmla="*/ 128985 w 7867517"/>
              <a:gd name="connsiteY6" fmla="*/ 749244 h 2025809"/>
              <a:gd name="connsiteX7" fmla="*/ 763985 w 7867517"/>
              <a:gd name="connsiteY7" fmla="*/ 1181045 h 2025809"/>
              <a:gd name="connsiteX8" fmla="*/ 1636051 w 7867517"/>
              <a:gd name="connsiteY8" fmla="*/ 1426578 h 2025809"/>
              <a:gd name="connsiteX9" fmla="*/ 2838318 w 7867517"/>
              <a:gd name="connsiteY9" fmla="*/ 1646711 h 2025809"/>
              <a:gd name="connsiteX10" fmla="*/ 4159119 w 7867517"/>
              <a:gd name="connsiteY10" fmla="*/ 1909178 h 2025809"/>
              <a:gd name="connsiteX11" fmla="*/ 7867517 w 7867517"/>
              <a:gd name="connsiteY11" fmla="*/ 1883779 h 2025809"/>
              <a:gd name="connsiteX0" fmla="*/ 4184519 w 8053784"/>
              <a:gd name="connsiteY0" fmla="*/ 579912 h 1951610"/>
              <a:gd name="connsiteX1" fmla="*/ 3490251 w 8053784"/>
              <a:gd name="connsiteY1" fmla="*/ 317444 h 1951610"/>
              <a:gd name="connsiteX2" fmla="*/ 1940852 w 8053784"/>
              <a:gd name="connsiteY2" fmla="*/ 54978 h 1951610"/>
              <a:gd name="connsiteX3" fmla="*/ 941785 w 8053784"/>
              <a:gd name="connsiteY3" fmla="*/ 4178 h 1951610"/>
              <a:gd name="connsiteX4" fmla="*/ 289852 w 8053784"/>
              <a:gd name="connsiteY4" fmla="*/ 122711 h 1951610"/>
              <a:gd name="connsiteX5" fmla="*/ 10451 w 8053784"/>
              <a:gd name="connsiteY5" fmla="*/ 419044 h 1951610"/>
              <a:gd name="connsiteX6" fmla="*/ 128985 w 8053784"/>
              <a:gd name="connsiteY6" fmla="*/ 749244 h 1951610"/>
              <a:gd name="connsiteX7" fmla="*/ 763985 w 8053784"/>
              <a:gd name="connsiteY7" fmla="*/ 1181045 h 1951610"/>
              <a:gd name="connsiteX8" fmla="*/ 1636051 w 8053784"/>
              <a:gd name="connsiteY8" fmla="*/ 1426578 h 1951610"/>
              <a:gd name="connsiteX9" fmla="*/ 2838318 w 8053784"/>
              <a:gd name="connsiteY9" fmla="*/ 1646711 h 1951610"/>
              <a:gd name="connsiteX10" fmla="*/ 4159119 w 8053784"/>
              <a:gd name="connsiteY10" fmla="*/ 1909178 h 1951610"/>
              <a:gd name="connsiteX11" fmla="*/ 8053784 w 8053784"/>
              <a:gd name="connsiteY11" fmla="*/ 1748313 h 195161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512179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723679 h 2155500"/>
              <a:gd name="connsiteX1" fmla="*/ 3778118 w 8053784"/>
              <a:gd name="connsiteY1" fmla="*/ 12477 h 2155500"/>
              <a:gd name="connsiteX2" fmla="*/ 1940852 w 8053784"/>
              <a:gd name="connsiteY2" fmla="*/ 266478 h 2155500"/>
              <a:gd name="connsiteX3" fmla="*/ 941785 w 8053784"/>
              <a:gd name="connsiteY3" fmla="*/ 215678 h 2155500"/>
              <a:gd name="connsiteX4" fmla="*/ 289852 w 8053784"/>
              <a:gd name="connsiteY4" fmla="*/ 334211 h 2155500"/>
              <a:gd name="connsiteX5" fmla="*/ 10451 w 8053784"/>
              <a:gd name="connsiteY5" fmla="*/ 630544 h 2155500"/>
              <a:gd name="connsiteX6" fmla="*/ 128985 w 8053784"/>
              <a:gd name="connsiteY6" fmla="*/ 960744 h 2155500"/>
              <a:gd name="connsiteX7" fmla="*/ 763985 w 8053784"/>
              <a:gd name="connsiteY7" fmla="*/ 1392545 h 2155500"/>
              <a:gd name="connsiteX8" fmla="*/ 1636051 w 8053784"/>
              <a:gd name="connsiteY8" fmla="*/ 1638078 h 2155500"/>
              <a:gd name="connsiteX9" fmla="*/ 2821384 w 8053784"/>
              <a:gd name="connsiteY9" fmla="*/ 1917477 h 2155500"/>
              <a:gd name="connsiteX10" fmla="*/ 4159119 w 8053784"/>
              <a:gd name="connsiteY10" fmla="*/ 2120678 h 2155500"/>
              <a:gd name="connsiteX11" fmla="*/ 8053784 w 8053784"/>
              <a:gd name="connsiteY11" fmla="*/ 1959813 h 2155500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1016022 h 2397043"/>
              <a:gd name="connsiteX1" fmla="*/ 4573985 w 8053784"/>
              <a:gd name="connsiteY1" fmla="*/ 440287 h 2397043"/>
              <a:gd name="connsiteX2" fmla="*/ 2025518 w 8053784"/>
              <a:gd name="connsiteY2" fmla="*/ 21 h 2397043"/>
              <a:gd name="connsiteX3" fmla="*/ 941785 w 8053784"/>
              <a:gd name="connsiteY3" fmla="*/ 457221 h 2397043"/>
              <a:gd name="connsiteX4" fmla="*/ 289852 w 8053784"/>
              <a:gd name="connsiteY4" fmla="*/ 575754 h 2397043"/>
              <a:gd name="connsiteX5" fmla="*/ 10451 w 8053784"/>
              <a:gd name="connsiteY5" fmla="*/ 872087 h 2397043"/>
              <a:gd name="connsiteX6" fmla="*/ 128985 w 8053784"/>
              <a:gd name="connsiteY6" fmla="*/ 1202287 h 2397043"/>
              <a:gd name="connsiteX7" fmla="*/ 763985 w 8053784"/>
              <a:gd name="connsiteY7" fmla="*/ 1634088 h 2397043"/>
              <a:gd name="connsiteX8" fmla="*/ 1636051 w 8053784"/>
              <a:gd name="connsiteY8" fmla="*/ 1879621 h 2397043"/>
              <a:gd name="connsiteX9" fmla="*/ 2821384 w 8053784"/>
              <a:gd name="connsiteY9" fmla="*/ 2159020 h 2397043"/>
              <a:gd name="connsiteX10" fmla="*/ 4159119 w 8053784"/>
              <a:gd name="connsiteY10" fmla="*/ 2362221 h 2397043"/>
              <a:gd name="connsiteX11" fmla="*/ 8053784 w 8053784"/>
              <a:gd name="connsiteY11" fmla="*/ 2201356 h 2397043"/>
              <a:gd name="connsiteX0" fmla="*/ 5547653 w 8053784"/>
              <a:gd name="connsiteY0" fmla="*/ 1020792 h 2401813"/>
              <a:gd name="connsiteX1" fmla="*/ 4573985 w 8053784"/>
              <a:gd name="connsiteY1" fmla="*/ 445057 h 2401813"/>
              <a:gd name="connsiteX2" fmla="*/ 2025518 w 8053784"/>
              <a:gd name="connsiteY2" fmla="*/ 4791 h 2401813"/>
              <a:gd name="connsiteX3" fmla="*/ 848652 w 8053784"/>
              <a:gd name="connsiteY3" fmla="*/ 233391 h 2401813"/>
              <a:gd name="connsiteX4" fmla="*/ 289852 w 8053784"/>
              <a:gd name="connsiteY4" fmla="*/ 580524 h 2401813"/>
              <a:gd name="connsiteX5" fmla="*/ 10451 w 8053784"/>
              <a:gd name="connsiteY5" fmla="*/ 876857 h 2401813"/>
              <a:gd name="connsiteX6" fmla="*/ 128985 w 8053784"/>
              <a:gd name="connsiteY6" fmla="*/ 1207057 h 2401813"/>
              <a:gd name="connsiteX7" fmla="*/ 763985 w 8053784"/>
              <a:gd name="connsiteY7" fmla="*/ 1638858 h 2401813"/>
              <a:gd name="connsiteX8" fmla="*/ 1636051 w 8053784"/>
              <a:gd name="connsiteY8" fmla="*/ 1884391 h 2401813"/>
              <a:gd name="connsiteX9" fmla="*/ 2821384 w 8053784"/>
              <a:gd name="connsiteY9" fmla="*/ 2163790 h 2401813"/>
              <a:gd name="connsiteX10" fmla="*/ 4159119 w 8053784"/>
              <a:gd name="connsiteY10" fmla="*/ 2366991 h 2401813"/>
              <a:gd name="connsiteX11" fmla="*/ 8053784 w 8053784"/>
              <a:gd name="connsiteY11" fmla="*/ 2206126 h 2401813"/>
              <a:gd name="connsiteX0" fmla="*/ 5455892 w 7962023"/>
              <a:gd name="connsiteY0" fmla="*/ 1020792 h 2401813"/>
              <a:gd name="connsiteX1" fmla="*/ 4482224 w 7962023"/>
              <a:gd name="connsiteY1" fmla="*/ 445057 h 2401813"/>
              <a:gd name="connsiteX2" fmla="*/ 1933757 w 7962023"/>
              <a:gd name="connsiteY2" fmla="*/ 4791 h 2401813"/>
              <a:gd name="connsiteX3" fmla="*/ 756891 w 7962023"/>
              <a:gd name="connsiteY3" fmla="*/ 233391 h 2401813"/>
              <a:gd name="connsiteX4" fmla="*/ 198091 w 7962023"/>
              <a:gd name="connsiteY4" fmla="*/ 580524 h 2401813"/>
              <a:gd name="connsiteX5" fmla="*/ 88024 w 7962023"/>
              <a:gd name="connsiteY5" fmla="*/ 953057 h 2401813"/>
              <a:gd name="connsiteX6" fmla="*/ 37224 w 7962023"/>
              <a:gd name="connsiteY6" fmla="*/ 1207057 h 2401813"/>
              <a:gd name="connsiteX7" fmla="*/ 672224 w 7962023"/>
              <a:gd name="connsiteY7" fmla="*/ 1638858 h 2401813"/>
              <a:gd name="connsiteX8" fmla="*/ 1544290 w 7962023"/>
              <a:gd name="connsiteY8" fmla="*/ 1884391 h 2401813"/>
              <a:gd name="connsiteX9" fmla="*/ 2729623 w 7962023"/>
              <a:gd name="connsiteY9" fmla="*/ 2163790 h 2401813"/>
              <a:gd name="connsiteX10" fmla="*/ 4067358 w 7962023"/>
              <a:gd name="connsiteY10" fmla="*/ 2366991 h 2401813"/>
              <a:gd name="connsiteX11" fmla="*/ 7962023 w 7962023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593431 w 7883230"/>
              <a:gd name="connsiteY7" fmla="*/ 16388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796631 w 7883230"/>
              <a:gd name="connsiteY7" fmla="*/ 15626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84829 w 7890960"/>
              <a:gd name="connsiteY0" fmla="*/ 1020792 h 2401813"/>
              <a:gd name="connsiteX1" fmla="*/ 4411161 w 7890960"/>
              <a:gd name="connsiteY1" fmla="*/ 445057 h 2401813"/>
              <a:gd name="connsiteX2" fmla="*/ 1862694 w 7890960"/>
              <a:gd name="connsiteY2" fmla="*/ 4791 h 2401813"/>
              <a:gd name="connsiteX3" fmla="*/ 685828 w 7890960"/>
              <a:gd name="connsiteY3" fmla="*/ 233391 h 2401813"/>
              <a:gd name="connsiteX4" fmla="*/ 127028 w 7890960"/>
              <a:gd name="connsiteY4" fmla="*/ 580524 h 2401813"/>
              <a:gd name="connsiteX5" fmla="*/ 16961 w 7890960"/>
              <a:gd name="connsiteY5" fmla="*/ 953057 h 2401813"/>
              <a:gd name="connsiteX6" fmla="*/ 389494 w 7890960"/>
              <a:gd name="connsiteY6" fmla="*/ 1291724 h 2401813"/>
              <a:gd name="connsiteX7" fmla="*/ 804361 w 7890960"/>
              <a:gd name="connsiteY7" fmla="*/ 1562658 h 2401813"/>
              <a:gd name="connsiteX8" fmla="*/ 1473227 w 7890960"/>
              <a:gd name="connsiteY8" fmla="*/ 1884391 h 2401813"/>
              <a:gd name="connsiteX9" fmla="*/ 2658560 w 7890960"/>
              <a:gd name="connsiteY9" fmla="*/ 2163790 h 2401813"/>
              <a:gd name="connsiteX10" fmla="*/ 3996295 w 7890960"/>
              <a:gd name="connsiteY10" fmla="*/ 2366991 h 2401813"/>
              <a:gd name="connsiteX11" fmla="*/ 7890960 w 7890960"/>
              <a:gd name="connsiteY11" fmla="*/ 2206126 h 2401813"/>
              <a:gd name="connsiteX0" fmla="*/ 5280781 w 7786912"/>
              <a:gd name="connsiteY0" fmla="*/ 1020792 h 2401813"/>
              <a:gd name="connsiteX1" fmla="*/ 4307113 w 7786912"/>
              <a:gd name="connsiteY1" fmla="*/ 445057 h 2401813"/>
              <a:gd name="connsiteX2" fmla="*/ 1758646 w 7786912"/>
              <a:gd name="connsiteY2" fmla="*/ 4791 h 2401813"/>
              <a:gd name="connsiteX3" fmla="*/ 581780 w 7786912"/>
              <a:gd name="connsiteY3" fmla="*/ 233391 h 2401813"/>
              <a:gd name="connsiteX4" fmla="*/ 22980 w 7786912"/>
              <a:gd name="connsiteY4" fmla="*/ 580524 h 2401813"/>
              <a:gd name="connsiteX5" fmla="*/ 124580 w 7786912"/>
              <a:gd name="connsiteY5" fmla="*/ 978457 h 2401813"/>
              <a:gd name="connsiteX6" fmla="*/ 285446 w 7786912"/>
              <a:gd name="connsiteY6" fmla="*/ 1291724 h 2401813"/>
              <a:gd name="connsiteX7" fmla="*/ 700313 w 7786912"/>
              <a:gd name="connsiteY7" fmla="*/ 1562658 h 2401813"/>
              <a:gd name="connsiteX8" fmla="*/ 1369179 w 7786912"/>
              <a:gd name="connsiteY8" fmla="*/ 1884391 h 2401813"/>
              <a:gd name="connsiteX9" fmla="*/ 2554512 w 7786912"/>
              <a:gd name="connsiteY9" fmla="*/ 2163790 h 2401813"/>
              <a:gd name="connsiteX10" fmla="*/ 3892247 w 7786912"/>
              <a:gd name="connsiteY10" fmla="*/ 2366991 h 2401813"/>
              <a:gd name="connsiteX11" fmla="*/ 7786912 w 7786912"/>
              <a:gd name="connsiteY11" fmla="*/ 2206126 h 2401813"/>
              <a:gd name="connsiteX0" fmla="*/ 5165313 w 7671444"/>
              <a:gd name="connsiteY0" fmla="*/ 1020998 h 2402019"/>
              <a:gd name="connsiteX1" fmla="*/ 4191645 w 7671444"/>
              <a:gd name="connsiteY1" fmla="*/ 445263 h 2402019"/>
              <a:gd name="connsiteX2" fmla="*/ 1643178 w 7671444"/>
              <a:gd name="connsiteY2" fmla="*/ 4997 h 2402019"/>
              <a:gd name="connsiteX3" fmla="*/ 466312 w 7671444"/>
              <a:gd name="connsiteY3" fmla="*/ 233597 h 2402019"/>
              <a:gd name="connsiteX4" fmla="*/ 68379 w 7671444"/>
              <a:gd name="connsiteY4" fmla="*/ 631530 h 2402019"/>
              <a:gd name="connsiteX5" fmla="*/ 9112 w 7671444"/>
              <a:gd name="connsiteY5" fmla="*/ 978663 h 2402019"/>
              <a:gd name="connsiteX6" fmla="*/ 169978 w 7671444"/>
              <a:gd name="connsiteY6" fmla="*/ 1291930 h 2402019"/>
              <a:gd name="connsiteX7" fmla="*/ 584845 w 7671444"/>
              <a:gd name="connsiteY7" fmla="*/ 1562864 h 2402019"/>
              <a:gd name="connsiteX8" fmla="*/ 1253711 w 7671444"/>
              <a:gd name="connsiteY8" fmla="*/ 1884597 h 2402019"/>
              <a:gd name="connsiteX9" fmla="*/ 2439044 w 7671444"/>
              <a:gd name="connsiteY9" fmla="*/ 2163996 h 2402019"/>
              <a:gd name="connsiteX10" fmla="*/ 3776779 w 7671444"/>
              <a:gd name="connsiteY10" fmla="*/ 2367197 h 2402019"/>
              <a:gd name="connsiteX11" fmla="*/ 7671444 w 7671444"/>
              <a:gd name="connsiteY11" fmla="*/ 2206332 h 2402019"/>
              <a:gd name="connsiteX0" fmla="*/ 5165313 w 7671444"/>
              <a:gd name="connsiteY0" fmla="*/ 988003 h 2369024"/>
              <a:gd name="connsiteX1" fmla="*/ 4191645 w 7671444"/>
              <a:gd name="connsiteY1" fmla="*/ 412268 h 2369024"/>
              <a:gd name="connsiteX2" fmla="*/ 2566045 w 7671444"/>
              <a:gd name="connsiteY2" fmla="*/ 5868 h 2369024"/>
              <a:gd name="connsiteX3" fmla="*/ 466312 w 7671444"/>
              <a:gd name="connsiteY3" fmla="*/ 200602 h 2369024"/>
              <a:gd name="connsiteX4" fmla="*/ 68379 w 7671444"/>
              <a:gd name="connsiteY4" fmla="*/ 598535 h 2369024"/>
              <a:gd name="connsiteX5" fmla="*/ 9112 w 7671444"/>
              <a:gd name="connsiteY5" fmla="*/ 945668 h 2369024"/>
              <a:gd name="connsiteX6" fmla="*/ 169978 w 7671444"/>
              <a:gd name="connsiteY6" fmla="*/ 1258935 h 2369024"/>
              <a:gd name="connsiteX7" fmla="*/ 584845 w 7671444"/>
              <a:gd name="connsiteY7" fmla="*/ 1529869 h 2369024"/>
              <a:gd name="connsiteX8" fmla="*/ 1253711 w 7671444"/>
              <a:gd name="connsiteY8" fmla="*/ 1851602 h 2369024"/>
              <a:gd name="connsiteX9" fmla="*/ 2439044 w 7671444"/>
              <a:gd name="connsiteY9" fmla="*/ 2131001 h 2369024"/>
              <a:gd name="connsiteX10" fmla="*/ 3776779 w 7671444"/>
              <a:gd name="connsiteY10" fmla="*/ 2334202 h 2369024"/>
              <a:gd name="connsiteX11" fmla="*/ 7671444 w 7671444"/>
              <a:gd name="connsiteY11" fmla="*/ 2173337 h 2369024"/>
              <a:gd name="connsiteX0" fmla="*/ 5165313 w 7671444"/>
              <a:gd name="connsiteY0" fmla="*/ 984933 h 2365954"/>
              <a:gd name="connsiteX1" fmla="*/ 4403312 w 7671444"/>
              <a:gd name="connsiteY1" fmla="*/ 332998 h 2365954"/>
              <a:gd name="connsiteX2" fmla="*/ 2566045 w 7671444"/>
              <a:gd name="connsiteY2" fmla="*/ 2798 h 2365954"/>
              <a:gd name="connsiteX3" fmla="*/ 466312 w 7671444"/>
              <a:gd name="connsiteY3" fmla="*/ 197532 h 2365954"/>
              <a:gd name="connsiteX4" fmla="*/ 68379 w 7671444"/>
              <a:gd name="connsiteY4" fmla="*/ 595465 h 2365954"/>
              <a:gd name="connsiteX5" fmla="*/ 9112 w 7671444"/>
              <a:gd name="connsiteY5" fmla="*/ 942598 h 2365954"/>
              <a:gd name="connsiteX6" fmla="*/ 169978 w 7671444"/>
              <a:gd name="connsiteY6" fmla="*/ 1255865 h 2365954"/>
              <a:gd name="connsiteX7" fmla="*/ 584845 w 7671444"/>
              <a:gd name="connsiteY7" fmla="*/ 1526799 h 2365954"/>
              <a:gd name="connsiteX8" fmla="*/ 1253711 w 7671444"/>
              <a:gd name="connsiteY8" fmla="*/ 1848532 h 2365954"/>
              <a:gd name="connsiteX9" fmla="*/ 2439044 w 7671444"/>
              <a:gd name="connsiteY9" fmla="*/ 2127931 h 2365954"/>
              <a:gd name="connsiteX10" fmla="*/ 3776779 w 7671444"/>
              <a:gd name="connsiteY10" fmla="*/ 2331132 h 2365954"/>
              <a:gd name="connsiteX11" fmla="*/ 7671444 w 7671444"/>
              <a:gd name="connsiteY11" fmla="*/ 2170267 h 2365954"/>
              <a:gd name="connsiteX0" fmla="*/ 5199828 w 7705959"/>
              <a:gd name="connsiteY0" fmla="*/ 1006056 h 2387077"/>
              <a:gd name="connsiteX1" fmla="*/ 4437827 w 7705959"/>
              <a:gd name="connsiteY1" fmla="*/ 354121 h 2387077"/>
              <a:gd name="connsiteX2" fmla="*/ 2600560 w 7705959"/>
              <a:gd name="connsiteY2" fmla="*/ 23921 h 2387077"/>
              <a:gd name="connsiteX3" fmla="*/ 1101960 w 7705959"/>
              <a:gd name="connsiteY3" fmla="*/ 91655 h 2387077"/>
              <a:gd name="connsiteX4" fmla="*/ 102894 w 7705959"/>
              <a:gd name="connsiteY4" fmla="*/ 616588 h 2387077"/>
              <a:gd name="connsiteX5" fmla="*/ 43627 w 7705959"/>
              <a:gd name="connsiteY5" fmla="*/ 963721 h 2387077"/>
              <a:gd name="connsiteX6" fmla="*/ 204493 w 7705959"/>
              <a:gd name="connsiteY6" fmla="*/ 1276988 h 2387077"/>
              <a:gd name="connsiteX7" fmla="*/ 619360 w 7705959"/>
              <a:gd name="connsiteY7" fmla="*/ 1547922 h 2387077"/>
              <a:gd name="connsiteX8" fmla="*/ 1288226 w 7705959"/>
              <a:gd name="connsiteY8" fmla="*/ 1869655 h 2387077"/>
              <a:gd name="connsiteX9" fmla="*/ 2473559 w 7705959"/>
              <a:gd name="connsiteY9" fmla="*/ 2149054 h 2387077"/>
              <a:gd name="connsiteX10" fmla="*/ 3811294 w 7705959"/>
              <a:gd name="connsiteY10" fmla="*/ 2352255 h 2387077"/>
              <a:gd name="connsiteX11" fmla="*/ 7705959 w 7705959"/>
              <a:gd name="connsiteY11" fmla="*/ 2191390 h 2387077"/>
              <a:gd name="connsiteX0" fmla="*/ 5161735 w 7667866"/>
              <a:gd name="connsiteY0" fmla="*/ 998788 h 2379809"/>
              <a:gd name="connsiteX1" fmla="*/ 4399734 w 7667866"/>
              <a:gd name="connsiteY1" fmla="*/ 346853 h 2379809"/>
              <a:gd name="connsiteX2" fmla="*/ 2562467 w 7667866"/>
              <a:gd name="connsiteY2" fmla="*/ 16653 h 2379809"/>
              <a:gd name="connsiteX3" fmla="*/ 1063867 w 7667866"/>
              <a:gd name="connsiteY3" fmla="*/ 84387 h 2379809"/>
              <a:gd name="connsiteX4" fmla="*/ 344201 w 7667866"/>
              <a:gd name="connsiteY4" fmla="*/ 389187 h 2379809"/>
              <a:gd name="connsiteX5" fmla="*/ 5534 w 7667866"/>
              <a:gd name="connsiteY5" fmla="*/ 956453 h 2379809"/>
              <a:gd name="connsiteX6" fmla="*/ 166400 w 7667866"/>
              <a:gd name="connsiteY6" fmla="*/ 1269720 h 2379809"/>
              <a:gd name="connsiteX7" fmla="*/ 581267 w 7667866"/>
              <a:gd name="connsiteY7" fmla="*/ 1540654 h 2379809"/>
              <a:gd name="connsiteX8" fmla="*/ 1250133 w 7667866"/>
              <a:gd name="connsiteY8" fmla="*/ 1862387 h 2379809"/>
              <a:gd name="connsiteX9" fmla="*/ 2435466 w 7667866"/>
              <a:gd name="connsiteY9" fmla="*/ 2141786 h 2379809"/>
              <a:gd name="connsiteX10" fmla="*/ 3773201 w 7667866"/>
              <a:gd name="connsiteY10" fmla="*/ 2344987 h 2379809"/>
              <a:gd name="connsiteX11" fmla="*/ 7667866 w 7667866"/>
              <a:gd name="connsiteY11" fmla="*/ 2184122 h 2379809"/>
              <a:gd name="connsiteX0" fmla="*/ 5098426 w 7604557"/>
              <a:gd name="connsiteY0" fmla="*/ 998788 h 2379809"/>
              <a:gd name="connsiteX1" fmla="*/ 4336425 w 7604557"/>
              <a:gd name="connsiteY1" fmla="*/ 346853 h 2379809"/>
              <a:gd name="connsiteX2" fmla="*/ 2499158 w 7604557"/>
              <a:gd name="connsiteY2" fmla="*/ 16653 h 2379809"/>
              <a:gd name="connsiteX3" fmla="*/ 1000558 w 7604557"/>
              <a:gd name="connsiteY3" fmla="*/ 84387 h 2379809"/>
              <a:gd name="connsiteX4" fmla="*/ 280892 w 7604557"/>
              <a:gd name="connsiteY4" fmla="*/ 389187 h 2379809"/>
              <a:gd name="connsiteX5" fmla="*/ 9958 w 7604557"/>
              <a:gd name="connsiteY5" fmla="*/ 778653 h 2379809"/>
              <a:gd name="connsiteX6" fmla="*/ 103091 w 7604557"/>
              <a:gd name="connsiteY6" fmla="*/ 1269720 h 2379809"/>
              <a:gd name="connsiteX7" fmla="*/ 517958 w 7604557"/>
              <a:gd name="connsiteY7" fmla="*/ 1540654 h 2379809"/>
              <a:gd name="connsiteX8" fmla="*/ 1186824 w 7604557"/>
              <a:gd name="connsiteY8" fmla="*/ 1862387 h 2379809"/>
              <a:gd name="connsiteX9" fmla="*/ 2372157 w 7604557"/>
              <a:gd name="connsiteY9" fmla="*/ 2141786 h 2379809"/>
              <a:gd name="connsiteX10" fmla="*/ 3709892 w 7604557"/>
              <a:gd name="connsiteY10" fmla="*/ 2344987 h 2379809"/>
              <a:gd name="connsiteX11" fmla="*/ 7604557 w 7604557"/>
              <a:gd name="connsiteY11" fmla="*/ 2184122 h 2379809"/>
              <a:gd name="connsiteX0" fmla="*/ 5097489 w 7603620"/>
              <a:gd name="connsiteY0" fmla="*/ 998788 h 2379809"/>
              <a:gd name="connsiteX1" fmla="*/ 4335488 w 7603620"/>
              <a:gd name="connsiteY1" fmla="*/ 346853 h 2379809"/>
              <a:gd name="connsiteX2" fmla="*/ 2498221 w 7603620"/>
              <a:gd name="connsiteY2" fmla="*/ 16653 h 2379809"/>
              <a:gd name="connsiteX3" fmla="*/ 999621 w 7603620"/>
              <a:gd name="connsiteY3" fmla="*/ 84387 h 2379809"/>
              <a:gd name="connsiteX4" fmla="*/ 279955 w 7603620"/>
              <a:gd name="connsiteY4" fmla="*/ 389187 h 2379809"/>
              <a:gd name="connsiteX5" fmla="*/ 9021 w 7603620"/>
              <a:gd name="connsiteY5" fmla="*/ 778653 h 2379809"/>
              <a:gd name="connsiteX6" fmla="*/ 102154 w 7603620"/>
              <a:gd name="connsiteY6" fmla="*/ 1269720 h 2379809"/>
              <a:gd name="connsiteX7" fmla="*/ 466221 w 7603620"/>
              <a:gd name="connsiteY7" fmla="*/ 1608387 h 2379809"/>
              <a:gd name="connsiteX8" fmla="*/ 1185887 w 7603620"/>
              <a:gd name="connsiteY8" fmla="*/ 1862387 h 2379809"/>
              <a:gd name="connsiteX9" fmla="*/ 2371220 w 7603620"/>
              <a:gd name="connsiteY9" fmla="*/ 2141786 h 2379809"/>
              <a:gd name="connsiteX10" fmla="*/ 3708955 w 7603620"/>
              <a:gd name="connsiteY10" fmla="*/ 2344987 h 2379809"/>
              <a:gd name="connsiteX11" fmla="*/ 7603620 w 7603620"/>
              <a:gd name="connsiteY11" fmla="*/ 2184122 h 2379809"/>
              <a:gd name="connsiteX0" fmla="*/ 5043732 w 7549863"/>
              <a:gd name="connsiteY0" fmla="*/ 998788 h 2379809"/>
              <a:gd name="connsiteX1" fmla="*/ 4281731 w 7549863"/>
              <a:gd name="connsiteY1" fmla="*/ 346853 h 2379809"/>
              <a:gd name="connsiteX2" fmla="*/ 2444464 w 7549863"/>
              <a:gd name="connsiteY2" fmla="*/ 16653 h 2379809"/>
              <a:gd name="connsiteX3" fmla="*/ 945864 w 7549863"/>
              <a:gd name="connsiteY3" fmla="*/ 84387 h 2379809"/>
              <a:gd name="connsiteX4" fmla="*/ 226198 w 7549863"/>
              <a:gd name="connsiteY4" fmla="*/ 389187 h 2379809"/>
              <a:gd name="connsiteX5" fmla="*/ 22997 w 7549863"/>
              <a:gd name="connsiteY5" fmla="*/ 804053 h 2379809"/>
              <a:gd name="connsiteX6" fmla="*/ 48397 w 7549863"/>
              <a:gd name="connsiteY6" fmla="*/ 1269720 h 2379809"/>
              <a:gd name="connsiteX7" fmla="*/ 412464 w 7549863"/>
              <a:gd name="connsiteY7" fmla="*/ 1608387 h 2379809"/>
              <a:gd name="connsiteX8" fmla="*/ 1132130 w 7549863"/>
              <a:gd name="connsiteY8" fmla="*/ 1862387 h 2379809"/>
              <a:gd name="connsiteX9" fmla="*/ 2317463 w 7549863"/>
              <a:gd name="connsiteY9" fmla="*/ 2141786 h 2379809"/>
              <a:gd name="connsiteX10" fmla="*/ 3655198 w 7549863"/>
              <a:gd name="connsiteY10" fmla="*/ 2344987 h 2379809"/>
              <a:gd name="connsiteX11" fmla="*/ 7549863 w 7549863"/>
              <a:gd name="connsiteY11" fmla="*/ 2184122 h 2379809"/>
              <a:gd name="connsiteX0" fmla="*/ 5050726 w 7556857"/>
              <a:gd name="connsiteY0" fmla="*/ 999463 h 2380484"/>
              <a:gd name="connsiteX1" fmla="*/ 4288725 w 7556857"/>
              <a:gd name="connsiteY1" fmla="*/ 347528 h 2380484"/>
              <a:gd name="connsiteX2" fmla="*/ 2451458 w 7556857"/>
              <a:gd name="connsiteY2" fmla="*/ 17328 h 2380484"/>
              <a:gd name="connsiteX3" fmla="*/ 952858 w 7556857"/>
              <a:gd name="connsiteY3" fmla="*/ 85062 h 2380484"/>
              <a:gd name="connsiteX4" fmla="*/ 334792 w 7556857"/>
              <a:gd name="connsiteY4" fmla="*/ 415262 h 2380484"/>
              <a:gd name="connsiteX5" fmla="*/ 29991 w 7556857"/>
              <a:gd name="connsiteY5" fmla="*/ 804728 h 2380484"/>
              <a:gd name="connsiteX6" fmla="*/ 55391 w 7556857"/>
              <a:gd name="connsiteY6" fmla="*/ 1270395 h 2380484"/>
              <a:gd name="connsiteX7" fmla="*/ 419458 w 7556857"/>
              <a:gd name="connsiteY7" fmla="*/ 1609062 h 2380484"/>
              <a:gd name="connsiteX8" fmla="*/ 1139124 w 7556857"/>
              <a:gd name="connsiteY8" fmla="*/ 1863062 h 2380484"/>
              <a:gd name="connsiteX9" fmla="*/ 2324457 w 7556857"/>
              <a:gd name="connsiteY9" fmla="*/ 2142461 h 2380484"/>
              <a:gd name="connsiteX10" fmla="*/ 3662192 w 7556857"/>
              <a:gd name="connsiteY10" fmla="*/ 2345662 h 2380484"/>
              <a:gd name="connsiteX11" fmla="*/ 7556857 w 7556857"/>
              <a:gd name="connsiteY11" fmla="*/ 2184797 h 2380484"/>
              <a:gd name="connsiteX0" fmla="*/ 5025687 w 7531818"/>
              <a:gd name="connsiteY0" fmla="*/ 999463 h 2380484"/>
              <a:gd name="connsiteX1" fmla="*/ 4263686 w 7531818"/>
              <a:gd name="connsiteY1" fmla="*/ 347528 h 2380484"/>
              <a:gd name="connsiteX2" fmla="*/ 2426419 w 7531818"/>
              <a:gd name="connsiteY2" fmla="*/ 17328 h 2380484"/>
              <a:gd name="connsiteX3" fmla="*/ 927819 w 7531818"/>
              <a:gd name="connsiteY3" fmla="*/ 85062 h 2380484"/>
              <a:gd name="connsiteX4" fmla="*/ 309753 w 7531818"/>
              <a:gd name="connsiteY4" fmla="*/ 415262 h 2380484"/>
              <a:gd name="connsiteX5" fmla="*/ 4952 w 7531818"/>
              <a:gd name="connsiteY5" fmla="*/ 804728 h 2380484"/>
              <a:gd name="connsiteX6" fmla="*/ 140418 w 7531818"/>
              <a:gd name="connsiteY6" fmla="*/ 1287329 h 2380484"/>
              <a:gd name="connsiteX7" fmla="*/ 394419 w 7531818"/>
              <a:gd name="connsiteY7" fmla="*/ 1609062 h 2380484"/>
              <a:gd name="connsiteX8" fmla="*/ 1114085 w 7531818"/>
              <a:gd name="connsiteY8" fmla="*/ 1863062 h 2380484"/>
              <a:gd name="connsiteX9" fmla="*/ 2299418 w 7531818"/>
              <a:gd name="connsiteY9" fmla="*/ 2142461 h 2380484"/>
              <a:gd name="connsiteX10" fmla="*/ 3637153 w 7531818"/>
              <a:gd name="connsiteY10" fmla="*/ 2345662 h 2380484"/>
              <a:gd name="connsiteX11" fmla="*/ 7531818 w 7531818"/>
              <a:gd name="connsiteY11" fmla="*/ 2184797 h 2380484"/>
              <a:gd name="connsiteX0" fmla="*/ 5026420 w 7532551"/>
              <a:gd name="connsiteY0" fmla="*/ 999463 h 2380484"/>
              <a:gd name="connsiteX1" fmla="*/ 4264419 w 7532551"/>
              <a:gd name="connsiteY1" fmla="*/ 347528 h 2380484"/>
              <a:gd name="connsiteX2" fmla="*/ 2427152 w 7532551"/>
              <a:gd name="connsiteY2" fmla="*/ 17328 h 2380484"/>
              <a:gd name="connsiteX3" fmla="*/ 928552 w 7532551"/>
              <a:gd name="connsiteY3" fmla="*/ 85062 h 2380484"/>
              <a:gd name="connsiteX4" fmla="*/ 310486 w 7532551"/>
              <a:gd name="connsiteY4" fmla="*/ 415262 h 2380484"/>
              <a:gd name="connsiteX5" fmla="*/ 5685 w 7532551"/>
              <a:gd name="connsiteY5" fmla="*/ 804728 h 2380484"/>
              <a:gd name="connsiteX6" fmla="*/ 141151 w 7532551"/>
              <a:gd name="connsiteY6" fmla="*/ 1287329 h 2380484"/>
              <a:gd name="connsiteX7" fmla="*/ 496752 w 7532551"/>
              <a:gd name="connsiteY7" fmla="*/ 1532862 h 2380484"/>
              <a:gd name="connsiteX8" fmla="*/ 1114818 w 7532551"/>
              <a:gd name="connsiteY8" fmla="*/ 1863062 h 2380484"/>
              <a:gd name="connsiteX9" fmla="*/ 2300151 w 7532551"/>
              <a:gd name="connsiteY9" fmla="*/ 2142461 h 2380484"/>
              <a:gd name="connsiteX10" fmla="*/ 3637886 w 7532551"/>
              <a:gd name="connsiteY10" fmla="*/ 2345662 h 2380484"/>
              <a:gd name="connsiteX11" fmla="*/ 7532551 w 7532551"/>
              <a:gd name="connsiteY11" fmla="*/ 2184797 h 2380484"/>
              <a:gd name="connsiteX0" fmla="*/ 4979088 w 7485219"/>
              <a:gd name="connsiteY0" fmla="*/ 999463 h 2380484"/>
              <a:gd name="connsiteX1" fmla="*/ 4217087 w 7485219"/>
              <a:gd name="connsiteY1" fmla="*/ 347528 h 2380484"/>
              <a:gd name="connsiteX2" fmla="*/ 2379820 w 7485219"/>
              <a:gd name="connsiteY2" fmla="*/ 17328 h 2380484"/>
              <a:gd name="connsiteX3" fmla="*/ 881220 w 7485219"/>
              <a:gd name="connsiteY3" fmla="*/ 85062 h 2380484"/>
              <a:gd name="connsiteX4" fmla="*/ 263154 w 7485219"/>
              <a:gd name="connsiteY4" fmla="*/ 415262 h 2380484"/>
              <a:gd name="connsiteX5" fmla="*/ 9153 w 7485219"/>
              <a:gd name="connsiteY5" fmla="*/ 821662 h 2380484"/>
              <a:gd name="connsiteX6" fmla="*/ 93819 w 7485219"/>
              <a:gd name="connsiteY6" fmla="*/ 1287329 h 2380484"/>
              <a:gd name="connsiteX7" fmla="*/ 449420 w 7485219"/>
              <a:gd name="connsiteY7" fmla="*/ 1532862 h 2380484"/>
              <a:gd name="connsiteX8" fmla="*/ 1067486 w 7485219"/>
              <a:gd name="connsiteY8" fmla="*/ 1863062 h 2380484"/>
              <a:gd name="connsiteX9" fmla="*/ 2252819 w 7485219"/>
              <a:gd name="connsiteY9" fmla="*/ 2142461 h 2380484"/>
              <a:gd name="connsiteX10" fmla="*/ 3590554 w 7485219"/>
              <a:gd name="connsiteY10" fmla="*/ 2345662 h 2380484"/>
              <a:gd name="connsiteX11" fmla="*/ 7485219 w 7485219"/>
              <a:gd name="connsiteY11" fmla="*/ 2184797 h 2380484"/>
              <a:gd name="connsiteX0" fmla="*/ 4972372 w 7478503"/>
              <a:gd name="connsiteY0" fmla="*/ 999463 h 2380484"/>
              <a:gd name="connsiteX1" fmla="*/ 4210371 w 7478503"/>
              <a:gd name="connsiteY1" fmla="*/ 347528 h 2380484"/>
              <a:gd name="connsiteX2" fmla="*/ 2373104 w 7478503"/>
              <a:gd name="connsiteY2" fmla="*/ 17328 h 2380484"/>
              <a:gd name="connsiteX3" fmla="*/ 874504 w 7478503"/>
              <a:gd name="connsiteY3" fmla="*/ 85062 h 2380484"/>
              <a:gd name="connsiteX4" fmla="*/ 256438 w 7478503"/>
              <a:gd name="connsiteY4" fmla="*/ 415262 h 2380484"/>
              <a:gd name="connsiteX5" fmla="*/ 2437 w 7478503"/>
              <a:gd name="connsiteY5" fmla="*/ 821662 h 2380484"/>
              <a:gd name="connsiteX6" fmla="*/ 146369 w 7478503"/>
              <a:gd name="connsiteY6" fmla="*/ 1270396 h 2380484"/>
              <a:gd name="connsiteX7" fmla="*/ 442704 w 7478503"/>
              <a:gd name="connsiteY7" fmla="*/ 1532862 h 2380484"/>
              <a:gd name="connsiteX8" fmla="*/ 1060770 w 7478503"/>
              <a:gd name="connsiteY8" fmla="*/ 1863062 h 2380484"/>
              <a:gd name="connsiteX9" fmla="*/ 2246103 w 7478503"/>
              <a:gd name="connsiteY9" fmla="*/ 2142461 h 2380484"/>
              <a:gd name="connsiteX10" fmla="*/ 3583838 w 7478503"/>
              <a:gd name="connsiteY10" fmla="*/ 2345662 h 2380484"/>
              <a:gd name="connsiteX11" fmla="*/ 7478503 w 7478503"/>
              <a:gd name="connsiteY11" fmla="*/ 2184797 h 2380484"/>
              <a:gd name="connsiteX0" fmla="*/ 4972341 w 7478472"/>
              <a:gd name="connsiteY0" fmla="*/ 999463 h 2380484"/>
              <a:gd name="connsiteX1" fmla="*/ 4210340 w 7478472"/>
              <a:gd name="connsiteY1" fmla="*/ 347528 h 2380484"/>
              <a:gd name="connsiteX2" fmla="*/ 2373073 w 7478472"/>
              <a:gd name="connsiteY2" fmla="*/ 17328 h 2380484"/>
              <a:gd name="connsiteX3" fmla="*/ 874473 w 7478472"/>
              <a:gd name="connsiteY3" fmla="*/ 85062 h 2380484"/>
              <a:gd name="connsiteX4" fmla="*/ 256407 w 7478472"/>
              <a:gd name="connsiteY4" fmla="*/ 415262 h 2380484"/>
              <a:gd name="connsiteX5" fmla="*/ 2406 w 7478472"/>
              <a:gd name="connsiteY5" fmla="*/ 821662 h 2380484"/>
              <a:gd name="connsiteX6" fmla="*/ 146338 w 7478472"/>
              <a:gd name="connsiteY6" fmla="*/ 1270396 h 2380484"/>
              <a:gd name="connsiteX7" fmla="*/ 434206 w 7478472"/>
              <a:gd name="connsiteY7" fmla="*/ 1549796 h 2380484"/>
              <a:gd name="connsiteX8" fmla="*/ 1060739 w 7478472"/>
              <a:gd name="connsiteY8" fmla="*/ 1863062 h 2380484"/>
              <a:gd name="connsiteX9" fmla="*/ 2246072 w 7478472"/>
              <a:gd name="connsiteY9" fmla="*/ 2142461 h 2380484"/>
              <a:gd name="connsiteX10" fmla="*/ 3583807 w 7478472"/>
              <a:gd name="connsiteY10" fmla="*/ 2345662 h 2380484"/>
              <a:gd name="connsiteX11" fmla="*/ 7478472 w 7478472"/>
              <a:gd name="connsiteY11" fmla="*/ 2184797 h 2380484"/>
              <a:gd name="connsiteX0" fmla="*/ 4972341 w 7546206"/>
              <a:gd name="connsiteY0" fmla="*/ 999463 h 2362216"/>
              <a:gd name="connsiteX1" fmla="*/ 4210340 w 7546206"/>
              <a:gd name="connsiteY1" fmla="*/ 347528 h 2362216"/>
              <a:gd name="connsiteX2" fmla="*/ 2373073 w 7546206"/>
              <a:gd name="connsiteY2" fmla="*/ 17328 h 2362216"/>
              <a:gd name="connsiteX3" fmla="*/ 874473 w 7546206"/>
              <a:gd name="connsiteY3" fmla="*/ 85062 h 2362216"/>
              <a:gd name="connsiteX4" fmla="*/ 256407 w 7546206"/>
              <a:gd name="connsiteY4" fmla="*/ 415262 h 2362216"/>
              <a:gd name="connsiteX5" fmla="*/ 2406 w 7546206"/>
              <a:gd name="connsiteY5" fmla="*/ 821662 h 2362216"/>
              <a:gd name="connsiteX6" fmla="*/ 146338 w 7546206"/>
              <a:gd name="connsiteY6" fmla="*/ 1270396 h 2362216"/>
              <a:gd name="connsiteX7" fmla="*/ 434206 w 7546206"/>
              <a:gd name="connsiteY7" fmla="*/ 1549796 h 2362216"/>
              <a:gd name="connsiteX8" fmla="*/ 1060739 w 7546206"/>
              <a:gd name="connsiteY8" fmla="*/ 1863062 h 2362216"/>
              <a:gd name="connsiteX9" fmla="*/ 2246072 w 7546206"/>
              <a:gd name="connsiteY9" fmla="*/ 2142461 h 2362216"/>
              <a:gd name="connsiteX10" fmla="*/ 3583807 w 7546206"/>
              <a:gd name="connsiteY10" fmla="*/ 2345662 h 2362216"/>
              <a:gd name="connsiteX11" fmla="*/ 7546206 w 7546206"/>
              <a:gd name="connsiteY11" fmla="*/ 2108597 h 2362216"/>
              <a:gd name="connsiteX0" fmla="*/ 4972341 w 7546206"/>
              <a:gd name="connsiteY0" fmla="*/ 999463 h 2415135"/>
              <a:gd name="connsiteX1" fmla="*/ 4210340 w 7546206"/>
              <a:gd name="connsiteY1" fmla="*/ 347528 h 2415135"/>
              <a:gd name="connsiteX2" fmla="*/ 2373073 w 7546206"/>
              <a:gd name="connsiteY2" fmla="*/ 17328 h 2415135"/>
              <a:gd name="connsiteX3" fmla="*/ 874473 w 7546206"/>
              <a:gd name="connsiteY3" fmla="*/ 85062 h 2415135"/>
              <a:gd name="connsiteX4" fmla="*/ 256407 w 7546206"/>
              <a:gd name="connsiteY4" fmla="*/ 415262 h 2415135"/>
              <a:gd name="connsiteX5" fmla="*/ 2406 w 7546206"/>
              <a:gd name="connsiteY5" fmla="*/ 821662 h 2415135"/>
              <a:gd name="connsiteX6" fmla="*/ 146338 w 7546206"/>
              <a:gd name="connsiteY6" fmla="*/ 1270396 h 2415135"/>
              <a:gd name="connsiteX7" fmla="*/ 434206 w 7546206"/>
              <a:gd name="connsiteY7" fmla="*/ 1549796 h 2415135"/>
              <a:gd name="connsiteX8" fmla="*/ 1060739 w 7546206"/>
              <a:gd name="connsiteY8" fmla="*/ 1863062 h 2415135"/>
              <a:gd name="connsiteX9" fmla="*/ 2246072 w 7546206"/>
              <a:gd name="connsiteY9" fmla="*/ 2142461 h 2415135"/>
              <a:gd name="connsiteX10" fmla="*/ 3583807 w 7546206"/>
              <a:gd name="connsiteY10" fmla="*/ 2345662 h 2415135"/>
              <a:gd name="connsiteX11" fmla="*/ 7546206 w 7546206"/>
              <a:gd name="connsiteY11" fmla="*/ 2108597 h 24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46206" h="2415135">
                <a:moveTo>
                  <a:pt x="4972341" y="999463"/>
                </a:moveTo>
                <a:cubicBezTo>
                  <a:pt x="4974457" y="760279"/>
                  <a:pt x="4643551" y="511217"/>
                  <a:pt x="4210340" y="347528"/>
                </a:cubicBezTo>
                <a:cubicBezTo>
                  <a:pt x="3777129" y="183839"/>
                  <a:pt x="2929051" y="61072"/>
                  <a:pt x="2373073" y="17328"/>
                </a:cubicBezTo>
                <a:cubicBezTo>
                  <a:pt x="1817095" y="-26416"/>
                  <a:pt x="1227251" y="18740"/>
                  <a:pt x="874473" y="85062"/>
                </a:cubicBezTo>
                <a:cubicBezTo>
                  <a:pt x="521695" y="151384"/>
                  <a:pt x="401751" y="292495"/>
                  <a:pt x="256407" y="415262"/>
                </a:cubicBezTo>
                <a:cubicBezTo>
                  <a:pt x="111063" y="538029"/>
                  <a:pt x="20751" y="679140"/>
                  <a:pt x="2406" y="821662"/>
                </a:cubicBezTo>
                <a:cubicBezTo>
                  <a:pt x="-15939" y="964184"/>
                  <a:pt x="74371" y="1149040"/>
                  <a:pt x="146338" y="1270396"/>
                </a:cubicBezTo>
                <a:cubicBezTo>
                  <a:pt x="218305" y="1391752"/>
                  <a:pt x="281806" y="1451018"/>
                  <a:pt x="434206" y="1549796"/>
                </a:cubicBezTo>
                <a:cubicBezTo>
                  <a:pt x="586606" y="1648574"/>
                  <a:pt x="758762" y="1764285"/>
                  <a:pt x="1060739" y="1863062"/>
                </a:cubicBezTo>
                <a:cubicBezTo>
                  <a:pt x="1362716" y="1961839"/>
                  <a:pt x="1825561" y="2062028"/>
                  <a:pt x="2246072" y="2142461"/>
                </a:cubicBezTo>
                <a:cubicBezTo>
                  <a:pt x="2666583" y="2222894"/>
                  <a:pt x="3167529" y="2303329"/>
                  <a:pt x="3583807" y="2345662"/>
                </a:cubicBezTo>
                <a:cubicBezTo>
                  <a:pt x="4042418" y="2387995"/>
                  <a:pt x="7077718" y="2565797"/>
                  <a:pt x="7546206" y="210859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0352DD8D-2CB7-2CD7-1131-2A03ADCC8E7F}"/>
              </a:ext>
            </a:extLst>
          </p:cNvPr>
          <p:cNvSpPr/>
          <p:nvPr/>
        </p:nvSpPr>
        <p:spPr>
          <a:xfrm>
            <a:off x="3181350" y="2209800"/>
            <a:ext cx="4591050" cy="615499"/>
          </a:xfrm>
          <a:custGeom>
            <a:avLst/>
            <a:gdLst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884333 w 6121400"/>
              <a:gd name="connsiteY5" fmla="*/ 211667 h 827855"/>
              <a:gd name="connsiteX6" fmla="*/ 6121400 w 6121400"/>
              <a:gd name="connsiteY6" fmla="*/ 0 h 827855"/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943599 w 6121400"/>
              <a:gd name="connsiteY5" fmla="*/ 381001 h 827855"/>
              <a:gd name="connsiteX6" fmla="*/ 6121400 w 6121400"/>
              <a:gd name="connsiteY6" fmla="*/ 0 h 827855"/>
              <a:gd name="connsiteX0" fmla="*/ 0 w 6121400"/>
              <a:gd name="connsiteY0" fmla="*/ 262467 h 825463"/>
              <a:gd name="connsiteX1" fmla="*/ 431800 w 6121400"/>
              <a:gd name="connsiteY1" fmla="*/ 516467 h 825463"/>
              <a:gd name="connsiteX2" fmla="*/ 1854200 w 6121400"/>
              <a:gd name="connsiteY2" fmla="*/ 787400 h 825463"/>
              <a:gd name="connsiteX3" fmla="*/ 3437467 w 6121400"/>
              <a:gd name="connsiteY3" fmla="*/ 812800 h 825463"/>
              <a:gd name="connsiteX4" fmla="*/ 5173134 w 6121400"/>
              <a:gd name="connsiteY4" fmla="*/ 685800 h 825463"/>
              <a:gd name="connsiteX5" fmla="*/ 5943599 w 6121400"/>
              <a:gd name="connsiteY5" fmla="*/ 381001 h 825463"/>
              <a:gd name="connsiteX6" fmla="*/ 6121400 w 6121400"/>
              <a:gd name="connsiteY6" fmla="*/ 0 h 825463"/>
              <a:gd name="connsiteX0" fmla="*/ 0 w 6121400"/>
              <a:gd name="connsiteY0" fmla="*/ 262467 h 820665"/>
              <a:gd name="connsiteX1" fmla="*/ 770467 w 6121400"/>
              <a:gd name="connsiteY1" fmla="*/ 626534 h 820665"/>
              <a:gd name="connsiteX2" fmla="*/ 1854200 w 6121400"/>
              <a:gd name="connsiteY2" fmla="*/ 787400 h 820665"/>
              <a:gd name="connsiteX3" fmla="*/ 3437467 w 6121400"/>
              <a:gd name="connsiteY3" fmla="*/ 812800 h 820665"/>
              <a:gd name="connsiteX4" fmla="*/ 5173134 w 6121400"/>
              <a:gd name="connsiteY4" fmla="*/ 685800 h 820665"/>
              <a:gd name="connsiteX5" fmla="*/ 5943599 w 6121400"/>
              <a:gd name="connsiteY5" fmla="*/ 381001 h 820665"/>
              <a:gd name="connsiteX6" fmla="*/ 6121400 w 6121400"/>
              <a:gd name="connsiteY6" fmla="*/ 0 h 82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1400" h="820665">
                <a:moveTo>
                  <a:pt x="0" y="262467"/>
                </a:moveTo>
                <a:cubicBezTo>
                  <a:pt x="61383" y="345722"/>
                  <a:pt x="461434" y="539045"/>
                  <a:pt x="770467" y="626534"/>
                </a:cubicBezTo>
                <a:cubicBezTo>
                  <a:pt x="1079500" y="714023"/>
                  <a:pt x="1409700" y="756356"/>
                  <a:pt x="1854200" y="787400"/>
                </a:cubicBezTo>
                <a:cubicBezTo>
                  <a:pt x="2298700" y="818444"/>
                  <a:pt x="2884311" y="829733"/>
                  <a:pt x="3437467" y="812800"/>
                </a:cubicBezTo>
                <a:cubicBezTo>
                  <a:pt x="3990623" y="795867"/>
                  <a:pt x="4755445" y="757767"/>
                  <a:pt x="5173134" y="685800"/>
                </a:cubicBezTo>
                <a:cubicBezTo>
                  <a:pt x="5590823" y="613834"/>
                  <a:pt x="5786966" y="489656"/>
                  <a:pt x="5943599" y="381001"/>
                </a:cubicBezTo>
                <a:cubicBezTo>
                  <a:pt x="6100232" y="272346"/>
                  <a:pt x="6081183" y="51506"/>
                  <a:pt x="6121400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8D0FC25-F401-3BEE-82FD-46C623BFE6F0}"/>
              </a:ext>
            </a:extLst>
          </p:cNvPr>
          <p:cNvSpPr/>
          <p:nvPr/>
        </p:nvSpPr>
        <p:spPr>
          <a:xfrm>
            <a:off x="4692650" y="1866900"/>
            <a:ext cx="2835540" cy="692357"/>
          </a:xfrm>
          <a:custGeom>
            <a:avLst/>
            <a:gdLst>
              <a:gd name="connsiteX0" fmla="*/ 3683000 w 3780720"/>
              <a:gd name="connsiteY0" fmla="*/ 0 h 923142"/>
              <a:gd name="connsiteX1" fmla="*/ 3767666 w 3780720"/>
              <a:gd name="connsiteY1" fmla="*/ 330200 h 923142"/>
              <a:gd name="connsiteX2" fmla="*/ 3437466 w 3780720"/>
              <a:gd name="connsiteY2" fmla="*/ 635000 h 923142"/>
              <a:gd name="connsiteX3" fmla="*/ 2870200 w 3780720"/>
              <a:gd name="connsiteY3" fmla="*/ 770467 h 923142"/>
              <a:gd name="connsiteX4" fmla="*/ 1896533 w 3780720"/>
              <a:gd name="connsiteY4" fmla="*/ 889000 h 923142"/>
              <a:gd name="connsiteX5" fmla="*/ 1134533 w 3780720"/>
              <a:gd name="connsiteY5" fmla="*/ 922867 h 923142"/>
              <a:gd name="connsiteX6" fmla="*/ 643466 w 3780720"/>
              <a:gd name="connsiteY6" fmla="*/ 905933 h 923142"/>
              <a:gd name="connsiteX7" fmla="*/ 0 w 3780720"/>
              <a:gd name="connsiteY7" fmla="*/ 872067 h 92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0720" h="923142">
                <a:moveTo>
                  <a:pt x="3683000" y="0"/>
                </a:moveTo>
                <a:cubicBezTo>
                  <a:pt x="3745794" y="112183"/>
                  <a:pt x="3808588" y="224367"/>
                  <a:pt x="3767666" y="330200"/>
                </a:cubicBezTo>
                <a:cubicBezTo>
                  <a:pt x="3726744" y="436033"/>
                  <a:pt x="3587044" y="561622"/>
                  <a:pt x="3437466" y="635000"/>
                </a:cubicBezTo>
                <a:cubicBezTo>
                  <a:pt x="3287888" y="708378"/>
                  <a:pt x="3127022" y="728134"/>
                  <a:pt x="2870200" y="770467"/>
                </a:cubicBezTo>
                <a:cubicBezTo>
                  <a:pt x="2613378" y="812800"/>
                  <a:pt x="2185811" y="863600"/>
                  <a:pt x="1896533" y="889000"/>
                </a:cubicBezTo>
                <a:cubicBezTo>
                  <a:pt x="1607255" y="914400"/>
                  <a:pt x="1343377" y="920045"/>
                  <a:pt x="1134533" y="922867"/>
                </a:cubicBezTo>
                <a:cubicBezTo>
                  <a:pt x="925689" y="925689"/>
                  <a:pt x="643466" y="905933"/>
                  <a:pt x="643466" y="905933"/>
                </a:cubicBezTo>
                <a:lnTo>
                  <a:pt x="0" y="872067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8EF74120-0B1C-0E9F-F24C-1269E490DB13}"/>
              </a:ext>
            </a:extLst>
          </p:cNvPr>
          <p:cNvSpPr/>
          <p:nvPr/>
        </p:nvSpPr>
        <p:spPr>
          <a:xfrm>
            <a:off x="1587400" y="1442050"/>
            <a:ext cx="5347905" cy="2370026"/>
          </a:xfrm>
          <a:custGeom>
            <a:avLst/>
            <a:gdLst>
              <a:gd name="connsiteX0" fmla="*/ 6892001 w 6892001"/>
              <a:gd name="connsiteY0" fmla="*/ 3158700 h 3286361"/>
              <a:gd name="connsiteX1" fmla="*/ 5892935 w 6892001"/>
              <a:gd name="connsiteY1" fmla="*/ 3285700 h 3286361"/>
              <a:gd name="connsiteX2" fmla="*/ 4639868 w 6892001"/>
              <a:gd name="connsiteY2" fmla="*/ 3201034 h 3286361"/>
              <a:gd name="connsiteX3" fmla="*/ 3183601 w 6892001"/>
              <a:gd name="connsiteY3" fmla="*/ 3040167 h 3286361"/>
              <a:gd name="connsiteX4" fmla="*/ 1498735 w 6892001"/>
              <a:gd name="connsiteY4" fmla="*/ 2667634 h 3286361"/>
              <a:gd name="connsiteX5" fmla="*/ 296468 w 6892001"/>
              <a:gd name="connsiteY5" fmla="*/ 1956434 h 3286361"/>
              <a:gd name="connsiteX6" fmla="*/ 135 w 6892001"/>
              <a:gd name="connsiteY6" fmla="*/ 1253700 h 3286361"/>
              <a:gd name="connsiteX7" fmla="*/ 279535 w 6892001"/>
              <a:gd name="connsiteY7" fmla="*/ 618700 h 3286361"/>
              <a:gd name="connsiteX8" fmla="*/ 1456401 w 6892001"/>
              <a:gd name="connsiteY8" fmla="*/ 42967 h 3286361"/>
              <a:gd name="connsiteX9" fmla="*/ 2912668 w 6892001"/>
              <a:gd name="connsiteY9" fmla="*/ 51434 h 3286361"/>
              <a:gd name="connsiteX10" fmla="*/ 4377401 w 6892001"/>
              <a:gd name="connsiteY10" fmla="*/ 127634 h 3286361"/>
              <a:gd name="connsiteX11" fmla="*/ 5486535 w 6892001"/>
              <a:gd name="connsiteY11" fmla="*/ 627167 h 3286361"/>
              <a:gd name="connsiteX12" fmla="*/ 5876001 w 6892001"/>
              <a:gd name="connsiteY12" fmla="*/ 1008167 h 3286361"/>
              <a:gd name="connsiteX13" fmla="*/ 5867535 w 6892001"/>
              <a:gd name="connsiteY13" fmla="*/ 1194434 h 3286361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867535 w 6892001"/>
              <a:gd name="connsiteY13" fmla="*/ 1197459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52668 w 6892001"/>
              <a:gd name="connsiteY11" fmla="*/ 664058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20339 h 3248000"/>
              <a:gd name="connsiteX1" fmla="*/ 5892935 w 6892001"/>
              <a:gd name="connsiteY1" fmla="*/ 3247339 h 3248000"/>
              <a:gd name="connsiteX2" fmla="*/ 4639868 w 6892001"/>
              <a:gd name="connsiteY2" fmla="*/ 3162673 h 3248000"/>
              <a:gd name="connsiteX3" fmla="*/ 3183601 w 6892001"/>
              <a:gd name="connsiteY3" fmla="*/ 3001806 h 3248000"/>
              <a:gd name="connsiteX4" fmla="*/ 1498735 w 6892001"/>
              <a:gd name="connsiteY4" fmla="*/ 2629273 h 3248000"/>
              <a:gd name="connsiteX5" fmla="*/ 296468 w 6892001"/>
              <a:gd name="connsiteY5" fmla="*/ 1918073 h 3248000"/>
              <a:gd name="connsiteX6" fmla="*/ 135 w 6892001"/>
              <a:gd name="connsiteY6" fmla="*/ 1215339 h 3248000"/>
              <a:gd name="connsiteX7" fmla="*/ 279535 w 6892001"/>
              <a:gd name="connsiteY7" fmla="*/ 580339 h 3248000"/>
              <a:gd name="connsiteX8" fmla="*/ 1456401 w 6892001"/>
              <a:gd name="connsiteY8" fmla="*/ 72340 h 3248000"/>
              <a:gd name="connsiteX9" fmla="*/ 2912668 w 6892001"/>
              <a:gd name="connsiteY9" fmla="*/ 13073 h 3248000"/>
              <a:gd name="connsiteX10" fmla="*/ 4360467 w 6892001"/>
              <a:gd name="connsiteY10" fmla="*/ 165473 h 3248000"/>
              <a:gd name="connsiteX11" fmla="*/ 5452668 w 6892001"/>
              <a:gd name="connsiteY11" fmla="*/ 622672 h 3248000"/>
              <a:gd name="connsiteX12" fmla="*/ 5808267 w 6892001"/>
              <a:gd name="connsiteY12" fmla="*/ 944406 h 3248000"/>
              <a:gd name="connsiteX13" fmla="*/ 5689735 w 6892001"/>
              <a:gd name="connsiteY13" fmla="*/ 1249206 h 3248000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498735 w 6892001"/>
              <a:gd name="connsiteY4" fmla="*/ 26323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558001 w 6892001"/>
              <a:gd name="connsiteY4" fmla="*/ 25815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09734"/>
              <a:gd name="connsiteX1" fmla="*/ 5892935 w 6892001"/>
              <a:gd name="connsiteY1" fmla="*/ 3208064 h 3209734"/>
              <a:gd name="connsiteX2" fmla="*/ 4639868 w 6892001"/>
              <a:gd name="connsiteY2" fmla="*/ 3165732 h 3209734"/>
              <a:gd name="connsiteX3" fmla="*/ 3183601 w 6892001"/>
              <a:gd name="connsiteY3" fmla="*/ 3004865 h 3209734"/>
              <a:gd name="connsiteX4" fmla="*/ 1558001 w 6892001"/>
              <a:gd name="connsiteY4" fmla="*/ 2581532 h 3209734"/>
              <a:gd name="connsiteX5" fmla="*/ 296468 w 6892001"/>
              <a:gd name="connsiteY5" fmla="*/ 1921132 h 3209734"/>
              <a:gd name="connsiteX6" fmla="*/ 135 w 6892001"/>
              <a:gd name="connsiteY6" fmla="*/ 1218398 h 3209734"/>
              <a:gd name="connsiteX7" fmla="*/ 279535 w 6892001"/>
              <a:gd name="connsiteY7" fmla="*/ 583398 h 3209734"/>
              <a:gd name="connsiteX8" fmla="*/ 1456401 w 6892001"/>
              <a:gd name="connsiteY8" fmla="*/ 75399 h 3209734"/>
              <a:gd name="connsiteX9" fmla="*/ 2912668 w 6892001"/>
              <a:gd name="connsiteY9" fmla="*/ 16132 h 3209734"/>
              <a:gd name="connsiteX10" fmla="*/ 4343533 w 6892001"/>
              <a:gd name="connsiteY10" fmla="*/ 210865 h 3209734"/>
              <a:gd name="connsiteX11" fmla="*/ 5452668 w 6892001"/>
              <a:gd name="connsiteY11" fmla="*/ 625731 h 3209734"/>
              <a:gd name="connsiteX12" fmla="*/ 5808267 w 6892001"/>
              <a:gd name="connsiteY12" fmla="*/ 947465 h 3209734"/>
              <a:gd name="connsiteX13" fmla="*/ 5689735 w 6892001"/>
              <a:gd name="connsiteY13" fmla="*/ 1252265 h 3209734"/>
              <a:gd name="connsiteX0" fmla="*/ 6892001 w 6892001"/>
              <a:gd name="connsiteY0" fmla="*/ 3123398 h 3210608"/>
              <a:gd name="connsiteX1" fmla="*/ 5892935 w 6892001"/>
              <a:gd name="connsiteY1" fmla="*/ 3208064 h 3210608"/>
              <a:gd name="connsiteX2" fmla="*/ 4639868 w 6892001"/>
              <a:gd name="connsiteY2" fmla="*/ 3165732 h 3210608"/>
              <a:gd name="connsiteX3" fmla="*/ 3217467 w 6892001"/>
              <a:gd name="connsiteY3" fmla="*/ 2945598 h 3210608"/>
              <a:gd name="connsiteX4" fmla="*/ 1558001 w 6892001"/>
              <a:gd name="connsiteY4" fmla="*/ 2581532 h 3210608"/>
              <a:gd name="connsiteX5" fmla="*/ 296468 w 6892001"/>
              <a:gd name="connsiteY5" fmla="*/ 1921132 h 3210608"/>
              <a:gd name="connsiteX6" fmla="*/ 135 w 6892001"/>
              <a:gd name="connsiteY6" fmla="*/ 1218398 h 3210608"/>
              <a:gd name="connsiteX7" fmla="*/ 279535 w 6892001"/>
              <a:gd name="connsiteY7" fmla="*/ 583398 h 3210608"/>
              <a:gd name="connsiteX8" fmla="*/ 1456401 w 6892001"/>
              <a:gd name="connsiteY8" fmla="*/ 75399 h 3210608"/>
              <a:gd name="connsiteX9" fmla="*/ 2912668 w 6892001"/>
              <a:gd name="connsiteY9" fmla="*/ 16132 h 3210608"/>
              <a:gd name="connsiteX10" fmla="*/ 4343533 w 6892001"/>
              <a:gd name="connsiteY10" fmla="*/ 210865 h 3210608"/>
              <a:gd name="connsiteX11" fmla="*/ 5452668 w 6892001"/>
              <a:gd name="connsiteY11" fmla="*/ 625731 h 3210608"/>
              <a:gd name="connsiteX12" fmla="*/ 5808267 w 6892001"/>
              <a:gd name="connsiteY12" fmla="*/ 947465 h 3210608"/>
              <a:gd name="connsiteX13" fmla="*/ 5689735 w 6892001"/>
              <a:gd name="connsiteY13" fmla="*/ 1252265 h 3210608"/>
              <a:gd name="connsiteX0" fmla="*/ 6892001 w 6892001"/>
              <a:gd name="connsiteY0" fmla="*/ 3123398 h 3208260"/>
              <a:gd name="connsiteX1" fmla="*/ 5892935 w 6892001"/>
              <a:gd name="connsiteY1" fmla="*/ 3208064 h 3208260"/>
              <a:gd name="connsiteX2" fmla="*/ 4673734 w 6892001"/>
              <a:gd name="connsiteY2" fmla="*/ 3106465 h 3208260"/>
              <a:gd name="connsiteX3" fmla="*/ 3217467 w 6892001"/>
              <a:gd name="connsiteY3" fmla="*/ 2945598 h 3208260"/>
              <a:gd name="connsiteX4" fmla="*/ 1558001 w 6892001"/>
              <a:gd name="connsiteY4" fmla="*/ 2581532 h 3208260"/>
              <a:gd name="connsiteX5" fmla="*/ 296468 w 6892001"/>
              <a:gd name="connsiteY5" fmla="*/ 1921132 h 3208260"/>
              <a:gd name="connsiteX6" fmla="*/ 135 w 6892001"/>
              <a:gd name="connsiteY6" fmla="*/ 1218398 h 3208260"/>
              <a:gd name="connsiteX7" fmla="*/ 279535 w 6892001"/>
              <a:gd name="connsiteY7" fmla="*/ 583398 h 3208260"/>
              <a:gd name="connsiteX8" fmla="*/ 1456401 w 6892001"/>
              <a:gd name="connsiteY8" fmla="*/ 75399 h 3208260"/>
              <a:gd name="connsiteX9" fmla="*/ 2912668 w 6892001"/>
              <a:gd name="connsiteY9" fmla="*/ 16132 h 3208260"/>
              <a:gd name="connsiteX10" fmla="*/ 4343533 w 6892001"/>
              <a:gd name="connsiteY10" fmla="*/ 210865 h 3208260"/>
              <a:gd name="connsiteX11" fmla="*/ 5452668 w 6892001"/>
              <a:gd name="connsiteY11" fmla="*/ 625731 h 3208260"/>
              <a:gd name="connsiteX12" fmla="*/ 5808267 w 6892001"/>
              <a:gd name="connsiteY12" fmla="*/ 947465 h 3208260"/>
              <a:gd name="connsiteX13" fmla="*/ 5689735 w 6892001"/>
              <a:gd name="connsiteY13" fmla="*/ 1252265 h 3208260"/>
              <a:gd name="connsiteX0" fmla="*/ 6892001 w 6892001"/>
              <a:gd name="connsiteY0" fmla="*/ 3123398 h 3164054"/>
              <a:gd name="connsiteX1" fmla="*/ 5918335 w 6892001"/>
              <a:gd name="connsiteY1" fmla="*/ 3157264 h 3164054"/>
              <a:gd name="connsiteX2" fmla="*/ 4673734 w 6892001"/>
              <a:gd name="connsiteY2" fmla="*/ 3106465 h 3164054"/>
              <a:gd name="connsiteX3" fmla="*/ 3217467 w 6892001"/>
              <a:gd name="connsiteY3" fmla="*/ 2945598 h 3164054"/>
              <a:gd name="connsiteX4" fmla="*/ 1558001 w 6892001"/>
              <a:gd name="connsiteY4" fmla="*/ 2581532 h 3164054"/>
              <a:gd name="connsiteX5" fmla="*/ 296468 w 6892001"/>
              <a:gd name="connsiteY5" fmla="*/ 1921132 h 3164054"/>
              <a:gd name="connsiteX6" fmla="*/ 135 w 6892001"/>
              <a:gd name="connsiteY6" fmla="*/ 1218398 h 3164054"/>
              <a:gd name="connsiteX7" fmla="*/ 279535 w 6892001"/>
              <a:gd name="connsiteY7" fmla="*/ 583398 h 3164054"/>
              <a:gd name="connsiteX8" fmla="*/ 1456401 w 6892001"/>
              <a:gd name="connsiteY8" fmla="*/ 75399 h 3164054"/>
              <a:gd name="connsiteX9" fmla="*/ 2912668 w 6892001"/>
              <a:gd name="connsiteY9" fmla="*/ 16132 h 3164054"/>
              <a:gd name="connsiteX10" fmla="*/ 4343533 w 6892001"/>
              <a:gd name="connsiteY10" fmla="*/ 210865 h 3164054"/>
              <a:gd name="connsiteX11" fmla="*/ 5452668 w 6892001"/>
              <a:gd name="connsiteY11" fmla="*/ 625731 h 3164054"/>
              <a:gd name="connsiteX12" fmla="*/ 5808267 w 6892001"/>
              <a:gd name="connsiteY12" fmla="*/ 947465 h 3164054"/>
              <a:gd name="connsiteX13" fmla="*/ 5689735 w 6892001"/>
              <a:gd name="connsiteY13" fmla="*/ 1252265 h 3164054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540" h="3160035">
                <a:moveTo>
                  <a:pt x="7130540" y="3035934"/>
                </a:moveTo>
                <a:cubicBezTo>
                  <a:pt x="6818684" y="3151566"/>
                  <a:pt x="6327803" y="3145509"/>
                  <a:pt x="5918335" y="3157264"/>
                </a:cubicBezTo>
                <a:cubicBezTo>
                  <a:pt x="5508867" y="3169019"/>
                  <a:pt x="5123879" y="3141743"/>
                  <a:pt x="4673734" y="3106465"/>
                </a:cubicBezTo>
                <a:cubicBezTo>
                  <a:pt x="4223589" y="3071187"/>
                  <a:pt x="3736756" y="3033087"/>
                  <a:pt x="3217467" y="2945598"/>
                </a:cubicBezTo>
                <a:cubicBezTo>
                  <a:pt x="2698178" y="2858109"/>
                  <a:pt x="2044834" y="2752276"/>
                  <a:pt x="1558001" y="2581532"/>
                </a:cubicBezTo>
                <a:cubicBezTo>
                  <a:pt x="1071168" y="2410788"/>
                  <a:pt x="556112" y="2148321"/>
                  <a:pt x="296468" y="1921132"/>
                </a:cubicBezTo>
                <a:cubicBezTo>
                  <a:pt x="36824" y="1693943"/>
                  <a:pt x="2957" y="1441354"/>
                  <a:pt x="135" y="1218398"/>
                </a:cubicBezTo>
                <a:cubicBezTo>
                  <a:pt x="-2687" y="995442"/>
                  <a:pt x="36824" y="773898"/>
                  <a:pt x="279535" y="583398"/>
                </a:cubicBezTo>
                <a:cubicBezTo>
                  <a:pt x="522246" y="392898"/>
                  <a:pt x="1017545" y="169943"/>
                  <a:pt x="1456401" y="75399"/>
                </a:cubicBezTo>
                <a:cubicBezTo>
                  <a:pt x="1895256" y="-19145"/>
                  <a:pt x="2431479" y="-6446"/>
                  <a:pt x="2912668" y="16132"/>
                </a:cubicBezTo>
                <a:cubicBezTo>
                  <a:pt x="3393857" y="38710"/>
                  <a:pt x="3920200" y="109265"/>
                  <a:pt x="4343533" y="210865"/>
                </a:cubicBezTo>
                <a:cubicBezTo>
                  <a:pt x="4766866" y="312465"/>
                  <a:pt x="5208546" y="502964"/>
                  <a:pt x="5452668" y="625731"/>
                </a:cubicBezTo>
                <a:cubicBezTo>
                  <a:pt x="5696790" y="748498"/>
                  <a:pt x="5744767" y="852921"/>
                  <a:pt x="5808267" y="947465"/>
                </a:cubicBezTo>
                <a:cubicBezTo>
                  <a:pt x="5871767" y="1042009"/>
                  <a:pt x="5725718" y="1206403"/>
                  <a:pt x="5689735" y="125226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7059E5B-7CC2-D1C7-708E-E9EBA42C6F7C}"/>
              </a:ext>
            </a:extLst>
          </p:cNvPr>
          <p:cNvCxnSpPr>
            <a:cxnSpLocks/>
          </p:cNvCxnSpPr>
          <p:nvPr/>
        </p:nvCxnSpPr>
        <p:spPr>
          <a:xfrm flipH="1">
            <a:off x="6385769" y="2492733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9CE2E8D-2B1F-061D-2FBD-523AFDFEFF79}"/>
              </a:ext>
            </a:extLst>
          </p:cNvPr>
          <p:cNvCxnSpPr>
            <a:cxnSpLocks/>
          </p:cNvCxnSpPr>
          <p:nvPr/>
        </p:nvCxnSpPr>
        <p:spPr>
          <a:xfrm flipH="1">
            <a:off x="6209257" y="2792052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CBF066E-7064-30A5-F0E0-7628699EE467}"/>
              </a:ext>
            </a:extLst>
          </p:cNvPr>
          <p:cNvCxnSpPr>
            <a:cxnSpLocks/>
          </p:cNvCxnSpPr>
          <p:nvPr/>
        </p:nvCxnSpPr>
        <p:spPr>
          <a:xfrm flipH="1">
            <a:off x="5585677" y="3112804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0F3D55C-A28E-B6C1-B250-47642013E656}"/>
              </a:ext>
            </a:extLst>
          </p:cNvPr>
          <p:cNvCxnSpPr>
            <a:cxnSpLocks/>
          </p:cNvCxnSpPr>
          <p:nvPr/>
        </p:nvCxnSpPr>
        <p:spPr>
          <a:xfrm flipH="1">
            <a:off x="4962096" y="3442236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D02A38D-28A1-6FB7-FD4A-665140AEF94D}"/>
              </a:ext>
            </a:extLst>
          </p:cNvPr>
          <p:cNvCxnSpPr>
            <a:cxnSpLocks/>
          </p:cNvCxnSpPr>
          <p:nvPr/>
        </p:nvCxnSpPr>
        <p:spPr>
          <a:xfrm flipH="1" flipV="1">
            <a:off x="4348843" y="3699916"/>
            <a:ext cx="127907" cy="202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9C98F30-72B3-6341-4E1B-C16652A1CFBA}"/>
              </a:ext>
            </a:extLst>
          </p:cNvPr>
          <p:cNvCxnSpPr>
            <a:cxnSpLocks/>
          </p:cNvCxnSpPr>
          <p:nvPr/>
        </p:nvCxnSpPr>
        <p:spPr>
          <a:xfrm flipH="1" flipV="1">
            <a:off x="3970565" y="2732315"/>
            <a:ext cx="138329" cy="19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CE44A45-ACC9-4042-D9DD-7FDBD25BCCA8}"/>
              </a:ext>
            </a:extLst>
          </p:cNvPr>
          <p:cNvCxnSpPr>
            <a:cxnSpLocks/>
          </p:cNvCxnSpPr>
          <p:nvPr/>
        </p:nvCxnSpPr>
        <p:spPr>
          <a:xfrm flipH="1" flipV="1">
            <a:off x="3628940" y="2955827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E2C0B7D-91C0-1C29-847E-1247453BD7EA}"/>
              </a:ext>
            </a:extLst>
          </p:cNvPr>
          <p:cNvCxnSpPr>
            <a:cxnSpLocks/>
          </p:cNvCxnSpPr>
          <p:nvPr/>
        </p:nvCxnSpPr>
        <p:spPr>
          <a:xfrm flipH="1" flipV="1">
            <a:off x="3287316" y="3187505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A681F3C-7AFA-BD61-6825-B4583579E081}"/>
              </a:ext>
            </a:extLst>
          </p:cNvPr>
          <p:cNvCxnSpPr>
            <a:cxnSpLocks/>
          </p:cNvCxnSpPr>
          <p:nvPr/>
        </p:nvCxnSpPr>
        <p:spPr>
          <a:xfrm flipH="1" flipV="1">
            <a:off x="2910309" y="3430070"/>
            <a:ext cx="148577" cy="36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8E0C20C-7DCA-CCD2-3441-70026A12838E}"/>
              </a:ext>
            </a:extLst>
          </p:cNvPr>
          <p:cNvCxnSpPr>
            <a:cxnSpLocks/>
          </p:cNvCxnSpPr>
          <p:nvPr/>
        </p:nvCxnSpPr>
        <p:spPr>
          <a:xfrm flipH="1" flipV="1">
            <a:off x="1593045" y="2483994"/>
            <a:ext cx="42996" cy="1445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99AFDE6-5525-64F0-0FC4-551F90867A26}"/>
              </a:ext>
            </a:extLst>
          </p:cNvPr>
          <p:cNvCxnSpPr>
            <a:cxnSpLocks/>
          </p:cNvCxnSpPr>
          <p:nvPr/>
        </p:nvCxnSpPr>
        <p:spPr>
          <a:xfrm flipH="1" flipV="1">
            <a:off x="2006173" y="2412114"/>
            <a:ext cx="53672" cy="1437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3D3430D-6DA5-0E3F-268B-75081ED1670F}"/>
              </a:ext>
            </a:extLst>
          </p:cNvPr>
          <p:cNvCxnSpPr>
            <a:cxnSpLocks/>
            <a:stCxn id="24" idx="6"/>
          </p:cNvCxnSpPr>
          <p:nvPr/>
        </p:nvCxnSpPr>
        <p:spPr>
          <a:xfrm flipH="1" flipV="1">
            <a:off x="2451713" y="2250991"/>
            <a:ext cx="100988" cy="1620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1FCD59A-6794-3A83-C309-FDDC6B198A00}"/>
              </a:ext>
            </a:extLst>
          </p:cNvPr>
          <p:cNvSpPr txBox="1"/>
          <p:nvPr/>
        </p:nvSpPr>
        <p:spPr>
          <a:xfrm>
            <a:off x="2223521" y="2271878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7FCF80E-D7E7-18C7-419A-22C9143E7A83}"/>
              </a:ext>
            </a:extLst>
          </p:cNvPr>
          <p:cNvSpPr txBox="1"/>
          <p:nvPr/>
        </p:nvSpPr>
        <p:spPr>
          <a:xfrm>
            <a:off x="1705454" y="2392420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A43999A-B3B3-1757-F51C-3F177442E0E4}"/>
              </a:ext>
            </a:extLst>
          </p:cNvPr>
          <p:cNvSpPr txBox="1"/>
          <p:nvPr/>
        </p:nvSpPr>
        <p:spPr>
          <a:xfrm>
            <a:off x="1187387" y="2512963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16A4C0A-C35F-812E-F173-CE3747799B5D}"/>
              </a:ext>
            </a:extLst>
          </p:cNvPr>
          <p:cNvSpPr/>
          <p:nvPr/>
        </p:nvSpPr>
        <p:spPr>
          <a:xfrm rot="202132">
            <a:off x="3892121" y="2948922"/>
            <a:ext cx="3302390" cy="267025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3187" h="356033">
                <a:moveTo>
                  <a:pt x="2881" y="186858"/>
                </a:moveTo>
                <a:cubicBezTo>
                  <a:pt x="66300" y="46277"/>
                  <a:pt x="1258320" y="154222"/>
                  <a:pt x="1991209" y="131885"/>
                </a:cubicBezTo>
                <a:cubicBezTo>
                  <a:pt x="2724098" y="109548"/>
                  <a:pt x="4403948" y="-94041"/>
                  <a:pt x="4400216" y="52836"/>
                </a:cubicBezTo>
                <a:cubicBezTo>
                  <a:pt x="4492668" y="209981"/>
                  <a:pt x="2402389" y="328298"/>
                  <a:pt x="1669500" y="350635"/>
                </a:cubicBezTo>
                <a:cubicBezTo>
                  <a:pt x="936611" y="372972"/>
                  <a:pt x="-60538" y="327439"/>
                  <a:pt x="2881" y="186858"/>
                </a:cubicBezTo>
                <a:close/>
              </a:path>
            </a:pathLst>
          </a:custGeom>
          <a:solidFill>
            <a:srgbClr val="E86022">
              <a:alpha val="466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80E183-F47F-D5A1-1F84-8CC60210C9FA}"/>
              </a:ext>
            </a:extLst>
          </p:cNvPr>
          <p:cNvSpPr/>
          <p:nvPr/>
        </p:nvSpPr>
        <p:spPr>
          <a:xfrm rot="480374">
            <a:off x="2933290" y="3193271"/>
            <a:ext cx="3623857" cy="293510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14936"/>
              <a:gd name="connsiteY0" fmla="*/ 57211 h 192960"/>
              <a:gd name="connsiteX1" fmla="*/ 2004456 w 4014936"/>
              <a:gd name="connsiteY1" fmla="*/ 2493 h 192960"/>
              <a:gd name="connsiteX2" fmla="*/ 4014936 w 4014936"/>
              <a:gd name="connsiteY2" fmla="*/ 57211 h 192960"/>
              <a:gd name="connsiteX3" fmla="*/ 2007468 w 4014936"/>
              <a:gd name="connsiteY3" fmla="*/ 192960 h 192960"/>
              <a:gd name="connsiteX4" fmla="*/ 0 w 4014936"/>
              <a:gd name="connsiteY4" fmla="*/ 57211 h 192960"/>
              <a:gd name="connsiteX0" fmla="*/ 0 w 4014936"/>
              <a:gd name="connsiteY0" fmla="*/ 57211 h 266143"/>
              <a:gd name="connsiteX1" fmla="*/ 2004456 w 4014936"/>
              <a:gd name="connsiteY1" fmla="*/ 2493 h 266143"/>
              <a:gd name="connsiteX2" fmla="*/ 4014936 w 4014936"/>
              <a:gd name="connsiteY2" fmla="*/ 57211 h 266143"/>
              <a:gd name="connsiteX3" fmla="*/ 2003187 w 4014936"/>
              <a:gd name="connsiteY3" fmla="*/ 266143 h 266143"/>
              <a:gd name="connsiteX4" fmla="*/ 0 w 4014936"/>
              <a:gd name="connsiteY4" fmla="*/ 57211 h 266143"/>
              <a:gd name="connsiteX0" fmla="*/ 0 w 4012637"/>
              <a:gd name="connsiteY0" fmla="*/ 97338 h 306736"/>
              <a:gd name="connsiteX1" fmla="*/ 2004456 w 4012637"/>
              <a:gd name="connsiteY1" fmla="*/ 42620 h 306736"/>
              <a:gd name="connsiteX2" fmla="*/ 4012637 w 4012637"/>
              <a:gd name="connsiteY2" fmla="*/ 33273 h 306736"/>
              <a:gd name="connsiteX3" fmla="*/ 2003187 w 4012637"/>
              <a:gd name="connsiteY3" fmla="*/ 306270 h 306736"/>
              <a:gd name="connsiteX4" fmla="*/ 0 w 4012637"/>
              <a:gd name="connsiteY4" fmla="*/ 97338 h 306736"/>
              <a:gd name="connsiteX0" fmla="*/ 0 w 4012780"/>
              <a:gd name="connsiteY0" fmla="*/ 141455 h 350853"/>
              <a:gd name="connsiteX1" fmla="*/ 2004456 w 4012780"/>
              <a:gd name="connsiteY1" fmla="*/ 86737 h 350853"/>
              <a:gd name="connsiteX2" fmla="*/ 4012637 w 4012780"/>
              <a:gd name="connsiteY2" fmla="*/ 77390 h 350853"/>
              <a:gd name="connsiteX3" fmla="*/ 2003187 w 4012780"/>
              <a:gd name="connsiteY3" fmla="*/ 350387 h 350853"/>
              <a:gd name="connsiteX4" fmla="*/ 0 w 4012780"/>
              <a:gd name="connsiteY4" fmla="*/ 141455 h 350853"/>
              <a:gd name="connsiteX0" fmla="*/ 0 w 4012780"/>
              <a:gd name="connsiteY0" fmla="*/ 141455 h 350853"/>
              <a:gd name="connsiteX1" fmla="*/ 2004456 w 4012780"/>
              <a:gd name="connsiteY1" fmla="*/ 86737 h 350853"/>
              <a:gd name="connsiteX2" fmla="*/ 4012637 w 4012780"/>
              <a:gd name="connsiteY2" fmla="*/ 77390 h 350853"/>
              <a:gd name="connsiteX3" fmla="*/ 2003187 w 4012780"/>
              <a:gd name="connsiteY3" fmla="*/ 350387 h 350853"/>
              <a:gd name="connsiteX4" fmla="*/ 0 w 4012780"/>
              <a:gd name="connsiteY4" fmla="*/ 141455 h 350853"/>
              <a:gd name="connsiteX0" fmla="*/ 53 w 4012833"/>
              <a:gd name="connsiteY0" fmla="*/ 141455 h 351284"/>
              <a:gd name="connsiteX1" fmla="*/ 2004509 w 4012833"/>
              <a:gd name="connsiteY1" fmla="*/ 86737 h 351284"/>
              <a:gd name="connsiteX2" fmla="*/ 4012690 w 4012833"/>
              <a:gd name="connsiteY2" fmla="*/ 77390 h 351284"/>
              <a:gd name="connsiteX3" fmla="*/ 2003240 w 4012833"/>
              <a:gd name="connsiteY3" fmla="*/ 350387 h 351284"/>
              <a:gd name="connsiteX4" fmla="*/ 53 w 4012833"/>
              <a:gd name="connsiteY4" fmla="*/ 141455 h 351284"/>
              <a:gd name="connsiteX0" fmla="*/ 59 w 4802387"/>
              <a:gd name="connsiteY0" fmla="*/ 220002 h 433168"/>
              <a:gd name="connsiteX1" fmla="*/ 2004515 w 4802387"/>
              <a:gd name="connsiteY1" fmla="*/ 165284 h 433168"/>
              <a:gd name="connsiteX2" fmla="*/ 4802291 w 4802387"/>
              <a:gd name="connsiteY2" fmla="*/ 60941 h 433168"/>
              <a:gd name="connsiteX3" fmla="*/ 2003246 w 4802387"/>
              <a:gd name="connsiteY3" fmla="*/ 428934 h 433168"/>
              <a:gd name="connsiteX4" fmla="*/ 59 w 4802387"/>
              <a:gd name="connsiteY4" fmla="*/ 220002 h 433168"/>
              <a:gd name="connsiteX0" fmla="*/ 59 w 4831545"/>
              <a:gd name="connsiteY0" fmla="*/ 189298 h 401007"/>
              <a:gd name="connsiteX1" fmla="*/ 2004515 w 4831545"/>
              <a:gd name="connsiteY1" fmla="*/ 134580 h 401007"/>
              <a:gd name="connsiteX2" fmla="*/ 4831450 w 4831545"/>
              <a:gd name="connsiteY2" fmla="*/ 66283 h 401007"/>
              <a:gd name="connsiteX3" fmla="*/ 2003246 w 4831545"/>
              <a:gd name="connsiteY3" fmla="*/ 398230 h 401007"/>
              <a:gd name="connsiteX4" fmla="*/ 59 w 4831545"/>
              <a:gd name="connsiteY4" fmla="*/ 189298 h 401007"/>
              <a:gd name="connsiteX0" fmla="*/ 1 w 4831487"/>
              <a:gd name="connsiteY0" fmla="*/ 179015 h 389444"/>
              <a:gd name="connsiteX1" fmla="*/ 2005444 w 4831487"/>
              <a:gd name="connsiteY1" fmla="*/ 188394 h 389444"/>
              <a:gd name="connsiteX2" fmla="*/ 4831392 w 4831487"/>
              <a:gd name="connsiteY2" fmla="*/ 56000 h 389444"/>
              <a:gd name="connsiteX3" fmla="*/ 2003188 w 4831487"/>
              <a:gd name="connsiteY3" fmla="*/ 387947 h 389444"/>
              <a:gd name="connsiteX4" fmla="*/ 1 w 4831487"/>
              <a:gd name="connsiteY4" fmla="*/ 179015 h 389444"/>
              <a:gd name="connsiteX0" fmla="*/ 323 w 4831809"/>
              <a:gd name="connsiteY0" fmla="*/ 179015 h 391347"/>
              <a:gd name="connsiteX1" fmla="*/ 2005766 w 4831809"/>
              <a:gd name="connsiteY1" fmla="*/ 188394 h 391347"/>
              <a:gd name="connsiteX2" fmla="*/ 4831714 w 4831809"/>
              <a:gd name="connsiteY2" fmla="*/ 56000 h 391347"/>
              <a:gd name="connsiteX3" fmla="*/ 2003510 w 4831809"/>
              <a:gd name="connsiteY3" fmla="*/ 387947 h 391347"/>
              <a:gd name="connsiteX4" fmla="*/ 323 w 4831809"/>
              <a:gd name="connsiteY4" fmla="*/ 179015 h 39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1809" h="391347">
                <a:moveTo>
                  <a:pt x="323" y="179015"/>
                </a:moveTo>
                <a:cubicBezTo>
                  <a:pt x="23455" y="22111"/>
                  <a:pt x="1200534" y="208896"/>
                  <a:pt x="2005766" y="188394"/>
                </a:cubicBezTo>
                <a:cubicBezTo>
                  <a:pt x="2810998" y="167892"/>
                  <a:pt x="4847888" y="-118240"/>
                  <a:pt x="4831714" y="56000"/>
                </a:cubicBezTo>
                <a:cubicBezTo>
                  <a:pt x="4841863" y="193767"/>
                  <a:pt x="2808742" y="367445"/>
                  <a:pt x="2003510" y="387947"/>
                </a:cubicBezTo>
                <a:cubicBezTo>
                  <a:pt x="1198278" y="408449"/>
                  <a:pt x="-22809" y="335919"/>
                  <a:pt x="323" y="179015"/>
                </a:cubicBezTo>
                <a:close/>
              </a:path>
            </a:pathLst>
          </a:custGeom>
          <a:solidFill>
            <a:srgbClr val="477FEF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1">
            <a:extLst>
              <a:ext uri="{FF2B5EF4-FFF2-40B4-BE49-F238E27FC236}">
                <a16:creationId xmlns:a16="http://schemas.microsoft.com/office/drawing/2014/main" id="{43105712-74A8-5E25-53E2-7D438E57E443}"/>
              </a:ext>
            </a:extLst>
          </p:cNvPr>
          <p:cNvSpPr/>
          <p:nvPr/>
        </p:nvSpPr>
        <p:spPr>
          <a:xfrm rot="740093">
            <a:off x="1839389" y="3272785"/>
            <a:ext cx="3144412" cy="346439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061 w 4007592"/>
              <a:gd name="connsiteY0" fmla="*/ 43678 h 393554"/>
              <a:gd name="connsiteX1" fmla="*/ 2015538 w 4007592"/>
              <a:gd name="connsiteY1" fmla="*/ 26991 h 393554"/>
              <a:gd name="connsiteX2" fmla="*/ 4007592 w 4007592"/>
              <a:gd name="connsiteY2" fmla="*/ 36206 h 393554"/>
              <a:gd name="connsiteX3" fmla="*/ 1771008 w 4007592"/>
              <a:gd name="connsiteY3" fmla="*/ 393551 h 393554"/>
              <a:gd name="connsiteX4" fmla="*/ 1061 w 4007592"/>
              <a:gd name="connsiteY4" fmla="*/ 43678 h 393554"/>
              <a:gd name="connsiteX0" fmla="*/ 1063 w 4026278"/>
              <a:gd name="connsiteY0" fmla="*/ 36389 h 386839"/>
              <a:gd name="connsiteX1" fmla="*/ 2015540 w 4026278"/>
              <a:gd name="connsiteY1" fmla="*/ 19702 h 386839"/>
              <a:gd name="connsiteX2" fmla="*/ 4026278 w 4026278"/>
              <a:gd name="connsiteY2" fmla="*/ 114362 h 386839"/>
              <a:gd name="connsiteX3" fmla="*/ 1771010 w 4026278"/>
              <a:gd name="connsiteY3" fmla="*/ 386262 h 386839"/>
              <a:gd name="connsiteX4" fmla="*/ 1063 w 4026278"/>
              <a:gd name="connsiteY4" fmla="*/ 36389 h 386839"/>
              <a:gd name="connsiteX0" fmla="*/ 801 w 4026016"/>
              <a:gd name="connsiteY0" fmla="*/ 5711 h 356161"/>
              <a:gd name="connsiteX1" fmla="*/ 1982013 w 4026016"/>
              <a:gd name="connsiteY1" fmla="*/ 134666 h 356161"/>
              <a:gd name="connsiteX2" fmla="*/ 4026016 w 4026016"/>
              <a:gd name="connsiteY2" fmla="*/ 83684 h 356161"/>
              <a:gd name="connsiteX3" fmla="*/ 1770748 w 4026016"/>
              <a:gd name="connsiteY3" fmla="*/ 355584 h 356161"/>
              <a:gd name="connsiteX4" fmla="*/ 801 w 4026016"/>
              <a:gd name="connsiteY4" fmla="*/ 5711 h 356161"/>
              <a:gd name="connsiteX0" fmla="*/ 5911 w 4031126"/>
              <a:gd name="connsiteY0" fmla="*/ 45213 h 395663"/>
              <a:gd name="connsiteX1" fmla="*/ 1987123 w 4031126"/>
              <a:gd name="connsiteY1" fmla="*/ 174168 h 395663"/>
              <a:gd name="connsiteX2" fmla="*/ 4031126 w 4031126"/>
              <a:gd name="connsiteY2" fmla="*/ 123186 h 395663"/>
              <a:gd name="connsiteX3" fmla="*/ 1775858 w 4031126"/>
              <a:gd name="connsiteY3" fmla="*/ 395086 h 395663"/>
              <a:gd name="connsiteX4" fmla="*/ 5911 w 4031126"/>
              <a:gd name="connsiteY4" fmla="*/ 45213 h 395663"/>
              <a:gd name="connsiteX0" fmla="*/ 5911 w 4031208"/>
              <a:gd name="connsiteY0" fmla="*/ 45213 h 395663"/>
              <a:gd name="connsiteX1" fmla="*/ 1987123 w 4031208"/>
              <a:gd name="connsiteY1" fmla="*/ 174168 h 395663"/>
              <a:gd name="connsiteX2" fmla="*/ 4031126 w 4031208"/>
              <a:gd name="connsiteY2" fmla="*/ 123186 h 395663"/>
              <a:gd name="connsiteX3" fmla="*/ 1775858 w 4031208"/>
              <a:gd name="connsiteY3" fmla="*/ 395086 h 395663"/>
              <a:gd name="connsiteX4" fmla="*/ 5911 w 4031208"/>
              <a:gd name="connsiteY4" fmla="*/ 45213 h 395663"/>
              <a:gd name="connsiteX0" fmla="*/ 5911 w 4031208"/>
              <a:gd name="connsiteY0" fmla="*/ 45213 h 395934"/>
              <a:gd name="connsiteX1" fmla="*/ 1987123 w 4031208"/>
              <a:gd name="connsiteY1" fmla="*/ 174168 h 395934"/>
              <a:gd name="connsiteX2" fmla="*/ 4031126 w 4031208"/>
              <a:gd name="connsiteY2" fmla="*/ 123186 h 395934"/>
              <a:gd name="connsiteX3" fmla="*/ 1775858 w 4031208"/>
              <a:gd name="connsiteY3" fmla="*/ 395086 h 395934"/>
              <a:gd name="connsiteX4" fmla="*/ 5911 w 4031208"/>
              <a:gd name="connsiteY4" fmla="*/ 45213 h 395934"/>
              <a:gd name="connsiteX0" fmla="*/ 5348 w 4192549"/>
              <a:gd name="connsiteY0" fmla="*/ 38949 h 461919"/>
              <a:gd name="connsiteX1" fmla="*/ 2148462 w 4192549"/>
              <a:gd name="connsiteY1" fmla="*/ 238310 h 461919"/>
              <a:gd name="connsiteX2" fmla="*/ 4192465 w 4192549"/>
              <a:gd name="connsiteY2" fmla="*/ 187328 h 461919"/>
              <a:gd name="connsiteX3" fmla="*/ 1937197 w 4192549"/>
              <a:gd name="connsiteY3" fmla="*/ 459228 h 461919"/>
              <a:gd name="connsiteX4" fmla="*/ 5348 w 4192549"/>
              <a:gd name="connsiteY4" fmla="*/ 38949 h 46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549" h="461919">
                <a:moveTo>
                  <a:pt x="5348" y="38949"/>
                </a:moveTo>
                <a:cubicBezTo>
                  <a:pt x="105621" y="-109769"/>
                  <a:pt x="1450609" y="213580"/>
                  <a:pt x="2148462" y="238310"/>
                </a:cubicBezTo>
                <a:cubicBezTo>
                  <a:pt x="2846315" y="263040"/>
                  <a:pt x="4204851" y="20116"/>
                  <a:pt x="4192465" y="187328"/>
                </a:cubicBezTo>
                <a:cubicBezTo>
                  <a:pt x="4199985" y="333909"/>
                  <a:pt x="2635050" y="483958"/>
                  <a:pt x="1937197" y="459228"/>
                </a:cubicBezTo>
                <a:cubicBezTo>
                  <a:pt x="1239344" y="434498"/>
                  <a:pt x="-94925" y="187667"/>
                  <a:pt x="5348" y="38949"/>
                </a:cubicBezTo>
                <a:close/>
              </a:path>
            </a:pathLst>
          </a:custGeom>
          <a:solidFill>
            <a:srgbClr val="E86022">
              <a:alpha val="5451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1">
            <a:extLst>
              <a:ext uri="{FF2B5EF4-FFF2-40B4-BE49-F238E27FC236}">
                <a16:creationId xmlns:a16="http://schemas.microsoft.com/office/drawing/2014/main" id="{D414186F-FD23-D8EC-2892-2D2C40B4D8A7}"/>
              </a:ext>
            </a:extLst>
          </p:cNvPr>
          <p:cNvSpPr/>
          <p:nvPr/>
        </p:nvSpPr>
        <p:spPr>
          <a:xfrm rot="202132">
            <a:off x="3488488" y="3133645"/>
            <a:ext cx="3464309" cy="200159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  <a:gd name="connsiteX0" fmla="*/ 3002 w 4663580"/>
              <a:gd name="connsiteY0" fmla="*/ 109487 h 274051"/>
              <a:gd name="connsiteX1" fmla="*/ 1991330 w 4663580"/>
              <a:gd name="connsiteY1" fmla="*/ 54514 h 274051"/>
              <a:gd name="connsiteX2" fmla="*/ 4660881 w 4663580"/>
              <a:gd name="connsiteY2" fmla="*/ 71639 h 274051"/>
              <a:gd name="connsiteX3" fmla="*/ 1669621 w 4663580"/>
              <a:gd name="connsiteY3" fmla="*/ 273264 h 274051"/>
              <a:gd name="connsiteX4" fmla="*/ 3002 w 4663580"/>
              <a:gd name="connsiteY4" fmla="*/ 109487 h 274051"/>
              <a:gd name="connsiteX0" fmla="*/ 3060 w 4641223"/>
              <a:gd name="connsiteY0" fmla="*/ 83198 h 272252"/>
              <a:gd name="connsiteX1" fmla="*/ 1968977 w 4641223"/>
              <a:gd name="connsiteY1" fmla="*/ 53440 h 272252"/>
              <a:gd name="connsiteX2" fmla="*/ 4638528 w 4641223"/>
              <a:gd name="connsiteY2" fmla="*/ 70565 h 272252"/>
              <a:gd name="connsiteX3" fmla="*/ 1647268 w 4641223"/>
              <a:gd name="connsiteY3" fmla="*/ 272190 h 272252"/>
              <a:gd name="connsiteX4" fmla="*/ 3060 w 4641223"/>
              <a:gd name="connsiteY4" fmla="*/ 83198 h 272252"/>
              <a:gd name="connsiteX0" fmla="*/ 2270 w 4640433"/>
              <a:gd name="connsiteY0" fmla="*/ 69613 h 258625"/>
              <a:gd name="connsiteX1" fmla="*/ 1971457 w 4640433"/>
              <a:gd name="connsiteY1" fmla="*/ 95418 h 258625"/>
              <a:gd name="connsiteX2" fmla="*/ 4637738 w 4640433"/>
              <a:gd name="connsiteY2" fmla="*/ 56980 h 258625"/>
              <a:gd name="connsiteX3" fmla="*/ 1646478 w 4640433"/>
              <a:gd name="connsiteY3" fmla="*/ 258605 h 258625"/>
              <a:gd name="connsiteX4" fmla="*/ 2270 w 4640433"/>
              <a:gd name="connsiteY4" fmla="*/ 69613 h 258625"/>
              <a:gd name="connsiteX0" fmla="*/ 3023 w 4641186"/>
              <a:gd name="connsiteY0" fmla="*/ 69613 h 258676"/>
              <a:gd name="connsiteX1" fmla="*/ 1972210 w 4641186"/>
              <a:gd name="connsiteY1" fmla="*/ 95418 h 258676"/>
              <a:gd name="connsiteX2" fmla="*/ 4638491 w 4641186"/>
              <a:gd name="connsiteY2" fmla="*/ 56980 h 258676"/>
              <a:gd name="connsiteX3" fmla="*/ 1647231 w 4641186"/>
              <a:gd name="connsiteY3" fmla="*/ 258605 h 258676"/>
              <a:gd name="connsiteX4" fmla="*/ 3023 w 4641186"/>
              <a:gd name="connsiteY4" fmla="*/ 69613 h 258676"/>
              <a:gd name="connsiteX0" fmla="*/ 3081 w 4619297"/>
              <a:gd name="connsiteY0" fmla="*/ 53520 h 275833"/>
              <a:gd name="connsiteX1" fmla="*/ 1950325 w 4619297"/>
              <a:gd name="connsiteY1" fmla="*/ 112478 h 275833"/>
              <a:gd name="connsiteX2" fmla="*/ 4616606 w 4619297"/>
              <a:gd name="connsiteY2" fmla="*/ 74040 h 275833"/>
              <a:gd name="connsiteX3" fmla="*/ 1625346 w 4619297"/>
              <a:gd name="connsiteY3" fmla="*/ 275665 h 275833"/>
              <a:gd name="connsiteX4" fmla="*/ 3081 w 4619297"/>
              <a:gd name="connsiteY4" fmla="*/ 53520 h 275833"/>
              <a:gd name="connsiteX0" fmla="*/ 2500 w 4618716"/>
              <a:gd name="connsiteY0" fmla="*/ 44566 h 266879"/>
              <a:gd name="connsiteX1" fmla="*/ 1963282 w 4618716"/>
              <a:gd name="connsiteY1" fmla="*/ 62901 h 266879"/>
              <a:gd name="connsiteX2" fmla="*/ 4616025 w 4618716"/>
              <a:gd name="connsiteY2" fmla="*/ 65086 h 266879"/>
              <a:gd name="connsiteX3" fmla="*/ 1624765 w 4618716"/>
              <a:gd name="connsiteY3" fmla="*/ 266711 h 266879"/>
              <a:gd name="connsiteX4" fmla="*/ 2500 w 4618716"/>
              <a:gd name="connsiteY4" fmla="*/ 44566 h 266879"/>
              <a:gd name="connsiteX0" fmla="*/ 2862 w 4619078"/>
              <a:gd name="connsiteY0" fmla="*/ 44566 h 266879"/>
              <a:gd name="connsiteX1" fmla="*/ 1963644 w 4619078"/>
              <a:gd name="connsiteY1" fmla="*/ 62901 h 266879"/>
              <a:gd name="connsiteX2" fmla="*/ 4616387 w 4619078"/>
              <a:gd name="connsiteY2" fmla="*/ 65086 h 266879"/>
              <a:gd name="connsiteX3" fmla="*/ 1625127 w 4619078"/>
              <a:gd name="connsiteY3" fmla="*/ 266711 h 266879"/>
              <a:gd name="connsiteX4" fmla="*/ 2862 w 4619078"/>
              <a:gd name="connsiteY4" fmla="*/ 44566 h 26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078" h="266879">
                <a:moveTo>
                  <a:pt x="2862" y="44566"/>
                </a:moveTo>
                <a:cubicBezTo>
                  <a:pt x="63480" y="-53370"/>
                  <a:pt x="1194723" y="59481"/>
                  <a:pt x="1963644" y="62901"/>
                </a:cubicBezTo>
                <a:cubicBezTo>
                  <a:pt x="2732565" y="66321"/>
                  <a:pt x="4620119" y="-81791"/>
                  <a:pt x="4616387" y="65086"/>
                </a:cubicBezTo>
                <a:cubicBezTo>
                  <a:pt x="4708839" y="222231"/>
                  <a:pt x="2394048" y="270131"/>
                  <a:pt x="1625127" y="266711"/>
                </a:cubicBezTo>
                <a:cubicBezTo>
                  <a:pt x="856206" y="263291"/>
                  <a:pt x="-57756" y="142502"/>
                  <a:pt x="2862" y="44566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6588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">
            <a:extLst>
              <a:ext uri="{FF2B5EF4-FFF2-40B4-BE49-F238E27FC236}">
                <a16:creationId xmlns:a16="http://schemas.microsoft.com/office/drawing/2014/main" id="{64B1856C-4D33-2871-5BA4-8C6A8CFE11A3}"/>
              </a:ext>
            </a:extLst>
          </p:cNvPr>
          <p:cNvSpPr/>
          <p:nvPr/>
        </p:nvSpPr>
        <p:spPr>
          <a:xfrm rot="576043">
            <a:off x="2217197" y="3254199"/>
            <a:ext cx="3497417" cy="291077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  <a:gd name="connsiteX0" fmla="*/ 3002 w 4663580"/>
              <a:gd name="connsiteY0" fmla="*/ 109487 h 274051"/>
              <a:gd name="connsiteX1" fmla="*/ 1991330 w 4663580"/>
              <a:gd name="connsiteY1" fmla="*/ 54514 h 274051"/>
              <a:gd name="connsiteX2" fmla="*/ 4660881 w 4663580"/>
              <a:gd name="connsiteY2" fmla="*/ 71639 h 274051"/>
              <a:gd name="connsiteX3" fmla="*/ 1669621 w 4663580"/>
              <a:gd name="connsiteY3" fmla="*/ 273264 h 274051"/>
              <a:gd name="connsiteX4" fmla="*/ 3002 w 4663580"/>
              <a:gd name="connsiteY4" fmla="*/ 109487 h 274051"/>
              <a:gd name="connsiteX0" fmla="*/ 3060 w 4641223"/>
              <a:gd name="connsiteY0" fmla="*/ 83198 h 272252"/>
              <a:gd name="connsiteX1" fmla="*/ 1968977 w 4641223"/>
              <a:gd name="connsiteY1" fmla="*/ 53440 h 272252"/>
              <a:gd name="connsiteX2" fmla="*/ 4638528 w 4641223"/>
              <a:gd name="connsiteY2" fmla="*/ 70565 h 272252"/>
              <a:gd name="connsiteX3" fmla="*/ 1647268 w 4641223"/>
              <a:gd name="connsiteY3" fmla="*/ 272190 h 272252"/>
              <a:gd name="connsiteX4" fmla="*/ 3060 w 4641223"/>
              <a:gd name="connsiteY4" fmla="*/ 83198 h 272252"/>
              <a:gd name="connsiteX0" fmla="*/ 2270 w 4640433"/>
              <a:gd name="connsiteY0" fmla="*/ 69613 h 258625"/>
              <a:gd name="connsiteX1" fmla="*/ 1971457 w 4640433"/>
              <a:gd name="connsiteY1" fmla="*/ 95418 h 258625"/>
              <a:gd name="connsiteX2" fmla="*/ 4637738 w 4640433"/>
              <a:gd name="connsiteY2" fmla="*/ 56980 h 258625"/>
              <a:gd name="connsiteX3" fmla="*/ 1646478 w 4640433"/>
              <a:gd name="connsiteY3" fmla="*/ 258605 h 258625"/>
              <a:gd name="connsiteX4" fmla="*/ 2270 w 4640433"/>
              <a:gd name="connsiteY4" fmla="*/ 69613 h 258625"/>
              <a:gd name="connsiteX0" fmla="*/ 3023 w 4641186"/>
              <a:gd name="connsiteY0" fmla="*/ 69613 h 258676"/>
              <a:gd name="connsiteX1" fmla="*/ 1972210 w 4641186"/>
              <a:gd name="connsiteY1" fmla="*/ 95418 h 258676"/>
              <a:gd name="connsiteX2" fmla="*/ 4638491 w 4641186"/>
              <a:gd name="connsiteY2" fmla="*/ 56980 h 258676"/>
              <a:gd name="connsiteX3" fmla="*/ 1647231 w 4641186"/>
              <a:gd name="connsiteY3" fmla="*/ 258605 h 258676"/>
              <a:gd name="connsiteX4" fmla="*/ 3023 w 4641186"/>
              <a:gd name="connsiteY4" fmla="*/ 69613 h 258676"/>
              <a:gd name="connsiteX0" fmla="*/ 3081 w 4619297"/>
              <a:gd name="connsiteY0" fmla="*/ 53520 h 275833"/>
              <a:gd name="connsiteX1" fmla="*/ 1950325 w 4619297"/>
              <a:gd name="connsiteY1" fmla="*/ 112478 h 275833"/>
              <a:gd name="connsiteX2" fmla="*/ 4616606 w 4619297"/>
              <a:gd name="connsiteY2" fmla="*/ 74040 h 275833"/>
              <a:gd name="connsiteX3" fmla="*/ 1625346 w 4619297"/>
              <a:gd name="connsiteY3" fmla="*/ 275665 h 275833"/>
              <a:gd name="connsiteX4" fmla="*/ 3081 w 4619297"/>
              <a:gd name="connsiteY4" fmla="*/ 53520 h 275833"/>
              <a:gd name="connsiteX0" fmla="*/ 279 w 4617124"/>
              <a:gd name="connsiteY0" fmla="*/ 35507 h 310238"/>
              <a:gd name="connsiteX1" fmla="*/ 1947523 w 4617124"/>
              <a:gd name="connsiteY1" fmla="*/ 94465 h 310238"/>
              <a:gd name="connsiteX2" fmla="*/ 4613804 w 4617124"/>
              <a:gd name="connsiteY2" fmla="*/ 56027 h 310238"/>
              <a:gd name="connsiteX3" fmla="*/ 2074959 w 4617124"/>
              <a:gd name="connsiteY3" fmla="*/ 310154 h 310238"/>
              <a:gd name="connsiteX4" fmla="*/ 279 w 4617124"/>
              <a:gd name="connsiteY4" fmla="*/ 35507 h 310238"/>
              <a:gd name="connsiteX0" fmla="*/ 212 w 4617057"/>
              <a:gd name="connsiteY0" fmla="*/ 27899 h 302630"/>
              <a:gd name="connsiteX1" fmla="*/ 1963253 w 4617057"/>
              <a:gd name="connsiteY1" fmla="*/ 132571 h 302630"/>
              <a:gd name="connsiteX2" fmla="*/ 4613737 w 4617057"/>
              <a:gd name="connsiteY2" fmla="*/ 48419 h 302630"/>
              <a:gd name="connsiteX3" fmla="*/ 2074892 w 4617057"/>
              <a:gd name="connsiteY3" fmla="*/ 302546 h 302630"/>
              <a:gd name="connsiteX4" fmla="*/ 212 w 4617057"/>
              <a:gd name="connsiteY4" fmla="*/ 27899 h 302630"/>
              <a:gd name="connsiteX0" fmla="*/ 5707 w 4622552"/>
              <a:gd name="connsiteY0" fmla="*/ 46199 h 320930"/>
              <a:gd name="connsiteX1" fmla="*/ 1968748 w 4622552"/>
              <a:gd name="connsiteY1" fmla="*/ 150871 h 320930"/>
              <a:gd name="connsiteX2" fmla="*/ 4619232 w 4622552"/>
              <a:gd name="connsiteY2" fmla="*/ 66719 h 320930"/>
              <a:gd name="connsiteX3" fmla="*/ 2080387 w 4622552"/>
              <a:gd name="connsiteY3" fmla="*/ 320846 h 320930"/>
              <a:gd name="connsiteX4" fmla="*/ 5707 w 4622552"/>
              <a:gd name="connsiteY4" fmla="*/ 46199 h 320930"/>
              <a:gd name="connsiteX0" fmla="*/ 5682 w 4630487"/>
              <a:gd name="connsiteY0" fmla="*/ 41478 h 363967"/>
              <a:gd name="connsiteX1" fmla="*/ 1976680 w 4630487"/>
              <a:gd name="connsiteY1" fmla="*/ 193189 h 363967"/>
              <a:gd name="connsiteX2" fmla="*/ 4627164 w 4630487"/>
              <a:gd name="connsiteY2" fmla="*/ 109037 h 363967"/>
              <a:gd name="connsiteX3" fmla="*/ 2088319 w 4630487"/>
              <a:gd name="connsiteY3" fmla="*/ 363164 h 363967"/>
              <a:gd name="connsiteX4" fmla="*/ 5682 w 4630487"/>
              <a:gd name="connsiteY4" fmla="*/ 41478 h 363967"/>
              <a:gd name="connsiteX0" fmla="*/ 155 w 4624960"/>
              <a:gd name="connsiteY0" fmla="*/ 6711 h 329200"/>
              <a:gd name="connsiteX1" fmla="*/ 1986716 w 4624960"/>
              <a:gd name="connsiteY1" fmla="*/ 107404 h 329200"/>
              <a:gd name="connsiteX2" fmla="*/ 4621637 w 4624960"/>
              <a:gd name="connsiteY2" fmla="*/ 74270 h 329200"/>
              <a:gd name="connsiteX3" fmla="*/ 2082792 w 4624960"/>
              <a:gd name="connsiteY3" fmla="*/ 328397 h 329200"/>
              <a:gd name="connsiteX4" fmla="*/ 155 w 4624960"/>
              <a:gd name="connsiteY4" fmla="*/ 6711 h 329200"/>
              <a:gd name="connsiteX0" fmla="*/ 161 w 4566324"/>
              <a:gd name="connsiteY0" fmla="*/ 4614 h 412058"/>
              <a:gd name="connsiteX1" fmla="*/ 1928097 w 4566324"/>
              <a:gd name="connsiteY1" fmla="*/ 187802 h 412058"/>
              <a:gd name="connsiteX2" fmla="*/ 4563018 w 4566324"/>
              <a:gd name="connsiteY2" fmla="*/ 154668 h 412058"/>
              <a:gd name="connsiteX3" fmla="*/ 2024173 w 4566324"/>
              <a:gd name="connsiteY3" fmla="*/ 408795 h 412058"/>
              <a:gd name="connsiteX4" fmla="*/ 161 w 4566324"/>
              <a:gd name="connsiteY4" fmla="*/ 4614 h 412058"/>
              <a:gd name="connsiteX0" fmla="*/ 3457 w 4569620"/>
              <a:gd name="connsiteY0" fmla="*/ 34927 h 442371"/>
              <a:gd name="connsiteX1" fmla="*/ 1931393 w 4569620"/>
              <a:gd name="connsiteY1" fmla="*/ 218115 h 442371"/>
              <a:gd name="connsiteX2" fmla="*/ 4566314 w 4569620"/>
              <a:gd name="connsiteY2" fmla="*/ 184981 h 442371"/>
              <a:gd name="connsiteX3" fmla="*/ 2027469 w 4569620"/>
              <a:gd name="connsiteY3" fmla="*/ 439108 h 442371"/>
              <a:gd name="connsiteX4" fmla="*/ 3457 w 4569620"/>
              <a:gd name="connsiteY4" fmla="*/ 34927 h 442371"/>
              <a:gd name="connsiteX0" fmla="*/ 3394 w 4600810"/>
              <a:gd name="connsiteY0" fmla="*/ 39551 h 391583"/>
              <a:gd name="connsiteX1" fmla="*/ 1962574 w 4600810"/>
              <a:gd name="connsiteY1" fmla="*/ 169070 h 391583"/>
              <a:gd name="connsiteX2" fmla="*/ 4597495 w 4600810"/>
              <a:gd name="connsiteY2" fmla="*/ 135936 h 391583"/>
              <a:gd name="connsiteX3" fmla="*/ 2058650 w 4600810"/>
              <a:gd name="connsiteY3" fmla="*/ 390063 h 391583"/>
              <a:gd name="connsiteX4" fmla="*/ 3394 w 4600810"/>
              <a:gd name="connsiteY4" fmla="*/ 39551 h 391583"/>
              <a:gd name="connsiteX0" fmla="*/ 667 w 4598083"/>
              <a:gd name="connsiteY0" fmla="*/ 52625 h 404657"/>
              <a:gd name="connsiteX1" fmla="*/ 1959847 w 4598083"/>
              <a:gd name="connsiteY1" fmla="*/ 182144 h 404657"/>
              <a:gd name="connsiteX2" fmla="*/ 4594768 w 4598083"/>
              <a:gd name="connsiteY2" fmla="*/ 149010 h 404657"/>
              <a:gd name="connsiteX3" fmla="*/ 2055923 w 4598083"/>
              <a:gd name="connsiteY3" fmla="*/ 403137 h 404657"/>
              <a:gd name="connsiteX4" fmla="*/ 667 w 4598083"/>
              <a:gd name="connsiteY4" fmla="*/ 52625 h 404657"/>
              <a:gd name="connsiteX0" fmla="*/ 667 w 4598083"/>
              <a:gd name="connsiteY0" fmla="*/ 46938 h 398970"/>
              <a:gd name="connsiteX1" fmla="*/ 1959847 w 4598083"/>
              <a:gd name="connsiteY1" fmla="*/ 176457 h 398970"/>
              <a:gd name="connsiteX2" fmla="*/ 4594768 w 4598083"/>
              <a:gd name="connsiteY2" fmla="*/ 143323 h 398970"/>
              <a:gd name="connsiteX3" fmla="*/ 2055923 w 4598083"/>
              <a:gd name="connsiteY3" fmla="*/ 397450 h 398970"/>
              <a:gd name="connsiteX4" fmla="*/ 667 w 4598083"/>
              <a:gd name="connsiteY4" fmla="*/ 46938 h 398970"/>
              <a:gd name="connsiteX0" fmla="*/ 667 w 4598083"/>
              <a:gd name="connsiteY0" fmla="*/ 54398 h 406430"/>
              <a:gd name="connsiteX1" fmla="*/ 1959847 w 4598083"/>
              <a:gd name="connsiteY1" fmla="*/ 183917 h 406430"/>
              <a:gd name="connsiteX2" fmla="*/ 4594768 w 4598083"/>
              <a:gd name="connsiteY2" fmla="*/ 150783 h 406430"/>
              <a:gd name="connsiteX3" fmla="*/ 2055923 w 4598083"/>
              <a:gd name="connsiteY3" fmla="*/ 404910 h 406430"/>
              <a:gd name="connsiteX4" fmla="*/ 667 w 4598083"/>
              <a:gd name="connsiteY4" fmla="*/ 54398 h 406430"/>
              <a:gd name="connsiteX0" fmla="*/ 667 w 4598083"/>
              <a:gd name="connsiteY0" fmla="*/ 52152 h 404184"/>
              <a:gd name="connsiteX1" fmla="*/ 1959847 w 4598083"/>
              <a:gd name="connsiteY1" fmla="*/ 181671 h 404184"/>
              <a:gd name="connsiteX2" fmla="*/ 4594768 w 4598083"/>
              <a:gd name="connsiteY2" fmla="*/ 148537 h 404184"/>
              <a:gd name="connsiteX3" fmla="*/ 2055923 w 4598083"/>
              <a:gd name="connsiteY3" fmla="*/ 402664 h 404184"/>
              <a:gd name="connsiteX4" fmla="*/ 667 w 4598083"/>
              <a:gd name="connsiteY4" fmla="*/ 52152 h 404184"/>
              <a:gd name="connsiteX0" fmla="*/ 369 w 4597785"/>
              <a:gd name="connsiteY0" fmla="*/ 35514 h 387546"/>
              <a:gd name="connsiteX1" fmla="*/ 1959549 w 4597785"/>
              <a:gd name="connsiteY1" fmla="*/ 165033 h 387546"/>
              <a:gd name="connsiteX2" fmla="*/ 4594470 w 4597785"/>
              <a:gd name="connsiteY2" fmla="*/ 131899 h 387546"/>
              <a:gd name="connsiteX3" fmla="*/ 2055625 w 4597785"/>
              <a:gd name="connsiteY3" fmla="*/ 386026 h 387546"/>
              <a:gd name="connsiteX4" fmla="*/ 369 w 4597785"/>
              <a:gd name="connsiteY4" fmla="*/ 35514 h 387546"/>
              <a:gd name="connsiteX0" fmla="*/ 1466 w 4598882"/>
              <a:gd name="connsiteY0" fmla="*/ 3901 h 355933"/>
              <a:gd name="connsiteX1" fmla="*/ 2368557 w 4598882"/>
              <a:gd name="connsiteY1" fmla="*/ 161194 h 355933"/>
              <a:gd name="connsiteX2" fmla="*/ 4595567 w 4598882"/>
              <a:gd name="connsiteY2" fmla="*/ 100286 h 355933"/>
              <a:gd name="connsiteX3" fmla="*/ 2056722 w 4598882"/>
              <a:gd name="connsiteY3" fmla="*/ 354413 h 355933"/>
              <a:gd name="connsiteX4" fmla="*/ 1466 w 4598882"/>
              <a:gd name="connsiteY4" fmla="*/ 3901 h 355933"/>
              <a:gd name="connsiteX0" fmla="*/ 1485 w 4579470"/>
              <a:gd name="connsiteY0" fmla="*/ 3004 h 433488"/>
              <a:gd name="connsiteX1" fmla="*/ 2349151 w 4579470"/>
              <a:gd name="connsiteY1" fmla="*/ 236161 h 433488"/>
              <a:gd name="connsiteX2" fmla="*/ 4576161 w 4579470"/>
              <a:gd name="connsiteY2" fmla="*/ 175253 h 433488"/>
              <a:gd name="connsiteX3" fmla="*/ 2037316 w 4579470"/>
              <a:gd name="connsiteY3" fmla="*/ 429380 h 433488"/>
              <a:gd name="connsiteX4" fmla="*/ 1485 w 4579470"/>
              <a:gd name="connsiteY4" fmla="*/ 3004 h 433488"/>
              <a:gd name="connsiteX0" fmla="*/ 2014 w 4579999"/>
              <a:gd name="connsiteY0" fmla="*/ 27329 h 457813"/>
              <a:gd name="connsiteX1" fmla="*/ 2349680 w 4579999"/>
              <a:gd name="connsiteY1" fmla="*/ 260486 h 457813"/>
              <a:gd name="connsiteX2" fmla="*/ 4576690 w 4579999"/>
              <a:gd name="connsiteY2" fmla="*/ 199578 h 457813"/>
              <a:gd name="connsiteX3" fmla="*/ 2037845 w 4579999"/>
              <a:gd name="connsiteY3" fmla="*/ 453705 h 457813"/>
              <a:gd name="connsiteX4" fmla="*/ 2014 w 4579999"/>
              <a:gd name="connsiteY4" fmla="*/ 27329 h 457813"/>
              <a:gd name="connsiteX0" fmla="*/ 1919 w 4662072"/>
              <a:gd name="connsiteY0" fmla="*/ 33170 h 374307"/>
              <a:gd name="connsiteX1" fmla="*/ 2431729 w 4662072"/>
              <a:gd name="connsiteY1" fmla="*/ 179853 h 374307"/>
              <a:gd name="connsiteX2" fmla="*/ 4658739 w 4662072"/>
              <a:gd name="connsiteY2" fmla="*/ 118945 h 374307"/>
              <a:gd name="connsiteX3" fmla="*/ 2119894 w 4662072"/>
              <a:gd name="connsiteY3" fmla="*/ 373072 h 374307"/>
              <a:gd name="connsiteX4" fmla="*/ 1919 w 4662072"/>
              <a:gd name="connsiteY4" fmla="*/ 33170 h 374307"/>
              <a:gd name="connsiteX0" fmla="*/ 1919 w 4662072"/>
              <a:gd name="connsiteY0" fmla="*/ 30762 h 371899"/>
              <a:gd name="connsiteX1" fmla="*/ 2431729 w 4662072"/>
              <a:gd name="connsiteY1" fmla="*/ 177445 h 371899"/>
              <a:gd name="connsiteX2" fmla="*/ 4658739 w 4662072"/>
              <a:gd name="connsiteY2" fmla="*/ 116537 h 371899"/>
              <a:gd name="connsiteX3" fmla="*/ 2119894 w 4662072"/>
              <a:gd name="connsiteY3" fmla="*/ 370664 h 371899"/>
              <a:gd name="connsiteX4" fmla="*/ 1919 w 4662072"/>
              <a:gd name="connsiteY4" fmla="*/ 30762 h 371899"/>
              <a:gd name="connsiteX0" fmla="*/ 3069 w 4663222"/>
              <a:gd name="connsiteY0" fmla="*/ 46966 h 388103"/>
              <a:gd name="connsiteX1" fmla="*/ 2432879 w 4663222"/>
              <a:gd name="connsiteY1" fmla="*/ 193649 h 388103"/>
              <a:gd name="connsiteX2" fmla="*/ 4659889 w 4663222"/>
              <a:gd name="connsiteY2" fmla="*/ 132741 h 388103"/>
              <a:gd name="connsiteX3" fmla="*/ 2121044 w 4663222"/>
              <a:gd name="connsiteY3" fmla="*/ 386868 h 388103"/>
              <a:gd name="connsiteX4" fmla="*/ 3069 w 4663222"/>
              <a:gd name="connsiteY4" fmla="*/ 46966 h 38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3222" h="388103">
                <a:moveTo>
                  <a:pt x="3069" y="46966"/>
                </a:moveTo>
                <a:cubicBezTo>
                  <a:pt x="80862" y="-118636"/>
                  <a:pt x="1153542" y="208020"/>
                  <a:pt x="2432879" y="193649"/>
                </a:cubicBezTo>
                <a:cubicBezTo>
                  <a:pt x="3712216" y="179278"/>
                  <a:pt x="4663621" y="-14136"/>
                  <a:pt x="4659889" y="132741"/>
                </a:cubicBezTo>
                <a:cubicBezTo>
                  <a:pt x="4752341" y="289886"/>
                  <a:pt x="2897181" y="401164"/>
                  <a:pt x="2121044" y="386868"/>
                </a:cubicBezTo>
                <a:cubicBezTo>
                  <a:pt x="1344907" y="372572"/>
                  <a:pt x="-74724" y="212568"/>
                  <a:pt x="3069" y="46966"/>
                </a:cubicBezTo>
                <a:close/>
              </a:path>
            </a:pathLst>
          </a:custGeom>
          <a:solidFill>
            <a:schemeClr val="bg1">
              <a:lumMod val="85000"/>
              <a:alpha val="6588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A62AFD72-E5A8-1B0C-B408-476A958F061A}"/>
              </a:ext>
            </a:extLst>
          </p:cNvPr>
          <p:cNvSpPr/>
          <p:nvPr/>
        </p:nvSpPr>
        <p:spPr>
          <a:xfrm rot="21294010">
            <a:off x="4394276" y="2741600"/>
            <a:ext cx="3514420" cy="296209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  <a:gd name="connsiteX0" fmla="*/ 3002 w 4663580"/>
              <a:gd name="connsiteY0" fmla="*/ 109487 h 274051"/>
              <a:gd name="connsiteX1" fmla="*/ 1991330 w 4663580"/>
              <a:gd name="connsiteY1" fmla="*/ 54514 h 274051"/>
              <a:gd name="connsiteX2" fmla="*/ 4660881 w 4663580"/>
              <a:gd name="connsiteY2" fmla="*/ 71639 h 274051"/>
              <a:gd name="connsiteX3" fmla="*/ 1669621 w 4663580"/>
              <a:gd name="connsiteY3" fmla="*/ 273264 h 274051"/>
              <a:gd name="connsiteX4" fmla="*/ 3002 w 4663580"/>
              <a:gd name="connsiteY4" fmla="*/ 109487 h 274051"/>
              <a:gd name="connsiteX0" fmla="*/ 3060 w 4641223"/>
              <a:gd name="connsiteY0" fmla="*/ 83198 h 272252"/>
              <a:gd name="connsiteX1" fmla="*/ 1968977 w 4641223"/>
              <a:gd name="connsiteY1" fmla="*/ 53440 h 272252"/>
              <a:gd name="connsiteX2" fmla="*/ 4638528 w 4641223"/>
              <a:gd name="connsiteY2" fmla="*/ 70565 h 272252"/>
              <a:gd name="connsiteX3" fmla="*/ 1647268 w 4641223"/>
              <a:gd name="connsiteY3" fmla="*/ 272190 h 272252"/>
              <a:gd name="connsiteX4" fmla="*/ 3060 w 4641223"/>
              <a:gd name="connsiteY4" fmla="*/ 83198 h 272252"/>
              <a:gd name="connsiteX0" fmla="*/ 2270 w 4640433"/>
              <a:gd name="connsiteY0" fmla="*/ 69613 h 258625"/>
              <a:gd name="connsiteX1" fmla="*/ 1971457 w 4640433"/>
              <a:gd name="connsiteY1" fmla="*/ 95418 h 258625"/>
              <a:gd name="connsiteX2" fmla="*/ 4637738 w 4640433"/>
              <a:gd name="connsiteY2" fmla="*/ 56980 h 258625"/>
              <a:gd name="connsiteX3" fmla="*/ 1646478 w 4640433"/>
              <a:gd name="connsiteY3" fmla="*/ 258605 h 258625"/>
              <a:gd name="connsiteX4" fmla="*/ 2270 w 4640433"/>
              <a:gd name="connsiteY4" fmla="*/ 69613 h 258625"/>
              <a:gd name="connsiteX0" fmla="*/ 3023 w 4641186"/>
              <a:gd name="connsiteY0" fmla="*/ 69613 h 258676"/>
              <a:gd name="connsiteX1" fmla="*/ 1972210 w 4641186"/>
              <a:gd name="connsiteY1" fmla="*/ 95418 h 258676"/>
              <a:gd name="connsiteX2" fmla="*/ 4638491 w 4641186"/>
              <a:gd name="connsiteY2" fmla="*/ 56980 h 258676"/>
              <a:gd name="connsiteX3" fmla="*/ 1647231 w 4641186"/>
              <a:gd name="connsiteY3" fmla="*/ 258605 h 258676"/>
              <a:gd name="connsiteX4" fmla="*/ 3023 w 4641186"/>
              <a:gd name="connsiteY4" fmla="*/ 69613 h 258676"/>
              <a:gd name="connsiteX0" fmla="*/ 3081 w 4619297"/>
              <a:gd name="connsiteY0" fmla="*/ 53520 h 275833"/>
              <a:gd name="connsiteX1" fmla="*/ 1950325 w 4619297"/>
              <a:gd name="connsiteY1" fmla="*/ 112478 h 275833"/>
              <a:gd name="connsiteX2" fmla="*/ 4616606 w 4619297"/>
              <a:gd name="connsiteY2" fmla="*/ 74040 h 275833"/>
              <a:gd name="connsiteX3" fmla="*/ 1625346 w 4619297"/>
              <a:gd name="connsiteY3" fmla="*/ 275665 h 275833"/>
              <a:gd name="connsiteX4" fmla="*/ 3081 w 4619297"/>
              <a:gd name="connsiteY4" fmla="*/ 53520 h 275833"/>
              <a:gd name="connsiteX0" fmla="*/ 279 w 4617124"/>
              <a:gd name="connsiteY0" fmla="*/ 35507 h 310238"/>
              <a:gd name="connsiteX1" fmla="*/ 1947523 w 4617124"/>
              <a:gd name="connsiteY1" fmla="*/ 94465 h 310238"/>
              <a:gd name="connsiteX2" fmla="*/ 4613804 w 4617124"/>
              <a:gd name="connsiteY2" fmla="*/ 56027 h 310238"/>
              <a:gd name="connsiteX3" fmla="*/ 2074959 w 4617124"/>
              <a:gd name="connsiteY3" fmla="*/ 310154 h 310238"/>
              <a:gd name="connsiteX4" fmla="*/ 279 w 4617124"/>
              <a:gd name="connsiteY4" fmla="*/ 35507 h 310238"/>
              <a:gd name="connsiteX0" fmla="*/ 212 w 4617057"/>
              <a:gd name="connsiteY0" fmla="*/ 27899 h 302630"/>
              <a:gd name="connsiteX1" fmla="*/ 1963253 w 4617057"/>
              <a:gd name="connsiteY1" fmla="*/ 132571 h 302630"/>
              <a:gd name="connsiteX2" fmla="*/ 4613737 w 4617057"/>
              <a:gd name="connsiteY2" fmla="*/ 48419 h 302630"/>
              <a:gd name="connsiteX3" fmla="*/ 2074892 w 4617057"/>
              <a:gd name="connsiteY3" fmla="*/ 302546 h 302630"/>
              <a:gd name="connsiteX4" fmla="*/ 212 w 4617057"/>
              <a:gd name="connsiteY4" fmla="*/ 27899 h 302630"/>
              <a:gd name="connsiteX0" fmla="*/ 5707 w 4622552"/>
              <a:gd name="connsiteY0" fmla="*/ 46199 h 320930"/>
              <a:gd name="connsiteX1" fmla="*/ 1968748 w 4622552"/>
              <a:gd name="connsiteY1" fmla="*/ 150871 h 320930"/>
              <a:gd name="connsiteX2" fmla="*/ 4619232 w 4622552"/>
              <a:gd name="connsiteY2" fmla="*/ 66719 h 320930"/>
              <a:gd name="connsiteX3" fmla="*/ 2080387 w 4622552"/>
              <a:gd name="connsiteY3" fmla="*/ 320846 h 320930"/>
              <a:gd name="connsiteX4" fmla="*/ 5707 w 4622552"/>
              <a:gd name="connsiteY4" fmla="*/ 46199 h 320930"/>
              <a:gd name="connsiteX0" fmla="*/ 5682 w 4630487"/>
              <a:gd name="connsiteY0" fmla="*/ 41478 h 363967"/>
              <a:gd name="connsiteX1" fmla="*/ 1976680 w 4630487"/>
              <a:gd name="connsiteY1" fmla="*/ 193189 h 363967"/>
              <a:gd name="connsiteX2" fmla="*/ 4627164 w 4630487"/>
              <a:gd name="connsiteY2" fmla="*/ 109037 h 363967"/>
              <a:gd name="connsiteX3" fmla="*/ 2088319 w 4630487"/>
              <a:gd name="connsiteY3" fmla="*/ 363164 h 363967"/>
              <a:gd name="connsiteX4" fmla="*/ 5682 w 4630487"/>
              <a:gd name="connsiteY4" fmla="*/ 41478 h 363967"/>
              <a:gd name="connsiteX0" fmla="*/ 155 w 4624960"/>
              <a:gd name="connsiteY0" fmla="*/ 6711 h 329200"/>
              <a:gd name="connsiteX1" fmla="*/ 1986716 w 4624960"/>
              <a:gd name="connsiteY1" fmla="*/ 107404 h 329200"/>
              <a:gd name="connsiteX2" fmla="*/ 4621637 w 4624960"/>
              <a:gd name="connsiteY2" fmla="*/ 74270 h 329200"/>
              <a:gd name="connsiteX3" fmla="*/ 2082792 w 4624960"/>
              <a:gd name="connsiteY3" fmla="*/ 328397 h 329200"/>
              <a:gd name="connsiteX4" fmla="*/ 155 w 4624960"/>
              <a:gd name="connsiteY4" fmla="*/ 6711 h 329200"/>
              <a:gd name="connsiteX0" fmla="*/ 161 w 4566324"/>
              <a:gd name="connsiteY0" fmla="*/ 4614 h 412058"/>
              <a:gd name="connsiteX1" fmla="*/ 1928097 w 4566324"/>
              <a:gd name="connsiteY1" fmla="*/ 187802 h 412058"/>
              <a:gd name="connsiteX2" fmla="*/ 4563018 w 4566324"/>
              <a:gd name="connsiteY2" fmla="*/ 154668 h 412058"/>
              <a:gd name="connsiteX3" fmla="*/ 2024173 w 4566324"/>
              <a:gd name="connsiteY3" fmla="*/ 408795 h 412058"/>
              <a:gd name="connsiteX4" fmla="*/ 161 w 4566324"/>
              <a:gd name="connsiteY4" fmla="*/ 4614 h 412058"/>
              <a:gd name="connsiteX0" fmla="*/ 3457 w 4569620"/>
              <a:gd name="connsiteY0" fmla="*/ 34927 h 442371"/>
              <a:gd name="connsiteX1" fmla="*/ 1931393 w 4569620"/>
              <a:gd name="connsiteY1" fmla="*/ 218115 h 442371"/>
              <a:gd name="connsiteX2" fmla="*/ 4566314 w 4569620"/>
              <a:gd name="connsiteY2" fmla="*/ 184981 h 442371"/>
              <a:gd name="connsiteX3" fmla="*/ 2027469 w 4569620"/>
              <a:gd name="connsiteY3" fmla="*/ 439108 h 442371"/>
              <a:gd name="connsiteX4" fmla="*/ 3457 w 4569620"/>
              <a:gd name="connsiteY4" fmla="*/ 34927 h 442371"/>
              <a:gd name="connsiteX0" fmla="*/ 3394 w 4600810"/>
              <a:gd name="connsiteY0" fmla="*/ 39551 h 391583"/>
              <a:gd name="connsiteX1" fmla="*/ 1962574 w 4600810"/>
              <a:gd name="connsiteY1" fmla="*/ 169070 h 391583"/>
              <a:gd name="connsiteX2" fmla="*/ 4597495 w 4600810"/>
              <a:gd name="connsiteY2" fmla="*/ 135936 h 391583"/>
              <a:gd name="connsiteX3" fmla="*/ 2058650 w 4600810"/>
              <a:gd name="connsiteY3" fmla="*/ 390063 h 391583"/>
              <a:gd name="connsiteX4" fmla="*/ 3394 w 4600810"/>
              <a:gd name="connsiteY4" fmla="*/ 39551 h 391583"/>
              <a:gd name="connsiteX0" fmla="*/ 667 w 4598083"/>
              <a:gd name="connsiteY0" fmla="*/ 52625 h 404657"/>
              <a:gd name="connsiteX1" fmla="*/ 1959847 w 4598083"/>
              <a:gd name="connsiteY1" fmla="*/ 182144 h 404657"/>
              <a:gd name="connsiteX2" fmla="*/ 4594768 w 4598083"/>
              <a:gd name="connsiteY2" fmla="*/ 149010 h 404657"/>
              <a:gd name="connsiteX3" fmla="*/ 2055923 w 4598083"/>
              <a:gd name="connsiteY3" fmla="*/ 403137 h 404657"/>
              <a:gd name="connsiteX4" fmla="*/ 667 w 4598083"/>
              <a:gd name="connsiteY4" fmla="*/ 52625 h 404657"/>
              <a:gd name="connsiteX0" fmla="*/ 667 w 4598083"/>
              <a:gd name="connsiteY0" fmla="*/ 46938 h 398970"/>
              <a:gd name="connsiteX1" fmla="*/ 1959847 w 4598083"/>
              <a:gd name="connsiteY1" fmla="*/ 176457 h 398970"/>
              <a:gd name="connsiteX2" fmla="*/ 4594768 w 4598083"/>
              <a:gd name="connsiteY2" fmla="*/ 143323 h 398970"/>
              <a:gd name="connsiteX3" fmla="*/ 2055923 w 4598083"/>
              <a:gd name="connsiteY3" fmla="*/ 397450 h 398970"/>
              <a:gd name="connsiteX4" fmla="*/ 667 w 4598083"/>
              <a:gd name="connsiteY4" fmla="*/ 46938 h 398970"/>
              <a:gd name="connsiteX0" fmla="*/ 667 w 4598083"/>
              <a:gd name="connsiteY0" fmla="*/ 54398 h 406430"/>
              <a:gd name="connsiteX1" fmla="*/ 1959847 w 4598083"/>
              <a:gd name="connsiteY1" fmla="*/ 183917 h 406430"/>
              <a:gd name="connsiteX2" fmla="*/ 4594768 w 4598083"/>
              <a:gd name="connsiteY2" fmla="*/ 150783 h 406430"/>
              <a:gd name="connsiteX3" fmla="*/ 2055923 w 4598083"/>
              <a:gd name="connsiteY3" fmla="*/ 404910 h 406430"/>
              <a:gd name="connsiteX4" fmla="*/ 667 w 4598083"/>
              <a:gd name="connsiteY4" fmla="*/ 54398 h 406430"/>
              <a:gd name="connsiteX0" fmla="*/ 667 w 4598083"/>
              <a:gd name="connsiteY0" fmla="*/ 52152 h 404184"/>
              <a:gd name="connsiteX1" fmla="*/ 1959847 w 4598083"/>
              <a:gd name="connsiteY1" fmla="*/ 181671 h 404184"/>
              <a:gd name="connsiteX2" fmla="*/ 4594768 w 4598083"/>
              <a:gd name="connsiteY2" fmla="*/ 148537 h 404184"/>
              <a:gd name="connsiteX3" fmla="*/ 2055923 w 4598083"/>
              <a:gd name="connsiteY3" fmla="*/ 402664 h 404184"/>
              <a:gd name="connsiteX4" fmla="*/ 667 w 4598083"/>
              <a:gd name="connsiteY4" fmla="*/ 52152 h 404184"/>
              <a:gd name="connsiteX0" fmla="*/ 369 w 4597785"/>
              <a:gd name="connsiteY0" fmla="*/ 35514 h 387546"/>
              <a:gd name="connsiteX1" fmla="*/ 1959549 w 4597785"/>
              <a:gd name="connsiteY1" fmla="*/ 165033 h 387546"/>
              <a:gd name="connsiteX2" fmla="*/ 4594470 w 4597785"/>
              <a:gd name="connsiteY2" fmla="*/ 131899 h 387546"/>
              <a:gd name="connsiteX3" fmla="*/ 2055625 w 4597785"/>
              <a:gd name="connsiteY3" fmla="*/ 386026 h 387546"/>
              <a:gd name="connsiteX4" fmla="*/ 369 w 4597785"/>
              <a:gd name="connsiteY4" fmla="*/ 35514 h 387546"/>
              <a:gd name="connsiteX0" fmla="*/ 1466 w 4598882"/>
              <a:gd name="connsiteY0" fmla="*/ 3901 h 355933"/>
              <a:gd name="connsiteX1" fmla="*/ 2368557 w 4598882"/>
              <a:gd name="connsiteY1" fmla="*/ 161194 h 355933"/>
              <a:gd name="connsiteX2" fmla="*/ 4595567 w 4598882"/>
              <a:gd name="connsiteY2" fmla="*/ 100286 h 355933"/>
              <a:gd name="connsiteX3" fmla="*/ 2056722 w 4598882"/>
              <a:gd name="connsiteY3" fmla="*/ 354413 h 355933"/>
              <a:gd name="connsiteX4" fmla="*/ 1466 w 4598882"/>
              <a:gd name="connsiteY4" fmla="*/ 3901 h 355933"/>
              <a:gd name="connsiteX0" fmla="*/ 1485 w 4579470"/>
              <a:gd name="connsiteY0" fmla="*/ 3004 h 433488"/>
              <a:gd name="connsiteX1" fmla="*/ 2349151 w 4579470"/>
              <a:gd name="connsiteY1" fmla="*/ 236161 h 433488"/>
              <a:gd name="connsiteX2" fmla="*/ 4576161 w 4579470"/>
              <a:gd name="connsiteY2" fmla="*/ 175253 h 433488"/>
              <a:gd name="connsiteX3" fmla="*/ 2037316 w 4579470"/>
              <a:gd name="connsiteY3" fmla="*/ 429380 h 433488"/>
              <a:gd name="connsiteX4" fmla="*/ 1485 w 4579470"/>
              <a:gd name="connsiteY4" fmla="*/ 3004 h 433488"/>
              <a:gd name="connsiteX0" fmla="*/ 2014 w 4579999"/>
              <a:gd name="connsiteY0" fmla="*/ 27329 h 457813"/>
              <a:gd name="connsiteX1" fmla="*/ 2349680 w 4579999"/>
              <a:gd name="connsiteY1" fmla="*/ 260486 h 457813"/>
              <a:gd name="connsiteX2" fmla="*/ 4576690 w 4579999"/>
              <a:gd name="connsiteY2" fmla="*/ 199578 h 457813"/>
              <a:gd name="connsiteX3" fmla="*/ 2037845 w 4579999"/>
              <a:gd name="connsiteY3" fmla="*/ 453705 h 457813"/>
              <a:gd name="connsiteX4" fmla="*/ 2014 w 4579999"/>
              <a:gd name="connsiteY4" fmla="*/ 27329 h 457813"/>
              <a:gd name="connsiteX0" fmla="*/ 1919 w 4662072"/>
              <a:gd name="connsiteY0" fmla="*/ 33170 h 374307"/>
              <a:gd name="connsiteX1" fmla="*/ 2431729 w 4662072"/>
              <a:gd name="connsiteY1" fmla="*/ 179853 h 374307"/>
              <a:gd name="connsiteX2" fmla="*/ 4658739 w 4662072"/>
              <a:gd name="connsiteY2" fmla="*/ 118945 h 374307"/>
              <a:gd name="connsiteX3" fmla="*/ 2119894 w 4662072"/>
              <a:gd name="connsiteY3" fmla="*/ 373072 h 374307"/>
              <a:gd name="connsiteX4" fmla="*/ 1919 w 4662072"/>
              <a:gd name="connsiteY4" fmla="*/ 33170 h 374307"/>
              <a:gd name="connsiteX0" fmla="*/ 1919 w 4662072"/>
              <a:gd name="connsiteY0" fmla="*/ 30762 h 371899"/>
              <a:gd name="connsiteX1" fmla="*/ 2431729 w 4662072"/>
              <a:gd name="connsiteY1" fmla="*/ 177445 h 371899"/>
              <a:gd name="connsiteX2" fmla="*/ 4658739 w 4662072"/>
              <a:gd name="connsiteY2" fmla="*/ 116537 h 371899"/>
              <a:gd name="connsiteX3" fmla="*/ 2119894 w 4662072"/>
              <a:gd name="connsiteY3" fmla="*/ 370664 h 371899"/>
              <a:gd name="connsiteX4" fmla="*/ 1919 w 4662072"/>
              <a:gd name="connsiteY4" fmla="*/ 30762 h 371899"/>
              <a:gd name="connsiteX0" fmla="*/ 3069 w 4663222"/>
              <a:gd name="connsiteY0" fmla="*/ 46966 h 388103"/>
              <a:gd name="connsiteX1" fmla="*/ 2432879 w 4663222"/>
              <a:gd name="connsiteY1" fmla="*/ 193649 h 388103"/>
              <a:gd name="connsiteX2" fmla="*/ 4659889 w 4663222"/>
              <a:gd name="connsiteY2" fmla="*/ 132741 h 388103"/>
              <a:gd name="connsiteX3" fmla="*/ 2121044 w 4663222"/>
              <a:gd name="connsiteY3" fmla="*/ 386868 h 388103"/>
              <a:gd name="connsiteX4" fmla="*/ 3069 w 4663222"/>
              <a:gd name="connsiteY4" fmla="*/ 46966 h 388103"/>
              <a:gd name="connsiteX0" fmla="*/ 15504 w 4675657"/>
              <a:gd name="connsiteY0" fmla="*/ 1774 h 342911"/>
              <a:gd name="connsiteX1" fmla="*/ 3247337 w 4675657"/>
              <a:gd name="connsiteY1" fmla="*/ 196085 h 342911"/>
              <a:gd name="connsiteX2" fmla="*/ 4672324 w 4675657"/>
              <a:gd name="connsiteY2" fmla="*/ 87549 h 342911"/>
              <a:gd name="connsiteX3" fmla="*/ 2133479 w 4675657"/>
              <a:gd name="connsiteY3" fmla="*/ 341676 h 342911"/>
              <a:gd name="connsiteX4" fmla="*/ 15504 w 4675657"/>
              <a:gd name="connsiteY4" fmla="*/ 1774 h 342911"/>
              <a:gd name="connsiteX0" fmla="*/ 14 w 4664314"/>
              <a:gd name="connsiteY0" fmla="*/ 2550 h 375498"/>
              <a:gd name="connsiteX1" fmla="*/ 3231847 w 4664314"/>
              <a:gd name="connsiteY1" fmla="*/ 196861 h 375498"/>
              <a:gd name="connsiteX2" fmla="*/ 4656834 w 4664314"/>
              <a:gd name="connsiteY2" fmla="*/ 88325 h 375498"/>
              <a:gd name="connsiteX3" fmla="*/ 3192820 w 4664314"/>
              <a:gd name="connsiteY3" fmla="*/ 374512 h 375498"/>
              <a:gd name="connsiteX4" fmla="*/ 14 w 4664314"/>
              <a:gd name="connsiteY4" fmla="*/ 2550 h 375498"/>
              <a:gd name="connsiteX0" fmla="*/ 14 w 4634152"/>
              <a:gd name="connsiteY0" fmla="*/ 2286 h 446242"/>
              <a:gd name="connsiteX1" fmla="*/ 3201727 w 4634152"/>
              <a:gd name="connsiteY1" fmla="*/ 265755 h 446242"/>
              <a:gd name="connsiteX2" fmla="*/ 4626714 w 4634152"/>
              <a:gd name="connsiteY2" fmla="*/ 157219 h 446242"/>
              <a:gd name="connsiteX3" fmla="*/ 3162700 w 4634152"/>
              <a:gd name="connsiteY3" fmla="*/ 443406 h 446242"/>
              <a:gd name="connsiteX4" fmla="*/ 14 w 4634152"/>
              <a:gd name="connsiteY4" fmla="*/ 2286 h 446242"/>
              <a:gd name="connsiteX0" fmla="*/ 871 w 4635009"/>
              <a:gd name="connsiteY0" fmla="*/ 52549 h 496505"/>
              <a:gd name="connsiteX1" fmla="*/ 3202584 w 4635009"/>
              <a:gd name="connsiteY1" fmla="*/ 316018 h 496505"/>
              <a:gd name="connsiteX2" fmla="*/ 4627571 w 4635009"/>
              <a:gd name="connsiteY2" fmla="*/ 207482 h 496505"/>
              <a:gd name="connsiteX3" fmla="*/ 3163557 w 4635009"/>
              <a:gd name="connsiteY3" fmla="*/ 493669 h 496505"/>
              <a:gd name="connsiteX4" fmla="*/ 871 w 4635009"/>
              <a:gd name="connsiteY4" fmla="*/ 52549 h 496505"/>
              <a:gd name="connsiteX0" fmla="*/ 864 w 4660064"/>
              <a:gd name="connsiteY0" fmla="*/ 61663 h 401647"/>
              <a:gd name="connsiteX1" fmla="*/ 3227604 w 4660064"/>
              <a:gd name="connsiteY1" fmla="*/ 223588 h 401647"/>
              <a:gd name="connsiteX2" fmla="*/ 4652591 w 4660064"/>
              <a:gd name="connsiteY2" fmla="*/ 115052 h 401647"/>
              <a:gd name="connsiteX3" fmla="*/ 3188577 w 4660064"/>
              <a:gd name="connsiteY3" fmla="*/ 401239 h 401647"/>
              <a:gd name="connsiteX4" fmla="*/ 864 w 4660064"/>
              <a:gd name="connsiteY4" fmla="*/ 61663 h 401647"/>
              <a:gd name="connsiteX0" fmla="*/ 864 w 4712155"/>
              <a:gd name="connsiteY0" fmla="*/ 54961 h 394945"/>
              <a:gd name="connsiteX1" fmla="*/ 3227604 w 4712155"/>
              <a:gd name="connsiteY1" fmla="*/ 216886 h 394945"/>
              <a:gd name="connsiteX2" fmla="*/ 4652591 w 4712155"/>
              <a:gd name="connsiteY2" fmla="*/ 108350 h 394945"/>
              <a:gd name="connsiteX3" fmla="*/ 3188577 w 4712155"/>
              <a:gd name="connsiteY3" fmla="*/ 394537 h 394945"/>
              <a:gd name="connsiteX4" fmla="*/ 864 w 4712155"/>
              <a:gd name="connsiteY4" fmla="*/ 54961 h 394945"/>
              <a:gd name="connsiteX0" fmla="*/ 864 w 4685893"/>
              <a:gd name="connsiteY0" fmla="*/ 54961 h 394945"/>
              <a:gd name="connsiteX1" fmla="*/ 3227604 w 4685893"/>
              <a:gd name="connsiteY1" fmla="*/ 216886 h 394945"/>
              <a:gd name="connsiteX2" fmla="*/ 4652591 w 4685893"/>
              <a:gd name="connsiteY2" fmla="*/ 108350 h 394945"/>
              <a:gd name="connsiteX3" fmla="*/ 3188577 w 4685893"/>
              <a:gd name="connsiteY3" fmla="*/ 394537 h 394945"/>
              <a:gd name="connsiteX4" fmla="*/ 864 w 4685893"/>
              <a:gd name="connsiteY4" fmla="*/ 54961 h 39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893" h="394945">
                <a:moveTo>
                  <a:pt x="864" y="54961"/>
                </a:moveTo>
                <a:cubicBezTo>
                  <a:pt x="54598" y="-146056"/>
                  <a:pt x="1304938" y="273233"/>
                  <a:pt x="3227604" y="216886"/>
                </a:cubicBezTo>
                <a:cubicBezTo>
                  <a:pt x="5150270" y="160539"/>
                  <a:pt x="4597205" y="-91700"/>
                  <a:pt x="4652591" y="108350"/>
                </a:cubicBezTo>
                <a:cubicBezTo>
                  <a:pt x="4745043" y="265495"/>
                  <a:pt x="3963865" y="403435"/>
                  <a:pt x="3188577" y="394537"/>
                </a:cubicBezTo>
                <a:cubicBezTo>
                  <a:pt x="2413289" y="385639"/>
                  <a:pt x="-52870" y="255978"/>
                  <a:pt x="864" y="54961"/>
                </a:cubicBezTo>
                <a:close/>
              </a:path>
            </a:pathLst>
          </a:custGeom>
          <a:solidFill>
            <a:schemeClr val="bg1">
              <a:lumMod val="85000"/>
              <a:alpha val="6588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FBD57E-5EE3-6DF0-CE76-1970591C0058}"/>
              </a:ext>
            </a:extLst>
          </p:cNvPr>
          <p:cNvSpPr txBox="1"/>
          <p:nvPr/>
        </p:nvSpPr>
        <p:spPr>
          <a:xfrm>
            <a:off x="7261318" y="3585865"/>
            <a:ext cx="17475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Ion density raised – </a:t>
            </a:r>
          </a:p>
          <a:p>
            <a:r>
              <a:rPr lang="en-US" sz="1350" dirty="0"/>
              <a:t>positive charge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2DA674-CF63-AFA1-7C05-854880A4315F}"/>
              </a:ext>
            </a:extLst>
          </p:cNvPr>
          <p:cNvSpPr txBox="1"/>
          <p:nvPr/>
        </p:nvSpPr>
        <p:spPr>
          <a:xfrm>
            <a:off x="3181351" y="4292294"/>
            <a:ext cx="30332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Ion density lowered - negative charge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C660EC-C72A-C38A-3298-2B762F7DB9F4}"/>
              </a:ext>
            </a:extLst>
          </p:cNvPr>
          <p:cNvSpPr txBox="1"/>
          <p:nvPr/>
        </p:nvSpPr>
        <p:spPr>
          <a:xfrm>
            <a:off x="7549910" y="1408412"/>
            <a:ext cx="18886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Ion density lowered – </a:t>
            </a:r>
          </a:p>
          <a:p>
            <a:r>
              <a:rPr lang="en-US" sz="1350" dirty="0"/>
              <a:t>negative charge</a:t>
            </a: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118DC2C0-EC8A-4538-C767-2119CC08EB23}"/>
              </a:ext>
            </a:extLst>
          </p:cNvPr>
          <p:cNvSpPr/>
          <p:nvPr/>
        </p:nvSpPr>
        <p:spPr>
          <a:xfrm>
            <a:off x="7764483" y="1905867"/>
            <a:ext cx="140885" cy="72119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763FE341-B5ED-4EA0-253C-C88B4A631365}"/>
              </a:ext>
            </a:extLst>
          </p:cNvPr>
          <p:cNvSpPr/>
          <p:nvPr/>
        </p:nvSpPr>
        <p:spPr>
          <a:xfrm rot="8282502">
            <a:off x="6948093" y="3237769"/>
            <a:ext cx="140885" cy="72119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B2B83914-2580-3BBF-F4CF-608B77424D1B}"/>
              </a:ext>
            </a:extLst>
          </p:cNvPr>
          <p:cNvSpPr/>
          <p:nvPr/>
        </p:nvSpPr>
        <p:spPr>
          <a:xfrm rot="9730640">
            <a:off x="5201128" y="3641852"/>
            <a:ext cx="140885" cy="72119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5A6B6F-51DF-E313-CF02-3085C67ABA08}"/>
              </a:ext>
            </a:extLst>
          </p:cNvPr>
          <p:cNvSpPr txBox="1"/>
          <p:nvPr/>
        </p:nvSpPr>
        <p:spPr>
          <a:xfrm>
            <a:off x="4608297" y="2798822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90E497-EDC9-477A-5EA2-00C2A50DD056}"/>
              </a:ext>
            </a:extLst>
          </p:cNvPr>
          <p:cNvSpPr txBox="1"/>
          <p:nvPr/>
        </p:nvSpPr>
        <p:spPr>
          <a:xfrm>
            <a:off x="4936048" y="2802421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7D5477-8CB1-917E-F34E-A2AF5806E372}"/>
              </a:ext>
            </a:extLst>
          </p:cNvPr>
          <p:cNvSpPr txBox="1"/>
          <p:nvPr/>
        </p:nvSpPr>
        <p:spPr>
          <a:xfrm>
            <a:off x="5263800" y="2806019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BF7C74-487D-8022-7E44-92E564DC346C}"/>
              </a:ext>
            </a:extLst>
          </p:cNvPr>
          <p:cNvSpPr txBox="1"/>
          <p:nvPr/>
        </p:nvSpPr>
        <p:spPr>
          <a:xfrm>
            <a:off x="5591551" y="2809618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52D9BA-80E2-D50F-6ACF-C7405CF8F69E}"/>
              </a:ext>
            </a:extLst>
          </p:cNvPr>
          <p:cNvSpPr txBox="1"/>
          <p:nvPr/>
        </p:nvSpPr>
        <p:spPr>
          <a:xfrm>
            <a:off x="5919303" y="2804163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42789D-3958-A592-8D57-EB11B53F7D93}"/>
              </a:ext>
            </a:extLst>
          </p:cNvPr>
          <p:cNvSpPr txBox="1"/>
          <p:nvPr/>
        </p:nvSpPr>
        <p:spPr>
          <a:xfrm>
            <a:off x="6247054" y="2783961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635834-7AEF-53D9-FB94-6B76E49925B9}"/>
              </a:ext>
            </a:extLst>
          </p:cNvPr>
          <p:cNvSpPr txBox="1"/>
          <p:nvPr/>
        </p:nvSpPr>
        <p:spPr>
          <a:xfrm>
            <a:off x="6574806" y="2765437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C8EA0E-5C25-121A-2C9E-56789F96E761}"/>
              </a:ext>
            </a:extLst>
          </p:cNvPr>
          <p:cNvSpPr txBox="1"/>
          <p:nvPr/>
        </p:nvSpPr>
        <p:spPr>
          <a:xfrm>
            <a:off x="6902557" y="2732166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AD368E-610A-7060-C44A-D17A7D338A2A}"/>
              </a:ext>
            </a:extLst>
          </p:cNvPr>
          <p:cNvSpPr txBox="1"/>
          <p:nvPr/>
        </p:nvSpPr>
        <p:spPr>
          <a:xfrm>
            <a:off x="7230309" y="2691520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6628A6-48E0-F811-8197-84D5BDA76456}"/>
              </a:ext>
            </a:extLst>
          </p:cNvPr>
          <p:cNvSpPr txBox="1"/>
          <p:nvPr/>
        </p:nvSpPr>
        <p:spPr>
          <a:xfrm>
            <a:off x="7558060" y="2614005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0DBDC-9674-600C-4D85-33A428D1726A}"/>
              </a:ext>
            </a:extLst>
          </p:cNvPr>
          <p:cNvSpPr txBox="1"/>
          <p:nvPr/>
        </p:nvSpPr>
        <p:spPr>
          <a:xfrm>
            <a:off x="2355290" y="2923823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472F2A-05EC-AD08-6490-D66252D21D31}"/>
              </a:ext>
            </a:extLst>
          </p:cNvPr>
          <p:cNvSpPr txBox="1"/>
          <p:nvPr/>
        </p:nvSpPr>
        <p:spPr>
          <a:xfrm>
            <a:off x="2655844" y="3023817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4AAC50-75A7-02C2-46CE-354D657C680B}"/>
              </a:ext>
            </a:extLst>
          </p:cNvPr>
          <p:cNvSpPr txBox="1"/>
          <p:nvPr/>
        </p:nvSpPr>
        <p:spPr>
          <a:xfrm>
            <a:off x="2956397" y="3107627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E446EB-413B-8254-B606-00C986481AEB}"/>
              </a:ext>
            </a:extLst>
          </p:cNvPr>
          <p:cNvSpPr txBox="1"/>
          <p:nvPr/>
        </p:nvSpPr>
        <p:spPr>
          <a:xfrm>
            <a:off x="3256951" y="3177406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CF8954-FFAE-1B61-1AC0-DF59EEE43025}"/>
              </a:ext>
            </a:extLst>
          </p:cNvPr>
          <p:cNvSpPr txBox="1"/>
          <p:nvPr/>
        </p:nvSpPr>
        <p:spPr>
          <a:xfrm>
            <a:off x="3557504" y="3255278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D7F68FF-80ED-F40C-E9CB-39529A75B8B1}"/>
              </a:ext>
            </a:extLst>
          </p:cNvPr>
          <p:cNvSpPr txBox="1"/>
          <p:nvPr/>
        </p:nvSpPr>
        <p:spPr>
          <a:xfrm>
            <a:off x="3858058" y="3311028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2758B6-96BF-D907-BA76-C94B9D2BB6ED}"/>
              </a:ext>
            </a:extLst>
          </p:cNvPr>
          <p:cNvSpPr txBox="1"/>
          <p:nvPr/>
        </p:nvSpPr>
        <p:spPr>
          <a:xfrm>
            <a:off x="4158611" y="3352030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A95BAE-6A9C-9B61-FFAB-AAEA5CCAB2B3}"/>
              </a:ext>
            </a:extLst>
          </p:cNvPr>
          <p:cNvSpPr txBox="1"/>
          <p:nvPr/>
        </p:nvSpPr>
        <p:spPr>
          <a:xfrm>
            <a:off x="4459165" y="3385657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051A57-3345-8AA0-F4B4-A8F1526698AE}"/>
              </a:ext>
            </a:extLst>
          </p:cNvPr>
          <p:cNvSpPr txBox="1"/>
          <p:nvPr/>
        </p:nvSpPr>
        <p:spPr>
          <a:xfrm>
            <a:off x="4759718" y="3419285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E68E68-509B-29DD-C4C6-70BF1BCF5670}"/>
              </a:ext>
            </a:extLst>
          </p:cNvPr>
          <p:cNvSpPr txBox="1"/>
          <p:nvPr/>
        </p:nvSpPr>
        <p:spPr>
          <a:xfrm>
            <a:off x="5060272" y="3452913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94D2673-55EA-AEA8-6E01-AF436086D34D}"/>
              </a:ext>
            </a:extLst>
          </p:cNvPr>
          <p:cNvSpPr txBox="1"/>
          <p:nvPr/>
        </p:nvSpPr>
        <p:spPr>
          <a:xfrm>
            <a:off x="5360825" y="3464419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E80EE5F-61DB-6F45-0EFD-BFDD540F25D2}"/>
              </a:ext>
            </a:extLst>
          </p:cNvPr>
          <p:cNvSpPr txBox="1"/>
          <p:nvPr/>
        </p:nvSpPr>
        <p:spPr>
          <a:xfrm>
            <a:off x="3712872" y="2978289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E384F16-1734-AABD-6BFA-3FC76DB0EE2C}"/>
              </a:ext>
            </a:extLst>
          </p:cNvPr>
          <p:cNvSpPr txBox="1"/>
          <p:nvPr/>
        </p:nvSpPr>
        <p:spPr>
          <a:xfrm>
            <a:off x="4048399" y="3026223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8EEDA89-AB8C-61F1-075E-B9A572A24A9C}"/>
              </a:ext>
            </a:extLst>
          </p:cNvPr>
          <p:cNvSpPr txBox="1"/>
          <p:nvPr/>
        </p:nvSpPr>
        <p:spPr>
          <a:xfrm>
            <a:off x="4383927" y="3074157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5B86CA5-3387-A4CE-20C6-2604B96AA53A}"/>
              </a:ext>
            </a:extLst>
          </p:cNvPr>
          <p:cNvSpPr txBox="1"/>
          <p:nvPr/>
        </p:nvSpPr>
        <p:spPr>
          <a:xfrm>
            <a:off x="4719454" y="3101648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E46E5FB-62F2-99CB-6F68-60554A02802F}"/>
              </a:ext>
            </a:extLst>
          </p:cNvPr>
          <p:cNvSpPr txBox="1"/>
          <p:nvPr/>
        </p:nvSpPr>
        <p:spPr>
          <a:xfrm>
            <a:off x="5054982" y="3111033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59DA784-9794-39F8-35A8-067D84373852}"/>
              </a:ext>
            </a:extLst>
          </p:cNvPr>
          <p:cNvSpPr txBox="1"/>
          <p:nvPr/>
        </p:nvSpPr>
        <p:spPr>
          <a:xfrm>
            <a:off x="5390509" y="3120418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A9EF23D-00A0-94AB-308A-B65D0501FF63}"/>
              </a:ext>
            </a:extLst>
          </p:cNvPr>
          <p:cNvSpPr txBox="1"/>
          <p:nvPr/>
        </p:nvSpPr>
        <p:spPr>
          <a:xfrm>
            <a:off x="5726037" y="3124108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F095DE-66B4-BCB3-AC6C-D255DD54DCE5}"/>
              </a:ext>
            </a:extLst>
          </p:cNvPr>
          <p:cNvSpPr txBox="1"/>
          <p:nvPr/>
        </p:nvSpPr>
        <p:spPr>
          <a:xfrm>
            <a:off x="6061564" y="3136851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2F54450-79F7-A99B-5877-2DFBBE1EF9EC}"/>
              </a:ext>
            </a:extLst>
          </p:cNvPr>
          <p:cNvSpPr txBox="1"/>
          <p:nvPr/>
        </p:nvSpPr>
        <p:spPr>
          <a:xfrm>
            <a:off x="6397092" y="3131488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4D36CA-8ABF-47A5-142E-6D79FD30599B}"/>
              </a:ext>
            </a:extLst>
          </p:cNvPr>
          <p:cNvSpPr txBox="1"/>
          <p:nvPr/>
        </p:nvSpPr>
        <p:spPr>
          <a:xfrm>
            <a:off x="6658877" y="3135178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384388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418EC-0C79-B28C-0DF3-B85A219B7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6DEF42C-FEC1-B870-20B3-F10C843E28F5}"/>
              </a:ext>
            </a:extLst>
          </p:cNvPr>
          <p:cNvSpPr/>
          <p:nvPr/>
        </p:nvSpPr>
        <p:spPr>
          <a:xfrm>
            <a:off x="1059084" y="1085126"/>
            <a:ext cx="6840638" cy="3099122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7FC3BC-65F1-BB79-5B4D-1F0B74C70FC4}"/>
              </a:ext>
            </a:extLst>
          </p:cNvPr>
          <p:cNvSpPr/>
          <p:nvPr/>
        </p:nvSpPr>
        <p:spPr>
          <a:xfrm>
            <a:off x="3321658" y="2120017"/>
            <a:ext cx="2242268" cy="3727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684526-E484-8190-9EF1-F14AE0EC4AFB}"/>
              </a:ext>
            </a:extLst>
          </p:cNvPr>
          <p:cNvSpPr/>
          <p:nvPr/>
        </p:nvSpPr>
        <p:spPr>
          <a:xfrm>
            <a:off x="3259536" y="2271878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9DD1E3-4CE1-7380-0E27-0936A45E44DF}"/>
              </a:ext>
            </a:extLst>
          </p:cNvPr>
          <p:cNvSpPr/>
          <p:nvPr/>
        </p:nvSpPr>
        <p:spPr>
          <a:xfrm>
            <a:off x="5335010" y="2277275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149C64-1422-486C-7737-6B6B373A3FA3}"/>
              </a:ext>
            </a:extLst>
          </p:cNvPr>
          <p:cNvSpPr/>
          <p:nvPr/>
        </p:nvSpPr>
        <p:spPr>
          <a:xfrm rot="21266475">
            <a:off x="4771176" y="2346062"/>
            <a:ext cx="859907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0B3495-8FCD-23DC-CF6B-C8118E7C7C69}"/>
              </a:ext>
            </a:extLst>
          </p:cNvPr>
          <p:cNvSpPr/>
          <p:nvPr/>
        </p:nvSpPr>
        <p:spPr>
          <a:xfrm rot="318805">
            <a:off x="3248056" y="2346125"/>
            <a:ext cx="900100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8B3FB43-DC8E-7D5A-5AF7-785F8058345A}"/>
              </a:ext>
            </a:extLst>
          </p:cNvPr>
          <p:cNvSpPr/>
          <p:nvPr/>
        </p:nvSpPr>
        <p:spPr>
          <a:xfrm rot="21266475">
            <a:off x="5452824" y="2314116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045FE8-AF0B-995F-577F-F422685C8746}"/>
              </a:ext>
            </a:extLst>
          </p:cNvPr>
          <p:cNvSpPr/>
          <p:nvPr/>
        </p:nvSpPr>
        <p:spPr>
          <a:xfrm rot="21266475">
            <a:off x="3258459" y="2303184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4079F652-D330-EA66-5AC7-8EE04F5D0CAE}"/>
              </a:ext>
            </a:extLst>
          </p:cNvPr>
          <p:cNvSpPr/>
          <p:nvPr/>
        </p:nvSpPr>
        <p:spPr>
          <a:xfrm rot="10800000">
            <a:off x="2873416" y="1976374"/>
            <a:ext cx="3185932" cy="538223"/>
          </a:xfrm>
          <a:prstGeom prst="arc">
            <a:avLst>
              <a:gd name="adj1" fmla="val 10454552"/>
              <a:gd name="adj2" fmla="val 311665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F949108-C010-2CEF-6CAA-6A5123D616FD}"/>
              </a:ext>
            </a:extLst>
          </p:cNvPr>
          <p:cNvSpPr/>
          <p:nvPr/>
        </p:nvSpPr>
        <p:spPr>
          <a:xfrm>
            <a:off x="3238020" y="2096464"/>
            <a:ext cx="2413322" cy="538223"/>
          </a:xfrm>
          <a:prstGeom prst="arc">
            <a:avLst>
              <a:gd name="adj1" fmla="val 10652758"/>
              <a:gd name="adj2" fmla="val 223883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96DAC5A-BD52-9E07-9A4A-4032F562A460}"/>
              </a:ext>
            </a:extLst>
          </p:cNvPr>
          <p:cNvSpPr/>
          <p:nvPr/>
        </p:nvSpPr>
        <p:spPr>
          <a:xfrm>
            <a:off x="2455963" y="1851067"/>
            <a:ext cx="5437088" cy="1275070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656596"/>
              <a:gd name="connsiteX1" fmla="*/ 3490251 w 7249451"/>
              <a:gd name="connsiteY1" fmla="*/ 317444 h 1656596"/>
              <a:gd name="connsiteX2" fmla="*/ 1940852 w 7249451"/>
              <a:gd name="connsiteY2" fmla="*/ 54978 h 1656596"/>
              <a:gd name="connsiteX3" fmla="*/ 941785 w 7249451"/>
              <a:gd name="connsiteY3" fmla="*/ 4178 h 1656596"/>
              <a:gd name="connsiteX4" fmla="*/ 289852 w 7249451"/>
              <a:gd name="connsiteY4" fmla="*/ 122711 h 1656596"/>
              <a:gd name="connsiteX5" fmla="*/ 10451 w 7249451"/>
              <a:gd name="connsiteY5" fmla="*/ 419044 h 1656596"/>
              <a:gd name="connsiteX6" fmla="*/ 128985 w 7249451"/>
              <a:gd name="connsiteY6" fmla="*/ 749244 h 1656596"/>
              <a:gd name="connsiteX7" fmla="*/ 763985 w 7249451"/>
              <a:gd name="connsiteY7" fmla="*/ 1181045 h 1656596"/>
              <a:gd name="connsiteX8" fmla="*/ 1636051 w 7249451"/>
              <a:gd name="connsiteY8" fmla="*/ 1426578 h 1656596"/>
              <a:gd name="connsiteX9" fmla="*/ 2838318 w 7249451"/>
              <a:gd name="connsiteY9" fmla="*/ 1646711 h 1656596"/>
              <a:gd name="connsiteX10" fmla="*/ 5860918 w 7249451"/>
              <a:gd name="connsiteY10" fmla="*/ 1621311 h 1656596"/>
              <a:gd name="connsiteX11" fmla="*/ 7249451 w 7249451"/>
              <a:gd name="connsiteY11" fmla="*/ 1291112 h 1656596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702199"/>
              <a:gd name="connsiteX1" fmla="*/ 3490251 w 7249451"/>
              <a:gd name="connsiteY1" fmla="*/ 317444 h 1702199"/>
              <a:gd name="connsiteX2" fmla="*/ 1940852 w 7249451"/>
              <a:gd name="connsiteY2" fmla="*/ 54978 h 1702199"/>
              <a:gd name="connsiteX3" fmla="*/ 941785 w 7249451"/>
              <a:gd name="connsiteY3" fmla="*/ 4178 h 1702199"/>
              <a:gd name="connsiteX4" fmla="*/ 289852 w 7249451"/>
              <a:gd name="connsiteY4" fmla="*/ 122711 h 1702199"/>
              <a:gd name="connsiteX5" fmla="*/ 10451 w 7249451"/>
              <a:gd name="connsiteY5" fmla="*/ 419044 h 1702199"/>
              <a:gd name="connsiteX6" fmla="*/ 128985 w 7249451"/>
              <a:gd name="connsiteY6" fmla="*/ 749244 h 1702199"/>
              <a:gd name="connsiteX7" fmla="*/ 763985 w 7249451"/>
              <a:gd name="connsiteY7" fmla="*/ 1181045 h 1702199"/>
              <a:gd name="connsiteX8" fmla="*/ 1636051 w 7249451"/>
              <a:gd name="connsiteY8" fmla="*/ 1426578 h 1702199"/>
              <a:gd name="connsiteX9" fmla="*/ 2838318 w 7249451"/>
              <a:gd name="connsiteY9" fmla="*/ 1646711 h 1702199"/>
              <a:gd name="connsiteX10" fmla="*/ 5869385 w 7249451"/>
              <a:gd name="connsiteY10" fmla="*/ 1663644 h 1702199"/>
              <a:gd name="connsiteX11" fmla="*/ 7249451 w 7249451"/>
              <a:gd name="connsiteY11" fmla="*/ 1197979 h 1702199"/>
              <a:gd name="connsiteX0" fmla="*/ 4184519 w 7249451"/>
              <a:gd name="connsiteY0" fmla="*/ 579912 h 1700093"/>
              <a:gd name="connsiteX1" fmla="*/ 3490251 w 7249451"/>
              <a:gd name="connsiteY1" fmla="*/ 317444 h 1700093"/>
              <a:gd name="connsiteX2" fmla="*/ 1940852 w 7249451"/>
              <a:gd name="connsiteY2" fmla="*/ 54978 h 1700093"/>
              <a:gd name="connsiteX3" fmla="*/ 941785 w 7249451"/>
              <a:gd name="connsiteY3" fmla="*/ 4178 h 1700093"/>
              <a:gd name="connsiteX4" fmla="*/ 289852 w 7249451"/>
              <a:gd name="connsiteY4" fmla="*/ 122711 h 1700093"/>
              <a:gd name="connsiteX5" fmla="*/ 10451 w 7249451"/>
              <a:gd name="connsiteY5" fmla="*/ 419044 h 1700093"/>
              <a:gd name="connsiteX6" fmla="*/ 128985 w 7249451"/>
              <a:gd name="connsiteY6" fmla="*/ 749244 h 1700093"/>
              <a:gd name="connsiteX7" fmla="*/ 763985 w 7249451"/>
              <a:gd name="connsiteY7" fmla="*/ 1181045 h 1700093"/>
              <a:gd name="connsiteX8" fmla="*/ 1619118 w 7249451"/>
              <a:gd name="connsiteY8" fmla="*/ 1477378 h 1700093"/>
              <a:gd name="connsiteX9" fmla="*/ 2838318 w 7249451"/>
              <a:gd name="connsiteY9" fmla="*/ 1646711 h 1700093"/>
              <a:gd name="connsiteX10" fmla="*/ 5869385 w 7249451"/>
              <a:gd name="connsiteY10" fmla="*/ 1663644 h 1700093"/>
              <a:gd name="connsiteX11" fmla="*/ 7249451 w 7249451"/>
              <a:gd name="connsiteY11" fmla="*/ 1197979 h 170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9451" h="1700093">
                <a:moveTo>
                  <a:pt x="4184519" y="579912"/>
                </a:moveTo>
                <a:cubicBezTo>
                  <a:pt x="3907236" y="399995"/>
                  <a:pt x="3864195" y="404933"/>
                  <a:pt x="3490251" y="317444"/>
                </a:cubicBezTo>
                <a:cubicBezTo>
                  <a:pt x="3116307" y="229955"/>
                  <a:pt x="2365596" y="107189"/>
                  <a:pt x="1940852" y="54978"/>
                </a:cubicBezTo>
                <a:cubicBezTo>
                  <a:pt x="1516108" y="2767"/>
                  <a:pt x="1216952" y="-7111"/>
                  <a:pt x="941785" y="4178"/>
                </a:cubicBezTo>
                <a:cubicBezTo>
                  <a:pt x="666618" y="15467"/>
                  <a:pt x="445074" y="53567"/>
                  <a:pt x="289852" y="122711"/>
                </a:cubicBezTo>
                <a:cubicBezTo>
                  <a:pt x="134630" y="191855"/>
                  <a:pt x="37262" y="314622"/>
                  <a:pt x="10451" y="419044"/>
                </a:cubicBezTo>
                <a:cubicBezTo>
                  <a:pt x="-16360" y="523466"/>
                  <a:pt x="3396" y="622244"/>
                  <a:pt x="128985" y="749244"/>
                </a:cubicBezTo>
                <a:cubicBezTo>
                  <a:pt x="254574" y="876244"/>
                  <a:pt x="515629" y="1059689"/>
                  <a:pt x="763985" y="1181045"/>
                </a:cubicBezTo>
                <a:cubicBezTo>
                  <a:pt x="1012341" y="1302401"/>
                  <a:pt x="1273396" y="1399767"/>
                  <a:pt x="1619118" y="1477378"/>
                </a:cubicBezTo>
                <a:cubicBezTo>
                  <a:pt x="1964840" y="1554989"/>
                  <a:pt x="2129940" y="1615667"/>
                  <a:pt x="2838318" y="1646711"/>
                </a:cubicBezTo>
                <a:cubicBezTo>
                  <a:pt x="3546696" y="1677755"/>
                  <a:pt x="5410774" y="1739844"/>
                  <a:pt x="5869385" y="1663644"/>
                </a:cubicBezTo>
                <a:cubicBezTo>
                  <a:pt x="6353396" y="1638244"/>
                  <a:pt x="6967229" y="1621312"/>
                  <a:pt x="7249451" y="11979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7261360A-2F83-D0F3-67C2-9F15439075CD}"/>
              </a:ext>
            </a:extLst>
          </p:cNvPr>
          <p:cNvSpPr/>
          <p:nvPr/>
        </p:nvSpPr>
        <p:spPr>
          <a:xfrm>
            <a:off x="1985749" y="1661179"/>
            <a:ext cx="5659655" cy="1811351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596584"/>
              <a:gd name="connsiteY0" fmla="*/ 579912 h 2131009"/>
              <a:gd name="connsiteX1" fmla="*/ 3490251 w 7596584"/>
              <a:gd name="connsiteY1" fmla="*/ 317444 h 2131009"/>
              <a:gd name="connsiteX2" fmla="*/ 1940852 w 7596584"/>
              <a:gd name="connsiteY2" fmla="*/ 54978 h 2131009"/>
              <a:gd name="connsiteX3" fmla="*/ 941785 w 7596584"/>
              <a:gd name="connsiteY3" fmla="*/ 4178 h 2131009"/>
              <a:gd name="connsiteX4" fmla="*/ 289852 w 7596584"/>
              <a:gd name="connsiteY4" fmla="*/ 122711 h 2131009"/>
              <a:gd name="connsiteX5" fmla="*/ 10451 w 7596584"/>
              <a:gd name="connsiteY5" fmla="*/ 419044 h 2131009"/>
              <a:gd name="connsiteX6" fmla="*/ 128985 w 7596584"/>
              <a:gd name="connsiteY6" fmla="*/ 749244 h 2131009"/>
              <a:gd name="connsiteX7" fmla="*/ 763985 w 7596584"/>
              <a:gd name="connsiteY7" fmla="*/ 1181045 h 2131009"/>
              <a:gd name="connsiteX8" fmla="*/ 1636051 w 7596584"/>
              <a:gd name="connsiteY8" fmla="*/ 1426578 h 2131009"/>
              <a:gd name="connsiteX9" fmla="*/ 2838318 w 7596584"/>
              <a:gd name="connsiteY9" fmla="*/ 1646711 h 2131009"/>
              <a:gd name="connsiteX10" fmla="*/ 4345385 w 7596584"/>
              <a:gd name="connsiteY10" fmla="*/ 1731378 h 2131009"/>
              <a:gd name="connsiteX11" fmla="*/ 7596584 w 7596584"/>
              <a:gd name="connsiteY11" fmla="*/ 2053112 h 2131009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867517"/>
              <a:gd name="connsiteY0" fmla="*/ 579912 h 2025809"/>
              <a:gd name="connsiteX1" fmla="*/ 3490251 w 7867517"/>
              <a:gd name="connsiteY1" fmla="*/ 317444 h 2025809"/>
              <a:gd name="connsiteX2" fmla="*/ 1940852 w 7867517"/>
              <a:gd name="connsiteY2" fmla="*/ 54978 h 2025809"/>
              <a:gd name="connsiteX3" fmla="*/ 941785 w 7867517"/>
              <a:gd name="connsiteY3" fmla="*/ 4178 h 2025809"/>
              <a:gd name="connsiteX4" fmla="*/ 289852 w 7867517"/>
              <a:gd name="connsiteY4" fmla="*/ 122711 h 2025809"/>
              <a:gd name="connsiteX5" fmla="*/ 10451 w 7867517"/>
              <a:gd name="connsiteY5" fmla="*/ 419044 h 2025809"/>
              <a:gd name="connsiteX6" fmla="*/ 128985 w 7867517"/>
              <a:gd name="connsiteY6" fmla="*/ 749244 h 2025809"/>
              <a:gd name="connsiteX7" fmla="*/ 763985 w 7867517"/>
              <a:gd name="connsiteY7" fmla="*/ 1181045 h 2025809"/>
              <a:gd name="connsiteX8" fmla="*/ 1636051 w 7867517"/>
              <a:gd name="connsiteY8" fmla="*/ 1426578 h 2025809"/>
              <a:gd name="connsiteX9" fmla="*/ 2838318 w 7867517"/>
              <a:gd name="connsiteY9" fmla="*/ 1646711 h 2025809"/>
              <a:gd name="connsiteX10" fmla="*/ 4159119 w 7867517"/>
              <a:gd name="connsiteY10" fmla="*/ 1909178 h 2025809"/>
              <a:gd name="connsiteX11" fmla="*/ 7867517 w 7867517"/>
              <a:gd name="connsiteY11" fmla="*/ 1883779 h 2025809"/>
              <a:gd name="connsiteX0" fmla="*/ 4184519 w 8053784"/>
              <a:gd name="connsiteY0" fmla="*/ 579912 h 1951610"/>
              <a:gd name="connsiteX1" fmla="*/ 3490251 w 8053784"/>
              <a:gd name="connsiteY1" fmla="*/ 317444 h 1951610"/>
              <a:gd name="connsiteX2" fmla="*/ 1940852 w 8053784"/>
              <a:gd name="connsiteY2" fmla="*/ 54978 h 1951610"/>
              <a:gd name="connsiteX3" fmla="*/ 941785 w 8053784"/>
              <a:gd name="connsiteY3" fmla="*/ 4178 h 1951610"/>
              <a:gd name="connsiteX4" fmla="*/ 289852 w 8053784"/>
              <a:gd name="connsiteY4" fmla="*/ 122711 h 1951610"/>
              <a:gd name="connsiteX5" fmla="*/ 10451 w 8053784"/>
              <a:gd name="connsiteY5" fmla="*/ 419044 h 1951610"/>
              <a:gd name="connsiteX6" fmla="*/ 128985 w 8053784"/>
              <a:gd name="connsiteY6" fmla="*/ 749244 h 1951610"/>
              <a:gd name="connsiteX7" fmla="*/ 763985 w 8053784"/>
              <a:gd name="connsiteY7" fmla="*/ 1181045 h 1951610"/>
              <a:gd name="connsiteX8" fmla="*/ 1636051 w 8053784"/>
              <a:gd name="connsiteY8" fmla="*/ 1426578 h 1951610"/>
              <a:gd name="connsiteX9" fmla="*/ 2838318 w 8053784"/>
              <a:gd name="connsiteY9" fmla="*/ 1646711 h 1951610"/>
              <a:gd name="connsiteX10" fmla="*/ 4159119 w 8053784"/>
              <a:gd name="connsiteY10" fmla="*/ 1909178 h 1951610"/>
              <a:gd name="connsiteX11" fmla="*/ 8053784 w 8053784"/>
              <a:gd name="connsiteY11" fmla="*/ 1748313 h 195161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512179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723679 h 2155500"/>
              <a:gd name="connsiteX1" fmla="*/ 3778118 w 8053784"/>
              <a:gd name="connsiteY1" fmla="*/ 12477 h 2155500"/>
              <a:gd name="connsiteX2" fmla="*/ 1940852 w 8053784"/>
              <a:gd name="connsiteY2" fmla="*/ 266478 h 2155500"/>
              <a:gd name="connsiteX3" fmla="*/ 941785 w 8053784"/>
              <a:gd name="connsiteY3" fmla="*/ 215678 h 2155500"/>
              <a:gd name="connsiteX4" fmla="*/ 289852 w 8053784"/>
              <a:gd name="connsiteY4" fmla="*/ 334211 h 2155500"/>
              <a:gd name="connsiteX5" fmla="*/ 10451 w 8053784"/>
              <a:gd name="connsiteY5" fmla="*/ 630544 h 2155500"/>
              <a:gd name="connsiteX6" fmla="*/ 128985 w 8053784"/>
              <a:gd name="connsiteY6" fmla="*/ 960744 h 2155500"/>
              <a:gd name="connsiteX7" fmla="*/ 763985 w 8053784"/>
              <a:gd name="connsiteY7" fmla="*/ 1392545 h 2155500"/>
              <a:gd name="connsiteX8" fmla="*/ 1636051 w 8053784"/>
              <a:gd name="connsiteY8" fmla="*/ 1638078 h 2155500"/>
              <a:gd name="connsiteX9" fmla="*/ 2821384 w 8053784"/>
              <a:gd name="connsiteY9" fmla="*/ 1917477 h 2155500"/>
              <a:gd name="connsiteX10" fmla="*/ 4159119 w 8053784"/>
              <a:gd name="connsiteY10" fmla="*/ 2120678 h 2155500"/>
              <a:gd name="connsiteX11" fmla="*/ 8053784 w 8053784"/>
              <a:gd name="connsiteY11" fmla="*/ 1959813 h 2155500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1016022 h 2397043"/>
              <a:gd name="connsiteX1" fmla="*/ 4573985 w 8053784"/>
              <a:gd name="connsiteY1" fmla="*/ 440287 h 2397043"/>
              <a:gd name="connsiteX2" fmla="*/ 2025518 w 8053784"/>
              <a:gd name="connsiteY2" fmla="*/ 21 h 2397043"/>
              <a:gd name="connsiteX3" fmla="*/ 941785 w 8053784"/>
              <a:gd name="connsiteY3" fmla="*/ 457221 h 2397043"/>
              <a:gd name="connsiteX4" fmla="*/ 289852 w 8053784"/>
              <a:gd name="connsiteY4" fmla="*/ 575754 h 2397043"/>
              <a:gd name="connsiteX5" fmla="*/ 10451 w 8053784"/>
              <a:gd name="connsiteY5" fmla="*/ 872087 h 2397043"/>
              <a:gd name="connsiteX6" fmla="*/ 128985 w 8053784"/>
              <a:gd name="connsiteY6" fmla="*/ 1202287 h 2397043"/>
              <a:gd name="connsiteX7" fmla="*/ 763985 w 8053784"/>
              <a:gd name="connsiteY7" fmla="*/ 1634088 h 2397043"/>
              <a:gd name="connsiteX8" fmla="*/ 1636051 w 8053784"/>
              <a:gd name="connsiteY8" fmla="*/ 1879621 h 2397043"/>
              <a:gd name="connsiteX9" fmla="*/ 2821384 w 8053784"/>
              <a:gd name="connsiteY9" fmla="*/ 2159020 h 2397043"/>
              <a:gd name="connsiteX10" fmla="*/ 4159119 w 8053784"/>
              <a:gd name="connsiteY10" fmla="*/ 2362221 h 2397043"/>
              <a:gd name="connsiteX11" fmla="*/ 8053784 w 8053784"/>
              <a:gd name="connsiteY11" fmla="*/ 2201356 h 2397043"/>
              <a:gd name="connsiteX0" fmla="*/ 5547653 w 8053784"/>
              <a:gd name="connsiteY0" fmla="*/ 1020792 h 2401813"/>
              <a:gd name="connsiteX1" fmla="*/ 4573985 w 8053784"/>
              <a:gd name="connsiteY1" fmla="*/ 445057 h 2401813"/>
              <a:gd name="connsiteX2" fmla="*/ 2025518 w 8053784"/>
              <a:gd name="connsiteY2" fmla="*/ 4791 h 2401813"/>
              <a:gd name="connsiteX3" fmla="*/ 848652 w 8053784"/>
              <a:gd name="connsiteY3" fmla="*/ 233391 h 2401813"/>
              <a:gd name="connsiteX4" fmla="*/ 289852 w 8053784"/>
              <a:gd name="connsiteY4" fmla="*/ 580524 h 2401813"/>
              <a:gd name="connsiteX5" fmla="*/ 10451 w 8053784"/>
              <a:gd name="connsiteY5" fmla="*/ 876857 h 2401813"/>
              <a:gd name="connsiteX6" fmla="*/ 128985 w 8053784"/>
              <a:gd name="connsiteY6" fmla="*/ 1207057 h 2401813"/>
              <a:gd name="connsiteX7" fmla="*/ 763985 w 8053784"/>
              <a:gd name="connsiteY7" fmla="*/ 1638858 h 2401813"/>
              <a:gd name="connsiteX8" fmla="*/ 1636051 w 8053784"/>
              <a:gd name="connsiteY8" fmla="*/ 1884391 h 2401813"/>
              <a:gd name="connsiteX9" fmla="*/ 2821384 w 8053784"/>
              <a:gd name="connsiteY9" fmla="*/ 2163790 h 2401813"/>
              <a:gd name="connsiteX10" fmla="*/ 4159119 w 8053784"/>
              <a:gd name="connsiteY10" fmla="*/ 2366991 h 2401813"/>
              <a:gd name="connsiteX11" fmla="*/ 8053784 w 8053784"/>
              <a:gd name="connsiteY11" fmla="*/ 2206126 h 2401813"/>
              <a:gd name="connsiteX0" fmla="*/ 5455892 w 7962023"/>
              <a:gd name="connsiteY0" fmla="*/ 1020792 h 2401813"/>
              <a:gd name="connsiteX1" fmla="*/ 4482224 w 7962023"/>
              <a:gd name="connsiteY1" fmla="*/ 445057 h 2401813"/>
              <a:gd name="connsiteX2" fmla="*/ 1933757 w 7962023"/>
              <a:gd name="connsiteY2" fmla="*/ 4791 h 2401813"/>
              <a:gd name="connsiteX3" fmla="*/ 756891 w 7962023"/>
              <a:gd name="connsiteY3" fmla="*/ 233391 h 2401813"/>
              <a:gd name="connsiteX4" fmla="*/ 198091 w 7962023"/>
              <a:gd name="connsiteY4" fmla="*/ 580524 h 2401813"/>
              <a:gd name="connsiteX5" fmla="*/ 88024 w 7962023"/>
              <a:gd name="connsiteY5" fmla="*/ 953057 h 2401813"/>
              <a:gd name="connsiteX6" fmla="*/ 37224 w 7962023"/>
              <a:gd name="connsiteY6" fmla="*/ 1207057 h 2401813"/>
              <a:gd name="connsiteX7" fmla="*/ 672224 w 7962023"/>
              <a:gd name="connsiteY7" fmla="*/ 1638858 h 2401813"/>
              <a:gd name="connsiteX8" fmla="*/ 1544290 w 7962023"/>
              <a:gd name="connsiteY8" fmla="*/ 1884391 h 2401813"/>
              <a:gd name="connsiteX9" fmla="*/ 2729623 w 7962023"/>
              <a:gd name="connsiteY9" fmla="*/ 2163790 h 2401813"/>
              <a:gd name="connsiteX10" fmla="*/ 4067358 w 7962023"/>
              <a:gd name="connsiteY10" fmla="*/ 2366991 h 2401813"/>
              <a:gd name="connsiteX11" fmla="*/ 7962023 w 7962023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593431 w 7883230"/>
              <a:gd name="connsiteY7" fmla="*/ 16388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796631 w 7883230"/>
              <a:gd name="connsiteY7" fmla="*/ 15626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84829 w 7890960"/>
              <a:gd name="connsiteY0" fmla="*/ 1020792 h 2401813"/>
              <a:gd name="connsiteX1" fmla="*/ 4411161 w 7890960"/>
              <a:gd name="connsiteY1" fmla="*/ 445057 h 2401813"/>
              <a:gd name="connsiteX2" fmla="*/ 1862694 w 7890960"/>
              <a:gd name="connsiteY2" fmla="*/ 4791 h 2401813"/>
              <a:gd name="connsiteX3" fmla="*/ 685828 w 7890960"/>
              <a:gd name="connsiteY3" fmla="*/ 233391 h 2401813"/>
              <a:gd name="connsiteX4" fmla="*/ 127028 w 7890960"/>
              <a:gd name="connsiteY4" fmla="*/ 580524 h 2401813"/>
              <a:gd name="connsiteX5" fmla="*/ 16961 w 7890960"/>
              <a:gd name="connsiteY5" fmla="*/ 953057 h 2401813"/>
              <a:gd name="connsiteX6" fmla="*/ 389494 w 7890960"/>
              <a:gd name="connsiteY6" fmla="*/ 1291724 h 2401813"/>
              <a:gd name="connsiteX7" fmla="*/ 804361 w 7890960"/>
              <a:gd name="connsiteY7" fmla="*/ 1562658 h 2401813"/>
              <a:gd name="connsiteX8" fmla="*/ 1473227 w 7890960"/>
              <a:gd name="connsiteY8" fmla="*/ 1884391 h 2401813"/>
              <a:gd name="connsiteX9" fmla="*/ 2658560 w 7890960"/>
              <a:gd name="connsiteY9" fmla="*/ 2163790 h 2401813"/>
              <a:gd name="connsiteX10" fmla="*/ 3996295 w 7890960"/>
              <a:gd name="connsiteY10" fmla="*/ 2366991 h 2401813"/>
              <a:gd name="connsiteX11" fmla="*/ 7890960 w 7890960"/>
              <a:gd name="connsiteY11" fmla="*/ 2206126 h 2401813"/>
              <a:gd name="connsiteX0" fmla="*/ 5280781 w 7786912"/>
              <a:gd name="connsiteY0" fmla="*/ 1020792 h 2401813"/>
              <a:gd name="connsiteX1" fmla="*/ 4307113 w 7786912"/>
              <a:gd name="connsiteY1" fmla="*/ 445057 h 2401813"/>
              <a:gd name="connsiteX2" fmla="*/ 1758646 w 7786912"/>
              <a:gd name="connsiteY2" fmla="*/ 4791 h 2401813"/>
              <a:gd name="connsiteX3" fmla="*/ 581780 w 7786912"/>
              <a:gd name="connsiteY3" fmla="*/ 233391 h 2401813"/>
              <a:gd name="connsiteX4" fmla="*/ 22980 w 7786912"/>
              <a:gd name="connsiteY4" fmla="*/ 580524 h 2401813"/>
              <a:gd name="connsiteX5" fmla="*/ 124580 w 7786912"/>
              <a:gd name="connsiteY5" fmla="*/ 978457 h 2401813"/>
              <a:gd name="connsiteX6" fmla="*/ 285446 w 7786912"/>
              <a:gd name="connsiteY6" fmla="*/ 1291724 h 2401813"/>
              <a:gd name="connsiteX7" fmla="*/ 700313 w 7786912"/>
              <a:gd name="connsiteY7" fmla="*/ 1562658 h 2401813"/>
              <a:gd name="connsiteX8" fmla="*/ 1369179 w 7786912"/>
              <a:gd name="connsiteY8" fmla="*/ 1884391 h 2401813"/>
              <a:gd name="connsiteX9" fmla="*/ 2554512 w 7786912"/>
              <a:gd name="connsiteY9" fmla="*/ 2163790 h 2401813"/>
              <a:gd name="connsiteX10" fmla="*/ 3892247 w 7786912"/>
              <a:gd name="connsiteY10" fmla="*/ 2366991 h 2401813"/>
              <a:gd name="connsiteX11" fmla="*/ 7786912 w 7786912"/>
              <a:gd name="connsiteY11" fmla="*/ 2206126 h 2401813"/>
              <a:gd name="connsiteX0" fmla="*/ 5165313 w 7671444"/>
              <a:gd name="connsiteY0" fmla="*/ 1020998 h 2402019"/>
              <a:gd name="connsiteX1" fmla="*/ 4191645 w 7671444"/>
              <a:gd name="connsiteY1" fmla="*/ 445263 h 2402019"/>
              <a:gd name="connsiteX2" fmla="*/ 1643178 w 7671444"/>
              <a:gd name="connsiteY2" fmla="*/ 4997 h 2402019"/>
              <a:gd name="connsiteX3" fmla="*/ 466312 w 7671444"/>
              <a:gd name="connsiteY3" fmla="*/ 233597 h 2402019"/>
              <a:gd name="connsiteX4" fmla="*/ 68379 w 7671444"/>
              <a:gd name="connsiteY4" fmla="*/ 631530 h 2402019"/>
              <a:gd name="connsiteX5" fmla="*/ 9112 w 7671444"/>
              <a:gd name="connsiteY5" fmla="*/ 978663 h 2402019"/>
              <a:gd name="connsiteX6" fmla="*/ 169978 w 7671444"/>
              <a:gd name="connsiteY6" fmla="*/ 1291930 h 2402019"/>
              <a:gd name="connsiteX7" fmla="*/ 584845 w 7671444"/>
              <a:gd name="connsiteY7" fmla="*/ 1562864 h 2402019"/>
              <a:gd name="connsiteX8" fmla="*/ 1253711 w 7671444"/>
              <a:gd name="connsiteY8" fmla="*/ 1884597 h 2402019"/>
              <a:gd name="connsiteX9" fmla="*/ 2439044 w 7671444"/>
              <a:gd name="connsiteY9" fmla="*/ 2163996 h 2402019"/>
              <a:gd name="connsiteX10" fmla="*/ 3776779 w 7671444"/>
              <a:gd name="connsiteY10" fmla="*/ 2367197 h 2402019"/>
              <a:gd name="connsiteX11" fmla="*/ 7671444 w 7671444"/>
              <a:gd name="connsiteY11" fmla="*/ 2206332 h 2402019"/>
              <a:gd name="connsiteX0" fmla="*/ 5165313 w 7671444"/>
              <a:gd name="connsiteY0" fmla="*/ 988003 h 2369024"/>
              <a:gd name="connsiteX1" fmla="*/ 4191645 w 7671444"/>
              <a:gd name="connsiteY1" fmla="*/ 412268 h 2369024"/>
              <a:gd name="connsiteX2" fmla="*/ 2566045 w 7671444"/>
              <a:gd name="connsiteY2" fmla="*/ 5868 h 2369024"/>
              <a:gd name="connsiteX3" fmla="*/ 466312 w 7671444"/>
              <a:gd name="connsiteY3" fmla="*/ 200602 h 2369024"/>
              <a:gd name="connsiteX4" fmla="*/ 68379 w 7671444"/>
              <a:gd name="connsiteY4" fmla="*/ 598535 h 2369024"/>
              <a:gd name="connsiteX5" fmla="*/ 9112 w 7671444"/>
              <a:gd name="connsiteY5" fmla="*/ 945668 h 2369024"/>
              <a:gd name="connsiteX6" fmla="*/ 169978 w 7671444"/>
              <a:gd name="connsiteY6" fmla="*/ 1258935 h 2369024"/>
              <a:gd name="connsiteX7" fmla="*/ 584845 w 7671444"/>
              <a:gd name="connsiteY7" fmla="*/ 1529869 h 2369024"/>
              <a:gd name="connsiteX8" fmla="*/ 1253711 w 7671444"/>
              <a:gd name="connsiteY8" fmla="*/ 1851602 h 2369024"/>
              <a:gd name="connsiteX9" fmla="*/ 2439044 w 7671444"/>
              <a:gd name="connsiteY9" fmla="*/ 2131001 h 2369024"/>
              <a:gd name="connsiteX10" fmla="*/ 3776779 w 7671444"/>
              <a:gd name="connsiteY10" fmla="*/ 2334202 h 2369024"/>
              <a:gd name="connsiteX11" fmla="*/ 7671444 w 7671444"/>
              <a:gd name="connsiteY11" fmla="*/ 2173337 h 2369024"/>
              <a:gd name="connsiteX0" fmla="*/ 5165313 w 7671444"/>
              <a:gd name="connsiteY0" fmla="*/ 984933 h 2365954"/>
              <a:gd name="connsiteX1" fmla="*/ 4403312 w 7671444"/>
              <a:gd name="connsiteY1" fmla="*/ 332998 h 2365954"/>
              <a:gd name="connsiteX2" fmla="*/ 2566045 w 7671444"/>
              <a:gd name="connsiteY2" fmla="*/ 2798 h 2365954"/>
              <a:gd name="connsiteX3" fmla="*/ 466312 w 7671444"/>
              <a:gd name="connsiteY3" fmla="*/ 197532 h 2365954"/>
              <a:gd name="connsiteX4" fmla="*/ 68379 w 7671444"/>
              <a:gd name="connsiteY4" fmla="*/ 595465 h 2365954"/>
              <a:gd name="connsiteX5" fmla="*/ 9112 w 7671444"/>
              <a:gd name="connsiteY5" fmla="*/ 942598 h 2365954"/>
              <a:gd name="connsiteX6" fmla="*/ 169978 w 7671444"/>
              <a:gd name="connsiteY6" fmla="*/ 1255865 h 2365954"/>
              <a:gd name="connsiteX7" fmla="*/ 584845 w 7671444"/>
              <a:gd name="connsiteY7" fmla="*/ 1526799 h 2365954"/>
              <a:gd name="connsiteX8" fmla="*/ 1253711 w 7671444"/>
              <a:gd name="connsiteY8" fmla="*/ 1848532 h 2365954"/>
              <a:gd name="connsiteX9" fmla="*/ 2439044 w 7671444"/>
              <a:gd name="connsiteY9" fmla="*/ 2127931 h 2365954"/>
              <a:gd name="connsiteX10" fmla="*/ 3776779 w 7671444"/>
              <a:gd name="connsiteY10" fmla="*/ 2331132 h 2365954"/>
              <a:gd name="connsiteX11" fmla="*/ 7671444 w 7671444"/>
              <a:gd name="connsiteY11" fmla="*/ 2170267 h 2365954"/>
              <a:gd name="connsiteX0" fmla="*/ 5199828 w 7705959"/>
              <a:gd name="connsiteY0" fmla="*/ 1006056 h 2387077"/>
              <a:gd name="connsiteX1" fmla="*/ 4437827 w 7705959"/>
              <a:gd name="connsiteY1" fmla="*/ 354121 h 2387077"/>
              <a:gd name="connsiteX2" fmla="*/ 2600560 w 7705959"/>
              <a:gd name="connsiteY2" fmla="*/ 23921 h 2387077"/>
              <a:gd name="connsiteX3" fmla="*/ 1101960 w 7705959"/>
              <a:gd name="connsiteY3" fmla="*/ 91655 h 2387077"/>
              <a:gd name="connsiteX4" fmla="*/ 102894 w 7705959"/>
              <a:gd name="connsiteY4" fmla="*/ 616588 h 2387077"/>
              <a:gd name="connsiteX5" fmla="*/ 43627 w 7705959"/>
              <a:gd name="connsiteY5" fmla="*/ 963721 h 2387077"/>
              <a:gd name="connsiteX6" fmla="*/ 204493 w 7705959"/>
              <a:gd name="connsiteY6" fmla="*/ 1276988 h 2387077"/>
              <a:gd name="connsiteX7" fmla="*/ 619360 w 7705959"/>
              <a:gd name="connsiteY7" fmla="*/ 1547922 h 2387077"/>
              <a:gd name="connsiteX8" fmla="*/ 1288226 w 7705959"/>
              <a:gd name="connsiteY8" fmla="*/ 1869655 h 2387077"/>
              <a:gd name="connsiteX9" fmla="*/ 2473559 w 7705959"/>
              <a:gd name="connsiteY9" fmla="*/ 2149054 h 2387077"/>
              <a:gd name="connsiteX10" fmla="*/ 3811294 w 7705959"/>
              <a:gd name="connsiteY10" fmla="*/ 2352255 h 2387077"/>
              <a:gd name="connsiteX11" fmla="*/ 7705959 w 7705959"/>
              <a:gd name="connsiteY11" fmla="*/ 2191390 h 2387077"/>
              <a:gd name="connsiteX0" fmla="*/ 5161735 w 7667866"/>
              <a:gd name="connsiteY0" fmla="*/ 998788 h 2379809"/>
              <a:gd name="connsiteX1" fmla="*/ 4399734 w 7667866"/>
              <a:gd name="connsiteY1" fmla="*/ 346853 h 2379809"/>
              <a:gd name="connsiteX2" fmla="*/ 2562467 w 7667866"/>
              <a:gd name="connsiteY2" fmla="*/ 16653 h 2379809"/>
              <a:gd name="connsiteX3" fmla="*/ 1063867 w 7667866"/>
              <a:gd name="connsiteY3" fmla="*/ 84387 h 2379809"/>
              <a:gd name="connsiteX4" fmla="*/ 344201 w 7667866"/>
              <a:gd name="connsiteY4" fmla="*/ 389187 h 2379809"/>
              <a:gd name="connsiteX5" fmla="*/ 5534 w 7667866"/>
              <a:gd name="connsiteY5" fmla="*/ 956453 h 2379809"/>
              <a:gd name="connsiteX6" fmla="*/ 166400 w 7667866"/>
              <a:gd name="connsiteY6" fmla="*/ 1269720 h 2379809"/>
              <a:gd name="connsiteX7" fmla="*/ 581267 w 7667866"/>
              <a:gd name="connsiteY7" fmla="*/ 1540654 h 2379809"/>
              <a:gd name="connsiteX8" fmla="*/ 1250133 w 7667866"/>
              <a:gd name="connsiteY8" fmla="*/ 1862387 h 2379809"/>
              <a:gd name="connsiteX9" fmla="*/ 2435466 w 7667866"/>
              <a:gd name="connsiteY9" fmla="*/ 2141786 h 2379809"/>
              <a:gd name="connsiteX10" fmla="*/ 3773201 w 7667866"/>
              <a:gd name="connsiteY10" fmla="*/ 2344987 h 2379809"/>
              <a:gd name="connsiteX11" fmla="*/ 7667866 w 7667866"/>
              <a:gd name="connsiteY11" fmla="*/ 2184122 h 2379809"/>
              <a:gd name="connsiteX0" fmla="*/ 5098426 w 7604557"/>
              <a:gd name="connsiteY0" fmla="*/ 998788 h 2379809"/>
              <a:gd name="connsiteX1" fmla="*/ 4336425 w 7604557"/>
              <a:gd name="connsiteY1" fmla="*/ 346853 h 2379809"/>
              <a:gd name="connsiteX2" fmla="*/ 2499158 w 7604557"/>
              <a:gd name="connsiteY2" fmla="*/ 16653 h 2379809"/>
              <a:gd name="connsiteX3" fmla="*/ 1000558 w 7604557"/>
              <a:gd name="connsiteY3" fmla="*/ 84387 h 2379809"/>
              <a:gd name="connsiteX4" fmla="*/ 280892 w 7604557"/>
              <a:gd name="connsiteY4" fmla="*/ 389187 h 2379809"/>
              <a:gd name="connsiteX5" fmla="*/ 9958 w 7604557"/>
              <a:gd name="connsiteY5" fmla="*/ 778653 h 2379809"/>
              <a:gd name="connsiteX6" fmla="*/ 103091 w 7604557"/>
              <a:gd name="connsiteY6" fmla="*/ 1269720 h 2379809"/>
              <a:gd name="connsiteX7" fmla="*/ 517958 w 7604557"/>
              <a:gd name="connsiteY7" fmla="*/ 1540654 h 2379809"/>
              <a:gd name="connsiteX8" fmla="*/ 1186824 w 7604557"/>
              <a:gd name="connsiteY8" fmla="*/ 1862387 h 2379809"/>
              <a:gd name="connsiteX9" fmla="*/ 2372157 w 7604557"/>
              <a:gd name="connsiteY9" fmla="*/ 2141786 h 2379809"/>
              <a:gd name="connsiteX10" fmla="*/ 3709892 w 7604557"/>
              <a:gd name="connsiteY10" fmla="*/ 2344987 h 2379809"/>
              <a:gd name="connsiteX11" fmla="*/ 7604557 w 7604557"/>
              <a:gd name="connsiteY11" fmla="*/ 2184122 h 2379809"/>
              <a:gd name="connsiteX0" fmla="*/ 5097489 w 7603620"/>
              <a:gd name="connsiteY0" fmla="*/ 998788 h 2379809"/>
              <a:gd name="connsiteX1" fmla="*/ 4335488 w 7603620"/>
              <a:gd name="connsiteY1" fmla="*/ 346853 h 2379809"/>
              <a:gd name="connsiteX2" fmla="*/ 2498221 w 7603620"/>
              <a:gd name="connsiteY2" fmla="*/ 16653 h 2379809"/>
              <a:gd name="connsiteX3" fmla="*/ 999621 w 7603620"/>
              <a:gd name="connsiteY3" fmla="*/ 84387 h 2379809"/>
              <a:gd name="connsiteX4" fmla="*/ 279955 w 7603620"/>
              <a:gd name="connsiteY4" fmla="*/ 389187 h 2379809"/>
              <a:gd name="connsiteX5" fmla="*/ 9021 w 7603620"/>
              <a:gd name="connsiteY5" fmla="*/ 778653 h 2379809"/>
              <a:gd name="connsiteX6" fmla="*/ 102154 w 7603620"/>
              <a:gd name="connsiteY6" fmla="*/ 1269720 h 2379809"/>
              <a:gd name="connsiteX7" fmla="*/ 466221 w 7603620"/>
              <a:gd name="connsiteY7" fmla="*/ 1608387 h 2379809"/>
              <a:gd name="connsiteX8" fmla="*/ 1185887 w 7603620"/>
              <a:gd name="connsiteY8" fmla="*/ 1862387 h 2379809"/>
              <a:gd name="connsiteX9" fmla="*/ 2371220 w 7603620"/>
              <a:gd name="connsiteY9" fmla="*/ 2141786 h 2379809"/>
              <a:gd name="connsiteX10" fmla="*/ 3708955 w 7603620"/>
              <a:gd name="connsiteY10" fmla="*/ 2344987 h 2379809"/>
              <a:gd name="connsiteX11" fmla="*/ 7603620 w 7603620"/>
              <a:gd name="connsiteY11" fmla="*/ 2184122 h 2379809"/>
              <a:gd name="connsiteX0" fmla="*/ 5043732 w 7549863"/>
              <a:gd name="connsiteY0" fmla="*/ 998788 h 2379809"/>
              <a:gd name="connsiteX1" fmla="*/ 4281731 w 7549863"/>
              <a:gd name="connsiteY1" fmla="*/ 346853 h 2379809"/>
              <a:gd name="connsiteX2" fmla="*/ 2444464 w 7549863"/>
              <a:gd name="connsiteY2" fmla="*/ 16653 h 2379809"/>
              <a:gd name="connsiteX3" fmla="*/ 945864 w 7549863"/>
              <a:gd name="connsiteY3" fmla="*/ 84387 h 2379809"/>
              <a:gd name="connsiteX4" fmla="*/ 226198 w 7549863"/>
              <a:gd name="connsiteY4" fmla="*/ 389187 h 2379809"/>
              <a:gd name="connsiteX5" fmla="*/ 22997 w 7549863"/>
              <a:gd name="connsiteY5" fmla="*/ 804053 h 2379809"/>
              <a:gd name="connsiteX6" fmla="*/ 48397 w 7549863"/>
              <a:gd name="connsiteY6" fmla="*/ 1269720 h 2379809"/>
              <a:gd name="connsiteX7" fmla="*/ 412464 w 7549863"/>
              <a:gd name="connsiteY7" fmla="*/ 1608387 h 2379809"/>
              <a:gd name="connsiteX8" fmla="*/ 1132130 w 7549863"/>
              <a:gd name="connsiteY8" fmla="*/ 1862387 h 2379809"/>
              <a:gd name="connsiteX9" fmla="*/ 2317463 w 7549863"/>
              <a:gd name="connsiteY9" fmla="*/ 2141786 h 2379809"/>
              <a:gd name="connsiteX10" fmla="*/ 3655198 w 7549863"/>
              <a:gd name="connsiteY10" fmla="*/ 2344987 h 2379809"/>
              <a:gd name="connsiteX11" fmla="*/ 7549863 w 7549863"/>
              <a:gd name="connsiteY11" fmla="*/ 2184122 h 2379809"/>
              <a:gd name="connsiteX0" fmla="*/ 5050726 w 7556857"/>
              <a:gd name="connsiteY0" fmla="*/ 999463 h 2380484"/>
              <a:gd name="connsiteX1" fmla="*/ 4288725 w 7556857"/>
              <a:gd name="connsiteY1" fmla="*/ 347528 h 2380484"/>
              <a:gd name="connsiteX2" fmla="*/ 2451458 w 7556857"/>
              <a:gd name="connsiteY2" fmla="*/ 17328 h 2380484"/>
              <a:gd name="connsiteX3" fmla="*/ 952858 w 7556857"/>
              <a:gd name="connsiteY3" fmla="*/ 85062 h 2380484"/>
              <a:gd name="connsiteX4" fmla="*/ 334792 w 7556857"/>
              <a:gd name="connsiteY4" fmla="*/ 415262 h 2380484"/>
              <a:gd name="connsiteX5" fmla="*/ 29991 w 7556857"/>
              <a:gd name="connsiteY5" fmla="*/ 804728 h 2380484"/>
              <a:gd name="connsiteX6" fmla="*/ 55391 w 7556857"/>
              <a:gd name="connsiteY6" fmla="*/ 1270395 h 2380484"/>
              <a:gd name="connsiteX7" fmla="*/ 419458 w 7556857"/>
              <a:gd name="connsiteY7" fmla="*/ 1609062 h 2380484"/>
              <a:gd name="connsiteX8" fmla="*/ 1139124 w 7556857"/>
              <a:gd name="connsiteY8" fmla="*/ 1863062 h 2380484"/>
              <a:gd name="connsiteX9" fmla="*/ 2324457 w 7556857"/>
              <a:gd name="connsiteY9" fmla="*/ 2142461 h 2380484"/>
              <a:gd name="connsiteX10" fmla="*/ 3662192 w 7556857"/>
              <a:gd name="connsiteY10" fmla="*/ 2345662 h 2380484"/>
              <a:gd name="connsiteX11" fmla="*/ 7556857 w 7556857"/>
              <a:gd name="connsiteY11" fmla="*/ 2184797 h 2380484"/>
              <a:gd name="connsiteX0" fmla="*/ 5025687 w 7531818"/>
              <a:gd name="connsiteY0" fmla="*/ 999463 h 2380484"/>
              <a:gd name="connsiteX1" fmla="*/ 4263686 w 7531818"/>
              <a:gd name="connsiteY1" fmla="*/ 347528 h 2380484"/>
              <a:gd name="connsiteX2" fmla="*/ 2426419 w 7531818"/>
              <a:gd name="connsiteY2" fmla="*/ 17328 h 2380484"/>
              <a:gd name="connsiteX3" fmla="*/ 927819 w 7531818"/>
              <a:gd name="connsiteY3" fmla="*/ 85062 h 2380484"/>
              <a:gd name="connsiteX4" fmla="*/ 309753 w 7531818"/>
              <a:gd name="connsiteY4" fmla="*/ 415262 h 2380484"/>
              <a:gd name="connsiteX5" fmla="*/ 4952 w 7531818"/>
              <a:gd name="connsiteY5" fmla="*/ 804728 h 2380484"/>
              <a:gd name="connsiteX6" fmla="*/ 140418 w 7531818"/>
              <a:gd name="connsiteY6" fmla="*/ 1287329 h 2380484"/>
              <a:gd name="connsiteX7" fmla="*/ 394419 w 7531818"/>
              <a:gd name="connsiteY7" fmla="*/ 1609062 h 2380484"/>
              <a:gd name="connsiteX8" fmla="*/ 1114085 w 7531818"/>
              <a:gd name="connsiteY8" fmla="*/ 1863062 h 2380484"/>
              <a:gd name="connsiteX9" fmla="*/ 2299418 w 7531818"/>
              <a:gd name="connsiteY9" fmla="*/ 2142461 h 2380484"/>
              <a:gd name="connsiteX10" fmla="*/ 3637153 w 7531818"/>
              <a:gd name="connsiteY10" fmla="*/ 2345662 h 2380484"/>
              <a:gd name="connsiteX11" fmla="*/ 7531818 w 7531818"/>
              <a:gd name="connsiteY11" fmla="*/ 2184797 h 2380484"/>
              <a:gd name="connsiteX0" fmla="*/ 5026420 w 7532551"/>
              <a:gd name="connsiteY0" fmla="*/ 999463 h 2380484"/>
              <a:gd name="connsiteX1" fmla="*/ 4264419 w 7532551"/>
              <a:gd name="connsiteY1" fmla="*/ 347528 h 2380484"/>
              <a:gd name="connsiteX2" fmla="*/ 2427152 w 7532551"/>
              <a:gd name="connsiteY2" fmla="*/ 17328 h 2380484"/>
              <a:gd name="connsiteX3" fmla="*/ 928552 w 7532551"/>
              <a:gd name="connsiteY3" fmla="*/ 85062 h 2380484"/>
              <a:gd name="connsiteX4" fmla="*/ 310486 w 7532551"/>
              <a:gd name="connsiteY4" fmla="*/ 415262 h 2380484"/>
              <a:gd name="connsiteX5" fmla="*/ 5685 w 7532551"/>
              <a:gd name="connsiteY5" fmla="*/ 804728 h 2380484"/>
              <a:gd name="connsiteX6" fmla="*/ 141151 w 7532551"/>
              <a:gd name="connsiteY6" fmla="*/ 1287329 h 2380484"/>
              <a:gd name="connsiteX7" fmla="*/ 496752 w 7532551"/>
              <a:gd name="connsiteY7" fmla="*/ 1532862 h 2380484"/>
              <a:gd name="connsiteX8" fmla="*/ 1114818 w 7532551"/>
              <a:gd name="connsiteY8" fmla="*/ 1863062 h 2380484"/>
              <a:gd name="connsiteX9" fmla="*/ 2300151 w 7532551"/>
              <a:gd name="connsiteY9" fmla="*/ 2142461 h 2380484"/>
              <a:gd name="connsiteX10" fmla="*/ 3637886 w 7532551"/>
              <a:gd name="connsiteY10" fmla="*/ 2345662 h 2380484"/>
              <a:gd name="connsiteX11" fmla="*/ 7532551 w 7532551"/>
              <a:gd name="connsiteY11" fmla="*/ 2184797 h 2380484"/>
              <a:gd name="connsiteX0" fmla="*/ 4979088 w 7485219"/>
              <a:gd name="connsiteY0" fmla="*/ 999463 h 2380484"/>
              <a:gd name="connsiteX1" fmla="*/ 4217087 w 7485219"/>
              <a:gd name="connsiteY1" fmla="*/ 347528 h 2380484"/>
              <a:gd name="connsiteX2" fmla="*/ 2379820 w 7485219"/>
              <a:gd name="connsiteY2" fmla="*/ 17328 h 2380484"/>
              <a:gd name="connsiteX3" fmla="*/ 881220 w 7485219"/>
              <a:gd name="connsiteY3" fmla="*/ 85062 h 2380484"/>
              <a:gd name="connsiteX4" fmla="*/ 263154 w 7485219"/>
              <a:gd name="connsiteY4" fmla="*/ 415262 h 2380484"/>
              <a:gd name="connsiteX5" fmla="*/ 9153 w 7485219"/>
              <a:gd name="connsiteY5" fmla="*/ 821662 h 2380484"/>
              <a:gd name="connsiteX6" fmla="*/ 93819 w 7485219"/>
              <a:gd name="connsiteY6" fmla="*/ 1287329 h 2380484"/>
              <a:gd name="connsiteX7" fmla="*/ 449420 w 7485219"/>
              <a:gd name="connsiteY7" fmla="*/ 1532862 h 2380484"/>
              <a:gd name="connsiteX8" fmla="*/ 1067486 w 7485219"/>
              <a:gd name="connsiteY8" fmla="*/ 1863062 h 2380484"/>
              <a:gd name="connsiteX9" fmla="*/ 2252819 w 7485219"/>
              <a:gd name="connsiteY9" fmla="*/ 2142461 h 2380484"/>
              <a:gd name="connsiteX10" fmla="*/ 3590554 w 7485219"/>
              <a:gd name="connsiteY10" fmla="*/ 2345662 h 2380484"/>
              <a:gd name="connsiteX11" fmla="*/ 7485219 w 7485219"/>
              <a:gd name="connsiteY11" fmla="*/ 2184797 h 2380484"/>
              <a:gd name="connsiteX0" fmla="*/ 4972372 w 7478503"/>
              <a:gd name="connsiteY0" fmla="*/ 999463 h 2380484"/>
              <a:gd name="connsiteX1" fmla="*/ 4210371 w 7478503"/>
              <a:gd name="connsiteY1" fmla="*/ 347528 h 2380484"/>
              <a:gd name="connsiteX2" fmla="*/ 2373104 w 7478503"/>
              <a:gd name="connsiteY2" fmla="*/ 17328 h 2380484"/>
              <a:gd name="connsiteX3" fmla="*/ 874504 w 7478503"/>
              <a:gd name="connsiteY3" fmla="*/ 85062 h 2380484"/>
              <a:gd name="connsiteX4" fmla="*/ 256438 w 7478503"/>
              <a:gd name="connsiteY4" fmla="*/ 415262 h 2380484"/>
              <a:gd name="connsiteX5" fmla="*/ 2437 w 7478503"/>
              <a:gd name="connsiteY5" fmla="*/ 821662 h 2380484"/>
              <a:gd name="connsiteX6" fmla="*/ 146369 w 7478503"/>
              <a:gd name="connsiteY6" fmla="*/ 1270396 h 2380484"/>
              <a:gd name="connsiteX7" fmla="*/ 442704 w 7478503"/>
              <a:gd name="connsiteY7" fmla="*/ 1532862 h 2380484"/>
              <a:gd name="connsiteX8" fmla="*/ 1060770 w 7478503"/>
              <a:gd name="connsiteY8" fmla="*/ 1863062 h 2380484"/>
              <a:gd name="connsiteX9" fmla="*/ 2246103 w 7478503"/>
              <a:gd name="connsiteY9" fmla="*/ 2142461 h 2380484"/>
              <a:gd name="connsiteX10" fmla="*/ 3583838 w 7478503"/>
              <a:gd name="connsiteY10" fmla="*/ 2345662 h 2380484"/>
              <a:gd name="connsiteX11" fmla="*/ 7478503 w 7478503"/>
              <a:gd name="connsiteY11" fmla="*/ 2184797 h 2380484"/>
              <a:gd name="connsiteX0" fmla="*/ 4972341 w 7478472"/>
              <a:gd name="connsiteY0" fmla="*/ 999463 h 2380484"/>
              <a:gd name="connsiteX1" fmla="*/ 4210340 w 7478472"/>
              <a:gd name="connsiteY1" fmla="*/ 347528 h 2380484"/>
              <a:gd name="connsiteX2" fmla="*/ 2373073 w 7478472"/>
              <a:gd name="connsiteY2" fmla="*/ 17328 h 2380484"/>
              <a:gd name="connsiteX3" fmla="*/ 874473 w 7478472"/>
              <a:gd name="connsiteY3" fmla="*/ 85062 h 2380484"/>
              <a:gd name="connsiteX4" fmla="*/ 256407 w 7478472"/>
              <a:gd name="connsiteY4" fmla="*/ 415262 h 2380484"/>
              <a:gd name="connsiteX5" fmla="*/ 2406 w 7478472"/>
              <a:gd name="connsiteY5" fmla="*/ 821662 h 2380484"/>
              <a:gd name="connsiteX6" fmla="*/ 146338 w 7478472"/>
              <a:gd name="connsiteY6" fmla="*/ 1270396 h 2380484"/>
              <a:gd name="connsiteX7" fmla="*/ 434206 w 7478472"/>
              <a:gd name="connsiteY7" fmla="*/ 1549796 h 2380484"/>
              <a:gd name="connsiteX8" fmla="*/ 1060739 w 7478472"/>
              <a:gd name="connsiteY8" fmla="*/ 1863062 h 2380484"/>
              <a:gd name="connsiteX9" fmla="*/ 2246072 w 7478472"/>
              <a:gd name="connsiteY9" fmla="*/ 2142461 h 2380484"/>
              <a:gd name="connsiteX10" fmla="*/ 3583807 w 7478472"/>
              <a:gd name="connsiteY10" fmla="*/ 2345662 h 2380484"/>
              <a:gd name="connsiteX11" fmla="*/ 7478472 w 7478472"/>
              <a:gd name="connsiteY11" fmla="*/ 2184797 h 2380484"/>
              <a:gd name="connsiteX0" fmla="*/ 4972341 w 7546206"/>
              <a:gd name="connsiteY0" fmla="*/ 999463 h 2362216"/>
              <a:gd name="connsiteX1" fmla="*/ 4210340 w 7546206"/>
              <a:gd name="connsiteY1" fmla="*/ 347528 h 2362216"/>
              <a:gd name="connsiteX2" fmla="*/ 2373073 w 7546206"/>
              <a:gd name="connsiteY2" fmla="*/ 17328 h 2362216"/>
              <a:gd name="connsiteX3" fmla="*/ 874473 w 7546206"/>
              <a:gd name="connsiteY3" fmla="*/ 85062 h 2362216"/>
              <a:gd name="connsiteX4" fmla="*/ 256407 w 7546206"/>
              <a:gd name="connsiteY4" fmla="*/ 415262 h 2362216"/>
              <a:gd name="connsiteX5" fmla="*/ 2406 w 7546206"/>
              <a:gd name="connsiteY5" fmla="*/ 821662 h 2362216"/>
              <a:gd name="connsiteX6" fmla="*/ 146338 w 7546206"/>
              <a:gd name="connsiteY6" fmla="*/ 1270396 h 2362216"/>
              <a:gd name="connsiteX7" fmla="*/ 434206 w 7546206"/>
              <a:gd name="connsiteY7" fmla="*/ 1549796 h 2362216"/>
              <a:gd name="connsiteX8" fmla="*/ 1060739 w 7546206"/>
              <a:gd name="connsiteY8" fmla="*/ 1863062 h 2362216"/>
              <a:gd name="connsiteX9" fmla="*/ 2246072 w 7546206"/>
              <a:gd name="connsiteY9" fmla="*/ 2142461 h 2362216"/>
              <a:gd name="connsiteX10" fmla="*/ 3583807 w 7546206"/>
              <a:gd name="connsiteY10" fmla="*/ 2345662 h 2362216"/>
              <a:gd name="connsiteX11" fmla="*/ 7546206 w 7546206"/>
              <a:gd name="connsiteY11" fmla="*/ 2108597 h 2362216"/>
              <a:gd name="connsiteX0" fmla="*/ 4972341 w 7546206"/>
              <a:gd name="connsiteY0" fmla="*/ 999463 h 2415135"/>
              <a:gd name="connsiteX1" fmla="*/ 4210340 w 7546206"/>
              <a:gd name="connsiteY1" fmla="*/ 347528 h 2415135"/>
              <a:gd name="connsiteX2" fmla="*/ 2373073 w 7546206"/>
              <a:gd name="connsiteY2" fmla="*/ 17328 h 2415135"/>
              <a:gd name="connsiteX3" fmla="*/ 874473 w 7546206"/>
              <a:gd name="connsiteY3" fmla="*/ 85062 h 2415135"/>
              <a:gd name="connsiteX4" fmla="*/ 256407 w 7546206"/>
              <a:gd name="connsiteY4" fmla="*/ 415262 h 2415135"/>
              <a:gd name="connsiteX5" fmla="*/ 2406 w 7546206"/>
              <a:gd name="connsiteY5" fmla="*/ 821662 h 2415135"/>
              <a:gd name="connsiteX6" fmla="*/ 146338 w 7546206"/>
              <a:gd name="connsiteY6" fmla="*/ 1270396 h 2415135"/>
              <a:gd name="connsiteX7" fmla="*/ 434206 w 7546206"/>
              <a:gd name="connsiteY7" fmla="*/ 1549796 h 2415135"/>
              <a:gd name="connsiteX8" fmla="*/ 1060739 w 7546206"/>
              <a:gd name="connsiteY8" fmla="*/ 1863062 h 2415135"/>
              <a:gd name="connsiteX9" fmla="*/ 2246072 w 7546206"/>
              <a:gd name="connsiteY9" fmla="*/ 2142461 h 2415135"/>
              <a:gd name="connsiteX10" fmla="*/ 3583807 w 7546206"/>
              <a:gd name="connsiteY10" fmla="*/ 2345662 h 2415135"/>
              <a:gd name="connsiteX11" fmla="*/ 7546206 w 7546206"/>
              <a:gd name="connsiteY11" fmla="*/ 2108597 h 24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46206" h="2415135">
                <a:moveTo>
                  <a:pt x="4972341" y="999463"/>
                </a:moveTo>
                <a:cubicBezTo>
                  <a:pt x="4974457" y="760279"/>
                  <a:pt x="4643551" y="511217"/>
                  <a:pt x="4210340" y="347528"/>
                </a:cubicBezTo>
                <a:cubicBezTo>
                  <a:pt x="3777129" y="183839"/>
                  <a:pt x="2929051" y="61072"/>
                  <a:pt x="2373073" y="17328"/>
                </a:cubicBezTo>
                <a:cubicBezTo>
                  <a:pt x="1817095" y="-26416"/>
                  <a:pt x="1227251" y="18740"/>
                  <a:pt x="874473" y="85062"/>
                </a:cubicBezTo>
                <a:cubicBezTo>
                  <a:pt x="521695" y="151384"/>
                  <a:pt x="401751" y="292495"/>
                  <a:pt x="256407" y="415262"/>
                </a:cubicBezTo>
                <a:cubicBezTo>
                  <a:pt x="111063" y="538029"/>
                  <a:pt x="20751" y="679140"/>
                  <a:pt x="2406" y="821662"/>
                </a:cubicBezTo>
                <a:cubicBezTo>
                  <a:pt x="-15939" y="964184"/>
                  <a:pt x="74371" y="1149040"/>
                  <a:pt x="146338" y="1270396"/>
                </a:cubicBezTo>
                <a:cubicBezTo>
                  <a:pt x="218305" y="1391752"/>
                  <a:pt x="281806" y="1451018"/>
                  <a:pt x="434206" y="1549796"/>
                </a:cubicBezTo>
                <a:cubicBezTo>
                  <a:pt x="586606" y="1648574"/>
                  <a:pt x="758762" y="1764285"/>
                  <a:pt x="1060739" y="1863062"/>
                </a:cubicBezTo>
                <a:cubicBezTo>
                  <a:pt x="1362716" y="1961839"/>
                  <a:pt x="1825561" y="2062028"/>
                  <a:pt x="2246072" y="2142461"/>
                </a:cubicBezTo>
                <a:cubicBezTo>
                  <a:pt x="2666583" y="2222894"/>
                  <a:pt x="3167529" y="2303329"/>
                  <a:pt x="3583807" y="2345662"/>
                </a:cubicBezTo>
                <a:cubicBezTo>
                  <a:pt x="4042418" y="2387995"/>
                  <a:pt x="7077718" y="2565797"/>
                  <a:pt x="7546206" y="210859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68C5CDD-BEC2-3EDE-468A-23ADDA95DD01}"/>
              </a:ext>
            </a:extLst>
          </p:cNvPr>
          <p:cNvSpPr/>
          <p:nvPr/>
        </p:nvSpPr>
        <p:spPr>
          <a:xfrm>
            <a:off x="3181350" y="2209800"/>
            <a:ext cx="4591050" cy="615499"/>
          </a:xfrm>
          <a:custGeom>
            <a:avLst/>
            <a:gdLst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884333 w 6121400"/>
              <a:gd name="connsiteY5" fmla="*/ 211667 h 827855"/>
              <a:gd name="connsiteX6" fmla="*/ 6121400 w 6121400"/>
              <a:gd name="connsiteY6" fmla="*/ 0 h 827855"/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943599 w 6121400"/>
              <a:gd name="connsiteY5" fmla="*/ 381001 h 827855"/>
              <a:gd name="connsiteX6" fmla="*/ 6121400 w 6121400"/>
              <a:gd name="connsiteY6" fmla="*/ 0 h 827855"/>
              <a:gd name="connsiteX0" fmla="*/ 0 w 6121400"/>
              <a:gd name="connsiteY0" fmla="*/ 262467 h 825463"/>
              <a:gd name="connsiteX1" fmla="*/ 431800 w 6121400"/>
              <a:gd name="connsiteY1" fmla="*/ 516467 h 825463"/>
              <a:gd name="connsiteX2" fmla="*/ 1854200 w 6121400"/>
              <a:gd name="connsiteY2" fmla="*/ 787400 h 825463"/>
              <a:gd name="connsiteX3" fmla="*/ 3437467 w 6121400"/>
              <a:gd name="connsiteY3" fmla="*/ 812800 h 825463"/>
              <a:gd name="connsiteX4" fmla="*/ 5173134 w 6121400"/>
              <a:gd name="connsiteY4" fmla="*/ 685800 h 825463"/>
              <a:gd name="connsiteX5" fmla="*/ 5943599 w 6121400"/>
              <a:gd name="connsiteY5" fmla="*/ 381001 h 825463"/>
              <a:gd name="connsiteX6" fmla="*/ 6121400 w 6121400"/>
              <a:gd name="connsiteY6" fmla="*/ 0 h 825463"/>
              <a:gd name="connsiteX0" fmla="*/ 0 w 6121400"/>
              <a:gd name="connsiteY0" fmla="*/ 262467 h 820665"/>
              <a:gd name="connsiteX1" fmla="*/ 770467 w 6121400"/>
              <a:gd name="connsiteY1" fmla="*/ 626534 h 820665"/>
              <a:gd name="connsiteX2" fmla="*/ 1854200 w 6121400"/>
              <a:gd name="connsiteY2" fmla="*/ 787400 h 820665"/>
              <a:gd name="connsiteX3" fmla="*/ 3437467 w 6121400"/>
              <a:gd name="connsiteY3" fmla="*/ 812800 h 820665"/>
              <a:gd name="connsiteX4" fmla="*/ 5173134 w 6121400"/>
              <a:gd name="connsiteY4" fmla="*/ 685800 h 820665"/>
              <a:gd name="connsiteX5" fmla="*/ 5943599 w 6121400"/>
              <a:gd name="connsiteY5" fmla="*/ 381001 h 820665"/>
              <a:gd name="connsiteX6" fmla="*/ 6121400 w 6121400"/>
              <a:gd name="connsiteY6" fmla="*/ 0 h 82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1400" h="820665">
                <a:moveTo>
                  <a:pt x="0" y="262467"/>
                </a:moveTo>
                <a:cubicBezTo>
                  <a:pt x="61383" y="345722"/>
                  <a:pt x="461434" y="539045"/>
                  <a:pt x="770467" y="626534"/>
                </a:cubicBezTo>
                <a:cubicBezTo>
                  <a:pt x="1079500" y="714023"/>
                  <a:pt x="1409700" y="756356"/>
                  <a:pt x="1854200" y="787400"/>
                </a:cubicBezTo>
                <a:cubicBezTo>
                  <a:pt x="2298700" y="818444"/>
                  <a:pt x="2884311" y="829733"/>
                  <a:pt x="3437467" y="812800"/>
                </a:cubicBezTo>
                <a:cubicBezTo>
                  <a:pt x="3990623" y="795867"/>
                  <a:pt x="4755445" y="757767"/>
                  <a:pt x="5173134" y="685800"/>
                </a:cubicBezTo>
                <a:cubicBezTo>
                  <a:pt x="5590823" y="613834"/>
                  <a:pt x="5786966" y="489656"/>
                  <a:pt x="5943599" y="381001"/>
                </a:cubicBezTo>
                <a:cubicBezTo>
                  <a:pt x="6100232" y="272346"/>
                  <a:pt x="6081183" y="51506"/>
                  <a:pt x="6121400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CA2FCEC-DAA0-AFF6-B1B6-F2274D8BAB93}"/>
              </a:ext>
            </a:extLst>
          </p:cNvPr>
          <p:cNvSpPr/>
          <p:nvPr/>
        </p:nvSpPr>
        <p:spPr>
          <a:xfrm>
            <a:off x="4692650" y="1866900"/>
            <a:ext cx="2835540" cy="692357"/>
          </a:xfrm>
          <a:custGeom>
            <a:avLst/>
            <a:gdLst>
              <a:gd name="connsiteX0" fmla="*/ 3683000 w 3780720"/>
              <a:gd name="connsiteY0" fmla="*/ 0 h 923142"/>
              <a:gd name="connsiteX1" fmla="*/ 3767666 w 3780720"/>
              <a:gd name="connsiteY1" fmla="*/ 330200 h 923142"/>
              <a:gd name="connsiteX2" fmla="*/ 3437466 w 3780720"/>
              <a:gd name="connsiteY2" fmla="*/ 635000 h 923142"/>
              <a:gd name="connsiteX3" fmla="*/ 2870200 w 3780720"/>
              <a:gd name="connsiteY3" fmla="*/ 770467 h 923142"/>
              <a:gd name="connsiteX4" fmla="*/ 1896533 w 3780720"/>
              <a:gd name="connsiteY4" fmla="*/ 889000 h 923142"/>
              <a:gd name="connsiteX5" fmla="*/ 1134533 w 3780720"/>
              <a:gd name="connsiteY5" fmla="*/ 922867 h 923142"/>
              <a:gd name="connsiteX6" fmla="*/ 643466 w 3780720"/>
              <a:gd name="connsiteY6" fmla="*/ 905933 h 923142"/>
              <a:gd name="connsiteX7" fmla="*/ 0 w 3780720"/>
              <a:gd name="connsiteY7" fmla="*/ 872067 h 92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0720" h="923142">
                <a:moveTo>
                  <a:pt x="3683000" y="0"/>
                </a:moveTo>
                <a:cubicBezTo>
                  <a:pt x="3745794" y="112183"/>
                  <a:pt x="3808588" y="224367"/>
                  <a:pt x="3767666" y="330200"/>
                </a:cubicBezTo>
                <a:cubicBezTo>
                  <a:pt x="3726744" y="436033"/>
                  <a:pt x="3587044" y="561622"/>
                  <a:pt x="3437466" y="635000"/>
                </a:cubicBezTo>
                <a:cubicBezTo>
                  <a:pt x="3287888" y="708378"/>
                  <a:pt x="3127022" y="728134"/>
                  <a:pt x="2870200" y="770467"/>
                </a:cubicBezTo>
                <a:cubicBezTo>
                  <a:pt x="2613378" y="812800"/>
                  <a:pt x="2185811" y="863600"/>
                  <a:pt x="1896533" y="889000"/>
                </a:cubicBezTo>
                <a:cubicBezTo>
                  <a:pt x="1607255" y="914400"/>
                  <a:pt x="1343377" y="920045"/>
                  <a:pt x="1134533" y="922867"/>
                </a:cubicBezTo>
                <a:cubicBezTo>
                  <a:pt x="925689" y="925689"/>
                  <a:pt x="643466" y="905933"/>
                  <a:pt x="643466" y="905933"/>
                </a:cubicBezTo>
                <a:lnTo>
                  <a:pt x="0" y="872067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911EFC82-DAF2-1BAB-0580-3929E133C2BB}"/>
              </a:ext>
            </a:extLst>
          </p:cNvPr>
          <p:cNvSpPr/>
          <p:nvPr/>
        </p:nvSpPr>
        <p:spPr>
          <a:xfrm>
            <a:off x="1587400" y="1442050"/>
            <a:ext cx="5347905" cy="2370026"/>
          </a:xfrm>
          <a:custGeom>
            <a:avLst/>
            <a:gdLst>
              <a:gd name="connsiteX0" fmla="*/ 6892001 w 6892001"/>
              <a:gd name="connsiteY0" fmla="*/ 3158700 h 3286361"/>
              <a:gd name="connsiteX1" fmla="*/ 5892935 w 6892001"/>
              <a:gd name="connsiteY1" fmla="*/ 3285700 h 3286361"/>
              <a:gd name="connsiteX2" fmla="*/ 4639868 w 6892001"/>
              <a:gd name="connsiteY2" fmla="*/ 3201034 h 3286361"/>
              <a:gd name="connsiteX3" fmla="*/ 3183601 w 6892001"/>
              <a:gd name="connsiteY3" fmla="*/ 3040167 h 3286361"/>
              <a:gd name="connsiteX4" fmla="*/ 1498735 w 6892001"/>
              <a:gd name="connsiteY4" fmla="*/ 2667634 h 3286361"/>
              <a:gd name="connsiteX5" fmla="*/ 296468 w 6892001"/>
              <a:gd name="connsiteY5" fmla="*/ 1956434 h 3286361"/>
              <a:gd name="connsiteX6" fmla="*/ 135 w 6892001"/>
              <a:gd name="connsiteY6" fmla="*/ 1253700 h 3286361"/>
              <a:gd name="connsiteX7" fmla="*/ 279535 w 6892001"/>
              <a:gd name="connsiteY7" fmla="*/ 618700 h 3286361"/>
              <a:gd name="connsiteX8" fmla="*/ 1456401 w 6892001"/>
              <a:gd name="connsiteY8" fmla="*/ 42967 h 3286361"/>
              <a:gd name="connsiteX9" fmla="*/ 2912668 w 6892001"/>
              <a:gd name="connsiteY9" fmla="*/ 51434 h 3286361"/>
              <a:gd name="connsiteX10" fmla="*/ 4377401 w 6892001"/>
              <a:gd name="connsiteY10" fmla="*/ 127634 h 3286361"/>
              <a:gd name="connsiteX11" fmla="*/ 5486535 w 6892001"/>
              <a:gd name="connsiteY11" fmla="*/ 627167 h 3286361"/>
              <a:gd name="connsiteX12" fmla="*/ 5876001 w 6892001"/>
              <a:gd name="connsiteY12" fmla="*/ 1008167 h 3286361"/>
              <a:gd name="connsiteX13" fmla="*/ 5867535 w 6892001"/>
              <a:gd name="connsiteY13" fmla="*/ 1194434 h 3286361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867535 w 6892001"/>
              <a:gd name="connsiteY13" fmla="*/ 1197459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52668 w 6892001"/>
              <a:gd name="connsiteY11" fmla="*/ 664058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20339 h 3248000"/>
              <a:gd name="connsiteX1" fmla="*/ 5892935 w 6892001"/>
              <a:gd name="connsiteY1" fmla="*/ 3247339 h 3248000"/>
              <a:gd name="connsiteX2" fmla="*/ 4639868 w 6892001"/>
              <a:gd name="connsiteY2" fmla="*/ 3162673 h 3248000"/>
              <a:gd name="connsiteX3" fmla="*/ 3183601 w 6892001"/>
              <a:gd name="connsiteY3" fmla="*/ 3001806 h 3248000"/>
              <a:gd name="connsiteX4" fmla="*/ 1498735 w 6892001"/>
              <a:gd name="connsiteY4" fmla="*/ 2629273 h 3248000"/>
              <a:gd name="connsiteX5" fmla="*/ 296468 w 6892001"/>
              <a:gd name="connsiteY5" fmla="*/ 1918073 h 3248000"/>
              <a:gd name="connsiteX6" fmla="*/ 135 w 6892001"/>
              <a:gd name="connsiteY6" fmla="*/ 1215339 h 3248000"/>
              <a:gd name="connsiteX7" fmla="*/ 279535 w 6892001"/>
              <a:gd name="connsiteY7" fmla="*/ 580339 h 3248000"/>
              <a:gd name="connsiteX8" fmla="*/ 1456401 w 6892001"/>
              <a:gd name="connsiteY8" fmla="*/ 72340 h 3248000"/>
              <a:gd name="connsiteX9" fmla="*/ 2912668 w 6892001"/>
              <a:gd name="connsiteY9" fmla="*/ 13073 h 3248000"/>
              <a:gd name="connsiteX10" fmla="*/ 4360467 w 6892001"/>
              <a:gd name="connsiteY10" fmla="*/ 165473 h 3248000"/>
              <a:gd name="connsiteX11" fmla="*/ 5452668 w 6892001"/>
              <a:gd name="connsiteY11" fmla="*/ 622672 h 3248000"/>
              <a:gd name="connsiteX12" fmla="*/ 5808267 w 6892001"/>
              <a:gd name="connsiteY12" fmla="*/ 944406 h 3248000"/>
              <a:gd name="connsiteX13" fmla="*/ 5689735 w 6892001"/>
              <a:gd name="connsiteY13" fmla="*/ 1249206 h 3248000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498735 w 6892001"/>
              <a:gd name="connsiteY4" fmla="*/ 26323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558001 w 6892001"/>
              <a:gd name="connsiteY4" fmla="*/ 25815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09734"/>
              <a:gd name="connsiteX1" fmla="*/ 5892935 w 6892001"/>
              <a:gd name="connsiteY1" fmla="*/ 3208064 h 3209734"/>
              <a:gd name="connsiteX2" fmla="*/ 4639868 w 6892001"/>
              <a:gd name="connsiteY2" fmla="*/ 3165732 h 3209734"/>
              <a:gd name="connsiteX3" fmla="*/ 3183601 w 6892001"/>
              <a:gd name="connsiteY3" fmla="*/ 3004865 h 3209734"/>
              <a:gd name="connsiteX4" fmla="*/ 1558001 w 6892001"/>
              <a:gd name="connsiteY4" fmla="*/ 2581532 h 3209734"/>
              <a:gd name="connsiteX5" fmla="*/ 296468 w 6892001"/>
              <a:gd name="connsiteY5" fmla="*/ 1921132 h 3209734"/>
              <a:gd name="connsiteX6" fmla="*/ 135 w 6892001"/>
              <a:gd name="connsiteY6" fmla="*/ 1218398 h 3209734"/>
              <a:gd name="connsiteX7" fmla="*/ 279535 w 6892001"/>
              <a:gd name="connsiteY7" fmla="*/ 583398 h 3209734"/>
              <a:gd name="connsiteX8" fmla="*/ 1456401 w 6892001"/>
              <a:gd name="connsiteY8" fmla="*/ 75399 h 3209734"/>
              <a:gd name="connsiteX9" fmla="*/ 2912668 w 6892001"/>
              <a:gd name="connsiteY9" fmla="*/ 16132 h 3209734"/>
              <a:gd name="connsiteX10" fmla="*/ 4343533 w 6892001"/>
              <a:gd name="connsiteY10" fmla="*/ 210865 h 3209734"/>
              <a:gd name="connsiteX11" fmla="*/ 5452668 w 6892001"/>
              <a:gd name="connsiteY11" fmla="*/ 625731 h 3209734"/>
              <a:gd name="connsiteX12" fmla="*/ 5808267 w 6892001"/>
              <a:gd name="connsiteY12" fmla="*/ 947465 h 3209734"/>
              <a:gd name="connsiteX13" fmla="*/ 5689735 w 6892001"/>
              <a:gd name="connsiteY13" fmla="*/ 1252265 h 3209734"/>
              <a:gd name="connsiteX0" fmla="*/ 6892001 w 6892001"/>
              <a:gd name="connsiteY0" fmla="*/ 3123398 h 3210608"/>
              <a:gd name="connsiteX1" fmla="*/ 5892935 w 6892001"/>
              <a:gd name="connsiteY1" fmla="*/ 3208064 h 3210608"/>
              <a:gd name="connsiteX2" fmla="*/ 4639868 w 6892001"/>
              <a:gd name="connsiteY2" fmla="*/ 3165732 h 3210608"/>
              <a:gd name="connsiteX3" fmla="*/ 3217467 w 6892001"/>
              <a:gd name="connsiteY3" fmla="*/ 2945598 h 3210608"/>
              <a:gd name="connsiteX4" fmla="*/ 1558001 w 6892001"/>
              <a:gd name="connsiteY4" fmla="*/ 2581532 h 3210608"/>
              <a:gd name="connsiteX5" fmla="*/ 296468 w 6892001"/>
              <a:gd name="connsiteY5" fmla="*/ 1921132 h 3210608"/>
              <a:gd name="connsiteX6" fmla="*/ 135 w 6892001"/>
              <a:gd name="connsiteY6" fmla="*/ 1218398 h 3210608"/>
              <a:gd name="connsiteX7" fmla="*/ 279535 w 6892001"/>
              <a:gd name="connsiteY7" fmla="*/ 583398 h 3210608"/>
              <a:gd name="connsiteX8" fmla="*/ 1456401 w 6892001"/>
              <a:gd name="connsiteY8" fmla="*/ 75399 h 3210608"/>
              <a:gd name="connsiteX9" fmla="*/ 2912668 w 6892001"/>
              <a:gd name="connsiteY9" fmla="*/ 16132 h 3210608"/>
              <a:gd name="connsiteX10" fmla="*/ 4343533 w 6892001"/>
              <a:gd name="connsiteY10" fmla="*/ 210865 h 3210608"/>
              <a:gd name="connsiteX11" fmla="*/ 5452668 w 6892001"/>
              <a:gd name="connsiteY11" fmla="*/ 625731 h 3210608"/>
              <a:gd name="connsiteX12" fmla="*/ 5808267 w 6892001"/>
              <a:gd name="connsiteY12" fmla="*/ 947465 h 3210608"/>
              <a:gd name="connsiteX13" fmla="*/ 5689735 w 6892001"/>
              <a:gd name="connsiteY13" fmla="*/ 1252265 h 3210608"/>
              <a:gd name="connsiteX0" fmla="*/ 6892001 w 6892001"/>
              <a:gd name="connsiteY0" fmla="*/ 3123398 h 3208260"/>
              <a:gd name="connsiteX1" fmla="*/ 5892935 w 6892001"/>
              <a:gd name="connsiteY1" fmla="*/ 3208064 h 3208260"/>
              <a:gd name="connsiteX2" fmla="*/ 4673734 w 6892001"/>
              <a:gd name="connsiteY2" fmla="*/ 3106465 h 3208260"/>
              <a:gd name="connsiteX3" fmla="*/ 3217467 w 6892001"/>
              <a:gd name="connsiteY3" fmla="*/ 2945598 h 3208260"/>
              <a:gd name="connsiteX4" fmla="*/ 1558001 w 6892001"/>
              <a:gd name="connsiteY4" fmla="*/ 2581532 h 3208260"/>
              <a:gd name="connsiteX5" fmla="*/ 296468 w 6892001"/>
              <a:gd name="connsiteY5" fmla="*/ 1921132 h 3208260"/>
              <a:gd name="connsiteX6" fmla="*/ 135 w 6892001"/>
              <a:gd name="connsiteY6" fmla="*/ 1218398 h 3208260"/>
              <a:gd name="connsiteX7" fmla="*/ 279535 w 6892001"/>
              <a:gd name="connsiteY7" fmla="*/ 583398 h 3208260"/>
              <a:gd name="connsiteX8" fmla="*/ 1456401 w 6892001"/>
              <a:gd name="connsiteY8" fmla="*/ 75399 h 3208260"/>
              <a:gd name="connsiteX9" fmla="*/ 2912668 w 6892001"/>
              <a:gd name="connsiteY9" fmla="*/ 16132 h 3208260"/>
              <a:gd name="connsiteX10" fmla="*/ 4343533 w 6892001"/>
              <a:gd name="connsiteY10" fmla="*/ 210865 h 3208260"/>
              <a:gd name="connsiteX11" fmla="*/ 5452668 w 6892001"/>
              <a:gd name="connsiteY11" fmla="*/ 625731 h 3208260"/>
              <a:gd name="connsiteX12" fmla="*/ 5808267 w 6892001"/>
              <a:gd name="connsiteY12" fmla="*/ 947465 h 3208260"/>
              <a:gd name="connsiteX13" fmla="*/ 5689735 w 6892001"/>
              <a:gd name="connsiteY13" fmla="*/ 1252265 h 3208260"/>
              <a:gd name="connsiteX0" fmla="*/ 6892001 w 6892001"/>
              <a:gd name="connsiteY0" fmla="*/ 3123398 h 3164054"/>
              <a:gd name="connsiteX1" fmla="*/ 5918335 w 6892001"/>
              <a:gd name="connsiteY1" fmla="*/ 3157264 h 3164054"/>
              <a:gd name="connsiteX2" fmla="*/ 4673734 w 6892001"/>
              <a:gd name="connsiteY2" fmla="*/ 3106465 h 3164054"/>
              <a:gd name="connsiteX3" fmla="*/ 3217467 w 6892001"/>
              <a:gd name="connsiteY3" fmla="*/ 2945598 h 3164054"/>
              <a:gd name="connsiteX4" fmla="*/ 1558001 w 6892001"/>
              <a:gd name="connsiteY4" fmla="*/ 2581532 h 3164054"/>
              <a:gd name="connsiteX5" fmla="*/ 296468 w 6892001"/>
              <a:gd name="connsiteY5" fmla="*/ 1921132 h 3164054"/>
              <a:gd name="connsiteX6" fmla="*/ 135 w 6892001"/>
              <a:gd name="connsiteY6" fmla="*/ 1218398 h 3164054"/>
              <a:gd name="connsiteX7" fmla="*/ 279535 w 6892001"/>
              <a:gd name="connsiteY7" fmla="*/ 583398 h 3164054"/>
              <a:gd name="connsiteX8" fmla="*/ 1456401 w 6892001"/>
              <a:gd name="connsiteY8" fmla="*/ 75399 h 3164054"/>
              <a:gd name="connsiteX9" fmla="*/ 2912668 w 6892001"/>
              <a:gd name="connsiteY9" fmla="*/ 16132 h 3164054"/>
              <a:gd name="connsiteX10" fmla="*/ 4343533 w 6892001"/>
              <a:gd name="connsiteY10" fmla="*/ 210865 h 3164054"/>
              <a:gd name="connsiteX11" fmla="*/ 5452668 w 6892001"/>
              <a:gd name="connsiteY11" fmla="*/ 625731 h 3164054"/>
              <a:gd name="connsiteX12" fmla="*/ 5808267 w 6892001"/>
              <a:gd name="connsiteY12" fmla="*/ 947465 h 3164054"/>
              <a:gd name="connsiteX13" fmla="*/ 5689735 w 6892001"/>
              <a:gd name="connsiteY13" fmla="*/ 1252265 h 3164054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540" h="3160035">
                <a:moveTo>
                  <a:pt x="7130540" y="3035934"/>
                </a:moveTo>
                <a:cubicBezTo>
                  <a:pt x="6818684" y="3151566"/>
                  <a:pt x="6327803" y="3145509"/>
                  <a:pt x="5918335" y="3157264"/>
                </a:cubicBezTo>
                <a:cubicBezTo>
                  <a:pt x="5508867" y="3169019"/>
                  <a:pt x="5123879" y="3141743"/>
                  <a:pt x="4673734" y="3106465"/>
                </a:cubicBezTo>
                <a:cubicBezTo>
                  <a:pt x="4223589" y="3071187"/>
                  <a:pt x="3736756" y="3033087"/>
                  <a:pt x="3217467" y="2945598"/>
                </a:cubicBezTo>
                <a:cubicBezTo>
                  <a:pt x="2698178" y="2858109"/>
                  <a:pt x="2044834" y="2752276"/>
                  <a:pt x="1558001" y="2581532"/>
                </a:cubicBezTo>
                <a:cubicBezTo>
                  <a:pt x="1071168" y="2410788"/>
                  <a:pt x="556112" y="2148321"/>
                  <a:pt x="296468" y="1921132"/>
                </a:cubicBezTo>
                <a:cubicBezTo>
                  <a:pt x="36824" y="1693943"/>
                  <a:pt x="2957" y="1441354"/>
                  <a:pt x="135" y="1218398"/>
                </a:cubicBezTo>
                <a:cubicBezTo>
                  <a:pt x="-2687" y="995442"/>
                  <a:pt x="36824" y="773898"/>
                  <a:pt x="279535" y="583398"/>
                </a:cubicBezTo>
                <a:cubicBezTo>
                  <a:pt x="522246" y="392898"/>
                  <a:pt x="1017545" y="169943"/>
                  <a:pt x="1456401" y="75399"/>
                </a:cubicBezTo>
                <a:cubicBezTo>
                  <a:pt x="1895256" y="-19145"/>
                  <a:pt x="2431479" y="-6446"/>
                  <a:pt x="2912668" y="16132"/>
                </a:cubicBezTo>
                <a:cubicBezTo>
                  <a:pt x="3393857" y="38710"/>
                  <a:pt x="3920200" y="109265"/>
                  <a:pt x="4343533" y="210865"/>
                </a:cubicBezTo>
                <a:cubicBezTo>
                  <a:pt x="4766866" y="312465"/>
                  <a:pt x="5208546" y="502964"/>
                  <a:pt x="5452668" y="625731"/>
                </a:cubicBezTo>
                <a:cubicBezTo>
                  <a:pt x="5696790" y="748498"/>
                  <a:pt x="5744767" y="852921"/>
                  <a:pt x="5808267" y="947465"/>
                </a:cubicBezTo>
                <a:cubicBezTo>
                  <a:pt x="5871767" y="1042009"/>
                  <a:pt x="5725718" y="1206403"/>
                  <a:pt x="5689735" y="125226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DFB6116-B10A-9761-D356-476BCB6DDC1F}"/>
              </a:ext>
            </a:extLst>
          </p:cNvPr>
          <p:cNvCxnSpPr>
            <a:cxnSpLocks/>
          </p:cNvCxnSpPr>
          <p:nvPr/>
        </p:nvCxnSpPr>
        <p:spPr>
          <a:xfrm flipH="1">
            <a:off x="6385769" y="2492733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48CDCEF-852A-FFC2-CD4E-DBFA40DA6381}"/>
              </a:ext>
            </a:extLst>
          </p:cNvPr>
          <p:cNvCxnSpPr>
            <a:cxnSpLocks/>
          </p:cNvCxnSpPr>
          <p:nvPr/>
        </p:nvCxnSpPr>
        <p:spPr>
          <a:xfrm flipH="1">
            <a:off x="6209257" y="2792052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A256009-9062-D3E2-EECE-890BBD58C12E}"/>
              </a:ext>
            </a:extLst>
          </p:cNvPr>
          <p:cNvCxnSpPr>
            <a:cxnSpLocks/>
          </p:cNvCxnSpPr>
          <p:nvPr/>
        </p:nvCxnSpPr>
        <p:spPr>
          <a:xfrm flipH="1">
            <a:off x="5585677" y="3112804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BC59378-851C-1E51-226F-22F6A6DD6539}"/>
              </a:ext>
            </a:extLst>
          </p:cNvPr>
          <p:cNvCxnSpPr>
            <a:cxnSpLocks/>
          </p:cNvCxnSpPr>
          <p:nvPr/>
        </p:nvCxnSpPr>
        <p:spPr>
          <a:xfrm flipH="1">
            <a:off x="4962096" y="3442236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9B10548-B495-19EA-3B17-0E50FCEA6A34}"/>
              </a:ext>
            </a:extLst>
          </p:cNvPr>
          <p:cNvCxnSpPr>
            <a:cxnSpLocks/>
          </p:cNvCxnSpPr>
          <p:nvPr/>
        </p:nvCxnSpPr>
        <p:spPr>
          <a:xfrm flipH="1" flipV="1">
            <a:off x="4348843" y="3699916"/>
            <a:ext cx="127907" cy="202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4E92A6-D797-0C8A-4A76-EB8CA926DFC1}"/>
              </a:ext>
            </a:extLst>
          </p:cNvPr>
          <p:cNvCxnSpPr>
            <a:cxnSpLocks/>
          </p:cNvCxnSpPr>
          <p:nvPr/>
        </p:nvCxnSpPr>
        <p:spPr>
          <a:xfrm flipH="1" flipV="1">
            <a:off x="3970565" y="2732315"/>
            <a:ext cx="138329" cy="19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30721C1-4241-1780-8E1A-258A175AAF9C}"/>
              </a:ext>
            </a:extLst>
          </p:cNvPr>
          <p:cNvCxnSpPr>
            <a:cxnSpLocks/>
          </p:cNvCxnSpPr>
          <p:nvPr/>
        </p:nvCxnSpPr>
        <p:spPr>
          <a:xfrm flipH="1" flipV="1">
            <a:off x="3628940" y="2955827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84645CC-5689-EB91-B524-6B31B0A4732C}"/>
              </a:ext>
            </a:extLst>
          </p:cNvPr>
          <p:cNvCxnSpPr>
            <a:cxnSpLocks/>
          </p:cNvCxnSpPr>
          <p:nvPr/>
        </p:nvCxnSpPr>
        <p:spPr>
          <a:xfrm flipH="1" flipV="1">
            <a:off x="3287316" y="3187505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6427274-3690-B4F3-5DC3-A944F5B97D74}"/>
              </a:ext>
            </a:extLst>
          </p:cNvPr>
          <p:cNvCxnSpPr>
            <a:cxnSpLocks/>
          </p:cNvCxnSpPr>
          <p:nvPr/>
        </p:nvCxnSpPr>
        <p:spPr>
          <a:xfrm flipH="1" flipV="1">
            <a:off x="2910309" y="3430070"/>
            <a:ext cx="148577" cy="36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6DB943E-26DB-1F15-106C-788AA3631D28}"/>
              </a:ext>
            </a:extLst>
          </p:cNvPr>
          <p:cNvCxnSpPr>
            <a:cxnSpLocks/>
          </p:cNvCxnSpPr>
          <p:nvPr/>
        </p:nvCxnSpPr>
        <p:spPr>
          <a:xfrm flipH="1" flipV="1">
            <a:off x="1593045" y="2483994"/>
            <a:ext cx="42996" cy="1445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7EC6594-FD61-A37E-4D40-D62CFC59785B}"/>
              </a:ext>
            </a:extLst>
          </p:cNvPr>
          <p:cNvCxnSpPr>
            <a:cxnSpLocks/>
          </p:cNvCxnSpPr>
          <p:nvPr/>
        </p:nvCxnSpPr>
        <p:spPr>
          <a:xfrm flipH="1" flipV="1">
            <a:off x="2006173" y="2412114"/>
            <a:ext cx="53672" cy="1437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ABE753D-6AE6-4382-D385-775727449737}"/>
              </a:ext>
            </a:extLst>
          </p:cNvPr>
          <p:cNvCxnSpPr>
            <a:cxnSpLocks/>
            <a:stCxn id="24" idx="6"/>
          </p:cNvCxnSpPr>
          <p:nvPr/>
        </p:nvCxnSpPr>
        <p:spPr>
          <a:xfrm flipH="1" flipV="1">
            <a:off x="2451713" y="2250991"/>
            <a:ext cx="100988" cy="1620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7C85076-608B-CB6B-C087-E3B0E46B28E6}"/>
              </a:ext>
            </a:extLst>
          </p:cNvPr>
          <p:cNvSpPr txBox="1"/>
          <p:nvPr/>
        </p:nvSpPr>
        <p:spPr>
          <a:xfrm>
            <a:off x="2223521" y="2271878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904557A-22C3-0756-6D8E-1F6F9208DAE2}"/>
              </a:ext>
            </a:extLst>
          </p:cNvPr>
          <p:cNvSpPr txBox="1"/>
          <p:nvPr/>
        </p:nvSpPr>
        <p:spPr>
          <a:xfrm>
            <a:off x="1705454" y="2392420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F85319-D916-2F24-6B5A-3EA61542A1E4}"/>
              </a:ext>
            </a:extLst>
          </p:cNvPr>
          <p:cNvSpPr txBox="1"/>
          <p:nvPr/>
        </p:nvSpPr>
        <p:spPr>
          <a:xfrm>
            <a:off x="1187387" y="2512963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8" name="Oval 1">
            <a:extLst>
              <a:ext uri="{FF2B5EF4-FFF2-40B4-BE49-F238E27FC236}">
                <a16:creationId xmlns:a16="http://schemas.microsoft.com/office/drawing/2014/main" id="{3BDF9DFD-AF4F-F17F-FF53-A5C16B1FAA24}"/>
              </a:ext>
            </a:extLst>
          </p:cNvPr>
          <p:cNvSpPr/>
          <p:nvPr/>
        </p:nvSpPr>
        <p:spPr>
          <a:xfrm rot="202132">
            <a:off x="3488488" y="3133645"/>
            <a:ext cx="3464309" cy="200159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  <a:gd name="connsiteX0" fmla="*/ 3002 w 4663580"/>
              <a:gd name="connsiteY0" fmla="*/ 109487 h 274051"/>
              <a:gd name="connsiteX1" fmla="*/ 1991330 w 4663580"/>
              <a:gd name="connsiteY1" fmla="*/ 54514 h 274051"/>
              <a:gd name="connsiteX2" fmla="*/ 4660881 w 4663580"/>
              <a:gd name="connsiteY2" fmla="*/ 71639 h 274051"/>
              <a:gd name="connsiteX3" fmla="*/ 1669621 w 4663580"/>
              <a:gd name="connsiteY3" fmla="*/ 273264 h 274051"/>
              <a:gd name="connsiteX4" fmla="*/ 3002 w 4663580"/>
              <a:gd name="connsiteY4" fmla="*/ 109487 h 274051"/>
              <a:gd name="connsiteX0" fmla="*/ 3060 w 4641223"/>
              <a:gd name="connsiteY0" fmla="*/ 83198 h 272252"/>
              <a:gd name="connsiteX1" fmla="*/ 1968977 w 4641223"/>
              <a:gd name="connsiteY1" fmla="*/ 53440 h 272252"/>
              <a:gd name="connsiteX2" fmla="*/ 4638528 w 4641223"/>
              <a:gd name="connsiteY2" fmla="*/ 70565 h 272252"/>
              <a:gd name="connsiteX3" fmla="*/ 1647268 w 4641223"/>
              <a:gd name="connsiteY3" fmla="*/ 272190 h 272252"/>
              <a:gd name="connsiteX4" fmla="*/ 3060 w 4641223"/>
              <a:gd name="connsiteY4" fmla="*/ 83198 h 272252"/>
              <a:gd name="connsiteX0" fmla="*/ 2270 w 4640433"/>
              <a:gd name="connsiteY0" fmla="*/ 69613 h 258625"/>
              <a:gd name="connsiteX1" fmla="*/ 1971457 w 4640433"/>
              <a:gd name="connsiteY1" fmla="*/ 95418 h 258625"/>
              <a:gd name="connsiteX2" fmla="*/ 4637738 w 4640433"/>
              <a:gd name="connsiteY2" fmla="*/ 56980 h 258625"/>
              <a:gd name="connsiteX3" fmla="*/ 1646478 w 4640433"/>
              <a:gd name="connsiteY3" fmla="*/ 258605 h 258625"/>
              <a:gd name="connsiteX4" fmla="*/ 2270 w 4640433"/>
              <a:gd name="connsiteY4" fmla="*/ 69613 h 258625"/>
              <a:gd name="connsiteX0" fmla="*/ 3023 w 4641186"/>
              <a:gd name="connsiteY0" fmla="*/ 69613 h 258676"/>
              <a:gd name="connsiteX1" fmla="*/ 1972210 w 4641186"/>
              <a:gd name="connsiteY1" fmla="*/ 95418 h 258676"/>
              <a:gd name="connsiteX2" fmla="*/ 4638491 w 4641186"/>
              <a:gd name="connsiteY2" fmla="*/ 56980 h 258676"/>
              <a:gd name="connsiteX3" fmla="*/ 1647231 w 4641186"/>
              <a:gd name="connsiteY3" fmla="*/ 258605 h 258676"/>
              <a:gd name="connsiteX4" fmla="*/ 3023 w 4641186"/>
              <a:gd name="connsiteY4" fmla="*/ 69613 h 258676"/>
              <a:gd name="connsiteX0" fmla="*/ 3081 w 4619297"/>
              <a:gd name="connsiteY0" fmla="*/ 53520 h 275833"/>
              <a:gd name="connsiteX1" fmla="*/ 1950325 w 4619297"/>
              <a:gd name="connsiteY1" fmla="*/ 112478 h 275833"/>
              <a:gd name="connsiteX2" fmla="*/ 4616606 w 4619297"/>
              <a:gd name="connsiteY2" fmla="*/ 74040 h 275833"/>
              <a:gd name="connsiteX3" fmla="*/ 1625346 w 4619297"/>
              <a:gd name="connsiteY3" fmla="*/ 275665 h 275833"/>
              <a:gd name="connsiteX4" fmla="*/ 3081 w 4619297"/>
              <a:gd name="connsiteY4" fmla="*/ 53520 h 275833"/>
              <a:gd name="connsiteX0" fmla="*/ 2500 w 4618716"/>
              <a:gd name="connsiteY0" fmla="*/ 44566 h 266879"/>
              <a:gd name="connsiteX1" fmla="*/ 1963282 w 4618716"/>
              <a:gd name="connsiteY1" fmla="*/ 62901 h 266879"/>
              <a:gd name="connsiteX2" fmla="*/ 4616025 w 4618716"/>
              <a:gd name="connsiteY2" fmla="*/ 65086 h 266879"/>
              <a:gd name="connsiteX3" fmla="*/ 1624765 w 4618716"/>
              <a:gd name="connsiteY3" fmla="*/ 266711 h 266879"/>
              <a:gd name="connsiteX4" fmla="*/ 2500 w 4618716"/>
              <a:gd name="connsiteY4" fmla="*/ 44566 h 266879"/>
              <a:gd name="connsiteX0" fmla="*/ 2862 w 4619078"/>
              <a:gd name="connsiteY0" fmla="*/ 44566 h 266879"/>
              <a:gd name="connsiteX1" fmla="*/ 1963644 w 4619078"/>
              <a:gd name="connsiteY1" fmla="*/ 62901 h 266879"/>
              <a:gd name="connsiteX2" fmla="*/ 4616387 w 4619078"/>
              <a:gd name="connsiteY2" fmla="*/ 65086 h 266879"/>
              <a:gd name="connsiteX3" fmla="*/ 1625127 w 4619078"/>
              <a:gd name="connsiteY3" fmla="*/ 266711 h 266879"/>
              <a:gd name="connsiteX4" fmla="*/ 2862 w 4619078"/>
              <a:gd name="connsiteY4" fmla="*/ 44566 h 26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078" h="266879">
                <a:moveTo>
                  <a:pt x="2862" y="44566"/>
                </a:moveTo>
                <a:cubicBezTo>
                  <a:pt x="63480" y="-53370"/>
                  <a:pt x="1194723" y="59481"/>
                  <a:pt x="1963644" y="62901"/>
                </a:cubicBezTo>
                <a:cubicBezTo>
                  <a:pt x="2732565" y="66321"/>
                  <a:pt x="4620119" y="-81791"/>
                  <a:pt x="4616387" y="65086"/>
                </a:cubicBezTo>
                <a:cubicBezTo>
                  <a:pt x="4708839" y="222231"/>
                  <a:pt x="2394048" y="270131"/>
                  <a:pt x="1625127" y="266711"/>
                </a:cubicBezTo>
                <a:cubicBezTo>
                  <a:pt x="856206" y="263291"/>
                  <a:pt x="-57756" y="142502"/>
                  <a:pt x="2862" y="44566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6588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">
            <a:extLst>
              <a:ext uri="{FF2B5EF4-FFF2-40B4-BE49-F238E27FC236}">
                <a16:creationId xmlns:a16="http://schemas.microsoft.com/office/drawing/2014/main" id="{FEF7A8E0-0762-07C6-1CFB-8B62C46A0BD6}"/>
              </a:ext>
            </a:extLst>
          </p:cNvPr>
          <p:cNvSpPr/>
          <p:nvPr/>
        </p:nvSpPr>
        <p:spPr>
          <a:xfrm rot="576043">
            <a:off x="2217197" y="3254199"/>
            <a:ext cx="3497417" cy="291077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  <a:gd name="connsiteX0" fmla="*/ 3002 w 4663580"/>
              <a:gd name="connsiteY0" fmla="*/ 109487 h 274051"/>
              <a:gd name="connsiteX1" fmla="*/ 1991330 w 4663580"/>
              <a:gd name="connsiteY1" fmla="*/ 54514 h 274051"/>
              <a:gd name="connsiteX2" fmla="*/ 4660881 w 4663580"/>
              <a:gd name="connsiteY2" fmla="*/ 71639 h 274051"/>
              <a:gd name="connsiteX3" fmla="*/ 1669621 w 4663580"/>
              <a:gd name="connsiteY3" fmla="*/ 273264 h 274051"/>
              <a:gd name="connsiteX4" fmla="*/ 3002 w 4663580"/>
              <a:gd name="connsiteY4" fmla="*/ 109487 h 274051"/>
              <a:gd name="connsiteX0" fmla="*/ 3060 w 4641223"/>
              <a:gd name="connsiteY0" fmla="*/ 83198 h 272252"/>
              <a:gd name="connsiteX1" fmla="*/ 1968977 w 4641223"/>
              <a:gd name="connsiteY1" fmla="*/ 53440 h 272252"/>
              <a:gd name="connsiteX2" fmla="*/ 4638528 w 4641223"/>
              <a:gd name="connsiteY2" fmla="*/ 70565 h 272252"/>
              <a:gd name="connsiteX3" fmla="*/ 1647268 w 4641223"/>
              <a:gd name="connsiteY3" fmla="*/ 272190 h 272252"/>
              <a:gd name="connsiteX4" fmla="*/ 3060 w 4641223"/>
              <a:gd name="connsiteY4" fmla="*/ 83198 h 272252"/>
              <a:gd name="connsiteX0" fmla="*/ 2270 w 4640433"/>
              <a:gd name="connsiteY0" fmla="*/ 69613 h 258625"/>
              <a:gd name="connsiteX1" fmla="*/ 1971457 w 4640433"/>
              <a:gd name="connsiteY1" fmla="*/ 95418 h 258625"/>
              <a:gd name="connsiteX2" fmla="*/ 4637738 w 4640433"/>
              <a:gd name="connsiteY2" fmla="*/ 56980 h 258625"/>
              <a:gd name="connsiteX3" fmla="*/ 1646478 w 4640433"/>
              <a:gd name="connsiteY3" fmla="*/ 258605 h 258625"/>
              <a:gd name="connsiteX4" fmla="*/ 2270 w 4640433"/>
              <a:gd name="connsiteY4" fmla="*/ 69613 h 258625"/>
              <a:gd name="connsiteX0" fmla="*/ 3023 w 4641186"/>
              <a:gd name="connsiteY0" fmla="*/ 69613 h 258676"/>
              <a:gd name="connsiteX1" fmla="*/ 1972210 w 4641186"/>
              <a:gd name="connsiteY1" fmla="*/ 95418 h 258676"/>
              <a:gd name="connsiteX2" fmla="*/ 4638491 w 4641186"/>
              <a:gd name="connsiteY2" fmla="*/ 56980 h 258676"/>
              <a:gd name="connsiteX3" fmla="*/ 1647231 w 4641186"/>
              <a:gd name="connsiteY3" fmla="*/ 258605 h 258676"/>
              <a:gd name="connsiteX4" fmla="*/ 3023 w 4641186"/>
              <a:gd name="connsiteY4" fmla="*/ 69613 h 258676"/>
              <a:gd name="connsiteX0" fmla="*/ 3081 w 4619297"/>
              <a:gd name="connsiteY0" fmla="*/ 53520 h 275833"/>
              <a:gd name="connsiteX1" fmla="*/ 1950325 w 4619297"/>
              <a:gd name="connsiteY1" fmla="*/ 112478 h 275833"/>
              <a:gd name="connsiteX2" fmla="*/ 4616606 w 4619297"/>
              <a:gd name="connsiteY2" fmla="*/ 74040 h 275833"/>
              <a:gd name="connsiteX3" fmla="*/ 1625346 w 4619297"/>
              <a:gd name="connsiteY3" fmla="*/ 275665 h 275833"/>
              <a:gd name="connsiteX4" fmla="*/ 3081 w 4619297"/>
              <a:gd name="connsiteY4" fmla="*/ 53520 h 275833"/>
              <a:gd name="connsiteX0" fmla="*/ 279 w 4617124"/>
              <a:gd name="connsiteY0" fmla="*/ 35507 h 310238"/>
              <a:gd name="connsiteX1" fmla="*/ 1947523 w 4617124"/>
              <a:gd name="connsiteY1" fmla="*/ 94465 h 310238"/>
              <a:gd name="connsiteX2" fmla="*/ 4613804 w 4617124"/>
              <a:gd name="connsiteY2" fmla="*/ 56027 h 310238"/>
              <a:gd name="connsiteX3" fmla="*/ 2074959 w 4617124"/>
              <a:gd name="connsiteY3" fmla="*/ 310154 h 310238"/>
              <a:gd name="connsiteX4" fmla="*/ 279 w 4617124"/>
              <a:gd name="connsiteY4" fmla="*/ 35507 h 310238"/>
              <a:gd name="connsiteX0" fmla="*/ 212 w 4617057"/>
              <a:gd name="connsiteY0" fmla="*/ 27899 h 302630"/>
              <a:gd name="connsiteX1" fmla="*/ 1963253 w 4617057"/>
              <a:gd name="connsiteY1" fmla="*/ 132571 h 302630"/>
              <a:gd name="connsiteX2" fmla="*/ 4613737 w 4617057"/>
              <a:gd name="connsiteY2" fmla="*/ 48419 h 302630"/>
              <a:gd name="connsiteX3" fmla="*/ 2074892 w 4617057"/>
              <a:gd name="connsiteY3" fmla="*/ 302546 h 302630"/>
              <a:gd name="connsiteX4" fmla="*/ 212 w 4617057"/>
              <a:gd name="connsiteY4" fmla="*/ 27899 h 302630"/>
              <a:gd name="connsiteX0" fmla="*/ 5707 w 4622552"/>
              <a:gd name="connsiteY0" fmla="*/ 46199 h 320930"/>
              <a:gd name="connsiteX1" fmla="*/ 1968748 w 4622552"/>
              <a:gd name="connsiteY1" fmla="*/ 150871 h 320930"/>
              <a:gd name="connsiteX2" fmla="*/ 4619232 w 4622552"/>
              <a:gd name="connsiteY2" fmla="*/ 66719 h 320930"/>
              <a:gd name="connsiteX3" fmla="*/ 2080387 w 4622552"/>
              <a:gd name="connsiteY3" fmla="*/ 320846 h 320930"/>
              <a:gd name="connsiteX4" fmla="*/ 5707 w 4622552"/>
              <a:gd name="connsiteY4" fmla="*/ 46199 h 320930"/>
              <a:gd name="connsiteX0" fmla="*/ 5682 w 4630487"/>
              <a:gd name="connsiteY0" fmla="*/ 41478 h 363967"/>
              <a:gd name="connsiteX1" fmla="*/ 1976680 w 4630487"/>
              <a:gd name="connsiteY1" fmla="*/ 193189 h 363967"/>
              <a:gd name="connsiteX2" fmla="*/ 4627164 w 4630487"/>
              <a:gd name="connsiteY2" fmla="*/ 109037 h 363967"/>
              <a:gd name="connsiteX3" fmla="*/ 2088319 w 4630487"/>
              <a:gd name="connsiteY3" fmla="*/ 363164 h 363967"/>
              <a:gd name="connsiteX4" fmla="*/ 5682 w 4630487"/>
              <a:gd name="connsiteY4" fmla="*/ 41478 h 363967"/>
              <a:gd name="connsiteX0" fmla="*/ 155 w 4624960"/>
              <a:gd name="connsiteY0" fmla="*/ 6711 h 329200"/>
              <a:gd name="connsiteX1" fmla="*/ 1986716 w 4624960"/>
              <a:gd name="connsiteY1" fmla="*/ 107404 h 329200"/>
              <a:gd name="connsiteX2" fmla="*/ 4621637 w 4624960"/>
              <a:gd name="connsiteY2" fmla="*/ 74270 h 329200"/>
              <a:gd name="connsiteX3" fmla="*/ 2082792 w 4624960"/>
              <a:gd name="connsiteY3" fmla="*/ 328397 h 329200"/>
              <a:gd name="connsiteX4" fmla="*/ 155 w 4624960"/>
              <a:gd name="connsiteY4" fmla="*/ 6711 h 329200"/>
              <a:gd name="connsiteX0" fmla="*/ 161 w 4566324"/>
              <a:gd name="connsiteY0" fmla="*/ 4614 h 412058"/>
              <a:gd name="connsiteX1" fmla="*/ 1928097 w 4566324"/>
              <a:gd name="connsiteY1" fmla="*/ 187802 h 412058"/>
              <a:gd name="connsiteX2" fmla="*/ 4563018 w 4566324"/>
              <a:gd name="connsiteY2" fmla="*/ 154668 h 412058"/>
              <a:gd name="connsiteX3" fmla="*/ 2024173 w 4566324"/>
              <a:gd name="connsiteY3" fmla="*/ 408795 h 412058"/>
              <a:gd name="connsiteX4" fmla="*/ 161 w 4566324"/>
              <a:gd name="connsiteY4" fmla="*/ 4614 h 412058"/>
              <a:gd name="connsiteX0" fmla="*/ 3457 w 4569620"/>
              <a:gd name="connsiteY0" fmla="*/ 34927 h 442371"/>
              <a:gd name="connsiteX1" fmla="*/ 1931393 w 4569620"/>
              <a:gd name="connsiteY1" fmla="*/ 218115 h 442371"/>
              <a:gd name="connsiteX2" fmla="*/ 4566314 w 4569620"/>
              <a:gd name="connsiteY2" fmla="*/ 184981 h 442371"/>
              <a:gd name="connsiteX3" fmla="*/ 2027469 w 4569620"/>
              <a:gd name="connsiteY3" fmla="*/ 439108 h 442371"/>
              <a:gd name="connsiteX4" fmla="*/ 3457 w 4569620"/>
              <a:gd name="connsiteY4" fmla="*/ 34927 h 442371"/>
              <a:gd name="connsiteX0" fmla="*/ 3394 w 4600810"/>
              <a:gd name="connsiteY0" fmla="*/ 39551 h 391583"/>
              <a:gd name="connsiteX1" fmla="*/ 1962574 w 4600810"/>
              <a:gd name="connsiteY1" fmla="*/ 169070 h 391583"/>
              <a:gd name="connsiteX2" fmla="*/ 4597495 w 4600810"/>
              <a:gd name="connsiteY2" fmla="*/ 135936 h 391583"/>
              <a:gd name="connsiteX3" fmla="*/ 2058650 w 4600810"/>
              <a:gd name="connsiteY3" fmla="*/ 390063 h 391583"/>
              <a:gd name="connsiteX4" fmla="*/ 3394 w 4600810"/>
              <a:gd name="connsiteY4" fmla="*/ 39551 h 391583"/>
              <a:gd name="connsiteX0" fmla="*/ 667 w 4598083"/>
              <a:gd name="connsiteY0" fmla="*/ 52625 h 404657"/>
              <a:gd name="connsiteX1" fmla="*/ 1959847 w 4598083"/>
              <a:gd name="connsiteY1" fmla="*/ 182144 h 404657"/>
              <a:gd name="connsiteX2" fmla="*/ 4594768 w 4598083"/>
              <a:gd name="connsiteY2" fmla="*/ 149010 h 404657"/>
              <a:gd name="connsiteX3" fmla="*/ 2055923 w 4598083"/>
              <a:gd name="connsiteY3" fmla="*/ 403137 h 404657"/>
              <a:gd name="connsiteX4" fmla="*/ 667 w 4598083"/>
              <a:gd name="connsiteY4" fmla="*/ 52625 h 404657"/>
              <a:gd name="connsiteX0" fmla="*/ 667 w 4598083"/>
              <a:gd name="connsiteY0" fmla="*/ 46938 h 398970"/>
              <a:gd name="connsiteX1" fmla="*/ 1959847 w 4598083"/>
              <a:gd name="connsiteY1" fmla="*/ 176457 h 398970"/>
              <a:gd name="connsiteX2" fmla="*/ 4594768 w 4598083"/>
              <a:gd name="connsiteY2" fmla="*/ 143323 h 398970"/>
              <a:gd name="connsiteX3" fmla="*/ 2055923 w 4598083"/>
              <a:gd name="connsiteY3" fmla="*/ 397450 h 398970"/>
              <a:gd name="connsiteX4" fmla="*/ 667 w 4598083"/>
              <a:gd name="connsiteY4" fmla="*/ 46938 h 398970"/>
              <a:gd name="connsiteX0" fmla="*/ 667 w 4598083"/>
              <a:gd name="connsiteY0" fmla="*/ 54398 h 406430"/>
              <a:gd name="connsiteX1" fmla="*/ 1959847 w 4598083"/>
              <a:gd name="connsiteY1" fmla="*/ 183917 h 406430"/>
              <a:gd name="connsiteX2" fmla="*/ 4594768 w 4598083"/>
              <a:gd name="connsiteY2" fmla="*/ 150783 h 406430"/>
              <a:gd name="connsiteX3" fmla="*/ 2055923 w 4598083"/>
              <a:gd name="connsiteY3" fmla="*/ 404910 h 406430"/>
              <a:gd name="connsiteX4" fmla="*/ 667 w 4598083"/>
              <a:gd name="connsiteY4" fmla="*/ 54398 h 406430"/>
              <a:gd name="connsiteX0" fmla="*/ 667 w 4598083"/>
              <a:gd name="connsiteY0" fmla="*/ 52152 h 404184"/>
              <a:gd name="connsiteX1" fmla="*/ 1959847 w 4598083"/>
              <a:gd name="connsiteY1" fmla="*/ 181671 h 404184"/>
              <a:gd name="connsiteX2" fmla="*/ 4594768 w 4598083"/>
              <a:gd name="connsiteY2" fmla="*/ 148537 h 404184"/>
              <a:gd name="connsiteX3" fmla="*/ 2055923 w 4598083"/>
              <a:gd name="connsiteY3" fmla="*/ 402664 h 404184"/>
              <a:gd name="connsiteX4" fmla="*/ 667 w 4598083"/>
              <a:gd name="connsiteY4" fmla="*/ 52152 h 404184"/>
              <a:gd name="connsiteX0" fmla="*/ 369 w 4597785"/>
              <a:gd name="connsiteY0" fmla="*/ 35514 h 387546"/>
              <a:gd name="connsiteX1" fmla="*/ 1959549 w 4597785"/>
              <a:gd name="connsiteY1" fmla="*/ 165033 h 387546"/>
              <a:gd name="connsiteX2" fmla="*/ 4594470 w 4597785"/>
              <a:gd name="connsiteY2" fmla="*/ 131899 h 387546"/>
              <a:gd name="connsiteX3" fmla="*/ 2055625 w 4597785"/>
              <a:gd name="connsiteY3" fmla="*/ 386026 h 387546"/>
              <a:gd name="connsiteX4" fmla="*/ 369 w 4597785"/>
              <a:gd name="connsiteY4" fmla="*/ 35514 h 387546"/>
              <a:gd name="connsiteX0" fmla="*/ 1466 w 4598882"/>
              <a:gd name="connsiteY0" fmla="*/ 3901 h 355933"/>
              <a:gd name="connsiteX1" fmla="*/ 2368557 w 4598882"/>
              <a:gd name="connsiteY1" fmla="*/ 161194 h 355933"/>
              <a:gd name="connsiteX2" fmla="*/ 4595567 w 4598882"/>
              <a:gd name="connsiteY2" fmla="*/ 100286 h 355933"/>
              <a:gd name="connsiteX3" fmla="*/ 2056722 w 4598882"/>
              <a:gd name="connsiteY3" fmla="*/ 354413 h 355933"/>
              <a:gd name="connsiteX4" fmla="*/ 1466 w 4598882"/>
              <a:gd name="connsiteY4" fmla="*/ 3901 h 355933"/>
              <a:gd name="connsiteX0" fmla="*/ 1485 w 4579470"/>
              <a:gd name="connsiteY0" fmla="*/ 3004 h 433488"/>
              <a:gd name="connsiteX1" fmla="*/ 2349151 w 4579470"/>
              <a:gd name="connsiteY1" fmla="*/ 236161 h 433488"/>
              <a:gd name="connsiteX2" fmla="*/ 4576161 w 4579470"/>
              <a:gd name="connsiteY2" fmla="*/ 175253 h 433488"/>
              <a:gd name="connsiteX3" fmla="*/ 2037316 w 4579470"/>
              <a:gd name="connsiteY3" fmla="*/ 429380 h 433488"/>
              <a:gd name="connsiteX4" fmla="*/ 1485 w 4579470"/>
              <a:gd name="connsiteY4" fmla="*/ 3004 h 433488"/>
              <a:gd name="connsiteX0" fmla="*/ 2014 w 4579999"/>
              <a:gd name="connsiteY0" fmla="*/ 27329 h 457813"/>
              <a:gd name="connsiteX1" fmla="*/ 2349680 w 4579999"/>
              <a:gd name="connsiteY1" fmla="*/ 260486 h 457813"/>
              <a:gd name="connsiteX2" fmla="*/ 4576690 w 4579999"/>
              <a:gd name="connsiteY2" fmla="*/ 199578 h 457813"/>
              <a:gd name="connsiteX3" fmla="*/ 2037845 w 4579999"/>
              <a:gd name="connsiteY3" fmla="*/ 453705 h 457813"/>
              <a:gd name="connsiteX4" fmla="*/ 2014 w 4579999"/>
              <a:gd name="connsiteY4" fmla="*/ 27329 h 457813"/>
              <a:gd name="connsiteX0" fmla="*/ 1919 w 4662072"/>
              <a:gd name="connsiteY0" fmla="*/ 33170 h 374307"/>
              <a:gd name="connsiteX1" fmla="*/ 2431729 w 4662072"/>
              <a:gd name="connsiteY1" fmla="*/ 179853 h 374307"/>
              <a:gd name="connsiteX2" fmla="*/ 4658739 w 4662072"/>
              <a:gd name="connsiteY2" fmla="*/ 118945 h 374307"/>
              <a:gd name="connsiteX3" fmla="*/ 2119894 w 4662072"/>
              <a:gd name="connsiteY3" fmla="*/ 373072 h 374307"/>
              <a:gd name="connsiteX4" fmla="*/ 1919 w 4662072"/>
              <a:gd name="connsiteY4" fmla="*/ 33170 h 374307"/>
              <a:gd name="connsiteX0" fmla="*/ 1919 w 4662072"/>
              <a:gd name="connsiteY0" fmla="*/ 30762 h 371899"/>
              <a:gd name="connsiteX1" fmla="*/ 2431729 w 4662072"/>
              <a:gd name="connsiteY1" fmla="*/ 177445 h 371899"/>
              <a:gd name="connsiteX2" fmla="*/ 4658739 w 4662072"/>
              <a:gd name="connsiteY2" fmla="*/ 116537 h 371899"/>
              <a:gd name="connsiteX3" fmla="*/ 2119894 w 4662072"/>
              <a:gd name="connsiteY3" fmla="*/ 370664 h 371899"/>
              <a:gd name="connsiteX4" fmla="*/ 1919 w 4662072"/>
              <a:gd name="connsiteY4" fmla="*/ 30762 h 371899"/>
              <a:gd name="connsiteX0" fmla="*/ 3069 w 4663222"/>
              <a:gd name="connsiteY0" fmla="*/ 46966 h 388103"/>
              <a:gd name="connsiteX1" fmla="*/ 2432879 w 4663222"/>
              <a:gd name="connsiteY1" fmla="*/ 193649 h 388103"/>
              <a:gd name="connsiteX2" fmla="*/ 4659889 w 4663222"/>
              <a:gd name="connsiteY2" fmla="*/ 132741 h 388103"/>
              <a:gd name="connsiteX3" fmla="*/ 2121044 w 4663222"/>
              <a:gd name="connsiteY3" fmla="*/ 386868 h 388103"/>
              <a:gd name="connsiteX4" fmla="*/ 3069 w 4663222"/>
              <a:gd name="connsiteY4" fmla="*/ 46966 h 38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3222" h="388103">
                <a:moveTo>
                  <a:pt x="3069" y="46966"/>
                </a:moveTo>
                <a:cubicBezTo>
                  <a:pt x="80862" y="-118636"/>
                  <a:pt x="1153542" y="208020"/>
                  <a:pt x="2432879" y="193649"/>
                </a:cubicBezTo>
                <a:cubicBezTo>
                  <a:pt x="3712216" y="179278"/>
                  <a:pt x="4663621" y="-14136"/>
                  <a:pt x="4659889" y="132741"/>
                </a:cubicBezTo>
                <a:cubicBezTo>
                  <a:pt x="4752341" y="289886"/>
                  <a:pt x="2897181" y="401164"/>
                  <a:pt x="2121044" y="386868"/>
                </a:cubicBezTo>
                <a:cubicBezTo>
                  <a:pt x="1344907" y="372572"/>
                  <a:pt x="-74724" y="212568"/>
                  <a:pt x="3069" y="46966"/>
                </a:cubicBezTo>
                <a:close/>
              </a:path>
            </a:pathLst>
          </a:custGeom>
          <a:solidFill>
            <a:schemeClr val="bg1">
              <a:lumMod val="85000"/>
              <a:alpha val="6588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C1ECD58D-CEA5-51A5-A248-0DC4C7873C3A}"/>
              </a:ext>
            </a:extLst>
          </p:cNvPr>
          <p:cNvSpPr/>
          <p:nvPr/>
        </p:nvSpPr>
        <p:spPr>
          <a:xfrm rot="21294010">
            <a:off x="4394276" y="2741600"/>
            <a:ext cx="3514420" cy="296209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  <a:gd name="connsiteX0" fmla="*/ 3002 w 4663580"/>
              <a:gd name="connsiteY0" fmla="*/ 109487 h 274051"/>
              <a:gd name="connsiteX1" fmla="*/ 1991330 w 4663580"/>
              <a:gd name="connsiteY1" fmla="*/ 54514 h 274051"/>
              <a:gd name="connsiteX2" fmla="*/ 4660881 w 4663580"/>
              <a:gd name="connsiteY2" fmla="*/ 71639 h 274051"/>
              <a:gd name="connsiteX3" fmla="*/ 1669621 w 4663580"/>
              <a:gd name="connsiteY3" fmla="*/ 273264 h 274051"/>
              <a:gd name="connsiteX4" fmla="*/ 3002 w 4663580"/>
              <a:gd name="connsiteY4" fmla="*/ 109487 h 274051"/>
              <a:gd name="connsiteX0" fmla="*/ 3060 w 4641223"/>
              <a:gd name="connsiteY0" fmla="*/ 83198 h 272252"/>
              <a:gd name="connsiteX1" fmla="*/ 1968977 w 4641223"/>
              <a:gd name="connsiteY1" fmla="*/ 53440 h 272252"/>
              <a:gd name="connsiteX2" fmla="*/ 4638528 w 4641223"/>
              <a:gd name="connsiteY2" fmla="*/ 70565 h 272252"/>
              <a:gd name="connsiteX3" fmla="*/ 1647268 w 4641223"/>
              <a:gd name="connsiteY3" fmla="*/ 272190 h 272252"/>
              <a:gd name="connsiteX4" fmla="*/ 3060 w 4641223"/>
              <a:gd name="connsiteY4" fmla="*/ 83198 h 272252"/>
              <a:gd name="connsiteX0" fmla="*/ 2270 w 4640433"/>
              <a:gd name="connsiteY0" fmla="*/ 69613 h 258625"/>
              <a:gd name="connsiteX1" fmla="*/ 1971457 w 4640433"/>
              <a:gd name="connsiteY1" fmla="*/ 95418 h 258625"/>
              <a:gd name="connsiteX2" fmla="*/ 4637738 w 4640433"/>
              <a:gd name="connsiteY2" fmla="*/ 56980 h 258625"/>
              <a:gd name="connsiteX3" fmla="*/ 1646478 w 4640433"/>
              <a:gd name="connsiteY3" fmla="*/ 258605 h 258625"/>
              <a:gd name="connsiteX4" fmla="*/ 2270 w 4640433"/>
              <a:gd name="connsiteY4" fmla="*/ 69613 h 258625"/>
              <a:gd name="connsiteX0" fmla="*/ 3023 w 4641186"/>
              <a:gd name="connsiteY0" fmla="*/ 69613 h 258676"/>
              <a:gd name="connsiteX1" fmla="*/ 1972210 w 4641186"/>
              <a:gd name="connsiteY1" fmla="*/ 95418 h 258676"/>
              <a:gd name="connsiteX2" fmla="*/ 4638491 w 4641186"/>
              <a:gd name="connsiteY2" fmla="*/ 56980 h 258676"/>
              <a:gd name="connsiteX3" fmla="*/ 1647231 w 4641186"/>
              <a:gd name="connsiteY3" fmla="*/ 258605 h 258676"/>
              <a:gd name="connsiteX4" fmla="*/ 3023 w 4641186"/>
              <a:gd name="connsiteY4" fmla="*/ 69613 h 258676"/>
              <a:gd name="connsiteX0" fmla="*/ 3081 w 4619297"/>
              <a:gd name="connsiteY0" fmla="*/ 53520 h 275833"/>
              <a:gd name="connsiteX1" fmla="*/ 1950325 w 4619297"/>
              <a:gd name="connsiteY1" fmla="*/ 112478 h 275833"/>
              <a:gd name="connsiteX2" fmla="*/ 4616606 w 4619297"/>
              <a:gd name="connsiteY2" fmla="*/ 74040 h 275833"/>
              <a:gd name="connsiteX3" fmla="*/ 1625346 w 4619297"/>
              <a:gd name="connsiteY3" fmla="*/ 275665 h 275833"/>
              <a:gd name="connsiteX4" fmla="*/ 3081 w 4619297"/>
              <a:gd name="connsiteY4" fmla="*/ 53520 h 275833"/>
              <a:gd name="connsiteX0" fmla="*/ 279 w 4617124"/>
              <a:gd name="connsiteY0" fmla="*/ 35507 h 310238"/>
              <a:gd name="connsiteX1" fmla="*/ 1947523 w 4617124"/>
              <a:gd name="connsiteY1" fmla="*/ 94465 h 310238"/>
              <a:gd name="connsiteX2" fmla="*/ 4613804 w 4617124"/>
              <a:gd name="connsiteY2" fmla="*/ 56027 h 310238"/>
              <a:gd name="connsiteX3" fmla="*/ 2074959 w 4617124"/>
              <a:gd name="connsiteY3" fmla="*/ 310154 h 310238"/>
              <a:gd name="connsiteX4" fmla="*/ 279 w 4617124"/>
              <a:gd name="connsiteY4" fmla="*/ 35507 h 310238"/>
              <a:gd name="connsiteX0" fmla="*/ 212 w 4617057"/>
              <a:gd name="connsiteY0" fmla="*/ 27899 h 302630"/>
              <a:gd name="connsiteX1" fmla="*/ 1963253 w 4617057"/>
              <a:gd name="connsiteY1" fmla="*/ 132571 h 302630"/>
              <a:gd name="connsiteX2" fmla="*/ 4613737 w 4617057"/>
              <a:gd name="connsiteY2" fmla="*/ 48419 h 302630"/>
              <a:gd name="connsiteX3" fmla="*/ 2074892 w 4617057"/>
              <a:gd name="connsiteY3" fmla="*/ 302546 h 302630"/>
              <a:gd name="connsiteX4" fmla="*/ 212 w 4617057"/>
              <a:gd name="connsiteY4" fmla="*/ 27899 h 302630"/>
              <a:gd name="connsiteX0" fmla="*/ 5707 w 4622552"/>
              <a:gd name="connsiteY0" fmla="*/ 46199 h 320930"/>
              <a:gd name="connsiteX1" fmla="*/ 1968748 w 4622552"/>
              <a:gd name="connsiteY1" fmla="*/ 150871 h 320930"/>
              <a:gd name="connsiteX2" fmla="*/ 4619232 w 4622552"/>
              <a:gd name="connsiteY2" fmla="*/ 66719 h 320930"/>
              <a:gd name="connsiteX3" fmla="*/ 2080387 w 4622552"/>
              <a:gd name="connsiteY3" fmla="*/ 320846 h 320930"/>
              <a:gd name="connsiteX4" fmla="*/ 5707 w 4622552"/>
              <a:gd name="connsiteY4" fmla="*/ 46199 h 320930"/>
              <a:gd name="connsiteX0" fmla="*/ 5682 w 4630487"/>
              <a:gd name="connsiteY0" fmla="*/ 41478 h 363967"/>
              <a:gd name="connsiteX1" fmla="*/ 1976680 w 4630487"/>
              <a:gd name="connsiteY1" fmla="*/ 193189 h 363967"/>
              <a:gd name="connsiteX2" fmla="*/ 4627164 w 4630487"/>
              <a:gd name="connsiteY2" fmla="*/ 109037 h 363967"/>
              <a:gd name="connsiteX3" fmla="*/ 2088319 w 4630487"/>
              <a:gd name="connsiteY3" fmla="*/ 363164 h 363967"/>
              <a:gd name="connsiteX4" fmla="*/ 5682 w 4630487"/>
              <a:gd name="connsiteY4" fmla="*/ 41478 h 363967"/>
              <a:gd name="connsiteX0" fmla="*/ 155 w 4624960"/>
              <a:gd name="connsiteY0" fmla="*/ 6711 h 329200"/>
              <a:gd name="connsiteX1" fmla="*/ 1986716 w 4624960"/>
              <a:gd name="connsiteY1" fmla="*/ 107404 h 329200"/>
              <a:gd name="connsiteX2" fmla="*/ 4621637 w 4624960"/>
              <a:gd name="connsiteY2" fmla="*/ 74270 h 329200"/>
              <a:gd name="connsiteX3" fmla="*/ 2082792 w 4624960"/>
              <a:gd name="connsiteY3" fmla="*/ 328397 h 329200"/>
              <a:gd name="connsiteX4" fmla="*/ 155 w 4624960"/>
              <a:gd name="connsiteY4" fmla="*/ 6711 h 329200"/>
              <a:gd name="connsiteX0" fmla="*/ 161 w 4566324"/>
              <a:gd name="connsiteY0" fmla="*/ 4614 h 412058"/>
              <a:gd name="connsiteX1" fmla="*/ 1928097 w 4566324"/>
              <a:gd name="connsiteY1" fmla="*/ 187802 h 412058"/>
              <a:gd name="connsiteX2" fmla="*/ 4563018 w 4566324"/>
              <a:gd name="connsiteY2" fmla="*/ 154668 h 412058"/>
              <a:gd name="connsiteX3" fmla="*/ 2024173 w 4566324"/>
              <a:gd name="connsiteY3" fmla="*/ 408795 h 412058"/>
              <a:gd name="connsiteX4" fmla="*/ 161 w 4566324"/>
              <a:gd name="connsiteY4" fmla="*/ 4614 h 412058"/>
              <a:gd name="connsiteX0" fmla="*/ 3457 w 4569620"/>
              <a:gd name="connsiteY0" fmla="*/ 34927 h 442371"/>
              <a:gd name="connsiteX1" fmla="*/ 1931393 w 4569620"/>
              <a:gd name="connsiteY1" fmla="*/ 218115 h 442371"/>
              <a:gd name="connsiteX2" fmla="*/ 4566314 w 4569620"/>
              <a:gd name="connsiteY2" fmla="*/ 184981 h 442371"/>
              <a:gd name="connsiteX3" fmla="*/ 2027469 w 4569620"/>
              <a:gd name="connsiteY3" fmla="*/ 439108 h 442371"/>
              <a:gd name="connsiteX4" fmla="*/ 3457 w 4569620"/>
              <a:gd name="connsiteY4" fmla="*/ 34927 h 442371"/>
              <a:gd name="connsiteX0" fmla="*/ 3394 w 4600810"/>
              <a:gd name="connsiteY0" fmla="*/ 39551 h 391583"/>
              <a:gd name="connsiteX1" fmla="*/ 1962574 w 4600810"/>
              <a:gd name="connsiteY1" fmla="*/ 169070 h 391583"/>
              <a:gd name="connsiteX2" fmla="*/ 4597495 w 4600810"/>
              <a:gd name="connsiteY2" fmla="*/ 135936 h 391583"/>
              <a:gd name="connsiteX3" fmla="*/ 2058650 w 4600810"/>
              <a:gd name="connsiteY3" fmla="*/ 390063 h 391583"/>
              <a:gd name="connsiteX4" fmla="*/ 3394 w 4600810"/>
              <a:gd name="connsiteY4" fmla="*/ 39551 h 391583"/>
              <a:gd name="connsiteX0" fmla="*/ 667 w 4598083"/>
              <a:gd name="connsiteY0" fmla="*/ 52625 h 404657"/>
              <a:gd name="connsiteX1" fmla="*/ 1959847 w 4598083"/>
              <a:gd name="connsiteY1" fmla="*/ 182144 h 404657"/>
              <a:gd name="connsiteX2" fmla="*/ 4594768 w 4598083"/>
              <a:gd name="connsiteY2" fmla="*/ 149010 h 404657"/>
              <a:gd name="connsiteX3" fmla="*/ 2055923 w 4598083"/>
              <a:gd name="connsiteY3" fmla="*/ 403137 h 404657"/>
              <a:gd name="connsiteX4" fmla="*/ 667 w 4598083"/>
              <a:gd name="connsiteY4" fmla="*/ 52625 h 404657"/>
              <a:gd name="connsiteX0" fmla="*/ 667 w 4598083"/>
              <a:gd name="connsiteY0" fmla="*/ 46938 h 398970"/>
              <a:gd name="connsiteX1" fmla="*/ 1959847 w 4598083"/>
              <a:gd name="connsiteY1" fmla="*/ 176457 h 398970"/>
              <a:gd name="connsiteX2" fmla="*/ 4594768 w 4598083"/>
              <a:gd name="connsiteY2" fmla="*/ 143323 h 398970"/>
              <a:gd name="connsiteX3" fmla="*/ 2055923 w 4598083"/>
              <a:gd name="connsiteY3" fmla="*/ 397450 h 398970"/>
              <a:gd name="connsiteX4" fmla="*/ 667 w 4598083"/>
              <a:gd name="connsiteY4" fmla="*/ 46938 h 398970"/>
              <a:gd name="connsiteX0" fmla="*/ 667 w 4598083"/>
              <a:gd name="connsiteY0" fmla="*/ 54398 h 406430"/>
              <a:gd name="connsiteX1" fmla="*/ 1959847 w 4598083"/>
              <a:gd name="connsiteY1" fmla="*/ 183917 h 406430"/>
              <a:gd name="connsiteX2" fmla="*/ 4594768 w 4598083"/>
              <a:gd name="connsiteY2" fmla="*/ 150783 h 406430"/>
              <a:gd name="connsiteX3" fmla="*/ 2055923 w 4598083"/>
              <a:gd name="connsiteY3" fmla="*/ 404910 h 406430"/>
              <a:gd name="connsiteX4" fmla="*/ 667 w 4598083"/>
              <a:gd name="connsiteY4" fmla="*/ 54398 h 406430"/>
              <a:gd name="connsiteX0" fmla="*/ 667 w 4598083"/>
              <a:gd name="connsiteY0" fmla="*/ 52152 h 404184"/>
              <a:gd name="connsiteX1" fmla="*/ 1959847 w 4598083"/>
              <a:gd name="connsiteY1" fmla="*/ 181671 h 404184"/>
              <a:gd name="connsiteX2" fmla="*/ 4594768 w 4598083"/>
              <a:gd name="connsiteY2" fmla="*/ 148537 h 404184"/>
              <a:gd name="connsiteX3" fmla="*/ 2055923 w 4598083"/>
              <a:gd name="connsiteY3" fmla="*/ 402664 h 404184"/>
              <a:gd name="connsiteX4" fmla="*/ 667 w 4598083"/>
              <a:gd name="connsiteY4" fmla="*/ 52152 h 404184"/>
              <a:gd name="connsiteX0" fmla="*/ 369 w 4597785"/>
              <a:gd name="connsiteY0" fmla="*/ 35514 h 387546"/>
              <a:gd name="connsiteX1" fmla="*/ 1959549 w 4597785"/>
              <a:gd name="connsiteY1" fmla="*/ 165033 h 387546"/>
              <a:gd name="connsiteX2" fmla="*/ 4594470 w 4597785"/>
              <a:gd name="connsiteY2" fmla="*/ 131899 h 387546"/>
              <a:gd name="connsiteX3" fmla="*/ 2055625 w 4597785"/>
              <a:gd name="connsiteY3" fmla="*/ 386026 h 387546"/>
              <a:gd name="connsiteX4" fmla="*/ 369 w 4597785"/>
              <a:gd name="connsiteY4" fmla="*/ 35514 h 387546"/>
              <a:gd name="connsiteX0" fmla="*/ 1466 w 4598882"/>
              <a:gd name="connsiteY0" fmla="*/ 3901 h 355933"/>
              <a:gd name="connsiteX1" fmla="*/ 2368557 w 4598882"/>
              <a:gd name="connsiteY1" fmla="*/ 161194 h 355933"/>
              <a:gd name="connsiteX2" fmla="*/ 4595567 w 4598882"/>
              <a:gd name="connsiteY2" fmla="*/ 100286 h 355933"/>
              <a:gd name="connsiteX3" fmla="*/ 2056722 w 4598882"/>
              <a:gd name="connsiteY3" fmla="*/ 354413 h 355933"/>
              <a:gd name="connsiteX4" fmla="*/ 1466 w 4598882"/>
              <a:gd name="connsiteY4" fmla="*/ 3901 h 355933"/>
              <a:gd name="connsiteX0" fmla="*/ 1485 w 4579470"/>
              <a:gd name="connsiteY0" fmla="*/ 3004 h 433488"/>
              <a:gd name="connsiteX1" fmla="*/ 2349151 w 4579470"/>
              <a:gd name="connsiteY1" fmla="*/ 236161 h 433488"/>
              <a:gd name="connsiteX2" fmla="*/ 4576161 w 4579470"/>
              <a:gd name="connsiteY2" fmla="*/ 175253 h 433488"/>
              <a:gd name="connsiteX3" fmla="*/ 2037316 w 4579470"/>
              <a:gd name="connsiteY3" fmla="*/ 429380 h 433488"/>
              <a:gd name="connsiteX4" fmla="*/ 1485 w 4579470"/>
              <a:gd name="connsiteY4" fmla="*/ 3004 h 433488"/>
              <a:gd name="connsiteX0" fmla="*/ 2014 w 4579999"/>
              <a:gd name="connsiteY0" fmla="*/ 27329 h 457813"/>
              <a:gd name="connsiteX1" fmla="*/ 2349680 w 4579999"/>
              <a:gd name="connsiteY1" fmla="*/ 260486 h 457813"/>
              <a:gd name="connsiteX2" fmla="*/ 4576690 w 4579999"/>
              <a:gd name="connsiteY2" fmla="*/ 199578 h 457813"/>
              <a:gd name="connsiteX3" fmla="*/ 2037845 w 4579999"/>
              <a:gd name="connsiteY3" fmla="*/ 453705 h 457813"/>
              <a:gd name="connsiteX4" fmla="*/ 2014 w 4579999"/>
              <a:gd name="connsiteY4" fmla="*/ 27329 h 457813"/>
              <a:gd name="connsiteX0" fmla="*/ 1919 w 4662072"/>
              <a:gd name="connsiteY0" fmla="*/ 33170 h 374307"/>
              <a:gd name="connsiteX1" fmla="*/ 2431729 w 4662072"/>
              <a:gd name="connsiteY1" fmla="*/ 179853 h 374307"/>
              <a:gd name="connsiteX2" fmla="*/ 4658739 w 4662072"/>
              <a:gd name="connsiteY2" fmla="*/ 118945 h 374307"/>
              <a:gd name="connsiteX3" fmla="*/ 2119894 w 4662072"/>
              <a:gd name="connsiteY3" fmla="*/ 373072 h 374307"/>
              <a:gd name="connsiteX4" fmla="*/ 1919 w 4662072"/>
              <a:gd name="connsiteY4" fmla="*/ 33170 h 374307"/>
              <a:gd name="connsiteX0" fmla="*/ 1919 w 4662072"/>
              <a:gd name="connsiteY0" fmla="*/ 30762 h 371899"/>
              <a:gd name="connsiteX1" fmla="*/ 2431729 w 4662072"/>
              <a:gd name="connsiteY1" fmla="*/ 177445 h 371899"/>
              <a:gd name="connsiteX2" fmla="*/ 4658739 w 4662072"/>
              <a:gd name="connsiteY2" fmla="*/ 116537 h 371899"/>
              <a:gd name="connsiteX3" fmla="*/ 2119894 w 4662072"/>
              <a:gd name="connsiteY3" fmla="*/ 370664 h 371899"/>
              <a:gd name="connsiteX4" fmla="*/ 1919 w 4662072"/>
              <a:gd name="connsiteY4" fmla="*/ 30762 h 371899"/>
              <a:gd name="connsiteX0" fmla="*/ 3069 w 4663222"/>
              <a:gd name="connsiteY0" fmla="*/ 46966 h 388103"/>
              <a:gd name="connsiteX1" fmla="*/ 2432879 w 4663222"/>
              <a:gd name="connsiteY1" fmla="*/ 193649 h 388103"/>
              <a:gd name="connsiteX2" fmla="*/ 4659889 w 4663222"/>
              <a:gd name="connsiteY2" fmla="*/ 132741 h 388103"/>
              <a:gd name="connsiteX3" fmla="*/ 2121044 w 4663222"/>
              <a:gd name="connsiteY3" fmla="*/ 386868 h 388103"/>
              <a:gd name="connsiteX4" fmla="*/ 3069 w 4663222"/>
              <a:gd name="connsiteY4" fmla="*/ 46966 h 388103"/>
              <a:gd name="connsiteX0" fmla="*/ 15504 w 4675657"/>
              <a:gd name="connsiteY0" fmla="*/ 1774 h 342911"/>
              <a:gd name="connsiteX1" fmla="*/ 3247337 w 4675657"/>
              <a:gd name="connsiteY1" fmla="*/ 196085 h 342911"/>
              <a:gd name="connsiteX2" fmla="*/ 4672324 w 4675657"/>
              <a:gd name="connsiteY2" fmla="*/ 87549 h 342911"/>
              <a:gd name="connsiteX3" fmla="*/ 2133479 w 4675657"/>
              <a:gd name="connsiteY3" fmla="*/ 341676 h 342911"/>
              <a:gd name="connsiteX4" fmla="*/ 15504 w 4675657"/>
              <a:gd name="connsiteY4" fmla="*/ 1774 h 342911"/>
              <a:gd name="connsiteX0" fmla="*/ 14 w 4664314"/>
              <a:gd name="connsiteY0" fmla="*/ 2550 h 375498"/>
              <a:gd name="connsiteX1" fmla="*/ 3231847 w 4664314"/>
              <a:gd name="connsiteY1" fmla="*/ 196861 h 375498"/>
              <a:gd name="connsiteX2" fmla="*/ 4656834 w 4664314"/>
              <a:gd name="connsiteY2" fmla="*/ 88325 h 375498"/>
              <a:gd name="connsiteX3" fmla="*/ 3192820 w 4664314"/>
              <a:gd name="connsiteY3" fmla="*/ 374512 h 375498"/>
              <a:gd name="connsiteX4" fmla="*/ 14 w 4664314"/>
              <a:gd name="connsiteY4" fmla="*/ 2550 h 375498"/>
              <a:gd name="connsiteX0" fmla="*/ 14 w 4634152"/>
              <a:gd name="connsiteY0" fmla="*/ 2286 h 446242"/>
              <a:gd name="connsiteX1" fmla="*/ 3201727 w 4634152"/>
              <a:gd name="connsiteY1" fmla="*/ 265755 h 446242"/>
              <a:gd name="connsiteX2" fmla="*/ 4626714 w 4634152"/>
              <a:gd name="connsiteY2" fmla="*/ 157219 h 446242"/>
              <a:gd name="connsiteX3" fmla="*/ 3162700 w 4634152"/>
              <a:gd name="connsiteY3" fmla="*/ 443406 h 446242"/>
              <a:gd name="connsiteX4" fmla="*/ 14 w 4634152"/>
              <a:gd name="connsiteY4" fmla="*/ 2286 h 446242"/>
              <a:gd name="connsiteX0" fmla="*/ 871 w 4635009"/>
              <a:gd name="connsiteY0" fmla="*/ 52549 h 496505"/>
              <a:gd name="connsiteX1" fmla="*/ 3202584 w 4635009"/>
              <a:gd name="connsiteY1" fmla="*/ 316018 h 496505"/>
              <a:gd name="connsiteX2" fmla="*/ 4627571 w 4635009"/>
              <a:gd name="connsiteY2" fmla="*/ 207482 h 496505"/>
              <a:gd name="connsiteX3" fmla="*/ 3163557 w 4635009"/>
              <a:gd name="connsiteY3" fmla="*/ 493669 h 496505"/>
              <a:gd name="connsiteX4" fmla="*/ 871 w 4635009"/>
              <a:gd name="connsiteY4" fmla="*/ 52549 h 496505"/>
              <a:gd name="connsiteX0" fmla="*/ 864 w 4660064"/>
              <a:gd name="connsiteY0" fmla="*/ 61663 h 401647"/>
              <a:gd name="connsiteX1" fmla="*/ 3227604 w 4660064"/>
              <a:gd name="connsiteY1" fmla="*/ 223588 h 401647"/>
              <a:gd name="connsiteX2" fmla="*/ 4652591 w 4660064"/>
              <a:gd name="connsiteY2" fmla="*/ 115052 h 401647"/>
              <a:gd name="connsiteX3" fmla="*/ 3188577 w 4660064"/>
              <a:gd name="connsiteY3" fmla="*/ 401239 h 401647"/>
              <a:gd name="connsiteX4" fmla="*/ 864 w 4660064"/>
              <a:gd name="connsiteY4" fmla="*/ 61663 h 401647"/>
              <a:gd name="connsiteX0" fmla="*/ 864 w 4712155"/>
              <a:gd name="connsiteY0" fmla="*/ 54961 h 394945"/>
              <a:gd name="connsiteX1" fmla="*/ 3227604 w 4712155"/>
              <a:gd name="connsiteY1" fmla="*/ 216886 h 394945"/>
              <a:gd name="connsiteX2" fmla="*/ 4652591 w 4712155"/>
              <a:gd name="connsiteY2" fmla="*/ 108350 h 394945"/>
              <a:gd name="connsiteX3" fmla="*/ 3188577 w 4712155"/>
              <a:gd name="connsiteY3" fmla="*/ 394537 h 394945"/>
              <a:gd name="connsiteX4" fmla="*/ 864 w 4712155"/>
              <a:gd name="connsiteY4" fmla="*/ 54961 h 394945"/>
              <a:gd name="connsiteX0" fmla="*/ 864 w 4685893"/>
              <a:gd name="connsiteY0" fmla="*/ 54961 h 394945"/>
              <a:gd name="connsiteX1" fmla="*/ 3227604 w 4685893"/>
              <a:gd name="connsiteY1" fmla="*/ 216886 h 394945"/>
              <a:gd name="connsiteX2" fmla="*/ 4652591 w 4685893"/>
              <a:gd name="connsiteY2" fmla="*/ 108350 h 394945"/>
              <a:gd name="connsiteX3" fmla="*/ 3188577 w 4685893"/>
              <a:gd name="connsiteY3" fmla="*/ 394537 h 394945"/>
              <a:gd name="connsiteX4" fmla="*/ 864 w 4685893"/>
              <a:gd name="connsiteY4" fmla="*/ 54961 h 39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893" h="394945">
                <a:moveTo>
                  <a:pt x="864" y="54961"/>
                </a:moveTo>
                <a:cubicBezTo>
                  <a:pt x="54598" y="-146056"/>
                  <a:pt x="1304938" y="273233"/>
                  <a:pt x="3227604" y="216886"/>
                </a:cubicBezTo>
                <a:cubicBezTo>
                  <a:pt x="5150270" y="160539"/>
                  <a:pt x="4597205" y="-91700"/>
                  <a:pt x="4652591" y="108350"/>
                </a:cubicBezTo>
                <a:cubicBezTo>
                  <a:pt x="4745043" y="265495"/>
                  <a:pt x="3963865" y="403435"/>
                  <a:pt x="3188577" y="394537"/>
                </a:cubicBezTo>
                <a:cubicBezTo>
                  <a:pt x="2413289" y="385639"/>
                  <a:pt x="-52870" y="255978"/>
                  <a:pt x="864" y="54961"/>
                </a:cubicBezTo>
                <a:close/>
              </a:path>
            </a:pathLst>
          </a:custGeom>
          <a:solidFill>
            <a:schemeClr val="bg1">
              <a:lumMod val="85000"/>
              <a:alpha val="6588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3E38C6-9247-85D4-542D-593ED04E803E}"/>
              </a:ext>
            </a:extLst>
          </p:cNvPr>
          <p:cNvSpPr txBox="1"/>
          <p:nvPr/>
        </p:nvSpPr>
        <p:spPr>
          <a:xfrm>
            <a:off x="7261318" y="3585865"/>
            <a:ext cx="16369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Ion density raised  </a:t>
            </a:r>
          </a:p>
          <a:p>
            <a:r>
              <a:rPr lang="en-US" sz="1350" dirty="0"/>
              <a:t>positive charge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A21B06-77B3-F12C-9CD5-04ABFDE59420}"/>
              </a:ext>
            </a:extLst>
          </p:cNvPr>
          <p:cNvSpPr txBox="1"/>
          <p:nvPr/>
        </p:nvSpPr>
        <p:spPr>
          <a:xfrm>
            <a:off x="3181351" y="4292294"/>
            <a:ext cx="30332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Ion density lowered - negative charge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97D180-0592-FCBD-D9F8-6E74590DFCDF}"/>
              </a:ext>
            </a:extLst>
          </p:cNvPr>
          <p:cNvSpPr txBox="1"/>
          <p:nvPr/>
        </p:nvSpPr>
        <p:spPr>
          <a:xfrm>
            <a:off x="7462188" y="1408412"/>
            <a:ext cx="17780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Ion density lowered  </a:t>
            </a:r>
          </a:p>
          <a:p>
            <a:r>
              <a:rPr lang="en-US" sz="1350" dirty="0"/>
              <a:t>negative charge</a:t>
            </a: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B42BEB17-0FEA-475D-B5AE-2F5F26558F09}"/>
              </a:ext>
            </a:extLst>
          </p:cNvPr>
          <p:cNvSpPr/>
          <p:nvPr/>
        </p:nvSpPr>
        <p:spPr>
          <a:xfrm>
            <a:off x="7764483" y="1905867"/>
            <a:ext cx="140885" cy="72119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8A9F4129-2201-7985-E60D-1913F909081F}"/>
              </a:ext>
            </a:extLst>
          </p:cNvPr>
          <p:cNvSpPr/>
          <p:nvPr/>
        </p:nvSpPr>
        <p:spPr>
          <a:xfrm rot="8282502">
            <a:off x="6948093" y="3237769"/>
            <a:ext cx="140885" cy="72119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9630AD43-3C0D-5105-6D9B-BDF533AEA6A3}"/>
              </a:ext>
            </a:extLst>
          </p:cNvPr>
          <p:cNvSpPr/>
          <p:nvPr/>
        </p:nvSpPr>
        <p:spPr>
          <a:xfrm rot="9730640">
            <a:off x="5201128" y="3641852"/>
            <a:ext cx="140885" cy="72119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E076C-D513-9EB3-F213-E292840703DB}"/>
              </a:ext>
            </a:extLst>
          </p:cNvPr>
          <p:cNvSpPr txBox="1"/>
          <p:nvPr/>
        </p:nvSpPr>
        <p:spPr>
          <a:xfrm>
            <a:off x="3270380" y="3190278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EC84-5D19-B335-3F9F-F8B3A09F3668}"/>
              </a:ext>
            </a:extLst>
          </p:cNvPr>
          <p:cNvSpPr txBox="1"/>
          <p:nvPr/>
        </p:nvSpPr>
        <p:spPr>
          <a:xfrm>
            <a:off x="3623498" y="3280448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D5495-A2E0-D1BB-F093-1152B45EF32A}"/>
              </a:ext>
            </a:extLst>
          </p:cNvPr>
          <p:cNvSpPr txBox="1"/>
          <p:nvPr/>
        </p:nvSpPr>
        <p:spPr>
          <a:xfrm>
            <a:off x="3712872" y="2978289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89FA18-836D-2727-48A9-CFB2FF3E7183}"/>
              </a:ext>
            </a:extLst>
          </p:cNvPr>
          <p:cNvSpPr txBox="1"/>
          <p:nvPr/>
        </p:nvSpPr>
        <p:spPr>
          <a:xfrm>
            <a:off x="2478782" y="2967187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AAC3B2-21AD-10F0-6E9A-093C8F7AC199}"/>
              </a:ext>
            </a:extLst>
          </p:cNvPr>
          <p:cNvSpPr txBox="1"/>
          <p:nvPr/>
        </p:nvSpPr>
        <p:spPr>
          <a:xfrm>
            <a:off x="4309259" y="3385484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E0BF9A-0BED-35C5-669B-C331BF4F22D5}"/>
              </a:ext>
            </a:extLst>
          </p:cNvPr>
          <p:cNvSpPr txBox="1"/>
          <p:nvPr/>
        </p:nvSpPr>
        <p:spPr>
          <a:xfrm>
            <a:off x="2934496" y="3094073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4F8530-26B6-E2CD-7AAF-FC6A44750711}"/>
              </a:ext>
            </a:extLst>
          </p:cNvPr>
          <p:cNvSpPr txBox="1"/>
          <p:nvPr/>
        </p:nvSpPr>
        <p:spPr>
          <a:xfrm>
            <a:off x="3970845" y="3340175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6B8774-66A4-F5CB-71C8-CDAF88E6DA13}"/>
              </a:ext>
            </a:extLst>
          </p:cNvPr>
          <p:cNvSpPr txBox="1"/>
          <p:nvPr/>
        </p:nvSpPr>
        <p:spPr>
          <a:xfrm>
            <a:off x="4608297" y="2782638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22A48E-F6B7-13F4-BF91-29DBF54430E3}"/>
              </a:ext>
            </a:extLst>
          </p:cNvPr>
          <p:cNvSpPr txBox="1"/>
          <p:nvPr/>
        </p:nvSpPr>
        <p:spPr>
          <a:xfrm>
            <a:off x="4934740" y="2807233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646D1F-86F6-DE51-7C79-FBC351FE322E}"/>
              </a:ext>
            </a:extLst>
          </p:cNvPr>
          <p:cNvSpPr txBox="1"/>
          <p:nvPr/>
        </p:nvSpPr>
        <p:spPr>
          <a:xfrm>
            <a:off x="4567101" y="3412063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7A1DD0-8F27-D09F-FCDC-F276529EF42F}"/>
              </a:ext>
            </a:extLst>
          </p:cNvPr>
          <p:cNvSpPr txBox="1"/>
          <p:nvPr/>
        </p:nvSpPr>
        <p:spPr>
          <a:xfrm>
            <a:off x="4838230" y="3435987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2755AB-4809-63E8-935E-BEAE4C6AF7B5}"/>
              </a:ext>
            </a:extLst>
          </p:cNvPr>
          <p:cNvSpPr txBox="1"/>
          <p:nvPr/>
        </p:nvSpPr>
        <p:spPr>
          <a:xfrm>
            <a:off x="5159863" y="3454592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5C316C-5962-A8FC-F19C-83249AE7D576}"/>
              </a:ext>
            </a:extLst>
          </p:cNvPr>
          <p:cNvSpPr txBox="1"/>
          <p:nvPr/>
        </p:nvSpPr>
        <p:spPr>
          <a:xfrm>
            <a:off x="5481496" y="3473196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70A583F-674D-B620-CEB8-9622272F27EE}"/>
              </a:ext>
            </a:extLst>
          </p:cNvPr>
          <p:cNvSpPr txBox="1"/>
          <p:nvPr/>
        </p:nvSpPr>
        <p:spPr>
          <a:xfrm>
            <a:off x="5236305" y="2813853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26E507-8C20-D6A1-5112-35782C3C5843}"/>
              </a:ext>
            </a:extLst>
          </p:cNvPr>
          <p:cNvSpPr txBox="1"/>
          <p:nvPr/>
        </p:nvSpPr>
        <p:spPr>
          <a:xfrm>
            <a:off x="5453631" y="2808419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CF73AB-F292-EC96-5930-2D9BED8A7FC4}"/>
              </a:ext>
            </a:extLst>
          </p:cNvPr>
          <p:cNvSpPr txBox="1"/>
          <p:nvPr/>
        </p:nvSpPr>
        <p:spPr>
          <a:xfrm>
            <a:off x="5670957" y="2802986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237B65C-9EC3-836F-90D1-BEB251D66CDB}"/>
              </a:ext>
            </a:extLst>
          </p:cNvPr>
          <p:cNvSpPr txBox="1"/>
          <p:nvPr/>
        </p:nvSpPr>
        <p:spPr>
          <a:xfrm>
            <a:off x="5888283" y="2797552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6E9995-5631-FB46-90CB-AE09D8B8198A}"/>
              </a:ext>
            </a:extLst>
          </p:cNvPr>
          <p:cNvSpPr txBox="1"/>
          <p:nvPr/>
        </p:nvSpPr>
        <p:spPr>
          <a:xfrm>
            <a:off x="6105609" y="2790196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1FBB2D4-9D28-CDB0-C592-AE20EFFA589D}"/>
              </a:ext>
            </a:extLst>
          </p:cNvPr>
          <p:cNvSpPr txBox="1"/>
          <p:nvPr/>
        </p:nvSpPr>
        <p:spPr>
          <a:xfrm>
            <a:off x="6322935" y="2784762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DA38645-B029-EF2B-0F2A-7E57DA2307ED}"/>
              </a:ext>
            </a:extLst>
          </p:cNvPr>
          <p:cNvSpPr txBox="1"/>
          <p:nvPr/>
        </p:nvSpPr>
        <p:spPr>
          <a:xfrm>
            <a:off x="6540261" y="2779329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730324C-A198-981F-8B67-B478ADA9ABDC}"/>
              </a:ext>
            </a:extLst>
          </p:cNvPr>
          <p:cNvSpPr txBox="1"/>
          <p:nvPr/>
        </p:nvSpPr>
        <p:spPr>
          <a:xfrm>
            <a:off x="6757587" y="2749971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1A22248-3C33-BB75-8A87-2937E56B9E05}"/>
              </a:ext>
            </a:extLst>
          </p:cNvPr>
          <p:cNvSpPr txBox="1"/>
          <p:nvPr/>
        </p:nvSpPr>
        <p:spPr>
          <a:xfrm>
            <a:off x="6974913" y="2720613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490653C-4BE1-04A1-62B3-954F75FE52BA}"/>
              </a:ext>
            </a:extLst>
          </p:cNvPr>
          <p:cNvSpPr txBox="1"/>
          <p:nvPr/>
        </p:nvSpPr>
        <p:spPr>
          <a:xfrm>
            <a:off x="7192239" y="2691255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BAF7E7-E00B-956A-5998-0E2424CF062D}"/>
              </a:ext>
            </a:extLst>
          </p:cNvPr>
          <p:cNvSpPr txBox="1"/>
          <p:nvPr/>
        </p:nvSpPr>
        <p:spPr>
          <a:xfrm>
            <a:off x="7409565" y="2645947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25975F8-E4A7-FF78-017D-87480B2C9902}"/>
              </a:ext>
            </a:extLst>
          </p:cNvPr>
          <p:cNvSpPr txBox="1"/>
          <p:nvPr/>
        </p:nvSpPr>
        <p:spPr>
          <a:xfrm>
            <a:off x="7626891" y="2584690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0F6001-9D0A-D641-4A7D-524F9706042B}"/>
              </a:ext>
            </a:extLst>
          </p:cNvPr>
          <p:cNvSpPr txBox="1"/>
          <p:nvPr/>
        </p:nvSpPr>
        <p:spPr>
          <a:xfrm>
            <a:off x="3978688" y="3012841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434BB6D-16B2-9358-9B87-139B441316D2}"/>
              </a:ext>
            </a:extLst>
          </p:cNvPr>
          <p:cNvSpPr txBox="1"/>
          <p:nvPr/>
        </p:nvSpPr>
        <p:spPr>
          <a:xfrm>
            <a:off x="4244503" y="3047394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119CCA4-B078-1D8C-E532-053EF904D1D7}"/>
              </a:ext>
            </a:extLst>
          </p:cNvPr>
          <p:cNvSpPr txBox="1"/>
          <p:nvPr/>
        </p:nvSpPr>
        <p:spPr>
          <a:xfrm>
            <a:off x="4510319" y="3081946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BA79E0C-111E-7A01-FB1D-073E3169C847}"/>
              </a:ext>
            </a:extLst>
          </p:cNvPr>
          <p:cNvSpPr txBox="1"/>
          <p:nvPr/>
        </p:nvSpPr>
        <p:spPr>
          <a:xfrm>
            <a:off x="4776135" y="3092574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76E2E4F-E4FE-2070-71EA-242E9DB87013}"/>
              </a:ext>
            </a:extLst>
          </p:cNvPr>
          <p:cNvSpPr txBox="1"/>
          <p:nvPr/>
        </p:nvSpPr>
        <p:spPr>
          <a:xfrm>
            <a:off x="5041951" y="3103203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98BCBD4-7CC0-EBEB-FEAF-FCB83434BD13}"/>
              </a:ext>
            </a:extLst>
          </p:cNvPr>
          <p:cNvSpPr txBox="1"/>
          <p:nvPr/>
        </p:nvSpPr>
        <p:spPr>
          <a:xfrm>
            <a:off x="5307766" y="3113831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B8FB4E-AF69-0BD1-B15A-152462241BBC}"/>
              </a:ext>
            </a:extLst>
          </p:cNvPr>
          <p:cNvSpPr txBox="1"/>
          <p:nvPr/>
        </p:nvSpPr>
        <p:spPr>
          <a:xfrm>
            <a:off x="5573582" y="3124459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4435253-AFF7-EB6A-6021-B6F6E2CE90EE}"/>
              </a:ext>
            </a:extLst>
          </p:cNvPr>
          <p:cNvSpPr txBox="1"/>
          <p:nvPr/>
        </p:nvSpPr>
        <p:spPr>
          <a:xfrm>
            <a:off x="5839398" y="3135087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6009AA-3869-4ACE-EA1F-B61CDE55F98A}"/>
              </a:ext>
            </a:extLst>
          </p:cNvPr>
          <p:cNvSpPr txBox="1"/>
          <p:nvPr/>
        </p:nvSpPr>
        <p:spPr>
          <a:xfrm>
            <a:off x="6105214" y="3137741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2274D7-35A0-6533-8AAC-9E1EFBE36685}"/>
              </a:ext>
            </a:extLst>
          </p:cNvPr>
          <p:cNvSpPr txBox="1"/>
          <p:nvPr/>
        </p:nvSpPr>
        <p:spPr>
          <a:xfrm>
            <a:off x="6371029" y="3140394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18B631A-229C-4C3C-BE6E-26F37CF02973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4608297" y="2932679"/>
            <a:ext cx="0" cy="269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A502542-9EDB-ED44-6B56-7688B77970AE}"/>
              </a:ext>
            </a:extLst>
          </p:cNvPr>
          <p:cNvCxnSpPr>
            <a:cxnSpLocks/>
          </p:cNvCxnSpPr>
          <p:nvPr/>
        </p:nvCxnSpPr>
        <p:spPr>
          <a:xfrm flipV="1">
            <a:off x="5041951" y="2983204"/>
            <a:ext cx="19965" cy="252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0C04FEC-3D37-DA11-E55C-022B2F7F8698}"/>
              </a:ext>
            </a:extLst>
          </p:cNvPr>
          <p:cNvCxnSpPr>
            <a:cxnSpLocks/>
          </p:cNvCxnSpPr>
          <p:nvPr/>
        </p:nvCxnSpPr>
        <p:spPr>
          <a:xfrm flipV="1">
            <a:off x="5483207" y="3009784"/>
            <a:ext cx="19965" cy="252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8DFC540-9D8F-BFCA-7673-D70369BA0EE5}"/>
              </a:ext>
            </a:extLst>
          </p:cNvPr>
          <p:cNvCxnSpPr>
            <a:cxnSpLocks/>
          </p:cNvCxnSpPr>
          <p:nvPr/>
        </p:nvCxnSpPr>
        <p:spPr>
          <a:xfrm flipV="1">
            <a:off x="5924462" y="3012440"/>
            <a:ext cx="19965" cy="252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E9B692F-F5F5-3DCE-E797-47A22361358E}"/>
              </a:ext>
            </a:extLst>
          </p:cNvPr>
          <p:cNvCxnSpPr>
            <a:cxnSpLocks/>
          </p:cNvCxnSpPr>
          <p:nvPr/>
        </p:nvCxnSpPr>
        <p:spPr>
          <a:xfrm flipV="1">
            <a:off x="6365718" y="3015096"/>
            <a:ext cx="19965" cy="252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C1AD51B-C906-A338-7E0E-AFF9F63755A3}"/>
              </a:ext>
            </a:extLst>
          </p:cNvPr>
          <p:cNvCxnSpPr>
            <a:cxnSpLocks/>
          </p:cNvCxnSpPr>
          <p:nvPr/>
        </p:nvCxnSpPr>
        <p:spPr>
          <a:xfrm flipH="1">
            <a:off x="3623498" y="3112804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72DED10-8C1B-CA46-19A4-392FBD4A53CB}"/>
              </a:ext>
            </a:extLst>
          </p:cNvPr>
          <p:cNvCxnSpPr>
            <a:cxnSpLocks/>
          </p:cNvCxnSpPr>
          <p:nvPr/>
        </p:nvCxnSpPr>
        <p:spPr>
          <a:xfrm flipH="1">
            <a:off x="3955270" y="3165439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13656C9-8651-FE6D-0751-499D352CF998}"/>
              </a:ext>
            </a:extLst>
          </p:cNvPr>
          <p:cNvCxnSpPr>
            <a:cxnSpLocks/>
          </p:cNvCxnSpPr>
          <p:nvPr/>
        </p:nvCxnSpPr>
        <p:spPr>
          <a:xfrm flipH="1">
            <a:off x="4287041" y="3254286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FB6C2D0-397F-073E-6C0B-F3BA699A8E10}"/>
              </a:ext>
            </a:extLst>
          </p:cNvPr>
          <p:cNvCxnSpPr>
            <a:cxnSpLocks/>
          </p:cNvCxnSpPr>
          <p:nvPr/>
        </p:nvCxnSpPr>
        <p:spPr>
          <a:xfrm flipH="1">
            <a:off x="4700254" y="3275803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24CD7FC-90B1-D278-8DD6-60DDFD64712E}"/>
              </a:ext>
            </a:extLst>
          </p:cNvPr>
          <p:cNvCxnSpPr>
            <a:cxnSpLocks/>
          </p:cNvCxnSpPr>
          <p:nvPr/>
        </p:nvCxnSpPr>
        <p:spPr>
          <a:xfrm flipH="1">
            <a:off x="5113466" y="3297319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FA06D464-EC16-2FA8-C847-DE3F2D3395AE}"/>
              </a:ext>
            </a:extLst>
          </p:cNvPr>
          <p:cNvCxnSpPr>
            <a:cxnSpLocks/>
          </p:cNvCxnSpPr>
          <p:nvPr/>
        </p:nvCxnSpPr>
        <p:spPr>
          <a:xfrm flipH="1">
            <a:off x="5526679" y="3318836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1DEC0CE-3F52-98DD-0AB7-0E4E2F082A9C}"/>
              </a:ext>
            </a:extLst>
          </p:cNvPr>
          <p:cNvCxnSpPr>
            <a:cxnSpLocks/>
          </p:cNvCxnSpPr>
          <p:nvPr/>
        </p:nvCxnSpPr>
        <p:spPr>
          <a:xfrm flipV="1">
            <a:off x="2394043" y="3098057"/>
            <a:ext cx="144450" cy="301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E3AFCC9-A014-B4B6-6F4B-F2DBD9205B65}"/>
              </a:ext>
            </a:extLst>
          </p:cNvPr>
          <p:cNvCxnSpPr>
            <a:cxnSpLocks/>
          </p:cNvCxnSpPr>
          <p:nvPr/>
        </p:nvCxnSpPr>
        <p:spPr>
          <a:xfrm flipV="1">
            <a:off x="2688107" y="3218882"/>
            <a:ext cx="164341" cy="3105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2AD3EDC-1F8B-B3C9-02E8-84D89DE394CB}"/>
              </a:ext>
            </a:extLst>
          </p:cNvPr>
          <p:cNvCxnSpPr>
            <a:cxnSpLocks/>
          </p:cNvCxnSpPr>
          <p:nvPr/>
        </p:nvCxnSpPr>
        <p:spPr>
          <a:xfrm flipV="1">
            <a:off x="3057125" y="3323757"/>
            <a:ext cx="109277" cy="3096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391B0E2-1198-BEEB-BD85-1CA156FE657F}"/>
              </a:ext>
            </a:extLst>
          </p:cNvPr>
          <p:cNvCxnSpPr>
            <a:cxnSpLocks/>
          </p:cNvCxnSpPr>
          <p:nvPr/>
        </p:nvCxnSpPr>
        <p:spPr>
          <a:xfrm flipV="1">
            <a:off x="3362966" y="3412683"/>
            <a:ext cx="117391" cy="2952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8887F54D-A064-DBB2-8399-26351D12A87D}"/>
              </a:ext>
            </a:extLst>
          </p:cNvPr>
          <p:cNvCxnSpPr>
            <a:cxnSpLocks/>
          </p:cNvCxnSpPr>
          <p:nvPr/>
        </p:nvCxnSpPr>
        <p:spPr>
          <a:xfrm flipV="1">
            <a:off x="3721835" y="3486022"/>
            <a:ext cx="110801" cy="2806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7425C57-5151-22B5-4AA6-9021582B4EDB}"/>
              </a:ext>
            </a:extLst>
          </p:cNvPr>
          <p:cNvCxnSpPr>
            <a:cxnSpLocks/>
          </p:cNvCxnSpPr>
          <p:nvPr/>
        </p:nvCxnSpPr>
        <p:spPr>
          <a:xfrm flipV="1">
            <a:off x="4053365" y="3535077"/>
            <a:ext cx="110801" cy="2806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903ED6C8-555F-C487-2CE7-DD9E37CB9BAA}"/>
              </a:ext>
            </a:extLst>
          </p:cNvPr>
          <p:cNvCxnSpPr>
            <a:cxnSpLocks/>
          </p:cNvCxnSpPr>
          <p:nvPr/>
        </p:nvCxnSpPr>
        <p:spPr>
          <a:xfrm flipV="1">
            <a:off x="4384895" y="3584131"/>
            <a:ext cx="110801" cy="2806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C17FF0B0-77FB-D487-6A1C-B8499A1F778E}"/>
              </a:ext>
            </a:extLst>
          </p:cNvPr>
          <p:cNvSpPr txBox="1"/>
          <p:nvPr/>
        </p:nvSpPr>
        <p:spPr>
          <a:xfrm>
            <a:off x="4520827" y="3636616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C4C7FFF-0E52-5C49-797D-4E69C9498370}"/>
              </a:ext>
            </a:extLst>
          </p:cNvPr>
          <p:cNvSpPr txBox="1"/>
          <p:nvPr/>
        </p:nvSpPr>
        <p:spPr>
          <a:xfrm>
            <a:off x="2131717" y="3045076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58700A9-A856-509E-B937-DB3D93A7A55E}"/>
              </a:ext>
            </a:extLst>
          </p:cNvPr>
          <p:cNvSpPr txBox="1"/>
          <p:nvPr/>
        </p:nvSpPr>
        <p:spPr>
          <a:xfrm>
            <a:off x="3419371" y="3050086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9EF84BA-D957-E1CA-C42B-871FA6B6D873}"/>
              </a:ext>
            </a:extLst>
          </p:cNvPr>
          <p:cNvSpPr txBox="1"/>
          <p:nvPr/>
        </p:nvSpPr>
        <p:spPr>
          <a:xfrm>
            <a:off x="4258399" y="2862604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0AC8C75-AF4B-B82A-FE53-043CB8971B99}"/>
              </a:ext>
            </a:extLst>
          </p:cNvPr>
          <p:cNvSpPr txBox="1"/>
          <p:nvPr/>
        </p:nvSpPr>
        <p:spPr>
          <a:xfrm>
            <a:off x="5623960" y="3336245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D6C28FA-1AFF-7FC4-E795-207AFF9B938C}"/>
              </a:ext>
            </a:extLst>
          </p:cNvPr>
          <p:cNvSpPr txBox="1"/>
          <p:nvPr/>
        </p:nvSpPr>
        <p:spPr>
          <a:xfrm>
            <a:off x="6511782" y="3035874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A4BC11-B506-D576-70EA-543A1F5512A1}"/>
              </a:ext>
            </a:extLst>
          </p:cNvPr>
          <p:cNvSpPr txBox="1"/>
          <p:nvPr/>
        </p:nvSpPr>
        <p:spPr>
          <a:xfrm>
            <a:off x="2806227" y="476179"/>
            <a:ext cx="290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 in the surface</a:t>
            </a:r>
          </a:p>
        </p:txBody>
      </p:sp>
    </p:spTree>
    <p:extLst>
      <p:ext uri="{BB962C8B-B14F-4D97-AF65-F5344CB8AC3E}">
        <p14:creationId xmlns:p14="http://schemas.microsoft.com/office/powerpoint/2010/main" val="607291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59D85-19A0-98C9-8DC2-E62206DF9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05" y="1282884"/>
            <a:ext cx="6169597" cy="2369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4C7FFE-4B4F-3B41-4399-B859C26D3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</a:t>
            </a:r>
            <a:r>
              <a:rPr lang="en-US" dirty="0"/>
              <a:t> X </a:t>
            </a:r>
            <a:r>
              <a:rPr lang="en-US" b="1" dirty="0"/>
              <a:t>B</a:t>
            </a:r>
            <a:r>
              <a:rPr lang="en-US" dirty="0"/>
              <a:t> drift – ion in magnetic and electric fields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BB473-01CB-211F-8E04-FC2F82BA022D}"/>
              </a:ext>
            </a:extLst>
          </p:cNvPr>
          <p:cNvSpPr txBox="1"/>
          <p:nvPr/>
        </p:nvSpPr>
        <p:spPr>
          <a:xfrm>
            <a:off x="1275907" y="4011133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  <a:r>
              <a:rPr lang="en-US" dirty="0"/>
              <a:t> field pointing at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C325F-2257-8F14-3138-72DEC4A19C88}"/>
              </a:ext>
            </a:extLst>
          </p:cNvPr>
          <p:cNvSpPr txBox="1"/>
          <p:nvPr/>
        </p:nvSpPr>
        <p:spPr>
          <a:xfrm>
            <a:off x="3157870" y="2093924"/>
            <a:ext cx="3513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3C442-1B8F-3536-37BF-46CD01A2A9FB}"/>
              </a:ext>
            </a:extLst>
          </p:cNvPr>
          <p:cNvSpPr txBox="1"/>
          <p:nvPr/>
        </p:nvSpPr>
        <p:spPr>
          <a:xfrm>
            <a:off x="2860519" y="1204709"/>
            <a:ext cx="110799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b="1" dirty="0" err="1"/>
              <a:t>v</a:t>
            </a:r>
            <a:r>
              <a:rPr lang="en-US" sz="1350" b="1" baseline="-25000" dirty="0" err="1"/>
              <a:t>EXB</a:t>
            </a:r>
            <a:r>
              <a:rPr lang="en-US" sz="1350" b="1" dirty="0"/>
              <a:t>= EXB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DBEC80-546B-9509-7BF7-8B4F74954651}"/>
              </a:ext>
            </a:extLst>
          </p:cNvPr>
          <p:cNvCxnSpPr>
            <a:cxnSpLocks/>
          </p:cNvCxnSpPr>
          <p:nvPr/>
        </p:nvCxnSpPr>
        <p:spPr>
          <a:xfrm flipV="1">
            <a:off x="3086100" y="2093924"/>
            <a:ext cx="0" cy="561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989001-B275-0676-2B25-A036BA83A711}"/>
              </a:ext>
            </a:extLst>
          </p:cNvPr>
          <p:cNvSpPr txBox="1"/>
          <p:nvPr/>
        </p:nvSpPr>
        <p:spPr>
          <a:xfrm>
            <a:off x="2003911" y="419878"/>
            <a:ext cx="4092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electric field in the surface causes </a:t>
            </a:r>
          </a:p>
          <a:p>
            <a:r>
              <a:rPr lang="en-US" dirty="0"/>
              <a:t>particle motion across the flux surface</a:t>
            </a:r>
          </a:p>
        </p:txBody>
      </p:sp>
    </p:spTree>
    <p:extLst>
      <p:ext uri="{BB962C8B-B14F-4D97-AF65-F5344CB8AC3E}">
        <p14:creationId xmlns:p14="http://schemas.microsoft.com/office/powerpoint/2010/main" val="2601529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A858A-BF20-BCCE-AA8E-9EAF86096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657277F-B575-DEAD-CFC2-61D41A428C7A}"/>
              </a:ext>
            </a:extLst>
          </p:cNvPr>
          <p:cNvSpPr/>
          <p:nvPr/>
        </p:nvSpPr>
        <p:spPr>
          <a:xfrm>
            <a:off x="1059084" y="1085126"/>
            <a:ext cx="6840638" cy="3099122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3537E36-A2F5-CF47-B216-7925C82C74B0}"/>
              </a:ext>
            </a:extLst>
          </p:cNvPr>
          <p:cNvSpPr/>
          <p:nvPr/>
        </p:nvSpPr>
        <p:spPr>
          <a:xfrm>
            <a:off x="3321658" y="2120017"/>
            <a:ext cx="2242268" cy="3727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F6D7EB-9D20-EDB2-9EBF-9CF24AEC28FE}"/>
              </a:ext>
            </a:extLst>
          </p:cNvPr>
          <p:cNvSpPr/>
          <p:nvPr/>
        </p:nvSpPr>
        <p:spPr>
          <a:xfrm>
            <a:off x="3259536" y="2271878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2853D0-5559-94B9-5AAF-6894A13C8C94}"/>
              </a:ext>
            </a:extLst>
          </p:cNvPr>
          <p:cNvSpPr/>
          <p:nvPr/>
        </p:nvSpPr>
        <p:spPr>
          <a:xfrm>
            <a:off x="5335010" y="2277275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F8D75F3-6F3E-FE7A-25AD-F819B1C972D0}"/>
              </a:ext>
            </a:extLst>
          </p:cNvPr>
          <p:cNvSpPr/>
          <p:nvPr/>
        </p:nvSpPr>
        <p:spPr>
          <a:xfrm rot="21266475">
            <a:off x="4771176" y="2346062"/>
            <a:ext cx="859907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D84D72-E422-5F2E-06DB-0104A72645DA}"/>
              </a:ext>
            </a:extLst>
          </p:cNvPr>
          <p:cNvSpPr/>
          <p:nvPr/>
        </p:nvSpPr>
        <p:spPr>
          <a:xfrm rot="318805">
            <a:off x="3248056" y="2346125"/>
            <a:ext cx="900100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F60A7F-6435-71B1-93EE-982A179BBBC8}"/>
              </a:ext>
            </a:extLst>
          </p:cNvPr>
          <p:cNvSpPr/>
          <p:nvPr/>
        </p:nvSpPr>
        <p:spPr>
          <a:xfrm rot="21266475">
            <a:off x="5452824" y="2314116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A5A8204-3279-4F0C-9292-00419AEADC01}"/>
              </a:ext>
            </a:extLst>
          </p:cNvPr>
          <p:cNvSpPr/>
          <p:nvPr/>
        </p:nvSpPr>
        <p:spPr>
          <a:xfrm rot="21266475">
            <a:off x="3258459" y="2303184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58975365-0A8D-3925-9834-9131BB9A7BF0}"/>
              </a:ext>
            </a:extLst>
          </p:cNvPr>
          <p:cNvSpPr/>
          <p:nvPr/>
        </p:nvSpPr>
        <p:spPr>
          <a:xfrm rot="10800000">
            <a:off x="2873416" y="1976374"/>
            <a:ext cx="3185932" cy="538223"/>
          </a:xfrm>
          <a:prstGeom prst="arc">
            <a:avLst>
              <a:gd name="adj1" fmla="val 10454552"/>
              <a:gd name="adj2" fmla="val 311665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7DBA783C-B3F5-36F5-38E1-A41EE8150354}"/>
              </a:ext>
            </a:extLst>
          </p:cNvPr>
          <p:cNvSpPr/>
          <p:nvPr/>
        </p:nvSpPr>
        <p:spPr>
          <a:xfrm>
            <a:off x="3238020" y="2096464"/>
            <a:ext cx="2413322" cy="538223"/>
          </a:xfrm>
          <a:prstGeom prst="arc">
            <a:avLst>
              <a:gd name="adj1" fmla="val 10652758"/>
              <a:gd name="adj2" fmla="val 223883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F1A124AA-EAE4-F86C-756A-CB9BA250C62D}"/>
              </a:ext>
            </a:extLst>
          </p:cNvPr>
          <p:cNvSpPr/>
          <p:nvPr/>
        </p:nvSpPr>
        <p:spPr>
          <a:xfrm>
            <a:off x="2455963" y="1851067"/>
            <a:ext cx="5437088" cy="1275070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656596"/>
              <a:gd name="connsiteX1" fmla="*/ 3490251 w 7249451"/>
              <a:gd name="connsiteY1" fmla="*/ 317444 h 1656596"/>
              <a:gd name="connsiteX2" fmla="*/ 1940852 w 7249451"/>
              <a:gd name="connsiteY2" fmla="*/ 54978 h 1656596"/>
              <a:gd name="connsiteX3" fmla="*/ 941785 w 7249451"/>
              <a:gd name="connsiteY3" fmla="*/ 4178 h 1656596"/>
              <a:gd name="connsiteX4" fmla="*/ 289852 w 7249451"/>
              <a:gd name="connsiteY4" fmla="*/ 122711 h 1656596"/>
              <a:gd name="connsiteX5" fmla="*/ 10451 w 7249451"/>
              <a:gd name="connsiteY5" fmla="*/ 419044 h 1656596"/>
              <a:gd name="connsiteX6" fmla="*/ 128985 w 7249451"/>
              <a:gd name="connsiteY6" fmla="*/ 749244 h 1656596"/>
              <a:gd name="connsiteX7" fmla="*/ 763985 w 7249451"/>
              <a:gd name="connsiteY7" fmla="*/ 1181045 h 1656596"/>
              <a:gd name="connsiteX8" fmla="*/ 1636051 w 7249451"/>
              <a:gd name="connsiteY8" fmla="*/ 1426578 h 1656596"/>
              <a:gd name="connsiteX9" fmla="*/ 2838318 w 7249451"/>
              <a:gd name="connsiteY9" fmla="*/ 1646711 h 1656596"/>
              <a:gd name="connsiteX10" fmla="*/ 5860918 w 7249451"/>
              <a:gd name="connsiteY10" fmla="*/ 1621311 h 1656596"/>
              <a:gd name="connsiteX11" fmla="*/ 7249451 w 7249451"/>
              <a:gd name="connsiteY11" fmla="*/ 1291112 h 1656596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702199"/>
              <a:gd name="connsiteX1" fmla="*/ 3490251 w 7249451"/>
              <a:gd name="connsiteY1" fmla="*/ 317444 h 1702199"/>
              <a:gd name="connsiteX2" fmla="*/ 1940852 w 7249451"/>
              <a:gd name="connsiteY2" fmla="*/ 54978 h 1702199"/>
              <a:gd name="connsiteX3" fmla="*/ 941785 w 7249451"/>
              <a:gd name="connsiteY3" fmla="*/ 4178 h 1702199"/>
              <a:gd name="connsiteX4" fmla="*/ 289852 w 7249451"/>
              <a:gd name="connsiteY4" fmla="*/ 122711 h 1702199"/>
              <a:gd name="connsiteX5" fmla="*/ 10451 w 7249451"/>
              <a:gd name="connsiteY5" fmla="*/ 419044 h 1702199"/>
              <a:gd name="connsiteX6" fmla="*/ 128985 w 7249451"/>
              <a:gd name="connsiteY6" fmla="*/ 749244 h 1702199"/>
              <a:gd name="connsiteX7" fmla="*/ 763985 w 7249451"/>
              <a:gd name="connsiteY7" fmla="*/ 1181045 h 1702199"/>
              <a:gd name="connsiteX8" fmla="*/ 1636051 w 7249451"/>
              <a:gd name="connsiteY8" fmla="*/ 1426578 h 1702199"/>
              <a:gd name="connsiteX9" fmla="*/ 2838318 w 7249451"/>
              <a:gd name="connsiteY9" fmla="*/ 1646711 h 1702199"/>
              <a:gd name="connsiteX10" fmla="*/ 5869385 w 7249451"/>
              <a:gd name="connsiteY10" fmla="*/ 1663644 h 1702199"/>
              <a:gd name="connsiteX11" fmla="*/ 7249451 w 7249451"/>
              <a:gd name="connsiteY11" fmla="*/ 1197979 h 1702199"/>
              <a:gd name="connsiteX0" fmla="*/ 4184519 w 7249451"/>
              <a:gd name="connsiteY0" fmla="*/ 579912 h 1700093"/>
              <a:gd name="connsiteX1" fmla="*/ 3490251 w 7249451"/>
              <a:gd name="connsiteY1" fmla="*/ 317444 h 1700093"/>
              <a:gd name="connsiteX2" fmla="*/ 1940852 w 7249451"/>
              <a:gd name="connsiteY2" fmla="*/ 54978 h 1700093"/>
              <a:gd name="connsiteX3" fmla="*/ 941785 w 7249451"/>
              <a:gd name="connsiteY3" fmla="*/ 4178 h 1700093"/>
              <a:gd name="connsiteX4" fmla="*/ 289852 w 7249451"/>
              <a:gd name="connsiteY4" fmla="*/ 122711 h 1700093"/>
              <a:gd name="connsiteX5" fmla="*/ 10451 w 7249451"/>
              <a:gd name="connsiteY5" fmla="*/ 419044 h 1700093"/>
              <a:gd name="connsiteX6" fmla="*/ 128985 w 7249451"/>
              <a:gd name="connsiteY6" fmla="*/ 749244 h 1700093"/>
              <a:gd name="connsiteX7" fmla="*/ 763985 w 7249451"/>
              <a:gd name="connsiteY7" fmla="*/ 1181045 h 1700093"/>
              <a:gd name="connsiteX8" fmla="*/ 1619118 w 7249451"/>
              <a:gd name="connsiteY8" fmla="*/ 1477378 h 1700093"/>
              <a:gd name="connsiteX9" fmla="*/ 2838318 w 7249451"/>
              <a:gd name="connsiteY9" fmla="*/ 1646711 h 1700093"/>
              <a:gd name="connsiteX10" fmla="*/ 5869385 w 7249451"/>
              <a:gd name="connsiteY10" fmla="*/ 1663644 h 1700093"/>
              <a:gd name="connsiteX11" fmla="*/ 7249451 w 7249451"/>
              <a:gd name="connsiteY11" fmla="*/ 1197979 h 170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9451" h="1700093">
                <a:moveTo>
                  <a:pt x="4184519" y="579912"/>
                </a:moveTo>
                <a:cubicBezTo>
                  <a:pt x="3907236" y="399995"/>
                  <a:pt x="3864195" y="404933"/>
                  <a:pt x="3490251" y="317444"/>
                </a:cubicBezTo>
                <a:cubicBezTo>
                  <a:pt x="3116307" y="229955"/>
                  <a:pt x="2365596" y="107189"/>
                  <a:pt x="1940852" y="54978"/>
                </a:cubicBezTo>
                <a:cubicBezTo>
                  <a:pt x="1516108" y="2767"/>
                  <a:pt x="1216952" y="-7111"/>
                  <a:pt x="941785" y="4178"/>
                </a:cubicBezTo>
                <a:cubicBezTo>
                  <a:pt x="666618" y="15467"/>
                  <a:pt x="445074" y="53567"/>
                  <a:pt x="289852" y="122711"/>
                </a:cubicBezTo>
                <a:cubicBezTo>
                  <a:pt x="134630" y="191855"/>
                  <a:pt x="37262" y="314622"/>
                  <a:pt x="10451" y="419044"/>
                </a:cubicBezTo>
                <a:cubicBezTo>
                  <a:pt x="-16360" y="523466"/>
                  <a:pt x="3396" y="622244"/>
                  <a:pt x="128985" y="749244"/>
                </a:cubicBezTo>
                <a:cubicBezTo>
                  <a:pt x="254574" y="876244"/>
                  <a:pt x="515629" y="1059689"/>
                  <a:pt x="763985" y="1181045"/>
                </a:cubicBezTo>
                <a:cubicBezTo>
                  <a:pt x="1012341" y="1302401"/>
                  <a:pt x="1273396" y="1399767"/>
                  <a:pt x="1619118" y="1477378"/>
                </a:cubicBezTo>
                <a:cubicBezTo>
                  <a:pt x="1964840" y="1554989"/>
                  <a:pt x="2129940" y="1615667"/>
                  <a:pt x="2838318" y="1646711"/>
                </a:cubicBezTo>
                <a:cubicBezTo>
                  <a:pt x="3546696" y="1677755"/>
                  <a:pt x="5410774" y="1739844"/>
                  <a:pt x="5869385" y="1663644"/>
                </a:cubicBezTo>
                <a:cubicBezTo>
                  <a:pt x="6353396" y="1638244"/>
                  <a:pt x="6967229" y="1621312"/>
                  <a:pt x="7249451" y="11979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226932F0-23FD-00B4-C33A-D9884069101C}"/>
              </a:ext>
            </a:extLst>
          </p:cNvPr>
          <p:cNvSpPr/>
          <p:nvPr/>
        </p:nvSpPr>
        <p:spPr>
          <a:xfrm>
            <a:off x="1985749" y="1661179"/>
            <a:ext cx="5659655" cy="1811351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596584"/>
              <a:gd name="connsiteY0" fmla="*/ 579912 h 2131009"/>
              <a:gd name="connsiteX1" fmla="*/ 3490251 w 7596584"/>
              <a:gd name="connsiteY1" fmla="*/ 317444 h 2131009"/>
              <a:gd name="connsiteX2" fmla="*/ 1940852 w 7596584"/>
              <a:gd name="connsiteY2" fmla="*/ 54978 h 2131009"/>
              <a:gd name="connsiteX3" fmla="*/ 941785 w 7596584"/>
              <a:gd name="connsiteY3" fmla="*/ 4178 h 2131009"/>
              <a:gd name="connsiteX4" fmla="*/ 289852 w 7596584"/>
              <a:gd name="connsiteY4" fmla="*/ 122711 h 2131009"/>
              <a:gd name="connsiteX5" fmla="*/ 10451 w 7596584"/>
              <a:gd name="connsiteY5" fmla="*/ 419044 h 2131009"/>
              <a:gd name="connsiteX6" fmla="*/ 128985 w 7596584"/>
              <a:gd name="connsiteY6" fmla="*/ 749244 h 2131009"/>
              <a:gd name="connsiteX7" fmla="*/ 763985 w 7596584"/>
              <a:gd name="connsiteY7" fmla="*/ 1181045 h 2131009"/>
              <a:gd name="connsiteX8" fmla="*/ 1636051 w 7596584"/>
              <a:gd name="connsiteY8" fmla="*/ 1426578 h 2131009"/>
              <a:gd name="connsiteX9" fmla="*/ 2838318 w 7596584"/>
              <a:gd name="connsiteY9" fmla="*/ 1646711 h 2131009"/>
              <a:gd name="connsiteX10" fmla="*/ 4345385 w 7596584"/>
              <a:gd name="connsiteY10" fmla="*/ 1731378 h 2131009"/>
              <a:gd name="connsiteX11" fmla="*/ 7596584 w 7596584"/>
              <a:gd name="connsiteY11" fmla="*/ 2053112 h 2131009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867517"/>
              <a:gd name="connsiteY0" fmla="*/ 579912 h 2025809"/>
              <a:gd name="connsiteX1" fmla="*/ 3490251 w 7867517"/>
              <a:gd name="connsiteY1" fmla="*/ 317444 h 2025809"/>
              <a:gd name="connsiteX2" fmla="*/ 1940852 w 7867517"/>
              <a:gd name="connsiteY2" fmla="*/ 54978 h 2025809"/>
              <a:gd name="connsiteX3" fmla="*/ 941785 w 7867517"/>
              <a:gd name="connsiteY3" fmla="*/ 4178 h 2025809"/>
              <a:gd name="connsiteX4" fmla="*/ 289852 w 7867517"/>
              <a:gd name="connsiteY4" fmla="*/ 122711 h 2025809"/>
              <a:gd name="connsiteX5" fmla="*/ 10451 w 7867517"/>
              <a:gd name="connsiteY5" fmla="*/ 419044 h 2025809"/>
              <a:gd name="connsiteX6" fmla="*/ 128985 w 7867517"/>
              <a:gd name="connsiteY6" fmla="*/ 749244 h 2025809"/>
              <a:gd name="connsiteX7" fmla="*/ 763985 w 7867517"/>
              <a:gd name="connsiteY7" fmla="*/ 1181045 h 2025809"/>
              <a:gd name="connsiteX8" fmla="*/ 1636051 w 7867517"/>
              <a:gd name="connsiteY8" fmla="*/ 1426578 h 2025809"/>
              <a:gd name="connsiteX9" fmla="*/ 2838318 w 7867517"/>
              <a:gd name="connsiteY9" fmla="*/ 1646711 h 2025809"/>
              <a:gd name="connsiteX10" fmla="*/ 4159119 w 7867517"/>
              <a:gd name="connsiteY10" fmla="*/ 1909178 h 2025809"/>
              <a:gd name="connsiteX11" fmla="*/ 7867517 w 7867517"/>
              <a:gd name="connsiteY11" fmla="*/ 1883779 h 2025809"/>
              <a:gd name="connsiteX0" fmla="*/ 4184519 w 8053784"/>
              <a:gd name="connsiteY0" fmla="*/ 579912 h 1951610"/>
              <a:gd name="connsiteX1" fmla="*/ 3490251 w 8053784"/>
              <a:gd name="connsiteY1" fmla="*/ 317444 h 1951610"/>
              <a:gd name="connsiteX2" fmla="*/ 1940852 w 8053784"/>
              <a:gd name="connsiteY2" fmla="*/ 54978 h 1951610"/>
              <a:gd name="connsiteX3" fmla="*/ 941785 w 8053784"/>
              <a:gd name="connsiteY3" fmla="*/ 4178 h 1951610"/>
              <a:gd name="connsiteX4" fmla="*/ 289852 w 8053784"/>
              <a:gd name="connsiteY4" fmla="*/ 122711 h 1951610"/>
              <a:gd name="connsiteX5" fmla="*/ 10451 w 8053784"/>
              <a:gd name="connsiteY5" fmla="*/ 419044 h 1951610"/>
              <a:gd name="connsiteX6" fmla="*/ 128985 w 8053784"/>
              <a:gd name="connsiteY6" fmla="*/ 749244 h 1951610"/>
              <a:gd name="connsiteX7" fmla="*/ 763985 w 8053784"/>
              <a:gd name="connsiteY7" fmla="*/ 1181045 h 1951610"/>
              <a:gd name="connsiteX8" fmla="*/ 1636051 w 8053784"/>
              <a:gd name="connsiteY8" fmla="*/ 1426578 h 1951610"/>
              <a:gd name="connsiteX9" fmla="*/ 2838318 w 8053784"/>
              <a:gd name="connsiteY9" fmla="*/ 1646711 h 1951610"/>
              <a:gd name="connsiteX10" fmla="*/ 4159119 w 8053784"/>
              <a:gd name="connsiteY10" fmla="*/ 1909178 h 1951610"/>
              <a:gd name="connsiteX11" fmla="*/ 8053784 w 8053784"/>
              <a:gd name="connsiteY11" fmla="*/ 1748313 h 195161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512179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723679 h 2155500"/>
              <a:gd name="connsiteX1" fmla="*/ 3778118 w 8053784"/>
              <a:gd name="connsiteY1" fmla="*/ 12477 h 2155500"/>
              <a:gd name="connsiteX2" fmla="*/ 1940852 w 8053784"/>
              <a:gd name="connsiteY2" fmla="*/ 266478 h 2155500"/>
              <a:gd name="connsiteX3" fmla="*/ 941785 w 8053784"/>
              <a:gd name="connsiteY3" fmla="*/ 215678 h 2155500"/>
              <a:gd name="connsiteX4" fmla="*/ 289852 w 8053784"/>
              <a:gd name="connsiteY4" fmla="*/ 334211 h 2155500"/>
              <a:gd name="connsiteX5" fmla="*/ 10451 w 8053784"/>
              <a:gd name="connsiteY5" fmla="*/ 630544 h 2155500"/>
              <a:gd name="connsiteX6" fmla="*/ 128985 w 8053784"/>
              <a:gd name="connsiteY6" fmla="*/ 960744 h 2155500"/>
              <a:gd name="connsiteX7" fmla="*/ 763985 w 8053784"/>
              <a:gd name="connsiteY7" fmla="*/ 1392545 h 2155500"/>
              <a:gd name="connsiteX8" fmla="*/ 1636051 w 8053784"/>
              <a:gd name="connsiteY8" fmla="*/ 1638078 h 2155500"/>
              <a:gd name="connsiteX9" fmla="*/ 2821384 w 8053784"/>
              <a:gd name="connsiteY9" fmla="*/ 1917477 h 2155500"/>
              <a:gd name="connsiteX10" fmla="*/ 4159119 w 8053784"/>
              <a:gd name="connsiteY10" fmla="*/ 2120678 h 2155500"/>
              <a:gd name="connsiteX11" fmla="*/ 8053784 w 8053784"/>
              <a:gd name="connsiteY11" fmla="*/ 1959813 h 2155500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1016022 h 2397043"/>
              <a:gd name="connsiteX1" fmla="*/ 4573985 w 8053784"/>
              <a:gd name="connsiteY1" fmla="*/ 440287 h 2397043"/>
              <a:gd name="connsiteX2" fmla="*/ 2025518 w 8053784"/>
              <a:gd name="connsiteY2" fmla="*/ 21 h 2397043"/>
              <a:gd name="connsiteX3" fmla="*/ 941785 w 8053784"/>
              <a:gd name="connsiteY3" fmla="*/ 457221 h 2397043"/>
              <a:gd name="connsiteX4" fmla="*/ 289852 w 8053784"/>
              <a:gd name="connsiteY4" fmla="*/ 575754 h 2397043"/>
              <a:gd name="connsiteX5" fmla="*/ 10451 w 8053784"/>
              <a:gd name="connsiteY5" fmla="*/ 872087 h 2397043"/>
              <a:gd name="connsiteX6" fmla="*/ 128985 w 8053784"/>
              <a:gd name="connsiteY6" fmla="*/ 1202287 h 2397043"/>
              <a:gd name="connsiteX7" fmla="*/ 763985 w 8053784"/>
              <a:gd name="connsiteY7" fmla="*/ 1634088 h 2397043"/>
              <a:gd name="connsiteX8" fmla="*/ 1636051 w 8053784"/>
              <a:gd name="connsiteY8" fmla="*/ 1879621 h 2397043"/>
              <a:gd name="connsiteX9" fmla="*/ 2821384 w 8053784"/>
              <a:gd name="connsiteY9" fmla="*/ 2159020 h 2397043"/>
              <a:gd name="connsiteX10" fmla="*/ 4159119 w 8053784"/>
              <a:gd name="connsiteY10" fmla="*/ 2362221 h 2397043"/>
              <a:gd name="connsiteX11" fmla="*/ 8053784 w 8053784"/>
              <a:gd name="connsiteY11" fmla="*/ 2201356 h 2397043"/>
              <a:gd name="connsiteX0" fmla="*/ 5547653 w 8053784"/>
              <a:gd name="connsiteY0" fmla="*/ 1020792 h 2401813"/>
              <a:gd name="connsiteX1" fmla="*/ 4573985 w 8053784"/>
              <a:gd name="connsiteY1" fmla="*/ 445057 h 2401813"/>
              <a:gd name="connsiteX2" fmla="*/ 2025518 w 8053784"/>
              <a:gd name="connsiteY2" fmla="*/ 4791 h 2401813"/>
              <a:gd name="connsiteX3" fmla="*/ 848652 w 8053784"/>
              <a:gd name="connsiteY3" fmla="*/ 233391 h 2401813"/>
              <a:gd name="connsiteX4" fmla="*/ 289852 w 8053784"/>
              <a:gd name="connsiteY4" fmla="*/ 580524 h 2401813"/>
              <a:gd name="connsiteX5" fmla="*/ 10451 w 8053784"/>
              <a:gd name="connsiteY5" fmla="*/ 876857 h 2401813"/>
              <a:gd name="connsiteX6" fmla="*/ 128985 w 8053784"/>
              <a:gd name="connsiteY6" fmla="*/ 1207057 h 2401813"/>
              <a:gd name="connsiteX7" fmla="*/ 763985 w 8053784"/>
              <a:gd name="connsiteY7" fmla="*/ 1638858 h 2401813"/>
              <a:gd name="connsiteX8" fmla="*/ 1636051 w 8053784"/>
              <a:gd name="connsiteY8" fmla="*/ 1884391 h 2401813"/>
              <a:gd name="connsiteX9" fmla="*/ 2821384 w 8053784"/>
              <a:gd name="connsiteY9" fmla="*/ 2163790 h 2401813"/>
              <a:gd name="connsiteX10" fmla="*/ 4159119 w 8053784"/>
              <a:gd name="connsiteY10" fmla="*/ 2366991 h 2401813"/>
              <a:gd name="connsiteX11" fmla="*/ 8053784 w 8053784"/>
              <a:gd name="connsiteY11" fmla="*/ 2206126 h 2401813"/>
              <a:gd name="connsiteX0" fmla="*/ 5455892 w 7962023"/>
              <a:gd name="connsiteY0" fmla="*/ 1020792 h 2401813"/>
              <a:gd name="connsiteX1" fmla="*/ 4482224 w 7962023"/>
              <a:gd name="connsiteY1" fmla="*/ 445057 h 2401813"/>
              <a:gd name="connsiteX2" fmla="*/ 1933757 w 7962023"/>
              <a:gd name="connsiteY2" fmla="*/ 4791 h 2401813"/>
              <a:gd name="connsiteX3" fmla="*/ 756891 w 7962023"/>
              <a:gd name="connsiteY3" fmla="*/ 233391 h 2401813"/>
              <a:gd name="connsiteX4" fmla="*/ 198091 w 7962023"/>
              <a:gd name="connsiteY4" fmla="*/ 580524 h 2401813"/>
              <a:gd name="connsiteX5" fmla="*/ 88024 w 7962023"/>
              <a:gd name="connsiteY5" fmla="*/ 953057 h 2401813"/>
              <a:gd name="connsiteX6" fmla="*/ 37224 w 7962023"/>
              <a:gd name="connsiteY6" fmla="*/ 1207057 h 2401813"/>
              <a:gd name="connsiteX7" fmla="*/ 672224 w 7962023"/>
              <a:gd name="connsiteY7" fmla="*/ 1638858 h 2401813"/>
              <a:gd name="connsiteX8" fmla="*/ 1544290 w 7962023"/>
              <a:gd name="connsiteY8" fmla="*/ 1884391 h 2401813"/>
              <a:gd name="connsiteX9" fmla="*/ 2729623 w 7962023"/>
              <a:gd name="connsiteY9" fmla="*/ 2163790 h 2401813"/>
              <a:gd name="connsiteX10" fmla="*/ 4067358 w 7962023"/>
              <a:gd name="connsiteY10" fmla="*/ 2366991 h 2401813"/>
              <a:gd name="connsiteX11" fmla="*/ 7962023 w 7962023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593431 w 7883230"/>
              <a:gd name="connsiteY7" fmla="*/ 16388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796631 w 7883230"/>
              <a:gd name="connsiteY7" fmla="*/ 15626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84829 w 7890960"/>
              <a:gd name="connsiteY0" fmla="*/ 1020792 h 2401813"/>
              <a:gd name="connsiteX1" fmla="*/ 4411161 w 7890960"/>
              <a:gd name="connsiteY1" fmla="*/ 445057 h 2401813"/>
              <a:gd name="connsiteX2" fmla="*/ 1862694 w 7890960"/>
              <a:gd name="connsiteY2" fmla="*/ 4791 h 2401813"/>
              <a:gd name="connsiteX3" fmla="*/ 685828 w 7890960"/>
              <a:gd name="connsiteY3" fmla="*/ 233391 h 2401813"/>
              <a:gd name="connsiteX4" fmla="*/ 127028 w 7890960"/>
              <a:gd name="connsiteY4" fmla="*/ 580524 h 2401813"/>
              <a:gd name="connsiteX5" fmla="*/ 16961 w 7890960"/>
              <a:gd name="connsiteY5" fmla="*/ 953057 h 2401813"/>
              <a:gd name="connsiteX6" fmla="*/ 389494 w 7890960"/>
              <a:gd name="connsiteY6" fmla="*/ 1291724 h 2401813"/>
              <a:gd name="connsiteX7" fmla="*/ 804361 w 7890960"/>
              <a:gd name="connsiteY7" fmla="*/ 1562658 h 2401813"/>
              <a:gd name="connsiteX8" fmla="*/ 1473227 w 7890960"/>
              <a:gd name="connsiteY8" fmla="*/ 1884391 h 2401813"/>
              <a:gd name="connsiteX9" fmla="*/ 2658560 w 7890960"/>
              <a:gd name="connsiteY9" fmla="*/ 2163790 h 2401813"/>
              <a:gd name="connsiteX10" fmla="*/ 3996295 w 7890960"/>
              <a:gd name="connsiteY10" fmla="*/ 2366991 h 2401813"/>
              <a:gd name="connsiteX11" fmla="*/ 7890960 w 7890960"/>
              <a:gd name="connsiteY11" fmla="*/ 2206126 h 2401813"/>
              <a:gd name="connsiteX0" fmla="*/ 5280781 w 7786912"/>
              <a:gd name="connsiteY0" fmla="*/ 1020792 h 2401813"/>
              <a:gd name="connsiteX1" fmla="*/ 4307113 w 7786912"/>
              <a:gd name="connsiteY1" fmla="*/ 445057 h 2401813"/>
              <a:gd name="connsiteX2" fmla="*/ 1758646 w 7786912"/>
              <a:gd name="connsiteY2" fmla="*/ 4791 h 2401813"/>
              <a:gd name="connsiteX3" fmla="*/ 581780 w 7786912"/>
              <a:gd name="connsiteY3" fmla="*/ 233391 h 2401813"/>
              <a:gd name="connsiteX4" fmla="*/ 22980 w 7786912"/>
              <a:gd name="connsiteY4" fmla="*/ 580524 h 2401813"/>
              <a:gd name="connsiteX5" fmla="*/ 124580 w 7786912"/>
              <a:gd name="connsiteY5" fmla="*/ 978457 h 2401813"/>
              <a:gd name="connsiteX6" fmla="*/ 285446 w 7786912"/>
              <a:gd name="connsiteY6" fmla="*/ 1291724 h 2401813"/>
              <a:gd name="connsiteX7" fmla="*/ 700313 w 7786912"/>
              <a:gd name="connsiteY7" fmla="*/ 1562658 h 2401813"/>
              <a:gd name="connsiteX8" fmla="*/ 1369179 w 7786912"/>
              <a:gd name="connsiteY8" fmla="*/ 1884391 h 2401813"/>
              <a:gd name="connsiteX9" fmla="*/ 2554512 w 7786912"/>
              <a:gd name="connsiteY9" fmla="*/ 2163790 h 2401813"/>
              <a:gd name="connsiteX10" fmla="*/ 3892247 w 7786912"/>
              <a:gd name="connsiteY10" fmla="*/ 2366991 h 2401813"/>
              <a:gd name="connsiteX11" fmla="*/ 7786912 w 7786912"/>
              <a:gd name="connsiteY11" fmla="*/ 2206126 h 2401813"/>
              <a:gd name="connsiteX0" fmla="*/ 5165313 w 7671444"/>
              <a:gd name="connsiteY0" fmla="*/ 1020998 h 2402019"/>
              <a:gd name="connsiteX1" fmla="*/ 4191645 w 7671444"/>
              <a:gd name="connsiteY1" fmla="*/ 445263 h 2402019"/>
              <a:gd name="connsiteX2" fmla="*/ 1643178 w 7671444"/>
              <a:gd name="connsiteY2" fmla="*/ 4997 h 2402019"/>
              <a:gd name="connsiteX3" fmla="*/ 466312 w 7671444"/>
              <a:gd name="connsiteY3" fmla="*/ 233597 h 2402019"/>
              <a:gd name="connsiteX4" fmla="*/ 68379 w 7671444"/>
              <a:gd name="connsiteY4" fmla="*/ 631530 h 2402019"/>
              <a:gd name="connsiteX5" fmla="*/ 9112 w 7671444"/>
              <a:gd name="connsiteY5" fmla="*/ 978663 h 2402019"/>
              <a:gd name="connsiteX6" fmla="*/ 169978 w 7671444"/>
              <a:gd name="connsiteY6" fmla="*/ 1291930 h 2402019"/>
              <a:gd name="connsiteX7" fmla="*/ 584845 w 7671444"/>
              <a:gd name="connsiteY7" fmla="*/ 1562864 h 2402019"/>
              <a:gd name="connsiteX8" fmla="*/ 1253711 w 7671444"/>
              <a:gd name="connsiteY8" fmla="*/ 1884597 h 2402019"/>
              <a:gd name="connsiteX9" fmla="*/ 2439044 w 7671444"/>
              <a:gd name="connsiteY9" fmla="*/ 2163996 h 2402019"/>
              <a:gd name="connsiteX10" fmla="*/ 3776779 w 7671444"/>
              <a:gd name="connsiteY10" fmla="*/ 2367197 h 2402019"/>
              <a:gd name="connsiteX11" fmla="*/ 7671444 w 7671444"/>
              <a:gd name="connsiteY11" fmla="*/ 2206332 h 2402019"/>
              <a:gd name="connsiteX0" fmla="*/ 5165313 w 7671444"/>
              <a:gd name="connsiteY0" fmla="*/ 988003 h 2369024"/>
              <a:gd name="connsiteX1" fmla="*/ 4191645 w 7671444"/>
              <a:gd name="connsiteY1" fmla="*/ 412268 h 2369024"/>
              <a:gd name="connsiteX2" fmla="*/ 2566045 w 7671444"/>
              <a:gd name="connsiteY2" fmla="*/ 5868 h 2369024"/>
              <a:gd name="connsiteX3" fmla="*/ 466312 w 7671444"/>
              <a:gd name="connsiteY3" fmla="*/ 200602 h 2369024"/>
              <a:gd name="connsiteX4" fmla="*/ 68379 w 7671444"/>
              <a:gd name="connsiteY4" fmla="*/ 598535 h 2369024"/>
              <a:gd name="connsiteX5" fmla="*/ 9112 w 7671444"/>
              <a:gd name="connsiteY5" fmla="*/ 945668 h 2369024"/>
              <a:gd name="connsiteX6" fmla="*/ 169978 w 7671444"/>
              <a:gd name="connsiteY6" fmla="*/ 1258935 h 2369024"/>
              <a:gd name="connsiteX7" fmla="*/ 584845 w 7671444"/>
              <a:gd name="connsiteY7" fmla="*/ 1529869 h 2369024"/>
              <a:gd name="connsiteX8" fmla="*/ 1253711 w 7671444"/>
              <a:gd name="connsiteY8" fmla="*/ 1851602 h 2369024"/>
              <a:gd name="connsiteX9" fmla="*/ 2439044 w 7671444"/>
              <a:gd name="connsiteY9" fmla="*/ 2131001 h 2369024"/>
              <a:gd name="connsiteX10" fmla="*/ 3776779 w 7671444"/>
              <a:gd name="connsiteY10" fmla="*/ 2334202 h 2369024"/>
              <a:gd name="connsiteX11" fmla="*/ 7671444 w 7671444"/>
              <a:gd name="connsiteY11" fmla="*/ 2173337 h 2369024"/>
              <a:gd name="connsiteX0" fmla="*/ 5165313 w 7671444"/>
              <a:gd name="connsiteY0" fmla="*/ 984933 h 2365954"/>
              <a:gd name="connsiteX1" fmla="*/ 4403312 w 7671444"/>
              <a:gd name="connsiteY1" fmla="*/ 332998 h 2365954"/>
              <a:gd name="connsiteX2" fmla="*/ 2566045 w 7671444"/>
              <a:gd name="connsiteY2" fmla="*/ 2798 h 2365954"/>
              <a:gd name="connsiteX3" fmla="*/ 466312 w 7671444"/>
              <a:gd name="connsiteY3" fmla="*/ 197532 h 2365954"/>
              <a:gd name="connsiteX4" fmla="*/ 68379 w 7671444"/>
              <a:gd name="connsiteY4" fmla="*/ 595465 h 2365954"/>
              <a:gd name="connsiteX5" fmla="*/ 9112 w 7671444"/>
              <a:gd name="connsiteY5" fmla="*/ 942598 h 2365954"/>
              <a:gd name="connsiteX6" fmla="*/ 169978 w 7671444"/>
              <a:gd name="connsiteY6" fmla="*/ 1255865 h 2365954"/>
              <a:gd name="connsiteX7" fmla="*/ 584845 w 7671444"/>
              <a:gd name="connsiteY7" fmla="*/ 1526799 h 2365954"/>
              <a:gd name="connsiteX8" fmla="*/ 1253711 w 7671444"/>
              <a:gd name="connsiteY8" fmla="*/ 1848532 h 2365954"/>
              <a:gd name="connsiteX9" fmla="*/ 2439044 w 7671444"/>
              <a:gd name="connsiteY9" fmla="*/ 2127931 h 2365954"/>
              <a:gd name="connsiteX10" fmla="*/ 3776779 w 7671444"/>
              <a:gd name="connsiteY10" fmla="*/ 2331132 h 2365954"/>
              <a:gd name="connsiteX11" fmla="*/ 7671444 w 7671444"/>
              <a:gd name="connsiteY11" fmla="*/ 2170267 h 2365954"/>
              <a:gd name="connsiteX0" fmla="*/ 5199828 w 7705959"/>
              <a:gd name="connsiteY0" fmla="*/ 1006056 h 2387077"/>
              <a:gd name="connsiteX1" fmla="*/ 4437827 w 7705959"/>
              <a:gd name="connsiteY1" fmla="*/ 354121 h 2387077"/>
              <a:gd name="connsiteX2" fmla="*/ 2600560 w 7705959"/>
              <a:gd name="connsiteY2" fmla="*/ 23921 h 2387077"/>
              <a:gd name="connsiteX3" fmla="*/ 1101960 w 7705959"/>
              <a:gd name="connsiteY3" fmla="*/ 91655 h 2387077"/>
              <a:gd name="connsiteX4" fmla="*/ 102894 w 7705959"/>
              <a:gd name="connsiteY4" fmla="*/ 616588 h 2387077"/>
              <a:gd name="connsiteX5" fmla="*/ 43627 w 7705959"/>
              <a:gd name="connsiteY5" fmla="*/ 963721 h 2387077"/>
              <a:gd name="connsiteX6" fmla="*/ 204493 w 7705959"/>
              <a:gd name="connsiteY6" fmla="*/ 1276988 h 2387077"/>
              <a:gd name="connsiteX7" fmla="*/ 619360 w 7705959"/>
              <a:gd name="connsiteY7" fmla="*/ 1547922 h 2387077"/>
              <a:gd name="connsiteX8" fmla="*/ 1288226 w 7705959"/>
              <a:gd name="connsiteY8" fmla="*/ 1869655 h 2387077"/>
              <a:gd name="connsiteX9" fmla="*/ 2473559 w 7705959"/>
              <a:gd name="connsiteY9" fmla="*/ 2149054 h 2387077"/>
              <a:gd name="connsiteX10" fmla="*/ 3811294 w 7705959"/>
              <a:gd name="connsiteY10" fmla="*/ 2352255 h 2387077"/>
              <a:gd name="connsiteX11" fmla="*/ 7705959 w 7705959"/>
              <a:gd name="connsiteY11" fmla="*/ 2191390 h 2387077"/>
              <a:gd name="connsiteX0" fmla="*/ 5161735 w 7667866"/>
              <a:gd name="connsiteY0" fmla="*/ 998788 h 2379809"/>
              <a:gd name="connsiteX1" fmla="*/ 4399734 w 7667866"/>
              <a:gd name="connsiteY1" fmla="*/ 346853 h 2379809"/>
              <a:gd name="connsiteX2" fmla="*/ 2562467 w 7667866"/>
              <a:gd name="connsiteY2" fmla="*/ 16653 h 2379809"/>
              <a:gd name="connsiteX3" fmla="*/ 1063867 w 7667866"/>
              <a:gd name="connsiteY3" fmla="*/ 84387 h 2379809"/>
              <a:gd name="connsiteX4" fmla="*/ 344201 w 7667866"/>
              <a:gd name="connsiteY4" fmla="*/ 389187 h 2379809"/>
              <a:gd name="connsiteX5" fmla="*/ 5534 w 7667866"/>
              <a:gd name="connsiteY5" fmla="*/ 956453 h 2379809"/>
              <a:gd name="connsiteX6" fmla="*/ 166400 w 7667866"/>
              <a:gd name="connsiteY6" fmla="*/ 1269720 h 2379809"/>
              <a:gd name="connsiteX7" fmla="*/ 581267 w 7667866"/>
              <a:gd name="connsiteY7" fmla="*/ 1540654 h 2379809"/>
              <a:gd name="connsiteX8" fmla="*/ 1250133 w 7667866"/>
              <a:gd name="connsiteY8" fmla="*/ 1862387 h 2379809"/>
              <a:gd name="connsiteX9" fmla="*/ 2435466 w 7667866"/>
              <a:gd name="connsiteY9" fmla="*/ 2141786 h 2379809"/>
              <a:gd name="connsiteX10" fmla="*/ 3773201 w 7667866"/>
              <a:gd name="connsiteY10" fmla="*/ 2344987 h 2379809"/>
              <a:gd name="connsiteX11" fmla="*/ 7667866 w 7667866"/>
              <a:gd name="connsiteY11" fmla="*/ 2184122 h 2379809"/>
              <a:gd name="connsiteX0" fmla="*/ 5098426 w 7604557"/>
              <a:gd name="connsiteY0" fmla="*/ 998788 h 2379809"/>
              <a:gd name="connsiteX1" fmla="*/ 4336425 w 7604557"/>
              <a:gd name="connsiteY1" fmla="*/ 346853 h 2379809"/>
              <a:gd name="connsiteX2" fmla="*/ 2499158 w 7604557"/>
              <a:gd name="connsiteY2" fmla="*/ 16653 h 2379809"/>
              <a:gd name="connsiteX3" fmla="*/ 1000558 w 7604557"/>
              <a:gd name="connsiteY3" fmla="*/ 84387 h 2379809"/>
              <a:gd name="connsiteX4" fmla="*/ 280892 w 7604557"/>
              <a:gd name="connsiteY4" fmla="*/ 389187 h 2379809"/>
              <a:gd name="connsiteX5" fmla="*/ 9958 w 7604557"/>
              <a:gd name="connsiteY5" fmla="*/ 778653 h 2379809"/>
              <a:gd name="connsiteX6" fmla="*/ 103091 w 7604557"/>
              <a:gd name="connsiteY6" fmla="*/ 1269720 h 2379809"/>
              <a:gd name="connsiteX7" fmla="*/ 517958 w 7604557"/>
              <a:gd name="connsiteY7" fmla="*/ 1540654 h 2379809"/>
              <a:gd name="connsiteX8" fmla="*/ 1186824 w 7604557"/>
              <a:gd name="connsiteY8" fmla="*/ 1862387 h 2379809"/>
              <a:gd name="connsiteX9" fmla="*/ 2372157 w 7604557"/>
              <a:gd name="connsiteY9" fmla="*/ 2141786 h 2379809"/>
              <a:gd name="connsiteX10" fmla="*/ 3709892 w 7604557"/>
              <a:gd name="connsiteY10" fmla="*/ 2344987 h 2379809"/>
              <a:gd name="connsiteX11" fmla="*/ 7604557 w 7604557"/>
              <a:gd name="connsiteY11" fmla="*/ 2184122 h 2379809"/>
              <a:gd name="connsiteX0" fmla="*/ 5097489 w 7603620"/>
              <a:gd name="connsiteY0" fmla="*/ 998788 h 2379809"/>
              <a:gd name="connsiteX1" fmla="*/ 4335488 w 7603620"/>
              <a:gd name="connsiteY1" fmla="*/ 346853 h 2379809"/>
              <a:gd name="connsiteX2" fmla="*/ 2498221 w 7603620"/>
              <a:gd name="connsiteY2" fmla="*/ 16653 h 2379809"/>
              <a:gd name="connsiteX3" fmla="*/ 999621 w 7603620"/>
              <a:gd name="connsiteY3" fmla="*/ 84387 h 2379809"/>
              <a:gd name="connsiteX4" fmla="*/ 279955 w 7603620"/>
              <a:gd name="connsiteY4" fmla="*/ 389187 h 2379809"/>
              <a:gd name="connsiteX5" fmla="*/ 9021 w 7603620"/>
              <a:gd name="connsiteY5" fmla="*/ 778653 h 2379809"/>
              <a:gd name="connsiteX6" fmla="*/ 102154 w 7603620"/>
              <a:gd name="connsiteY6" fmla="*/ 1269720 h 2379809"/>
              <a:gd name="connsiteX7" fmla="*/ 466221 w 7603620"/>
              <a:gd name="connsiteY7" fmla="*/ 1608387 h 2379809"/>
              <a:gd name="connsiteX8" fmla="*/ 1185887 w 7603620"/>
              <a:gd name="connsiteY8" fmla="*/ 1862387 h 2379809"/>
              <a:gd name="connsiteX9" fmla="*/ 2371220 w 7603620"/>
              <a:gd name="connsiteY9" fmla="*/ 2141786 h 2379809"/>
              <a:gd name="connsiteX10" fmla="*/ 3708955 w 7603620"/>
              <a:gd name="connsiteY10" fmla="*/ 2344987 h 2379809"/>
              <a:gd name="connsiteX11" fmla="*/ 7603620 w 7603620"/>
              <a:gd name="connsiteY11" fmla="*/ 2184122 h 2379809"/>
              <a:gd name="connsiteX0" fmla="*/ 5043732 w 7549863"/>
              <a:gd name="connsiteY0" fmla="*/ 998788 h 2379809"/>
              <a:gd name="connsiteX1" fmla="*/ 4281731 w 7549863"/>
              <a:gd name="connsiteY1" fmla="*/ 346853 h 2379809"/>
              <a:gd name="connsiteX2" fmla="*/ 2444464 w 7549863"/>
              <a:gd name="connsiteY2" fmla="*/ 16653 h 2379809"/>
              <a:gd name="connsiteX3" fmla="*/ 945864 w 7549863"/>
              <a:gd name="connsiteY3" fmla="*/ 84387 h 2379809"/>
              <a:gd name="connsiteX4" fmla="*/ 226198 w 7549863"/>
              <a:gd name="connsiteY4" fmla="*/ 389187 h 2379809"/>
              <a:gd name="connsiteX5" fmla="*/ 22997 w 7549863"/>
              <a:gd name="connsiteY5" fmla="*/ 804053 h 2379809"/>
              <a:gd name="connsiteX6" fmla="*/ 48397 w 7549863"/>
              <a:gd name="connsiteY6" fmla="*/ 1269720 h 2379809"/>
              <a:gd name="connsiteX7" fmla="*/ 412464 w 7549863"/>
              <a:gd name="connsiteY7" fmla="*/ 1608387 h 2379809"/>
              <a:gd name="connsiteX8" fmla="*/ 1132130 w 7549863"/>
              <a:gd name="connsiteY8" fmla="*/ 1862387 h 2379809"/>
              <a:gd name="connsiteX9" fmla="*/ 2317463 w 7549863"/>
              <a:gd name="connsiteY9" fmla="*/ 2141786 h 2379809"/>
              <a:gd name="connsiteX10" fmla="*/ 3655198 w 7549863"/>
              <a:gd name="connsiteY10" fmla="*/ 2344987 h 2379809"/>
              <a:gd name="connsiteX11" fmla="*/ 7549863 w 7549863"/>
              <a:gd name="connsiteY11" fmla="*/ 2184122 h 2379809"/>
              <a:gd name="connsiteX0" fmla="*/ 5050726 w 7556857"/>
              <a:gd name="connsiteY0" fmla="*/ 999463 h 2380484"/>
              <a:gd name="connsiteX1" fmla="*/ 4288725 w 7556857"/>
              <a:gd name="connsiteY1" fmla="*/ 347528 h 2380484"/>
              <a:gd name="connsiteX2" fmla="*/ 2451458 w 7556857"/>
              <a:gd name="connsiteY2" fmla="*/ 17328 h 2380484"/>
              <a:gd name="connsiteX3" fmla="*/ 952858 w 7556857"/>
              <a:gd name="connsiteY3" fmla="*/ 85062 h 2380484"/>
              <a:gd name="connsiteX4" fmla="*/ 334792 w 7556857"/>
              <a:gd name="connsiteY4" fmla="*/ 415262 h 2380484"/>
              <a:gd name="connsiteX5" fmla="*/ 29991 w 7556857"/>
              <a:gd name="connsiteY5" fmla="*/ 804728 h 2380484"/>
              <a:gd name="connsiteX6" fmla="*/ 55391 w 7556857"/>
              <a:gd name="connsiteY6" fmla="*/ 1270395 h 2380484"/>
              <a:gd name="connsiteX7" fmla="*/ 419458 w 7556857"/>
              <a:gd name="connsiteY7" fmla="*/ 1609062 h 2380484"/>
              <a:gd name="connsiteX8" fmla="*/ 1139124 w 7556857"/>
              <a:gd name="connsiteY8" fmla="*/ 1863062 h 2380484"/>
              <a:gd name="connsiteX9" fmla="*/ 2324457 w 7556857"/>
              <a:gd name="connsiteY9" fmla="*/ 2142461 h 2380484"/>
              <a:gd name="connsiteX10" fmla="*/ 3662192 w 7556857"/>
              <a:gd name="connsiteY10" fmla="*/ 2345662 h 2380484"/>
              <a:gd name="connsiteX11" fmla="*/ 7556857 w 7556857"/>
              <a:gd name="connsiteY11" fmla="*/ 2184797 h 2380484"/>
              <a:gd name="connsiteX0" fmla="*/ 5025687 w 7531818"/>
              <a:gd name="connsiteY0" fmla="*/ 999463 h 2380484"/>
              <a:gd name="connsiteX1" fmla="*/ 4263686 w 7531818"/>
              <a:gd name="connsiteY1" fmla="*/ 347528 h 2380484"/>
              <a:gd name="connsiteX2" fmla="*/ 2426419 w 7531818"/>
              <a:gd name="connsiteY2" fmla="*/ 17328 h 2380484"/>
              <a:gd name="connsiteX3" fmla="*/ 927819 w 7531818"/>
              <a:gd name="connsiteY3" fmla="*/ 85062 h 2380484"/>
              <a:gd name="connsiteX4" fmla="*/ 309753 w 7531818"/>
              <a:gd name="connsiteY4" fmla="*/ 415262 h 2380484"/>
              <a:gd name="connsiteX5" fmla="*/ 4952 w 7531818"/>
              <a:gd name="connsiteY5" fmla="*/ 804728 h 2380484"/>
              <a:gd name="connsiteX6" fmla="*/ 140418 w 7531818"/>
              <a:gd name="connsiteY6" fmla="*/ 1287329 h 2380484"/>
              <a:gd name="connsiteX7" fmla="*/ 394419 w 7531818"/>
              <a:gd name="connsiteY7" fmla="*/ 1609062 h 2380484"/>
              <a:gd name="connsiteX8" fmla="*/ 1114085 w 7531818"/>
              <a:gd name="connsiteY8" fmla="*/ 1863062 h 2380484"/>
              <a:gd name="connsiteX9" fmla="*/ 2299418 w 7531818"/>
              <a:gd name="connsiteY9" fmla="*/ 2142461 h 2380484"/>
              <a:gd name="connsiteX10" fmla="*/ 3637153 w 7531818"/>
              <a:gd name="connsiteY10" fmla="*/ 2345662 h 2380484"/>
              <a:gd name="connsiteX11" fmla="*/ 7531818 w 7531818"/>
              <a:gd name="connsiteY11" fmla="*/ 2184797 h 2380484"/>
              <a:gd name="connsiteX0" fmla="*/ 5026420 w 7532551"/>
              <a:gd name="connsiteY0" fmla="*/ 999463 h 2380484"/>
              <a:gd name="connsiteX1" fmla="*/ 4264419 w 7532551"/>
              <a:gd name="connsiteY1" fmla="*/ 347528 h 2380484"/>
              <a:gd name="connsiteX2" fmla="*/ 2427152 w 7532551"/>
              <a:gd name="connsiteY2" fmla="*/ 17328 h 2380484"/>
              <a:gd name="connsiteX3" fmla="*/ 928552 w 7532551"/>
              <a:gd name="connsiteY3" fmla="*/ 85062 h 2380484"/>
              <a:gd name="connsiteX4" fmla="*/ 310486 w 7532551"/>
              <a:gd name="connsiteY4" fmla="*/ 415262 h 2380484"/>
              <a:gd name="connsiteX5" fmla="*/ 5685 w 7532551"/>
              <a:gd name="connsiteY5" fmla="*/ 804728 h 2380484"/>
              <a:gd name="connsiteX6" fmla="*/ 141151 w 7532551"/>
              <a:gd name="connsiteY6" fmla="*/ 1287329 h 2380484"/>
              <a:gd name="connsiteX7" fmla="*/ 496752 w 7532551"/>
              <a:gd name="connsiteY7" fmla="*/ 1532862 h 2380484"/>
              <a:gd name="connsiteX8" fmla="*/ 1114818 w 7532551"/>
              <a:gd name="connsiteY8" fmla="*/ 1863062 h 2380484"/>
              <a:gd name="connsiteX9" fmla="*/ 2300151 w 7532551"/>
              <a:gd name="connsiteY9" fmla="*/ 2142461 h 2380484"/>
              <a:gd name="connsiteX10" fmla="*/ 3637886 w 7532551"/>
              <a:gd name="connsiteY10" fmla="*/ 2345662 h 2380484"/>
              <a:gd name="connsiteX11" fmla="*/ 7532551 w 7532551"/>
              <a:gd name="connsiteY11" fmla="*/ 2184797 h 2380484"/>
              <a:gd name="connsiteX0" fmla="*/ 4979088 w 7485219"/>
              <a:gd name="connsiteY0" fmla="*/ 999463 h 2380484"/>
              <a:gd name="connsiteX1" fmla="*/ 4217087 w 7485219"/>
              <a:gd name="connsiteY1" fmla="*/ 347528 h 2380484"/>
              <a:gd name="connsiteX2" fmla="*/ 2379820 w 7485219"/>
              <a:gd name="connsiteY2" fmla="*/ 17328 h 2380484"/>
              <a:gd name="connsiteX3" fmla="*/ 881220 w 7485219"/>
              <a:gd name="connsiteY3" fmla="*/ 85062 h 2380484"/>
              <a:gd name="connsiteX4" fmla="*/ 263154 w 7485219"/>
              <a:gd name="connsiteY4" fmla="*/ 415262 h 2380484"/>
              <a:gd name="connsiteX5" fmla="*/ 9153 w 7485219"/>
              <a:gd name="connsiteY5" fmla="*/ 821662 h 2380484"/>
              <a:gd name="connsiteX6" fmla="*/ 93819 w 7485219"/>
              <a:gd name="connsiteY6" fmla="*/ 1287329 h 2380484"/>
              <a:gd name="connsiteX7" fmla="*/ 449420 w 7485219"/>
              <a:gd name="connsiteY7" fmla="*/ 1532862 h 2380484"/>
              <a:gd name="connsiteX8" fmla="*/ 1067486 w 7485219"/>
              <a:gd name="connsiteY8" fmla="*/ 1863062 h 2380484"/>
              <a:gd name="connsiteX9" fmla="*/ 2252819 w 7485219"/>
              <a:gd name="connsiteY9" fmla="*/ 2142461 h 2380484"/>
              <a:gd name="connsiteX10" fmla="*/ 3590554 w 7485219"/>
              <a:gd name="connsiteY10" fmla="*/ 2345662 h 2380484"/>
              <a:gd name="connsiteX11" fmla="*/ 7485219 w 7485219"/>
              <a:gd name="connsiteY11" fmla="*/ 2184797 h 2380484"/>
              <a:gd name="connsiteX0" fmla="*/ 4972372 w 7478503"/>
              <a:gd name="connsiteY0" fmla="*/ 999463 h 2380484"/>
              <a:gd name="connsiteX1" fmla="*/ 4210371 w 7478503"/>
              <a:gd name="connsiteY1" fmla="*/ 347528 h 2380484"/>
              <a:gd name="connsiteX2" fmla="*/ 2373104 w 7478503"/>
              <a:gd name="connsiteY2" fmla="*/ 17328 h 2380484"/>
              <a:gd name="connsiteX3" fmla="*/ 874504 w 7478503"/>
              <a:gd name="connsiteY3" fmla="*/ 85062 h 2380484"/>
              <a:gd name="connsiteX4" fmla="*/ 256438 w 7478503"/>
              <a:gd name="connsiteY4" fmla="*/ 415262 h 2380484"/>
              <a:gd name="connsiteX5" fmla="*/ 2437 w 7478503"/>
              <a:gd name="connsiteY5" fmla="*/ 821662 h 2380484"/>
              <a:gd name="connsiteX6" fmla="*/ 146369 w 7478503"/>
              <a:gd name="connsiteY6" fmla="*/ 1270396 h 2380484"/>
              <a:gd name="connsiteX7" fmla="*/ 442704 w 7478503"/>
              <a:gd name="connsiteY7" fmla="*/ 1532862 h 2380484"/>
              <a:gd name="connsiteX8" fmla="*/ 1060770 w 7478503"/>
              <a:gd name="connsiteY8" fmla="*/ 1863062 h 2380484"/>
              <a:gd name="connsiteX9" fmla="*/ 2246103 w 7478503"/>
              <a:gd name="connsiteY9" fmla="*/ 2142461 h 2380484"/>
              <a:gd name="connsiteX10" fmla="*/ 3583838 w 7478503"/>
              <a:gd name="connsiteY10" fmla="*/ 2345662 h 2380484"/>
              <a:gd name="connsiteX11" fmla="*/ 7478503 w 7478503"/>
              <a:gd name="connsiteY11" fmla="*/ 2184797 h 2380484"/>
              <a:gd name="connsiteX0" fmla="*/ 4972341 w 7478472"/>
              <a:gd name="connsiteY0" fmla="*/ 999463 h 2380484"/>
              <a:gd name="connsiteX1" fmla="*/ 4210340 w 7478472"/>
              <a:gd name="connsiteY1" fmla="*/ 347528 h 2380484"/>
              <a:gd name="connsiteX2" fmla="*/ 2373073 w 7478472"/>
              <a:gd name="connsiteY2" fmla="*/ 17328 h 2380484"/>
              <a:gd name="connsiteX3" fmla="*/ 874473 w 7478472"/>
              <a:gd name="connsiteY3" fmla="*/ 85062 h 2380484"/>
              <a:gd name="connsiteX4" fmla="*/ 256407 w 7478472"/>
              <a:gd name="connsiteY4" fmla="*/ 415262 h 2380484"/>
              <a:gd name="connsiteX5" fmla="*/ 2406 w 7478472"/>
              <a:gd name="connsiteY5" fmla="*/ 821662 h 2380484"/>
              <a:gd name="connsiteX6" fmla="*/ 146338 w 7478472"/>
              <a:gd name="connsiteY6" fmla="*/ 1270396 h 2380484"/>
              <a:gd name="connsiteX7" fmla="*/ 434206 w 7478472"/>
              <a:gd name="connsiteY7" fmla="*/ 1549796 h 2380484"/>
              <a:gd name="connsiteX8" fmla="*/ 1060739 w 7478472"/>
              <a:gd name="connsiteY8" fmla="*/ 1863062 h 2380484"/>
              <a:gd name="connsiteX9" fmla="*/ 2246072 w 7478472"/>
              <a:gd name="connsiteY9" fmla="*/ 2142461 h 2380484"/>
              <a:gd name="connsiteX10" fmla="*/ 3583807 w 7478472"/>
              <a:gd name="connsiteY10" fmla="*/ 2345662 h 2380484"/>
              <a:gd name="connsiteX11" fmla="*/ 7478472 w 7478472"/>
              <a:gd name="connsiteY11" fmla="*/ 2184797 h 2380484"/>
              <a:gd name="connsiteX0" fmla="*/ 4972341 w 7546206"/>
              <a:gd name="connsiteY0" fmla="*/ 999463 h 2362216"/>
              <a:gd name="connsiteX1" fmla="*/ 4210340 w 7546206"/>
              <a:gd name="connsiteY1" fmla="*/ 347528 h 2362216"/>
              <a:gd name="connsiteX2" fmla="*/ 2373073 w 7546206"/>
              <a:gd name="connsiteY2" fmla="*/ 17328 h 2362216"/>
              <a:gd name="connsiteX3" fmla="*/ 874473 w 7546206"/>
              <a:gd name="connsiteY3" fmla="*/ 85062 h 2362216"/>
              <a:gd name="connsiteX4" fmla="*/ 256407 w 7546206"/>
              <a:gd name="connsiteY4" fmla="*/ 415262 h 2362216"/>
              <a:gd name="connsiteX5" fmla="*/ 2406 w 7546206"/>
              <a:gd name="connsiteY5" fmla="*/ 821662 h 2362216"/>
              <a:gd name="connsiteX6" fmla="*/ 146338 w 7546206"/>
              <a:gd name="connsiteY6" fmla="*/ 1270396 h 2362216"/>
              <a:gd name="connsiteX7" fmla="*/ 434206 w 7546206"/>
              <a:gd name="connsiteY7" fmla="*/ 1549796 h 2362216"/>
              <a:gd name="connsiteX8" fmla="*/ 1060739 w 7546206"/>
              <a:gd name="connsiteY8" fmla="*/ 1863062 h 2362216"/>
              <a:gd name="connsiteX9" fmla="*/ 2246072 w 7546206"/>
              <a:gd name="connsiteY9" fmla="*/ 2142461 h 2362216"/>
              <a:gd name="connsiteX10" fmla="*/ 3583807 w 7546206"/>
              <a:gd name="connsiteY10" fmla="*/ 2345662 h 2362216"/>
              <a:gd name="connsiteX11" fmla="*/ 7546206 w 7546206"/>
              <a:gd name="connsiteY11" fmla="*/ 2108597 h 2362216"/>
              <a:gd name="connsiteX0" fmla="*/ 4972341 w 7546206"/>
              <a:gd name="connsiteY0" fmla="*/ 999463 h 2415135"/>
              <a:gd name="connsiteX1" fmla="*/ 4210340 w 7546206"/>
              <a:gd name="connsiteY1" fmla="*/ 347528 h 2415135"/>
              <a:gd name="connsiteX2" fmla="*/ 2373073 w 7546206"/>
              <a:gd name="connsiteY2" fmla="*/ 17328 h 2415135"/>
              <a:gd name="connsiteX3" fmla="*/ 874473 w 7546206"/>
              <a:gd name="connsiteY3" fmla="*/ 85062 h 2415135"/>
              <a:gd name="connsiteX4" fmla="*/ 256407 w 7546206"/>
              <a:gd name="connsiteY4" fmla="*/ 415262 h 2415135"/>
              <a:gd name="connsiteX5" fmla="*/ 2406 w 7546206"/>
              <a:gd name="connsiteY5" fmla="*/ 821662 h 2415135"/>
              <a:gd name="connsiteX6" fmla="*/ 146338 w 7546206"/>
              <a:gd name="connsiteY6" fmla="*/ 1270396 h 2415135"/>
              <a:gd name="connsiteX7" fmla="*/ 434206 w 7546206"/>
              <a:gd name="connsiteY7" fmla="*/ 1549796 h 2415135"/>
              <a:gd name="connsiteX8" fmla="*/ 1060739 w 7546206"/>
              <a:gd name="connsiteY8" fmla="*/ 1863062 h 2415135"/>
              <a:gd name="connsiteX9" fmla="*/ 2246072 w 7546206"/>
              <a:gd name="connsiteY9" fmla="*/ 2142461 h 2415135"/>
              <a:gd name="connsiteX10" fmla="*/ 3583807 w 7546206"/>
              <a:gd name="connsiteY10" fmla="*/ 2345662 h 2415135"/>
              <a:gd name="connsiteX11" fmla="*/ 7546206 w 7546206"/>
              <a:gd name="connsiteY11" fmla="*/ 2108597 h 24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46206" h="2415135">
                <a:moveTo>
                  <a:pt x="4972341" y="999463"/>
                </a:moveTo>
                <a:cubicBezTo>
                  <a:pt x="4974457" y="760279"/>
                  <a:pt x="4643551" y="511217"/>
                  <a:pt x="4210340" y="347528"/>
                </a:cubicBezTo>
                <a:cubicBezTo>
                  <a:pt x="3777129" y="183839"/>
                  <a:pt x="2929051" y="61072"/>
                  <a:pt x="2373073" y="17328"/>
                </a:cubicBezTo>
                <a:cubicBezTo>
                  <a:pt x="1817095" y="-26416"/>
                  <a:pt x="1227251" y="18740"/>
                  <a:pt x="874473" y="85062"/>
                </a:cubicBezTo>
                <a:cubicBezTo>
                  <a:pt x="521695" y="151384"/>
                  <a:pt x="401751" y="292495"/>
                  <a:pt x="256407" y="415262"/>
                </a:cubicBezTo>
                <a:cubicBezTo>
                  <a:pt x="111063" y="538029"/>
                  <a:pt x="20751" y="679140"/>
                  <a:pt x="2406" y="821662"/>
                </a:cubicBezTo>
                <a:cubicBezTo>
                  <a:pt x="-15939" y="964184"/>
                  <a:pt x="74371" y="1149040"/>
                  <a:pt x="146338" y="1270396"/>
                </a:cubicBezTo>
                <a:cubicBezTo>
                  <a:pt x="218305" y="1391752"/>
                  <a:pt x="281806" y="1451018"/>
                  <a:pt x="434206" y="1549796"/>
                </a:cubicBezTo>
                <a:cubicBezTo>
                  <a:pt x="586606" y="1648574"/>
                  <a:pt x="758762" y="1764285"/>
                  <a:pt x="1060739" y="1863062"/>
                </a:cubicBezTo>
                <a:cubicBezTo>
                  <a:pt x="1362716" y="1961839"/>
                  <a:pt x="1825561" y="2062028"/>
                  <a:pt x="2246072" y="2142461"/>
                </a:cubicBezTo>
                <a:cubicBezTo>
                  <a:pt x="2666583" y="2222894"/>
                  <a:pt x="3167529" y="2303329"/>
                  <a:pt x="3583807" y="2345662"/>
                </a:cubicBezTo>
                <a:cubicBezTo>
                  <a:pt x="4042418" y="2387995"/>
                  <a:pt x="7077718" y="2565797"/>
                  <a:pt x="7546206" y="210859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FC94E8A-4401-7A3C-F070-57C7EF149DC4}"/>
              </a:ext>
            </a:extLst>
          </p:cNvPr>
          <p:cNvSpPr/>
          <p:nvPr/>
        </p:nvSpPr>
        <p:spPr>
          <a:xfrm>
            <a:off x="3181350" y="2209800"/>
            <a:ext cx="4591050" cy="615499"/>
          </a:xfrm>
          <a:custGeom>
            <a:avLst/>
            <a:gdLst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884333 w 6121400"/>
              <a:gd name="connsiteY5" fmla="*/ 211667 h 827855"/>
              <a:gd name="connsiteX6" fmla="*/ 6121400 w 6121400"/>
              <a:gd name="connsiteY6" fmla="*/ 0 h 827855"/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943599 w 6121400"/>
              <a:gd name="connsiteY5" fmla="*/ 381001 h 827855"/>
              <a:gd name="connsiteX6" fmla="*/ 6121400 w 6121400"/>
              <a:gd name="connsiteY6" fmla="*/ 0 h 827855"/>
              <a:gd name="connsiteX0" fmla="*/ 0 w 6121400"/>
              <a:gd name="connsiteY0" fmla="*/ 262467 h 825463"/>
              <a:gd name="connsiteX1" fmla="*/ 431800 w 6121400"/>
              <a:gd name="connsiteY1" fmla="*/ 516467 h 825463"/>
              <a:gd name="connsiteX2" fmla="*/ 1854200 w 6121400"/>
              <a:gd name="connsiteY2" fmla="*/ 787400 h 825463"/>
              <a:gd name="connsiteX3" fmla="*/ 3437467 w 6121400"/>
              <a:gd name="connsiteY3" fmla="*/ 812800 h 825463"/>
              <a:gd name="connsiteX4" fmla="*/ 5173134 w 6121400"/>
              <a:gd name="connsiteY4" fmla="*/ 685800 h 825463"/>
              <a:gd name="connsiteX5" fmla="*/ 5943599 w 6121400"/>
              <a:gd name="connsiteY5" fmla="*/ 381001 h 825463"/>
              <a:gd name="connsiteX6" fmla="*/ 6121400 w 6121400"/>
              <a:gd name="connsiteY6" fmla="*/ 0 h 825463"/>
              <a:gd name="connsiteX0" fmla="*/ 0 w 6121400"/>
              <a:gd name="connsiteY0" fmla="*/ 262467 h 820665"/>
              <a:gd name="connsiteX1" fmla="*/ 770467 w 6121400"/>
              <a:gd name="connsiteY1" fmla="*/ 626534 h 820665"/>
              <a:gd name="connsiteX2" fmla="*/ 1854200 w 6121400"/>
              <a:gd name="connsiteY2" fmla="*/ 787400 h 820665"/>
              <a:gd name="connsiteX3" fmla="*/ 3437467 w 6121400"/>
              <a:gd name="connsiteY3" fmla="*/ 812800 h 820665"/>
              <a:gd name="connsiteX4" fmla="*/ 5173134 w 6121400"/>
              <a:gd name="connsiteY4" fmla="*/ 685800 h 820665"/>
              <a:gd name="connsiteX5" fmla="*/ 5943599 w 6121400"/>
              <a:gd name="connsiteY5" fmla="*/ 381001 h 820665"/>
              <a:gd name="connsiteX6" fmla="*/ 6121400 w 6121400"/>
              <a:gd name="connsiteY6" fmla="*/ 0 h 82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1400" h="820665">
                <a:moveTo>
                  <a:pt x="0" y="262467"/>
                </a:moveTo>
                <a:cubicBezTo>
                  <a:pt x="61383" y="345722"/>
                  <a:pt x="461434" y="539045"/>
                  <a:pt x="770467" y="626534"/>
                </a:cubicBezTo>
                <a:cubicBezTo>
                  <a:pt x="1079500" y="714023"/>
                  <a:pt x="1409700" y="756356"/>
                  <a:pt x="1854200" y="787400"/>
                </a:cubicBezTo>
                <a:cubicBezTo>
                  <a:pt x="2298700" y="818444"/>
                  <a:pt x="2884311" y="829733"/>
                  <a:pt x="3437467" y="812800"/>
                </a:cubicBezTo>
                <a:cubicBezTo>
                  <a:pt x="3990623" y="795867"/>
                  <a:pt x="4755445" y="757767"/>
                  <a:pt x="5173134" y="685800"/>
                </a:cubicBezTo>
                <a:cubicBezTo>
                  <a:pt x="5590823" y="613834"/>
                  <a:pt x="5786966" y="489656"/>
                  <a:pt x="5943599" y="381001"/>
                </a:cubicBezTo>
                <a:cubicBezTo>
                  <a:pt x="6100232" y="272346"/>
                  <a:pt x="6081183" y="51506"/>
                  <a:pt x="6121400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DBD9E7DA-BADA-1E68-9D09-B28C43B97CC8}"/>
              </a:ext>
            </a:extLst>
          </p:cNvPr>
          <p:cNvSpPr/>
          <p:nvPr/>
        </p:nvSpPr>
        <p:spPr>
          <a:xfrm>
            <a:off x="4692650" y="1866900"/>
            <a:ext cx="2835540" cy="692357"/>
          </a:xfrm>
          <a:custGeom>
            <a:avLst/>
            <a:gdLst>
              <a:gd name="connsiteX0" fmla="*/ 3683000 w 3780720"/>
              <a:gd name="connsiteY0" fmla="*/ 0 h 923142"/>
              <a:gd name="connsiteX1" fmla="*/ 3767666 w 3780720"/>
              <a:gd name="connsiteY1" fmla="*/ 330200 h 923142"/>
              <a:gd name="connsiteX2" fmla="*/ 3437466 w 3780720"/>
              <a:gd name="connsiteY2" fmla="*/ 635000 h 923142"/>
              <a:gd name="connsiteX3" fmla="*/ 2870200 w 3780720"/>
              <a:gd name="connsiteY3" fmla="*/ 770467 h 923142"/>
              <a:gd name="connsiteX4" fmla="*/ 1896533 w 3780720"/>
              <a:gd name="connsiteY4" fmla="*/ 889000 h 923142"/>
              <a:gd name="connsiteX5" fmla="*/ 1134533 w 3780720"/>
              <a:gd name="connsiteY5" fmla="*/ 922867 h 923142"/>
              <a:gd name="connsiteX6" fmla="*/ 643466 w 3780720"/>
              <a:gd name="connsiteY6" fmla="*/ 905933 h 923142"/>
              <a:gd name="connsiteX7" fmla="*/ 0 w 3780720"/>
              <a:gd name="connsiteY7" fmla="*/ 872067 h 92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0720" h="923142">
                <a:moveTo>
                  <a:pt x="3683000" y="0"/>
                </a:moveTo>
                <a:cubicBezTo>
                  <a:pt x="3745794" y="112183"/>
                  <a:pt x="3808588" y="224367"/>
                  <a:pt x="3767666" y="330200"/>
                </a:cubicBezTo>
                <a:cubicBezTo>
                  <a:pt x="3726744" y="436033"/>
                  <a:pt x="3587044" y="561622"/>
                  <a:pt x="3437466" y="635000"/>
                </a:cubicBezTo>
                <a:cubicBezTo>
                  <a:pt x="3287888" y="708378"/>
                  <a:pt x="3127022" y="728134"/>
                  <a:pt x="2870200" y="770467"/>
                </a:cubicBezTo>
                <a:cubicBezTo>
                  <a:pt x="2613378" y="812800"/>
                  <a:pt x="2185811" y="863600"/>
                  <a:pt x="1896533" y="889000"/>
                </a:cubicBezTo>
                <a:cubicBezTo>
                  <a:pt x="1607255" y="914400"/>
                  <a:pt x="1343377" y="920045"/>
                  <a:pt x="1134533" y="922867"/>
                </a:cubicBezTo>
                <a:cubicBezTo>
                  <a:pt x="925689" y="925689"/>
                  <a:pt x="643466" y="905933"/>
                  <a:pt x="643466" y="905933"/>
                </a:cubicBezTo>
                <a:lnTo>
                  <a:pt x="0" y="872067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8BF20BCA-796F-D641-366E-36E277FEACDB}"/>
              </a:ext>
            </a:extLst>
          </p:cNvPr>
          <p:cNvSpPr/>
          <p:nvPr/>
        </p:nvSpPr>
        <p:spPr>
          <a:xfrm>
            <a:off x="1587400" y="1442050"/>
            <a:ext cx="5347905" cy="2370026"/>
          </a:xfrm>
          <a:custGeom>
            <a:avLst/>
            <a:gdLst>
              <a:gd name="connsiteX0" fmla="*/ 6892001 w 6892001"/>
              <a:gd name="connsiteY0" fmla="*/ 3158700 h 3286361"/>
              <a:gd name="connsiteX1" fmla="*/ 5892935 w 6892001"/>
              <a:gd name="connsiteY1" fmla="*/ 3285700 h 3286361"/>
              <a:gd name="connsiteX2" fmla="*/ 4639868 w 6892001"/>
              <a:gd name="connsiteY2" fmla="*/ 3201034 h 3286361"/>
              <a:gd name="connsiteX3" fmla="*/ 3183601 w 6892001"/>
              <a:gd name="connsiteY3" fmla="*/ 3040167 h 3286361"/>
              <a:gd name="connsiteX4" fmla="*/ 1498735 w 6892001"/>
              <a:gd name="connsiteY4" fmla="*/ 2667634 h 3286361"/>
              <a:gd name="connsiteX5" fmla="*/ 296468 w 6892001"/>
              <a:gd name="connsiteY5" fmla="*/ 1956434 h 3286361"/>
              <a:gd name="connsiteX6" fmla="*/ 135 w 6892001"/>
              <a:gd name="connsiteY6" fmla="*/ 1253700 h 3286361"/>
              <a:gd name="connsiteX7" fmla="*/ 279535 w 6892001"/>
              <a:gd name="connsiteY7" fmla="*/ 618700 h 3286361"/>
              <a:gd name="connsiteX8" fmla="*/ 1456401 w 6892001"/>
              <a:gd name="connsiteY8" fmla="*/ 42967 h 3286361"/>
              <a:gd name="connsiteX9" fmla="*/ 2912668 w 6892001"/>
              <a:gd name="connsiteY9" fmla="*/ 51434 h 3286361"/>
              <a:gd name="connsiteX10" fmla="*/ 4377401 w 6892001"/>
              <a:gd name="connsiteY10" fmla="*/ 127634 h 3286361"/>
              <a:gd name="connsiteX11" fmla="*/ 5486535 w 6892001"/>
              <a:gd name="connsiteY11" fmla="*/ 627167 h 3286361"/>
              <a:gd name="connsiteX12" fmla="*/ 5876001 w 6892001"/>
              <a:gd name="connsiteY12" fmla="*/ 1008167 h 3286361"/>
              <a:gd name="connsiteX13" fmla="*/ 5867535 w 6892001"/>
              <a:gd name="connsiteY13" fmla="*/ 1194434 h 3286361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867535 w 6892001"/>
              <a:gd name="connsiteY13" fmla="*/ 1197459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52668 w 6892001"/>
              <a:gd name="connsiteY11" fmla="*/ 664058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20339 h 3248000"/>
              <a:gd name="connsiteX1" fmla="*/ 5892935 w 6892001"/>
              <a:gd name="connsiteY1" fmla="*/ 3247339 h 3248000"/>
              <a:gd name="connsiteX2" fmla="*/ 4639868 w 6892001"/>
              <a:gd name="connsiteY2" fmla="*/ 3162673 h 3248000"/>
              <a:gd name="connsiteX3" fmla="*/ 3183601 w 6892001"/>
              <a:gd name="connsiteY3" fmla="*/ 3001806 h 3248000"/>
              <a:gd name="connsiteX4" fmla="*/ 1498735 w 6892001"/>
              <a:gd name="connsiteY4" fmla="*/ 2629273 h 3248000"/>
              <a:gd name="connsiteX5" fmla="*/ 296468 w 6892001"/>
              <a:gd name="connsiteY5" fmla="*/ 1918073 h 3248000"/>
              <a:gd name="connsiteX6" fmla="*/ 135 w 6892001"/>
              <a:gd name="connsiteY6" fmla="*/ 1215339 h 3248000"/>
              <a:gd name="connsiteX7" fmla="*/ 279535 w 6892001"/>
              <a:gd name="connsiteY7" fmla="*/ 580339 h 3248000"/>
              <a:gd name="connsiteX8" fmla="*/ 1456401 w 6892001"/>
              <a:gd name="connsiteY8" fmla="*/ 72340 h 3248000"/>
              <a:gd name="connsiteX9" fmla="*/ 2912668 w 6892001"/>
              <a:gd name="connsiteY9" fmla="*/ 13073 h 3248000"/>
              <a:gd name="connsiteX10" fmla="*/ 4360467 w 6892001"/>
              <a:gd name="connsiteY10" fmla="*/ 165473 h 3248000"/>
              <a:gd name="connsiteX11" fmla="*/ 5452668 w 6892001"/>
              <a:gd name="connsiteY11" fmla="*/ 622672 h 3248000"/>
              <a:gd name="connsiteX12" fmla="*/ 5808267 w 6892001"/>
              <a:gd name="connsiteY12" fmla="*/ 944406 h 3248000"/>
              <a:gd name="connsiteX13" fmla="*/ 5689735 w 6892001"/>
              <a:gd name="connsiteY13" fmla="*/ 1249206 h 3248000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498735 w 6892001"/>
              <a:gd name="connsiteY4" fmla="*/ 26323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558001 w 6892001"/>
              <a:gd name="connsiteY4" fmla="*/ 25815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09734"/>
              <a:gd name="connsiteX1" fmla="*/ 5892935 w 6892001"/>
              <a:gd name="connsiteY1" fmla="*/ 3208064 h 3209734"/>
              <a:gd name="connsiteX2" fmla="*/ 4639868 w 6892001"/>
              <a:gd name="connsiteY2" fmla="*/ 3165732 h 3209734"/>
              <a:gd name="connsiteX3" fmla="*/ 3183601 w 6892001"/>
              <a:gd name="connsiteY3" fmla="*/ 3004865 h 3209734"/>
              <a:gd name="connsiteX4" fmla="*/ 1558001 w 6892001"/>
              <a:gd name="connsiteY4" fmla="*/ 2581532 h 3209734"/>
              <a:gd name="connsiteX5" fmla="*/ 296468 w 6892001"/>
              <a:gd name="connsiteY5" fmla="*/ 1921132 h 3209734"/>
              <a:gd name="connsiteX6" fmla="*/ 135 w 6892001"/>
              <a:gd name="connsiteY6" fmla="*/ 1218398 h 3209734"/>
              <a:gd name="connsiteX7" fmla="*/ 279535 w 6892001"/>
              <a:gd name="connsiteY7" fmla="*/ 583398 h 3209734"/>
              <a:gd name="connsiteX8" fmla="*/ 1456401 w 6892001"/>
              <a:gd name="connsiteY8" fmla="*/ 75399 h 3209734"/>
              <a:gd name="connsiteX9" fmla="*/ 2912668 w 6892001"/>
              <a:gd name="connsiteY9" fmla="*/ 16132 h 3209734"/>
              <a:gd name="connsiteX10" fmla="*/ 4343533 w 6892001"/>
              <a:gd name="connsiteY10" fmla="*/ 210865 h 3209734"/>
              <a:gd name="connsiteX11" fmla="*/ 5452668 w 6892001"/>
              <a:gd name="connsiteY11" fmla="*/ 625731 h 3209734"/>
              <a:gd name="connsiteX12" fmla="*/ 5808267 w 6892001"/>
              <a:gd name="connsiteY12" fmla="*/ 947465 h 3209734"/>
              <a:gd name="connsiteX13" fmla="*/ 5689735 w 6892001"/>
              <a:gd name="connsiteY13" fmla="*/ 1252265 h 3209734"/>
              <a:gd name="connsiteX0" fmla="*/ 6892001 w 6892001"/>
              <a:gd name="connsiteY0" fmla="*/ 3123398 h 3210608"/>
              <a:gd name="connsiteX1" fmla="*/ 5892935 w 6892001"/>
              <a:gd name="connsiteY1" fmla="*/ 3208064 h 3210608"/>
              <a:gd name="connsiteX2" fmla="*/ 4639868 w 6892001"/>
              <a:gd name="connsiteY2" fmla="*/ 3165732 h 3210608"/>
              <a:gd name="connsiteX3" fmla="*/ 3217467 w 6892001"/>
              <a:gd name="connsiteY3" fmla="*/ 2945598 h 3210608"/>
              <a:gd name="connsiteX4" fmla="*/ 1558001 w 6892001"/>
              <a:gd name="connsiteY4" fmla="*/ 2581532 h 3210608"/>
              <a:gd name="connsiteX5" fmla="*/ 296468 w 6892001"/>
              <a:gd name="connsiteY5" fmla="*/ 1921132 h 3210608"/>
              <a:gd name="connsiteX6" fmla="*/ 135 w 6892001"/>
              <a:gd name="connsiteY6" fmla="*/ 1218398 h 3210608"/>
              <a:gd name="connsiteX7" fmla="*/ 279535 w 6892001"/>
              <a:gd name="connsiteY7" fmla="*/ 583398 h 3210608"/>
              <a:gd name="connsiteX8" fmla="*/ 1456401 w 6892001"/>
              <a:gd name="connsiteY8" fmla="*/ 75399 h 3210608"/>
              <a:gd name="connsiteX9" fmla="*/ 2912668 w 6892001"/>
              <a:gd name="connsiteY9" fmla="*/ 16132 h 3210608"/>
              <a:gd name="connsiteX10" fmla="*/ 4343533 w 6892001"/>
              <a:gd name="connsiteY10" fmla="*/ 210865 h 3210608"/>
              <a:gd name="connsiteX11" fmla="*/ 5452668 w 6892001"/>
              <a:gd name="connsiteY11" fmla="*/ 625731 h 3210608"/>
              <a:gd name="connsiteX12" fmla="*/ 5808267 w 6892001"/>
              <a:gd name="connsiteY12" fmla="*/ 947465 h 3210608"/>
              <a:gd name="connsiteX13" fmla="*/ 5689735 w 6892001"/>
              <a:gd name="connsiteY13" fmla="*/ 1252265 h 3210608"/>
              <a:gd name="connsiteX0" fmla="*/ 6892001 w 6892001"/>
              <a:gd name="connsiteY0" fmla="*/ 3123398 h 3208260"/>
              <a:gd name="connsiteX1" fmla="*/ 5892935 w 6892001"/>
              <a:gd name="connsiteY1" fmla="*/ 3208064 h 3208260"/>
              <a:gd name="connsiteX2" fmla="*/ 4673734 w 6892001"/>
              <a:gd name="connsiteY2" fmla="*/ 3106465 h 3208260"/>
              <a:gd name="connsiteX3" fmla="*/ 3217467 w 6892001"/>
              <a:gd name="connsiteY3" fmla="*/ 2945598 h 3208260"/>
              <a:gd name="connsiteX4" fmla="*/ 1558001 w 6892001"/>
              <a:gd name="connsiteY4" fmla="*/ 2581532 h 3208260"/>
              <a:gd name="connsiteX5" fmla="*/ 296468 w 6892001"/>
              <a:gd name="connsiteY5" fmla="*/ 1921132 h 3208260"/>
              <a:gd name="connsiteX6" fmla="*/ 135 w 6892001"/>
              <a:gd name="connsiteY6" fmla="*/ 1218398 h 3208260"/>
              <a:gd name="connsiteX7" fmla="*/ 279535 w 6892001"/>
              <a:gd name="connsiteY7" fmla="*/ 583398 h 3208260"/>
              <a:gd name="connsiteX8" fmla="*/ 1456401 w 6892001"/>
              <a:gd name="connsiteY8" fmla="*/ 75399 h 3208260"/>
              <a:gd name="connsiteX9" fmla="*/ 2912668 w 6892001"/>
              <a:gd name="connsiteY9" fmla="*/ 16132 h 3208260"/>
              <a:gd name="connsiteX10" fmla="*/ 4343533 w 6892001"/>
              <a:gd name="connsiteY10" fmla="*/ 210865 h 3208260"/>
              <a:gd name="connsiteX11" fmla="*/ 5452668 w 6892001"/>
              <a:gd name="connsiteY11" fmla="*/ 625731 h 3208260"/>
              <a:gd name="connsiteX12" fmla="*/ 5808267 w 6892001"/>
              <a:gd name="connsiteY12" fmla="*/ 947465 h 3208260"/>
              <a:gd name="connsiteX13" fmla="*/ 5689735 w 6892001"/>
              <a:gd name="connsiteY13" fmla="*/ 1252265 h 3208260"/>
              <a:gd name="connsiteX0" fmla="*/ 6892001 w 6892001"/>
              <a:gd name="connsiteY0" fmla="*/ 3123398 h 3164054"/>
              <a:gd name="connsiteX1" fmla="*/ 5918335 w 6892001"/>
              <a:gd name="connsiteY1" fmla="*/ 3157264 h 3164054"/>
              <a:gd name="connsiteX2" fmla="*/ 4673734 w 6892001"/>
              <a:gd name="connsiteY2" fmla="*/ 3106465 h 3164054"/>
              <a:gd name="connsiteX3" fmla="*/ 3217467 w 6892001"/>
              <a:gd name="connsiteY3" fmla="*/ 2945598 h 3164054"/>
              <a:gd name="connsiteX4" fmla="*/ 1558001 w 6892001"/>
              <a:gd name="connsiteY4" fmla="*/ 2581532 h 3164054"/>
              <a:gd name="connsiteX5" fmla="*/ 296468 w 6892001"/>
              <a:gd name="connsiteY5" fmla="*/ 1921132 h 3164054"/>
              <a:gd name="connsiteX6" fmla="*/ 135 w 6892001"/>
              <a:gd name="connsiteY6" fmla="*/ 1218398 h 3164054"/>
              <a:gd name="connsiteX7" fmla="*/ 279535 w 6892001"/>
              <a:gd name="connsiteY7" fmla="*/ 583398 h 3164054"/>
              <a:gd name="connsiteX8" fmla="*/ 1456401 w 6892001"/>
              <a:gd name="connsiteY8" fmla="*/ 75399 h 3164054"/>
              <a:gd name="connsiteX9" fmla="*/ 2912668 w 6892001"/>
              <a:gd name="connsiteY9" fmla="*/ 16132 h 3164054"/>
              <a:gd name="connsiteX10" fmla="*/ 4343533 w 6892001"/>
              <a:gd name="connsiteY10" fmla="*/ 210865 h 3164054"/>
              <a:gd name="connsiteX11" fmla="*/ 5452668 w 6892001"/>
              <a:gd name="connsiteY11" fmla="*/ 625731 h 3164054"/>
              <a:gd name="connsiteX12" fmla="*/ 5808267 w 6892001"/>
              <a:gd name="connsiteY12" fmla="*/ 947465 h 3164054"/>
              <a:gd name="connsiteX13" fmla="*/ 5689735 w 6892001"/>
              <a:gd name="connsiteY13" fmla="*/ 1252265 h 3164054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540" h="3160035">
                <a:moveTo>
                  <a:pt x="7130540" y="3035934"/>
                </a:moveTo>
                <a:cubicBezTo>
                  <a:pt x="6818684" y="3151566"/>
                  <a:pt x="6327803" y="3145509"/>
                  <a:pt x="5918335" y="3157264"/>
                </a:cubicBezTo>
                <a:cubicBezTo>
                  <a:pt x="5508867" y="3169019"/>
                  <a:pt x="5123879" y="3141743"/>
                  <a:pt x="4673734" y="3106465"/>
                </a:cubicBezTo>
                <a:cubicBezTo>
                  <a:pt x="4223589" y="3071187"/>
                  <a:pt x="3736756" y="3033087"/>
                  <a:pt x="3217467" y="2945598"/>
                </a:cubicBezTo>
                <a:cubicBezTo>
                  <a:pt x="2698178" y="2858109"/>
                  <a:pt x="2044834" y="2752276"/>
                  <a:pt x="1558001" y="2581532"/>
                </a:cubicBezTo>
                <a:cubicBezTo>
                  <a:pt x="1071168" y="2410788"/>
                  <a:pt x="556112" y="2148321"/>
                  <a:pt x="296468" y="1921132"/>
                </a:cubicBezTo>
                <a:cubicBezTo>
                  <a:pt x="36824" y="1693943"/>
                  <a:pt x="2957" y="1441354"/>
                  <a:pt x="135" y="1218398"/>
                </a:cubicBezTo>
                <a:cubicBezTo>
                  <a:pt x="-2687" y="995442"/>
                  <a:pt x="36824" y="773898"/>
                  <a:pt x="279535" y="583398"/>
                </a:cubicBezTo>
                <a:cubicBezTo>
                  <a:pt x="522246" y="392898"/>
                  <a:pt x="1017545" y="169943"/>
                  <a:pt x="1456401" y="75399"/>
                </a:cubicBezTo>
                <a:cubicBezTo>
                  <a:pt x="1895256" y="-19145"/>
                  <a:pt x="2431479" y="-6446"/>
                  <a:pt x="2912668" y="16132"/>
                </a:cubicBezTo>
                <a:cubicBezTo>
                  <a:pt x="3393857" y="38710"/>
                  <a:pt x="3920200" y="109265"/>
                  <a:pt x="4343533" y="210865"/>
                </a:cubicBezTo>
                <a:cubicBezTo>
                  <a:pt x="4766866" y="312465"/>
                  <a:pt x="5208546" y="502964"/>
                  <a:pt x="5452668" y="625731"/>
                </a:cubicBezTo>
                <a:cubicBezTo>
                  <a:pt x="5696790" y="748498"/>
                  <a:pt x="5744767" y="852921"/>
                  <a:pt x="5808267" y="947465"/>
                </a:cubicBezTo>
                <a:cubicBezTo>
                  <a:pt x="5871767" y="1042009"/>
                  <a:pt x="5725718" y="1206403"/>
                  <a:pt x="5689735" y="125226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1E1932E-168D-DFA7-ABB7-ADF6F53A8EF4}"/>
              </a:ext>
            </a:extLst>
          </p:cNvPr>
          <p:cNvCxnSpPr>
            <a:cxnSpLocks/>
          </p:cNvCxnSpPr>
          <p:nvPr/>
        </p:nvCxnSpPr>
        <p:spPr>
          <a:xfrm flipH="1">
            <a:off x="6385769" y="2492733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A90B5E9-14A7-F84F-E25A-D5E2D50D84AC}"/>
              </a:ext>
            </a:extLst>
          </p:cNvPr>
          <p:cNvCxnSpPr>
            <a:cxnSpLocks/>
          </p:cNvCxnSpPr>
          <p:nvPr/>
        </p:nvCxnSpPr>
        <p:spPr>
          <a:xfrm flipH="1">
            <a:off x="6209257" y="2792052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A82BB68-9C14-DE28-7FED-B1073F4BB7DC}"/>
              </a:ext>
            </a:extLst>
          </p:cNvPr>
          <p:cNvCxnSpPr>
            <a:cxnSpLocks/>
          </p:cNvCxnSpPr>
          <p:nvPr/>
        </p:nvCxnSpPr>
        <p:spPr>
          <a:xfrm flipH="1">
            <a:off x="5585677" y="3112804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B4CF3EE-315F-E79F-9CD2-00C856D00197}"/>
              </a:ext>
            </a:extLst>
          </p:cNvPr>
          <p:cNvCxnSpPr>
            <a:cxnSpLocks/>
          </p:cNvCxnSpPr>
          <p:nvPr/>
        </p:nvCxnSpPr>
        <p:spPr>
          <a:xfrm flipH="1">
            <a:off x="4962096" y="3442236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4C5338F-EF23-86CE-F6D6-1CA27EFB9FDD}"/>
              </a:ext>
            </a:extLst>
          </p:cNvPr>
          <p:cNvCxnSpPr>
            <a:cxnSpLocks/>
          </p:cNvCxnSpPr>
          <p:nvPr/>
        </p:nvCxnSpPr>
        <p:spPr>
          <a:xfrm flipH="1" flipV="1">
            <a:off x="4348843" y="3699916"/>
            <a:ext cx="127907" cy="202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93D6DD6-FC5C-D071-C9DB-8E4ECFA65F6C}"/>
              </a:ext>
            </a:extLst>
          </p:cNvPr>
          <p:cNvCxnSpPr>
            <a:cxnSpLocks/>
          </p:cNvCxnSpPr>
          <p:nvPr/>
        </p:nvCxnSpPr>
        <p:spPr>
          <a:xfrm flipH="1" flipV="1">
            <a:off x="3970565" y="2732315"/>
            <a:ext cx="138329" cy="19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48B8D02-D78B-225B-EFF3-DBC4D1B7A880}"/>
              </a:ext>
            </a:extLst>
          </p:cNvPr>
          <p:cNvCxnSpPr>
            <a:cxnSpLocks/>
          </p:cNvCxnSpPr>
          <p:nvPr/>
        </p:nvCxnSpPr>
        <p:spPr>
          <a:xfrm flipH="1" flipV="1">
            <a:off x="3628940" y="2955827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5A6F530-FEE5-D85F-82BB-3ED0C5A344A8}"/>
              </a:ext>
            </a:extLst>
          </p:cNvPr>
          <p:cNvCxnSpPr>
            <a:cxnSpLocks/>
          </p:cNvCxnSpPr>
          <p:nvPr/>
        </p:nvCxnSpPr>
        <p:spPr>
          <a:xfrm flipH="1" flipV="1">
            <a:off x="3287316" y="3187505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95DDE2E-5CE5-A7F8-E2F5-1B696BF99F12}"/>
              </a:ext>
            </a:extLst>
          </p:cNvPr>
          <p:cNvCxnSpPr>
            <a:cxnSpLocks/>
          </p:cNvCxnSpPr>
          <p:nvPr/>
        </p:nvCxnSpPr>
        <p:spPr>
          <a:xfrm flipH="1" flipV="1">
            <a:off x="2910309" y="3430070"/>
            <a:ext cx="148577" cy="36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3D841DD-9443-3779-D6FF-03090A791AD7}"/>
              </a:ext>
            </a:extLst>
          </p:cNvPr>
          <p:cNvCxnSpPr>
            <a:cxnSpLocks/>
          </p:cNvCxnSpPr>
          <p:nvPr/>
        </p:nvCxnSpPr>
        <p:spPr>
          <a:xfrm flipH="1" flipV="1">
            <a:off x="1593045" y="2483994"/>
            <a:ext cx="42996" cy="1445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4814373-F73A-EC16-FDEB-D243891A8A13}"/>
              </a:ext>
            </a:extLst>
          </p:cNvPr>
          <p:cNvCxnSpPr>
            <a:cxnSpLocks/>
          </p:cNvCxnSpPr>
          <p:nvPr/>
        </p:nvCxnSpPr>
        <p:spPr>
          <a:xfrm flipH="1" flipV="1">
            <a:off x="2006173" y="2412114"/>
            <a:ext cx="53672" cy="1437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ECE90A1-36E4-C5D4-ED5A-55577480CD7C}"/>
              </a:ext>
            </a:extLst>
          </p:cNvPr>
          <p:cNvCxnSpPr>
            <a:cxnSpLocks/>
            <a:stCxn id="24" idx="6"/>
          </p:cNvCxnSpPr>
          <p:nvPr/>
        </p:nvCxnSpPr>
        <p:spPr>
          <a:xfrm flipH="1" flipV="1">
            <a:off x="2451713" y="2250991"/>
            <a:ext cx="100988" cy="1620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6B100A1-D5CD-0FF1-7F7E-F5DAC290D022}"/>
              </a:ext>
            </a:extLst>
          </p:cNvPr>
          <p:cNvSpPr txBox="1"/>
          <p:nvPr/>
        </p:nvSpPr>
        <p:spPr>
          <a:xfrm>
            <a:off x="2223521" y="2271878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C54C17-594F-7188-7C22-8257DEA2C2CD}"/>
              </a:ext>
            </a:extLst>
          </p:cNvPr>
          <p:cNvSpPr txBox="1"/>
          <p:nvPr/>
        </p:nvSpPr>
        <p:spPr>
          <a:xfrm>
            <a:off x="1705454" y="2392420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ABC93E-2DFF-28A3-5C71-E6638CC78F85}"/>
              </a:ext>
            </a:extLst>
          </p:cNvPr>
          <p:cNvSpPr txBox="1"/>
          <p:nvPr/>
        </p:nvSpPr>
        <p:spPr>
          <a:xfrm>
            <a:off x="1187387" y="2512963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291FF1D-59F7-68E1-D05D-B7DD8CD9CE7B}"/>
              </a:ext>
            </a:extLst>
          </p:cNvPr>
          <p:cNvSpPr/>
          <p:nvPr/>
        </p:nvSpPr>
        <p:spPr>
          <a:xfrm rot="202132">
            <a:off x="3892121" y="2948922"/>
            <a:ext cx="3302390" cy="267025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3187" h="356033">
                <a:moveTo>
                  <a:pt x="2881" y="186858"/>
                </a:moveTo>
                <a:cubicBezTo>
                  <a:pt x="66300" y="46277"/>
                  <a:pt x="1258320" y="154222"/>
                  <a:pt x="1991209" y="131885"/>
                </a:cubicBezTo>
                <a:cubicBezTo>
                  <a:pt x="2724098" y="109548"/>
                  <a:pt x="4403948" y="-94041"/>
                  <a:pt x="4400216" y="52836"/>
                </a:cubicBezTo>
                <a:cubicBezTo>
                  <a:pt x="4492668" y="209981"/>
                  <a:pt x="2402389" y="328298"/>
                  <a:pt x="1669500" y="350635"/>
                </a:cubicBezTo>
                <a:cubicBezTo>
                  <a:pt x="936611" y="372972"/>
                  <a:pt x="-60538" y="327439"/>
                  <a:pt x="2881" y="186858"/>
                </a:cubicBezTo>
                <a:close/>
              </a:path>
            </a:pathLst>
          </a:custGeom>
          <a:solidFill>
            <a:srgbClr val="E86022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452940-56D3-79ED-6072-905CD7D0CDE4}"/>
              </a:ext>
            </a:extLst>
          </p:cNvPr>
          <p:cNvSpPr/>
          <p:nvPr/>
        </p:nvSpPr>
        <p:spPr>
          <a:xfrm rot="480374">
            <a:off x="2933290" y="3193271"/>
            <a:ext cx="3623857" cy="293510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14936"/>
              <a:gd name="connsiteY0" fmla="*/ 57211 h 192960"/>
              <a:gd name="connsiteX1" fmla="*/ 2004456 w 4014936"/>
              <a:gd name="connsiteY1" fmla="*/ 2493 h 192960"/>
              <a:gd name="connsiteX2" fmla="*/ 4014936 w 4014936"/>
              <a:gd name="connsiteY2" fmla="*/ 57211 h 192960"/>
              <a:gd name="connsiteX3" fmla="*/ 2007468 w 4014936"/>
              <a:gd name="connsiteY3" fmla="*/ 192960 h 192960"/>
              <a:gd name="connsiteX4" fmla="*/ 0 w 4014936"/>
              <a:gd name="connsiteY4" fmla="*/ 57211 h 192960"/>
              <a:gd name="connsiteX0" fmla="*/ 0 w 4014936"/>
              <a:gd name="connsiteY0" fmla="*/ 57211 h 266143"/>
              <a:gd name="connsiteX1" fmla="*/ 2004456 w 4014936"/>
              <a:gd name="connsiteY1" fmla="*/ 2493 h 266143"/>
              <a:gd name="connsiteX2" fmla="*/ 4014936 w 4014936"/>
              <a:gd name="connsiteY2" fmla="*/ 57211 h 266143"/>
              <a:gd name="connsiteX3" fmla="*/ 2003187 w 4014936"/>
              <a:gd name="connsiteY3" fmla="*/ 266143 h 266143"/>
              <a:gd name="connsiteX4" fmla="*/ 0 w 4014936"/>
              <a:gd name="connsiteY4" fmla="*/ 57211 h 266143"/>
              <a:gd name="connsiteX0" fmla="*/ 0 w 4012637"/>
              <a:gd name="connsiteY0" fmla="*/ 97338 h 306736"/>
              <a:gd name="connsiteX1" fmla="*/ 2004456 w 4012637"/>
              <a:gd name="connsiteY1" fmla="*/ 42620 h 306736"/>
              <a:gd name="connsiteX2" fmla="*/ 4012637 w 4012637"/>
              <a:gd name="connsiteY2" fmla="*/ 33273 h 306736"/>
              <a:gd name="connsiteX3" fmla="*/ 2003187 w 4012637"/>
              <a:gd name="connsiteY3" fmla="*/ 306270 h 306736"/>
              <a:gd name="connsiteX4" fmla="*/ 0 w 4012637"/>
              <a:gd name="connsiteY4" fmla="*/ 97338 h 306736"/>
              <a:gd name="connsiteX0" fmla="*/ 0 w 4012780"/>
              <a:gd name="connsiteY0" fmla="*/ 141455 h 350853"/>
              <a:gd name="connsiteX1" fmla="*/ 2004456 w 4012780"/>
              <a:gd name="connsiteY1" fmla="*/ 86737 h 350853"/>
              <a:gd name="connsiteX2" fmla="*/ 4012637 w 4012780"/>
              <a:gd name="connsiteY2" fmla="*/ 77390 h 350853"/>
              <a:gd name="connsiteX3" fmla="*/ 2003187 w 4012780"/>
              <a:gd name="connsiteY3" fmla="*/ 350387 h 350853"/>
              <a:gd name="connsiteX4" fmla="*/ 0 w 4012780"/>
              <a:gd name="connsiteY4" fmla="*/ 141455 h 350853"/>
              <a:gd name="connsiteX0" fmla="*/ 0 w 4012780"/>
              <a:gd name="connsiteY0" fmla="*/ 141455 h 350853"/>
              <a:gd name="connsiteX1" fmla="*/ 2004456 w 4012780"/>
              <a:gd name="connsiteY1" fmla="*/ 86737 h 350853"/>
              <a:gd name="connsiteX2" fmla="*/ 4012637 w 4012780"/>
              <a:gd name="connsiteY2" fmla="*/ 77390 h 350853"/>
              <a:gd name="connsiteX3" fmla="*/ 2003187 w 4012780"/>
              <a:gd name="connsiteY3" fmla="*/ 350387 h 350853"/>
              <a:gd name="connsiteX4" fmla="*/ 0 w 4012780"/>
              <a:gd name="connsiteY4" fmla="*/ 141455 h 350853"/>
              <a:gd name="connsiteX0" fmla="*/ 53 w 4012833"/>
              <a:gd name="connsiteY0" fmla="*/ 141455 h 351284"/>
              <a:gd name="connsiteX1" fmla="*/ 2004509 w 4012833"/>
              <a:gd name="connsiteY1" fmla="*/ 86737 h 351284"/>
              <a:gd name="connsiteX2" fmla="*/ 4012690 w 4012833"/>
              <a:gd name="connsiteY2" fmla="*/ 77390 h 351284"/>
              <a:gd name="connsiteX3" fmla="*/ 2003240 w 4012833"/>
              <a:gd name="connsiteY3" fmla="*/ 350387 h 351284"/>
              <a:gd name="connsiteX4" fmla="*/ 53 w 4012833"/>
              <a:gd name="connsiteY4" fmla="*/ 141455 h 351284"/>
              <a:gd name="connsiteX0" fmla="*/ 59 w 4802387"/>
              <a:gd name="connsiteY0" fmla="*/ 220002 h 433168"/>
              <a:gd name="connsiteX1" fmla="*/ 2004515 w 4802387"/>
              <a:gd name="connsiteY1" fmla="*/ 165284 h 433168"/>
              <a:gd name="connsiteX2" fmla="*/ 4802291 w 4802387"/>
              <a:gd name="connsiteY2" fmla="*/ 60941 h 433168"/>
              <a:gd name="connsiteX3" fmla="*/ 2003246 w 4802387"/>
              <a:gd name="connsiteY3" fmla="*/ 428934 h 433168"/>
              <a:gd name="connsiteX4" fmla="*/ 59 w 4802387"/>
              <a:gd name="connsiteY4" fmla="*/ 220002 h 433168"/>
              <a:gd name="connsiteX0" fmla="*/ 59 w 4831545"/>
              <a:gd name="connsiteY0" fmla="*/ 189298 h 401007"/>
              <a:gd name="connsiteX1" fmla="*/ 2004515 w 4831545"/>
              <a:gd name="connsiteY1" fmla="*/ 134580 h 401007"/>
              <a:gd name="connsiteX2" fmla="*/ 4831450 w 4831545"/>
              <a:gd name="connsiteY2" fmla="*/ 66283 h 401007"/>
              <a:gd name="connsiteX3" fmla="*/ 2003246 w 4831545"/>
              <a:gd name="connsiteY3" fmla="*/ 398230 h 401007"/>
              <a:gd name="connsiteX4" fmla="*/ 59 w 4831545"/>
              <a:gd name="connsiteY4" fmla="*/ 189298 h 401007"/>
              <a:gd name="connsiteX0" fmla="*/ 1 w 4831487"/>
              <a:gd name="connsiteY0" fmla="*/ 179015 h 389444"/>
              <a:gd name="connsiteX1" fmla="*/ 2005444 w 4831487"/>
              <a:gd name="connsiteY1" fmla="*/ 188394 h 389444"/>
              <a:gd name="connsiteX2" fmla="*/ 4831392 w 4831487"/>
              <a:gd name="connsiteY2" fmla="*/ 56000 h 389444"/>
              <a:gd name="connsiteX3" fmla="*/ 2003188 w 4831487"/>
              <a:gd name="connsiteY3" fmla="*/ 387947 h 389444"/>
              <a:gd name="connsiteX4" fmla="*/ 1 w 4831487"/>
              <a:gd name="connsiteY4" fmla="*/ 179015 h 389444"/>
              <a:gd name="connsiteX0" fmla="*/ 323 w 4831809"/>
              <a:gd name="connsiteY0" fmla="*/ 179015 h 391347"/>
              <a:gd name="connsiteX1" fmla="*/ 2005766 w 4831809"/>
              <a:gd name="connsiteY1" fmla="*/ 188394 h 391347"/>
              <a:gd name="connsiteX2" fmla="*/ 4831714 w 4831809"/>
              <a:gd name="connsiteY2" fmla="*/ 56000 h 391347"/>
              <a:gd name="connsiteX3" fmla="*/ 2003510 w 4831809"/>
              <a:gd name="connsiteY3" fmla="*/ 387947 h 391347"/>
              <a:gd name="connsiteX4" fmla="*/ 323 w 4831809"/>
              <a:gd name="connsiteY4" fmla="*/ 179015 h 39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1809" h="391347">
                <a:moveTo>
                  <a:pt x="323" y="179015"/>
                </a:moveTo>
                <a:cubicBezTo>
                  <a:pt x="23455" y="22111"/>
                  <a:pt x="1200534" y="208896"/>
                  <a:pt x="2005766" y="188394"/>
                </a:cubicBezTo>
                <a:cubicBezTo>
                  <a:pt x="2810998" y="167892"/>
                  <a:pt x="4847888" y="-118240"/>
                  <a:pt x="4831714" y="56000"/>
                </a:cubicBezTo>
                <a:cubicBezTo>
                  <a:pt x="4841863" y="193767"/>
                  <a:pt x="2808742" y="367445"/>
                  <a:pt x="2003510" y="387947"/>
                </a:cubicBezTo>
                <a:cubicBezTo>
                  <a:pt x="1198278" y="408449"/>
                  <a:pt x="-22809" y="335919"/>
                  <a:pt x="323" y="179015"/>
                </a:cubicBezTo>
                <a:close/>
              </a:path>
            </a:pathLst>
          </a:custGeom>
          <a:solidFill>
            <a:srgbClr val="477FEF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1">
            <a:extLst>
              <a:ext uri="{FF2B5EF4-FFF2-40B4-BE49-F238E27FC236}">
                <a16:creationId xmlns:a16="http://schemas.microsoft.com/office/drawing/2014/main" id="{47A0CE96-C705-5DF8-5724-471BCCDD8A9E}"/>
              </a:ext>
            </a:extLst>
          </p:cNvPr>
          <p:cNvSpPr/>
          <p:nvPr/>
        </p:nvSpPr>
        <p:spPr>
          <a:xfrm rot="740093">
            <a:off x="1839389" y="3272785"/>
            <a:ext cx="3144412" cy="346439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061 w 4007592"/>
              <a:gd name="connsiteY0" fmla="*/ 43678 h 393554"/>
              <a:gd name="connsiteX1" fmla="*/ 2015538 w 4007592"/>
              <a:gd name="connsiteY1" fmla="*/ 26991 h 393554"/>
              <a:gd name="connsiteX2" fmla="*/ 4007592 w 4007592"/>
              <a:gd name="connsiteY2" fmla="*/ 36206 h 393554"/>
              <a:gd name="connsiteX3" fmla="*/ 1771008 w 4007592"/>
              <a:gd name="connsiteY3" fmla="*/ 393551 h 393554"/>
              <a:gd name="connsiteX4" fmla="*/ 1061 w 4007592"/>
              <a:gd name="connsiteY4" fmla="*/ 43678 h 393554"/>
              <a:gd name="connsiteX0" fmla="*/ 1063 w 4026278"/>
              <a:gd name="connsiteY0" fmla="*/ 36389 h 386839"/>
              <a:gd name="connsiteX1" fmla="*/ 2015540 w 4026278"/>
              <a:gd name="connsiteY1" fmla="*/ 19702 h 386839"/>
              <a:gd name="connsiteX2" fmla="*/ 4026278 w 4026278"/>
              <a:gd name="connsiteY2" fmla="*/ 114362 h 386839"/>
              <a:gd name="connsiteX3" fmla="*/ 1771010 w 4026278"/>
              <a:gd name="connsiteY3" fmla="*/ 386262 h 386839"/>
              <a:gd name="connsiteX4" fmla="*/ 1063 w 4026278"/>
              <a:gd name="connsiteY4" fmla="*/ 36389 h 386839"/>
              <a:gd name="connsiteX0" fmla="*/ 801 w 4026016"/>
              <a:gd name="connsiteY0" fmla="*/ 5711 h 356161"/>
              <a:gd name="connsiteX1" fmla="*/ 1982013 w 4026016"/>
              <a:gd name="connsiteY1" fmla="*/ 134666 h 356161"/>
              <a:gd name="connsiteX2" fmla="*/ 4026016 w 4026016"/>
              <a:gd name="connsiteY2" fmla="*/ 83684 h 356161"/>
              <a:gd name="connsiteX3" fmla="*/ 1770748 w 4026016"/>
              <a:gd name="connsiteY3" fmla="*/ 355584 h 356161"/>
              <a:gd name="connsiteX4" fmla="*/ 801 w 4026016"/>
              <a:gd name="connsiteY4" fmla="*/ 5711 h 356161"/>
              <a:gd name="connsiteX0" fmla="*/ 5911 w 4031126"/>
              <a:gd name="connsiteY0" fmla="*/ 45213 h 395663"/>
              <a:gd name="connsiteX1" fmla="*/ 1987123 w 4031126"/>
              <a:gd name="connsiteY1" fmla="*/ 174168 h 395663"/>
              <a:gd name="connsiteX2" fmla="*/ 4031126 w 4031126"/>
              <a:gd name="connsiteY2" fmla="*/ 123186 h 395663"/>
              <a:gd name="connsiteX3" fmla="*/ 1775858 w 4031126"/>
              <a:gd name="connsiteY3" fmla="*/ 395086 h 395663"/>
              <a:gd name="connsiteX4" fmla="*/ 5911 w 4031126"/>
              <a:gd name="connsiteY4" fmla="*/ 45213 h 395663"/>
              <a:gd name="connsiteX0" fmla="*/ 5911 w 4031208"/>
              <a:gd name="connsiteY0" fmla="*/ 45213 h 395663"/>
              <a:gd name="connsiteX1" fmla="*/ 1987123 w 4031208"/>
              <a:gd name="connsiteY1" fmla="*/ 174168 h 395663"/>
              <a:gd name="connsiteX2" fmla="*/ 4031126 w 4031208"/>
              <a:gd name="connsiteY2" fmla="*/ 123186 h 395663"/>
              <a:gd name="connsiteX3" fmla="*/ 1775858 w 4031208"/>
              <a:gd name="connsiteY3" fmla="*/ 395086 h 395663"/>
              <a:gd name="connsiteX4" fmla="*/ 5911 w 4031208"/>
              <a:gd name="connsiteY4" fmla="*/ 45213 h 395663"/>
              <a:gd name="connsiteX0" fmla="*/ 5911 w 4031208"/>
              <a:gd name="connsiteY0" fmla="*/ 45213 h 395934"/>
              <a:gd name="connsiteX1" fmla="*/ 1987123 w 4031208"/>
              <a:gd name="connsiteY1" fmla="*/ 174168 h 395934"/>
              <a:gd name="connsiteX2" fmla="*/ 4031126 w 4031208"/>
              <a:gd name="connsiteY2" fmla="*/ 123186 h 395934"/>
              <a:gd name="connsiteX3" fmla="*/ 1775858 w 4031208"/>
              <a:gd name="connsiteY3" fmla="*/ 395086 h 395934"/>
              <a:gd name="connsiteX4" fmla="*/ 5911 w 4031208"/>
              <a:gd name="connsiteY4" fmla="*/ 45213 h 395934"/>
              <a:gd name="connsiteX0" fmla="*/ 5348 w 4192549"/>
              <a:gd name="connsiteY0" fmla="*/ 38949 h 461919"/>
              <a:gd name="connsiteX1" fmla="*/ 2148462 w 4192549"/>
              <a:gd name="connsiteY1" fmla="*/ 238310 h 461919"/>
              <a:gd name="connsiteX2" fmla="*/ 4192465 w 4192549"/>
              <a:gd name="connsiteY2" fmla="*/ 187328 h 461919"/>
              <a:gd name="connsiteX3" fmla="*/ 1937197 w 4192549"/>
              <a:gd name="connsiteY3" fmla="*/ 459228 h 461919"/>
              <a:gd name="connsiteX4" fmla="*/ 5348 w 4192549"/>
              <a:gd name="connsiteY4" fmla="*/ 38949 h 46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549" h="461919">
                <a:moveTo>
                  <a:pt x="5348" y="38949"/>
                </a:moveTo>
                <a:cubicBezTo>
                  <a:pt x="105621" y="-109769"/>
                  <a:pt x="1450609" y="213580"/>
                  <a:pt x="2148462" y="238310"/>
                </a:cubicBezTo>
                <a:cubicBezTo>
                  <a:pt x="2846315" y="263040"/>
                  <a:pt x="4204851" y="20116"/>
                  <a:pt x="4192465" y="187328"/>
                </a:cubicBezTo>
                <a:cubicBezTo>
                  <a:pt x="4199985" y="333909"/>
                  <a:pt x="2635050" y="483958"/>
                  <a:pt x="1937197" y="459228"/>
                </a:cubicBezTo>
                <a:cubicBezTo>
                  <a:pt x="1239344" y="434498"/>
                  <a:pt x="-94925" y="187667"/>
                  <a:pt x="5348" y="38949"/>
                </a:cubicBezTo>
                <a:close/>
              </a:path>
            </a:pathLst>
          </a:custGeom>
          <a:solidFill>
            <a:srgbClr val="E86022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1">
            <a:extLst>
              <a:ext uri="{FF2B5EF4-FFF2-40B4-BE49-F238E27FC236}">
                <a16:creationId xmlns:a16="http://schemas.microsoft.com/office/drawing/2014/main" id="{95A9E05F-1D3E-ACAB-896B-DEE50EEBD66E}"/>
              </a:ext>
            </a:extLst>
          </p:cNvPr>
          <p:cNvSpPr/>
          <p:nvPr/>
        </p:nvSpPr>
        <p:spPr>
          <a:xfrm rot="202132">
            <a:off x="3488488" y="3133645"/>
            <a:ext cx="3464309" cy="200159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  <a:gd name="connsiteX0" fmla="*/ 3002 w 4663580"/>
              <a:gd name="connsiteY0" fmla="*/ 109487 h 274051"/>
              <a:gd name="connsiteX1" fmla="*/ 1991330 w 4663580"/>
              <a:gd name="connsiteY1" fmla="*/ 54514 h 274051"/>
              <a:gd name="connsiteX2" fmla="*/ 4660881 w 4663580"/>
              <a:gd name="connsiteY2" fmla="*/ 71639 h 274051"/>
              <a:gd name="connsiteX3" fmla="*/ 1669621 w 4663580"/>
              <a:gd name="connsiteY3" fmla="*/ 273264 h 274051"/>
              <a:gd name="connsiteX4" fmla="*/ 3002 w 4663580"/>
              <a:gd name="connsiteY4" fmla="*/ 109487 h 274051"/>
              <a:gd name="connsiteX0" fmla="*/ 3060 w 4641223"/>
              <a:gd name="connsiteY0" fmla="*/ 83198 h 272252"/>
              <a:gd name="connsiteX1" fmla="*/ 1968977 w 4641223"/>
              <a:gd name="connsiteY1" fmla="*/ 53440 h 272252"/>
              <a:gd name="connsiteX2" fmla="*/ 4638528 w 4641223"/>
              <a:gd name="connsiteY2" fmla="*/ 70565 h 272252"/>
              <a:gd name="connsiteX3" fmla="*/ 1647268 w 4641223"/>
              <a:gd name="connsiteY3" fmla="*/ 272190 h 272252"/>
              <a:gd name="connsiteX4" fmla="*/ 3060 w 4641223"/>
              <a:gd name="connsiteY4" fmla="*/ 83198 h 272252"/>
              <a:gd name="connsiteX0" fmla="*/ 2270 w 4640433"/>
              <a:gd name="connsiteY0" fmla="*/ 69613 h 258625"/>
              <a:gd name="connsiteX1" fmla="*/ 1971457 w 4640433"/>
              <a:gd name="connsiteY1" fmla="*/ 95418 h 258625"/>
              <a:gd name="connsiteX2" fmla="*/ 4637738 w 4640433"/>
              <a:gd name="connsiteY2" fmla="*/ 56980 h 258625"/>
              <a:gd name="connsiteX3" fmla="*/ 1646478 w 4640433"/>
              <a:gd name="connsiteY3" fmla="*/ 258605 h 258625"/>
              <a:gd name="connsiteX4" fmla="*/ 2270 w 4640433"/>
              <a:gd name="connsiteY4" fmla="*/ 69613 h 258625"/>
              <a:gd name="connsiteX0" fmla="*/ 3023 w 4641186"/>
              <a:gd name="connsiteY0" fmla="*/ 69613 h 258676"/>
              <a:gd name="connsiteX1" fmla="*/ 1972210 w 4641186"/>
              <a:gd name="connsiteY1" fmla="*/ 95418 h 258676"/>
              <a:gd name="connsiteX2" fmla="*/ 4638491 w 4641186"/>
              <a:gd name="connsiteY2" fmla="*/ 56980 h 258676"/>
              <a:gd name="connsiteX3" fmla="*/ 1647231 w 4641186"/>
              <a:gd name="connsiteY3" fmla="*/ 258605 h 258676"/>
              <a:gd name="connsiteX4" fmla="*/ 3023 w 4641186"/>
              <a:gd name="connsiteY4" fmla="*/ 69613 h 258676"/>
              <a:gd name="connsiteX0" fmla="*/ 3081 w 4619297"/>
              <a:gd name="connsiteY0" fmla="*/ 53520 h 275833"/>
              <a:gd name="connsiteX1" fmla="*/ 1950325 w 4619297"/>
              <a:gd name="connsiteY1" fmla="*/ 112478 h 275833"/>
              <a:gd name="connsiteX2" fmla="*/ 4616606 w 4619297"/>
              <a:gd name="connsiteY2" fmla="*/ 74040 h 275833"/>
              <a:gd name="connsiteX3" fmla="*/ 1625346 w 4619297"/>
              <a:gd name="connsiteY3" fmla="*/ 275665 h 275833"/>
              <a:gd name="connsiteX4" fmla="*/ 3081 w 4619297"/>
              <a:gd name="connsiteY4" fmla="*/ 53520 h 275833"/>
              <a:gd name="connsiteX0" fmla="*/ 2500 w 4618716"/>
              <a:gd name="connsiteY0" fmla="*/ 44566 h 266879"/>
              <a:gd name="connsiteX1" fmla="*/ 1963282 w 4618716"/>
              <a:gd name="connsiteY1" fmla="*/ 62901 h 266879"/>
              <a:gd name="connsiteX2" fmla="*/ 4616025 w 4618716"/>
              <a:gd name="connsiteY2" fmla="*/ 65086 h 266879"/>
              <a:gd name="connsiteX3" fmla="*/ 1624765 w 4618716"/>
              <a:gd name="connsiteY3" fmla="*/ 266711 h 266879"/>
              <a:gd name="connsiteX4" fmla="*/ 2500 w 4618716"/>
              <a:gd name="connsiteY4" fmla="*/ 44566 h 266879"/>
              <a:gd name="connsiteX0" fmla="*/ 2862 w 4619078"/>
              <a:gd name="connsiteY0" fmla="*/ 44566 h 266879"/>
              <a:gd name="connsiteX1" fmla="*/ 1963644 w 4619078"/>
              <a:gd name="connsiteY1" fmla="*/ 62901 h 266879"/>
              <a:gd name="connsiteX2" fmla="*/ 4616387 w 4619078"/>
              <a:gd name="connsiteY2" fmla="*/ 65086 h 266879"/>
              <a:gd name="connsiteX3" fmla="*/ 1625127 w 4619078"/>
              <a:gd name="connsiteY3" fmla="*/ 266711 h 266879"/>
              <a:gd name="connsiteX4" fmla="*/ 2862 w 4619078"/>
              <a:gd name="connsiteY4" fmla="*/ 44566 h 26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078" h="266879">
                <a:moveTo>
                  <a:pt x="2862" y="44566"/>
                </a:moveTo>
                <a:cubicBezTo>
                  <a:pt x="63480" y="-53370"/>
                  <a:pt x="1194723" y="59481"/>
                  <a:pt x="1963644" y="62901"/>
                </a:cubicBezTo>
                <a:cubicBezTo>
                  <a:pt x="2732565" y="66321"/>
                  <a:pt x="4620119" y="-81791"/>
                  <a:pt x="4616387" y="65086"/>
                </a:cubicBezTo>
                <a:cubicBezTo>
                  <a:pt x="4708839" y="222231"/>
                  <a:pt x="2394048" y="270131"/>
                  <a:pt x="1625127" y="266711"/>
                </a:cubicBezTo>
                <a:cubicBezTo>
                  <a:pt x="856206" y="263291"/>
                  <a:pt x="-57756" y="142502"/>
                  <a:pt x="2862" y="44566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6588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">
            <a:extLst>
              <a:ext uri="{FF2B5EF4-FFF2-40B4-BE49-F238E27FC236}">
                <a16:creationId xmlns:a16="http://schemas.microsoft.com/office/drawing/2014/main" id="{B6AF8DAB-038B-0347-D201-EF08FF6C16D1}"/>
              </a:ext>
            </a:extLst>
          </p:cNvPr>
          <p:cNvSpPr/>
          <p:nvPr/>
        </p:nvSpPr>
        <p:spPr>
          <a:xfrm rot="576043">
            <a:off x="2217197" y="3254199"/>
            <a:ext cx="3497417" cy="291077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  <a:gd name="connsiteX0" fmla="*/ 3002 w 4663580"/>
              <a:gd name="connsiteY0" fmla="*/ 109487 h 274051"/>
              <a:gd name="connsiteX1" fmla="*/ 1991330 w 4663580"/>
              <a:gd name="connsiteY1" fmla="*/ 54514 h 274051"/>
              <a:gd name="connsiteX2" fmla="*/ 4660881 w 4663580"/>
              <a:gd name="connsiteY2" fmla="*/ 71639 h 274051"/>
              <a:gd name="connsiteX3" fmla="*/ 1669621 w 4663580"/>
              <a:gd name="connsiteY3" fmla="*/ 273264 h 274051"/>
              <a:gd name="connsiteX4" fmla="*/ 3002 w 4663580"/>
              <a:gd name="connsiteY4" fmla="*/ 109487 h 274051"/>
              <a:gd name="connsiteX0" fmla="*/ 3060 w 4641223"/>
              <a:gd name="connsiteY0" fmla="*/ 83198 h 272252"/>
              <a:gd name="connsiteX1" fmla="*/ 1968977 w 4641223"/>
              <a:gd name="connsiteY1" fmla="*/ 53440 h 272252"/>
              <a:gd name="connsiteX2" fmla="*/ 4638528 w 4641223"/>
              <a:gd name="connsiteY2" fmla="*/ 70565 h 272252"/>
              <a:gd name="connsiteX3" fmla="*/ 1647268 w 4641223"/>
              <a:gd name="connsiteY3" fmla="*/ 272190 h 272252"/>
              <a:gd name="connsiteX4" fmla="*/ 3060 w 4641223"/>
              <a:gd name="connsiteY4" fmla="*/ 83198 h 272252"/>
              <a:gd name="connsiteX0" fmla="*/ 2270 w 4640433"/>
              <a:gd name="connsiteY0" fmla="*/ 69613 h 258625"/>
              <a:gd name="connsiteX1" fmla="*/ 1971457 w 4640433"/>
              <a:gd name="connsiteY1" fmla="*/ 95418 h 258625"/>
              <a:gd name="connsiteX2" fmla="*/ 4637738 w 4640433"/>
              <a:gd name="connsiteY2" fmla="*/ 56980 h 258625"/>
              <a:gd name="connsiteX3" fmla="*/ 1646478 w 4640433"/>
              <a:gd name="connsiteY3" fmla="*/ 258605 h 258625"/>
              <a:gd name="connsiteX4" fmla="*/ 2270 w 4640433"/>
              <a:gd name="connsiteY4" fmla="*/ 69613 h 258625"/>
              <a:gd name="connsiteX0" fmla="*/ 3023 w 4641186"/>
              <a:gd name="connsiteY0" fmla="*/ 69613 h 258676"/>
              <a:gd name="connsiteX1" fmla="*/ 1972210 w 4641186"/>
              <a:gd name="connsiteY1" fmla="*/ 95418 h 258676"/>
              <a:gd name="connsiteX2" fmla="*/ 4638491 w 4641186"/>
              <a:gd name="connsiteY2" fmla="*/ 56980 h 258676"/>
              <a:gd name="connsiteX3" fmla="*/ 1647231 w 4641186"/>
              <a:gd name="connsiteY3" fmla="*/ 258605 h 258676"/>
              <a:gd name="connsiteX4" fmla="*/ 3023 w 4641186"/>
              <a:gd name="connsiteY4" fmla="*/ 69613 h 258676"/>
              <a:gd name="connsiteX0" fmla="*/ 3081 w 4619297"/>
              <a:gd name="connsiteY0" fmla="*/ 53520 h 275833"/>
              <a:gd name="connsiteX1" fmla="*/ 1950325 w 4619297"/>
              <a:gd name="connsiteY1" fmla="*/ 112478 h 275833"/>
              <a:gd name="connsiteX2" fmla="*/ 4616606 w 4619297"/>
              <a:gd name="connsiteY2" fmla="*/ 74040 h 275833"/>
              <a:gd name="connsiteX3" fmla="*/ 1625346 w 4619297"/>
              <a:gd name="connsiteY3" fmla="*/ 275665 h 275833"/>
              <a:gd name="connsiteX4" fmla="*/ 3081 w 4619297"/>
              <a:gd name="connsiteY4" fmla="*/ 53520 h 275833"/>
              <a:gd name="connsiteX0" fmla="*/ 279 w 4617124"/>
              <a:gd name="connsiteY0" fmla="*/ 35507 h 310238"/>
              <a:gd name="connsiteX1" fmla="*/ 1947523 w 4617124"/>
              <a:gd name="connsiteY1" fmla="*/ 94465 h 310238"/>
              <a:gd name="connsiteX2" fmla="*/ 4613804 w 4617124"/>
              <a:gd name="connsiteY2" fmla="*/ 56027 h 310238"/>
              <a:gd name="connsiteX3" fmla="*/ 2074959 w 4617124"/>
              <a:gd name="connsiteY3" fmla="*/ 310154 h 310238"/>
              <a:gd name="connsiteX4" fmla="*/ 279 w 4617124"/>
              <a:gd name="connsiteY4" fmla="*/ 35507 h 310238"/>
              <a:gd name="connsiteX0" fmla="*/ 212 w 4617057"/>
              <a:gd name="connsiteY0" fmla="*/ 27899 h 302630"/>
              <a:gd name="connsiteX1" fmla="*/ 1963253 w 4617057"/>
              <a:gd name="connsiteY1" fmla="*/ 132571 h 302630"/>
              <a:gd name="connsiteX2" fmla="*/ 4613737 w 4617057"/>
              <a:gd name="connsiteY2" fmla="*/ 48419 h 302630"/>
              <a:gd name="connsiteX3" fmla="*/ 2074892 w 4617057"/>
              <a:gd name="connsiteY3" fmla="*/ 302546 h 302630"/>
              <a:gd name="connsiteX4" fmla="*/ 212 w 4617057"/>
              <a:gd name="connsiteY4" fmla="*/ 27899 h 302630"/>
              <a:gd name="connsiteX0" fmla="*/ 5707 w 4622552"/>
              <a:gd name="connsiteY0" fmla="*/ 46199 h 320930"/>
              <a:gd name="connsiteX1" fmla="*/ 1968748 w 4622552"/>
              <a:gd name="connsiteY1" fmla="*/ 150871 h 320930"/>
              <a:gd name="connsiteX2" fmla="*/ 4619232 w 4622552"/>
              <a:gd name="connsiteY2" fmla="*/ 66719 h 320930"/>
              <a:gd name="connsiteX3" fmla="*/ 2080387 w 4622552"/>
              <a:gd name="connsiteY3" fmla="*/ 320846 h 320930"/>
              <a:gd name="connsiteX4" fmla="*/ 5707 w 4622552"/>
              <a:gd name="connsiteY4" fmla="*/ 46199 h 320930"/>
              <a:gd name="connsiteX0" fmla="*/ 5682 w 4630487"/>
              <a:gd name="connsiteY0" fmla="*/ 41478 h 363967"/>
              <a:gd name="connsiteX1" fmla="*/ 1976680 w 4630487"/>
              <a:gd name="connsiteY1" fmla="*/ 193189 h 363967"/>
              <a:gd name="connsiteX2" fmla="*/ 4627164 w 4630487"/>
              <a:gd name="connsiteY2" fmla="*/ 109037 h 363967"/>
              <a:gd name="connsiteX3" fmla="*/ 2088319 w 4630487"/>
              <a:gd name="connsiteY3" fmla="*/ 363164 h 363967"/>
              <a:gd name="connsiteX4" fmla="*/ 5682 w 4630487"/>
              <a:gd name="connsiteY4" fmla="*/ 41478 h 363967"/>
              <a:gd name="connsiteX0" fmla="*/ 155 w 4624960"/>
              <a:gd name="connsiteY0" fmla="*/ 6711 h 329200"/>
              <a:gd name="connsiteX1" fmla="*/ 1986716 w 4624960"/>
              <a:gd name="connsiteY1" fmla="*/ 107404 h 329200"/>
              <a:gd name="connsiteX2" fmla="*/ 4621637 w 4624960"/>
              <a:gd name="connsiteY2" fmla="*/ 74270 h 329200"/>
              <a:gd name="connsiteX3" fmla="*/ 2082792 w 4624960"/>
              <a:gd name="connsiteY3" fmla="*/ 328397 h 329200"/>
              <a:gd name="connsiteX4" fmla="*/ 155 w 4624960"/>
              <a:gd name="connsiteY4" fmla="*/ 6711 h 329200"/>
              <a:gd name="connsiteX0" fmla="*/ 161 w 4566324"/>
              <a:gd name="connsiteY0" fmla="*/ 4614 h 412058"/>
              <a:gd name="connsiteX1" fmla="*/ 1928097 w 4566324"/>
              <a:gd name="connsiteY1" fmla="*/ 187802 h 412058"/>
              <a:gd name="connsiteX2" fmla="*/ 4563018 w 4566324"/>
              <a:gd name="connsiteY2" fmla="*/ 154668 h 412058"/>
              <a:gd name="connsiteX3" fmla="*/ 2024173 w 4566324"/>
              <a:gd name="connsiteY3" fmla="*/ 408795 h 412058"/>
              <a:gd name="connsiteX4" fmla="*/ 161 w 4566324"/>
              <a:gd name="connsiteY4" fmla="*/ 4614 h 412058"/>
              <a:gd name="connsiteX0" fmla="*/ 3457 w 4569620"/>
              <a:gd name="connsiteY0" fmla="*/ 34927 h 442371"/>
              <a:gd name="connsiteX1" fmla="*/ 1931393 w 4569620"/>
              <a:gd name="connsiteY1" fmla="*/ 218115 h 442371"/>
              <a:gd name="connsiteX2" fmla="*/ 4566314 w 4569620"/>
              <a:gd name="connsiteY2" fmla="*/ 184981 h 442371"/>
              <a:gd name="connsiteX3" fmla="*/ 2027469 w 4569620"/>
              <a:gd name="connsiteY3" fmla="*/ 439108 h 442371"/>
              <a:gd name="connsiteX4" fmla="*/ 3457 w 4569620"/>
              <a:gd name="connsiteY4" fmla="*/ 34927 h 442371"/>
              <a:gd name="connsiteX0" fmla="*/ 3394 w 4600810"/>
              <a:gd name="connsiteY0" fmla="*/ 39551 h 391583"/>
              <a:gd name="connsiteX1" fmla="*/ 1962574 w 4600810"/>
              <a:gd name="connsiteY1" fmla="*/ 169070 h 391583"/>
              <a:gd name="connsiteX2" fmla="*/ 4597495 w 4600810"/>
              <a:gd name="connsiteY2" fmla="*/ 135936 h 391583"/>
              <a:gd name="connsiteX3" fmla="*/ 2058650 w 4600810"/>
              <a:gd name="connsiteY3" fmla="*/ 390063 h 391583"/>
              <a:gd name="connsiteX4" fmla="*/ 3394 w 4600810"/>
              <a:gd name="connsiteY4" fmla="*/ 39551 h 391583"/>
              <a:gd name="connsiteX0" fmla="*/ 667 w 4598083"/>
              <a:gd name="connsiteY0" fmla="*/ 52625 h 404657"/>
              <a:gd name="connsiteX1" fmla="*/ 1959847 w 4598083"/>
              <a:gd name="connsiteY1" fmla="*/ 182144 h 404657"/>
              <a:gd name="connsiteX2" fmla="*/ 4594768 w 4598083"/>
              <a:gd name="connsiteY2" fmla="*/ 149010 h 404657"/>
              <a:gd name="connsiteX3" fmla="*/ 2055923 w 4598083"/>
              <a:gd name="connsiteY3" fmla="*/ 403137 h 404657"/>
              <a:gd name="connsiteX4" fmla="*/ 667 w 4598083"/>
              <a:gd name="connsiteY4" fmla="*/ 52625 h 404657"/>
              <a:gd name="connsiteX0" fmla="*/ 667 w 4598083"/>
              <a:gd name="connsiteY0" fmla="*/ 46938 h 398970"/>
              <a:gd name="connsiteX1" fmla="*/ 1959847 w 4598083"/>
              <a:gd name="connsiteY1" fmla="*/ 176457 h 398970"/>
              <a:gd name="connsiteX2" fmla="*/ 4594768 w 4598083"/>
              <a:gd name="connsiteY2" fmla="*/ 143323 h 398970"/>
              <a:gd name="connsiteX3" fmla="*/ 2055923 w 4598083"/>
              <a:gd name="connsiteY3" fmla="*/ 397450 h 398970"/>
              <a:gd name="connsiteX4" fmla="*/ 667 w 4598083"/>
              <a:gd name="connsiteY4" fmla="*/ 46938 h 398970"/>
              <a:gd name="connsiteX0" fmla="*/ 667 w 4598083"/>
              <a:gd name="connsiteY0" fmla="*/ 54398 h 406430"/>
              <a:gd name="connsiteX1" fmla="*/ 1959847 w 4598083"/>
              <a:gd name="connsiteY1" fmla="*/ 183917 h 406430"/>
              <a:gd name="connsiteX2" fmla="*/ 4594768 w 4598083"/>
              <a:gd name="connsiteY2" fmla="*/ 150783 h 406430"/>
              <a:gd name="connsiteX3" fmla="*/ 2055923 w 4598083"/>
              <a:gd name="connsiteY3" fmla="*/ 404910 h 406430"/>
              <a:gd name="connsiteX4" fmla="*/ 667 w 4598083"/>
              <a:gd name="connsiteY4" fmla="*/ 54398 h 406430"/>
              <a:gd name="connsiteX0" fmla="*/ 667 w 4598083"/>
              <a:gd name="connsiteY0" fmla="*/ 52152 h 404184"/>
              <a:gd name="connsiteX1" fmla="*/ 1959847 w 4598083"/>
              <a:gd name="connsiteY1" fmla="*/ 181671 h 404184"/>
              <a:gd name="connsiteX2" fmla="*/ 4594768 w 4598083"/>
              <a:gd name="connsiteY2" fmla="*/ 148537 h 404184"/>
              <a:gd name="connsiteX3" fmla="*/ 2055923 w 4598083"/>
              <a:gd name="connsiteY3" fmla="*/ 402664 h 404184"/>
              <a:gd name="connsiteX4" fmla="*/ 667 w 4598083"/>
              <a:gd name="connsiteY4" fmla="*/ 52152 h 404184"/>
              <a:gd name="connsiteX0" fmla="*/ 369 w 4597785"/>
              <a:gd name="connsiteY0" fmla="*/ 35514 h 387546"/>
              <a:gd name="connsiteX1" fmla="*/ 1959549 w 4597785"/>
              <a:gd name="connsiteY1" fmla="*/ 165033 h 387546"/>
              <a:gd name="connsiteX2" fmla="*/ 4594470 w 4597785"/>
              <a:gd name="connsiteY2" fmla="*/ 131899 h 387546"/>
              <a:gd name="connsiteX3" fmla="*/ 2055625 w 4597785"/>
              <a:gd name="connsiteY3" fmla="*/ 386026 h 387546"/>
              <a:gd name="connsiteX4" fmla="*/ 369 w 4597785"/>
              <a:gd name="connsiteY4" fmla="*/ 35514 h 387546"/>
              <a:gd name="connsiteX0" fmla="*/ 1466 w 4598882"/>
              <a:gd name="connsiteY0" fmla="*/ 3901 h 355933"/>
              <a:gd name="connsiteX1" fmla="*/ 2368557 w 4598882"/>
              <a:gd name="connsiteY1" fmla="*/ 161194 h 355933"/>
              <a:gd name="connsiteX2" fmla="*/ 4595567 w 4598882"/>
              <a:gd name="connsiteY2" fmla="*/ 100286 h 355933"/>
              <a:gd name="connsiteX3" fmla="*/ 2056722 w 4598882"/>
              <a:gd name="connsiteY3" fmla="*/ 354413 h 355933"/>
              <a:gd name="connsiteX4" fmla="*/ 1466 w 4598882"/>
              <a:gd name="connsiteY4" fmla="*/ 3901 h 355933"/>
              <a:gd name="connsiteX0" fmla="*/ 1485 w 4579470"/>
              <a:gd name="connsiteY0" fmla="*/ 3004 h 433488"/>
              <a:gd name="connsiteX1" fmla="*/ 2349151 w 4579470"/>
              <a:gd name="connsiteY1" fmla="*/ 236161 h 433488"/>
              <a:gd name="connsiteX2" fmla="*/ 4576161 w 4579470"/>
              <a:gd name="connsiteY2" fmla="*/ 175253 h 433488"/>
              <a:gd name="connsiteX3" fmla="*/ 2037316 w 4579470"/>
              <a:gd name="connsiteY3" fmla="*/ 429380 h 433488"/>
              <a:gd name="connsiteX4" fmla="*/ 1485 w 4579470"/>
              <a:gd name="connsiteY4" fmla="*/ 3004 h 433488"/>
              <a:gd name="connsiteX0" fmla="*/ 2014 w 4579999"/>
              <a:gd name="connsiteY0" fmla="*/ 27329 h 457813"/>
              <a:gd name="connsiteX1" fmla="*/ 2349680 w 4579999"/>
              <a:gd name="connsiteY1" fmla="*/ 260486 h 457813"/>
              <a:gd name="connsiteX2" fmla="*/ 4576690 w 4579999"/>
              <a:gd name="connsiteY2" fmla="*/ 199578 h 457813"/>
              <a:gd name="connsiteX3" fmla="*/ 2037845 w 4579999"/>
              <a:gd name="connsiteY3" fmla="*/ 453705 h 457813"/>
              <a:gd name="connsiteX4" fmla="*/ 2014 w 4579999"/>
              <a:gd name="connsiteY4" fmla="*/ 27329 h 457813"/>
              <a:gd name="connsiteX0" fmla="*/ 1919 w 4662072"/>
              <a:gd name="connsiteY0" fmla="*/ 33170 h 374307"/>
              <a:gd name="connsiteX1" fmla="*/ 2431729 w 4662072"/>
              <a:gd name="connsiteY1" fmla="*/ 179853 h 374307"/>
              <a:gd name="connsiteX2" fmla="*/ 4658739 w 4662072"/>
              <a:gd name="connsiteY2" fmla="*/ 118945 h 374307"/>
              <a:gd name="connsiteX3" fmla="*/ 2119894 w 4662072"/>
              <a:gd name="connsiteY3" fmla="*/ 373072 h 374307"/>
              <a:gd name="connsiteX4" fmla="*/ 1919 w 4662072"/>
              <a:gd name="connsiteY4" fmla="*/ 33170 h 374307"/>
              <a:gd name="connsiteX0" fmla="*/ 1919 w 4662072"/>
              <a:gd name="connsiteY0" fmla="*/ 30762 h 371899"/>
              <a:gd name="connsiteX1" fmla="*/ 2431729 w 4662072"/>
              <a:gd name="connsiteY1" fmla="*/ 177445 h 371899"/>
              <a:gd name="connsiteX2" fmla="*/ 4658739 w 4662072"/>
              <a:gd name="connsiteY2" fmla="*/ 116537 h 371899"/>
              <a:gd name="connsiteX3" fmla="*/ 2119894 w 4662072"/>
              <a:gd name="connsiteY3" fmla="*/ 370664 h 371899"/>
              <a:gd name="connsiteX4" fmla="*/ 1919 w 4662072"/>
              <a:gd name="connsiteY4" fmla="*/ 30762 h 371899"/>
              <a:gd name="connsiteX0" fmla="*/ 3069 w 4663222"/>
              <a:gd name="connsiteY0" fmla="*/ 46966 h 388103"/>
              <a:gd name="connsiteX1" fmla="*/ 2432879 w 4663222"/>
              <a:gd name="connsiteY1" fmla="*/ 193649 h 388103"/>
              <a:gd name="connsiteX2" fmla="*/ 4659889 w 4663222"/>
              <a:gd name="connsiteY2" fmla="*/ 132741 h 388103"/>
              <a:gd name="connsiteX3" fmla="*/ 2121044 w 4663222"/>
              <a:gd name="connsiteY3" fmla="*/ 386868 h 388103"/>
              <a:gd name="connsiteX4" fmla="*/ 3069 w 4663222"/>
              <a:gd name="connsiteY4" fmla="*/ 46966 h 38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3222" h="388103">
                <a:moveTo>
                  <a:pt x="3069" y="46966"/>
                </a:moveTo>
                <a:cubicBezTo>
                  <a:pt x="80862" y="-118636"/>
                  <a:pt x="1153542" y="208020"/>
                  <a:pt x="2432879" y="193649"/>
                </a:cubicBezTo>
                <a:cubicBezTo>
                  <a:pt x="3712216" y="179278"/>
                  <a:pt x="4663621" y="-14136"/>
                  <a:pt x="4659889" y="132741"/>
                </a:cubicBezTo>
                <a:cubicBezTo>
                  <a:pt x="4752341" y="289886"/>
                  <a:pt x="2897181" y="401164"/>
                  <a:pt x="2121044" y="386868"/>
                </a:cubicBezTo>
                <a:cubicBezTo>
                  <a:pt x="1344907" y="372572"/>
                  <a:pt x="-74724" y="212568"/>
                  <a:pt x="3069" y="46966"/>
                </a:cubicBezTo>
                <a:close/>
              </a:path>
            </a:pathLst>
          </a:custGeom>
          <a:solidFill>
            <a:schemeClr val="bg1">
              <a:lumMod val="85000"/>
              <a:alpha val="6588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C48B9627-85B4-BCE9-D027-00A0E6882B3D}"/>
              </a:ext>
            </a:extLst>
          </p:cNvPr>
          <p:cNvSpPr/>
          <p:nvPr/>
        </p:nvSpPr>
        <p:spPr>
          <a:xfrm rot="21294010">
            <a:off x="4394276" y="2741600"/>
            <a:ext cx="3514420" cy="296209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  <a:gd name="connsiteX0" fmla="*/ 3002 w 4663580"/>
              <a:gd name="connsiteY0" fmla="*/ 109487 h 274051"/>
              <a:gd name="connsiteX1" fmla="*/ 1991330 w 4663580"/>
              <a:gd name="connsiteY1" fmla="*/ 54514 h 274051"/>
              <a:gd name="connsiteX2" fmla="*/ 4660881 w 4663580"/>
              <a:gd name="connsiteY2" fmla="*/ 71639 h 274051"/>
              <a:gd name="connsiteX3" fmla="*/ 1669621 w 4663580"/>
              <a:gd name="connsiteY3" fmla="*/ 273264 h 274051"/>
              <a:gd name="connsiteX4" fmla="*/ 3002 w 4663580"/>
              <a:gd name="connsiteY4" fmla="*/ 109487 h 274051"/>
              <a:gd name="connsiteX0" fmla="*/ 3060 w 4641223"/>
              <a:gd name="connsiteY0" fmla="*/ 83198 h 272252"/>
              <a:gd name="connsiteX1" fmla="*/ 1968977 w 4641223"/>
              <a:gd name="connsiteY1" fmla="*/ 53440 h 272252"/>
              <a:gd name="connsiteX2" fmla="*/ 4638528 w 4641223"/>
              <a:gd name="connsiteY2" fmla="*/ 70565 h 272252"/>
              <a:gd name="connsiteX3" fmla="*/ 1647268 w 4641223"/>
              <a:gd name="connsiteY3" fmla="*/ 272190 h 272252"/>
              <a:gd name="connsiteX4" fmla="*/ 3060 w 4641223"/>
              <a:gd name="connsiteY4" fmla="*/ 83198 h 272252"/>
              <a:gd name="connsiteX0" fmla="*/ 2270 w 4640433"/>
              <a:gd name="connsiteY0" fmla="*/ 69613 h 258625"/>
              <a:gd name="connsiteX1" fmla="*/ 1971457 w 4640433"/>
              <a:gd name="connsiteY1" fmla="*/ 95418 h 258625"/>
              <a:gd name="connsiteX2" fmla="*/ 4637738 w 4640433"/>
              <a:gd name="connsiteY2" fmla="*/ 56980 h 258625"/>
              <a:gd name="connsiteX3" fmla="*/ 1646478 w 4640433"/>
              <a:gd name="connsiteY3" fmla="*/ 258605 h 258625"/>
              <a:gd name="connsiteX4" fmla="*/ 2270 w 4640433"/>
              <a:gd name="connsiteY4" fmla="*/ 69613 h 258625"/>
              <a:gd name="connsiteX0" fmla="*/ 3023 w 4641186"/>
              <a:gd name="connsiteY0" fmla="*/ 69613 h 258676"/>
              <a:gd name="connsiteX1" fmla="*/ 1972210 w 4641186"/>
              <a:gd name="connsiteY1" fmla="*/ 95418 h 258676"/>
              <a:gd name="connsiteX2" fmla="*/ 4638491 w 4641186"/>
              <a:gd name="connsiteY2" fmla="*/ 56980 h 258676"/>
              <a:gd name="connsiteX3" fmla="*/ 1647231 w 4641186"/>
              <a:gd name="connsiteY3" fmla="*/ 258605 h 258676"/>
              <a:gd name="connsiteX4" fmla="*/ 3023 w 4641186"/>
              <a:gd name="connsiteY4" fmla="*/ 69613 h 258676"/>
              <a:gd name="connsiteX0" fmla="*/ 3081 w 4619297"/>
              <a:gd name="connsiteY0" fmla="*/ 53520 h 275833"/>
              <a:gd name="connsiteX1" fmla="*/ 1950325 w 4619297"/>
              <a:gd name="connsiteY1" fmla="*/ 112478 h 275833"/>
              <a:gd name="connsiteX2" fmla="*/ 4616606 w 4619297"/>
              <a:gd name="connsiteY2" fmla="*/ 74040 h 275833"/>
              <a:gd name="connsiteX3" fmla="*/ 1625346 w 4619297"/>
              <a:gd name="connsiteY3" fmla="*/ 275665 h 275833"/>
              <a:gd name="connsiteX4" fmla="*/ 3081 w 4619297"/>
              <a:gd name="connsiteY4" fmla="*/ 53520 h 275833"/>
              <a:gd name="connsiteX0" fmla="*/ 279 w 4617124"/>
              <a:gd name="connsiteY0" fmla="*/ 35507 h 310238"/>
              <a:gd name="connsiteX1" fmla="*/ 1947523 w 4617124"/>
              <a:gd name="connsiteY1" fmla="*/ 94465 h 310238"/>
              <a:gd name="connsiteX2" fmla="*/ 4613804 w 4617124"/>
              <a:gd name="connsiteY2" fmla="*/ 56027 h 310238"/>
              <a:gd name="connsiteX3" fmla="*/ 2074959 w 4617124"/>
              <a:gd name="connsiteY3" fmla="*/ 310154 h 310238"/>
              <a:gd name="connsiteX4" fmla="*/ 279 w 4617124"/>
              <a:gd name="connsiteY4" fmla="*/ 35507 h 310238"/>
              <a:gd name="connsiteX0" fmla="*/ 212 w 4617057"/>
              <a:gd name="connsiteY0" fmla="*/ 27899 h 302630"/>
              <a:gd name="connsiteX1" fmla="*/ 1963253 w 4617057"/>
              <a:gd name="connsiteY1" fmla="*/ 132571 h 302630"/>
              <a:gd name="connsiteX2" fmla="*/ 4613737 w 4617057"/>
              <a:gd name="connsiteY2" fmla="*/ 48419 h 302630"/>
              <a:gd name="connsiteX3" fmla="*/ 2074892 w 4617057"/>
              <a:gd name="connsiteY3" fmla="*/ 302546 h 302630"/>
              <a:gd name="connsiteX4" fmla="*/ 212 w 4617057"/>
              <a:gd name="connsiteY4" fmla="*/ 27899 h 302630"/>
              <a:gd name="connsiteX0" fmla="*/ 5707 w 4622552"/>
              <a:gd name="connsiteY0" fmla="*/ 46199 h 320930"/>
              <a:gd name="connsiteX1" fmla="*/ 1968748 w 4622552"/>
              <a:gd name="connsiteY1" fmla="*/ 150871 h 320930"/>
              <a:gd name="connsiteX2" fmla="*/ 4619232 w 4622552"/>
              <a:gd name="connsiteY2" fmla="*/ 66719 h 320930"/>
              <a:gd name="connsiteX3" fmla="*/ 2080387 w 4622552"/>
              <a:gd name="connsiteY3" fmla="*/ 320846 h 320930"/>
              <a:gd name="connsiteX4" fmla="*/ 5707 w 4622552"/>
              <a:gd name="connsiteY4" fmla="*/ 46199 h 320930"/>
              <a:gd name="connsiteX0" fmla="*/ 5682 w 4630487"/>
              <a:gd name="connsiteY0" fmla="*/ 41478 h 363967"/>
              <a:gd name="connsiteX1" fmla="*/ 1976680 w 4630487"/>
              <a:gd name="connsiteY1" fmla="*/ 193189 h 363967"/>
              <a:gd name="connsiteX2" fmla="*/ 4627164 w 4630487"/>
              <a:gd name="connsiteY2" fmla="*/ 109037 h 363967"/>
              <a:gd name="connsiteX3" fmla="*/ 2088319 w 4630487"/>
              <a:gd name="connsiteY3" fmla="*/ 363164 h 363967"/>
              <a:gd name="connsiteX4" fmla="*/ 5682 w 4630487"/>
              <a:gd name="connsiteY4" fmla="*/ 41478 h 363967"/>
              <a:gd name="connsiteX0" fmla="*/ 155 w 4624960"/>
              <a:gd name="connsiteY0" fmla="*/ 6711 h 329200"/>
              <a:gd name="connsiteX1" fmla="*/ 1986716 w 4624960"/>
              <a:gd name="connsiteY1" fmla="*/ 107404 h 329200"/>
              <a:gd name="connsiteX2" fmla="*/ 4621637 w 4624960"/>
              <a:gd name="connsiteY2" fmla="*/ 74270 h 329200"/>
              <a:gd name="connsiteX3" fmla="*/ 2082792 w 4624960"/>
              <a:gd name="connsiteY3" fmla="*/ 328397 h 329200"/>
              <a:gd name="connsiteX4" fmla="*/ 155 w 4624960"/>
              <a:gd name="connsiteY4" fmla="*/ 6711 h 329200"/>
              <a:gd name="connsiteX0" fmla="*/ 161 w 4566324"/>
              <a:gd name="connsiteY0" fmla="*/ 4614 h 412058"/>
              <a:gd name="connsiteX1" fmla="*/ 1928097 w 4566324"/>
              <a:gd name="connsiteY1" fmla="*/ 187802 h 412058"/>
              <a:gd name="connsiteX2" fmla="*/ 4563018 w 4566324"/>
              <a:gd name="connsiteY2" fmla="*/ 154668 h 412058"/>
              <a:gd name="connsiteX3" fmla="*/ 2024173 w 4566324"/>
              <a:gd name="connsiteY3" fmla="*/ 408795 h 412058"/>
              <a:gd name="connsiteX4" fmla="*/ 161 w 4566324"/>
              <a:gd name="connsiteY4" fmla="*/ 4614 h 412058"/>
              <a:gd name="connsiteX0" fmla="*/ 3457 w 4569620"/>
              <a:gd name="connsiteY0" fmla="*/ 34927 h 442371"/>
              <a:gd name="connsiteX1" fmla="*/ 1931393 w 4569620"/>
              <a:gd name="connsiteY1" fmla="*/ 218115 h 442371"/>
              <a:gd name="connsiteX2" fmla="*/ 4566314 w 4569620"/>
              <a:gd name="connsiteY2" fmla="*/ 184981 h 442371"/>
              <a:gd name="connsiteX3" fmla="*/ 2027469 w 4569620"/>
              <a:gd name="connsiteY3" fmla="*/ 439108 h 442371"/>
              <a:gd name="connsiteX4" fmla="*/ 3457 w 4569620"/>
              <a:gd name="connsiteY4" fmla="*/ 34927 h 442371"/>
              <a:gd name="connsiteX0" fmla="*/ 3394 w 4600810"/>
              <a:gd name="connsiteY0" fmla="*/ 39551 h 391583"/>
              <a:gd name="connsiteX1" fmla="*/ 1962574 w 4600810"/>
              <a:gd name="connsiteY1" fmla="*/ 169070 h 391583"/>
              <a:gd name="connsiteX2" fmla="*/ 4597495 w 4600810"/>
              <a:gd name="connsiteY2" fmla="*/ 135936 h 391583"/>
              <a:gd name="connsiteX3" fmla="*/ 2058650 w 4600810"/>
              <a:gd name="connsiteY3" fmla="*/ 390063 h 391583"/>
              <a:gd name="connsiteX4" fmla="*/ 3394 w 4600810"/>
              <a:gd name="connsiteY4" fmla="*/ 39551 h 391583"/>
              <a:gd name="connsiteX0" fmla="*/ 667 w 4598083"/>
              <a:gd name="connsiteY0" fmla="*/ 52625 h 404657"/>
              <a:gd name="connsiteX1" fmla="*/ 1959847 w 4598083"/>
              <a:gd name="connsiteY1" fmla="*/ 182144 h 404657"/>
              <a:gd name="connsiteX2" fmla="*/ 4594768 w 4598083"/>
              <a:gd name="connsiteY2" fmla="*/ 149010 h 404657"/>
              <a:gd name="connsiteX3" fmla="*/ 2055923 w 4598083"/>
              <a:gd name="connsiteY3" fmla="*/ 403137 h 404657"/>
              <a:gd name="connsiteX4" fmla="*/ 667 w 4598083"/>
              <a:gd name="connsiteY4" fmla="*/ 52625 h 404657"/>
              <a:gd name="connsiteX0" fmla="*/ 667 w 4598083"/>
              <a:gd name="connsiteY0" fmla="*/ 46938 h 398970"/>
              <a:gd name="connsiteX1" fmla="*/ 1959847 w 4598083"/>
              <a:gd name="connsiteY1" fmla="*/ 176457 h 398970"/>
              <a:gd name="connsiteX2" fmla="*/ 4594768 w 4598083"/>
              <a:gd name="connsiteY2" fmla="*/ 143323 h 398970"/>
              <a:gd name="connsiteX3" fmla="*/ 2055923 w 4598083"/>
              <a:gd name="connsiteY3" fmla="*/ 397450 h 398970"/>
              <a:gd name="connsiteX4" fmla="*/ 667 w 4598083"/>
              <a:gd name="connsiteY4" fmla="*/ 46938 h 398970"/>
              <a:gd name="connsiteX0" fmla="*/ 667 w 4598083"/>
              <a:gd name="connsiteY0" fmla="*/ 54398 h 406430"/>
              <a:gd name="connsiteX1" fmla="*/ 1959847 w 4598083"/>
              <a:gd name="connsiteY1" fmla="*/ 183917 h 406430"/>
              <a:gd name="connsiteX2" fmla="*/ 4594768 w 4598083"/>
              <a:gd name="connsiteY2" fmla="*/ 150783 h 406430"/>
              <a:gd name="connsiteX3" fmla="*/ 2055923 w 4598083"/>
              <a:gd name="connsiteY3" fmla="*/ 404910 h 406430"/>
              <a:gd name="connsiteX4" fmla="*/ 667 w 4598083"/>
              <a:gd name="connsiteY4" fmla="*/ 54398 h 406430"/>
              <a:gd name="connsiteX0" fmla="*/ 667 w 4598083"/>
              <a:gd name="connsiteY0" fmla="*/ 52152 h 404184"/>
              <a:gd name="connsiteX1" fmla="*/ 1959847 w 4598083"/>
              <a:gd name="connsiteY1" fmla="*/ 181671 h 404184"/>
              <a:gd name="connsiteX2" fmla="*/ 4594768 w 4598083"/>
              <a:gd name="connsiteY2" fmla="*/ 148537 h 404184"/>
              <a:gd name="connsiteX3" fmla="*/ 2055923 w 4598083"/>
              <a:gd name="connsiteY3" fmla="*/ 402664 h 404184"/>
              <a:gd name="connsiteX4" fmla="*/ 667 w 4598083"/>
              <a:gd name="connsiteY4" fmla="*/ 52152 h 404184"/>
              <a:gd name="connsiteX0" fmla="*/ 369 w 4597785"/>
              <a:gd name="connsiteY0" fmla="*/ 35514 h 387546"/>
              <a:gd name="connsiteX1" fmla="*/ 1959549 w 4597785"/>
              <a:gd name="connsiteY1" fmla="*/ 165033 h 387546"/>
              <a:gd name="connsiteX2" fmla="*/ 4594470 w 4597785"/>
              <a:gd name="connsiteY2" fmla="*/ 131899 h 387546"/>
              <a:gd name="connsiteX3" fmla="*/ 2055625 w 4597785"/>
              <a:gd name="connsiteY3" fmla="*/ 386026 h 387546"/>
              <a:gd name="connsiteX4" fmla="*/ 369 w 4597785"/>
              <a:gd name="connsiteY4" fmla="*/ 35514 h 387546"/>
              <a:gd name="connsiteX0" fmla="*/ 1466 w 4598882"/>
              <a:gd name="connsiteY0" fmla="*/ 3901 h 355933"/>
              <a:gd name="connsiteX1" fmla="*/ 2368557 w 4598882"/>
              <a:gd name="connsiteY1" fmla="*/ 161194 h 355933"/>
              <a:gd name="connsiteX2" fmla="*/ 4595567 w 4598882"/>
              <a:gd name="connsiteY2" fmla="*/ 100286 h 355933"/>
              <a:gd name="connsiteX3" fmla="*/ 2056722 w 4598882"/>
              <a:gd name="connsiteY3" fmla="*/ 354413 h 355933"/>
              <a:gd name="connsiteX4" fmla="*/ 1466 w 4598882"/>
              <a:gd name="connsiteY4" fmla="*/ 3901 h 355933"/>
              <a:gd name="connsiteX0" fmla="*/ 1485 w 4579470"/>
              <a:gd name="connsiteY0" fmla="*/ 3004 h 433488"/>
              <a:gd name="connsiteX1" fmla="*/ 2349151 w 4579470"/>
              <a:gd name="connsiteY1" fmla="*/ 236161 h 433488"/>
              <a:gd name="connsiteX2" fmla="*/ 4576161 w 4579470"/>
              <a:gd name="connsiteY2" fmla="*/ 175253 h 433488"/>
              <a:gd name="connsiteX3" fmla="*/ 2037316 w 4579470"/>
              <a:gd name="connsiteY3" fmla="*/ 429380 h 433488"/>
              <a:gd name="connsiteX4" fmla="*/ 1485 w 4579470"/>
              <a:gd name="connsiteY4" fmla="*/ 3004 h 433488"/>
              <a:gd name="connsiteX0" fmla="*/ 2014 w 4579999"/>
              <a:gd name="connsiteY0" fmla="*/ 27329 h 457813"/>
              <a:gd name="connsiteX1" fmla="*/ 2349680 w 4579999"/>
              <a:gd name="connsiteY1" fmla="*/ 260486 h 457813"/>
              <a:gd name="connsiteX2" fmla="*/ 4576690 w 4579999"/>
              <a:gd name="connsiteY2" fmla="*/ 199578 h 457813"/>
              <a:gd name="connsiteX3" fmla="*/ 2037845 w 4579999"/>
              <a:gd name="connsiteY3" fmla="*/ 453705 h 457813"/>
              <a:gd name="connsiteX4" fmla="*/ 2014 w 4579999"/>
              <a:gd name="connsiteY4" fmla="*/ 27329 h 457813"/>
              <a:gd name="connsiteX0" fmla="*/ 1919 w 4662072"/>
              <a:gd name="connsiteY0" fmla="*/ 33170 h 374307"/>
              <a:gd name="connsiteX1" fmla="*/ 2431729 w 4662072"/>
              <a:gd name="connsiteY1" fmla="*/ 179853 h 374307"/>
              <a:gd name="connsiteX2" fmla="*/ 4658739 w 4662072"/>
              <a:gd name="connsiteY2" fmla="*/ 118945 h 374307"/>
              <a:gd name="connsiteX3" fmla="*/ 2119894 w 4662072"/>
              <a:gd name="connsiteY3" fmla="*/ 373072 h 374307"/>
              <a:gd name="connsiteX4" fmla="*/ 1919 w 4662072"/>
              <a:gd name="connsiteY4" fmla="*/ 33170 h 374307"/>
              <a:gd name="connsiteX0" fmla="*/ 1919 w 4662072"/>
              <a:gd name="connsiteY0" fmla="*/ 30762 h 371899"/>
              <a:gd name="connsiteX1" fmla="*/ 2431729 w 4662072"/>
              <a:gd name="connsiteY1" fmla="*/ 177445 h 371899"/>
              <a:gd name="connsiteX2" fmla="*/ 4658739 w 4662072"/>
              <a:gd name="connsiteY2" fmla="*/ 116537 h 371899"/>
              <a:gd name="connsiteX3" fmla="*/ 2119894 w 4662072"/>
              <a:gd name="connsiteY3" fmla="*/ 370664 h 371899"/>
              <a:gd name="connsiteX4" fmla="*/ 1919 w 4662072"/>
              <a:gd name="connsiteY4" fmla="*/ 30762 h 371899"/>
              <a:gd name="connsiteX0" fmla="*/ 3069 w 4663222"/>
              <a:gd name="connsiteY0" fmla="*/ 46966 h 388103"/>
              <a:gd name="connsiteX1" fmla="*/ 2432879 w 4663222"/>
              <a:gd name="connsiteY1" fmla="*/ 193649 h 388103"/>
              <a:gd name="connsiteX2" fmla="*/ 4659889 w 4663222"/>
              <a:gd name="connsiteY2" fmla="*/ 132741 h 388103"/>
              <a:gd name="connsiteX3" fmla="*/ 2121044 w 4663222"/>
              <a:gd name="connsiteY3" fmla="*/ 386868 h 388103"/>
              <a:gd name="connsiteX4" fmla="*/ 3069 w 4663222"/>
              <a:gd name="connsiteY4" fmla="*/ 46966 h 388103"/>
              <a:gd name="connsiteX0" fmla="*/ 15504 w 4675657"/>
              <a:gd name="connsiteY0" fmla="*/ 1774 h 342911"/>
              <a:gd name="connsiteX1" fmla="*/ 3247337 w 4675657"/>
              <a:gd name="connsiteY1" fmla="*/ 196085 h 342911"/>
              <a:gd name="connsiteX2" fmla="*/ 4672324 w 4675657"/>
              <a:gd name="connsiteY2" fmla="*/ 87549 h 342911"/>
              <a:gd name="connsiteX3" fmla="*/ 2133479 w 4675657"/>
              <a:gd name="connsiteY3" fmla="*/ 341676 h 342911"/>
              <a:gd name="connsiteX4" fmla="*/ 15504 w 4675657"/>
              <a:gd name="connsiteY4" fmla="*/ 1774 h 342911"/>
              <a:gd name="connsiteX0" fmla="*/ 14 w 4664314"/>
              <a:gd name="connsiteY0" fmla="*/ 2550 h 375498"/>
              <a:gd name="connsiteX1" fmla="*/ 3231847 w 4664314"/>
              <a:gd name="connsiteY1" fmla="*/ 196861 h 375498"/>
              <a:gd name="connsiteX2" fmla="*/ 4656834 w 4664314"/>
              <a:gd name="connsiteY2" fmla="*/ 88325 h 375498"/>
              <a:gd name="connsiteX3" fmla="*/ 3192820 w 4664314"/>
              <a:gd name="connsiteY3" fmla="*/ 374512 h 375498"/>
              <a:gd name="connsiteX4" fmla="*/ 14 w 4664314"/>
              <a:gd name="connsiteY4" fmla="*/ 2550 h 375498"/>
              <a:gd name="connsiteX0" fmla="*/ 14 w 4634152"/>
              <a:gd name="connsiteY0" fmla="*/ 2286 h 446242"/>
              <a:gd name="connsiteX1" fmla="*/ 3201727 w 4634152"/>
              <a:gd name="connsiteY1" fmla="*/ 265755 h 446242"/>
              <a:gd name="connsiteX2" fmla="*/ 4626714 w 4634152"/>
              <a:gd name="connsiteY2" fmla="*/ 157219 h 446242"/>
              <a:gd name="connsiteX3" fmla="*/ 3162700 w 4634152"/>
              <a:gd name="connsiteY3" fmla="*/ 443406 h 446242"/>
              <a:gd name="connsiteX4" fmla="*/ 14 w 4634152"/>
              <a:gd name="connsiteY4" fmla="*/ 2286 h 446242"/>
              <a:gd name="connsiteX0" fmla="*/ 871 w 4635009"/>
              <a:gd name="connsiteY0" fmla="*/ 52549 h 496505"/>
              <a:gd name="connsiteX1" fmla="*/ 3202584 w 4635009"/>
              <a:gd name="connsiteY1" fmla="*/ 316018 h 496505"/>
              <a:gd name="connsiteX2" fmla="*/ 4627571 w 4635009"/>
              <a:gd name="connsiteY2" fmla="*/ 207482 h 496505"/>
              <a:gd name="connsiteX3" fmla="*/ 3163557 w 4635009"/>
              <a:gd name="connsiteY3" fmla="*/ 493669 h 496505"/>
              <a:gd name="connsiteX4" fmla="*/ 871 w 4635009"/>
              <a:gd name="connsiteY4" fmla="*/ 52549 h 496505"/>
              <a:gd name="connsiteX0" fmla="*/ 864 w 4660064"/>
              <a:gd name="connsiteY0" fmla="*/ 61663 h 401647"/>
              <a:gd name="connsiteX1" fmla="*/ 3227604 w 4660064"/>
              <a:gd name="connsiteY1" fmla="*/ 223588 h 401647"/>
              <a:gd name="connsiteX2" fmla="*/ 4652591 w 4660064"/>
              <a:gd name="connsiteY2" fmla="*/ 115052 h 401647"/>
              <a:gd name="connsiteX3" fmla="*/ 3188577 w 4660064"/>
              <a:gd name="connsiteY3" fmla="*/ 401239 h 401647"/>
              <a:gd name="connsiteX4" fmla="*/ 864 w 4660064"/>
              <a:gd name="connsiteY4" fmla="*/ 61663 h 401647"/>
              <a:gd name="connsiteX0" fmla="*/ 864 w 4712155"/>
              <a:gd name="connsiteY0" fmla="*/ 54961 h 394945"/>
              <a:gd name="connsiteX1" fmla="*/ 3227604 w 4712155"/>
              <a:gd name="connsiteY1" fmla="*/ 216886 h 394945"/>
              <a:gd name="connsiteX2" fmla="*/ 4652591 w 4712155"/>
              <a:gd name="connsiteY2" fmla="*/ 108350 h 394945"/>
              <a:gd name="connsiteX3" fmla="*/ 3188577 w 4712155"/>
              <a:gd name="connsiteY3" fmla="*/ 394537 h 394945"/>
              <a:gd name="connsiteX4" fmla="*/ 864 w 4712155"/>
              <a:gd name="connsiteY4" fmla="*/ 54961 h 394945"/>
              <a:gd name="connsiteX0" fmla="*/ 864 w 4685893"/>
              <a:gd name="connsiteY0" fmla="*/ 54961 h 394945"/>
              <a:gd name="connsiteX1" fmla="*/ 3227604 w 4685893"/>
              <a:gd name="connsiteY1" fmla="*/ 216886 h 394945"/>
              <a:gd name="connsiteX2" fmla="*/ 4652591 w 4685893"/>
              <a:gd name="connsiteY2" fmla="*/ 108350 h 394945"/>
              <a:gd name="connsiteX3" fmla="*/ 3188577 w 4685893"/>
              <a:gd name="connsiteY3" fmla="*/ 394537 h 394945"/>
              <a:gd name="connsiteX4" fmla="*/ 864 w 4685893"/>
              <a:gd name="connsiteY4" fmla="*/ 54961 h 39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893" h="394945">
                <a:moveTo>
                  <a:pt x="864" y="54961"/>
                </a:moveTo>
                <a:cubicBezTo>
                  <a:pt x="54598" y="-146056"/>
                  <a:pt x="1304938" y="273233"/>
                  <a:pt x="3227604" y="216886"/>
                </a:cubicBezTo>
                <a:cubicBezTo>
                  <a:pt x="5150270" y="160539"/>
                  <a:pt x="4597205" y="-91700"/>
                  <a:pt x="4652591" y="108350"/>
                </a:cubicBezTo>
                <a:cubicBezTo>
                  <a:pt x="4745043" y="265495"/>
                  <a:pt x="3963865" y="403435"/>
                  <a:pt x="3188577" y="394537"/>
                </a:cubicBezTo>
                <a:cubicBezTo>
                  <a:pt x="2413289" y="385639"/>
                  <a:pt x="-52870" y="255978"/>
                  <a:pt x="864" y="54961"/>
                </a:cubicBezTo>
                <a:close/>
              </a:path>
            </a:pathLst>
          </a:custGeom>
          <a:solidFill>
            <a:schemeClr val="bg1">
              <a:lumMod val="85000"/>
              <a:alpha val="6588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2FC17-3D6C-D6FE-40C7-61E30476AA9A}"/>
              </a:ext>
            </a:extLst>
          </p:cNvPr>
          <p:cNvSpPr txBox="1"/>
          <p:nvPr/>
        </p:nvSpPr>
        <p:spPr>
          <a:xfrm>
            <a:off x="3270380" y="3206462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5A056D-38D1-F108-829F-3F011E3CA7AF}"/>
              </a:ext>
            </a:extLst>
          </p:cNvPr>
          <p:cNvSpPr txBox="1"/>
          <p:nvPr/>
        </p:nvSpPr>
        <p:spPr>
          <a:xfrm>
            <a:off x="3623498" y="3296632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73CF2-EAC2-7E0A-8A90-021AE1689B6B}"/>
              </a:ext>
            </a:extLst>
          </p:cNvPr>
          <p:cNvSpPr txBox="1"/>
          <p:nvPr/>
        </p:nvSpPr>
        <p:spPr>
          <a:xfrm>
            <a:off x="3712872" y="2996395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86F5C7-4027-C6CB-0CDB-7843FA0CCEAB}"/>
              </a:ext>
            </a:extLst>
          </p:cNvPr>
          <p:cNvSpPr txBox="1"/>
          <p:nvPr/>
        </p:nvSpPr>
        <p:spPr>
          <a:xfrm>
            <a:off x="2478782" y="2967187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45CEF3-26B5-36EC-17D9-54373444E77D}"/>
              </a:ext>
            </a:extLst>
          </p:cNvPr>
          <p:cNvSpPr txBox="1"/>
          <p:nvPr/>
        </p:nvSpPr>
        <p:spPr>
          <a:xfrm>
            <a:off x="4309259" y="3401668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2D5F3A-6892-4D84-7736-645190BE95E0}"/>
              </a:ext>
            </a:extLst>
          </p:cNvPr>
          <p:cNvSpPr txBox="1"/>
          <p:nvPr/>
        </p:nvSpPr>
        <p:spPr>
          <a:xfrm>
            <a:off x="2934496" y="3110257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C23D03-5B38-3C87-E519-88EC848F3BB2}"/>
              </a:ext>
            </a:extLst>
          </p:cNvPr>
          <p:cNvSpPr txBox="1"/>
          <p:nvPr/>
        </p:nvSpPr>
        <p:spPr>
          <a:xfrm>
            <a:off x="3970845" y="3356359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70CC6B-A3D1-0A1F-78B0-9E52D3D3E7E5}"/>
              </a:ext>
            </a:extLst>
          </p:cNvPr>
          <p:cNvSpPr txBox="1"/>
          <p:nvPr/>
        </p:nvSpPr>
        <p:spPr>
          <a:xfrm>
            <a:off x="4608297" y="2798822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25F7D0-C09F-B095-E723-76AD607A9469}"/>
              </a:ext>
            </a:extLst>
          </p:cNvPr>
          <p:cNvSpPr txBox="1"/>
          <p:nvPr/>
        </p:nvSpPr>
        <p:spPr>
          <a:xfrm>
            <a:off x="4934740" y="2823417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36F386-7F63-D60F-B18B-7111E9B2D37B}"/>
              </a:ext>
            </a:extLst>
          </p:cNvPr>
          <p:cNvSpPr txBox="1"/>
          <p:nvPr/>
        </p:nvSpPr>
        <p:spPr>
          <a:xfrm>
            <a:off x="4567101" y="3428247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58C1C2-9BD2-BD75-23C6-0984EB9C9B76}"/>
              </a:ext>
            </a:extLst>
          </p:cNvPr>
          <p:cNvSpPr txBox="1"/>
          <p:nvPr/>
        </p:nvSpPr>
        <p:spPr>
          <a:xfrm>
            <a:off x="4838230" y="3452171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7EEAA0-E2BE-A64E-A154-0E099BBEC881}"/>
              </a:ext>
            </a:extLst>
          </p:cNvPr>
          <p:cNvSpPr txBox="1"/>
          <p:nvPr/>
        </p:nvSpPr>
        <p:spPr>
          <a:xfrm>
            <a:off x="5159863" y="3470776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111B70-0A41-0F18-6ECF-773DFED9F8DA}"/>
              </a:ext>
            </a:extLst>
          </p:cNvPr>
          <p:cNvSpPr txBox="1"/>
          <p:nvPr/>
        </p:nvSpPr>
        <p:spPr>
          <a:xfrm>
            <a:off x="5481496" y="3489380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E3A135-9920-9E7E-0CF3-853D349207EB}"/>
              </a:ext>
            </a:extLst>
          </p:cNvPr>
          <p:cNvSpPr txBox="1"/>
          <p:nvPr/>
        </p:nvSpPr>
        <p:spPr>
          <a:xfrm>
            <a:off x="5236305" y="2830037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6B2D90-3E37-5A70-E960-76D7B06FA864}"/>
              </a:ext>
            </a:extLst>
          </p:cNvPr>
          <p:cNvSpPr txBox="1"/>
          <p:nvPr/>
        </p:nvSpPr>
        <p:spPr>
          <a:xfrm>
            <a:off x="5453631" y="2824603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7852F7F-61D0-4F65-36E3-28C564C7B421}"/>
              </a:ext>
            </a:extLst>
          </p:cNvPr>
          <p:cNvSpPr txBox="1"/>
          <p:nvPr/>
        </p:nvSpPr>
        <p:spPr>
          <a:xfrm>
            <a:off x="5670957" y="2819170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6A9371-D7EE-EA23-1EF0-02C9D41A65B2}"/>
              </a:ext>
            </a:extLst>
          </p:cNvPr>
          <p:cNvSpPr txBox="1"/>
          <p:nvPr/>
        </p:nvSpPr>
        <p:spPr>
          <a:xfrm>
            <a:off x="5888283" y="2813736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A57EA1-F9E2-072A-AC8A-16022D7F1823}"/>
              </a:ext>
            </a:extLst>
          </p:cNvPr>
          <p:cNvSpPr txBox="1"/>
          <p:nvPr/>
        </p:nvSpPr>
        <p:spPr>
          <a:xfrm>
            <a:off x="6105609" y="2808302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0D4B31-DF1F-E08A-127F-4801B282AC7C}"/>
              </a:ext>
            </a:extLst>
          </p:cNvPr>
          <p:cNvSpPr txBox="1"/>
          <p:nvPr/>
        </p:nvSpPr>
        <p:spPr>
          <a:xfrm>
            <a:off x="6322935" y="2802868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B7A6014-C0AE-C915-B55E-81CF242BA7D7}"/>
              </a:ext>
            </a:extLst>
          </p:cNvPr>
          <p:cNvSpPr txBox="1"/>
          <p:nvPr/>
        </p:nvSpPr>
        <p:spPr>
          <a:xfrm>
            <a:off x="6540261" y="2797435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6827E4C-E6DA-69A8-E3B0-C410F0F01AD5}"/>
              </a:ext>
            </a:extLst>
          </p:cNvPr>
          <p:cNvSpPr txBox="1"/>
          <p:nvPr/>
        </p:nvSpPr>
        <p:spPr>
          <a:xfrm>
            <a:off x="6757587" y="2768077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5D1DEB-A1F1-2C6A-C07F-24A31D0FBC67}"/>
              </a:ext>
            </a:extLst>
          </p:cNvPr>
          <p:cNvSpPr txBox="1"/>
          <p:nvPr/>
        </p:nvSpPr>
        <p:spPr>
          <a:xfrm>
            <a:off x="6974913" y="2738719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16F9A33-E7CB-2DE1-9EFD-408E0B799881}"/>
              </a:ext>
            </a:extLst>
          </p:cNvPr>
          <p:cNvSpPr txBox="1"/>
          <p:nvPr/>
        </p:nvSpPr>
        <p:spPr>
          <a:xfrm>
            <a:off x="7192239" y="2709361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58C8CF8-3F69-6D66-DE00-F751E2CDAABC}"/>
              </a:ext>
            </a:extLst>
          </p:cNvPr>
          <p:cNvSpPr txBox="1"/>
          <p:nvPr/>
        </p:nvSpPr>
        <p:spPr>
          <a:xfrm>
            <a:off x="7409565" y="2664053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B078DA-7657-33EC-9518-17D43F3F8DC2}"/>
              </a:ext>
            </a:extLst>
          </p:cNvPr>
          <p:cNvSpPr txBox="1"/>
          <p:nvPr/>
        </p:nvSpPr>
        <p:spPr>
          <a:xfrm>
            <a:off x="7626891" y="2602796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C20DD0-4165-5994-2216-EA9102461413}"/>
              </a:ext>
            </a:extLst>
          </p:cNvPr>
          <p:cNvSpPr txBox="1"/>
          <p:nvPr/>
        </p:nvSpPr>
        <p:spPr>
          <a:xfrm>
            <a:off x="3978688" y="3030947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57CF427-F588-B4CE-8669-1472884446F5}"/>
              </a:ext>
            </a:extLst>
          </p:cNvPr>
          <p:cNvSpPr txBox="1"/>
          <p:nvPr/>
        </p:nvSpPr>
        <p:spPr>
          <a:xfrm>
            <a:off x="4244503" y="3065500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796233C-1322-9117-95FB-D78D206A6F9C}"/>
              </a:ext>
            </a:extLst>
          </p:cNvPr>
          <p:cNvSpPr txBox="1"/>
          <p:nvPr/>
        </p:nvSpPr>
        <p:spPr>
          <a:xfrm>
            <a:off x="4510319" y="3100052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7982AAC-E55B-1A0C-DB81-5D0C6D0EE33D}"/>
              </a:ext>
            </a:extLst>
          </p:cNvPr>
          <p:cNvSpPr txBox="1"/>
          <p:nvPr/>
        </p:nvSpPr>
        <p:spPr>
          <a:xfrm>
            <a:off x="4776135" y="3110680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72D094-7D91-3A27-B202-B1DA7356E15F}"/>
              </a:ext>
            </a:extLst>
          </p:cNvPr>
          <p:cNvSpPr txBox="1"/>
          <p:nvPr/>
        </p:nvSpPr>
        <p:spPr>
          <a:xfrm>
            <a:off x="5041951" y="3121309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D55B0F-1940-3CA6-1094-67024562DC42}"/>
              </a:ext>
            </a:extLst>
          </p:cNvPr>
          <p:cNvSpPr txBox="1"/>
          <p:nvPr/>
        </p:nvSpPr>
        <p:spPr>
          <a:xfrm>
            <a:off x="5307766" y="3131937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FE9AAC-9A3D-DDF8-E583-50D315E4EB67}"/>
              </a:ext>
            </a:extLst>
          </p:cNvPr>
          <p:cNvSpPr txBox="1"/>
          <p:nvPr/>
        </p:nvSpPr>
        <p:spPr>
          <a:xfrm>
            <a:off x="5573582" y="3142565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613AF4-3532-20C2-75FB-E71EBA99C61D}"/>
              </a:ext>
            </a:extLst>
          </p:cNvPr>
          <p:cNvSpPr txBox="1"/>
          <p:nvPr/>
        </p:nvSpPr>
        <p:spPr>
          <a:xfrm>
            <a:off x="5839398" y="3153193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6F39EE7-1EF8-E515-E8A4-E083DB3EB1F2}"/>
              </a:ext>
            </a:extLst>
          </p:cNvPr>
          <p:cNvSpPr txBox="1"/>
          <p:nvPr/>
        </p:nvSpPr>
        <p:spPr>
          <a:xfrm>
            <a:off x="6105214" y="3155847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630A9B-CFB3-6377-FDD8-433775C48887}"/>
              </a:ext>
            </a:extLst>
          </p:cNvPr>
          <p:cNvSpPr txBox="1"/>
          <p:nvPr/>
        </p:nvSpPr>
        <p:spPr>
          <a:xfrm>
            <a:off x="6371029" y="3158500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6FE7041-34B5-8E15-9801-109F04775E10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4608297" y="2948863"/>
            <a:ext cx="0" cy="269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CC83D57-6F33-23D1-4641-18E7159F602B}"/>
              </a:ext>
            </a:extLst>
          </p:cNvPr>
          <p:cNvCxnSpPr>
            <a:cxnSpLocks/>
          </p:cNvCxnSpPr>
          <p:nvPr/>
        </p:nvCxnSpPr>
        <p:spPr>
          <a:xfrm flipV="1">
            <a:off x="5041951" y="2983204"/>
            <a:ext cx="19965" cy="252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9F8FE20-EF4A-BB67-F4F1-F4EECE476B2F}"/>
              </a:ext>
            </a:extLst>
          </p:cNvPr>
          <p:cNvCxnSpPr>
            <a:cxnSpLocks/>
          </p:cNvCxnSpPr>
          <p:nvPr/>
        </p:nvCxnSpPr>
        <p:spPr>
          <a:xfrm flipV="1">
            <a:off x="5483207" y="3009784"/>
            <a:ext cx="19965" cy="252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22F9001-37A9-7393-2B3E-431234499232}"/>
              </a:ext>
            </a:extLst>
          </p:cNvPr>
          <p:cNvCxnSpPr>
            <a:cxnSpLocks/>
          </p:cNvCxnSpPr>
          <p:nvPr/>
        </p:nvCxnSpPr>
        <p:spPr>
          <a:xfrm flipV="1">
            <a:off x="5924462" y="3012440"/>
            <a:ext cx="19965" cy="252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4B4F97C-5823-843F-5B7D-C1A1588029D0}"/>
              </a:ext>
            </a:extLst>
          </p:cNvPr>
          <p:cNvCxnSpPr>
            <a:cxnSpLocks/>
          </p:cNvCxnSpPr>
          <p:nvPr/>
        </p:nvCxnSpPr>
        <p:spPr>
          <a:xfrm flipV="1">
            <a:off x="6365718" y="3015096"/>
            <a:ext cx="19965" cy="252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E0C4E7B-89F7-4D14-F8F8-E55929E40472}"/>
              </a:ext>
            </a:extLst>
          </p:cNvPr>
          <p:cNvCxnSpPr>
            <a:cxnSpLocks/>
          </p:cNvCxnSpPr>
          <p:nvPr/>
        </p:nvCxnSpPr>
        <p:spPr>
          <a:xfrm flipH="1">
            <a:off x="3623498" y="3112804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1D4C718-9298-1858-4083-40A670D3B370}"/>
              </a:ext>
            </a:extLst>
          </p:cNvPr>
          <p:cNvCxnSpPr>
            <a:cxnSpLocks/>
          </p:cNvCxnSpPr>
          <p:nvPr/>
        </p:nvCxnSpPr>
        <p:spPr>
          <a:xfrm flipH="1">
            <a:off x="3955270" y="3183545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EC40880-B663-CE19-CC95-20C743DC2087}"/>
              </a:ext>
            </a:extLst>
          </p:cNvPr>
          <p:cNvCxnSpPr>
            <a:cxnSpLocks/>
          </p:cNvCxnSpPr>
          <p:nvPr/>
        </p:nvCxnSpPr>
        <p:spPr>
          <a:xfrm flipH="1">
            <a:off x="4287041" y="3254286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287829D-A26E-3878-0C52-D62BE7BE0515}"/>
              </a:ext>
            </a:extLst>
          </p:cNvPr>
          <p:cNvCxnSpPr>
            <a:cxnSpLocks/>
          </p:cNvCxnSpPr>
          <p:nvPr/>
        </p:nvCxnSpPr>
        <p:spPr>
          <a:xfrm flipH="1">
            <a:off x="4700254" y="3275803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AA85CEF-A8BA-A11B-E868-E37060C28779}"/>
              </a:ext>
            </a:extLst>
          </p:cNvPr>
          <p:cNvCxnSpPr>
            <a:cxnSpLocks/>
          </p:cNvCxnSpPr>
          <p:nvPr/>
        </p:nvCxnSpPr>
        <p:spPr>
          <a:xfrm flipH="1">
            <a:off x="5113466" y="3297319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31FAACB-9B46-0CAB-8CB8-1BABD6C7BB52}"/>
              </a:ext>
            </a:extLst>
          </p:cNvPr>
          <p:cNvCxnSpPr>
            <a:cxnSpLocks/>
          </p:cNvCxnSpPr>
          <p:nvPr/>
        </p:nvCxnSpPr>
        <p:spPr>
          <a:xfrm flipH="1">
            <a:off x="5526679" y="3318836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FA31F6C-5C70-EF71-A2D2-29F225964283}"/>
              </a:ext>
            </a:extLst>
          </p:cNvPr>
          <p:cNvCxnSpPr>
            <a:cxnSpLocks/>
          </p:cNvCxnSpPr>
          <p:nvPr/>
        </p:nvCxnSpPr>
        <p:spPr>
          <a:xfrm flipV="1">
            <a:off x="2394043" y="3098057"/>
            <a:ext cx="144450" cy="301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6A386B6-B1BB-74C0-107E-5E9467075AB4}"/>
              </a:ext>
            </a:extLst>
          </p:cNvPr>
          <p:cNvCxnSpPr>
            <a:cxnSpLocks/>
          </p:cNvCxnSpPr>
          <p:nvPr/>
        </p:nvCxnSpPr>
        <p:spPr>
          <a:xfrm flipV="1">
            <a:off x="2688107" y="3218882"/>
            <a:ext cx="164341" cy="3105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9B64F394-9F8E-1D48-B9B7-037C6EA22B74}"/>
              </a:ext>
            </a:extLst>
          </p:cNvPr>
          <p:cNvCxnSpPr>
            <a:cxnSpLocks/>
          </p:cNvCxnSpPr>
          <p:nvPr/>
        </p:nvCxnSpPr>
        <p:spPr>
          <a:xfrm flipV="1">
            <a:off x="3057125" y="3323757"/>
            <a:ext cx="109277" cy="3096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58F9B7F-6261-8D2F-E4CE-550C1E94FA77}"/>
              </a:ext>
            </a:extLst>
          </p:cNvPr>
          <p:cNvCxnSpPr>
            <a:cxnSpLocks/>
          </p:cNvCxnSpPr>
          <p:nvPr/>
        </p:nvCxnSpPr>
        <p:spPr>
          <a:xfrm flipV="1">
            <a:off x="3362966" y="3412683"/>
            <a:ext cx="117391" cy="2952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F784135-EAC2-704A-AB99-4FA7093B37E5}"/>
              </a:ext>
            </a:extLst>
          </p:cNvPr>
          <p:cNvCxnSpPr>
            <a:cxnSpLocks/>
          </p:cNvCxnSpPr>
          <p:nvPr/>
        </p:nvCxnSpPr>
        <p:spPr>
          <a:xfrm flipV="1">
            <a:off x="3721835" y="3486022"/>
            <a:ext cx="110801" cy="2806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0B9399F8-3A98-5F07-13A2-988E8432A872}"/>
              </a:ext>
            </a:extLst>
          </p:cNvPr>
          <p:cNvCxnSpPr>
            <a:cxnSpLocks/>
          </p:cNvCxnSpPr>
          <p:nvPr/>
        </p:nvCxnSpPr>
        <p:spPr>
          <a:xfrm flipV="1">
            <a:off x="4053365" y="3535077"/>
            <a:ext cx="110801" cy="2806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EF5DBE13-F405-B8DB-9AEC-FF5AB7FBC46C}"/>
              </a:ext>
            </a:extLst>
          </p:cNvPr>
          <p:cNvCxnSpPr>
            <a:cxnSpLocks/>
          </p:cNvCxnSpPr>
          <p:nvPr/>
        </p:nvCxnSpPr>
        <p:spPr>
          <a:xfrm flipV="1">
            <a:off x="4384895" y="3584131"/>
            <a:ext cx="110801" cy="2806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3B484529-A2BD-B384-C6FF-5736F32EFA3F}"/>
              </a:ext>
            </a:extLst>
          </p:cNvPr>
          <p:cNvSpPr txBox="1"/>
          <p:nvPr/>
        </p:nvSpPr>
        <p:spPr>
          <a:xfrm>
            <a:off x="4520827" y="3636616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D0382BD-E26B-08CF-195D-C92D0192607A}"/>
              </a:ext>
            </a:extLst>
          </p:cNvPr>
          <p:cNvSpPr txBox="1"/>
          <p:nvPr/>
        </p:nvSpPr>
        <p:spPr>
          <a:xfrm>
            <a:off x="2131717" y="3045076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A7E1CAF-1D2D-D6A4-F8F7-15B47F869074}"/>
              </a:ext>
            </a:extLst>
          </p:cNvPr>
          <p:cNvSpPr txBox="1"/>
          <p:nvPr/>
        </p:nvSpPr>
        <p:spPr>
          <a:xfrm>
            <a:off x="3419371" y="3050086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2FE07BC-7C08-24C2-2579-2799A78984D5}"/>
              </a:ext>
            </a:extLst>
          </p:cNvPr>
          <p:cNvSpPr txBox="1"/>
          <p:nvPr/>
        </p:nvSpPr>
        <p:spPr>
          <a:xfrm>
            <a:off x="4258399" y="2862604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1DAEF11-BA6D-1D43-E8F8-806D0A0FAB83}"/>
              </a:ext>
            </a:extLst>
          </p:cNvPr>
          <p:cNvSpPr txBox="1"/>
          <p:nvPr/>
        </p:nvSpPr>
        <p:spPr>
          <a:xfrm>
            <a:off x="5623960" y="3336245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59DA0C1-1C14-CD74-CCD9-F33A788F1F9F}"/>
              </a:ext>
            </a:extLst>
          </p:cNvPr>
          <p:cNvSpPr txBox="1"/>
          <p:nvPr/>
        </p:nvSpPr>
        <p:spPr>
          <a:xfrm>
            <a:off x="6511782" y="3035874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CCB2AEF-C5F7-1988-45C8-63A2F766BA5A}"/>
              </a:ext>
            </a:extLst>
          </p:cNvPr>
          <p:cNvSpPr/>
          <p:nvPr/>
        </p:nvSpPr>
        <p:spPr>
          <a:xfrm>
            <a:off x="3953623" y="2955573"/>
            <a:ext cx="3151583" cy="234142"/>
          </a:xfrm>
          <a:custGeom>
            <a:avLst/>
            <a:gdLst>
              <a:gd name="connsiteX0" fmla="*/ 0 w 3860594"/>
              <a:gd name="connsiteY0" fmla="*/ 163448 h 326895"/>
              <a:gd name="connsiteX1" fmla="*/ 1930297 w 3860594"/>
              <a:gd name="connsiteY1" fmla="*/ 0 h 326895"/>
              <a:gd name="connsiteX2" fmla="*/ 3860594 w 3860594"/>
              <a:gd name="connsiteY2" fmla="*/ 163448 h 326895"/>
              <a:gd name="connsiteX3" fmla="*/ 1930297 w 3860594"/>
              <a:gd name="connsiteY3" fmla="*/ 326896 h 326895"/>
              <a:gd name="connsiteX4" fmla="*/ 0 w 3860594"/>
              <a:gd name="connsiteY4" fmla="*/ 163448 h 326895"/>
              <a:gd name="connsiteX0" fmla="*/ 0 w 3860594"/>
              <a:gd name="connsiteY0" fmla="*/ 63066 h 226514"/>
              <a:gd name="connsiteX1" fmla="*/ 1930297 w 3860594"/>
              <a:gd name="connsiteY1" fmla="*/ 5944 h 226514"/>
              <a:gd name="connsiteX2" fmla="*/ 3860594 w 3860594"/>
              <a:gd name="connsiteY2" fmla="*/ 63066 h 226514"/>
              <a:gd name="connsiteX3" fmla="*/ 1930297 w 3860594"/>
              <a:gd name="connsiteY3" fmla="*/ 226514 h 226514"/>
              <a:gd name="connsiteX4" fmla="*/ 0 w 3860594"/>
              <a:gd name="connsiteY4" fmla="*/ 63066 h 226514"/>
              <a:gd name="connsiteX0" fmla="*/ 2201 w 3862795"/>
              <a:gd name="connsiteY0" fmla="*/ 91490 h 254938"/>
              <a:gd name="connsiteX1" fmla="*/ 1932498 w 3862795"/>
              <a:gd name="connsiteY1" fmla="*/ 34368 h 254938"/>
              <a:gd name="connsiteX2" fmla="*/ 3862795 w 3862795"/>
              <a:gd name="connsiteY2" fmla="*/ 91490 h 254938"/>
              <a:gd name="connsiteX3" fmla="*/ 1932498 w 3862795"/>
              <a:gd name="connsiteY3" fmla="*/ 254938 h 254938"/>
              <a:gd name="connsiteX4" fmla="*/ 2201 w 3862795"/>
              <a:gd name="connsiteY4" fmla="*/ 91490 h 254938"/>
              <a:gd name="connsiteX0" fmla="*/ 2201 w 3862795"/>
              <a:gd name="connsiteY0" fmla="*/ 91490 h 254938"/>
              <a:gd name="connsiteX1" fmla="*/ 1932498 w 3862795"/>
              <a:gd name="connsiteY1" fmla="*/ 34368 h 254938"/>
              <a:gd name="connsiteX2" fmla="*/ 3862795 w 3862795"/>
              <a:gd name="connsiteY2" fmla="*/ 91490 h 254938"/>
              <a:gd name="connsiteX3" fmla="*/ 1932498 w 3862795"/>
              <a:gd name="connsiteY3" fmla="*/ 254938 h 254938"/>
              <a:gd name="connsiteX4" fmla="*/ 2201 w 3862795"/>
              <a:gd name="connsiteY4" fmla="*/ 91490 h 254938"/>
              <a:gd name="connsiteX0" fmla="*/ 1274 w 4202110"/>
              <a:gd name="connsiteY0" fmla="*/ 71370 h 312189"/>
              <a:gd name="connsiteX1" fmla="*/ 2271813 w 4202110"/>
              <a:gd name="connsiteY1" fmla="*/ 88676 h 312189"/>
              <a:gd name="connsiteX2" fmla="*/ 4202110 w 4202110"/>
              <a:gd name="connsiteY2" fmla="*/ 145798 h 312189"/>
              <a:gd name="connsiteX3" fmla="*/ 2271813 w 4202110"/>
              <a:gd name="connsiteY3" fmla="*/ 309246 h 312189"/>
              <a:gd name="connsiteX4" fmla="*/ 1274 w 4202110"/>
              <a:gd name="connsiteY4" fmla="*/ 71370 h 31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2110" h="312189">
                <a:moveTo>
                  <a:pt x="1274" y="71370"/>
                </a:moveTo>
                <a:cubicBezTo>
                  <a:pt x="54436" y="-92982"/>
                  <a:pt x="1571674" y="76271"/>
                  <a:pt x="2271813" y="88676"/>
                </a:cubicBezTo>
                <a:cubicBezTo>
                  <a:pt x="2971952" y="101081"/>
                  <a:pt x="4202110" y="55528"/>
                  <a:pt x="4202110" y="145798"/>
                </a:cubicBezTo>
                <a:cubicBezTo>
                  <a:pt x="4202110" y="299864"/>
                  <a:pt x="2971952" y="321651"/>
                  <a:pt x="2271813" y="309246"/>
                </a:cubicBezTo>
                <a:cubicBezTo>
                  <a:pt x="1571674" y="296841"/>
                  <a:pt x="-51888" y="235722"/>
                  <a:pt x="1274" y="71370"/>
                </a:cubicBezTo>
                <a:close/>
              </a:path>
            </a:pathLst>
          </a:custGeom>
          <a:solidFill>
            <a:srgbClr val="E860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6787C81-B24F-0FB2-DA9B-1268E8D23927}"/>
              </a:ext>
            </a:extLst>
          </p:cNvPr>
          <p:cNvCxnSpPr/>
          <p:nvPr/>
        </p:nvCxnSpPr>
        <p:spPr>
          <a:xfrm flipH="1" flipV="1">
            <a:off x="6954998" y="3126136"/>
            <a:ext cx="869304" cy="685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B0A517D-CAB1-8C0B-CAD6-5792A0C1B1B2}"/>
              </a:ext>
            </a:extLst>
          </p:cNvPr>
          <p:cNvSpPr txBox="1"/>
          <p:nvPr/>
        </p:nvSpPr>
        <p:spPr>
          <a:xfrm>
            <a:off x="7160249" y="3795998"/>
            <a:ext cx="1712328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EXB. Flow Outward</a:t>
            </a:r>
          </a:p>
          <a:p>
            <a:r>
              <a:rPr lang="en-US" sz="1350" dirty="0"/>
              <a:t>Brings hot plasma </a:t>
            </a:r>
          </a:p>
        </p:txBody>
      </p:sp>
      <p:sp>
        <p:nvSpPr>
          <p:cNvPr id="89" name="Oval 78">
            <a:extLst>
              <a:ext uri="{FF2B5EF4-FFF2-40B4-BE49-F238E27FC236}">
                <a16:creationId xmlns:a16="http://schemas.microsoft.com/office/drawing/2014/main" id="{C209C458-AC8A-B0D4-F09F-356A19544670}"/>
              </a:ext>
            </a:extLst>
          </p:cNvPr>
          <p:cNvSpPr/>
          <p:nvPr/>
        </p:nvSpPr>
        <p:spPr>
          <a:xfrm rot="354556">
            <a:off x="2641707" y="3172324"/>
            <a:ext cx="3859193" cy="292328"/>
          </a:xfrm>
          <a:custGeom>
            <a:avLst/>
            <a:gdLst>
              <a:gd name="connsiteX0" fmla="*/ 0 w 3860594"/>
              <a:gd name="connsiteY0" fmla="*/ 163448 h 326895"/>
              <a:gd name="connsiteX1" fmla="*/ 1930297 w 3860594"/>
              <a:gd name="connsiteY1" fmla="*/ 0 h 326895"/>
              <a:gd name="connsiteX2" fmla="*/ 3860594 w 3860594"/>
              <a:gd name="connsiteY2" fmla="*/ 163448 h 326895"/>
              <a:gd name="connsiteX3" fmla="*/ 1930297 w 3860594"/>
              <a:gd name="connsiteY3" fmla="*/ 326896 h 326895"/>
              <a:gd name="connsiteX4" fmla="*/ 0 w 3860594"/>
              <a:gd name="connsiteY4" fmla="*/ 163448 h 326895"/>
              <a:gd name="connsiteX0" fmla="*/ 0 w 3860594"/>
              <a:gd name="connsiteY0" fmla="*/ 63066 h 226514"/>
              <a:gd name="connsiteX1" fmla="*/ 1930297 w 3860594"/>
              <a:gd name="connsiteY1" fmla="*/ 5944 h 226514"/>
              <a:gd name="connsiteX2" fmla="*/ 3860594 w 3860594"/>
              <a:gd name="connsiteY2" fmla="*/ 63066 h 226514"/>
              <a:gd name="connsiteX3" fmla="*/ 1930297 w 3860594"/>
              <a:gd name="connsiteY3" fmla="*/ 226514 h 226514"/>
              <a:gd name="connsiteX4" fmla="*/ 0 w 3860594"/>
              <a:gd name="connsiteY4" fmla="*/ 63066 h 226514"/>
              <a:gd name="connsiteX0" fmla="*/ 2201 w 3862795"/>
              <a:gd name="connsiteY0" fmla="*/ 91490 h 254938"/>
              <a:gd name="connsiteX1" fmla="*/ 1932498 w 3862795"/>
              <a:gd name="connsiteY1" fmla="*/ 34368 h 254938"/>
              <a:gd name="connsiteX2" fmla="*/ 3862795 w 3862795"/>
              <a:gd name="connsiteY2" fmla="*/ 91490 h 254938"/>
              <a:gd name="connsiteX3" fmla="*/ 1932498 w 3862795"/>
              <a:gd name="connsiteY3" fmla="*/ 254938 h 254938"/>
              <a:gd name="connsiteX4" fmla="*/ 2201 w 3862795"/>
              <a:gd name="connsiteY4" fmla="*/ 91490 h 254938"/>
              <a:gd name="connsiteX0" fmla="*/ 2201 w 3862795"/>
              <a:gd name="connsiteY0" fmla="*/ 91490 h 254938"/>
              <a:gd name="connsiteX1" fmla="*/ 1932498 w 3862795"/>
              <a:gd name="connsiteY1" fmla="*/ 34368 h 254938"/>
              <a:gd name="connsiteX2" fmla="*/ 3862795 w 3862795"/>
              <a:gd name="connsiteY2" fmla="*/ 91490 h 254938"/>
              <a:gd name="connsiteX3" fmla="*/ 1932498 w 3862795"/>
              <a:gd name="connsiteY3" fmla="*/ 254938 h 254938"/>
              <a:gd name="connsiteX4" fmla="*/ 2201 w 3862795"/>
              <a:gd name="connsiteY4" fmla="*/ 91490 h 254938"/>
              <a:gd name="connsiteX0" fmla="*/ 1274 w 4202110"/>
              <a:gd name="connsiteY0" fmla="*/ 71370 h 312189"/>
              <a:gd name="connsiteX1" fmla="*/ 2271813 w 4202110"/>
              <a:gd name="connsiteY1" fmla="*/ 88676 h 312189"/>
              <a:gd name="connsiteX2" fmla="*/ 4202110 w 4202110"/>
              <a:gd name="connsiteY2" fmla="*/ 145798 h 312189"/>
              <a:gd name="connsiteX3" fmla="*/ 2271813 w 4202110"/>
              <a:gd name="connsiteY3" fmla="*/ 309246 h 312189"/>
              <a:gd name="connsiteX4" fmla="*/ 1274 w 4202110"/>
              <a:gd name="connsiteY4" fmla="*/ 71370 h 312189"/>
              <a:gd name="connsiteX0" fmla="*/ 1357 w 4813415"/>
              <a:gd name="connsiteY0" fmla="*/ 68474 h 306378"/>
              <a:gd name="connsiteX1" fmla="*/ 2271896 w 4813415"/>
              <a:gd name="connsiteY1" fmla="*/ 85780 h 306378"/>
              <a:gd name="connsiteX2" fmla="*/ 4813415 w 4813415"/>
              <a:gd name="connsiteY2" fmla="*/ 58260 h 306378"/>
              <a:gd name="connsiteX3" fmla="*/ 2271896 w 4813415"/>
              <a:gd name="connsiteY3" fmla="*/ 306350 h 306378"/>
              <a:gd name="connsiteX4" fmla="*/ 1357 w 4813415"/>
              <a:gd name="connsiteY4" fmla="*/ 68474 h 306378"/>
              <a:gd name="connsiteX0" fmla="*/ 1153 w 5145590"/>
              <a:gd name="connsiteY0" fmla="*/ 53680 h 389771"/>
              <a:gd name="connsiteX1" fmla="*/ 2604071 w 5145590"/>
              <a:gd name="connsiteY1" fmla="*/ 167911 h 389771"/>
              <a:gd name="connsiteX2" fmla="*/ 5145590 w 5145590"/>
              <a:gd name="connsiteY2" fmla="*/ 140391 h 389771"/>
              <a:gd name="connsiteX3" fmla="*/ 2604071 w 5145590"/>
              <a:gd name="connsiteY3" fmla="*/ 388481 h 389771"/>
              <a:gd name="connsiteX4" fmla="*/ 1153 w 5145590"/>
              <a:gd name="connsiteY4" fmla="*/ 53680 h 3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5590" h="389771">
                <a:moveTo>
                  <a:pt x="1153" y="53680"/>
                </a:moveTo>
                <a:cubicBezTo>
                  <a:pt x="54315" y="-110672"/>
                  <a:pt x="1746665" y="153459"/>
                  <a:pt x="2604071" y="167911"/>
                </a:cubicBezTo>
                <a:cubicBezTo>
                  <a:pt x="3461477" y="182363"/>
                  <a:pt x="5145590" y="50121"/>
                  <a:pt x="5145590" y="140391"/>
                </a:cubicBezTo>
                <a:cubicBezTo>
                  <a:pt x="5145590" y="294457"/>
                  <a:pt x="3461477" y="402933"/>
                  <a:pt x="2604071" y="388481"/>
                </a:cubicBezTo>
                <a:cubicBezTo>
                  <a:pt x="1746665" y="374029"/>
                  <a:pt x="-52009" y="218032"/>
                  <a:pt x="1153" y="53680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11311E3-55FB-E57C-3CDC-F14232F9B5E4}"/>
              </a:ext>
            </a:extLst>
          </p:cNvPr>
          <p:cNvCxnSpPr/>
          <p:nvPr/>
        </p:nvCxnSpPr>
        <p:spPr>
          <a:xfrm flipH="1" flipV="1">
            <a:off x="6391471" y="3535492"/>
            <a:ext cx="869304" cy="68594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BD0E0573-4DAF-BB3D-16D3-219868BD2C2F}"/>
              </a:ext>
            </a:extLst>
          </p:cNvPr>
          <p:cNvSpPr txBox="1"/>
          <p:nvPr/>
        </p:nvSpPr>
        <p:spPr>
          <a:xfrm>
            <a:off x="6596722" y="4205353"/>
            <a:ext cx="1640193" cy="507831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EXB. Flow Inward</a:t>
            </a:r>
          </a:p>
          <a:p>
            <a:r>
              <a:rPr lang="en-US" sz="1350" dirty="0"/>
              <a:t>Brings cold plasma</a:t>
            </a:r>
          </a:p>
        </p:txBody>
      </p:sp>
      <p:sp>
        <p:nvSpPr>
          <p:cNvPr id="44" name="Oval 1">
            <a:extLst>
              <a:ext uri="{FF2B5EF4-FFF2-40B4-BE49-F238E27FC236}">
                <a16:creationId xmlns:a16="http://schemas.microsoft.com/office/drawing/2014/main" id="{904C1694-EC55-FBB7-706A-5FE0EB881C2B}"/>
              </a:ext>
            </a:extLst>
          </p:cNvPr>
          <p:cNvSpPr/>
          <p:nvPr/>
        </p:nvSpPr>
        <p:spPr>
          <a:xfrm rot="740093">
            <a:off x="1856263" y="3295679"/>
            <a:ext cx="3258582" cy="363813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061 w 4007592"/>
              <a:gd name="connsiteY0" fmla="*/ 43678 h 393554"/>
              <a:gd name="connsiteX1" fmla="*/ 2015538 w 4007592"/>
              <a:gd name="connsiteY1" fmla="*/ 26991 h 393554"/>
              <a:gd name="connsiteX2" fmla="*/ 4007592 w 4007592"/>
              <a:gd name="connsiteY2" fmla="*/ 36206 h 393554"/>
              <a:gd name="connsiteX3" fmla="*/ 1771008 w 4007592"/>
              <a:gd name="connsiteY3" fmla="*/ 393551 h 393554"/>
              <a:gd name="connsiteX4" fmla="*/ 1061 w 4007592"/>
              <a:gd name="connsiteY4" fmla="*/ 43678 h 393554"/>
              <a:gd name="connsiteX0" fmla="*/ 1063 w 4026278"/>
              <a:gd name="connsiteY0" fmla="*/ 36389 h 386839"/>
              <a:gd name="connsiteX1" fmla="*/ 2015540 w 4026278"/>
              <a:gd name="connsiteY1" fmla="*/ 19702 h 386839"/>
              <a:gd name="connsiteX2" fmla="*/ 4026278 w 4026278"/>
              <a:gd name="connsiteY2" fmla="*/ 114362 h 386839"/>
              <a:gd name="connsiteX3" fmla="*/ 1771010 w 4026278"/>
              <a:gd name="connsiteY3" fmla="*/ 386262 h 386839"/>
              <a:gd name="connsiteX4" fmla="*/ 1063 w 4026278"/>
              <a:gd name="connsiteY4" fmla="*/ 36389 h 386839"/>
              <a:gd name="connsiteX0" fmla="*/ 801 w 4026016"/>
              <a:gd name="connsiteY0" fmla="*/ 5711 h 356161"/>
              <a:gd name="connsiteX1" fmla="*/ 1982013 w 4026016"/>
              <a:gd name="connsiteY1" fmla="*/ 134666 h 356161"/>
              <a:gd name="connsiteX2" fmla="*/ 4026016 w 4026016"/>
              <a:gd name="connsiteY2" fmla="*/ 83684 h 356161"/>
              <a:gd name="connsiteX3" fmla="*/ 1770748 w 4026016"/>
              <a:gd name="connsiteY3" fmla="*/ 355584 h 356161"/>
              <a:gd name="connsiteX4" fmla="*/ 801 w 4026016"/>
              <a:gd name="connsiteY4" fmla="*/ 5711 h 356161"/>
              <a:gd name="connsiteX0" fmla="*/ 5911 w 4031126"/>
              <a:gd name="connsiteY0" fmla="*/ 45213 h 395663"/>
              <a:gd name="connsiteX1" fmla="*/ 1987123 w 4031126"/>
              <a:gd name="connsiteY1" fmla="*/ 174168 h 395663"/>
              <a:gd name="connsiteX2" fmla="*/ 4031126 w 4031126"/>
              <a:gd name="connsiteY2" fmla="*/ 123186 h 395663"/>
              <a:gd name="connsiteX3" fmla="*/ 1775858 w 4031126"/>
              <a:gd name="connsiteY3" fmla="*/ 395086 h 395663"/>
              <a:gd name="connsiteX4" fmla="*/ 5911 w 4031126"/>
              <a:gd name="connsiteY4" fmla="*/ 45213 h 395663"/>
              <a:gd name="connsiteX0" fmla="*/ 5911 w 4031208"/>
              <a:gd name="connsiteY0" fmla="*/ 45213 h 395663"/>
              <a:gd name="connsiteX1" fmla="*/ 1987123 w 4031208"/>
              <a:gd name="connsiteY1" fmla="*/ 174168 h 395663"/>
              <a:gd name="connsiteX2" fmla="*/ 4031126 w 4031208"/>
              <a:gd name="connsiteY2" fmla="*/ 123186 h 395663"/>
              <a:gd name="connsiteX3" fmla="*/ 1775858 w 4031208"/>
              <a:gd name="connsiteY3" fmla="*/ 395086 h 395663"/>
              <a:gd name="connsiteX4" fmla="*/ 5911 w 4031208"/>
              <a:gd name="connsiteY4" fmla="*/ 45213 h 395663"/>
              <a:gd name="connsiteX0" fmla="*/ 5911 w 4031208"/>
              <a:gd name="connsiteY0" fmla="*/ 45213 h 395934"/>
              <a:gd name="connsiteX1" fmla="*/ 1987123 w 4031208"/>
              <a:gd name="connsiteY1" fmla="*/ 174168 h 395934"/>
              <a:gd name="connsiteX2" fmla="*/ 4031126 w 4031208"/>
              <a:gd name="connsiteY2" fmla="*/ 123186 h 395934"/>
              <a:gd name="connsiteX3" fmla="*/ 1775858 w 4031208"/>
              <a:gd name="connsiteY3" fmla="*/ 395086 h 395934"/>
              <a:gd name="connsiteX4" fmla="*/ 5911 w 4031208"/>
              <a:gd name="connsiteY4" fmla="*/ 45213 h 395934"/>
              <a:gd name="connsiteX0" fmla="*/ 5348 w 4192549"/>
              <a:gd name="connsiteY0" fmla="*/ 38949 h 461919"/>
              <a:gd name="connsiteX1" fmla="*/ 2148462 w 4192549"/>
              <a:gd name="connsiteY1" fmla="*/ 238310 h 461919"/>
              <a:gd name="connsiteX2" fmla="*/ 4192465 w 4192549"/>
              <a:gd name="connsiteY2" fmla="*/ 187328 h 461919"/>
              <a:gd name="connsiteX3" fmla="*/ 1937197 w 4192549"/>
              <a:gd name="connsiteY3" fmla="*/ 459228 h 461919"/>
              <a:gd name="connsiteX4" fmla="*/ 5348 w 4192549"/>
              <a:gd name="connsiteY4" fmla="*/ 38949 h 461919"/>
              <a:gd name="connsiteX0" fmla="*/ 924 w 4188126"/>
              <a:gd name="connsiteY0" fmla="*/ 12041 h 435011"/>
              <a:gd name="connsiteX1" fmla="*/ 2173254 w 4188126"/>
              <a:gd name="connsiteY1" fmla="*/ 118231 h 435011"/>
              <a:gd name="connsiteX2" fmla="*/ 4188041 w 4188126"/>
              <a:gd name="connsiteY2" fmla="*/ 160420 h 435011"/>
              <a:gd name="connsiteX3" fmla="*/ 1932773 w 4188126"/>
              <a:gd name="connsiteY3" fmla="*/ 432320 h 435011"/>
              <a:gd name="connsiteX4" fmla="*/ 924 w 4188126"/>
              <a:gd name="connsiteY4" fmla="*/ 12041 h 435011"/>
              <a:gd name="connsiteX0" fmla="*/ 661 w 4187863"/>
              <a:gd name="connsiteY0" fmla="*/ 6981 h 338467"/>
              <a:gd name="connsiteX1" fmla="*/ 2172991 w 4187863"/>
              <a:gd name="connsiteY1" fmla="*/ 113171 h 338467"/>
              <a:gd name="connsiteX2" fmla="*/ 4187778 w 4187863"/>
              <a:gd name="connsiteY2" fmla="*/ 155360 h 338467"/>
              <a:gd name="connsiteX3" fmla="*/ 1967642 w 4187863"/>
              <a:gd name="connsiteY3" fmla="*/ 332795 h 338467"/>
              <a:gd name="connsiteX4" fmla="*/ 661 w 4187863"/>
              <a:gd name="connsiteY4" fmla="*/ 6981 h 338467"/>
              <a:gd name="connsiteX0" fmla="*/ 2502 w 4189704"/>
              <a:gd name="connsiteY0" fmla="*/ 44815 h 376301"/>
              <a:gd name="connsiteX1" fmla="*/ 2174832 w 4189704"/>
              <a:gd name="connsiteY1" fmla="*/ 151005 h 376301"/>
              <a:gd name="connsiteX2" fmla="*/ 4189619 w 4189704"/>
              <a:gd name="connsiteY2" fmla="*/ 193194 h 376301"/>
              <a:gd name="connsiteX3" fmla="*/ 1969483 w 4189704"/>
              <a:gd name="connsiteY3" fmla="*/ 370629 h 376301"/>
              <a:gd name="connsiteX4" fmla="*/ 2502 w 4189704"/>
              <a:gd name="connsiteY4" fmla="*/ 44815 h 376301"/>
              <a:gd name="connsiteX0" fmla="*/ 2289 w 4344773"/>
              <a:gd name="connsiteY0" fmla="*/ 34340 h 487451"/>
              <a:gd name="connsiteX1" fmla="*/ 2329899 w 4344773"/>
              <a:gd name="connsiteY1" fmla="*/ 255345 h 487451"/>
              <a:gd name="connsiteX2" fmla="*/ 4344686 w 4344773"/>
              <a:gd name="connsiteY2" fmla="*/ 297534 h 487451"/>
              <a:gd name="connsiteX3" fmla="*/ 2124550 w 4344773"/>
              <a:gd name="connsiteY3" fmla="*/ 474969 h 487451"/>
              <a:gd name="connsiteX4" fmla="*/ 2289 w 4344773"/>
              <a:gd name="connsiteY4" fmla="*/ 34340 h 487451"/>
              <a:gd name="connsiteX0" fmla="*/ 2289 w 4344776"/>
              <a:gd name="connsiteY0" fmla="*/ 31973 h 485084"/>
              <a:gd name="connsiteX1" fmla="*/ 2329899 w 4344776"/>
              <a:gd name="connsiteY1" fmla="*/ 252978 h 485084"/>
              <a:gd name="connsiteX2" fmla="*/ 4344686 w 4344776"/>
              <a:gd name="connsiteY2" fmla="*/ 295167 h 485084"/>
              <a:gd name="connsiteX3" fmla="*/ 2124550 w 4344776"/>
              <a:gd name="connsiteY3" fmla="*/ 472602 h 485084"/>
              <a:gd name="connsiteX4" fmla="*/ 2289 w 4344776"/>
              <a:gd name="connsiteY4" fmla="*/ 31973 h 48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4776" h="485084">
                <a:moveTo>
                  <a:pt x="2289" y="31973"/>
                </a:moveTo>
                <a:cubicBezTo>
                  <a:pt x="70352" y="-105012"/>
                  <a:pt x="1569930" y="241830"/>
                  <a:pt x="2329899" y="252978"/>
                </a:cubicBezTo>
                <a:cubicBezTo>
                  <a:pt x="3089868" y="264126"/>
                  <a:pt x="4357072" y="127955"/>
                  <a:pt x="4344686" y="295167"/>
                </a:cubicBezTo>
                <a:cubicBezTo>
                  <a:pt x="4352206" y="441748"/>
                  <a:pt x="2848283" y="516468"/>
                  <a:pt x="2124550" y="472602"/>
                </a:cubicBezTo>
                <a:cubicBezTo>
                  <a:pt x="1400817" y="428736"/>
                  <a:pt x="-65774" y="168958"/>
                  <a:pt x="2289" y="31973"/>
                </a:cubicBezTo>
                <a:close/>
              </a:path>
            </a:pathLst>
          </a:custGeom>
          <a:solidFill>
            <a:srgbClr val="E860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8757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4" grpId="0" animBg="1"/>
      <p:bldP spid="84" grpId="1" animBg="1"/>
      <p:bldP spid="89" grpId="0" animBg="1"/>
      <p:bldP spid="97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C5EC-4E34-8DF4-4F12-FA58C57A6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F705916-269A-588B-2A31-383B3A344195}"/>
              </a:ext>
            </a:extLst>
          </p:cNvPr>
          <p:cNvSpPr/>
          <p:nvPr/>
        </p:nvSpPr>
        <p:spPr>
          <a:xfrm>
            <a:off x="1059084" y="1085126"/>
            <a:ext cx="6840638" cy="3099122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06EF54-8169-CCDC-6CAF-7D78DF14DFA1}"/>
              </a:ext>
            </a:extLst>
          </p:cNvPr>
          <p:cNvSpPr/>
          <p:nvPr/>
        </p:nvSpPr>
        <p:spPr>
          <a:xfrm>
            <a:off x="3321658" y="2120017"/>
            <a:ext cx="2242268" cy="3727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70D9CE-B3DD-421C-EE7C-B1DE61A5C14F}"/>
              </a:ext>
            </a:extLst>
          </p:cNvPr>
          <p:cNvSpPr/>
          <p:nvPr/>
        </p:nvSpPr>
        <p:spPr>
          <a:xfrm>
            <a:off x="3259536" y="2271878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684C77F-5120-93A8-DA7C-E60E898E3DA8}"/>
              </a:ext>
            </a:extLst>
          </p:cNvPr>
          <p:cNvSpPr/>
          <p:nvPr/>
        </p:nvSpPr>
        <p:spPr>
          <a:xfrm>
            <a:off x="5335010" y="2277275"/>
            <a:ext cx="288612" cy="150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A08389C-14EC-28ED-4B09-B18DD54FD7DA}"/>
              </a:ext>
            </a:extLst>
          </p:cNvPr>
          <p:cNvSpPr/>
          <p:nvPr/>
        </p:nvSpPr>
        <p:spPr>
          <a:xfrm rot="21266475">
            <a:off x="4771176" y="2346062"/>
            <a:ext cx="859907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50BB3E-9C4C-2141-50A3-0AADA5958482}"/>
              </a:ext>
            </a:extLst>
          </p:cNvPr>
          <p:cNvSpPr/>
          <p:nvPr/>
        </p:nvSpPr>
        <p:spPr>
          <a:xfrm rot="318805">
            <a:off x="3248056" y="2346125"/>
            <a:ext cx="900100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E7C0D17-04F0-9B5C-1714-B37928D7274D}"/>
              </a:ext>
            </a:extLst>
          </p:cNvPr>
          <p:cNvSpPr/>
          <p:nvPr/>
        </p:nvSpPr>
        <p:spPr>
          <a:xfrm rot="21266475">
            <a:off x="5452824" y="2314116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BECE75C-A124-0427-A5B3-98D8AC59230C}"/>
              </a:ext>
            </a:extLst>
          </p:cNvPr>
          <p:cNvSpPr/>
          <p:nvPr/>
        </p:nvSpPr>
        <p:spPr>
          <a:xfrm rot="21266475">
            <a:off x="3258459" y="2303184"/>
            <a:ext cx="182953" cy="1164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4F8DF9ED-2CB4-E09F-5660-97B878AFB474}"/>
              </a:ext>
            </a:extLst>
          </p:cNvPr>
          <p:cNvSpPr/>
          <p:nvPr/>
        </p:nvSpPr>
        <p:spPr>
          <a:xfrm rot="10800000">
            <a:off x="2873416" y="1976374"/>
            <a:ext cx="3185932" cy="538223"/>
          </a:xfrm>
          <a:prstGeom prst="arc">
            <a:avLst>
              <a:gd name="adj1" fmla="val 10454552"/>
              <a:gd name="adj2" fmla="val 311665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56AB8CE4-964A-1737-8041-04AF995C2490}"/>
              </a:ext>
            </a:extLst>
          </p:cNvPr>
          <p:cNvSpPr/>
          <p:nvPr/>
        </p:nvSpPr>
        <p:spPr>
          <a:xfrm>
            <a:off x="3238020" y="2096464"/>
            <a:ext cx="2413322" cy="538223"/>
          </a:xfrm>
          <a:prstGeom prst="arc">
            <a:avLst>
              <a:gd name="adj1" fmla="val 10652758"/>
              <a:gd name="adj2" fmla="val 223883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3822320D-A4A0-A27E-E35C-AF3C59EC0FA3}"/>
              </a:ext>
            </a:extLst>
          </p:cNvPr>
          <p:cNvSpPr/>
          <p:nvPr/>
        </p:nvSpPr>
        <p:spPr>
          <a:xfrm>
            <a:off x="2455963" y="1851067"/>
            <a:ext cx="5437088" cy="1275070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656596"/>
              <a:gd name="connsiteX1" fmla="*/ 3490251 w 7249451"/>
              <a:gd name="connsiteY1" fmla="*/ 317444 h 1656596"/>
              <a:gd name="connsiteX2" fmla="*/ 1940852 w 7249451"/>
              <a:gd name="connsiteY2" fmla="*/ 54978 h 1656596"/>
              <a:gd name="connsiteX3" fmla="*/ 941785 w 7249451"/>
              <a:gd name="connsiteY3" fmla="*/ 4178 h 1656596"/>
              <a:gd name="connsiteX4" fmla="*/ 289852 w 7249451"/>
              <a:gd name="connsiteY4" fmla="*/ 122711 h 1656596"/>
              <a:gd name="connsiteX5" fmla="*/ 10451 w 7249451"/>
              <a:gd name="connsiteY5" fmla="*/ 419044 h 1656596"/>
              <a:gd name="connsiteX6" fmla="*/ 128985 w 7249451"/>
              <a:gd name="connsiteY6" fmla="*/ 749244 h 1656596"/>
              <a:gd name="connsiteX7" fmla="*/ 763985 w 7249451"/>
              <a:gd name="connsiteY7" fmla="*/ 1181045 h 1656596"/>
              <a:gd name="connsiteX8" fmla="*/ 1636051 w 7249451"/>
              <a:gd name="connsiteY8" fmla="*/ 1426578 h 1656596"/>
              <a:gd name="connsiteX9" fmla="*/ 2838318 w 7249451"/>
              <a:gd name="connsiteY9" fmla="*/ 1646711 h 1656596"/>
              <a:gd name="connsiteX10" fmla="*/ 5860918 w 7249451"/>
              <a:gd name="connsiteY10" fmla="*/ 1621311 h 1656596"/>
              <a:gd name="connsiteX11" fmla="*/ 7249451 w 7249451"/>
              <a:gd name="connsiteY11" fmla="*/ 1291112 h 1656596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291112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674800"/>
              <a:gd name="connsiteX1" fmla="*/ 3490251 w 7249451"/>
              <a:gd name="connsiteY1" fmla="*/ 317444 h 1674800"/>
              <a:gd name="connsiteX2" fmla="*/ 1940852 w 7249451"/>
              <a:gd name="connsiteY2" fmla="*/ 54978 h 1674800"/>
              <a:gd name="connsiteX3" fmla="*/ 941785 w 7249451"/>
              <a:gd name="connsiteY3" fmla="*/ 4178 h 1674800"/>
              <a:gd name="connsiteX4" fmla="*/ 289852 w 7249451"/>
              <a:gd name="connsiteY4" fmla="*/ 122711 h 1674800"/>
              <a:gd name="connsiteX5" fmla="*/ 10451 w 7249451"/>
              <a:gd name="connsiteY5" fmla="*/ 419044 h 1674800"/>
              <a:gd name="connsiteX6" fmla="*/ 128985 w 7249451"/>
              <a:gd name="connsiteY6" fmla="*/ 749244 h 1674800"/>
              <a:gd name="connsiteX7" fmla="*/ 763985 w 7249451"/>
              <a:gd name="connsiteY7" fmla="*/ 1181045 h 1674800"/>
              <a:gd name="connsiteX8" fmla="*/ 1636051 w 7249451"/>
              <a:gd name="connsiteY8" fmla="*/ 1426578 h 1674800"/>
              <a:gd name="connsiteX9" fmla="*/ 2838318 w 7249451"/>
              <a:gd name="connsiteY9" fmla="*/ 1646711 h 1674800"/>
              <a:gd name="connsiteX10" fmla="*/ 5860918 w 7249451"/>
              <a:gd name="connsiteY10" fmla="*/ 1621311 h 1674800"/>
              <a:gd name="connsiteX11" fmla="*/ 7249451 w 7249451"/>
              <a:gd name="connsiteY11" fmla="*/ 1197979 h 1674800"/>
              <a:gd name="connsiteX0" fmla="*/ 4184519 w 7249451"/>
              <a:gd name="connsiteY0" fmla="*/ 579912 h 1702199"/>
              <a:gd name="connsiteX1" fmla="*/ 3490251 w 7249451"/>
              <a:gd name="connsiteY1" fmla="*/ 317444 h 1702199"/>
              <a:gd name="connsiteX2" fmla="*/ 1940852 w 7249451"/>
              <a:gd name="connsiteY2" fmla="*/ 54978 h 1702199"/>
              <a:gd name="connsiteX3" fmla="*/ 941785 w 7249451"/>
              <a:gd name="connsiteY3" fmla="*/ 4178 h 1702199"/>
              <a:gd name="connsiteX4" fmla="*/ 289852 w 7249451"/>
              <a:gd name="connsiteY4" fmla="*/ 122711 h 1702199"/>
              <a:gd name="connsiteX5" fmla="*/ 10451 w 7249451"/>
              <a:gd name="connsiteY5" fmla="*/ 419044 h 1702199"/>
              <a:gd name="connsiteX6" fmla="*/ 128985 w 7249451"/>
              <a:gd name="connsiteY6" fmla="*/ 749244 h 1702199"/>
              <a:gd name="connsiteX7" fmla="*/ 763985 w 7249451"/>
              <a:gd name="connsiteY7" fmla="*/ 1181045 h 1702199"/>
              <a:gd name="connsiteX8" fmla="*/ 1636051 w 7249451"/>
              <a:gd name="connsiteY8" fmla="*/ 1426578 h 1702199"/>
              <a:gd name="connsiteX9" fmla="*/ 2838318 w 7249451"/>
              <a:gd name="connsiteY9" fmla="*/ 1646711 h 1702199"/>
              <a:gd name="connsiteX10" fmla="*/ 5869385 w 7249451"/>
              <a:gd name="connsiteY10" fmla="*/ 1663644 h 1702199"/>
              <a:gd name="connsiteX11" fmla="*/ 7249451 w 7249451"/>
              <a:gd name="connsiteY11" fmla="*/ 1197979 h 1702199"/>
              <a:gd name="connsiteX0" fmla="*/ 4184519 w 7249451"/>
              <a:gd name="connsiteY0" fmla="*/ 579912 h 1700093"/>
              <a:gd name="connsiteX1" fmla="*/ 3490251 w 7249451"/>
              <a:gd name="connsiteY1" fmla="*/ 317444 h 1700093"/>
              <a:gd name="connsiteX2" fmla="*/ 1940852 w 7249451"/>
              <a:gd name="connsiteY2" fmla="*/ 54978 h 1700093"/>
              <a:gd name="connsiteX3" fmla="*/ 941785 w 7249451"/>
              <a:gd name="connsiteY3" fmla="*/ 4178 h 1700093"/>
              <a:gd name="connsiteX4" fmla="*/ 289852 w 7249451"/>
              <a:gd name="connsiteY4" fmla="*/ 122711 h 1700093"/>
              <a:gd name="connsiteX5" fmla="*/ 10451 w 7249451"/>
              <a:gd name="connsiteY5" fmla="*/ 419044 h 1700093"/>
              <a:gd name="connsiteX6" fmla="*/ 128985 w 7249451"/>
              <a:gd name="connsiteY6" fmla="*/ 749244 h 1700093"/>
              <a:gd name="connsiteX7" fmla="*/ 763985 w 7249451"/>
              <a:gd name="connsiteY7" fmla="*/ 1181045 h 1700093"/>
              <a:gd name="connsiteX8" fmla="*/ 1619118 w 7249451"/>
              <a:gd name="connsiteY8" fmla="*/ 1477378 h 1700093"/>
              <a:gd name="connsiteX9" fmla="*/ 2838318 w 7249451"/>
              <a:gd name="connsiteY9" fmla="*/ 1646711 h 1700093"/>
              <a:gd name="connsiteX10" fmla="*/ 5869385 w 7249451"/>
              <a:gd name="connsiteY10" fmla="*/ 1663644 h 1700093"/>
              <a:gd name="connsiteX11" fmla="*/ 7249451 w 7249451"/>
              <a:gd name="connsiteY11" fmla="*/ 1197979 h 170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9451" h="1700093">
                <a:moveTo>
                  <a:pt x="4184519" y="579912"/>
                </a:moveTo>
                <a:cubicBezTo>
                  <a:pt x="3907236" y="399995"/>
                  <a:pt x="3864195" y="404933"/>
                  <a:pt x="3490251" y="317444"/>
                </a:cubicBezTo>
                <a:cubicBezTo>
                  <a:pt x="3116307" y="229955"/>
                  <a:pt x="2365596" y="107189"/>
                  <a:pt x="1940852" y="54978"/>
                </a:cubicBezTo>
                <a:cubicBezTo>
                  <a:pt x="1516108" y="2767"/>
                  <a:pt x="1216952" y="-7111"/>
                  <a:pt x="941785" y="4178"/>
                </a:cubicBezTo>
                <a:cubicBezTo>
                  <a:pt x="666618" y="15467"/>
                  <a:pt x="445074" y="53567"/>
                  <a:pt x="289852" y="122711"/>
                </a:cubicBezTo>
                <a:cubicBezTo>
                  <a:pt x="134630" y="191855"/>
                  <a:pt x="37262" y="314622"/>
                  <a:pt x="10451" y="419044"/>
                </a:cubicBezTo>
                <a:cubicBezTo>
                  <a:pt x="-16360" y="523466"/>
                  <a:pt x="3396" y="622244"/>
                  <a:pt x="128985" y="749244"/>
                </a:cubicBezTo>
                <a:cubicBezTo>
                  <a:pt x="254574" y="876244"/>
                  <a:pt x="515629" y="1059689"/>
                  <a:pt x="763985" y="1181045"/>
                </a:cubicBezTo>
                <a:cubicBezTo>
                  <a:pt x="1012341" y="1302401"/>
                  <a:pt x="1273396" y="1399767"/>
                  <a:pt x="1619118" y="1477378"/>
                </a:cubicBezTo>
                <a:cubicBezTo>
                  <a:pt x="1964840" y="1554989"/>
                  <a:pt x="2129940" y="1615667"/>
                  <a:pt x="2838318" y="1646711"/>
                </a:cubicBezTo>
                <a:cubicBezTo>
                  <a:pt x="3546696" y="1677755"/>
                  <a:pt x="5410774" y="1739844"/>
                  <a:pt x="5869385" y="1663644"/>
                </a:cubicBezTo>
                <a:cubicBezTo>
                  <a:pt x="6353396" y="1638244"/>
                  <a:pt x="6967229" y="1621312"/>
                  <a:pt x="7249451" y="11979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1CD6AEA-6C7D-6D91-CBBD-F886023ACA82}"/>
              </a:ext>
            </a:extLst>
          </p:cNvPr>
          <p:cNvSpPr/>
          <p:nvPr/>
        </p:nvSpPr>
        <p:spPr>
          <a:xfrm>
            <a:off x="1985749" y="1661179"/>
            <a:ext cx="5659655" cy="1811351"/>
          </a:xfrm>
          <a:custGeom>
            <a:avLst/>
            <a:gdLst>
              <a:gd name="connsiteX0" fmla="*/ 3852542 w 5266475"/>
              <a:gd name="connsiteY0" fmla="*/ 433962 h 1806651"/>
              <a:gd name="connsiteX1" fmla="*/ 2802675 w 5266475"/>
              <a:gd name="connsiteY1" fmla="*/ 163028 h 1806651"/>
              <a:gd name="connsiteX2" fmla="*/ 1896742 w 5266475"/>
              <a:gd name="connsiteY2" fmla="*/ 52962 h 1806651"/>
              <a:gd name="connsiteX3" fmla="*/ 897675 w 5266475"/>
              <a:gd name="connsiteY3" fmla="*/ 2162 h 1806651"/>
              <a:gd name="connsiteX4" fmla="*/ 245742 w 5266475"/>
              <a:gd name="connsiteY4" fmla="*/ 120695 h 1806651"/>
              <a:gd name="connsiteX5" fmla="*/ 8675 w 5266475"/>
              <a:gd name="connsiteY5" fmla="*/ 366228 h 1806651"/>
              <a:gd name="connsiteX6" fmla="*/ 84875 w 5266475"/>
              <a:gd name="connsiteY6" fmla="*/ 747228 h 1806651"/>
              <a:gd name="connsiteX7" fmla="*/ 398142 w 5266475"/>
              <a:gd name="connsiteY7" fmla="*/ 1018162 h 1806651"/>
              <a:gd name="connsiteX8" fmla="*/ 1498808 w 5266475"/>
              <a:gd name="connsiteY8" fmla="*/ 1365295 h 1806651"/>
              <a:gd name="connsiteX9" fmla="*/ 2514808 w 5266475"/>
              <a:gd name="connsiteY9" fmla="*/ 1551562 h 1806651"/>
              <a:gd name="connsiteX10" fmla="*/ 4301275 w 5266475"/>
              <a:gd name="connsiteY10" fmla="*/ 1729362 h 1806651"/>
              <a:gd name="connsiteX11" fmla="*/ 5266475 w 5266475"/>
              <a:gd name="connsiteY11" fmla="*/ 1805562 h 1806651"/>
              <a:gd name="connsiteX0" fmla="*/ 3852542 w 6807408"/>
              <a:gd name="connsiteY0" fmla="*/ 433962 h 1736144"/>
              <a:gd name="connsiteX1" fmla="*/ 2802675 w 6807408"/>
              <a:gd name="connsiteY1" fmla="*/ 163028 h 1736144"/>
              <a:gd name="connsiteX2" fmla="*/ 1896742 w 6807408"/>
              <a:gd name="connsiteY2" fmla="*/ 52962 h 1736144"/>
              <a:gd name="connsiteX3" fmla="*/ 897675 w 6807408"/>
              <a:gd name="connsiteY3" fmla="*/ 2162 h 1736144"/>
              <a:gd name="connsiteX4" fmla="*/ 245742 w 6807408"/>
              <a:gd name="connsiteY4" fmla="*/ 120695 h 1736144"/>
              <a:gd name="connsiteX5" fmla="*/ 8675 w 6807408"/>
              <a:gd name="connsiteY5" fmla="*/ 366228 h 1736144"/>
              <a:gd name="connsiteX6" fmla="*/ 84875 w 6807408"/>
              <a:gd name="connsiteY6" fmla="*/ 747228 h 1736144"/>
              <a:gd name="connsiteX7" fmla="*/ 398142 w 6807408"/>
              <a:gd name="connsiteY7" fmla="*/ 1018162 h 1736144"/>
              <a:gd name="connsiteX8" fmla="*/ 1498808 w 6807408"/>
              <a:gd name="connsiteY8" fmla="*/ 1365295 h 1736144"/>
              <a:gd name="connsiteX9" fmla="*/ 2514808 w 6807408"/>
              <a:gd name="connsiteY9" fmla="*/ 1551562 h 1736144"/>
              <a:gd name="connsiteX10" fmla="*/ 4301275 w 6807408"/>
              <a:gd name="connsiteY10" fmla="*/ 1729362 h 1736144"/>
              <a:gd name="connsiteX11" fmla="*/ 6807408 w 6807408"/>
              <a:gd name="connsiteY11" fmla="*/ 1593896 h 1736144"/>
              <a:gd name="connsiteX0" fmla="*/ 3852542 w 7205341"/>
              <a:gd name="connsiteY0" fmla="*/ 433962 h 1732036"/>
              <a:gd name="connsiteX1" fmla="*/ 2802675 w 7205341"/>
              <a:gd name="connsiteY1" fmla="*/ 163028 h 1732036"/>
              <a:gd name="connsiteX2" fmla="*/ 1896742 w 7205341"/>
              <a:gd name="connsiteY2" fmla="*/ 52962 h 1732036"/>
              <a:gd name="connsiteX3" fmla="*/ 897675 w 7205341"/>
              <a:gd name="connsiteY3" fmla="*/ 2162 h 1732036"/>
              <a:gd name="connsiteX4" fmla="*/ 245742 w 7205341"/>
              <a:gd name="connsiteY4" fmla="*/ 120695 h 1732036"/>
              <a:gd name="connsiteX5" fmla="*/ 8675 w 7205341"/>
              <a:gd name="connsiteY5" fmla="*/ 366228 h 1732036"/>
              <a:gd name="connsiteX6" fmla="*/ 84875 w 7205341"/>
              <a:gd name="connsiteY6" fmla="*/ 747228 h 1732036"/>
              <a:gd name="connsiteX7" fmla="*/ 398142 w 7205341"/>
              <a:gd name="connsiteY7" fmla="*/ 1018162 h 1732036"/>
              <a:gd name="connsiteX8" fmla="*/ 1498808 w 7205341"/>
              <a:gd name="connsiteY8" fmla="*/ 1365295 h 1732036"/>
              <a:gd name="connsiteX9" fmla="*/ 2514808 w 7205341"/>
              <a:gd name="connsiteY9" fmla="*/ 1551562 h 1732036"/>
              <a:gd name="connsiteX10" fmla="*/ 4301275 w 7205341"/>
              <a:gd name="connsiteY10" fmla="*/ 1729362 h 1732036"/>
              <a:gd name="connsiteX11" fmla="*/ 7205341 w 7205341"/>
              <a:gd name="connsiteY11" fmla="*/ 1289096 h 1732036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514808 w 7205341"/>
              <a:gd name="connsiteY9" fmla="*/ 1551562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52542 w 7205341"/>
              <a:gd name="connsiteY0" fmla="*/ 433962 h 1734949"/>
              <a:gd name="connsiteX1" fmla="*/ 2802675 w 7205341"/>
              <a:gd name="connsiteY1" fmla="*/ 163028 h 1734949"/>
              <a:gd name="connsiteX2" fmla="*/ 1896742 w 7205341"/>
              <a:gd name="connsiteY2" fmla="*/ 52962 h 1734949"/>
              <a:gd name="connsiteX3" fmla="*/ 897675 w 7205341"/>
              <a:gd name="connsiteY3" fmla="*/ 2162 h 1734949"/>
              <a:gd name="connsiteX4" fmla="*/ 245742 w 7205341"/>
              <a:gd name="connsiteY4" fmla="*/ 120695 h 1734949"/>
              <a:gd name="connsiteX5" fmla="*/ 8675 w 7205341"/>
              <a:gd name="connsiteY5" fmla="*/ 366228 h 1734949"/>
              <a:gd name="connsiteX6" fmla="*/ 84875 w 7205341"/>
              <a:gd name="connsiteY6" fmla="*/ 747228 h 1734949"/>
              <a:gd name="connsiteX7" fmla="*/ 398142 w 7205341"/>
              <a:gd name="connsiteY7" fmla="*/ 1018162 h 1734949"/>
              <a:gd name="connsiteX8" fmla="*/ 1498808 w 7205341"/>
              <a:gd name="connsiteY8" fmla="*/ 1365295 h 1734949"/>
              <a:gd name="connsiteX9" fmla="*/ 2794208 w 7205341"/>
              <a:gd name="connsiteY9" fmla="*/ 1644695 h 1734949"/>
              <a:gd name="connsiteX10" fmla="*/ 4301275 w 7205341"/>
              <a:gd name="connsiteY10" fmla="*/ 1729362 h 1734949"/>
              <a:gd name="connsiteX11" fmla="*/ 7205341 w 7205341"/>
              <a:gd name="connsiteY11" fmla="*/ 1289096 h 1734949"/>
              <a:gd name="connsiteX0" fmla="*/ 3862808 w 7215607"/>
              <a:gd name="connsiteY0" fmla="*/ 433962 h 1734949"/>
              <a:gd name="connsiteX1" fmla="*/ 2812941 w 7215607"/>
              <a:gd name="connsiteY1" fmla="*/ 163028 h 1734949"/>
              <a:gd name="connsiteX2" fmla="*/ 1907008 w 7215607"/>
              <a:gd name="connsiteY2" fmla="*/ 52962 h 1734949"/>
              <a:gd name="connsiteX3" fmla="*/ 907941 w 7215607"/>
              <a:gd name="connsiteY3" fmla="*/ 2162 h 1734949"/>
              <a:gd name="connsiteX4" fmla="*/ 256008 w 7215607"/>
              <a:gd name="connsiteY4" fmla="*/ 120695 h 1734949"/>
              <a:gd name="connsiteX5" fmla="*/ 18941 w 7215607"/>
              <a:gd name="connsiteY5" fmla="*/ 366228 h 1734949"/>
              <a:gd name="connsiteX6" fmla="*/ 95141 w 7215607"/>
              <a:gd name="connsiteY6" fmla="*/ 747228 h 1734949"/>
              <a:gd name="connsiteX7" fmla="*/ 730141 w 7215607"/>
              <a:gd name="connsiteY7" fmla="*/ 1179029 h 1734949"/>
              <a:gd name="connsiteX8" fmla="*/ 1509074 w 7215607"/>
              <a:gd name="connsiteY8" fmla="*/ 1365295 h 1734949"/>
              <a:gd name="connsiteX9" fmla="*/ 2804474 w 7215607"/>
              <a:gd name="connsiteY9" fmla="*/ 1644695 h 1734949"/>
              <a:gd name="connsiteX10" fmla="*/ 4311541 w 7215607"/>
              <a:gd name="connsiteY10" fmla="*/ 1729362 h 1734949"/>
              <a:gd name="connsiteX11" fmla="*/ 7215607 w 7215607"/>
              <a:gd name="connsiteY11" fmla="*/ 1289096 h 1734949"/>
              <a:gd name="connsiteX0" fmla="*/ 3896652 w 7249451"/>
              <a:gd name="connsiteY0" fmla="*/ 433962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542918 w 7249451"/>
              <a:gd name="connsiteY8" fmla="*/ 1365295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074452 w 7249451"/>
              <a:gd name="connsiteY0" fmla="*/ 527095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201452 w 7249451"/>
              <a:gd name="connsiteY0" fmla="*/ 544029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7096 h 1734949"/>
              <a:gd name="connsiteX1" fmla="*/ 2846785 w 7249451"/>
              <a:gd name="connsiteY1" fmla="*/ 163028 h 1734949"/>
              <a:gd name="connsiteX2" fmla="*/ 1940852 w 7249451"/>
              <a:gd name="connsiteY2" fmla="*/ 52962 h 1734949"/>
              <a:gd name="connsiteX3" fmla="*/ 941785 w 7249451"/>
              <a:gd name="connsiteY3" fmla="*/ 2162 h 1734949"/>
              <a:gd name="connsiteX4" fmla="*/ 289852 w 7249451"/>
              <a:gd name="connsiteY4" fmla="*/ 120695 h 1734949"/>
              <a:gd name="connsiteX5" fmla="*/ 10451 w 7249451"/>
              <a:gd name="connsiteY5" fmla="*/ 417028 h 1734949"/>
              <a:gd name="connsiteX6" fmla="*/ 128985 w 7249451"/>
              <a:gd name="connsiteY6" fmla="*/ 747228 h 1734949"/>
              <a:gd name="connsiteX7" fmla="*/ 763985 w 7249451"/>
              <a:gd name="connsiteY7" fmla="*/ 1179029 h 1734949"/>
              <a:gd name="connsiteX8" fmla="*/ 1636051 w 7249451"/>
              <a:gd name="connsiteY8" fmla="*/ 1424562 h 1734949"/>
              <a:gd name="connsiteX9" fmla="*/ 2838318 w 7249451"/>
              <a:gd name="connsiteY9" fmla="*/ 1644695 h 1734949"/>
              <a:gd name="connsiteX10" fmla="*/ 4345385 w 7249451"/>
              <a:gd name="connsiteY10" fmla="*/ 1729362 h 1734949"/>
              <a:gd name="connsiteX11" fmla="*/ 7249451 w 7249451"/>
              <a:gd name="connsiteY11" fmla="*/ 1289096 h 1734949"/>
              <a:gd name="connsiteX0" fmla="*/ 4192985 w 7249451"/>
              <a:gd name="connsiteY0" fmla="*/ 5291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249451"/>
              <a:gd name="connsiteY0" fmla="*/ 579912 h 1736965"/>
              <a:gd name="connsiteX1" fmla="*/ 3490251 w 7249451"/>
              <a:gd name="connsiteY1" fmla="*/ 317444 h 1736965"/>
              <a:gd name="connsiteX2" fmla="*/ 1940852 w 7249451"/>
              <a:gd name="connsiteY2" fmla="*/ 54978 h 1736965"/>
              <a:gd name="connsiteX3" fmla="*/ 941785 w 7249451"/>
              <a:gd name="connsiteY3" fmla="*/ 4178 h 1736965"/>
              <a:gd name="connsiteX4" fmla="*/ 289852 w 7249451"/>
              <a:gd name="connsiteY4" fmla="*/ 122711 h 1736965"/>
              <a:gd name="connsiteX5" fmla="*/ 10451 w 7249451"/>
              <a:gd name="connsiteY5" fmla="*/ 419044 h 1736965"/>
              <a:gd name="connsiteX6" fmla="*/ 128985 w 7249451"/>
              <a:gd name="connsiteY6" fmla="*/ 749244 h 1736965"/>
              <a:gd name="connsiteX7" fmla="*/ 763985 w 7249451"/>
              <a:gd name="connsiteY7" fmla="*/ 1181045 h 1736965"/>
              <a:gd name="connsiteX8" fmla="*/ 1636051 w 7249451"/>
              <a:gd name="connsiteY8" fmla="*/ 1426578 h 1736965"/>
              <a:gd name="connsiteX9" fmla="*/ 2838318 w 7249451"/>
              <a:gd name="connsiteY9" fmla="*/ 1646711 h 1736965"/>
              <a:gd name="connsiteX10" fmla="*/ 4345385 w 7249451"/>
              <a:gd name="connsiteY10" fmla="*/ 1731378 h 1736965"/>
              <a:gd name="connsiteX11" fmla="*/ 7249451 w 7249451"/>
              <a:gd name="connsiteY11" fmla="*/ 1291112 h 1736965"/>
              <a:gd name="connsiteX0" fmla="*/ 4184519 w 7596584"/>
              <a:gd name="connsiteY0" fmla="*/ 579912 h 2131009"/>
              <a:gd name="connsiteX1" fmla="*/ 3490251 w 7596584"/>
              <a:gd name="connsiteY1" fmla="*/ 317444 h 2131009"/>
              <a:gd name="connsiteX2" fmla="*/ 1940852 w 7596584"/>
              <a:gd name="connsiteY2" fmla="*/ 54978 h 2131009"/>
              <a:gd name="connsiteX3" fmla="*/ 941785 w 7596584"/>
              <a:gd name="connsiteY3" fmla="*/ 4178 h 2131009"/>
              <a:gd name="connsiteX4" fmla="*/ 289852 w 7596584"/>
              <a:gd name="connsiteY4" fmla="*/ 122711 h 2131009"/>
              <a:gd name="connsiteX5" fmla="*/ 10451 w 7596584"/>
              <a:gd name="connsiteY5" fmla="*/ 419044 h 2131009"/>
              <a:gd name="connsiteX6" fmla="*/ 128985 w 7596584"/>
              <a:gd name="connsiteY6" fmla="*/ 749244 h 2131009"/>
              <a:gd name="connsiteX7" fmla="*/ 763985 w 7596584"/>
              <a:gd name="connsiteY7" fmla="*/ 1181045 h 2131009"/>
              <a:gd name="connsiteX8" fmla="*/ 1636051 w 7596584"/>
              <a:gd name="connsiteY8" fmla="*/ 1426578 h 2131009"/>
              <a:gd name="connsiteX9" fmla="*/ 2838318 w 7596584"/>
              <a:gd name="connsiteY9" fmla="*/ 1646711 h 2131009"/>
              <a:gd name="connsiteX10" fmla="*/ 4345385 w 7596584"/>
              <a:gd name="connsiteY10" fmla="*/ 1731378 h 2131009"/>
              <a:gd name="connsiteX11" fmla="*/ 7596584 w 7596584"/>
              <a:gd name="connsiteY11" fmla="*/ 2053112 h 2131009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596584"/>
              <a:gd name="connsiteY0" fmla="*/ 579912 h 2154697"/>
              <a:gd name="connsiteX1" fmla="*/ 3490251 w 7596584"/>
              <a:gd name="connsiteY1" fmla="*/ 317444 h 2154697"/>
              <a:gd name="connsiteX2" fmla="*/ 1940852 w 7596584"/>
              <a:gd name="connsiteY2" fmla="*/ 54978 h 2154697"/>
              <a:gd name="connsiteX3" fmla="*/ 941785 w 7596584"/>
              <a:gd name="connsiteY3" fmla="*/ 4178 h 2154697"/>
              <a:gd name="connsiteX4" fmla="*/ 289852 w 7596584"/>
              <a:gd name="connsiteY4" fmla="*/ 122711 h 2154697"/>
              <a:gd name="connsiteX5" fmla="*/ 10451 w 7596584"/>
              <a:gd name="connsiteY5" fmla="*/ 419044 h 2154697"/>
              <a:gd name="connsiteX6" fmla="*/ 128985 w 7596584"/>
              <a:gd name="connsiteY6" fmla="*/ 749244 h 2154697"/>
              <a:gd name="connsiteX7" fmla="*/ 763985 w 7596584"/>
              <a:gd name="connsiteY7" fmla="*/ 1181045 h 2154697"/>
              <a:gd name="connsiteX8" fmla="*/ 1636051 w 7596584"/>
              <a:gd name="connsiteY8" fmla="*/ 1426578 h 2154697"/>
              <a:gd name="connsiteX9" fmla="*/ 2838318 w 7596584"/>
              <a:gd name="connsiteY9" fmla="*/ 1646711 h 2154697"/>
              <a:gd name="connsiteX10" fmla="*/ 4159119 w 7596584"/>
              <a:gd name="connsiteY10" fmla="*/ 1909178 h 2154697"/>
              <a:gd name="connsiteX11" fmla="*/ 7596584 w 7596584"/>
              <a:gd name="connsiteY11" fmla="*/ 2053112 h 2154697"/>
              <a:gd name="connsiteX0" fmla="*/ 4184519 w 7867517"/>
              <a:gd name="connsiteY0" fmla="*/ 579912 h 2025809"/>
              <a:gd name="connsiteX1" fmla="*/ 3490251 w 7867517"/>
              <a:gd name="connsiteY1" fmla="*/ 317444 h 2025809"/>
              <a:gd name="connsiteX2" fmla="*/ 1940852 w 7867517"/>
              <a:gd name="connsiteY2" fmla="*/ 54978 h 2025809"/>
              <a:gd name="connsiteX3" fmla="*/ 941785 w 7867517"/>
              <a:gd name="connsiteY3" fmla="*/ 4178 h 2025809"/>
              <a:gd name="connsiteX4" fmla="*/ 289852 w 7867517"/>
              <a:gd name="connsiteY4" fmla="*/ 122711 h 2025809"/>
              <a:gd name="connsiteX5" fmla="*/ 10451 w 7867517"/>
              <a:gd name="connsiteY5" fmla="*/ 419044 h 2025809"/>
              <a:gd name="connsiteX6" fmla="*/ 128985 w 7867517"/>
              <a:gd name="connsiteY6" fmla="*/ 749244 h 2025809"/>
              <a:gd name="connsiteX7" fmla="*/ 763985 w 7867517"/>
              <a:gd name="connsiteY7" fmla="*/ 1181045 h 2025809"/>
              <a:gd name="connsiteX8" fmla="*/ 1636051 w 7867517"/>
              <a:gd name="connsiteY8" fmla="*/ 1426578 h 2025809"/>
              <a:gd name="connsiteX9" fmla="*/ 2838318 w 7867517"/>
              <a:gd name="connsiteY9" fmla="*/ 1646711 h 2025809"/>
              <a:gd name="connsiteX10" fmla="*/ 4159119 w 7867517"/>
              <a:gd name="connsiteY10" fmla="*/ 1909178 h 2025809"/>
              <a:gd name="connsiteX11" fmla="*/ 7867517 w 7867517"/>
              <a:gd name="connsiteY11" fmla="*/ 1883779 h 2025809"/>
              <a:gd name="connsiteX0" fmla="*/ 4184519 w 8053784"/>
              <a:gd name="connsiteY0" fmla="*/ 579912 h 1951610"/>
              <a:gd name="connsiteX1" fmla="*/ 3490251 w 8053784"/>
              <a:gd name="connsiteY1" fmla="*/ 317444 h 1951610"/>
              <a:gd name="connsiteX2" fmla="*/ 1940852 w 8053784"/>
              <a:gd name="connsiteY2" fmla="*/ 54978 h 1951610"/>
              <a:gd name="connsiteX3" fmla="*/ 941785 w 8053784"/>
              <a:gd name="connsiteY3" fmla="*/ 4178 h 1951610"/>
              <a:gd name="connsiteX4" fmla="*/ 289852 w 8053784"/>
              <a:gd name="connsiteY4" fmla="*/ 122711 h 1951610"/>
              <a:gd name="connsiteX5" fmla="*/ 10451 w 8053784"/>
              <a:gd name="connsiteY5" fmla="*/ 419044 h 1951610"/>
              <a:gd name="connsiteX6" fmla="*/ 128985 w 8053784"/>
              <a:gd name="connsiteY6" fmla="*/ 749244 h 1951610"/>
              <a:gd name="connsiteX7" fmla="*/ 763985 w 8053784"/>
              <a:gd name="connsiteY7" fmla="*/ 1181045 h 1951610"/>
              <a:gd name="connsiteX8" fmla="*/ 1636051 w 8053784"/>
              <a:gd name="connsiteY8" fmla="*/ 1426578 h 1951610"/>
              <a:gd name="connsiteX9" fmla="*/ 2838318 w 8053784"/>
              <a:gd name="connsiteY9" fmla="*/ 1646711 h 1951610"/>
              <a:gd name="connsiteX10" fmla="*/ 4159119 w 8053784"/>
              <a:gd name="connsiteY10" fmla="*/ 1909178 h 1951610"/>
              <a:gd name="connsiteX11" fmla="*/ 8053784 w 8053784"/>
              <a:gd name="connsiteY11" fmla="*/ 1748313 h 195161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38318 w 8053784"/>
              <a:gd name="connsiteY9" fmla="*/ 1646711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4184519 w 8053784"/>
              <a:gd name="connsiteY0" fmla="*/ 579912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512179 h 1944000"/>
              <a:gd name="connsiteX1" fmla="*/ 3490251 w 8053784"/>
              <a:gd name="connsiteY1" fmla="*/ 317444 h 1944000"/>
              <a:gd name="connsiteX2" fmla="*/ 1940852 w 8053784"/>
              <a:gd name="connsiteY2" fmla="*/ 54978 h 1944000"/>
              <a:gd name="connsiteX3" fmla="*/ 941785 w 8053784"/>
              <a:gd name="connsiteY3" fmla="*/ 4178 h 1944000"/>
              <a:gd name="connsiteX4" fmla="*/ 289852 w 8053784"/>
              <a:gd name="connsiteY4" fmla="*/ 122711 h 1944000"/>
              <a:gd name="connsiteX5" fmla="*/ 10451 w 8053784"/>
              <a:gd name="connsiteY5" fmla="*/ 419044 h 1944000"/>
              <a:gd name="connsiteX6" fmla="*/ 128985 w 8053784"/>
              <a:gd name="connsiteY6" fmla="*/ 749244 h 1944000"/>
              <a:gd name="connsiteX7" fmla="*/ 763985 w 8053784"/>
              <a:gd name="connsiteY7" fmla="*/ 1181045 h 1944000"/>
              <a:gd name="connsiteX8" fmla="*/ 1636051 w 8053784"/>
              <a:gd name="connsiteY8" fmla="*/ 1426578 h 1944000"/>
              <a:gd name="connsiteX9" fmla="*/ 2821384 w 8053784"/>
              <a:gd name="connsiteY9" fmla="*/ 1705977 h 1944000"/>
              <a:gd name="connsiteX10" fmla="*/ 4159119 w 8053784"/>
              <a:gd name="connsiteY10" fmla="*/ 1909178 h 1944000"/>
              <a:gd name="connsiteX11" fmla="*/ 8053784 w 8053784"/>
              <a:gd name="connsiteY11" fmla="*/ 1748313 h 1944000"/>
              <a:gd name="connsiteX0" fmla="*/ 5640786 w 8053784"/>
              <a:gd name="connsiteY0" fmla="*/ 723679 h 2155500"/>
              <a:gd name="connsiteX1" fmla="*/ 3778118 w 8053784"/>
              <a:gd name="connsiteY1" fmla="*/ 12477 h 2155500"/>
              <a:gd name="connsiteX2" fmla="*/ 1940852 w 8053784"/>
              <a:gd name="connsiteY2" fmla="*/ 266478 h 2155500"/>
              <a:gd name="connsiteX3" fmla="*/ 941785 w 8053784"/>
              <a:gd name="connsiteY3" fmla="*/ 215678 h 2155500"/>
              <a:gd name="connsiteX4" fmla="*/ 289852 w 8053784"/>
              <a:gd name="connsiteY4" fmla="*/ 334211 h 2155500"/>
              <a:gd name="connsiteX5" fmla="*/ 10451 w 8053784"/>
              <a:gd name="connsiteY5" fmla="*/ 630544 h 2155500"/>
              <a:gd name="connsiteX6" fmla="*/ 128985 w 8053784"/>
              <a:gd name="connsiteY6" fmla="*/ 960744 h 2155500"/>
              <a:gd name="connsiteX7" fmla="*/ 763985 w 8053784"/>
              <a:gd name="connsiteY7" fmla="*/ 1392545 h 2155500"/>
              <a:gd name="connsiteX8" fmla="*/ 1636051 w 8053784"/>
              <a:gd name="connsiteY8" fmla="*/ 1638078 h 2155500"/>
              <a:gd name="connsiteX9" fmla="*/ 2821384 w 8053784"/>
              <a:gd name="connsiteY9" fmla="*/ 1917477 h 2155500"/>
              <a:gd name="connsiteX10" fmla="*/ 4159119 w 8053784"/>
              <a:gd name="connsiteY10" fmla="*/ 2120678 h 2155500"/>
              <a:gd name="connsiteX11" fmla="*/ 8053784 w 8053784"/>
              <a:gd name="connsiteY11" fmla="*/ 1959813 h 2155500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640786 w 8053784"/>
              <a:gd name="connsiteY0" fmla="*/ 547486 h 1979307"/>
              <a:gd name="connsiteX1" fmla="*/ 4573985 w 8053784"/>
              <a:gd name="connsiteY1" fmla="*/ 22551 h 1979307"/>
              <a:gd name="connsiteX2" fmla="*/ 1940852 w 8053784"/>
              <a:gd name="connsiteY2" fmla="*/ 90285 h 1979307"/>
              <a:gd name="connsiteX3" fmla="*/ 941785 w 8053784"/>
              <a:gd name="connsiteY3" fmla="*/ 39485 h 1979307"/>
              <a:gd name="connsiteX4" fmla="*/ 289852 w 8053784"/>
              <a:gd name="connsiteY4" fmla="*/ 158018 h 1979307"/>
              <a:gd name="connsiteX5" fmla="*/ 10451 w 8053784"/>
              <a:gd name="connsiteY5" fmla="*/ 454351 h 1979307"/>
              <a:gd name="connsiteX6" fmla="*/ 128985 w 8053784"/>
              <a:gd name="connsiteY6" fmla="*/ 784551 h 1979307"/>
              <a:gd name="connsiteX7" fmla="*/ 763985 w 8053784"/>
              <a:gd name="connsiteY7" fmla="*/ 1216352 h 1979307"/>
              <a:gd name="connsiteX8" fmla="*/ 1636051 w 8053784"/>
              <a:gd name="connsiteY8" fmla="*/ 1461885 h 1979307"/>
              <a:gd name="connsiteX9" fmla="*/ 2821384 w 8053784"/>
              <a:gd name="connsiteY9" fmla="*/ 1741284 h 1979307"/>
              <a:gd name="connsiteX10" fmla="*/ 4159119 w 8053784"/>
              <a:gd name="connsiteY10" fmla="*/ 1944485 h 1979307"/>
              <a:gd name="connsiteX11" fmla="*/ 8053784 w 8053784"/>
              <a:gd name="connsiteY11" fmla="*/ 1783620 h 1979307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601659 h 1982680"/>
              <a:gd name="connsiteX1" fmla="*/ 4573985 w 8053784"/>
              <a:gd name="connsiteY1" fmla="*/ 25924 h 1982680"/>
              <a:gd name="connsiteX2" fmla="*/ 1940852 w 8053784"/>
              <a:gd name="connsiteY2" fmla="*/ 93658 h 1982680"/>
              <a:gd name="connsiteX3" fmla="*/ 941785 w 8053784"/>
              <a:gd name="connsiteY3" fmla="*/ 42858 h 1982680"/>
              <a:gd name="connsiteX4" fmla="*/ 289852 w 8053784"/>
              <a:gd name="connsiteY4" fmla="*/ 161391 h 1982680"/>
              <a:gd name="connsiteX5" fmla="*/ 10451 w 8053784"/>
              <a:gd name="connsiteY5" fmla="*/ 457724 h 1982680"/>
              <a:gd name="connsiteX6" fmla="*/ 128985 w 8053784"/>
              <a:gd name="connsiteY6" fmla="*/ 787924 h 1982680"/>
              <a:gd name="connsiteX7" fmla="*/ 763985 w 8053784"/>
              <a:gd name="connsiteY7" fmla="*/ 1219725 h 1982680"/>
              <a:gd name="connsiteX8" fmla="*/ 1636051 w 8053784"/>
              <a:gd name="connsiteY8" fmla="*/ 1465258 h 1982680"/>
              <a:gd name="connsiteX9" fmla="*/ 2821384 w 8053784"/>
              <a:gd name="connsiteY9" fmla="*/ 1744657 h 1982680"/>
              <a:gd name="connsiteX10" fmla="*/ 4159119 w 8053784"/>
              <a:gd name="connsiteY10" fmla="*/ 1947858 h 1982680"/>
              <a:gd name="connsiteX11" fmla="*/ 8053784 w 8053784"/>
              <a:gd name="connsiteY11" fmla="*/ 1786993 h 1982680"/>
              <a:gd name="connsiteX0" fmla="*/ 5547653 w 8053784"/>
              <a:gd name="connsiteY0" fmla="*/ 1016022 h 2397043"/>
              <a:gd name="connsiteX1" fmla="*/ 4573985 w 8053784"/>
              <a:gd name="connsiteY1" fmla="*/ 440287 h 2397043"/>
              <a:gd name="connsiteX2" fmla="*/ 2025518 w 8053784"/>
              <a:gd name="connsiteY2" fmla="*/ 21 h 2397043"/>
              <a:gd name="connsiteX3" fmla="*/ 941785 w 8053784"/>
              <a:gd name="connsiteY3" fmla="*/ 457221 h 2397043"/>
              <a:gd name="connsiteX4" fmla="*/ 289852 w 8053784"/>
              <a:gd name="connsiteY4" fmla="*/ 575754 h 2397043"/>
              <a:gd name="connsiteX5" fmla="*/ 10451 w 8053784"/>
              <a:gd name="connsiteY5" fmla="*/ 872087 h 2397043"/>
              <a:gd name="connsiteX6" fmla="*/ 128985 w 8053784"/>
              <a:gd name="connsiteY6" fmla="*/ 1202287 h 2397043"/>
              <a:gd name="connsiteX7" fmla="*/ 763985 w 8053784"/>
              <a:gd name="connsiteY7" fmla="*/ 1634088 h 2397043"/>
              <a:gd name="connsiteX8" fmla="*/ 1636051 w 8053784"/>
              <a:gd name="connsiteY8" fmla="*/ 1879621 h 2397043"/>
              <a:gd name="connsiteX9" fmla="*/ 2821384 w 8053784"/>
              <a:gd name="connsiteY9" fmla="*/ 2159020 h 2397043"/>
              <a:gd name="connsiteX10" fmla="*/ 4159119 w 8053784"/>
              <a:gd name="connsiteY10" fmla="*/ 2362221 h 2397043"/>
              <a:gd name="connsiteX11" fmla="*/ 8053784 w 8053784"/>
              <a:gd name="connsiteY11" fmla="*/ 2201356 h 2397043"/>
              <a:gd name="connsiteX0" fmla="*/ 5547653 w 8053784"/>
              <a:gd name="connsiteY0" fmla="*/ 1020792 h 2401813"/>
              <a:gd name="connsiteX1" fmla="*/ 4573985 w 8053784"/>
              <a:gd name="connsiteY1" fmla="*/ 445057 h 2401813"/>
              <a:gd name="connsiteX2" fmla="*/ 2025518 w 8053784"/>
              <a:gd name="connsiteY2" fmla="*/ 4791 h 2401813"/>
              <a:gd name="connsiteX3" fmla="*/ 848652 w 8053784"/>
              <a:gd name="connsiteY3" fmla="*/ 233391 h 2401813"/>
              <a:gd name="connsiteX4" fmla="*/ 289852 w 8053784"/>
              <a:gd name="connsiteY4" fmla="*/ 580524 h 2401813"/>
              <a:gd name="connsiteX5" fmla="*/ 10451 w 8053784"/>
              <a:gd name="connsiteY5" fmla="*/ 876857 h 2401813"/>
              <a:gd name="connsiteX6" fmla="*/ 128985 w 8053784"/>
              <a:gd name="connsiteY6" fmla="*/ 1207057 h 2401813"/>
              <a:gd name="connsiteX7" fmla="*/ 763985 w 8053784"/>
              <a:gd name="connsiteY7" fmla="*/ 1638858 h 2401813"/>
              <a:gd name="connsiteX8" fmla="*/ 1636051 w 8053784"/>
              <a:gd name="connsiteY8" fmla="*/ 1884391 h 2401813"/>
              <a:gd name="connsiteX9" fmla="*/ 2821384 w 8053784"/>
              <a:gd name="connsiteY9" fmla="*/ 2163790 h 2401813"/>
              <a:gd name="connsiteX10" fmla="*/ 4159119 w 8053784"/>
              <a:gd name="connsiteY10" fmla="*/ 2366991 h 2401813"/>
              <a:gd name="connsiteX11" fmla="*/ 8053784 w 8053784"/>
              <a:gd name="connsiteY11" fmla="*/ 2206126 h 2401813"/>
              <a:gd name="connsiteX0" fmla="*/ 5455892 w 7962023"/>
              <a:gd name="connsiteY0" fmla="*/ 1020792 h 2401813"/>
              <a:gd name="connsiteX1" fmla="*/ 4482224 w 7962023"/>
              <a:gd name="connsiteY1" fmla="*/ 445057 h 2401813"/>
              <a:gd name="connsiteX2" fmla="*/ 1933757 w 7962023"/>
              <a:gd name="connsiteY2" fmla="*/ 4791 h 2401813"/>
              <a:gd name="connsiteX3" fmla="*/ 756891 w 7962023"/>
              <a:gd name="connsiteY3" fmla="*/ 233391 h 2401813"/>
              <a:gd name="connsiteX4" fmla="*/ 198091 w 7962023"/>
              <a:gd name="connsiteY4" fmla="*/ 580524 h 2401813"/>
              <a:gd name="connsiteX5" fmla="*/ 88024 w 7962023"/>
              <a:gd name="connsiteY5" fmla="*/ 953057 h 2401813"/>
              <a:gd name="connsiteX6" fmla="*/ 37224 w 7962023"/>
              <a:gd name="connsiteY6" fmla="*/ 1207057 h 2401813"/>
              <a:gd name="connsiteX7" fmla="*/ 672224 w 7962023"/>
              <a:gd name="connsiteY7" fmla="*/ 1638858 h 2401813"/>
              <a:gd name="connsiteX8" fmla="*/ 1544290 w 7962023"/>
              <a:gd name="connsiteY8" fmla="*/ 1884391 h 2401813"/>
              <a:gd name="connsiteX9" fmla="*/ 2729623 w 7962023"/>
              <a:gd name="connsiteY9" fmla="*/ 2163790 h 2401813"/>
              <a:gd name="connsiteX10" fmla="*/ 4067358 w 7962023"/>
              <a:gd name="connsiteY10" fmla="*/ 2366991 h 2401813"/>
              <a:gd name="connsiteX11" fmla="*/ 7962023 w 7962023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593431 w 7883230"/>
              <a:gd name="connsiteY7" fmla="*/ 16388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77099 w 7883230"/>
              <a:gd name="connsiteY0" fmla="*/ 1020792 h 2401813"/>
              <a:gd name="connsiteX1" fmla="*/ 4403431 w 7883230"/>
              <a:gd name="connsiteY1" fmla="*/ 445057 h 2401813"/>
              <a:gd name="connsiteX2" fmla="*/ 1854964 w 7883230"/>
              <a:gd name="connsiteY2" fmla="*/ 4791 h 2401813"/>
              <a:gd name="connsiteX3" fmla="*/ 678098 w 7883230"/>
              <a:gd name="connsiteY3" fmla="*/ 233391 h 2401813"/>
              <a:gd name="connsiteX4" fmla="*/ 119298 w 7883230"/>
              <a:gd name="connsiteY4" fmla="*/ 580524 h 2401813"/>
              <a:gd name="connsiteX5" fmla="*/ 9231 w 7883230"/>
              <a:gd name="connsiteY5" fmla="*/ 953057 h 2401813"/>
              <a:gd name="connsiteX6" fmla="*/ 271698 w 7883230"/>
              <a:gd name="connsiteY6" fmla="*/ 1376391 h 2401813"/>
              <a:gd name="connsiteX7" fmla="*/ 796631 w 7883230"/>
              <a:gd name="connsiteY7" fmla="*/ 1562658 h 2401813"/>
              <a:gd name="connsiteX8" fmla="*/ 1465497 w 7883230"/>
              <a:gd name="connsiteY8" fmla="*/ 1884391 h 2401813"/>
              <a:gd name="connsiteX9" fmla="*/ 2650830 w 7883230"/>
              <a:gd name="connsiteY9" fmla="*/ 2163790 h 2401813"/>
              <a:gd name="connsiteX10" fmla="*/ 3988565 w 7883230"/>
              <a:gd name="connsiteY10" fmla="*/ 2366991 h 2401813"/>
              <a:gd name="connsiteX11" fmla="*/ 7883230 w 7883230"/>
              <a:gd name="connsiteY11" fmla="*/ 2206126 h 2401813"/>
              <a:gd name="connsiteX0" fmla="*/ 5384829 w 7890960"/>
              <a:gd name="connsiteY0" fmla="*/ 1020792 h 2401813"/>
              <a:gd name="connsiteX1" fmla="*/ 4411161 w 7890960"/>
              <a:gd name="connsiteY1" fmla="*/ 445057 h 2401813"/>
              <a:gd name="connsiteX2" fmla="*/ 1862694 w 7890960"/>
              <a:gd name="connsiteY2" fmla="*/ 4791 h 2401813"/>
              <a:gd name="connsiteX3" fmla="*/ 685828 w 7890960"/>
              <a:gd name="connsiteY3" fmla="*/ 233391 h 2401813"/>
              <a:gd name="connsiteX4" fmla="*/ 127028 w 7890960"/>
              <a:gd name="connsiteY4" fmla="*/ 580524 h 2401813"/>
              <a:gd name="connsiteX5" fmla="*/ 16961 w 7890960"/>
              <a:gd name="connsiteY5" fmla="*/ 953057 h 2401813"/>
              <a:gd name="connsiteX6" fmla="*/ 389494 w 7890960"/>
              <a:gd name="connsiteY6" fmla="*/ 1291724 h 2401813"/>
              <a:gd name="connsiteX7" fmla="*/ 804361 w 7890960"/>
              <a:gd name="connsiteY7" fmla="*/ 1562658 h 2401813"/>
              <a:gd name="connsiteX8" fmla="*/ 1473227 w 7890960"/>
              <a:gd name="connsiteY8" fmla="*/ 1884391 h 2401813"/>
              <a:gd name="connsiteX9" fmla="*/ 2658560 w 7890960"/>
              <a:gd name="connsiteY9" fmla="*/ 2163790 h 2401813"/>
              <a:gd name="connsiteX10" fmla="*/ 3996295 w 7890960"/>
              <a:gd name="connsiteY10" fmla="*/ 2366991 h 2401813"/>
              <a:gd name="connsiteX11" fmla="*/ 7890960 w 7890960"/>
              <a:gd name="connsiteY11" fmla="*/ 2206126 h 2401813"/>
              <a:gd name="connsiteX0" fmla="*/ 5280781 w 7786912"/>
              <a:gd name="connsiteY0" fmla="*/ 1020792 h 2401813"/>
              <a:gd name="connsiteX1" fmla="*/ 4307113 w 7786912"/>
              <a:gd name="connsiteY1" fmla="*/ 445057 h 2401813"/>
              <a:gd name="connsiteX2" fmla="*/ 1758646 w 7786912"/>
              <a:gd name="connsiteY2" fmla="*/ 4791 h 2401813"/>
              <a:gd name="connsiteX3" fmla="*/ 581780 w 7786912"/>
              <a:gd name="connsiteY3" fmla="*/ 233391 h 2401813"/>
              <a:gd name="connsiteX4" fmla="*/ 22980 w 7786912"/>
              <a:gd name="connsiteY4" fmla="*/ 580524 h 2401813"/>
              <a:gd name="connsiteX5" fmla="*/ 124580 w 7786912"/>
              <a:gd name="connsiteY5" fmla="*/ 978457 h 2401813"/>
              <a:gd name="connsiteX6" fmla="*/ 285446 w 7786912"/>
              <a:gd name="connsiteY6" fmla="*/ 1291724 h 2401813"/>
              <a:gd name="connsiteX7" fmla="*/ 700313 w 7786912"/>
              <a:gd name="connsiteY7" fmla="*/ 1562658 h 2401813"/>
              <a:gd name="connsiteX8" fmla="*/ 1369179 w 7786912"/>
              <a:gd name="connsiteY8" fmla="*/ 1884391 h 2401813"/>
              <a:gd name="connsiteX9" fmla="*/ 2554512 w 7786912"/>
              <a:gd name="connsiteY9" fmla="*/ 2163790 h 2401813"/>
              <a:gd name="connsiteX10" fmla="*/ 3892247 w 7786912"/>
              <a:gd name="connsiteY10" fmla="*/ 2366991 h 2401813"/>
              <a:gd name="connsiteX11" fmla="*/ 7786912 w 7786912"/>
              <a:gd name="connsiteY11" fmla="*/ 2206126 h 2401813"/>
              <a:gd name="connsiteX0" fmla="*/ 5165313 w 7671444"/>
              <a:gd name="connsiteY0" fmla="*/ 1020998 h 2402019"/>
              <a:gd name="connsiteX1" fmla="*/ 4191645 w 7671444"/>
              <a:gd name="connsiteY1" fmla="*/ 445263 h 2402019"/>
              <a:gd name="connsiteX2" fmla="*/ 1643178 w 7671444"/>
              <a:gd name="connsiteY2" fmla="*/ 4997 h 2402019"/>
              <a:gd name="connsiteX3" fmla="*/ 466312 w 7671444"/>
              <a:gd name="connsiteY3" fmla="*/ 233597 h 2402019"/>
              <a:gd name="connsiteX4" fmla="*/ 68379 w 7671444"/>
              <a:gd name="connsiteY4" fmla="*/ 631530 h 2402019"/>
              <a:gd name="connsiteX5" fmla="*/ 9112 w 7671444"/>
              <a:gd name="connsiteY5" fmla="*/ 978663 h 2402019"/>
              <a:gd name="connsiteX6" fmla="*/ 169978 w 7671444"/>
              <a:gd name="connsiteY6" fmla="*/ 1291930 h 2402019"/>
              <a:gd name="connsiteX7" fmla="*/ 584845 w 7671444"/>
              <a:gd name="connsiteY7" fmla="*/ 1562864 h 2402019"/>
              <a:gd name="connsiteX8" fmla="*/ 1253711 w 7671444"/>
              <a:gd name="connsiteY8" fmla="*/ 1884597 h 2402019"/>
              <a:gd name="connsiteX9" fmla="*/ 2439044 w 7671444"/>
              <a:gd name="connsiteY9" fmla="*/ 2163996 h 2402019"/>
              <a:gd name="connsiteX10" fmla="*/ 3776779 w 7671444"/>
              <a:gd name="connsiteY10" fmla="*/ 2367197 h 2402019"/>
              <a:gd name="connsiteX11" fmla="*/ 7671444 w 7671444"/>
              <a:gd name="connsiteY11" fmla="*/ 2206332 h 2402019"/>
              <a:gd name="connsiteX0" fmla="*/ 5165313 w 7671444"/>
              <a:gd name="connsiteY0" fmla="*/ 988003 h 2369024"/>
              <a:gd name="connsiteX1" fmla="*/ 4191645 w 7671444"/>
              <a:gd name="connsiteY1" fmla="*/ 412268 h 2369024"/>
              <a:gd name="connsiteX2" fmla="*/ 2566045 w 7671444"/>
              <a:gd name="connsiteY2" fmla="*/ 5868 h 2369024"/>
              <a:gd name="connsiteX3" fmla="*/ 466312 w 7671444"/>
              <a:gd name="connsiteY3" fmla="*/ 200602 h 2369024"/>
              <a:gd name="connsiteX4" fmla="*/ 68379 w 7671444"/>
              <a:gd name="connsiteY4" fmla="*/ 598535 h 2369024"/>
              <a:gd name="connsiteX5" fmla="*/ 9112 w 7671444"/>
              <a:gd name="connsiteY5" fmla="*/ 945668 h 2369024"/>
              <a:gd name="connsiteX6" fmla="*/ 169978 w 7671444"/>
              <a:gd name="connsiteY6" fmla="*/ 1258935 h 2369024"/>
              <a:gd name="connsiteX7" fmla="*/ 584845 w 7671444"/>
              <a:gd name="connsiteY7" fmla="*/ 1529869 h 2369024"/>
              <a:gd name="connsiteX8" fmla="*/ 1253711 w 7671444"/>
              <a:gd name="connsiteY8" fmla="*/ 1851602 h 2369024"/>
              <a:gd name="connsiteX9" fmla="*/ 2439044 w 7671444"/>
              <a:gd name="connsiteY9" fmla="*/ 2131001 h 2369024"/>
              <a:gd name="connsiteX10" fmla="*/ 3776779 w 7671444"/>
              <a:gd name="connsiteY10" fmla="*/ 2334202 h 2369024"/>
              <a:gd name="connsiteX11" fmla="*/ 7671444 w 7671444"/>
              <a:gd name="connsiteY11" fmla="*/ 2173337 h 2369024"/>
              <a:gd name="connsiteX0" fmla="*/ 5165313 w 7671444"/>
              <a:gd name="connsiteY0" fmla="*/ 984933 h 2365954"/>
              <a:gd name="connsiteX1" fmla="*/ 4403312 w 7671444"/>
              <a:gd name="connsiteY1" fmla="*/ 332998 h 2365954"/>
              <a:gd name="connsiteX2" fmla="*/ 2566045 w 7671444"/>
              <a:gd name="connsiteY2" fmla="*/ 2798 h 2365954"/>
              <a:gd name="connsiteX3" fmla="*/ 466312 w 7671444"/>
              <a:gd name="connsiteY3" fmla="*/ 197532 h 2365954"/>
              <a:gd name="connsiteX4" fmla="*/ 68379 w 7671444"/>
              <a:gd name="connsiteY4" fmla="*/ 595465 h 2365954"/>
              <a:gd name="connsiteX5" fmla="*/ 9112 w 7671444"/>
              <a:gd name="connsiteY5" fmla="*/ 942598 h 2365954"/>
              <a:gd name="connsiteX6" fmla="*/ 169978 w 7671444"/>
              <a:gd name="connsiteY6" fmla="*/ 1255865 h 2365954"/>
              <a:gd name="connsiteX7" fmla="*/ 584845 w 7671444"/>
              <a:gd name="connsiteY7" fmla="*/ 1526799 h 2365954"/>
              <a:gd name="connsiteX8" fmla="*/ 1253711 w 7671444"/>
              <a:gd name="connsiteY8" fmla="*/ 1848532 h 2365954"/>
              <a:gd name="connsiteX9" fmla="*/ 2439044 w 7671444"/>
              <a:gd name="connsiteY9" fmla="*/ 2127931 h 2365954"/>
              <a:gd name="connsiteX10" fmla="*/ 3776779 w 7671444"/>
              <a:gd name="connsiteY10" fmla="*/ 2331132 h 2365954"/>
              <a:gd name="connsiteX11" fmla="*/ 7671444 w 7671444"/>
              <a:gd name="connsiteY11" fmla="*/ 2170267 h 2365954"/>
              <a:gd name="connsiteX0" fmla="*/ 5199828 w 7705959"/>
              <a:gd name="connsiteY0" fmla="*/ 1006056 h 2387077"/>
              <a:gd name="connsiteX1" fmla="*/ 4437827 w 7705959"/>
              <a:gd name="connsiteY1" fmla="*/ 354121 h 2387077"/>
              <a:gd name="connsiteX2" fmla="*/ 2600560 w 7705959"/>
              <a:gd name="connsiteY2" fmla="*/ 23921 h 2387077"/>
              <a:gd name="connsiteX3" fmla="*/ 1101960 w 7705959"/>
              <a:gd name="connsiteY3" fmla="*/ 91655 h 2387077"/>
              <a:gd name="connsiteX4" fmla="*/ 102894 w 7705959"/>
              <a:gd name="connsiteY4" fmla="*/ 616588 h 2387077"/>
              <a:gd name="connsiteX5" fmla="*/ 43627 w 7705959"/>
              <a:gd name="connsiteY5" fmla="*/ 963721 h 2387077"/>
              <a:gd name="connsiteX6" fmla="*/ 204493 w 7705959"/>
              <a:gd name="connsiteY6" fmla="*/ 1276988 h 2387077"/>
              <a:gd name="connsiteX7" fmla="*/ 619360 w 7705959"/>
              <a:gd name="connsiteY7" fmla="*/ 1547922 h 2387077"/>
              <a:gd name="connsiteX8" fmla="*/ 1288226 w 7705959"/>
              <a:gd name="connsiteY8" fmla="*/ 1869655 h 2387077"/>
              <a:gd name="connsiteX9" fmla="*/ 2473559 w 7705959"/>
              <a:gd name="connsiteY9" fmla="*/ 2149054 h 2387077"/>
              <a:gd name="connsiteX10" fmla="*/ 3811294 w 7705959"/>
              <a:gd name="connsiteY10" fmla="*/ 2352255 h 2387077"/>
              <a:gd name="connsiteX11" fmla="*/ 7705959 w 7705959"/>
              <a:gd name="connsiteY11" fmla="*/ 2191390 h 2387077"/>
              <a:gd name="connsiteX0" fmla="*/ 5161735 w 7667866"/>
              <a:gd name="connsiteY0" fmla="*/ 998788 h 2379809"/>
              <a:gd name="connsiteX1" fmla="*/ 4399734 w 7667866"/>
              <a:gd name="connsiteY1" fmla="*/ 346853 h 2379809"/>
              <a:gd name="connsiteX2" fmla="*/ 2562467 w 7667866"/>
              <a:gd name="connsiteY2" fmla="*/ 16653 h 2379809"/>
              <a:gd name="connsiteX3" fmla="*/ 1063867 w 7667866"/>
              <a:gd name="connsiteY3" fmla="*/ 84387 h 2379809"/>
              <a:gd name="connsiteX4" fmla="*/ 344201 w 7667866"/>
              <a:gd name="connsiteY4" fmla="*/ 389187 h 2379809"/>
              <a:gd name="connsiteX5" fmla="*/ 5534 w 7667866"/>
              <a:gd name="connsiteY5" fmla="*/ 956453 h 2379809"/>
              <a:gd name="connsiteX6" fmla="*/ 166400 w 7667866"/>
              <a:gd name="connsiteY6" fmla="*/ 1269720 h 2379809"/>
              <a:gd name="connsiteX7" fmla="*/ 581267 w 7667866"/>
              <a:gd name="connsiteY7" fmla="*/ 1540654 h 2379809"/>
              <a:gd name="connsiteX8" fmla="*/ 1250133 w 7667866"/>
              <a:gd name="connsiteY8" fmla="*/ 1862387 h 2379809"/>
              <a:gd name="connsiteX9" fmla="*/ 2435466 w 7667866"/>
              <a:gd name="connsiteY9" fmla="*/ 2141786 h 2379809"/>
              <a:gd name="connsiteX10" fmla="*/ 3773201 w 7667866"/>
              <a:gd name="connsiteY10" fmla="*/ 2344987 h 2379809"/>
              <a:gd name="connsiteX11" fmla="*/ 7667866 w 7667866"/>
              <a:gd name="connsiteY11" fmla="*/ 2184122 h 2379809"/>
              <a:gd name="connsiteX0" fmla="*/ 5098426 w 7604557"/>
              <a:gd name="connsiteY0" fmla="*/ 998788 h 2379809"/>
              <a:gd name="connsiteX1" fmla="*/ 4336425 w 7604557"/>
              <a:gd name="connsiteY1" fmla="*/ 346853 h 2379809"/>
              <a:gd name="connsiteX2" fmla="*/ 2499158 w 7604557"/>
              <a:gd name="connsiteY2" fmla="*/ 16653 h 2379809"/>
              <a:gd name="connsiteX3" fmla="*/ 1000558 w 7604557"/>
              <a:gd name="connsiteY3" fmla="*/ 84387 h 2379809"/>
              <a:gd name="connsiteX4" fmla="*/ 280892 w 7604557"/>
              <a:gd name="connsiteY4" fmla="*/ 389187 h 2379809"/>
              <a:gd name="connsiteX5" fmla="*/ 9958 w 7604557"/>
              <a:gd name="connsiteY5" fmla="*/ 778653 h 2379809"/>
              <a:gd name="connsiteX6" fmla="*/ 103091 w 7604557"/>
              <a:gd name="connsiteY6" fmla="*/ 1269720 h 2379809"/>
              <a:gd name="connsiteX7" fmla="*/ 517958 w 7604557"/>
              <a:gd name="connsiteY7" fmla="*/ 1540654 h 2379809"/>
              <a:gd name="connsiteX8" fmla="*/ 1186824 w 7604557"/>
              <a:gd name="connsiteY8" fmla="*/ 1862387 h 2379809"/>
              <a:gd name="connsiteX9" fmla="*/ 2372157 w 7604557"/>
              <a:gd name="connsiteY9" fmla="*/ 2141786 h 2379809"/>
              <a:gd name="connsiteX10" fmla="*/ 3709892 w 7604557"/>
              <a:gd name="connsiteY10" fmla="*/ 2344987 h 2379809"/>
              <a:gd name="connsiteX11" fmla="*/ 7604557 w 7604557"/>
              <a:gd name="connsiteY11" fmla="*/ 2184122 h 2379809"/>
              <a:gd name="connsiteX0" fmla="*/ 5097489 w 7603620"/>
              <a:gd name="connsiteY0" fmla="*/ 998788 h 2379809"/>
              <a:gd name="connsiteX1" fmla="*/ 4335488 w 7603620"/>
              <a:gd name="connsiteY1" fmla="*/ 346853 h 2379809"/>
              <a:gd name="connsiteX2" fmla="*/ 2498221 w 7603620"/>
              <a:gd name="connsiteY2" fmla="*/ 16653 h 2379809"/>
              <a:gd name="connsiteX3" fmla="*/ 999621 w 7603620"/>
              <a:gd name="connsiteY3" fmla="*/ 84387 h 2379809"/>
              <a:gd name="connsiteX4" fmla="*/ 279955 w 7603620"/>
              <a:gd name="connsiteY4" fmla="*/ 389187 h 2379809"/>
              <a:gd name="connsiteX5" fmla="*/ 9021 w 7603620"/>
              <a:gd name="connsiteY5" fmla="*/ 778653 h 2379809"/>
              <a:gd name="connsiteX6" fmla="*/ 102154 w 7603620"/>
              <a:gd name="connsiteY6" fmla="*/ 1269720 h 2379809"/>
              <a:gd name="connsiteX7" fmla="*/ 466221 w 7603620"/>
              <a:gd name="connsiteY7" fmla="*/ 1608387 h 2379809"/>
              <a:gd name="connsiteX8" fmla="*/ 1185887 w 7603620"/>
              <a:gd name="connsiteY8" fmla="*/ 1862387 h 2379809"/>
              <a:gd name="connsiteX9" fmla="*/ 2371220 w 7603620"/>
              <a:gd name="connsiteY9" fmla="*/ 2141786 h 2379809"/>
              <a:gd name="connsiteX10" fmla="*/ 3708955 w 7603620"/>
              <a:gd name="connsiteY10" fmla="*/ 2344987 h 2379809"/>
              <a:gd name="connsiteX11" fmla="*/ 7603620 w 7603620"/>
              <a:gd name="connsiteY11" fmla="*/ 2184122 h 2379809"/>
              <a:gd name="connsiteX0" fmla="*/ 5043732 w 7549863"/>
              <a:gd name="connsiteY0" fmla="*/ 998788 h 2379809"/>
              <a:gd name="connsiteX1" fmla="*/ 4281731 w 7549863"/>
              <a:gd name="connsiteY1" fmla="*/ 346853 h 2379809"/>
              <a:gd name="connsiteX2" fmla="*/ 2444464 w 7549863"/>
              <a:gd name="connsiteY2" fmla="*/ 16653 h 2379809"/>
              <a:gd name="connsiteX3" fmla="*/ 945864 w 7549863"/>
              <a:gd name="connsiteY3" fmla="*/ 84387 h 2379809"/>
              <a:gd name="connsiteX4" fmla="*/ 226198 w 7549863"/>
              <a:gd name="connsiteY4" fmla="*/ 389187 h 2379809"/>
              <a:gd name="connsiteX5" fmla="*/ 22997 w 7549863"/>
              <a:gd name="connsiteY5" fmla="*/ 804053 h 2379809"/>
              <a:gd name="connsiteX6" fmla="*/ 48397 w 7549863"/>
              <a:gd name="connsiteY6" fmla="*/ 1269720 h 2379809"/>
              <a:gd name="connsiteX7" fmla="*/ 412464 w 7549863"/>
              <a:gd name="connsiteY7" fmla="*/ 1608387 h 2379809"/>
              <a:gd name="connsiteX8" fmla="*/ 1132130 w 7549863"/>
              <a:gd name="connsiteY8" fmla="*/ 1862387 h 2379809"/>
              <a:gd name="connsiteX9" fmla="*/ 2317463 w 7549863"/>
              <a:gd name="connsiteY9" fmla="*/ 2141786 h 2379809"/>
              <a:gd name="connsiteX10" fmla="*/ 3655198 w 7549863"/>
              <a:gd name="connsiteY10" fmla="*/ 2344987 h 2379809"/>
              <a:gd name="connsiteX11" fmla="*/ 7549863 w 7549863"/>
              <a:gd name="connsiteY11" fmla="*/ 2184122 h 2379809"/>
              <a:gd name="connsiteX0" fmla="*/ 5050726 w 7556857"/>
              <a:gd name="connsiteY0" fmla="*/ 999463 h 2380484"/>
              <a:gd name="connsiteX1" fmla="*/ 4288725 w 7556857"/>
              <a:gd name="connsiteY1" fmla="*/ 347528 h 2380484"/>
              <a:gd name="connsiteX2" fmla="*/ 2451458 w 7556857"/>
              <a:gd name="connsiteY2" fmla="*/ 17328 h 2380484"/>
              <a:gd name="connsiteX3" fmla="*/ 952858 w 7556857"/>
              <a:gd name="connsiteY3" fmla="*/ 85062 h 2380484"/>
              <a:gd name="connsiteX4" fmla="*/ 334792 w 7556857"/>
              <a:gd name="connsiteY4" fmla="*/ 415262 h 2380484"/>
              <a:gd name="connsiteX5" fmla="*/ 29991 w 7556857"/>
              <a:gd name="connsiteY5" fmla="*/ 804728 h 2380484"/>
              <a:gd name="connsiteX6" fmla="*/ 55391 w 7556857"/>
              <a:gd name="connsiteY6" fmla="*/ 1270395 h 2380484"/>
              <a:gd name="connsiteX7" fmla="*/ 419458 w 7556857"/>
              <a:gd name="connsiteY7" fmla="*/ 1609062 h 2380484"/>
              <a:gd name="connsiteX8" fmla="*/ 1139124 w 7556857"/>
              <a:gd name="connsiteY8" fmla="*/ 1863062 h 2380484"/>
              <a:gd name="connsiteX9" fmla="*/ 2324457 w 7556857"/>
              <a:gd name="connsiteY9" fmla="*/ 2142461 h 2380484"/>
              <a:gd name="connsiteX10" fmla="*/ 3662192 w 7556857"/>
              <a:gd name="connsiteY10" fmla="*/ 2345662 h 2380484"/>
              <a:gd name="connsiteX11" fmla="*/ 7556857 w 7556857"/>
              <a:gd name="connsiteY11" fmla="*/ 2184797 h 2380484"/>
              <a:gd name="connsiteX0" fmla="*/ 5025687 w 7531818"/>
              <a:gd name="connsiteY0" fmla="*/ 999463 h 2380484"/>
              <a:gd name="connsiteX1" fmla="*/ 4263686 w 7531818"/>
              <a:gd name="connsiteY1" fmla="*/ 347528 h 2380484"/>
              <a:gd name="connsiteX2" fmla="*/ 2426419 w 7531818"/>
              <a:gd name="connsiteY2" fmla="*/ 17328 h 2380484"/>
              <a:gd name="connsiteX3" fmla="*/ 927819 w 7531818"/>
              <a:gd name="connsiteY3" fmla="*/ 85062 h 2380484"/>
              <a:gd name="connsiteX4" fmla="*/ 309753 w 7531818"/>
              <a:gd name="connsiteY4" fmla="*/ 415262 h 2380484"/>
              <a:gd name="connsiteX5" fmla="*/ 4952 w 7531818"/>
              <a:gd name="connsiteY5" fmla="*/ 804728 h 2380484"/>
              <a:gd name="connsiteX6" fmla="*/ 140418 w 7531818"/>
              <a:gd name="connsiteY6" fmla="*/ 1287329 h 2380484"/>
              <a:gd name="connsiteX7" fmla="*/ 394419 w 7531818"/>
              <a:gd name="connsiteY7" fmla="*/ 1609062 h 2380484"/>
              <a:gd name="connsiteX8" fmla="*/ 1114085 w 7531818"/>
              <a:gd name="connsiteY8" fmla="*/ 1863062 h 2380484"/>
              <a:gd name="connsiteX9" fmla="*/ 2299418 w 7531818"/>
              <a:gd name="connsiteY9" fmla="*/ 2142461 h 2380484"/>
              <a:gd name="connsiteX10" fmla="*/ 3637153 w 7531818"/>
              <a:gd name="connsiteY10" fmla="*/ 2345662 h 2380484"/>
              <a:gd name="connsiteX11" fmla="*/ 7531818 w 7531818"/>
              <a:gd name="connsiteY11" fmla="*/ 2184797 h 2380484"/>
              <a:gd name="connsiteX0" fmla="*/ 5026420 w 7532551"/>
              <a:gd name="connsiteY0" fmla="*/ 999463 h 2380484"/>
              <a:gd name="connsiteX1" fmla="*/ 4264419 w 7532551"/>
              <a:gd name="connsiteY1" fmla="*/ 347528 h 2380484"/>
              <a:gd name="connsiteX2" fmla="*/ 2427152 w 7532551"/>
              <a:gd name="connsiteY2" fmla="*/ 17328 h 2380484"/>
              <a:gd name="connsiteX3" fmla="*/ 928552 w 7532551"/>
              <a:gd name="connsiteY3" fmla="*/ 85062 h 2380484"/>
              <a:gd name="connsiteX4" fmla="*/ 310486 w 7532551"/>
              <a:gd name="connsiteY4" fmla="*/ 415262 h 2380484"/>
              <a:gd name="connsiteX5" fmla="*/ 5685 w 7532551"/>
              <a:gd name="connsiteY5" fmla="*/ 804728 h 2380484"/>
              <a:gd name="connsiteX6" fmla="*/ 141151 w 7532551"/>
              <a:gd name="connsiteY6" fmla="*/ 1287329 h 2380484"/>
              <a:gd name="connsiteX7" fmla="*/ 496752 w 7532551"/>
              <a:gd name="connsiteY7" fmla="*/ 1532862 h 2380484"/>
              <a:gd name="connsiteX8" fmla="*/ 1114818 w 7532551"/>
              <a:gd name="connsiteY8" fmla="*/ 1863062 h 2380484"/>
              <a:gd name="connsiteX9" fmla="*/ 2300151 w 7532551"/>
              <a:gd name="connsiteY9" fmla="*/ 2142461 h 2380484"/>
              <a:gd name="connsiteX10" fmla="*/ 3637886 w 7532551"/>
              <a:gd name="connsiteY10" fmla="*/ 2345662 h 2380484"/>
              <a:gd name="connsiteX11" fmla="*/ 7532551 w 7532551"/>
              <a:gd name="connsiteY11" fmla="*/ 2184797 h 2380484"/>
              <a:gd name="connsiteX0" fmla="*/ 4979088 w 7485219"/>
              <a:gd name="connsiteY0" fmla="*/ 999463 h 2380484"/>
              <a:gd name="connsiteX1" fmla="*/ 4217087 w 7485219"/>
              <a:gd name="connsiteY1" fmla="*/ 347528 h 2380484"/>
              <a:gd name="connsiteX2" fmla="*/ 2379820 w 7485219"/>
              <a:gd name="connsiteY2" fmla="*/ 17328 h 2380484"/>
              <a:gd name="connsiteX3" fmla="*/ 881220 w 7485219"/>
              <a:gd name="connsiteY3" fmla="*/ 85062 h 2380484"/>
              <a:gd name="connsiteX4" fmla="*/ 263154 w 7485219"/>
              <a:gd name="connsiteY4" fmla="*/ 415262 h 2380484"/>
              <a:gd name="connsiteX5" fmla="*/ 9153 w 7485219"/>
              <a:gd name="connsiteY5" fmla="*/ 821662 h 2380484"/>
              <a:gd name="connsiteX6" fmla="*/ 93819 w 7485219"/>
              <a:gd name="connsiteY6" fmla="*/ 1287329 h 2380484"/>
              <a:gd name="connsiteX7" fmla="*/ 449420 w 7485219"/>
              <a:gd name="connsiteY7" fmla="*/ 1532862 h 2380484"/>
              <a:gd name="connsiteX8" fmla="*/ 1067486 w 7485219"/>
              <a:gd name="connsiteY8" fmla="*/ 1863062 h 2380484"/>
              <a:gd name="connsiteX9" fmla="*/ 2252819 w 7485219"/>
              <a:gd name="connsiteY9" fmla="*/ 2142461 h 2380484"/>
              <a:gd name="connsiteX10" fmla="*/ 3590554 w 7485219"/>
              <a:gd name="connsiteY10" fmla="*/ 2345662 h 2380484"/>
              <a:gd name="connsiteX11" fmla="*/ 7485219 w 7485219"/>
              <a:gd name="connsiteY11" fmla="*/ 2184797 h 2380484"/>
              <a:gd name="connsiteX0" fmla="*/ 4972372 w 7478503"/>
              <a:gd name="connsiteY0" fmla="*/ 999463 h 2380484"/>
              <a:gd name="connsiteX1" fmla="*/ 4210371 w 7478503"/>
              <a:gd name="connsiteY1" fmla="*/ 347528 h 2380484"/>
              <a:gd name="connsiteX2" fmla="*/ 2373104 w 7478503"/>
              <a:gd name="connsiteY2" fmla="*/ 17328 h 2380484"/>
              <a:gd name="connsiteX3" fmla="*/ 874504 w 7478503"/>
              <a:gd name="connsiteY3" fmla="*/ 85062 h 2380484"/>
              <a:gd name="connsiteX4" fmla="*/ 256438 w 7478503"/>
              <a:gd name="connsiteY4" fmla="*/ 415262 h 2380484"/>
              <a:gd name="connsiteX5" fmla="*/ 2437 w 7478503"/>
              <a:gd name="connsiteY5" fmla="*/ 821662 h 2380484"/>
              <a:gd name="connsiteX6" fmla="*/ 146369 w 7478503"/>
              <a:gd name="connsiteY6" fmla="*/ 1270396 h 2380484"/>
              <a:gd name="connsiteX7" fmla="*/ 442704 w 7478503"/>
              <a:gd name="connsiteY7" fmla="*/ 1532862 h 2380484"/>
              <a:gd name="connsiteX8" fmla="*/ 1060770 w 7478503"/>
              <a:gd name="connsiteY8" fmla="*/ 1863062 h 2380484"/>
              <a:gd name="connsiteX9" fmla="*/ 2246103 w 7478503"/>
              <a:gd name="connsiteY9" fmla="*/ 2142461 h 2380484"/>
              <a:gd name="connsiteX10" fmla="*/ 3583838 w 7478503"/>
              <a:gd name="connsiteY10" fmla="*/ 2345662 h 2380484"/>
              <a:gd name="connsiteX11" fmla="*/ 7478503 w 7478503"/>
              <a:gd name="connsiteY11" fmla="*/ 2184797 h 2380484"/>
              <a:gd name="connsiteX0" fmla="*/ 4972341 w 7478472"/>
              <a:gd name="connsiteY0" fmla="*/ 999463 h 2380484"/>
              <a:gd name="connsiteX1" fmla="*/ 4210340 w 7478472"/>
              <a:gd name="connsiteY1" fmla="*/ 347528 h 2380484"/>
              <a:gd name="connsiteX2" fmla="*/ 2373073 w 7478472"/>
              <a:gd name="connsiteY2" fmla="*/ 17328 h 2380484"/>
              <a:gd name="connsiteX3" fmla="*/ 874473 w 7478472"/>
              <a:gd name="connsiteY3" fmla="*/ 85062 h 2380484"/>
              <a:gd name="connsiteX4" fmla="*/ 256407 w 7478472"/>
              <a:gd name="connsiteY4" fmla="*/ 415262 h 2380484"/>
              <a:gd name="connsiteX5" fmla="*/ 2406 w 7478472"/>
              <a:gd name="connsiteY5" fmla="*/ 821662 h 2380484"/>
              <a:gd name="connsiteX6" fmla="*/ 146338 w 7478472"/>
              <a:gd name="connsiteY6" fmla="*/ 1270396 h 2380484"/>
              <a:gd name="connsiteX7" fmla="*/ 434206 w 7478472"/>
              <a:gd name="connsiteY7" fmla="*/ 1549796 h 2380484"/>
              <a:gd name="connsiteX8" fmla="*/ 1060739 w 7478472"/>
              <a:gd name="connsiteY8" fmla="*/ 1863062 h 2380484"/>
              <a:gd name="connsiteX9" fmla="*/ 2246072 w 7478472"/>
              <a:gd name="connsiteY9" fmla="*/ 2142461 h 2380484"/>
              <a:gd name="connsiteX10" fmla="*/ 3583807 w 7478472"/>
              <a:gd name="connsiteY10" fmla="*/ 2345662 h 2380484"/>
              <a:gd name="connsiteX11" fmla="*/ 7478472 w 7478472"/>
              <a:gd name="connsiteY11" fmla="*/ 2184797 h 2380484"/>
              <a:gd name="connsiteX0" fmla="*/ 4972341 w 7546206"/>
              <a:gd name="connsiteY0" fmla="*/ 999463 h 2362216"/>
              <a:gd name="connsiteX1" fmla="*/ 4210340 w 7546206"/>
              <a:gd name="connsiteY1" fmla="*/ 347528 h 2362216"/>
              <a:gd name="connsiteX2" fmla="*/ 2373073 w 7546206"/>
              <a:gd name="connsiteY2" fmla="*/ 17328 h 2362216"/>
              <a:gd name="connsiteX3" fmla="*/ 874473 w 7546206"/>
              <a:gd name="connsiteY3" fmla="*/ 85062 h 2362216"/>
              <a:gd name="connsiteX4" fmla="*/ 256407 w 7546206"/>
              <a:gd name="connsiteY4" fmla="*/ 415262 h 2362216"/>
              <a:gd name="connsiteX5" fmla="*/ 2406 w 7546206"/>
              <a:gd name="connsiteY5" fmla="*/ 821662 h 2362216"/>
              <a:gd name="connsiteX6" fmla="*/ 146338 w 7546206"/>
              <a:gd name="connsiteY6" fmla="*/ 1270396 h 2362216"/>
              <a:gd name="connsiteX7" fmla="*/ 434206 w 7546206"/>
              <a:gd name="connsiteY7" fmla="*/ 1549796 h 2362216"/>
              <a:gd name="connsiteX8" fmla="*/ 1060739 w 7546206"/>
              <a:gd name="connsiteY8" fmla="*/ 1863062 h 2362216"/>
              <a:gd name="connsiteX9" fmla="*/ 2246072 w 7546206"/>
              <a:gd name="connsiteY9" fmla="*/ 2142461 h 2362216"/>
              <a:gd name="connsiteX10" fmla="*/ 3583807 w 7546206"/>
              <a:gd name="connsiteY10" fmla="*/ 2345662 h 2362216"/>
              <a:gd name="connsiteX11" fmla="*/ 7546206 w 7546206"/>
              <a:gd name="connsiteY11" fmla="*/ 2108597 h 2362216"/>
              <a:gd name="connsiteX0" fmla="*/ 4972341 w 7546206"/>
              <a:gd name="connsiteY0" fmla="*/ 999463 h 2415135"/>
              <a:gd name="connsiteX1" fmla="*/ 4210340 w 7546206"/>
              <a:gd name="connsiteY1" fmla="*/ 347528 h 2415135"/>
              <a:gd name="connsiteX2" fmla="*/ 2373073 w 7546206"/>
              <a:gd name="connsiteY2" fmla="*/ 17328 h 2415135"/>
              <a:gd name="connsiteX3" fmla="*/ 874473 w 7546206"/>
              <a:gd name="connsiteY3" fmla="*/ 85062 h 2415135"/>
              <a:gd name="connsiteX4" fmla="*/ 256407 w 7546206"/>
              <a:gd name="connsiteY4" fmla="*/ 415262 h 2415135"/>
              <a:gd name="connsiteX5" fmla="*/ 2406 w 7546206"/>
              <a:gd name="connsiteY5" fmla="*/ 821662 h 2415135"/>
              <a:gd name="connsiteX6" fmla="*/ 146338 w 7546206"/>
              <a:gd name="connsiteY6" fmla="*/ 1270396 h 2415135"/>
              <a:gd name="connsiteX7" fmla="*/ 434206 w 7546206"/>
              <a:gd name="connsiteY7" fmla="*/ 1549796 h 2415135"/>
              <a:gd name="connsiteX8" fmla="*/ 1060739 w 7546206"/>
              <a:gd name="connsiteY8" fmla="*/ 1863062 h 2415135"/>
              <a:gd name="connsiteX9" fmla="*/ 2246072 w 7546206"/>
              <a:gd name="connsiteY9" fmla="*/ 2142461 h 2415135"/>
              <a:gd name="connsiteX10" fmla="*/ 3583807 w 7546206"/>
              <a:gd name="connsiteY10" fmla="*/ 2345662 h 2415135"/>
              <a:gd name="connsiteX11" fmla="*/ 7546206 w 7546206"/>
              <a:gd name="connsiteY11" fmla="*/ 2108597 h 24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46206" h="2415135">
                <a:moveTo>
                  <a:pt x="4972341" y="999463"/>
                </a:moveTo>
                <a:cubicBezTo>
                  <a:pt x="4974457" y="760279"/>
                  <a:pt x="4643551" y="511217"/>
                  <a:pt x="4210340" y="347528"/>
                </a:cubicBezTo>
                <a:cubicBezTo>
                  <a:pt x="3777129" y="183839"/>
                  <a:pt x="2929051" y="61072"/>
                  <a:pt x="2373073" y="17328"/>
                </a:cubicBezTo>
                <a:cubicBezTo>
                  <a:pt x="1817095" y="-26416"/>
                  <a:pt x="1227251" y="18740"/>
                  <a:pt x="874473" y="85062"/>
                </a:cubicBezTo>
                <a:cubicBezTo>
                  <a:pt x="521695" y="151384"/>
                  <a:pt x="401751" y="292495"/>
                  <a:pt x="256407" y="415262"/>
                </a:cubicBezTo>
                <a:cubicBezTo>
                  <a:pt x="111063" y="538029"/>
                  <a:pt x="20751" y="679140"/>
                  <a:pt x="2406" y="821662"/>
                </a:cubicBezTo>
                <a:cubicBezTo>
                  <a:pt x="-15939" y="964184"/>
                  <a:pt x="74371" y="1149040"/>
                  <a:pt x="146338" y="1270396"/>
                </a:cubicBezTo>
                <a:cubicBezTo>
                  <a:pt x="218305" y="1391752"/>
                  <a:pt x="281806" y="1451018"/>
                  <a:pt x="434206" y="1549796"/>
                </a:cubicBezTo>
                <a:cubicBezTo>
                  <a:pt x="586606" y="1648574"/>
                  <a:pt x="758762" y="1764285"/>
                  <a:pt x="1060739" y="1863062"/>
                </a:cubicBezTo>
                <a:cubicBezTo>
                  <a:pt x="1362716" y="1961839"/>
                  <a:pt x="1825561" y="2062028"/>
                  <a:pt x="2246072" y="2142461"/>
                </a:cubicBezTo>
                <a:cubicBezTo>
                  <a:pt x="2666583" y="2222894"/>
                  <a:pt x="3167529" y="2303329"/>
                  <a:pt x="3583807" y="2345662"/>
                </a:cubicBezTo>
                <a:cubicBezTo>
                  <a:pt x="4042418" y="2387995"/>
                  <a:pt x="7077718" y="2565797"/>
                  <a:pt x="7546206" y="210859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B1E463E-ADFF-D863-35E2-9F959C1C3C56}"/>
              </a:ext>
            </a:extLst>
          </p:cNvPr>
          <p:cNvSpPr/>
          <p:nvPr/>
        </p:nvSpPr>
        <p:spPr>
          <a:xfrm>
            <a:off x="3181350" y="2209800"/>
            <a:ext cx="4591050" cy="615499"/>
          </a:xfrm>
          <a:custGeom>
            <a:avLst/>
            <a:gdLst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884333 w 6121400"/>
              <a:gd name="connsiteY5" fmla="*/ 211667 h 827855"/>
              <a:gd name="connsiteX6" fmla="*/ 6121400 w 6121400"/>
              <a:gd name="connsiteY6" fmla="*/ 0 h 827855"/>
              <a:gd name="connsiteX0" fmla="*/ 0 w 6121400"/>
              <a:gd name="connsiteY0" fmla="*/ 262467 h 827855"/>
              <a:gd name="connsiteX1" fmla="*/ 431800 w 6121400"/>
              <a:gd name="connsiteY1" fmla="*/ 516467 h 827855"/>
              <a:gd name="connsiteX2" fmla="*/ 1854200 w 6121400"/>
              <a:gd name="connsiteY2" fmla="*/ 787400 h 827855"/>
              <a:gd name="connsiteX3" fmla="*/ 3437467 w 6121400"/>
              <a:gd name="connsiteY3" fmla="*/ 812800 h 827855"/>
              <a:gd name="connsiteX4" fmla="*/ 5181600 w 6121400"/>
              <a:gd name="connsiteY4" fmla="*/ 651933 h 827855"/>
              <a:gd name="connsiteX5" fmla="*/ 5943599 w 6121400"/>
              <a:gd name="connsiteY5" fmla="*/ 381001 h 827855"/>
              <a:gd name="connsiteX6" fmla="*/ 6121400 w 6121400"/>
              <a:gd name="connsiteY6" fmla="*/ 0 h 827855"/>
              <a:gd name="connsiteX0" fmla="*/ 0 w 6121400"/>
              <a:gd name="connsiteY0" fmla="*/ 262467 h 825463"/>
              <a:gd name="connsiteX1" fmla="*/ 431800 w 6121400"/>
              <a:gd name="connsiteY1" fmla="*/ 516467 h 825463"/>
              <a:gd name="connsiteX2" fmla="*/ 1854200 w 6121400"/>
              <a:gd name="connsiteY2" fmla="*/ 787400 h 825463"/>
              <a:gd name="connsiteX3" fmla="*/ 3437467 w 6121400"/>
              <a:gd name="connsiteY3" fmla="*/ 812800 h 825463"/>
              <a:gd name="connsiteX4" fmla="*/ 5173134 w 6121400"/>
              <a:gd name="connsiteY4" fmla="*/ 685800 h 825463"/>
              <a:gd name="connsiteX5" fmla="*/ 5943599 w 6121400"/>
              <a:gd name="connsiteY5" fmla="*/ 381001 h 825463"/>
              <a:gd name="connsiteX6" fmla="*/ 6121400 w 6121400"/>
              <a:gd name="connsiteY6" fmla="*/ 0 h 825463"/>
              <a:gd name="connsiteX0" fmla="*/ 0 w 6121400"/>
              <a:gd name="connsiteY0" fmla="*/ 262467 h 820665"/>
              <a:gd name="connsiteX1" fmla="*/ 770467 w 6121400"/>
              <a:gd name="connsiteY1" fmla="*/ 626534 h 820665"/>
              <a:gd name="connsiteX2" fmla="*/ 1854200 w 6121400"/>
              <a:gd name="connsiteY2" fmla="*/ 787400 h 820665"/>
              <a:gd name="connsiteX3" fmla="*/ 3437467 w 6121400"/>
              <a:gd name="connsiteY3" fmla="*/ 812800 h 820665"/>
              <a:gd name="connsiteX4" fmla="*/ 5173134 w 6121400"/>
              <a:gd name="connsiteY4" fmla="*/ 685800 h 820665"/>
              <a:gd name="connsiteX5" fmla="*/ 5943599 w 6121400"/>
              <a:gd name="connsiteY5" fmla="*/ 381001 h 820665"/>
              <a:gd name="connsiteX6" fmla="*/ 6121400 w 6121400"/>
              <a:gd name="connsiteY6" fmla="*/ 0 h 82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1400" h="820665">
                <a:moveTo>
                  <a:pt x="0" y="262467"/>
                </a:moveTo>
                <a:cubicBezTo>
                  <a:pt x="61383" y="345722"/>
                  <a:pt x="461434" y="539045"/>
                  <a:pt x="770467" y="626534"/>
                </a:cubicBezTo>
                <a:cubicBezTo>
                  <a:pt x="1079500" y="714023"/>
                  <a:pt x="1409700" y="756356"/>
                  <a:pt x="1854200" y="787400"/>
                </a:cubicBezTo>
                <a:cubicBezTo>
                  <a:pt x="2298700" y="818444"/>
                  <a:pt x="2884311" y="829733"/>
                  <a:pt x="3437467" y="812800"/>
                </a:cubicBezTo>
                <a:cubicBezTo>
                  <a:pt x="3990623" y="795867"/>
                  <a:pt x="4755445" y="757767"/>
                  <a:pt x="5173134" y="685800"/>
                </a:cubicBezTo>
                <a:cubicBezTo>
                  <a:pt x="5590823" y="613834"/>
                  <a:pt x="5786966" y="489656"/>
                  <a:pt x="5943599" y="381001"/>
                </a:cubicBezTo>
                <a:cubicBezTo>
                  <a:pt x="6100232" y="272346"/>
                  <a:pt x="6081183" y="51506"/>
                  <a:pt x="6121400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3B8BD2D-4AB7-2EAA-53B8-79ED3A111734}"/>
              </a:ext>
            </a:extLst>
          </p:cNvPr>
          <p:cNvSpPr/>
          <p:nvPr/>
        </p:nvSpPr>
        <p:spPr>
          <a:xfrm>
            <a:off x="4692650" y="1866900"/>
            <a:ext cx="2835540" cy="692357"/>
          </a:xfrm>
          <a:custGeom>
            <a:avLst/>
            <a:gdLst>
              <a:gd name="connsiteX0" fmla="*/ 3683000 w 3780720"/>
              <a:gd name="connsiteY0" fmla="*/ 0 h 923142"/>
              <a:gd name="connsiteX1" fmla="*/ 3767666 w 3780720"/>
              <a:gd name="connsiteY1" fmla="*/ 330200 h 923142"/>
              <a:gd name="connsiteX2" fmla="*/ 3437466 w 3780720"/>
              <a:gd name="connsiteY2" fmla="*/ 635000 h 923142"/>
              <a:gd name="connsiteX3" fmla="*/ 2870200 w 3780720"/>
              <a:gd name="connsiteY3" fmla="*/ 770467 h 923142"/>
              <a:gd name="connsiteX4" fmla="*/ 1896533 w 3780720"/>
              <a:gd name="connsiteY4" fmla="*/ 889000 h 923142"/>
              <a:gd name="connsiteX5" fmla="*/ 1134533 w 3780720"/>
              <a:gd name="connsiteY5" fmla="*/ 922867 h 923142"/>
              <a:gd name="connsiteX6" fmla="*/ 643466 w 3780720"/>
              <a:gd name="connsiteY6" fmla="*/ 905933 h 923142"/>
              <a:gd name="connsiteX7" fmla="*/ 0 w 3780720"/>
              <a:gd name="connsiteY7" fmla="*/ 872067 h 92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0720" h="923142">
                <a:moveTo>
                  <a:pt x="3683000" y="0"/>
                </a:moveTo>
                <a:cubicBezTo>
                  <a:pt x="3745794" y="112183"/>
                  <a:pt x="3808588" y="224367"/>
                  <a:pt x="3767666" y="330200"/>
                </a:cubicBezTo>
                <a:cubicBezTo>
                  <a:pt x="3726744" y="436033"/>
                  <a:pt x="3587044" y="561622"/>
                  <a:pt x="3437466" y="635000"/>
                </a:cubicBezTo>
                <a:cubicBezTo>
                  <a:pt x="3287888" y="708378"/>
                  <a:pt x="3127022" y="728134"/>
                  <a:pt x="2870200" y="770467"/>
                </a:cubicBezTo>
                <a:cubicBezTo>
                  <a:pt x="2613378" y="812800"/>
                  <a:pt x="2185811" y="863600"/>
                  <a:pt x="1896533" y="889000"/>
                </a:cubicBezTo>
                <a:cubicBezTo>
                  <a:pt x="1607255" y="914400"/>
                  <a:pt x="1343377" y="920045"/>
                  <a:pt x="1134533" y="922867"/>
                </a:cubicBezTo>
                <a:cubicBezTo>
                  <a:pt x="925689" y="925689"/>
                  <a:pt x="643466" y="905933"/>
                  <a:pt x="643466" y="905933"/>
                </a:cubicBezTo>
                <a:lnTo>
                  <a:pt x="0" y="872067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4BE81AAE-2ADC-6358-2F94-5408CF5F6D6C}"/>
              </a:ext>
            </a:extLst>
          </p:cNvPr>
          <p:cNvSpPr/>
          <p:nvPr/>
        </p:nvSpPr>
        <p:spPr>
          <a:xfrm>
            <a:off x="1587400" y="1442050"/>
            <a:ext cx="5347905" cy="2370026"/>
          </a:xfrm>
          <a:custGeom>
            <a:avLst/>
            <a:gdLst>
              <a:gd name="connsiteX0" fmla="*/ 6892001 w 6892001"/>
              <a:gd name="connsiteY0" fmla="*/ 3158700 h 3286361"/>
              <a:gd name="connsiteX1" fmla="*/ 5892935 w 6892001"/>
              <a:gd name="connsiteY1" fmla="*/ 3285700 h 3286361"/>
              <a:gd name="connsiteX2" fmla="*/ 4639868 w 6892001"/>
              <a:gd name="connsiteY2" fmla="*/ 3201034 h 3286361"/>
              <a:gd name="connsiteX3" fmla="*/ 3183601 w 6892001"/>
              <a:gd name="connsiteY3" fmla="*/ 3040167 h 3286361"/>
              <a:gd name="connsiteX4" fmla="*/ 1498735 w 6892001"/>
              <a:gd name="connsiteY4" fmla="*/ 2667634 h 3286361"/>
              <a:gd name="connsiteX5" fmla="*/ 296468 w 6892001"/>
              <a:gd name="connsiteY5" fmla="*/ 1956434 h 3286361"/>
              <a:gd name="connsiteX6" fmla="*/ 135 w 6892001"/>
              <a:gd name="connsiteY6" fmla="*/ 1253700 h 3286361"/>
              <a:gd name="connsiteX7" fmla="*/ 279535 w 6892001"/>
              <a:gd name="connsiteY7" fmla="*/ 618700 h 3286361"/>
              <a:gd name="connsiteX8" fmla="*/ 1456401 w 6892001"/>
              <a:gd name="connsiteY8" fmla="*/ 42967 h 3286361"/>
              <a:gd name="connsiteX9" fmla="*/ 2912668 w 6892001"/>
              <a:gd name="connsiteY9" fmla="*/ 51434 h 3286361"/>
              <a:gd name="connsiteX10" fmla="*/ 4377401 w 6892001"/>
              <a:gd name="connsiteY10" fmla="*/ 127634 h 3286361"/>
              <a:gd name="connsiteX11" fmla="*/ 5486535 w 6892001"/>
              <a:gd name="connsiteY11" fmla="*/ 627167 h 3286361"/>
              <a:gd name="connsiteX12" fmla="*/ 5876001 w 6892001"/>
              <a:gd name="connsiteY12" fmla="*/ 1008167 h 3286361"/>
              <a:gd name="connsiteX13" fmla="*/ 5867535 w 6892001"/>
              <a:gd name="connsiteY13" fmla="*/ 1194434 h 3286361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867535 w 6892001"/>
              <a:gd name="connsiteY13" fmla="*/ 1197459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76001 w 6892001"/>
              <a:gd name="connsiteY12" fmla="*/ 10111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86535 w 6892001"/>
              <a:gd name="connsiteY11" fmla="*/ 630192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61725 h 3289386"/>
              <a:gd name="connsiteX1" fmla="*/ 5892935 w 6892001"/>
              <a:gd name="connsiteY1" fmla="*/ 3288725 h 3289386"/>
              <a:gd name="connsiteX2" fmla="*/ 4639868 w 6892001"/>
              <a:gd name="connsiteY2" fmla="*/ 3204059 h 3289386"/>
              <a:gd name="connsiteX3" fmla="*/ 3183601 w 6892001"/>
              <a:gd name="connsiteY3" fmla="*/ 3043192 h 3289386"/>
              <a:gd name="connsiteX4" fmla="*/ 1498735 w 6892001"/>
              <a:gd name="connsiteY4" fmla="*/ 2670659 h 3289386"/>
              <a:gd name="connsiteX5" fmla="*/ 296468 w 6892001"/>
              <a:gd name="connsiteY5" fmla="*/ 1959459 h 3289386"/>
              <a:gd name="connsiteX6" fmla="*/ 135 w 6892001"/>
              <a:gd name="connsiteY6" fmla="*/ 1256725 h 3289386"/>
              <a:gd name="connsiteX7" fmla="*/ 279535 w 6892001"/>
              <a:gd name="connsiteY7" fmla="*/ 621725 h 3289386"/>
              <a:gd name="connsiteX8" fmla="*/ 1456401 w 6892001"/>
              <a:gd name="connsiteY8" fmla="*/ 45992 h 3289386"/>
              <a:gd name="connsiteX9" fmla="*/ 2912668 w 6892001"/>
              <a:gd name="connsiteY9" fmla="*/ 54459 h 3289386"/>
              <a:gd name="connsiteX10" fmla="*/ 4360467 w 6892001"/>
              <a:gd name="connsiteY10" fmla="*/ 206859 h 3289386"/>
              <a:gd name="connsiteX11" fmla="*/ 5452668 w 6892001"/>
              <a:gd name="connsiteY11" fmla="*/ 664058 h 3289386"/>
              <a:gd name="connsiteX12" fmla="*/ 5808267 w 6892001"/>
              <a:gd name="connsiteY12" fmla="*/ 985792 h 3289386"/>
              <a:gd name="connsiteX13" fmla="*/ 5689735 w 6892001"/>
              <a:gd name="connsiteY13" fmla="*/ 1290592 h 3289386"/>
              <a:gd name="connsiteX0" fmla="*/ 6892001 w 6892001"/>
              <a:gd name="connsiteY0" fmla="*/ 3120339 h 3248000"/>
              <a:gd name="connsiteX1" fmla="*/ 5892935 w 6892001"/>
              <a:gd name="connsiteY1" fmla="*/ 3247339 h 3248000"/>
              <a:gd name="connsiteX2" fmla="*/ 4639868 w 6892001"/>
              <a:gd name="connsiteY2" fmla="*/ 3162673 h 3248000"/>
              <a:gd name="connsiteX3" fmla="*/ 3183601 w 6892001"/>
              <a:gd name="connsiteY3" fmla="*/ 3001806 h 3248000"/>
              <a:gd name="connsiteX4" fmla="*/ 1498735 w 6892001"/>
              <a:gd name="connsiteY4" fmla="*/ 2629273 h 3248000"/>
              <a:gd name="connsiteX5" fmla="*/ 296468 w 6892001"/>
              <a:gd name="connsiteY5" fmla="*/ 1918073 h 3248000"/>
              <a:gd name="connsiteX6" fmla="*/ 135 w 6892001"/>
              <a:gd name="connsiteY6" fmla="*/ 1215339 h 3248000"/>
              <a:gd name="connsiteX7" fmla="*/ 279535 w 6892001"/>
              <a:gd name="connsiteY7" fmla="*/ 580339 h 3248000"/>
              <a:gd name="connsiteX8" fmla="*/ 1456401 w 6892001"/>
              <a:gd name="connsiteY8" fmla="*/ 72340 h 3248000"/>
              <a:gd name="connsiteX9" fmla="*/ 2912668 w 6892001"/>
              <a:gd name="connsiteY9" fmla="*/ 13073 h 3248000"/>
              <a:gd name="connsiteX10" fmla="*/ 4360467 w 6892001"/>
              <a:gd name="connsiteY10" fmla="*/ 165473 h 3248000"/>
              <a:gd name="connsiteX11" fmla="*/ 5452668 w 6892001"/>
              <a:gd name="connsiteY11" fmla="*/ 622672 h 3248000"/>
              <a:gd name="connsiteX12" fmla="*/ 5808267 w 6892001"/>
              <a:gd name="connsiteY12" fmla="*/ 944406 h 3248000"/>
              <a:gd name="connsiteX13" fmla="*/ 5689735 w 6892001"/>
              <a:gd name="connsiteY13" fmla="*/ 1249206 h 3248000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498735 w 6892001"/>
              <a:gd name="connsiteY4" fmla="*/ 26323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51059"/>
              <a:gd name="connsiteX1" fmla="*/ 5892935 w 6892001"/>
              <a:gd name="connsiteY1" fmla="*/ 3250398 h 3251059"/>
              <a:gd name="connsiteX2" fmla="*/ 4639868 w 6892001"/>
              <a:gd name="connsiteY2" fmla="*/ 3165732 h 3251059"/>
              <a:gd name="connsiteX3" fmla="*/ 3183601 w 6892001"/>
              <a:gd name="connsiteY3" fmla="*/ 3004865 h 3251059"/>
              <a:gd name="connsiteX4" fmla="*/ 1558001 w 6892001"/>
              <a:gd name="connsiteY4" fmla="*/ 2581532 h 3251059"/>
              <a:gd name="connsiteX5" fmla="*/ 296468 w 6892001"/>
              <a:gd name="connsiteY5" fmla="*/ 1921132 h 3251059"/>
              <a:gd name="connsiteX6" fmla="*/ 135 w 6892001"/>
              <a:gd name="connsiteY6" fmla="*/ 1218398 h 3251059"/>
              <a:gd name="connsiteX7" fmla="*/ 279535 w 6892001"/>
              <a:gd name="connsiteY7" fmla="*/ 583398 h 3251059"/>
              <a:gd name="connsiteX8" fmla="*/ 1456401 w 6892001"/>
              <a:gd name="connsiteY8" fmla="*/ 75399 h 3251059"/>
              <a:gd name="connsiteX9" fmla="*/ 2912668 w 6892001"/>
              <a:gd name="connsiteY9" fmla="*/ 16132 h 3251059"/>
              <a:gd name="connsiteX10" fmla="*/ 4343533 w 6892001"/>
              <a:gd name="connsiteY10" fmla="*/ 210865 h 3251059"/>
              <a:gd name="connsiteX11" fmla="*/ 5452668 w 6892001"/>
              <a:gd name="connsiteY11" fmla="*/ 625731 h 3251059"/>
              <a:gd name="connsiteX12" fmla="*/ 5808267 w 6892001"/>
              <a:gd name="connsiteY12" fmla="*/ 947465 h 3251059"/>
              <a:gd name="connsiteX13" fmla="*/ 5689735 w 6892001"/>
              <a:gd name="connsiteY13" fmla="*/ 1252265 h 3251059"/>
              <a:gd name="connsiteX0" fmla="*/ 6892001 w 6892001"/>
              <a:gd name="connsiteY0" fmla="*/ 3123398 h 3209734"/>
              <a:gd name="connsiteX1" fmla="*/ 5892935 w 6892001"/>
              <a:gd name="connsiteY1" fmla="*/ 3208064 h 3209734"/>
              <a:gd name="connsiteX2" fmla="*/ 4639868 w 6892001"/>
              <a:gd name="connsiteY2" fmla="*/ 3165732 h 3209734"/>
              <a:gd name="connsiteX3" fmla="*/ 3183601 w 6892001"/>
              <a:gd name="connsiteY3" fmla="*/ 3004865 h 3209734"/>
              <a:gd name="connsiteX4" fmla="*/ 1558001 w 6892001"/>
              <a:gd name="connsiteY4" fmla="*/ 2581532 h 3209734"/>
              <a:gd name="connsiteX5" fmla="*/ 296468 w 6892001"/>
              <a:gd name="connsiteY5" fmla="*/ 1921132 h 3209734"/>
              <a:gd name="connsiteX6" fmla="*/ 135 w 6892001"/>
              <a:gd name="connsiteY6" fmla="*/ 1218398 h 3209734"/>
              <a:gd name="connsiteX7" fmla="*/ 279535 w 6892001"/>
              <a:gd name="connsiteY7" fmla="*/ 583398 h 3209734"/>
              <a:gd name="connsiteX8" fmla="*/ 1456401 w 6892001"/>
              <a:gd name="connsiteY8" fmla="*/ 75399 h 3209734"/>
              <a:gd name="connsiteX9" fmla="*/ 2912668 w 6892001"/>
              <a:gd name="connsiteY9" fmla="*/ 16132 h 3209734"/>
              <a:gd name="connsiteX10" fmla="*/ 4343533 w 6892001"/>
              <a:gd name="connsiteY10" fmla="*/ 210865 h 3209734"/>
              <a:gd name="connsiteX11" fmla="*/ 5452668 w 6892001"/>
              <a:gd name="connsiteY11" fmla="*/ 625731 h 3209734"/>
              <a:gd name="connsiteX12" fmla="*/ 5808267 w 6892001"/>
              <a:gd name="connsiteY12" fmla="*/ 947465 h 3209734"/>
              <a:gd name="connsiteX13" fmla="*/ 5689735 w 6892001"/>
              <a:gd name="connsiteY13" fmla="*/ 1252265 h 3209734"/>
              <a:gd name="connsiteX0" fmla="*/ 6892001 w 6892001"/>
              <a:gd name="connsiteY0" fmla="*/ 3123398 h 3210608"/>
              <a:gd name="connsiteX1" fmla="*/ 5892935 w 6892001"/>
              <a:gd name="connsiteY1" fmla="*/ 3208064 h 3210608"/>
              <a:gd name="connsiteX2" fmla="*/ 4639868 w 6892001"/>
              <a:gd name="connsiteY2" fmla="*/ 3165732 h 3210608"/>
              <a:gd name="connsiteX3" fmla="*/ 3217467 w 6892001"/>
              <a:gd name="connsiteY3" fmla="*/ 2945598 h 3210608"/>
              <a:gd name="connsiteX4" fmla="*/ 1558001 w 6892001"/>
              <a:gd name="connsiteY4" fmla="*/ 2581532 h 3210608"/>
              <a:gd name="connsiteX5" fmla="*/ 296468 w 6892001"/>
              <a:gd name="connsiteY5" fmla="*/ 1921132 h 3210608"/>
              <a:gd name="connsiteX6" fmla="*/ 135 w 6892001"/>
              <a:gd name="connsiteY6" fmla="*/ 1218398 h 3210608"/>
              <a:gd name="connsiteX7" fmla="*/ 279535 w 6892001"/>
              <a:gd name="connsiteY7" fmla="*/ 583398 h 3210608"/>
              <a:gd name="connsiteX8" fmla="*/ 1456401 w 6892001"/>
              <a:gd name="connsiteY8" fmla="*/ 75399 h 3210608"/>
              <a:gd name="connsiteX9" fmla="*/ 2912668 w 6892001"/>
              <a:gd name="connsiteY9" fmla="*/ 16132 h 3210608"/>
              <a:gd name="connsiteX10" fmla="*/ 4343533 w 6892001"/>
              <a:gd name="connsiteY10" fmla="*/ 210865 h 3210608"/>
              <a:gd name="connsiteX11" fmla="*/ 5452668 w 6892001"/>
              <a:gd name="connsiteY11" fmla="*/ 625731 h 3210608"/>
              <a:gd name="connsiteX12" fmla="*/ 5808267 w 6892001"/>
              <a:gd name="connsiteY12" fmla="*/ 947465 h 3210608"/>
              <a:gd name="connsiteX13" fmla="*/ 5689735 w 6892001"/>
              <a:gd name="connsiteY13" fmla="*/ 1252265 h 3210608"/>
              <a:gd name="connsiteX0" fmla="*/ 6892001 w 6892001"/>
              <a:gd name="connsiteY0" fmla="*/ 3123398 h 3208260"/>
              <a:gd name="connsiteX1" fmla="*/ 5892935 w 6892001"/>
              <a:gd name="connsiteY1" fmla="*/ 3208064 h 3208260"/>
              <a:gd name="connsiteX2" fmla="*/ 4673734 w 6892001"/>
              <a:gd name="connsiteY2" fmla="*/ 3106465 h 3208260"/>
              <a:gd name="connsiteX3" fmla="*/ 3217467 w 6892001"/>
              <a:gd name="connsiteY3" fmla="*/ 2945598 h 3208260"/>
              <a:gd name="connsiteX4" fmla="*/ 1558001 w 6892001"/>
              <a:gd name="connsiteY4" fmla="*/ 2581532 h 3208260"/>
              <a:gd name="connsiteX5" fmla="*/ 296468 w 6892001"/>
              <a:gd name="connsiteY5" fmla="*/ 1921132 h 3208260"/>
              <a:gd name="connsiteX6" fmla="*/ 135 w 6892001"/>
              <a:gd name="connsiteY6" fmla="*/ 1218398 h 3208260"/>
              <a:gd name="connsiteX7" fmla="*/ 279535 w 6892001"/>
              <a:gd name="connsiteY7" fmla="*/ 583398 h 3208260"/>
              <a:gd name="connsiteX8" fmla="*/ 1456401 w 6892001"/>
              <a:gd name="connsiteY8" fmla="*/ 75399 h 3208260"/>
              <a:gd name="connsiteX9" fmla="*/ 2912668 w 6892001"/>
              <a:gd name="connsiteY9" fmla="*/ 16132 h 3208260"/>
              <a:gd name="connsiteX10" fmla="*/ 4343533 w 6892001"/>
              <a:gd name="connsiteY10" fmla="*/ 210865 h 3208260"/>
              <a:gd name="connsiteX11" fmla="*/ 5452668 w 6892001"/>
              <a:gd name="connsiteY11" fmla="*/ 625731 h 3208260"/>
              <a:gd name="connsiteX12" fmla="*/ 5808267 w 6892001"/>
              <a:gd name="connsiteY12" fmla="*/ 947465 h 3208260"/>
              <a:gd name="connsiteX13" fmla="*/ 5689735 w 6892001"/>
              <a:gd name="connsiteY13" fmla="*/ 1252265 h 3208260"/>
              <a:gd name="connsiteX0" fmla="*/ 6892001 w 6892001"/>
              <a:gd name="connsiteY0" fmla="*/ 3123398 h 3164054"/>
              <a:gd name="connsiteX1" fmla="*/ 5918335 w 6892001"/>
              <a:gd name="connsiteY1" fmla="*/ 3157264 h 3164054"/>
              <a:gd name="connsiteX2" fmla="*/ 4673734 w 6892001"/>
              <a:gd name="connsiteY2" fmla="*/ 3106465 h 3164054"/>
              <a:gd name="connsiteX3" fmla="*/ 3217467 w 6892001"/>
              <a:gd name="connsiteY3" fmla="*/ 2945598 h 3164054"/>
              <a:gd name="connsiteX4" fmla="*/ 1558001 w 6892001"/>
              <a:gd name="connsiteY4" fmla="*/ 2581532 h 3164054"/>
              <a:gd name="connsiteX5" fmla="*/ 296468 w 6892001"/>
              <a:gd name="connsiteY5" fmla="*/ 1921132 h 3164054"/>
              <a:gd name="connsiteX6" fmla="*/ 135 w 6892001"/>
              <a:gd name="connsiteY6" fmla="*/ 1218398 h 3164054"/>
              <a:gd name="connsiteX7" fmla="*/ 279535 w 6892001"/>
              <a:gd name="connsiteY7" fmla="*/ 583398 h 3164054"/>
              <a:gd name="connsiteX8" fmla="*/ 1456401 w 6892001"/>
              <a:gd name="connsiteY8" fmla="*/ 75399 h 3164054"/>
              <a:gd name="connsiteX9" fmla="*/ 2912668 w 6892001"/>
              <a:gd name="connsiteY9" fmla="*/ 16132 h 3164054"/>
              <a:gd name="connsiteX10" fmla="*/ 4343533 w 6892001"/>
              <a:gd name="connsiteY10" fmla="*/ 210865 h 3164054"/>
              <a:gd name="connsiteX11" fmla="*/ 5452668 w 6892001"/>
              <a:gd name="connsiteY11" fmla="*/ 625731 h 3164054"/>
              <a:gd name="connsiteX12" fmla="*/ 5808267 w 6892001"/>
              <a:gd name="connsiteY12" fmla="*/ 947465 h 3164054"/>
              <a:gd name="connsiteX13" fmla="*/ 5689735 w 6892001"/>
              <a:gd name="connsiteY13" fmla="*/ 1252265 h 3164054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  <a:gd name="connsiteX0" fmla="*/ 7130540 w 7130540"/>
              <a:gd name="connsiteY0" fmla="*/ 3035934 h 3160035"/>
              <a:gd name="connsiteX1" fmla="*/ 5918335 w 7130540"/>
              <a:gd name="connsiteY1" fmla="*/ 3157264 h 3160035"/>
              <a:gd name="connsiteX2" fmla="*/ 4673734 w 7130540"/>
              <a:gd name="connsiteY2" fmla="*/ 3106465 h 3160035"/>
              <a:gd name="connsiteX3" fmla="*/ 3217467 w 7130540"/>
              <a:gd name="connsiteY3" fmla="*/ 2945598 h 3160035"/>
              <a:gd name="connsiteX4" fmla="*/ 1558001 w 7130540"/>
              <a:gd name="connsiteY4" fmla="*/ 2581532 h 3160035"/>
              <a:gd name="connsiteX5" fmla="*/ 296468 w 7130540"/>
              <a:gd name="connsiteY5" fmla="*/ 1921132 h 3160035"/>
              <a:gd name="connsiteX6" fmla="*/ 135 w 7130540"/>
              <a:gd name="connsiteY6" fmla="*/ 1218398 h 3160035"/>
              <a:gd name="connsiteX7" fmla="*/ 279535 w 7130540"/>
              <a:gd name="connsiteY7" fmla="*/ 583398 h 3160035"/>
              <a:gd name="connsiteX8" fmla="*/ 1456401 w 7130540"/>
              <a:gd name="connsiteY8" fmla="*/ 75399 h 3160035"/>
              <a:gd name="connsiteX9" fmla="*/ 2912668 w 7130540"/>
              <a:gd name="connsiteY9" fmla="*/ 16132 h 3160035"/>
              <a:gd name="connsiteX10" fmla="*/ 4343533 w 7130540"/>
              <a:gd name="connsiteY10" fmla="*/ 210865 h 3160035"/>
              <a:gd name="connsiteX11" fmla="*/ 5452668 w 7130540"/>
              <a:gd name="connsiteY11" fmla="*/ 625731 h 3160035"/>
              <a:gd name="connsiteX12" fmla="*/ 5808267 w 7130540"/>
              <a:gd name="connsiteY12" fmla="*/ 947465 h 3160035"/>
              <a:gd name="connsiteX13" fmla="*/ 5689735 w 7130540"/>
              <a:gd name="connsiteY13" fmla="*/ 1252265 h 316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540" h="3160035">
                <a:moveTo>
                  <a:pt x="7130540" y="3035934"/>
                </a:moveTo>
                <a:cubicBezTo>
                  <a:pt x="6818684" y="3151566"/>
                  <a:pt x="6327803" y="3145509"/>
                  <a:pt x="5918335" y="3157264"/>
                </a:cubicBezTo>
                <a:cubicBezTo>
                  <a:pt x="5508867" y="3169019"/>
                  <a:pt x="5123879" y="3141743"/>
                  <a:pt x="4673734" y="3106465"/>
                </a:cubicBezTo>
                <a:cubicBezTo>
                  <a:pt x="4223589" y="3071187"/>
                  <a:pt x="3736756" y="3033087"/>
                  <a:pt x="3217467" y="2945598"/>
                </a:cubicBezTo>
                <a:cubicBezTo>
                  <a:pt x="2698178" y="2858109"/>
                  <a:pt x="2044834" y="2752276"/>
                  <a:pt x="1558001" y="2581532"/>
                </a:cubicBezTo>
                <a:cubicBezTo>
                  <a:pt x="1071168" y="2410788"/>
                  <a:pt x="556112" y="2148321"/>
                  <a:pt x="296468" y="1921132"/>
                </a:cubicBezTo>
                <a:cubicBezTo>
                  <a:pt x="36824" y="1693943"/>
                  <a:pt x="2957" y="1441354"/>
                  <a:pt x="135" y="1218398"/>
                </a:cubicBezTo>
                <a:cubicBezTo>
                  <a:pt x="-2687" y="995442"/>
                  <a:pt x="36824" y="773898"/>
                  <a:pt x="279535" y="583398"/>
                </a:cubicBezTo>
                <a:cubicBezTo>
                  <a:pt x="522246" y="392898"/>
                  <a:pt x="1017545" y="169943"/>
                  <a:pt x="1456401" y="75399"/>
                </a:cubicBezTo>
                <a:cubicBezTo>
                  <a:pt x="1895256" y="-19145"/>
                  <a:pt x="2431479" y="-6446"/>
                  <a:pt x="2912668" y="16132"/>
                </a:cubicBezTo>
                <a:cubicBezTo>
                  <a:pt x="3393857" y="38710"/>
                  <a:pt x="3920200" y="109265"/>
                  <a:pt x="4343533" y="210865"/>
                </a:cubicBezTo>
                <a:cubicBezTo>
                  <a:pt x="4766866" y="312465"/>
                  <a:pt x="5208546" y="502964"/>
                  <a:pt x="5452668" y="625731"/>
                </a:cubicBezTo>
                <a:cubicBezTo>
                  <a:pt x="5696790" y="748498"/>
                  <a:pt x="5744767" y="852921"/>
                  <a:pt x="5808267" y="947465"/>
                </a:cubicBezTo>
                <a:cubicBezTo>
                  <a:pt x="5871767" y="1042009"/>
                  <a:pt x="5725718" y="1206403"/>
                  <a:pt x="5689735" y="125226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5717055-CED9-E053-B373-838EC8D76E67}"/>
              </a:ext>
            </a:extLst>
          </p:cNvPr>
          <p:cNvCxnSpPr>
            <a:cxnSpLocks/>
          </p:cNvCxnSpPr>
          <p:nvPr/>
        </p:nvCxnSpPr>
        <p:spPr>
          <a:xfrm flipH="1">
            <a:off x="6385769" y="2492733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83C8336-2943-53B8-0CC7-DBA6171F9906}"/>
              </a:ext>
            </a:extLst>
          </p:cNvPr>
          <p:cNvCxnSpPr>
            <a:cxnSpLocks/>
          </p:cNvCxnSpPr>
          <p:nvPr/>
        </p:nvCxnSpPr>
        <p:spPr>
          <a:xfrm flipH="1">
            <a:off x="6209257" y="2792052"/>
            <a:ext cx="124991" cy="11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F284E0B-A7F6-A00E-BDF9-6844AF3F20A2}"/>
              </a:ext>
            </a:extLst>
          </p:cNvPr>
          <p:cNvCxnSpPr>
            <a:cxnSpLocks/>
          </p:cNvCxnSpPr>
          <p:nvPr/>
        </p:nvCxnSpPr>
        <p:spPr>
          <a:xfrm flipH="1">
            <a:off x="5585677" y="3112804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1AC301D-D966-1F30-757C-1400D5F32C94}"/>
              </a:ext>
            </a:extLst>
          </p:cNvPr>
          <p:cNvCxnSpPr>
            <a:cxnSpLocks/>
          </p:cNvCxnSpPr>
          <p:nvPr/>
        </p:nvCxnSpPr>
        <p:spPr>
          <a:xfrm flipH="1">
            <a:off x="4962096" y="3442236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9E89C53-6715-98A4-42C4-57945A483C28}"/>
              </a:ext>
            </a:extLst>
          </p:cNvPr>
          <p:cNvCxnSpPr>
            <a:cxnSpLocks/>
          </p:cNvCxnSpPr>
          <p:nvPr/>
        </p:nvCxnSpPr>
        <p:spPr>
          <a:xfrm flipH="1" flipV="1">
            <a:off x="3231571" y="3699916"/>
            <a:ext cx="127907" cy="202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9C8FE10-F2B4-E6AD-A364-43942CAC58F2}"/>
              </a:ext>
            </a:extLst>
          </p:cNvPr>
          <p:cNvCxnSpPr>
            <a:cxnSpLocks/>
          </p:cNvCxnSpPr>
          <p:nvPr/>
        </p:nvCxnSpPr>
        <p:spPr>
          <a:xfrm flipH="1" flipV="1">
            <a:off x="1593045" y="2483994"/>
            <a:ext cx="42996" cy="1445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09538B6-64E8-5FC2-E30B-1795489DD2A2}"/>
              </a:ext>
            </a:extLst>
          </p:cNvPr>
          <p:cNvCxnSpPr>
            <a:cxnSpLocks/>
          </p:cNvCxnSpPr>
          <p:nvPr/>
        </p:nvCxnSpPr>
        <p:spPr>
          <a:xfrm flipH="1" flipV="1">
            <a:off x="2006173" y="2412114"/>
            <a:ext cx="53672" cy="1437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32BE979-AB14-FDB9-B181-A5C008E7BD79}"/>
              </a:ext>
            </a:extLst>
          </p:cNvPr>
          <p:cNvCxnSpPr>
            <a:cxnSpLocks/>
            <a:stCxn id="24" idx="6"/>
          </p:cNvCxnSpPr>
          <p:nvPr/>
        </p:nvCxnSpPr>
        <p:spPr>
          <a:xfrm flipH="1" flipV="1">
            <a:off x="2451713" y="2250991"/>
            <a:ext cx="100988" cy="1620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F7F6B98-5FE3-27C6-D3EE-B3B22F333804}"/>
              </a:ext>
            </a:extLst>
          </p:cNvPr>
          <p:cNvSpPr txBox="1"/>
          <p:nvPr/>
        </p:nvSpPr>
        <p:spPr>
          <a:xfrm>
            <a:off x="2223521" y="2271878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D125D05-23A8-1957-CD40-4D7FDBEA9247}"/>
              </a:ext>
            </a:extLst>
          </p:cNvPr>
          <p:cNvSpPr txBox="1"/>
          <p:nvPr/>
        </p:nvSpPr>
        <p:spPr>
          <a:xfrm>
            <a:off x="1705454" y="2392420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D98EA25-1017-79AF-F306-781D7F0DB619}"/>
              </a:ext>
            </a:extLst>
          </p:cNvPr>
          <p:cNvSpPr txBox="1"/>
          <p:nvPr/>
        </p:nvSpPr>
        <p:spPr>
          <a:xfrm>
            <a:off x="1187387" y="2512963"/>
            <a:ext cx="316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DBD89A-F19C-1EF7-AB1A-35EF4F588725}"/>
              </a:ext>
            </a:extLst>
          </p:cNvPr>
          <p:cNvSpPr/>
          <p:nvPr/>
        </p:nvSpPr>
        <p:spPr>
          <a:xfrm rot="202132">
            <a:off x="3892121" y="2948922"/>
            <a:ext cx="3302390" cy="267025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925 w 4008456"/>
              <a:gd name="connsiteY0" fmla="*/ 43678 h 245747"/>
              <a:gd name="connsiteX1" fmla="*/ 2016402 w 4008456"/>
              <a:gd name="connsiteY1" fmla="*/ 26991 h 245747"/>
              <a:gd name="connsiteX2" fmla="*/ 4008456 w 4008456"/>
              <a:gd name="connsiteY2" fmla="*/ 36206 h 245747"/>
              <a:gd name="connsiteX3" fmla="*/ 1694693 w 4008456"/>
              <a:gd name="connsiteY3" fmla="*/ 245741 h 245747"/>
              <a:gd name="connsiteX4" fmla="*/ 1925 w 4008456"/>
              <a:gd name="connsiteY4" fmla="*/ 43678 h 245747"/>
              <a:gd name="connsiteX0" fmla="*/ 2652 w 4009183"/>
              <a:gd name="connsiteY0" fmla="*/ 66809 h 268890"/>
              <a:gd name="connsiteX1" fmla="*/ 2017129 w 4009183"/>
              <a:gd name="connsiteY1" fmla="*/ 50122 h 268890"/>
              <a:gd name="connsiteX2" fmla="*/ 4009183 w 4009183"/>
              <a:gd name="connsiteY2" fmla="*/ 59337 h 268890"/>
              <a:gd name="connsiteX3" fmla="*/ 1695420 w 4009183"/>
              <a:gd name="connsiteY3" fmla="*/ 268872 h 268890"/>
              <a:gd name="connsiteX4" fmla="*/ 2652 w 4009183"/>
              <a:gd name="connsiteY4" fmla="*/ 66809 h 268890"/>
              <a:gd name="connsiteX0" fmla="*/ 2652 w 4009190"/>
              <a:gd name="connsiteY0" fmla="*/ 75524 h 277605"/>
              <a:gd name="connsiteX1" fmla="*/ 2017129 w 4009190"/>
              <a:gd name="connsiteY1" fmla="*/ 58837 h 277605"/>
              <a:gd name="connsiteX2" fmla="*/ 4009183 w 4009190"/>
              <a:gd name="connsiteY2" fmla="*/ 68052 h 277605"/>
              <a:gd name="connsiteX3" fmla="*/ 1695420 w 4009190"/>
              <a:gd name="connsiteY3" fmla="*/ 277587 h 277605"/>
              <a:gd name="connsiteX4" fmla="*/ 2652 w 4009190"/>
              <a:gd name="connsiteY4" fmla="*/ 75524 h 277605"/>
              <a:gd name="connsiteX0" fmla="*/ 2822 w 4426312"/>
              <a:gd name="connsiteY0" fmla="*/ 147620 h 351746"/>
              <a:gd name="connsiteX1" fmla="*/ 2017299 w 4426312"/>
              <a:gd name="connsiteY1" fmla="*/ 130933 h 351746"/>
              <a:gd name="connsiteX2" fmla="*/ 4426306 w 4426312"/>
              <a:gd name="connsiteY2" fmla="*/ 51884 h 351746"/>
              <a:gd name="connsiteX3" fmla="*/ 1695590 w 4426312"/>
              <a:gd name="connsiteY3" fmla="*/ 349683 h 351746"/>
              <a:gd name="connsiteX4" fmla="*/ 2822 w 4426312"/>
              <a:gd name="connsiteY4" fmla="*/ 147620 h 351746"/>
              <a:gd name="connsiteX0" fmla="*/ 2822 w 4429283"/>
              <a:gd name="connsiteY0" fmla="*/ 147620 h 351746"/>
              <a:gd name="connsiteX1" fmla="*/ 2017299 w 4429283"/>
              <a:gd name="connsiteY1" fmla="*/ 130933 h 351746"/>
              <a:gd name="connsiteX2" fmla="*/ 4426306 w 4429283"/>
              <a:gd name="connsiteY2" fmla="*/ 51884 h 351746"/>
              <a:gd name="connsiteX3" fmla="*/ 1695590 w 4429283"/>
              <a:gd name="connsiteY3" fmla="*/ 349683 h 351746"/>
              <a:gd name="connsiteX4" fmla="*/ 2822 w 4429283"/>
              <a:gd name="connsiteY4" fmla="*/ 147620 h 351746"/>
              <a:gd name="connsiteX0" fmla="*/ 2881 w 4403187"/>
              <a:gd name="connsiteY0" fmla="*/ 186858 h 356033"/>
              <a:gd name="connsiteX1" fmla="*/ 1991209 w 4403187"/>
              <a:gd name="connsiteY1" fmla="*/ 131885 h 356033"/>
              <a:gd name="connsiteX2" fmla="*/ 4400216 w 4403187"/>
              <a:gd name="connsiteY2" fmla="*/ 52836 h 356033"/>
              <a:gd name="connsiteX3" fmla="*/ 1669500 w 4403187"/>
              <a:gd name="connsiteY3" fmla="*/ 350635 h 356033"/>
              <a:gd name="connsiteX4" fmla="*/ 2881 w 4403187"/>
              <a:gd name="connsiteY4" fmla="*/ 186858 h 35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3187" h="356033">
                <a:moveTo>
                  <a:pt x="2881" y="186858"/>
                </a:moveTo>
                <a:cubicBezTo>
                  <a:pt x="66300" y="46277"/>
                  <a:pt x="1258320" y="154222"/>
                  <a:pt x="1991209" y="131885"/>
                </a:cubicBezTo>
                <a:cubicBezTo>
                  <a:pt x="2724098" y="109548"/>
                  <a:pt x="4403948" y="-94041"/>
                  <a:pt x="4400216" y="52836"/>
                </a:cubicBezTo>
                <a:cubicBezTo>
                  <a:pt x="4492668" y="209981"/>
                  <a:pt x="2402389" y="328298"/>
                  <a:pt x="1669500" y="350635"/>
                </a:cubicBezTo>
                <a:cubicBezTo>
                  <a:pt x="936611" y="372972"/>
                  <a:pt x="-60538" y="327439"/>
                  <a:pt x="2881" y="186858"/>
                </a:cubicBezTo>
                <a:close/>
              </a:path>
            </a:pathLst>
          </a:custGeom>
          <a:solidFill>
            <a:srgbClr val="E86022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C0792A-7F03-502E-B39E-0A5D2288F39B}"/>
              </a:ext>
            </a:extLst>
          </p:cNvPr>
          <p:cNvSpPr/>
          <p:nvPr/>
        </p:nvSpPr>
        <p:spPr>
          <a:xfrm rot="480374">
            <a:off x="2933290" y="3193271"/>
            <a:ext cx="3623857" cy="293510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14936"/>
              <a:gd name="connsiteY0" fmla="*/ 57211 h 192960"/>
              <a:gd name="connsiteX1" fmla="*/ 2004456 w 4014936"/>
              <a:gd name="connsiteY1" fmla="*/ 2493 h 192960"/>
              <a:gd name="connsiteX2" fmla="*/ 4014936 w 4014936"/>
              <a:gd name="connsiteY2" fmla="*/ 57211 h 192960"/>
              <a:gd name="connsiteX3" fmla="*/ 2007468 w 4014936"/>
              <a:gd name="connsiteY3" fmla="*/ 192960 h 192960"/>
              <a:gd name="connsiteX4" fmla="*/ 0 w 4014936"/>
              <a:gd name="connsiteY4" fmla="*/ 57211 h 192960"/>
              <a:gd name="connsiteX0" fmla="*/ 0 w 4014936"/>
              <a:gd name="connsiteY0" fmla="*/ 57211 h 266143"/>
              <a:gd name="connsiteX1" fmla="*/ 2004456 w 4014936"/>
              <a:gd name="connsiteY1" fmla="*/ 2493 h 266143"/>
              <a:gd name="connsiteX2" fmla="*/ 4014936 w 4014936"/>
              <a:gd name="connsiteY2" fmla="*/ 57211 h 266143"/>
              <a:gd name="connsiteX3" fmla="*/ 2003187 w 4014936"/>
              <a:gd name="connsiteY3" fmla="*/ 266143 h 266143"/>
              <a:gd name="connsiteX4" fmla="*/ 0 w 4014936"/>
              <a:gd name="connsiteY4" fmla="*/ 57211 h 266143"/>
              <a:gd name="connsiteX0" fmla="*/ 0 w 4012637"/>
              <a:gd name="connsiteY0" fmla="*/ 97338 h 306736"/>
              <a:gd name="connsiteX1" fmla="*/ 2004456 w 4012637"/>
              <a:gd name="connsiteY1" fmla="*/ 42620 h 306736"/>
              <a:gd name="connsiteX2" fmla="*/ 4012637 w 4012637"/>
              <a:gd name="connsiteY2" fmla="*/ 33273 h 306736"/>
              <a:gd name="connsiteX3" fmla="*/ 2003187 w 4012637"/>
              <a:gd name="connsiteY3" fmla="*/ 306270 h 306736"/>
              <a:gd name="connsiteX4" fmla="*/ 0 w 4012637"/>
              <a:gd name="connsiteY4" fmla="*/ 97338 h 306736"/>
              <a:gd name="connsiteX0" fmla="*/ 0 w 4012780"/>
              <a:gd name="connsiteY0" fmla="*/ 141455 h 350853"/>
              <a:gd name="connsiteX1" fmla="*/ 2004456 w 4012780"/>
              <a:gd name="connsiteY1" fmla="*/ 86737 h 350853"/>
              <a:gd name="connsiteX2" fmla="*/ 4012637 w 4012780"/>
              <a:gd name="connsiteY2" fmla="*/ 77390 h 350853"/>
              <a:gd name="connsiteX3" fmla="*/ 2003187 w 4012780"/>
              <a:gd name="connsiteY3" fmla="*/ 350387 h 350853"/>
              <a:gd name="connsiteX4" fmla="*/ 0 w 4012780"/>
              <a:gd name="connsiteY4" fmla="*/ 141455 h 350853"/>
              <a:gd name="connsiteX0" fmla="*/ 0 w 4012780"/>
              <a:gd name="connsiteY0" fmla="*/ 141455 h 350853"/>
              <a:gd name="connsiteX1" fmla="*/ 2004456 w 4012780"/>
              <a:gd name="connsiteY1" fmla="*/ 86737 h 350853"/>
              <a:gd name="connsiteX2" fmla="*/ 4012637 w 4012780"/>
              <a:gd name="connsiteY2" fmla="*/ 77390 h 350853"/>
              <a:gd name="connsiteX3" fmla="*/ 2003187 w 4012780"/>
              <a:gd name="connsiteY3" fmla="*/ 350387 h 350853"/>
              <a:gd name="connsiteX4" fmla="*/ 0 w 4012780"/>
              <a:gd name="connsiteY4" fmla="*/ 141455 h 350853"/>
              <a:gd name="connsiteX0" fmla="*/ 53 w 4012833"/>
              <a:gd name="connsiteY0" fmla="*/ 141455 h 351284"/>
              <a:gd name="connsiteX1" fmla="*/ 2004509 w 4012833"/>
              <a:gd name="connsiteY1" fmla="*/ 86737 h 351284"/>
              <a:gd name="connsiteX2" fmla="*/ 4012690 w 4012833"/>
              <a:gd name="connsiteY2" fmla="*/ 77390 h 351284"/>
              <a:gd name="connsiteX3" fmla="*/ 2003240 w 4012833"/>
              <a:gd name="connsiteY3" fmla="*/ 350387 h 351284"/>
              <a:gd name="connsiteX4" fmla="*/ 53 w 4012833"/>
              <a:gd name="connsiteY4" fmla="*/ 141455 h 351284"/>
              <a:gd name="connsiteX0" fmla="*/ 59 w 4802387"/>
              <a:gd name="connsiteY0" fmla="*/ 220002 h 433168"/>
              <a:gd name="connsiteX1" fmla="*/ 2004515 w 4802387"/>
              <a:gd name="connsiteY1" fmla="*/ 165284 h 433168"/>
              <a:gd name="connsiteX2" fmla="*/ 4802291 w 4802387"/>
              <a:gd name="connsiteY2" fmla="*/ 60941 h 433168"/>
              <a:gd name="connsiteX3" fmla="*/ 2003246 w 4802387"/>
              <a:gd name="connsiteY3" fmla="*/ 428934 h 433168"/>
              <a:gd name="connsiteX4" fmla="*/ 59 w 4802387"/>
              <a:gd name="connsiteY4" fmla="*/ 220002 h 433168"/>
              <a:gd name="connsiteX0" fmla="*/ 59 w 4831545"/>
              <a:gd name="connsiteY0" fmla="*/ 189298 h 401007"/>
              <a:gd name="connsiteX1" fmla="*/ 2004515 w 4831545"/>
              <a:gd name="connsiteY1" fmla="*/ 134580 h 401007"/>
              <a:gd name="connsiteX2" fmla="*/ 4831450 w 4831545"/>
              <a:gd name="connsiteY2" fmla="*/ 66283 h 401007"/>
              <a:gd name="connsiteX3" fmla="*/ 2003246 w 4831545"/>
              <a:gd name="connsiteY3" fmla="*/ 398230 h 401007"/>
              <a:gd name="connsiteX4" fmla="*/ 59 w 4831545"/>
              <a:gd name="connsiteY4" fmla="*/ 189298 h 401007"/>
              <a:gd name="connsiteX0" fmla="*/ 1 w 4831487"/>
              <a:gd name="connsiteY0" fmla="*/ 179015 h 389444"/>
              <a:gd name="connsiteX1" fmla="*/ 2005444 w 4831487"/>
              <a:gd name="connsiteY1" fmla="*/ 188394 h 389444"/>
              <a:gd name="connsiteX2" fmla="*/ 4831392 w 4831487"/>
              <a:gd name="connsiteY2" fmla="*/ 56000 h 389444"/>
              <a:gd name="connsiteX3" fmla="*/ 2003188 w 4831487"/>
              <a:gd name="connsiteY3" fmla="*/ 387947 h 389444"/>
              <a:gd name="connsiteX4" fmla="*/ 1 w 4831487"/>
              <a:gd name="connsiteY4" fmla="*/ 179015 h 389444"/>
              <a:gd name="connsiteX0" fmla="*/ 323 w 4831809"/>
              <a:gd name="connsiteY0" fmla="*/ 179015 h 391347"/>
              <a:gd name="connsiteX1" fmla="*/ 2005766 w 4831809"/>
              <a:gd name="connsiteY1" fmla="*/ 188394 h 391347"/>
              <a:gd name="connsiteX2" fmla="*/ 4831714 w 4831809"/>
              <a:gd name="connsiteY2" fmla="*/ 56000 h 391347"/>
              <a:gd name="connsiteX3" fmla="*/ 2003510 w 4831809"/>
              <a:gd name="connsiteY3" fmla="*/ 387947 h 391347"/>
              <a:gd name="connsiteX4" fmla="*/ 323 w 4831809"/>
              <a:gd name="connsiteY4" fmla="*/ 179015 h 39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1809" h="391347">
                <a:moveTo>
                  <a:pt x="323" y="179015"/>
                </a:moveTo>
                <a:cubicBezTo>
                  <a:pt x="23455" y="22111"/>
                  <a:pt x="1200534" y="208896"/>
                  <a:pt x="2005766" y="188394"/>
                </a:cubicBezTo>
                <a:cubicBezTo>
                  <a:pt x="2810998" y="167892"/>
                  <a:pt x="4847888" y="-118240"/>
                  <a:pt x="4831714" y="56000"/>
                </a:cubicBezTo>
                <a:cubicBezTo>
                  <a:pt x="4841863" y="193767"/>
                  <a:pt x="2808742" y="367445"/>
                  <a:pt x="2003510" y="387947"/>
                </a:cubicBezTo>
                <a:cubicBezTo>
                  <a:pt x="1198278" y="408449"/>
                  <a:pt x="-22809" y="335919"/>
                  <a:pt x="323" y="179015"/>
                </a:cubicBezTo>
                <a:close/>
              </a:path>
            </a:pathLst>
          </a:custGeom>
          <a:solidFill>
            <a:srgbClr val="477FEF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1">
            <a:extLst>
              <a:ext uri="{FF2B5EF4-FFF2-40B4-BE49-F238E27FC236}">
                <a16:creationId xmlns:a16="http://schemas.microsoft.com/office/drawing/2014/main" id="{7A707CB0-9CDB-5E0D-8757-7C0DC96D02A5}"/>
              </a:ext>
            </a:extLst>
          </p:cNvPr>
          <p:cNvSpPr/>
          <p:nvPr/>
        </p:nvSpPr>
        <p:spPr>
          <a:xfrm rot="740093">
            <a:off x="1839389" y="3272785"/>
            <a:ext cx="3144412" cy="346439"/>
          </a:xfrm>
          <a:custGeom>
            <a:avLst/>
            <a:gdLst>
              <a:gd name="connsiteX0" fmla="*/ 0 w 4014936"/>
              <a:gd name="connsiteY0" fmla="*/ 135749 h 271497"/>
              <a:gd name="connsiteX1" fmla="*/ 2007468 w 4014936"/>
              <a:gd name="connsiteY1" fmla="*/ 0 h 271497"/>
              <a:gd name="connsiteX2" fmla="*/ 4014936 w 4014936"/>
              <a:gd name="connsiteY2" fmla="*/ 135749 h 271497"/>
              <a:gd name="connsiteX3" fmla="*/ 2007468 w 4014936"/>
              <a:gd name="connsiteY3" fmla="*/ 271498 h 271497"/>
              <a:gd name="connsiteX4" fmla="*/ 0 w 4014936"/>
              <a:gd name="connsiteY4" fmla="*/ 135749 h 271497"/>
              <a:gd name="connsiteX0" fmla="*/ 0 w 4003728"/>
              <a:gd name="connsiteY0" fmla="*/ 138170 h 274733"/>
              <a:gd name="connsiteX1" fmla="*/ 2007468 w 4003728"/>
              <a:gd name="connsiteY1" fmla="*/ 2421 h 274733"/>
              <a:gd name="connsiteX2" fmla="*/ 4003728 w 4003728"/>
              <a:gd name="connsiteY2" fmla="*/ 83074 h 274733"/>
              <a:gd name="connsiteX3" fmla="*/ 2007468 w 4003728"/>
              <a:gd name="connsiteY3" fmla="*/ 273919 h 274733"/>
              <a:gd name="connsiteX4" fmla="*/ 0 w 4003728"/>
              <a:gd name="connsiteY4" fmla="*/ 138170 h 274733"/>
              <a:gd name="connsiteX0" fmla="*/ 0 w 4006531"/>
              <a:gd name="connsiteY0" fmla="*/ 88249 h 271632"/>
              <a:gd name="connsiteX1" fmla="*/ 2010271 w 4006531"/>
              <a:gd name="connsiteY1" fmla="*/ 124 h 271632"/>
              <a:gd name="connsiteX2" fmla="*/ 4006531 w 4006531"/>
              <a:gd name="connsiteY2" fmla="*/ 80777 h 271632"/>
              <a:gd name="connsiteX3" fmla="*/ 2010271 w 4006531"/>
              <a:gd name="connsiteY3" fmla="*/ 271622 h 271632"/>
              <a:gd name="connsiteX4" fmla="*/ 0 w 4006531"/>
              <a:gd name="connsiteY4" fmla="*/ 88249 h 271632"/>
              <a:gd name="connsiteX0" fmla="*/ 0 w 4006531"/>
              <a:gd name="connsiteY0" fmla="*/ 43678 h 227058"/>
              <a:gd name="connsiteX1" fmla="*/ 2014477 w 4006531"/>
              <a:gd name="connsiteY1" fmla="*/ 26991 h 227058"/>
              <a:gd name="connsiteX2" fmla="*/ 4006531 w 4006531"/>
              <a:gd name="connsiteY2" fmla="*/ 36206 h 227058"/>
              <a:gd name="connsiteX3" fmla="*/ 2010271 w 4006531"/>
              <a:gd name="connsiteY3" fmla="*/ 227051 h 227058"/>
              <a:gd name="connsiteX4" fmla="*/ 0 w 4006531"/>
              <a:gd name="connsiteY4" fmla="*/ 43678 h 227058"/>
              <a:gd name="connsiteX0" fmla="*/ 1061 w 4007592"/>
              <a:gd name="connsiteY0" fmla="*/ 43678 h 393554"/>
              <a:gd name="connsiteX1" fmla="*/ 2015538 w 4007592"/>
              <a:gd name="connsiteY1" fmla="*/ 26991 h 393554"/>
              <a:gd name="connsiteX2" fmla="*/ 4007592 w 4007592"/>
              <a:gd name="connsiteY2" fmla="*/ 36206 h 393554"/>
              <a:gd name="connsiteX3" fmla="*/ 1771008 w 4007592"/>
              <a:gd name="connsiteY3" fmla="*/ 393551 h 393554"/>
              <a:gd name="connsiteX4" fmla="*/ 1061 w 4007592"/>
              <a:gd name="connsiteY4" fmla="*/ 43678 h 393554"/>
              <a:gd name="connsiteX0" fmla="*/ 1063 w 4026278"/>
              <a:gd name="connsiteY0" fmla="*/ 36389 h 386839"/>
              <a:gd name="connsiteX1" fmla="*/ 2015540 w 4026278"/>
              <a:gd name="connsiteY1" fmla="*/ 19702 h 386839"/>
              <a:gd name="connsiteX2" fmla="*/ 4026278 w 4026278"/>
              <a:gd name="connsiteY2" fmla="*/ 114362 h 386839"/>
              <a:gd name="connsiteX3" fmla="*/ 1771010 w 4026278"/>
              <a:gd name="connsiteY3" fmla="*/ 386262 h 386839"/>
              <a:gd name="connsiteX4" fmla="*/ 1063 w 4026278"/>
              <a:gd name="connsiteY4" fmla="*/ 36389 h 386839"/>
              <a:gd name="connsiteX0" fmla="*/ 801 w 4026016"/>
              <a:gd name="connsiteY0" fmla="*/ 5711 h 356161"/>
              <a:gd name="connsiteX1" fmla="*/ 1982013 w 4026016"/>
              <a:gd name="connsiteY1" fmla="*/ 134666 h 356161"/>
              <a:gd name="connsiteX2" fmla="*/ 4026016 w 4026016"/>
              <a:gd name="connsiteY2" fmla="*/ 83684 h 356161"/>
              <a:gd name="connsiteX3" fmla="*/ 1770748 w 4026016"/>
              <a:gd name="connsiteY3" fmla="*/ 355584 h 356161"/>
              <a:gd name="connsiteX4" fmla="*/ 801 w 4026016"/>
              <a:gd name="connsiteY4" fmla="*/ 5711 h 356161"/>
              <a:gd name="connsiteX0" fmla="*/ 5911 w 4031126"/>
              <a:gd name="connsiteY0" fmla="*/ 45213 h 395663"/>
              <a:gd name="connsiteX1" fmla="*/ 1987123 w 4031126"/>
              <a:gd name="connsiteY1" fmla="*/ 174168 h 395663"/>
              <a:gd name="connsiteX2" fmla="*/ 4031126 w 4031126"/>
              <a:gd name="connsiteY2" fmla="*/ 123186 h 395663"/>
              <a:gd name="connsiteX3" fmla="*/ 1775858 w 4031126"/>
              <a:gd name="connsiteY3" fmla="*/ 395086 h 395663"/>
              <a:gd name="connsiteX4" fmla="*/ 5911 w 4031126"/>
              <a:gd name="connsiteY4" fmla="*/ 45213 h 395663"/>
              <a:gd name="connsiteX0" fmla="*/ 5911 w 4031208"/>
              <a:gd name="connsiteY0" fmla="*/ 45213 h 395663"/>
              <a:gd name="connsiteX1" fmla="*/ 1987123 w 4031208"/>
              <a:gd name="connsiteY1" fmla="*/ 174168 h 395663"/>
              <a:gd name="connsiteX2" fmla="*/ 4031126 w 4031208"/>
              <a:gd name="connsiteY2" fmla="*/ 123186 h 395663"/>
              <a:gd name="connsiteX3" fmla="*/ 1775858 w 4031208"/>
              <a:gd name="connsiteY3" fmla="*/ 395086 h 395663"/>
              <a:gd name="connsiteX4" fmla="*/ 5911 w 4031208"/>
              <a:gd name="connsiteY4" fmla="*/ 45213 h 395663"/>
              <a:gd name="connsiteX0" fmla="*/ 5911 w 4031208"/>
              <a:gd name="connsiteY0" fmla="*/ 45213 h 395934"/>
              <a:gd name="connsiteX1" fmla="*/ 1987123 w 4031208"/>
              <a:gd name="connsiteY1" fmla="*/ 174168 h 395934"/>
              <a:gd name="connsiteX2" fmla="*/ 4031126 w 4031208"/>
              <a:gd name="connsiteY2" fmla="*/ 123186 h 395934"/>
              <a:gd name="connsiteX3" fmla="*/ 1775858 w 4031208"/>
              <a:gd name="connsiteY3" fmla="*/ 395086 h 395934"/>
              <a:gd name="connsiteX4" fmla="*/ 5911 w 4031208"/>
              <a:gd name="connsiteY4" fmla="*/ 45213 h 395934"/>
              <a:gd name="connsiteX0" fmla="*/ 5348 w 4192549"/>
              <a:gd name="connsiteY0" fmla="*/ 38949 h 461919"/>
              <a:gd name="connsiteX1" fmla="*/ 2148462 w 4192549"/>
              <a:gd name="connsiteY1" fmla="*/ 238310 h 461919"/>
              <a:gd name="connsiteX2" fmla="*/ 4192465 w 4192549"/>
              <a:gd name="connsiteY2" fmla="*/ 187328 h 461919"/>
              <a:gd name="connsiteX3" fmla="*/ 1937197 w 4192549"/>
              <a:gd name="connsiteY3" fmla="*/ 459228 h 461919"/>
              <a:gd name="connsiteX4" fmla="*/ 5348 w 4192549"/>
              <a:gd name="connsiteY4" fmla="*/ 38949 h 46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549" h="461919">
                <a:moveTo>
                  <a:pt x="5348" y="38949"/>
                </a:moveTo>
                <a:cubicBezTo>
                  <a:pt x="105621" y="-109769"/>
                  <a:pt x="1450609" y="213580"/>
                  <a:pt x="2148462" y="238310"/>
                </a:cubicBezTo>
                <a:cubicBezTo>
                  <a:pt x="2846315" y="263040"/>
                  <a:pt x="4204851" y="20116"/>
                  <a:pt x="4192465" y="187328"/>
                </a:cubicBezTo>
                <a:cubicBezTo>
                  <a:pt x="4199985" y="333909"/>
                  <a:pt x="2635050" y="483958"/>
                  <a:pt x="1937197" y="459228"/>
                </a:cubicBezTo>
                <a:cubicBezTo>
                  <a:pt x="1239344" y="434498"/>
                  <a:pt x="-94925" y="187667"/>
                  <a:pt x="5348" y="38949"/>
                </a:cubicBezTo>
                <a:close/>
              </a:path>
            </a:pathLst>
          </a:custGeom>
          <a:solidFill>
            <a:srgbClr val="E860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DCEB91-D4E2-F61F-3D9B-635A40BFEE9A}"/>
              </a:ext>
            </a:extLst>
          </p:cNvPr>
          <p:cNvSpPr txBox="1"/>
          <p:nvPr/>
        </p:nvSpPr>
        <p:spPr>
          <a:xfrm>
            <a:off x="3712872" y="2996395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4D4C32-12D8-2651-F44B-24BC7FCCD478}"/>
              </a:ext>
            </a:extLst>
          </p:cNvPr>
          <p:cNvSpPr txBox="1"/>
          <p:nvPr/>
        </p:nvSpPr>
        <p:spPr>
          <a:xfrm>
            <a:off x="3191987" y="3401668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189B9F-BFD6-6B03-2788-EB9106BAE111}"/>
              </a:ext>
            </a:extLst>
          </p:cNvPr>
          <p:cNvSpPr txBox="1"/>
          <p:nvPr/>
        </p:nvSpPr>
        <p:spPr>
          <a:xfrm>
            <a:off x="2853573" y="3356359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D83CD1-C4D8-FCA5-46A9-6BF58ADCB6D1}"/>
              </a:ext>
            </a:extLst>
          </p:cNvPr>
          <p:cNvSpPr txBox="1"/>
          <p:nvPr/>
        </p:nvSpPr>
        <p:spPr>
          <a:xfrm>
            <a:off x="3491025" y="2798822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B69F7D-E3B8-A1FF-0F5A-2D4A407037E5}"/>
              </a:ext>
            </a:extLst>
          </p:cNvPr>
          <p:cNvSpPr txBox="1"/>
          <p:nvPr/>
        </p:nvSpPr>
        <p:spPr>
          <a:xfrm>
            <a:off x="4934740" y="2823417"/>
            <a:ext cx="197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14F6B3-D22B-5355-0C06-4E87A056C129}"/>
              </a:ext>
            </a:extLst>
          </p:cNvPr>
          <p:cNvSpPr txBox="1"/>
          <p:nvPr/>
        </p:nvSpPr>
        <p:spPr>
          <a:xfrm>
            <a:off x="3449829" y="3428247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A7E580-CB01-4A6B-3C12-B3CA1CF02166}"/>
              </a:ext>
            </a:extLst>
          </p:cNvPr>
          <p:cNvSpPr txBox="1"/>
          <p:nvPr/>
        </p:nvSpPr>
        <p:spPr>
          <a:xfrm>
            <a:off x="3720958" y="3452171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A975E6-3F59-074E-696A-CBBB7B7B9E75}"/>
              </a:ext>
            </a:extLst>
          </p:cNvPr>
          <p:cNvSpPr txBox="1"/>
          <p:nvPr/>
        </p:nvSpPr>
        <p:spPr>
          <a:xfrm>
            <a:off x="5159863" y="3470776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8B3201-44E4-6D9C-FB53-D53581405F84}"/>
              </a:ext>
            </a:extLst>
          </p:cNvPr>
          <p:cNvSpPr txBox="1"/>
          <p:nvPr/>
        </p:nvSpPr>
        <p:spPr>
          <a:xfrm>
            <a:off x="5481496" y="3489380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568D13-2102-6A94-5B46-D82CC417F839}"/>
              </a:ext>
            </a:extLst>
          </p:cNvPr>
          <p:cNvSpPr txBox="1"/>
          <p:nvPr/>
        </p:nvSpPr>
        <p:spPr>
          <a:xfrm>
            <a:off x="5236305" y="2830037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AE8DED-580F-EBDF-5821-F8F61876E3B8}"/>
              </a:ext>
            </a:extLst>
          </p:cNvPr>
          <p:cNvSpPr txBox="1"/>
          <p:nvPr/>
        </p:nvSpPr>
        <p:spPr>
          <a:xfrm>
            <a:off x="5453631" y="2824603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CE1E451-3F0B-DBAE-DF76-4924454D40AE}"/>
              </a:ext>
            </a:extLst>
          </p:cNvPr>
          <p:cNvSpPr txBox="1"/>
          <p:nvPr/>
        </p:nvSpPr>
        <p:spPr>
          <a:xfrm>
            <a:off x="5670957" y="2819170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086C98-1CF5-BAF8-F452-E0AE207C1AED}"/>
              </a:ext>
            </a:extLst>
          </p:cNvPr>
          <p:cNvSpPr txBox="1"/>
          <p:nvPr/>
        </p:nvSpPr>
        <p:spPr>
          <a:xfrm>
            <a:off x="5888283" y="2813736"/>
            <a:ext cx="248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BA7A44F-4014-9C8C-757F-592F6BB6D71C}"/>
              </a:ext>
            </a:extLst>
          </p:cNvPr>
          <p:cNvSpPr txBox="1"/>
          <p:nvPr/>
        </p:nvSpPr>
        <p:spPr>
          <a:xfrm>
            <a:off x="2861416" y="3030947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F1BC57E-9D40-119E-95B1-51F2419275FC}"/>
              </a:ext>
            </a:extLst>
          </p:cNvPr>
          <p:cNvSpPr txBox="1"/>
          <p:nvPr/>
        </p:nvSpPr>
        <p:spPr>
          <a:xfrm>
            <a:off x="3127231" y="3065500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8D78F18-9BD9-BE98-3BFA-64F06748477D}"/>
              </a:ext>
            </a:extLst>
          </p:cNvPr>
          <p:cNvSpPr txBox="1"/>
          <p:nvPr/>
        </p:nvSpPr>
        <p:spPr>
          <a:xfrm>
            <a:off x="3393047" y="3100052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95E69F9-82F5-A1F8-34AA-849DF4DC98C9}"/>
              </a:ext>
            </a:extLst>
          </p:cNvPr>
          <p:cNvSpPr txBox="1"/>
          <p:nvPr/>
        </p:nvSpPr>
        <p:spPr>
          <a:xfrm>
            <a:off x="3658863" y="3110680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6FBF83-D095-8A80-076E-8058974A553E}"/>
              </a:ext>
            </a:extLst>
          </p:cNvPr>
          <p:cNvSpPr txBox="1"/>
          <p:nvPr/>
        </p:nvSpPr>
        <p:spPr>
          <a:xfrm>
            <a:off x="5041951" y="3121309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35E91D3-9178-64B1-D5A3-897775A9EE8A}"/>
              </a:ext>
            </a:extLst>
          </p:cNvPr>
          <p:cNvSpPr txBox="1"/>
          <p:nvPr/>
        </p:nvSpPr>
        <p:spPr>
          <a:xfrm>
            <a:off x="5307766" y="3131937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82C3708-3F67-A009-716C-9576CCE2E13D}"/>
              </a:ext>
            </a:extLst>
          </p:cNvPr>
          <p:cNvSpPr txBox="1"/>
          <p:nvPr/>
        </p:nvSpPr>
        <p:spPr>
          <a:xfrm>
            <a:off x="5573582" y="3142565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5DFC2FC-1E06-5877-E661-B1F522C08F15}"/>
              </a:ext>
            </a:extLst>
          </p:cNvPr>
          <p:cNvSpPr txBox="1"/>
          <p:nvPr/>
        </p:nvSpPr>
        <p:spPr>
          <a:xfrm>
            <a:off x="5839398" y="3153193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2C31B09-BAEA-8D0F-CC17-B4F03C27200A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3491025" y="2948863"/>
            <a:ext cx="0" cy="269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F99932F-8DC5-9D31-D734-67A22504B9EA}"/>
              </a:ext>
            </a:extLst>
          </p:cNvPr>
          <p:cNvCxnSpPr>
            <a:cxnSpLocks/>
          </p:cNvCxnSpPr>
          <p:nvPr/>
        </p:nvCxnSpPr>
        <p:spPr>
          <a:xfrm flipV="1">
            <a:off x="5041951" y="2983204"/>
            <a:ext cx="19965" cy="252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6C74939-8E87-FDE2-EC40-3365F32E97DF}"/>
              </a:ext>
            </a:extLst>
          </p:cNvPr>
          <p:cNvCxnSpPr>
            <a:cxnSpLocks/>
          </p:cNvCxnSpPr>
          <p:nvPr/>
        </p:nvCxnSpPr>
        <p:spPr>
          <a:xfrm flipV="1">
            <a:off x="5483207" y="3009784"/>
            <a:ext cx="19965" cy="252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21B84A8-43DF-DAA3-B167-3096D31803B7}"/>
              </a:ext>
            </a:extLst>
          </p:cNvPr>
          <p:cNvCxnSpPr>
            <a:cxnSpLocks/>
          </p:cNvCxnSpPr>
          <p:nvPr/>
        </p:nvCxnSpPr>
        <p:spPr>
          <a:xfrm flipV="1">
            <a:off x="5924462" y="3012440"/>
            <a:ext cx="19965" cy="252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B02B788-56A3-40D5-0821-16CB8DDAB47E}"/>
              </a:ext>
            </a:extLst>
          </p:cNvPr>
          <p:cNvCxnSpPr>
            <a:cxnSpLocks/>
          </p:cNvCxnSpPr>
          <p:nvPr/>
        </p:nvCxnSpPr>
        <p:spPr>
          <a:xfrm flipH="1">
            <a:off x="3169769" y="3254286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1DB297-9BFF-A071-EDCD-53006D445AF6}"/>
              </a:ext>
            </a:extLst>
          </p:cNvPr>
          <p:cNvCxnSpPr>
            <a:cxnSpLocks/>
          </p:cNvCxnSpPr>
          <p:nvPr/>
        </p:nvCxnSpPr>
        <p:spPr>
          <a:xfrm flipH="1">
            <a:off x="3582982" y="3275803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5D263ED-06B4-48D5-B6F0-EEB89EA5CFF9}"/>
              </a:ext>
            </a:extLst>
          </p:cNvPr>
          <p:cNvCxnSpPr>
            <a:cxnSpLocks/>
          </p:cNvCxnSpPr>
          <p:nvPr/>
        </p:nvCxnSpPr>
        <p:spPr>
          <a:xfrm flipH="1">
            <a:off x="5113466" y="3297319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C9CBF85-9B2D-8A98-E9D2-DE3FFDF419BA}"/>
              </a:ext>
            </a:extLst>
          </p:cNvPr>
          <p:cNvCxnSpPr>
            <a:cxnSpLocks/>
          </p:cNvCxnSpPr>
          <p:nvPr/>
        </p:nvCxnSpPr>
        <p:spPr>
          <a:xfrm flipH="1">
            <a:off x="5526679" y="3318836"/>
            <a:ext cx="84459" cy="29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88BC9C7-C012-24EB-A57D-02F672FA44D6}"/>
              </a:ext>
            </a:extLst>
          </p:cNvPr>
          <p:cNvCxnSpPr>
            <a:cxnSpLocks/>
          </p:cNvCxnSpPr>
          <p:nvPr/>
        </p:nvCxnSpPr>
        <p:spPr>
          <a:xfrm flipV="1">
            <a:off x="3721835" y="3486022"/>
            <a:ext cx="110801" cy="2806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6BF756C-8EEE-459B-8226-E19B6654EED4}"/>
              </a:ext>
            </a:extLst>
          </p:cNvPr>
          <p:cNvCxnSpPr>
            <a:cxnSpLocks/>
          </p:cNvCxnSpPr>
          <p:nvPr/>
        </p:nvCxnSpPr>
        <p:spPr>
          <a:xfrm flipV="1">
            <a:off x="3267623" y="3584131"/>
            <a:ext cx="110801" cy="2806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BCD272A8-E37D-01E2-09F9-7C8EED158E9D}"/>
              </a:ext>
            </a:extLst>
          </p:cNvPr>
          <p:cNvSpPr txBox="1"/>
          <p:nvPr/>
        </p:nvSpPr>
        <p:spPr>
          <a:xfrm>
            <a:off x="3403555" y="3636616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3F727FF-ACD9-03EF-845B-45F58ACDA2BD}"/>
              </a:ext>
            </a:extLst>
          </p:cNvPr>
          <p:cNvSpPr txBox="1"/>
          <p:nvPr/>
        </p:nvSpPr>
        <p:spPr>
          <a:xfrm>
            <a:off x="3141127" y="2862604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68B2922-9185-90D8-DDEF-99C5CF88C81C}"/>
              </a:ext>
            </a:extLst>
          </p:cNvPr>
          <p:cNvSpPr txBox="1"/>
          <p:nvPr/>
        </p:nvSpPr>
        <p:spPr>
          <a:xfrm>
            <a:off x="5623960" y="3336245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D45BCDD-1B2C-6F37-6520-47D9BE7C763E}"/>
              </a:ext>
            </a:extLst>
          </p:cNvPr>
          <p:cNvSpPr/>
          <p:nvPr/>
        </p:nvSpPr>
        <p:spPr>
          <a:xfrm>
            <a:off x="3953623" y="2955573"/>
            <a:ext cx="3151583" cy="234142"/>
          </a:xfrm>
          <a:custGeom>
            <a:avLst/>
            <a:gdLst>
              <a:gd name="connsiteX0" fmla="*/ 0 w 3860594"/>
              <a:gd name="connsiteY0" fmla="*/ 163448 h 326895"/>
              <a:gd name="connsiteX1" fmla="*/ 1930297 w 3860594"/>
              <a:gd name="connsiteY1" fmla="*/ 0 h 326895"/>
              <a:gd name="connsiteX2" fmla="*/ 3860594 w 3860594"/>
              <a:gd name="connsiteY2" fmla="*/ 163448 h 326895"/>
              <a:gd name="connsiteX3" fmla="*/ 1930297 w 3860594"/>
              <a:gd name="connsiteY3" fmla="*/ 326896 h 326895"/>
              <a:gd name="connsiteX4" fmla="*/ 0 w 3860594"/>
              <a:gd name="connsiteY4" fmla="*/ 163448 h 326895"/>
              <a:gd name="connsiteX0" fmla="*/ 0 w 3860594"/>
              <a:gd name="connsiteY0" fmla="*/ 63066 h 226514"/>
              <a:gd name="connsiteX1" fmla="*/ 1930297 w 3860594"/>
              <a:gd name="connsiteY1" fmla="*/ 5944 h 226514"/>
              <a:gd name="connsiteX2" fmla="*/ 3860594 w 3860594"/>
              <a:gd name="connsiteY2" fmla="*/ 63066 h 226514"/>
              <a:gd name="connsiteX3" fmla="*/ 1930297 w 3860594"/>
              <a:gd name="connsiteY3" fmla="*/ 226514 h 226514"/>
              <a:gd name="connsiteX4" fmla="*/ 0 w 3860594"/>
              <a:gd name="connsiteY4" fmla="*/ 63066 h 226514"/>
              <a:gd name="connsiteX0" fmla="*/ 2201 w 3862795"/>
              <a:gd name="connsiteY0" fmla="*/ 91490 h 254938"/>
              <a:gd name="connsiteX1" fmla="*/ 1932498 w 3862795"/>
              <a:gd name="connsiteY1" fmla="*/ 34368 h 254938"/>
              <a:gd name="connsiteX2" fmla="*/ 3862795 w 3862795"/>
              <a:gd name="connsiteY2" fmla="*/ 91490 h 254938"/>
              <a:gd name="connsiteX3" fmla="*/ 1932498 w 3862795"/>
              <a:gd name="connsiteY3" fmla="*/ 254938 h 254938"/>
              <a:gd name="connsiteX4" fmla="*/ 2201 w 3862795"/>
              <a:gd name="connsiteY4" fmla="*/ 91490 h 254938"/>
              <a:gd name="connsiteX0" fmla="*/ 2201 w 3862795"/>
              <a:gd name="connsiteY0" fmla="*/ 91490 h 254938"/>
              <a:gd name="connsiteX1" fmla="*/ 1932498 w 3862795"/>
              <a:gd name="connsiteY1" fmla="*/ 34368 h 254938"/>
              <a:gd name="connsiteX2" fmla="*/ 3862795 w 3862795"/>
              <a:gd name="connsiteY2" fmla="*/ 91490 h 254938"/>
              <a:gd name="connsiteX3" fmla="*/ 1932498 w 3862795"/>
              <a:gd name="connsiteY3" fmla="*/ 254938 h 254938"/>
              <a:gd name="connsiteX4" fmla="*/ 2201 w 3862795"/>
              <a:gd name="connsiteY4" fmla="*/ 91490 h 254938"/>
              <a:gd name="connsiteX0" fmla="*/ 1274 w 4202110"/>
              <a:gd name="connsiteY0" fmla="*/ 71370 h 312189"/>
              <a:gd name="connsiteX1" fmla="*/ 2271813 w 4202110"/>
              <a:gd name="connsiteY1" fmla="*/ 88676 h 312189"/>
              <a:gd name="connsiteX2" fmla="*/ 4202110 w 4202110"/>
              <a:gd name="connsiteY2" fmla="*/ 145798 h 312189"/>
              <a:gd name="connsiteX3" fmla="*/ 2271813 w 4202110"/>
              <a:gd name="connsiteY3" fmla="*/ 309246 h 312189"/>
              <a:gd name="connsiteX4" fmla="*/ 1274 w 4202110"/>
              <a:gd name="connsiteY4" fmla="*/ 71370 h 31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2110" h="312189">
                <a:moveTo>
                  <a:pt x="1274" y="71370"/>
                </a:moveTo>
                <a:cubicBezTo>
                  <a:pt x="54436" y="-92982"/>
                  <a:pt x="1571674" y="76271"/>
                  <a:pt x="2271813" y="88676"/>
                </a:cubicBezTo>
                <a:cubicBezTo>
                  <a:pt x="2971952" y="101081"/>
                  <a:pt x="4202110" y="55528"/>
                  <a:pt x="4202110" y="145798"/>
                </a:cubicBezTo>
                <a:cubicBezTo>
                  <a:pt x="4202110" y="299864"/>
                  <a:pt x="2971952" y="321651"/>
                  <a:pt x="2271813" y="309246"/>
                </a:cubicBezTo>
                <a:cubicBezTo>
                  <a:pt x="1571674" y="296841"/>
                  <a:pt x="-51888" y="235722"/>
                  <a:pt x="1274" y="71370"/>
                </a:cubicBezTo>
                <a:close/>
              </a:path>
            </a:pathLst>
          </a:custGeom>
          <a:solidFill>
            <a:srgbClr val="E860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B94C96F-1425-CFB8-F05B-6752B2439EF5}"/>
              </a:ext>
            </a:extLst>
          </p:cNvPr>
          <p:cNvCxnSpPr>
            <a:cxnSpLocks/>
            <a:stCxn id="84" idx="0"/>
          </p:cNvCxnSpPr>
          <p:nvPr/>
        </p:nvCxnSpPr>
        <p:spPr>
          <a:xfrm flipH="1" flipV="1">
            <a:off x="6954998" y="3126136"/>
            <a:ext cx="1061415" cy="5250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B673E99B-D8F8-83A5-FA3A-57C6E578DC35}"/>
              </a:ext>
            </a:extLst>
          </p:cNvPr>
          <p:cNvSpPr txBox="1"/>
          <p:nvPr/>
        </p:nvSpPr>
        <p:spPr>
          <a:xfrm>
            <a:off x="7160249" y="3651145"/>
            <a:ext cx="1712328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EXB. Flow Outward</a:t>
            </a:r>
          </a:p>
          <a:p>
            <a:r>
              <a:rPr lang="en-US" sz="1350" dirty="0"/>
              <a:t>Brings hot plasma </a:t>
            </a:r>
          </a:p>
        </p:txBody>
      </p:sp>
      <p:sp>
        <p:nvSpPr>
          <p:cNvPr id="89" name="Oval 78">
            <a:extLst>
              <a:ext uri="{FF2B5EF4-FFF2-40B4-BE49-F238E27FC236}">
                <a16:creationId xmlns:a16="http://schemas.microsoft.com/office/drawing/2014/main" id="{C68DFAC9-67ED-F585-4700-202B9A409016}"/>
              </a:ext>
            </a:extLst>
          </p:cNvPr>
          <p:cNvSpPr/>
          <p:nvPr/>
        </p:nvSpPr>
        <p:spPr>
          <a:xfrm rot="354556">
            <a:off x="2641707" y="3172324"/>
            <a:ext cx="3859193" cy="292328"/>
          </a:xfrm>
          <a:custGeom>
            <a:avLst/>
            <a:gdLst>
              <a:gd name="connsiteX0" fmla="*/ 0 w 3860594"/>
              <a:gd name="connsiteY0" fmla="*/ 163448 h 326895"/>
              <a:gd name="connsiteX1" fmla="*/ 1930297 w 3860594"/>
              <a:gd name="connsiteY1" fmla="*/ 0 h 326895"/>
              <a:gd name="connsiteX2" fmla="*/ 3860594 w 3860594"/>
              <a:gd name="connsiteY2" fmla="*/ 163448 h 326895"/>
              <a:gd name="connsiteX3" fmla="*/ 1930297 w 3860594"/>
              <a:gd name="connsiteY3" fmla="*/ 326896 h 326895"/>
              <a:gd name="connsiteX4" fmla="*/ 0 w 3860594"/>
              <a:gd name="connsiteY4" fmla="*/ 163448 h 326895"/>
              <a:gd name="connsiteX0" fmla="*/ 0 w 3860594"/>
              <a:gd name="connsiteY0" fmla="*/ 63066 h 226514"/>
              <a:gd name="connsiteX1" fmla="*/ 1930297 w 3860594"/>
              <a:gd name="connsiteY1" fmla="*/ 5944 h 226514"/>
              <a:gd name="connsiteX2" fmla="*/ 3860594 w 3860594"/>
              <a:gd name="connsiteY2" fmla="*/ 63066 h 226514"/>
              <a:gd name="connsiteX3" fmla="*/ 1930297 w 3860594"/>
              <a:gd name="connsiteY3" fmla="*/ 226514 h 226514"/>
              <a:gd name="connsiteX4" fmla="*/ 0 w 3860594"/>
              <a:gd name="connsiteY4" fmla="*/ 63066 h 226514"/>
              <a:gd name="connsiteX0" fmla="*/ 2201 w 3862795"/>
              <a:gd name="connsiteY0" fmla="*/ 91490 h 254938"/>
              <a:gd name="connsiteX1" fmla="*/ 1932498 w 3862795"/>
              <a:gd name="connsiteY1" fmla="*/ 34368 h 254938"/>
              <a:gd name="connsiteX2" fmla="*/ 3862795 w 3862795"/>
              <a:gd name="connsiteY2" fmla="*/ 91490 h 254938"/>
              <a:gd name="connsiteX3" fmla="*/ 1932498 w 3862795"/>
              <a:gd name="connsiteY3" fmla="*/ 254938 h 254938"/>
              <a:gd name="connsiteX4" fmla="*/ 2201 w 3862795"/>
              <a:gd name="connsiteY4" fmla="*/ 91490 h 254938"/>
              <a:gd name="connsiteX0" fmla="*/ 2201 w 3862795"/>
              <a:gd name="connsiteY0" fmla="*/ 91490 h 254938"/>
              <a:gd name="connsiteX1" fmla="*/ 1932498 w 3862795"/>
              <a:gd name="connsiteY1" fmla="*/ 34368 h 254938"/>
              <a:gd name="connsiteX2" fmla="*/ 3862795 w 3862795"/>
              <a:gd name="connsiteY2" fmla="*/ 91490 h 254938"/>
              <a:gd name="connsiteX3" fmla="*/ 1932498 w 3862795"/>
              <a:gd name="connsiteY3" fmla="*/ 254938 h 254938"/>
              <a:gd name="connsiteX4" fmla="*/ 2201 w 3862795"/>
              <a:gd name="connsiteY4" fmla="*/ 91490 h 254938"/>
              <a:gd name="connsiteX0" fmla="*/ 1274 w 4202110"/>
              <a:gd name="connsiteY0" fmla="*/ 71370 h 312189"/>
              <a:gd name="connsiteX1" fmla="*/ 2271813 w 4202110"/>
              <a:gd name="connsiteY1" fmla="*/ 88676 h 312189"/>
              <a:gd name="connsiteX2" fmla="*/ 4202110 w 4202110"/>
              <a:gd name="connsiteY2" fmla="*/ 145798 h 312189"/>
              <a:gd name="connsiteX3" fmla="*/ 2271813 w 4202110"/>
              <a:gd name="connsiteY3" fmla="*/ 309246 h 312189"/>
              <a:gd name="connsiteX4" fmla="*/ 1274 w 4202110"/>
              <a:gd name="connsiteY4" fmla="*/ 71370 h 312189"/>
              <a:gd name="connsiteX0" fmla="*/ 1357 w 4813415"/>
              <a:gd name="connsiteY0" fmla="*/ 68474 h 306378"/>
              <a:gd name="connsiteX1" fmla="*/ 2271896 w 4813415"/>
              <a:gd name="connsiteY1" fmla="*/ 85780 h 306378"/>
              <a:gd name="connsiteX2" fmla="*/ 4813415 w 4813415"/>
              <a:gd name="connsiteY2" fmla="*/ 58260 h 306378"/>
              <a:gd name="connsiteX3" fmla="*/ 2271896 w 4813415"/>
              <a:gd name="connsiteY3" fmla="*/ 306350 h 306378"/>
              <a:gd name="connsiteX4" fmla="*/ 1357 w 4813415"/>
              <a:gd name="connsiteY4" fmla="*/ 68474 h 306378"/>
              <a:gd name="connsiteX0" fmla="*/ 1153 w 5145590"/>
              <a:gd name="connsiteY0" fmla="*/ 53680 h 389771"/>
              <a:gd name="connsiteX1" fmla="*/ 2604071 w 5145590"/>
              <a:gd name="connsiteY1" fmla="*/ 167911 h 389771"/>
              <a:gd name="connsiteX2" fmla="*/ 5145590 w 5145590"/>
              <a:gd name="connsiteY2" fmla="*/ 140391 h 389771"/>
              <a:gd name="connsiteX3" fmla="*/ 2604071 w 5145590"/>
              <a:gd name="connsiteY3" fmla="*/ 388481 h 389771"/>
              <a:gd name="connsiteX4" fmla="*/ 1153 w 5145590"/>
              <a:gd name="connsiteY4" fmla="*/ 53680 h 3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5590" h="389771">
                <a:moveTo>
                  <a:pt x="1153" y="53680"/>
                </a:moveTo>
                <a:cubicBezTo>
                  <a:pt x="54315" y="-110672"/>
                  <a:pt x="1746665" y="153459"/>
                  <a:pt x="2604071" y="167911"/>
                </a:cubicBezTo>
                <a:cubicBezTo>
                  <a:pt x="3461477" y="182363"/>
                  <a:pt x="5145590" y="50121"/>
                  <a:pt x="5145590" y="140391"/>
                </a:cubicBezTo>
                <a:cubicBezTo>
                  <a:pt x="5145590" y="294457"/>
                  <a:pt x="3461477" y="402933"/>
                  <a:pt x="2604071" y="388481"/>
                </a:cubicBezTo>
                <a:cubicBezTo>
                  <a:pt x="1746665" y="374029"/>
                  <a:pt x="-52009" y="218032"/>
                  <a:pt x="1153" y="53680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E03C911-231D-897B-F27A-67556301B025}"/>
              </a:ext>
            </a:extLst>
          </p:cNvPr>
          <p:cNvCxnSpPr>
            <a:cxnSpLocks/>
          </p:cNvCxnSpPr>
          <p:nvPr/>
        </p:nvCxnSpPr>
        <p:spPr>
          <a:xfrm flipH="1" flipV="1">
            <a:off x="6391471" y="3535492"/>
            <a:ext cx="713735" cy="669861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602A7DA5-E4FA-7637-FB0D-85E999E5FBB2}"/>
              </a:ext>
            </a:extLst>
          </p:cNvPr>
          <p:cNvSpPr txBox="1"/>
          <p:nvPr/>
        </p:nvSpPr>
        <p:spPr>
          <a:xfrm>
            <a:off x="6596722" y="4205353"/>
            <a:ext cx="1640193" cy="507831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EXB. Flow Inward</a:t>
            </a:r>
          </a:p>
          <a:p>
            <a:r>
              <a:rPr lang="en-US" sz="1350" dirty="0"/>
              <a:t>Brings cold plasma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0C8C233-A606-0973-EBDB-18B67597A651}"/>
              </a:ext>
            </a:extLst>
          </p:cNvPr>
          <p:cNvCxnSpPr>
            <a:cxnSpLocks/>
          </p:cNvCxnSpPr>
          <p:nvPr/>
        </p:nvCxnSpPr>
        <p:spPr>
          <a:xfrm flipH="1">
            <a:off x="5585677" y="3112804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9BCD70B-9E8A-EB11-86C2-5CB20BE5BBEA}"/>
              </a:ext>
            </a:extLst>
          </p:cNvPr>
          <p:cNvCxnSpPr>
            <a:cxnSpLocks/>
          </p:cNvCxnSpPr>
          <p:nvPr/>
        </p:nvCxnSpPr>
        <p:spPr>
          <a:xfrm flipH="1">
            <a:off x="4962096" y="3442236"/>
            <a:ext cx="1220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0BD9E3B-0486-D2A2-4BEB-3EAB4F10ADDC}"/>
              </a:ext>
            </a:extLst>
          </p:cNvPr>
          <p:cNvCxnSpPr>
            <a:cxnSpLocks/>
          </p:cNvCxnSpPr>
          <p:nvPr/>
        </p:nvCxnSpPr>
        <p:spPr>
          <a:xfrm flipH="1" flipV="1">
            <a:off x="3231571" y="3699916"/>
            <a:ext cx="127907" cy="202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D2F65F9-634C-3861-0BB6-AECF353BFEF6}"/>
              </a:ext>
            </a:extLst>
          </p:cNvPr>
          <p:cNvSpPr/>
          <p:nvPr/>
        </p:nvSpPr>
        <p:spPr>
          <a:xfrm>
            <a:off x="3321658" y="2428202"/>
            <a:ext cx="2386109" cy="1756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3E3D671B-A0BC-6FDC-D443-83C14D6BFC84}"/>
              </a:ext>
            </a:extLst>
          </p:cNvPr>
          <p:cNvSpPr/>
          <p:nvPr/>
        </p:nvSpPr>
        <p:spPr>
          <a:xfrm>
            <a:off x="5302405" y="2417390"/>
            <a:ext cx="948414" cy="1651875"/>
          </a:xfrm>
          <a:custGeom>
            <a:avLst/>
            <a:gdLst>
              <a:gd name="connsiteX0" fmla="*/ 0 w 1165663"/>
              <a:gd name="connsiteY0" fmla="*/ 1102750 h 2205500"/>
              <a:gd name="connsiteX1" fmla="*/ 582832 w 1165663"/>
              <a:gd name="connsiteY1" fmla="*/ 0 h 2205500"/>
              <a:gd name="connsiteX2" fmla="*/ 1165664 w 1165663"/>
              <a:gd name="connsiteY2" fmla="*/ 1102750 h 2205500"/>
              <a:gd name="connsiteX3" fmla="*/ 582832 w 1165663"/>
              <a:gd name="connsiteY3" fmla="*/ 2205500 h 2205500"/>
              <a:gd name="connsiteX4" fmla="*/ 0 w 1165663"/>
              <a:gd name="connsiteY4" fmla="*/ 1102750 h 2205500"/>
              <a:gd name="connsiteX0" fmla="*/ 0 w 1219245"/>
              <a:gd name="connsiteY0" fmla="*/ 1106303 h 2209053"/>
              <a:gd name="connsiteX1" fmla="*/ 582832 w 1219245"/>
              <a:gd name="connsiteY1" fmla="*/ 3553 h 2209053"/>
              <a:gd name="connsiteX2" fmla="*/ 1127035 w 1219245"/>
              <a:gd name="connsiteY2" fmla="*/ 766638 h 2209053"/>
              <a:gd name="connsiteX3" fmla="*/ 1165664 w 1219245"/>
              <a:gd name="connsiteY3" fmla="*/ 1106303 h 2209053"/>
              <a:gd name="connsiteX4" fmla="*/ 582832 w 1219245"/>
              <a:gd name="connsiteY4" fmla="*/ 2209053 h 2209053"/>
              <a:gd name="connsiteX5" fmla="*/ 0 w 1219245"/>
              <a:gd name="connsiteY5" fmla="*/ 1106303 h 2209053"/>
              <a:gd name="connsiteX0" fmla="*/ 0 w 1304974"/>
              <a:gd name="connsiteY0" fmla="*/ 1106303 h 2209053"/>
              <a:gd name="connsiteX1" fmla="*/ 582832 w 1304974"/>
              <a:gd name="connsiteY1" fmla="*/ 3553 h 2209053"/>
              <a:gd name="connsiteX2" fmla="*/ 1127035 w 1304974"/>
              <a:gd name="connsiteY2" fmla="*/ 766638 h 2209053"/>
              <a:gd name="connsiteX3" fmla="*/ 1165664 w 1304974"/>
              <a:gd name="connsiteY3" fmla="*/ 1106303 h 2209053"/>
              <a:gd name="connsiteX4" fmla="*/ 582832 w 1304974"/>
              <a:gd name="connsiteY4" fmla="*/ 2209053 h 2209053"/>
              <a:gd name="connsiteX5" fmla="*/ 0 w 1304974"/>
              <a:gd name="connsiteY5" fmla="*/ 1106303 h 2209053"/>
              <a:gd name="connsiteX0" fmla="*/ 0 w 1242983"/>
              <a:gd name="connsiteY0" fmla="*/ 1106303 h 2209053"/>
              <a:gd name="connsiteX1" fmla="*/ 582832 w 1242983"/>
              <a:gd name="connsiteY1" fmla="*/ 3553 h 2209053"/>
              <a:gd name="connsiteX2" fmla="*/ 1127035 w 1242983"/>
              <a:gd name="connsiteY2" fmla="*/ 766638 h 2209053"/>
              <a:gd name="connsiteX3" fmla="*/ 1165664 w 1242983"/>
              <a:gd name="connsiteY3" fmla="*/ 1106303 h 2209053"/>
              <a:gd name="connsiteX4" fmla="*/ 582832 w 1242983"/>
              <a:gd name="connsiteY4" fmla="*/ 2209053 h 2209053"/>
              <a:gd name="connsiteX5" fmla="*/ 0 w 1242983"/>
              <a:gd name="connsiteY5" fmla="*/ 1106303 h 2209053"/>
              <a:gd name="connsiteX0" fmla="*/ 0 w 1242983"/>
              <a:gd name="connsiteY0" fmla="*/ 1102952 h 2205702"/>
              <a:gd name="connsiteX1" fmla="*/ 582832 w 1242983"/>
              <a:gd name="connsiteY1" fmla="*/ 202 h 2205702"/>
              <a:gd name="connsiteX2" fmla="*/ 1127035 w 1242983"/>
              <a:gd name="connsiteY2" fmla="*/ 763287 h 2205702"/>
              <a:gd name="connsiteX3" fmla="*/ 1165664 w 1242983"/>
              <a:gd name="connsiteY3" fmla="*/ 1102952 h 2205702"/>
              <a:gd name="connsiteX4" fmla="*/ 582832 w 1242983"/>
              <a:gd name="connsiteY4" fmla="*/ 2205702 h 2205702"/>
              <a:gd name="connsiteX5" fmla="*/ 0 w 1242983"/>
              <a:gd name="connsiteY5" fmla="*/ 1102952 h 2205702"/>
              <a:gd name="connsiteX0" fmla="*/ 0 w 1242983"/>
              <a:gd name="connsiteY0" fmla="*/ 1102810 h 2205560"/>
              <a:gd name="connsiteX1" fmla="*/ 582832 w 1242983"/>
              <a:gd name="connsiteY1" fmla="*/ 60 h 2205560"/>
              <a:gd name="connsiteX2" fmla="*/ 1127035 w 1242983"/>
              <a:gd name="connsiteY2" fmla="*/ 763145 h 2205560"/>
              <a:gd name="connsiteX3" fmla="*/ 1165664 w 1242983"/>
              <a:gd name="connsiteY3" fmla="*/ 1102810 h 2205560"/>
              <a:gd name="connsiteX4" fmla="*/ 582832 w 1242983"/>
              <a:gd name="connsiteY4" fmla="*/ 2205560 h 2205560"/>
              <a:gd name="connsiteX5" fmla="*/ 0 w 1242983"/>
              <a:gd name="connsiteY5" fmla="*/ 1102810 h 2205560"/>
              <a:gd name="connsiteX0" fmla="*/ 0 w 1242983"/>
              <a:gd name="connsiteY0" fmla="*/ 1113529 h 2216279"/>
              <a:gd name="connsiteX1" fmla="*/ 582832 w 1242983"/>
              <a:gd name="connsiteY1" fmla="*/ 10779 h 2216279"/>
              <a:gd name="connsiteX2" fmla="*/ 1025435 w 1242983"/>
              <a:gd name="connsiteY2" fmla="*/ 564314 h 2216279"/>
              <a:gd name="connsiteX3" fmla="*/ 1127035 w 1242983"/>
              <a:gd name="connsiteY3" fmla="*/ 773864 h 2216279"/>
              <a:gd name="connsiteX4" fmla="*/ 1165664 w 1242983"/>
              <a:gd name="connsiteY4" fmla="*/ 1113529 h 2216279"/>
              <a:gd name="connsiteX5" fmla="*/ 582832 w 1242983"/>
              <a:gd name="connsiteY5" fmla="*/ 2216279 h 2216279"/>
              <a:gd name="connsiteX6" fmla="*/ 0 w 1242983"/>
              <a:gd name="connsiteY6" fmla="*/ 1113529 h 2216279"/>
              <a:gd name="connsiteX0" fmla="*/ 0 w 1242983"/>
              <a:gd name="connsiteY0" fmla="*/ 1113529 h 2216279"/>
              <a:gd name="connsiteX1" fmla="*/ 582832 w 1242983"/>
              <a:gd name="connsiteY1" fmla="*/ 10779 h 2216279"/>
              <a:gd name="connsiteX2" fmla="*/ 1076235 w 1242983"/>
              <a:gd name="connsiteY2" fmla="*/ 564314 h 2216279"/>
              <a:gd name="connsiteX3" fmla="*/ 1127035 w 1242983"/>
              <a:gd name="connsiteY3" fmla="*/ 773864 h 2216279"/>
              <a:gd name="connsiteX4" fmla="*/ 1165664 w 1242983"/>
              <a:gd name="connsiteY4" fmla="*/ 1113529 h 2216279"/>
              <a:gd name="connsiteX5" fmla="*/ 582832 w 1242983"/>
              <a:gd name="connsiteY5" fmla="*/ 2216279 h 2216279"/>
              <a:gd name="connsiteX6" fmla="*/ 0 w 1242983"/>
              <a:gd name="connsiteY6" fmla="*/ 1113529 h 2216279"/>
              <a:gd name="connsiteX0" fmla="*/ 0 w 1242983"/>
              <a:gd name="connsiteY0" fmla="*/ 1112881 h 2215631"/>
              <a:gd name="connsiteX1" fmla="*/ 582832 w 1242983"/>
              <a:gd name="connsiteY1" fmla="*/ 10131 h 2215631"/>
              <a:gd name="connsiteX2" fmla="*/ 1019085 w 1242983"/>
              <a:gd name="connsiteY2" fmla="*/ 576366 h 2215631"/>
              <a:gd name="connsiteX3" fmla="*/ 1127035 w 1242983"/>
              <a:gd name="connsiteY3" fmla="*/ 773216 h 2215631"/>
              <a:gd name="connsiteX4" fmla="*/ 1165664 w 1242983"/>
              <a:gd name="connsiteY4" fmla="*/ 1112881 h 2215631"/>
              <a:gd name="connsiteX5" fmla="*/ 582832 w 1242983"/>
              <a:gd name="connsiteY5" fmla="*/ 2215631 h 2215631"/>
              <a:gd name="connsiteX6" fmla="*/ 0 w 1242983"/>
              <a:gd name="connsiteY6" fmla="*/ 1112881 h 2215631"/>
              <a:gd name="connsiteX0" fmla="*/ 0 w 1242983"/>
              <a:gd name="connsiteY0" fmla="*/ 1112986 h 2215736"/>
              <a:gd name="connsiteX1" fmla="*/ 582832 w 1242983"/>
              <a:gd name="connsiteY1" fmla="*/ 10236 h 2215736"/>
              <a:gd name="connsiteX2" fmla="*/ 1019085 w 1242983"/>
              <a:gd name="connsiteY2" fmla="*/ 576471 h 2215736"/>
              <a:gd name="connsiteX3" fmla="*/ 1127035 w 1242983"/>
              <a:gd name="connsiteY3" fmla="*/ 773321 h 2215736"/>
              <a:gd name="connsiteX4" fmla="*/ 1165664 w 1242983"/>
              <a:gd name="connsiteY4" fmla="*/ 1112986 h 2215736"/>
              <a:gd name="connsiteX5" fmla="*/ 582832 w 1242983"/>
              <a:gd name="connsiteY5" fmla="*/ 2215736 h 2215736"/>
              <a:gd name="connsiteX6" fmla="*/ 0 w 1242983"/>
              <a:gd name="connsiteY6" fmla="*/ 1112986 h 2215736"/>
              <a:gd name="connsiteX0" fmla="*/ 630 w 1243613"/>
              <a:gd name="connsiteY0" fmla="*/ 1106749 h 2209499"/>
              <a:gd name="connsiteX1" fmla="*/ 481862 w 1243613"/>
              <a:gd name="connsiteY1" fmla="*/ 10349 h 2209499"/>
              <a:gd name="connsiteX2" fmla="*/ 1019715 w 1243613"/>
              <a:gd name="connsiteY2" fmla="*/ 570234 h 2209499"/>
              <a:gd name="connsiteX3" fmla="*/ 1127665 w 1243613"/>
              <a:gd name="connsiteY3" fmla="*/ 767084 h 2209499"/>
              <a:gd name="connsiteX4" fmla="*/ 1166294 w 1243613"/>
              <a:gd name="connsiteY4" fmla="*/ 1106749 h 2209499"/>
              <a:gd name="connsiteX5" fmla="*/ 583462 w 1243613"/>
              <a:gd name="connsiteY5" fmla="*/ 2209499 h 2209499"/>
              <a:gd name="connsiteX6" fmla="*/ 630 w 1243613"/>
              <a:gd name="connsiteY6" fmla="*/ 1106749 h 2209499"/>
              <a:gd name="connsiteX0" fmla="*/ 630 w 1243613"/>
              <a:gd name="connsiteY0" fmla="*/ 1106749 h 2209499"/>
              <a:gd name="connsiteX1" fmla="*/ 481862 w 1243613"/>
              <a:gd name="connsiteY1" fmla="*/ 10349 h 2209499"/>
              <a:gd name="connsiteX2" fmla="*/ 1019715 w 1243613"/>
              <a:gd name="connsiteY2" fmla="*/ 570234 h 2209499"/>
              <a:gd name="connsiteX3" fmla="*/ 1127665 w 1243613"/>
              <a:gd name="connsiteY3" fmla="*/ 767084 h 2209499"/>
              <a:gd name="connsiteX4" fmla="*/ 1166294 w 1243613"/>
              <a:gd name="connsiteY4" fmla="*/ 1106749 h 2209499"/>
              <a:gd name="connsiteX5" fmla="*/ 583462 w 1243613"/>
              <a:gd name="connsiteY5" fmla="*/ 2209499 h 2209499"/>
              <a:gd name="connsiteX6" fmla="*/ 630 w 1243613"/>
              <a:gd name="connsiteY6" fmla="*/ 1106749 h 2209499"/>
              <a:gd name="connsiteX0" fmla="*/ 723 w 1243706"/>
              <a:gd name="connsiteY0" fmla="*/ 1096692 h 2199442"/>
              <a:gd name="connsiteX1" fmla="*/ 481955 w 1243706"/>
              <a:gd name="connsiteY1" fmla="*/ 292 h 2199442"/>
              <a:gd name="connsiteX2" fmla="*/ 1019808 w 1243706"/>
              <a:gd name="connsiteY2" fmla="*/ 560177 h 2199442"/>
              <a:gd name="connsiteX3" fmla="*/ 1127758 w 1243706"/>
              <a:gd name="connsiteY3" fmla="*/ 757027 h 2199442"/>
              <a:gd name="connsiteX4" fmla="*/ 1166387 w 1243706"/>
              <a:gd name="connsiteY4" fmla="*/ 1096692 h 2199442"/>
              <a:gd name="connsiteX5" fmla="*/ 583555 w 1243706"/>
              <a:gd name="connsiteY5" fmla="*/ 2199442 h 2199442"/>
              <a:gd name="connsiteX6" fmla="*/ 723 w 1243706"/>
              <a:gd name="connsiteY6" fmla="*/ 1096692 h 2199442"/>
              <a:gd name="connsiteX0" fmla="*/ 723 w 1243706"/>
              <a:gd name="connsiteY0" fmla="*/ 1096692 h 2208022"/>
              <a:gd name="connsiteX1" fmla="*/ 481955 w 1243706"/>
              <a:gd name="connsiteY1" fmla="*/ 292 h 2208022"/>
              <a:gd name="connsiteX2" fmla="*/ 1019808 w 1243706"/>
              <a:gd name="connsiteY2" fmla="*/ 560177 h 2208022"/>
              <a:gd name="connsiteX3" fmla="*/ 1127758 w 1243706"/>
              <a:gd name="connsiteY3" fmla="*/ 757027 h 2208022"/>
              <a:gd name="connsiteX4" fmla="*/ 1166387 w 1243706"/>
              <a:gd name="connsiteY4" fmla="*/ 1096692 h 2208022"/>
              <a:gd name="connsiteX5" fmla="*/ 1013458 w 1243706"/>
              <a:gd name="connsiteY5" fmla="*/ 1582527 h 2208022"/>
              <a:gd name="connsiteX6" fmla="*/ 583555 w 1243706"/>
              <a:gd name="connsiteY6" fmla="*/ 2199442 h 2208022"/>
              <a:gd name="connsiteX7" fmla="*/ 723 w 1243706"/>
              <a:gd name="connsiteY7" fmla="*/ 1096692 h 2208022"/>
              <a:gd name="connsiteX0" fmla="*/ 723 w 1243706"/>
              <a:gd name="connsiteY0" fmla="*/ 1096692 h 2208022"/>
              <a:gd name="connsiteX1" fmla="*/ 481955 w 1243706"/>
              <a:gd name="connsiteY1" fmla="*/ 292 h 2208022"/>
              <a:gd name="connsiteX2" fmla="*/ 1019808 w 1243706"/>
              <a:gd name="connsiteY2" fmla="*/ 560177 h 2208022"/>
              <a:gd name="connsiteX3" fmla="*/ 1127758 w 1243706"/>
              <a:gd name="connsiteY3" fmla="*/ 757027 h 2208022"/>
              <a:gd name="connsiteX4" fmla="*/ 1166387 w 1243706"/>
              <a:gd name="connsiteY4" fmla="*/ 1096692 h 2208022"/>
              <a:gd name="connsiteX5" fmla="*/ 1013458 w 1243706"/>
              <a:gd name="connsiteY5" fmla="*/ 1582527 h 2208022"/>
              <a:gd name="connsiteX6" fmla="*/ 583555 w 1243706"/>
              <a:gd name="connsiteY6" fmla="*/ 2199442 h 2208022"/>
              <a:gd name="connsiteX7" fmla="*/ 723 w 1243706"/>
              <a:gd name="connsiteY7" fmla="*/ 1096692 h 2208022"/>
              <a:gd name="connsiteX0" fmla="*/ 723 w 1237570"/>
              <a:gd name="connsiteY0" fmla="*/ 1096692 h 2208022"/>
              <a:gd name="connsiteX1" fmla="*/ 481955 w 1237570"/>
              <a:gd name="connsiteY1" fmla="*/ 292 h 2208022"/>
              <a:gd name="connsiteX2" fmla="*/ 1019808 w 1237570"/>
              <a:gd name="connsiteY2" fmla="*/ 560177 h 2208022"/>
              <a:gd name="connsiteX3" fmla="*/ 1127758 w 1237570"/>
              <a:gd name="connsiteY3" fmla="*/ 757027 h 2208022"/>
              <a:gd name="connsiteX4" fmla="*/ 1153687 w 1237570"/>
              <a:gd name="connsiteY4" fmla="*/ 1141142 h 2208022"/>
              <a:gd name="connsiteX5" fmla="*/ 1013458 w 1237570"/>
              <a:gd name="connsiteY5" fmla="*/ 1582527 h 2208022"/>
              <a:gd name="connsiteX6" fmla="*/ 583555 w 1237570"/>
              <a:gd name="connsiteY6" fmla="*/ 2199442 h 2208022"/>
              <a:gd name="connsiteX7" fmla="*/ 723 w 1237570"/>
              <a:gd name="connsiteY7" fmla="*/ 1096692 h 2208022"/>
              <a:gd name="connsiteX0" fmla="*/ 723 w 1237570"/>
              <a:gd name="connsiteY0" fmla="*/ 1096692 h 2208022"/>
              <a:gd name="connsiteX1" fmla="*/ 481955 w 1237570"/>
              <a:gd name="connsiteY1" fmla="*/ 292 h 2208022"/>
              <a:gd name="connsiteX2" fmla="*/ 1019808 w 1237570"/>
              <a:gd name="connsiteY2" fmla="*/ 560177 h 2208022"/>
              <a:gd name="connsiteX3" fmla="*/ 1127758 w 1237570"/>
              <a:gd name="connsiteY3" fmla="*/ 757027 h 2208022"/>
              <a:gd name="connsiteX4" fmla="*/ 1153687 w 1237570"/>
              <a:gd name="connsiteY4" fmla="*/ 1141142 h 2208022"/>
              <a:gd name="connsiteX5" fmla="*/ 1064258 w 1237570"/>
              <a:gd name="connsiteY5" fmla="*/ 1582527 h 2208022"/>
              <a:gd name="connsiteX6" fmla="*/ 583555 w 1237570"/>
              <a:gd name="connsiteY6" fmla="*/ 2199442 h 2208022"/>
              <a:gd name="connsiteX7" fmla="*/ 723 w 1237570"/>
              <a:gd name="connsiteY7" fmla="*/ 1096692 h 2208022"/>
              <a:gd name="connsiteX0" fmla="*/ 723 w 1237570"/>
              <a:gd name="connsiteY0" fmla="*/ 1096692 h 2208022"/>
              <a:gd name="connsiteX1" fmla="*/ 481955 w 1237570"/>
              <a:gd name="connsiteY1" fmla="*/ 292 h 2208022"/>
              <a:gd name="connsiteX2" fmla="*/ 1019808 w 1237570"/>
              <a:gd name="connsiteY2" fmla="*/ 560177 h 2208022"/>
              <a:gd name="connsiteX3" fmla="*/ 1127758 w 1237570"/>
              <a:gd name="connsiteY3" fmla="*/ 757027 h 2208022"/>
              <a:gd name="connsiteX4" fmla="*/ 1153687 w 1237570"/>
              <a:gd name="connsiteY4" fmla="*/ 1141142 h 2208022"/>
              <a:gd name="connsiteX5" fmla="*/ 1064258 w 1237570"/>
              <a:gd name="connsiteY5" fmla="*/ 1582527 h 2208022"/>
              <a:gd name="connsiteX6" fmla="*/ 583555 w 1237570"/>
              <a:gd name="connsiteY6" fmla="*/ 2199442 h 2208022"/>
              <a:gd name="connsiteX7" fmla="*/ 723 w 1237570"/>
              <a:gd name="connsiteY7" fmla="*/ 1096692 h 2208022"/>
              <a:gd name="connsiteX0" fmla="*/ 723 w 1237570"/>
              <a:gd name="connsiteY0" fmla="*/ 1096692 h 2208210"/>
              <a:gd name="connsiteX1" fmla="*/ 481955 w 1237570"/>
              <a:gd name="connsiteY1" fmla="*/ 292 h 2208210"/>
              <a:gd name="connsiteX2" fmla="*/ 1019808 w 1237570"/>
              <a:gd name="connsiteY2" fmla="*/ 560177 h 2208210"/>
              <a:gd name="connsiteX3" fmla="*/ 1127758 w 1237570"/>
              <a:gd name="connsiteY3" fmla="*/ 757027 h 2208210"/>
              <a:gd name="connsiteX4" fmla="*/ 1153687 w 1237570"/>
              <a:gd name="connsiteY4" fmla="*/ 1141142 h 2208210"/>
              <a:gd name="connsiteX5" fmla="*/ 1064258 w 1237570"/>
              <a:gd name="connsiteY5" fmla="*/ 1582527 h 2208210"/>
              <a:gd name="connsiteX6" fmla="*/ 583555 w 1237570"/>
              <a:gd name="connsiteY6" fmla="*/ 2199442 h 2208210"/>
              <a:gd name="connsiteX7" fmla="*/ 723 w 1237570"/>
              <a:gd name="connsiteY7" fmla="*/ 1096692 h 2208210"/>
              <a:gd name="connsiteX0" fmla="*/ 723 w 1237570"/>
              <a:gd name="connsiteY0" fmla="*/ 1096692 h 2199481"/>
              <a:gd name="connsiteX1" fmla="*/ 481955 w 1237570"/>
              <a:gd name="connsiteY1" fmla="*/ 292 h 2199481"/>
              <a:gd name="connsiteX2" fmla="*/ 1019808 w 1237570"/>
              <a:gd name="connsiteY2" fmla="*/ 560177 h 2199481"/>
              <a:gd name="connsiteX3" fmla="*/ 1127758 w 1237570"/>
              <a:gd name="connsiteY3" fmla="*/ 757027 h 2199481"/>
              <a:gd name="connsiteX4" fmla="*/ 1153687 w 1237570"/>
              <a:gd name="connsiteY4" fmla="*/ 1141142 h 2199481"/>
              <a:gd name="connsiteX5" fmla="*/ 1064258 w 1237570"/>
              <a:gd name="connsiteY5" fmla="*/ 1582527 h 2199481"/>
              <a:gd name="connsiteX6" fmla="*/ 583555 w 1237570"/>
              <a:gd name="connsiteY6" fmla="*/ 2199442 h 2199481"/>
              <a:gd name="connsiteX7" fmla="*/ 723 w 1237570"/>
              <a:gd name="connsiteY7" fmla="*/ 1096692 h 2199481"/>
              <a:gd name="connsiteX0" fmla="*/ 723 w 1237570"/>
              <a:gd name="connsiteY0" fmla="*/ 1096692 h 2199481"/>
              <a:gd name="connsiteX1" fmla="*/ 481955 w 1237570"/>
              <a:gd name="connsiteY1" fmla="*/ 292 h 2199481"/>
              <a:gd name="connsiteX2" fmla="*/ 1019808 w 1237570"/>
              <a:gd name="connsiteY2" fmla="*/ 560177 h 2199481"/>
              <a:gd name="connsiteX3" fmla="*/ 1127758 w 1237570"/>
              <a:gd name="connsiteY3" fmla="*/ 757027 h 2199481"/>
              <a:gd name="connsiteX4" fmla="*/ 1153687 w 1237570"/>
              <a:gd name="connsiteY4" fmla="*/ 1141142 h 2199481"/>
              <a:gd name="connsiteX5" fmla="*/ 1064258 w 1237570"/>
              <a:gd name="connsiteY5" fmla="*/ 1582527 h 2199481"/>
              <a:gd name="connsiteX6" fmla="*/ 583555 w 1237570"/>
              <a:gd name="connsiteY6" fmla="*/ 2199442 h 2199481"/>
              <a:gd name="connsiteX7" fmla="*/ 723 w 1237570"/>
              <a:gd name="connsiteY7" fmla="*/ 1096692 h 2199481"/>
              <a:gd name="connsiteX0" fmla="*/ 723 w 1264333"/>
              <a:gd name="connsiteY0" fmla="*/ 1096692 h 2199481"/>
              <a:gd name="connsiteX1" fmla="*/ 481955 w 1264333"/>
              <a:gd name="connsiteY1" fmla="*/ 292 h 2199481"/>
              <a:gd name="connsiteX2" fmla="*/ 1019808 w 1264333"/>
              <a:gd name="connsiteY2" fmla="*/ 560177 h 2199481"/>
              <a:gd name="connsiteX3" fmla="*/ 1127758 w 1264333"/>
              <a:gd name="connsiteY3" fmla="*/ 757027 h 2199481"/>
              <a:gd name="connsiteX4" fmla="*/ 1153687 w 1264333"/>
              <a:gd name="connsiteY4" fmla="*/ 1141142 h 2199481"/>
              <a:gd name="connsiteX5" fmla="*/ 1064258 w 1264333"/>
              <a:gd name="connsiteY5" fmla="*/ 1582527 h 2199481"/>
              <a:gd name="connsiteX6" fmla="*/ 583555 w 1264333"/>
              <a:gd name="connsiteY6" fmla="*/ 2199442 h 2199481"/>
              <a:gd name="connsiteX7" fmla="*/ 723 w 1264333"/>
              <a:gd name="connsiteY7" fmla="*/ 1096692 h 2199481"/>
              <a:gd name="connsiteX0" fmla="*/ 666 w 1264276"/>
              <a:gd name="connsiteY0" fmla="*/ 1100020 h 2202809"/>
              <a:gd name="connsiteX1" fmla="*/ 481898 w 1264276"/>
              <a:gd name="connsiteY1" fmla="*/ 3620 h 2202809"/>
              <a:gd name="connsiteX2" fmla="*/ 1127701 w 1264276"/>
              <a:gd name="connsiteY2" fmla="*/ 760355 h 2202809"/>
              <a:gd name="connsiteX3" fmla="*/ 1153630 w 1264276"/>
              <a:gd name="connsiteY3" fmla="*/ 1144470 h 2202809"/>
              <a:gd name="connsiteX4" fmla="*/ 1064201 w 1264276"/>
              <a:gd name="connsiteY4" fmla="*/ 1585855 h 2202809"/>
              <a:gd name="connsiteX5" fmla="*/ 583498 w 1264276"/>
              <a:gd name="connsiteY5" fmla="*/ 2202770 h 2202809"/>
              <a:gd name="connsiteX6" fmla="*/ 666 w 1264276"/>
              <a:gd name="connsiteY6" fmla="*/ 1100020 h 2202809"/>
              <a:gd name="connsiteX0" fmla="*/ 1081 w 1264691"/>
              <a:gd name="connsiteY0" fmla="*/ 1096604 h 2199393"/>
              <a:gd name="connsiteX1" fmla="*/ 482313 w 1264691"/>
              <a:gd name="connsiteY1" fmla="*/ 204 h 2199393"/>
              <a:gd name="connsiteX2" fmla="*/ 1128116 w 1264691"/>
              <a:gd name="connsiteY2" fmla="*/ 756939 h 2199393"/>
              <a:gd name="connsiteX3" fmla="*/ 1154045 w 1264691"/>
              <a:gd name="connsiteY3" fmla="*/ 1141054 h 2199393"/>
              <a:gd name="connsiteX4" fmla="*/ 1064616 w 1264691"/>
              <a:gd name="connsiteY4" fmla="*/ 1582439 h 2199393"/>
              <a:gd name="connsiteX5" fmla="*/ 583913 w 1264691"/>
              <a:gd name="connsiteY5" fmla="*/ 2199354 h 2199393"/>
              <a:gd name="connsiteX6" fmla="*/ 1081 w 1264691"/>
              <a:gd name="connsiteY6" fmla="*/ 1096604 h 2199393"/>
              <a:gd name="connsiteX0" fmla="*/ 1081 w 1264691"/>
              <a:gd name="connsiteY0" fmla="*/ 1096604 h 2199384"/>
              <a:gd name="connsiteX1" fmla="*/ 482313 w 1264691"/>
              <a:gd name="connsiteY1" fmla="*/ 204 h 2199384"/>
              <a:gd name="connsiteX2" fmla="*/ 1128116 w 1264691"/>
              <a:gd name="connsiteY2" fmla="*/ 756939 h 2199384"/>
              <a:gd name="connsiteX3" fmla="*/ 1154045 w 1264691"/>
              <a:gd name="connsiteY3" fmla="*/ 1141054 h 2199384"/>
              <a:gd name="connsiteX4" fmla="*/ 1064616 w 1264691"/>
              <a:gd name="connsiteY4" fmla="*/ 1582439 h 2199384"/>
              <a:gd name="connsiteX5" fmla="*/ 583913 w 1264691"/>
              <a:gd name="connsiteY5" fmla="*/ 2199354 h 2199384"/>
              <a:gd name="connsiteX6" fmla="*/ 1081 w 1264691"/>
              <a:gd name="connsiteY6" fmla="*/ 1096604 h 2199384"/>
              <a:gd name="connsiteX0" fmla="*/ 1081 w 1264691"/>
              <a:gd name="connsiteY0" fmla="*/ 1096604 h 2199384"/>
              <a:gd name="connsiteX1" fmla="*/ 482313 w 1264691"/>
              <a:gd name="connsiteY1" fmla="*/ 204 h 2199384"/>
              <a:gd name="connsiteX2" fmla="*/ 1128116 w 1264691"/>
              <a:gd name="connsiteY2" fmla="*/ 756939 h 2199384"/>
              <a:gd name="connsiteX3" fmla="*/ 1154045 w 1264691"/>
              <a:gd name="connsiteY3" fmla="*/ 1141054 h 2199384"/>
              <a:gd name="connsiteX4" fmla="*/ 1064616 w 1264691"/>
              <a:gd name="connsiteY4" fmla="*/ 1582439 h 2199384"/>
              <a:gd name="connsiteX5" fmla="*/ 583913 w 1264691"/>
              <a:gd name="connsiteY5" fmla="*/ 2199354 h 2199384"/>
              <a:gd name="connsiteX6" fmla="*/ 1081 w 1264691"/>
              <a:gd name="connsiteY6" fmla="*/ 1096604 h 2199384"/>
              <a:gd name="connsiteX0" fmla="*/ 1081 w 1264691"/>
              <a:gd name="connsiteY0" fmla="*/ 1096604 h 2224900"/>
              <a:gd name="connsiteX1" fmla="*/ 482313 w 1264691"/>
              <a:gd name="connsiteY1" fmla="*/ 204 h 2224900"/>
              <a:gd name="connsiteX2" fmla="*/ 1128116 w 1264691"/>
              <a:gd name="connsiteY2" fmla="*/ 756939 h 2224900"/>
              <a:gd name="connsiteX3" fmla="*/ 1154045 w 1264691"/>
              <a:gd name="connsiteY3" fmla="*/ 1141054 h 2224900"/>
              <a:gd name="connsiteX4" fmla="*/ 1064616 w 1264691"/>
              <a:gd name="connsiteY4" fmla="*/ 1582439 h 2224900"/>
              <a:gd name="connsiteX5" fmla="*/ 1002469 w 1264691"/>
              <a:gd name="connsiteY5" fmla="*/ 1849660 h 2224900"/>
              <a:gd name="connsiteX6" fmla="*/ 583913 w 1264691"/>
              <a:gd name="connsiteY6" fmla="*/ 2199354 h 2224900"/>
              <a:gd name="connsiteX7" fmla="*/ 1081 w 1264691"/>
              <a:gd name="connsiteY7" fmla="*/ 1096604 h 2224900"/>
              <a:gd name="connsiteX0" fmla="*/ 1081 w 1264691"/>
              <a:gd name="connsiteY0" fmla="*/ 1096604 h 2224900"/>
              <a:gd name="connsiteX1" fmla="*/ 482313 w 1264691"/>
              <a:gd name="connsiteY1" fmla="*/ 204 h 2224900"/>
              <a:gd name="connsiteX2" fmla="*/ 1128116 w 1264691"/>
              <a:gd name="connsiteY2" fmla="*/ 756939 h 2224900"/>
              <a:gd name="connsiteX3" fmla="*/ 1154045 w 1264691"/>
              <a:gd name="connsiteY3" fmla="*/ 1141054 h 2224900"/>
              <a:gd name="connsiteX4" fmla="*/ 1064616 w 1264691"/>
              <a:gd name="connsiteY4" fmla="*/ 1582439 h 2224900"/>
              <a:gd name="connsiteX5" fmla="*/ 1002469 w 1264691"/>
              <a:gd name="connsiteY5" fmla="*/ 1849660 h 2224900"/>
              <a:gd name="connsiteX6" fmla="*/ 583913 w 1264691"/>
              <a:gd name="connsiteY6" fmla="*/ 2199354 h 2224900"/>
              <a:gd name="connsiteX7" fmla="*/ 1081 w 1264691"/>
              <a:gd name="connsiteY7" fmla="*/ 1096604 h 2224900"/>
              <a:gd name="connsiteX0" fmla="*/ 1081 w 1264691"/>
              <a:gd name="connsiteY0" fmla="*/ 1096604 h 2224900"/>
              <a:gd name="connsiteX1" fmla="*/ 482313 w 1264691"/>
              <a:gd name="connsiteY1" fmla="*/ 204 h 2224900"/>
              <a:gd name="connsiteX2" fmla="*/ 1128116 w 1264691"/>
              <a:gd name="connsiteY2" fmla="*/ 756939 h 2224900"/>
              <a:gd name="connsiteX3" fmla="*/ 1154045 w 1264691"/>
              <a:gd name="connsiteY3" fmla="*/ 1141054 h 2224900"/>
              <a:gd name="connsiteX4" fmla="*/ 1064616 w 1264691"/>
              <a:gd name="connsiteY4" fmla="*/ 1582439 h 2224900"/>
              <a:gd name="connsiteX5" fmla="*/ 1002469 w 1264691"/>
              <a:gd name="connsiteY5" fmla="*/ 1849660 h 2224900"/>
              <a:gd name="connsiteX6" fmla="*/ 583913 w 1264691"/>
              <a:gd name="connsiteY6" fmla="*/ 2199354 h 2224900"/>
              <a:gd name="connsiteX7" fmla="*/ 1081 w 1264691"/>
              <a:gd name="connsiteY7" fmla="*/ 1096604 h 2224900"/>
              <a:gd name="connsiteX0" fmla="*/ 1081 w 1264691"/>
              <a:gd name="connsiteY0" fmla="*/ 1096604 h 2200095"/>
              <a:gd name="connsiteX1" fmla="*/ 482313 w 1264691"/>
              <a:gd name="connsiteY1" fmla="*/ 204 h 2200095"/>
              <a:gd name="connsiteX2" fmla="*/ 1128116 w 1264691"/>
              <a:gd name="connsiteY2" fmla="*/ 756939 h 2200095"/>
              <a:gd name="connsiteX3" fmla="*/ 1154045 w 1264691"/>
              <a:gd name="connsiteY3" fmla="*/ 1141054 h 2200095"/>
              <a:gd name="connsiteX4" fmla="*/ 1064616 w 1264691"/>
              <a:gd name="connsiteY4" fmla="*/ 1582439 h 2200095"/>
              <a:gd name="connsiteX5" fmla="*/ 1002469 w 1264691"/>
              <a:gd name="connsiteY5" fmla="*/ 1849660 h 2200095"/>
              <a:gd name="connsiteX6" fmla="*/ 583913 w 1264691"/>
              <a:gd name="connsiteY6" fmla="*/ 2199354 h 2200095"/>
              <a:gd name="connsiteX7" fmla="*/ 1081 w 1264691"/>
              <a:gd name="connsiteY7" fmla="*/ 1096604 h 2200095"/>
              <a:gd name="connsiteX0" fmla="*/ 1081 w 1264691"/>
              <a:gd name="connsiteY0" fmla="*/ 1096604 h 2200689"/>
              <a:gd name="connsiteX1" fmla="*/ 482313 w 1264691"/>
              <a:gd name="connsiteY1" fmla="*/ 204 h 2200689"/>
              <a:gd name="connsiteX2" fmla="*/ 1128116 w 1264691"/>
              <a:gd name="connsiteY2" fmla="*/ 756939 h 2200689"/>
              <a:gd name="connsiteX3" fmla="*/ 1154045 w 1264691"/>
              <a:gd name="connsiteY3" fmla="*/ 1141054 h 2200689"/>
              <a:gd name="connsiteX4" fmla="*/ 1064616 w 1264691"/>
              <a:gd name="connsiteY4" fmla="*/ 1582439 h 2200689"/>
              <a:gd name="connsiteX5" fmla="*/ 1002469 w 1264691"/>
              <a:gd name="connsiteY5" fmla="*/ 1849660 h 2200689"/>
              <a:gd name="connsiteX6" fmla="*/ 583913 w 1264691"/>
              <a:gd name="connsiteY6" fmla="*/ 2199354 h 2200689"/>
              <a:gd name="connsiteX7" fmla="*/ 1081 w 1264691"/>
              <a:gd name="connsiteY7" fmla="*/ 1096604 h 2200689"/>
              <a:gd name="connsiteX0" fmla="*/ 1081 w 1264691"/>
              <a:gd name="connsiteY0" fmla="*/ 1096604 h 2200702"/>
              <a:gd name="connsiteX1" fmla="*/ 482313 w 1264691"/>
              <a:gd name="connsiteY1" fmla="*/ 204 h 2200702"/>
              <a:gd name="connsiteX2" fmla="*/ 1128116 w 1264691"/>
              <a:gd name="connsiteY2" fmla="*/ 756939 h 2200702"/>
              <a:gd name="connsiteX3" fmla="*/ 1154045 w 1264691"/>
              <a:gd name="connsiteY3" fmla="*/ 1141054 h 2200702"/>
              <a:gd name="connsiteX4" fmla="*/ 1064616 w 1264691"/>
              <a:gd name="connsiteY4" fmla="*/ 1582439 h 2200702"/>
              <a:gd name="connsiteX5" fmla="*/ 1002469 w 1264691"/>
              <a:gd name="connsiteY5" fmla="*/ 1849660 h 2200702"/>
              <a:gd name="connsiteX6" fmla="*/ 583913 w 1264691"/>
              <a:gd name="connsiteY6" fmla="*/ 2199354 h 2200702"/>
              <a:gd name="connsiteX7" fmla="*/ 1081 w 1264691"/>
              <a:gd name="connsiteY7" fmla="*/ 1096604 h 2200702"/>
              <a:gd name="connsiteX0" fmla="*/ 1081 w 1264691"/>
              <a:gd name="connsiteY0" fmla="*/ 1119802 h 2223900"/>
              <a:gd name="connsiteX1" fmla="*/ 482313 w 1264691"/>
              <a:gd name="connsiteY1" fmla="*/ 23402 h 2223900"/>
              <a:gd name="connsiteX2" fmla="*/ 917641 w 1264691"/>
              <a:gd name="connsiteY2" fmla="*/ 401787 h 2223900"/>
              <a:gd name="connsiteX3" fmla="*/ 1128116 w 1264691"/>
              <a:gd name="connsiteY3" fmla="*/ 780137 h 2223900"/>
              <a:gd name="connsiteX4" fmla="*/ 1154045 w 1264691"/>
              <a:gd name="connsiteY4" fmla="*/ 1164252 h 2223900"/>
              <a:gd name="connsiteX5" fmla="*/ 1064616 w 1264691"/>
              <a:gd name="connsiteY5" fmla="*/ 1605637 h 2223900"/>
              <a:gd name="connsiteX6" fmla="*/ 1002469 w 1264691"/>
              <a:gd name="connsiteY6" fmla="*/ 1872858 h 2223900"/>
              <a:gd name="connsiteX7" fmla="*/ 583913 w 1264691"/>
              <a:gd name="connsiteY7" fmla="*/ 2222552 h 2223900"/>
              <a:gd name="connsiteX8" fmla="*/ 1081 w 1264691"/>
              <a:gd name="connsiteY8" fmla="*/ 1119802 h 2223900"/>
              <a:gd name="connsiteX0" fmla="*/ 1081 w 1264691"/>
              <a:gd name="connsiteY0" fmla="*/ 1116543 h 2220641"/>
              <a:gd name="connsiteX1" fmla="*/ 482313 w 1264691"/>
              <a:gd name="connsiteY1" fmla="*/ 20143 h 2220641"/>
              <a:gd name="connsiteX2" fmla="*/ 917641 w 1264691"/>
              <a:gd name="connsiteY2" fmla="*/ 398528 h 2220641"/>
              <a:gd name="connsiteX3" fmla="*/ 1128116 w 1264691"/>
              <a:gd name="connsiteY3" fmla="*/ 776878 h 2220641"/>
              <a:gd name="connsiteX4" fmla="*/ 1154045 w 1264691"/>
              <a:gd name="connsiteY4" fmla="*/ 1160993 h 2220641"/>
              <a:gd name="connsiteX5" fmla="*/ 1064616 w 1264691"/>
              <a:gd name="connsiteY5" fmla="*/ 1602378 h 2220641"/>
              <a:gd name="connsiteX6" fmla="*/ 1002469 w 1264691"/>
              <a:gd name="connsiteY6" fmla="*/ 1869599 h 2220641"/>
              <a:gd name="connsiteX7" fmla="*/ 583913 w 1264691"/>
              <a:gd name="connsiteY7" fmla="*/ 2219293 h 2220641"/>
              <a:gd name="connsiteX8" fmla="*/ 1081 w 1264691"/>
              <a:gd name="connsiteY8" fmla="*/ 1116543 h 2220641"/>
              <a:gd name="connsiteX0" fmla="*/ 631 w 1264241"/>
              <a:gd name="connsiteY0" fmla="*/ 1121544 h 2225642"/>
              <a:gd name="connsiteX1" fmla="*/ 481863 w 1264241"/>
              <a:gd name="connsiteY1" fmla="*/ 25144 h 2225642"/>
              <a:gd name="connsiteX2" fmla="*/ 1020137 w 1264241"/>
              <a:gd name="connsiteY2" fmla="*/ 349028 h 2225642"/>
              <a:gd name="connsiteX3" fmla="*/ 1127666 w 1264241"/>
              <a:gd name="connsiteY3" fmla="*/ 781879 h 2225642"/>
              <a:gd name="connsiteX4" fmla="*/ 1153595 w 1264241"/>
              <a:gd name="connsiteY4" fmla="*/ 1165994 h 2225642"/>
              <a:gd name="connsiteX5" fmla="*/ 1064166 w 1264241"/>
              <a:gd name="connsiteY5" fmla="*/ 1607379 h 2225642"/>
              <a:gd name="connsiteX6" fmla="*/ 1002019 w 1264241"/>
              <a:gd name="connsiteY6" fmla="*/ 1874600 h 2225642"/>
              <a:gd name="connsiteX7" fmla="*/ 583463 w 1264241"/>
              <a:gd name="connsiteY7" fmla="*/ 2224294 h 2225642"/>
              <a:gd name="connsiteX8" fmla="*/ 631 w 1264241"/>
              <a:gd name="connsiteY8" fmla="*/ 1121544 h 2225642"/>
              <a:gd name="connsiteX0" fmla="*/ 942 w 1264552"/>
              <a:gd name="connsiteY0" fmla="*/ 1097344 h 2201442"/>
              <a:gd name="connsiteX1" fmla="*/ 482174 w 1264552"/>
              <a:gd name="connsiteY1" fmla="*/ 944 h 2201442"/>
              <a:gd name="connsiteX2" fmla="*/ 1020448 w 1264552"/>
              <a:gd name="connsiteY2" fmla="*/ 324828 h 2201442"/>
              <a:gd name="connsiteX3" fmla="*/ 1127977 w 1264552"/>
              <a:gd name="connsiteY3" fmla="*/ 757679 h 2201442"/>
              <a:gd name="connsiteX4" fmla="*/ 1153906 w 1264552"/>
              <a:gd name="connsiteY4" fmla="*/ 1141794 h 2201442"/>
              <a:gd name="connsiteX5" fmla="*/ 1064477 w 1264552"/>
              <a:gd name="connsiteY5" fmla="*/ 1583179 h 2201442"/>
              <a:gd name="connsiteX6" fmla="*/ 1002330 w 1264552"/>
              <a:gd name="connsiteY6" fmla="*/ 1850400 h 2201442"/>
              <a:gd name="connsiteX7" fmla="*/ 583774 w 1264552"/>
              <a:gd name="connsiteY7" fmla="*/ 2200094 h 2201442"/>
              <a:gd name="connsiteX8" fmla="*/ 942 w 1264552"/>
              <a:gd name="connsiteY8" fmla="*/ 1097344 h 2201442"/>
              <a:gd name="connsiteX0" fmla="*/ 942 w 1264552"/>
              <a:gd name="connsiteY0" fmla="*/ 1097344 h 2201916"/>
              <a:gd name="connsiteX1" fmla="*/ 482174 w 1264552"/>
              <a:gd name="connsiteY1" fmla="*/ 944 h 2201916"/>
              <a:gd name="connsiteX2" fmla="*/ 1020448 w 1264552"/>
              <a:gd name="connsiteY2" fmla="*/ 324828 h 2201916"/>
              <a:gd name="connsiteX3" fmla="*/ 1127977 w 1264552"/>
              <a:gd name="connsiteY3" fmla="*/ 757679 h 2201916"/>
              <a:gd name="connsiteX4" fmla="*/ 1153906 w 1264552"/>
              <a:gd name="connsiteY4" fmla="*/ 1141794 h 2201916"/>
              <a:gd name="connsiteX5" fmla="*/ 1064477 w 1264552"/>
              <a:gd name="connsiteY5" fmla="*/ 1583179 h 2201916"/>
              <a:gd name="connsiteX6" fmla="*/ 1002330 w 1264552"/>
              <a:gd name="connsiteY6" fmla="*/ 1850400 h 2201916"/>
              <a:gd name="connsiteX7" fmla="*/ 583774 w 1264552"/>
              <a:gd name="connsiteY7" fmla="*/ 2200094 h 2201916"/>
              <a:gd name="connsiteX8" fmla="*/ 942 w 1264552"/>
              <a:gd name="connsiteY8" fmla="*/ 1097344 h 2201916"/>
              <a:gd name="connsiteX0" fmla="*/ 942 w 1264552"/>
              <a:gd name="connsiteY0" fmla="*/ 1097344 h 2201916"/>
              <a:gd name="connsiteX1" fmla="*/ 482174 w 1264552"/>
              <a:gd name="connsiteY1" fmla="*/ 944 h 2201916"/>
              <a:gd name="connsiteX2" fmla="*/ 1020448 w 1264552"/>
              <a:gd name="connsiteY2" fmla="*/ 324828 h 2201916"/>
              <a:gd name="connsiteX3" fmla="*/ 1127977 w 1264552"/>
              <a:gd name="connsiteY3" fmla="*/ 757679 h 2201916"/>
              <a:gd name="connsiteX4" fmla="*/ 1153906 w 1264552"/>
              <a:gd name="connsiteY4" fmla="*/ 1141794 h 2201916"/>
              <a:gd name="connsiteX5" fmla="*/ 1064477 w 1264552"/>
              <a:gd name="connsiteY5" fmla="*/ 1583179 h 2201916"/>
              <a:gd name="connsiteX6" fmla="*/ 1002330 w 1264552"/>
              <a:gd name="connsiteY6" fmla="*/ 1850400 h 2201916"/>
              <a:gd name="connsiteX7" fmla="*/ 583774 w 1264552"/>
              <a:gd name="connsiteY7" fmla="*/ 2200094 h 2201916"/>
              <a:gd name="connsiteX8" fmla="*/ 942 w 1264552"/>
              <a:gd name="connsiteY8" fmla="*/ 1097344 h 2201916"/>
              <a:gd name="connsiteX0" fmla="*/ 942 w 1264552"/>
              <a:gd name="connsiteY0" fmla="*/ 1097928 h 2202500"/>
              <a:gd name="connsiteX1" fmla="*/ 482174 w 1264552"/>
              <a:gd name="connsiteY1" fmla="*/ 1528 h 2202500"/>
              <a:gd name="connsiteX2" fmla="*/ 1020448 w 1264552"/>
              <a:gd name="connsiteY2" fmla="*/ 325412 h 2202500"/>
              <a:gd name="connsiteX3" fmla="*/ 1127977 w 1264552"/>
              <a:gd name="connsiteY3" fmla="*/ 758263 h 2202500"/>
              <a:gd name="connsiteX4" fmla="*/ 1153906 w 1264552"/>
              <a:gd name="connsiteY4" fmla="*/ 1142378 h 2202500"/>
              <a:gd name="connsiteX5" fmla="*/ 1064477 w 1264552"/>
              <a:gd name="connsiteY5" fmla="*/ 1583763 h 2202500"/>
              <a:gd name="connsiteX6" fmla="*/ 1002330 w 1264552"/>
              <a:gd name="connsiteY6" fmla="*/ 1850984 h 2202500"/>
              <a:gd name="connsiteX7" fmla="*/ 583774 w 1264552"/>
              <a:gd name="connsiteY7" fmla="*/ 2200678 h 2202500"/>
              <a:gd name="connsiteX8" fmla="*/ 942 w 1264552"/>
              <a:gd name="connsiteY8" fmla="*/ 1097928 h 220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4552" h="2202500">
                <a:moveTo>
                  <a:pt x="942" y="1097928"/>
                </a:moveTo>
                <a:cubicBezTo>
                  <a:pt x="-15991" y="519456"/>
                  <a:pt x="197199" y="21279"/>
                  <a:pt x="482174" y="1528"/>
                </a:cubicBezTo>
                <a:cubicBezTo>
                  <a:pt x="767149" y="-18223"/>
                  <a:pt x="961258" y="156900"/>
                  <a:pt x="1020448" y="325412"/>
                </a:cubicBezTo>
                <a:cubicBezTo>
                  <a:pt x="1055414" y="512091"/>
                  <a:pt x="1088576" y="631186"/>
                  <a:pt x="1127977" y="758263"/>
                </a:cubicBezTo>
                <a:cubicBezTo>
                  <a:pt x="1294966" y="872205"/>
                  <a:pt x="1314945" y="945938"/>
                  <a:pt x="1153906" y="1142378"/>
                </a:cubicBezTo>
                <a:cubicBezTo>
                  <a:pt x="1082102" y="1275565"/>
                  <a:pt x="856328" y="1370174"/>
                  <a:pt x="1064477" y="1583763"/>
                </a:cubicBezTo>
                <a:cubicBezTo>
                  <a:pt x="1136650" y="1653146"/>
                  <a:pt x="1041224" y="1819369"/>
                  <a:pt x="1002330" y="1850984"/>
                </a:cubicBezTo>
                <a:cubicBezTo>
                  <a:pt x="922213" y="1953803"/>
                  <a:pt x="920230" y="2162685"/>
                  <a:pt x="583774" y="2200678"/>
                </a:cubicBezTo>
                <a:cubicBezTo>
                  <a:pt x="247318" y="2238671"/>
                  <a:pt x="17875" y="1676400"/>
                  <a:pt x="942" y="1097928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0168F85-800C-08CA-8D39-327C4E0D39E0}"/>
              </a:ext>
            </a:extLst>
          </p:cNvPr>
          <p:cNvSpPr/>
          <p:nvPr/>
        </p:nvSpPr>
        <p:spPr>
          <a:xfrm>
            <a:off x="5340349" y="2522899"/>
            <a:ext cx="883728" cy="1450196"/>
          </a:xfrm>
          <a:custGeom>
            <a:avLst/>
            <a:gdLst>
              <a:gd name="connsiteX0" fmla="*/ 0 w 704284"/>
              <a:gd name="connsiteY0" fmla="*/ 766403 h 1532806"/>
              <a:gd name="connsiteX1" fmla="*/ 352142 w 704284"/>
              <a:gd name="connsiteY1" fmla="*/ 0 h 1532806"/>
              <a:gd name="connsiteX2" fmla="*/ 704284 w 704284"/>
              <a:gd name="connsiteY2" fmla="*/ 766403 h 1532806"/>
              <a:gd name="connsiteX3" fmla="*/ 352142 w 704284"/>
              <a:gd name="connsiteY3" fmla="*/ 1532806 h 1532806"/>
              <a:gd name="connsiteX4" fmla="*/ 0 w 704284"/>
              <a:gd name="connsiteY4" fmla="*/ 766403 h 1532806"/>
              <a:gd name="connsiteX0" fmla="*/ 0 w 731338"/>
              <a:gd name="connsiteY0" fmla="*/ 771155 h 1537558"/>
              <a:gd name="connsiteX1" fmla="*/ 352142 w 731338"/>
              <a:gd name="connsiteY1" fmla="*/ 4752 h 1537558"/>
              <a:gd name="connsiteX2" fmla="*/ 667687 w 731338"/>
              <a:gd name="connsiteY2" fmla="*/ 462188 h 1537558"/>
              <a:gd name="connsiteX3" fmla="*/ 704284 w 731338"/>
              <a:gd name="connsiteY3" fmla="*/ 771155 h 1537558"/>
              <a:gd name="connsiteX4" fmla="*/ 352142 w 731338"/>
              <a:gd name="connsiteY4" fmla="*/ 1537558 h 1537558"/>
              <a:gd name="connsiteX5" fmla="*/ 0 w 731338"/>
              <a:gd name="connsiteY5" fmla="*/ 771155 h 1537558"/>
              <a:gd name="connsiteX0" fmla="*/ 0 w 802323"/>
              <a:gd name="connsiteY0" fmla="*/ 771155 h 1537558"/>
              <a:gd name="connsiteX1" fmla="*/ 352142 w 802323"/>
              <a:gd name="connsiteY1" fmla="*/ 4752 h 1537558"/>
              <a:gd name="connsiteX2" fmla="*/ 667687 w 802323"/>
              <a:gd name="connsiteY2" fmla="*/ 462188 h 1537558"/>
              <a:gd name="connsiteX3" fmla="*/ 704284 w 802323"/>
              <a:gd name="connsiteY3" fmla="*/ 771155 h 1537558"/>
              <a:gd name="connsiteX4" fmla="*/ 352142 w 802323"/>
              <a:gd name="connsiteY4" fmla="*/ 1537558 h 1537558"/>
              <a:gd name="connsiteX5" fmla="*/ 0 w 802323"/>
              <a:gd name="connsiteY5" fmla="*/ 771155 h 1537558"/>
              <a:gd name="connsiteX0" fmla="*/ 0 w 813460"/>
              <a:gd name="connsiteY0" fmla="*/ 771155 h 1537558"/>
              <a:gd name="connsiteX1" fmla="*/ 352142 w 813460"/>
              <a:gd name="connsiteY1" fmla="*/ 4752 h 1537558"/>
              <a:gd name="connsiteX2" fmla="*/ 667687 w 813460"/>
              <a:gd name="connsiteY2" fmla="*/ 462188 h 1537558"/>
              <a:gd name="connsiteX3" fmla="*/ 704284 w 813460"/>
              <a:gd name="connsiteY3" fmla="*/ 771155 h 1537558"/>
              <a:gd name="connsiteX4" fmla="*/ 352142 w 813460"/>
              <a:gd name="connsiteY4" fmla="*/ 1537558 h 1537558"/>
              <a:gd name="connsiteX5" fmla="*/ 0 w 813460"/>
              <a:gd name="connsiteY5" fmla="*/ 771155 h 1537558"/>
              <a:gd name="connsiteX0" fmla="*/ 0 w 813460"/>
              <a:gd name="connsiteY0" fmla="*/ 771155 h 1537558"/>
              <a:gd name="connsiteX1" fmla="*/ 352142 w 813460"/>
              <a:gd name="connsiteY1" fmla="*/ 4752 h 1537558"/>
              <a:gd name="connsiteX2" fmla="*/ 667687 w 813460"/>
              <a:gd name="connsiteY2" fmla="*/ 462188 h 1537558"/>
              <a:gd name="connsiteX3" fmla="*/ 704284 w 813460"/>
              <a:gd name="connsiteY3" fmla="*/ 771155 h 1537558"/>
              <a:gd name="connsiteX4" fmla="*/ 352142 w 813460"/>
              <a:gd name="connsiteY4" fmla="*/ 1537558 h 1537558"/>
              <a:gd name="connsiteX5" fmla="*/ 0 w 813460"/>
              <a:gd name="connsiteY5" fmla="*/ 771155 h 1537558"/>
              <a:gd name="connsiteX0" fmla="*/ 0 w 807917"/>
              <a:gd name="connsiteY0" fmla="*/ 771155 h 1537678"/>
              <a:gd name="connsiteX1" fmla="*/ 352142 w 807917"/>
              <a:gd name="connsiteY1" fmla="*/ 4752 h 1537678"/>
              <a:gd name="connsiteX2" fmla="*/ 667687 w 807917"/>
              <a:gd name="connsiteY2" fmla="*/ 462188 h 1537678"/>
              <a:gd name="connsiteX3" fmla="*/ 696084 w 807917"/>
              <a:gd name="connsiteY3" fmla="*/ 828562 h 1537678"/>
              <a:gd name="connsiteX4" fmla="*/ 352142 w 807917"/>
              <a:gd name="connsiteY4" fmla="*/ 1537558 h 1537678"/>
              <a:gd name="connsiteX5" fmla="*/ 0 w 807917"/>
              <a:gd name="connsiteY5" fmla="*/ 771155 h 1537678"/>
              <a:gd name="connsiteX0" fmla="*/ 0 w 807917"/>
              <a:gd name="connsiteY0" fmla="*/ 771155 h 1537680"/>
              <a:gd name="connsiteX1" fmla="*/ 352142 w 807917"/>
              <a:gd name="connsiteY1" fmla="*/ 4752 h 1537680"/>
              <a:gd name="connsiteX2" fmla="*/ 667687 w 807917"/>
              <a:gd name="connsiteY2" fmla="*/ 462188 h 1537680"/>
              <a:gd name="connsiteX3" fmla="*/ 696084 w 807917"/>
              <a:gd name="connsiteY3" fmla="*/ 828562 h 1537680"/>
              <a:gd name="connsiteX4" fmla="*/ 352142 w 807917"/>
              <a:gd name="connsiteY4" fmla="*/ 1537558 h 1537680"/>
              <a:gd name="connsiteX5" fmla="*/ 0 w 807917"/>
              <a:gd name="connsiteY5" fmla="*/ 771155 h 1537680"/>
              <a:gd name="connsiteX0" fmla="*/ 0 w 807917"/>
              <a:gd name="connsiteY0" fmla="*/ 771155 h 1541382"/>
              <a:gd name="connsiteX1" fmla="*/ 352142 w 807917"/>
              <a:gd name="connsiteY1" fmla="*/ 4752 h 1541382"/>
              <a:gd name="connsiteX2" fmla="*/ 667687 w 807917"/>
              <a:gd name="connsiteY2" fmla="*/ 462188 h 1541382"/>
              <a:gd name="connsiteX3" fmla="*/ 696084 w 807917"/>
              <a:gd name="connsiteY3" fmla="*/ 828562 h 1541382"/>
              <a:gd name="connsiteX4" fmla="*/ 589778 w 807917"/>
              <a:gd name="connsiteY4" fmla="*/ 1056753 h 1541382"/>
              <a:gd name="connsiteX5" fmla="*/ 352142 w 807917"/>
              <a:gd name="connsiteY5" fmla="*/ 1537558 h 1541382"/>
              <a:gd name="connsiteX6" fmla="*/ 0 w 807917"/>
              <a:gd name="connsiteY6" fmla="*/ 771155 h 1541382"/>
              <a:gd name="connsiteX0" fmla="*/ 0 w 807917"/>
              <a:gd name="connsiteY0" fmla="*/ 771155 h 1541518"/>
              <a:gd name="connsiteX1" fmla="*/ 352142 w 807917"/>
              <a:gd name="connsiteY1" fmla="*/ 4752 h 1541518"/>
              <a:gd name="connsiteX2" fmla="*/ 667687 w 807917"/>
              <a:gd name="connsiteY2" fmla="*/ 462188 h 1541518"/>
              <a:gd name="connsiteX3" fmla="*/ 696084 w 807917"/>
              <a:gd name="connsiteY3" fmla="*/ 828562 h 1541518"/>
              <a:gd name="connsiteX4" fmla="*/ 548773 w 807917"/>
              <a:gd name="connsiteY4" fmla="*/ 1060854 h 1541518"/>
              <a:gd name="connsiteX5" fmla="*/ 352142 w 807917"/>
              <a:gd name="connsiteY5" fmla="*/ 1537558 h 1541518"/>
              <a:gd name="connsiteX6" fmla="*/ 0 w 807917"/>
              <a:gd name="connsiteY6" fmla="*/ 771155 h 1541518"/>
              <a:gd name="connsiteX0" fmla="*/ 0 w 807917"/>
              <a:gd name="connsiteY0" fmla="*/ 771155 h 1541869"/>
              <a:gd name="connsiteX1" fmla="*/ 352142 w 807917"/>
              <a:gd name="connsiteY1" fmla="*/ 4752 h 1541869"/>
              <a:gd name="connsiteX2" fmla="*/ 667687 w 807917"/>
              <a:gd name="connsiteY2" fmla="*/ 462188 h 1541869"/>
              <a:gd name="connsiteX3" fmla="*/ 696084 w 807917"/>
              <a:gd name="connsiteY3" fmla="*/ 828562 h 1541869"/>
              <a:gd name="connsiteX4" fmla="*/ 548773 w 807917"/>
              <a:gd name="connsiteY4" fmla="*/ 1060854 h 1541869"/>
              <a:gd name="connsiteX5" fmla="*/ 352142 w 807917"/>
              <a:gd name="connsiteY5" fmla="*/ 1537558 h 1541869"/>
              <a:gd name="connsiteX6" fmla="*/ 0 w 807917"/>
              <a:gd name="connsiteY6" fmla="*/ 771155 h 1541869"/>
              <a:gd name="connsiteX0" fmla="*/ 0 w 807917"/>
              <a:gd name="connsiteY0" fmla="*/ 771155 h 1541869"/>
              <a:gd name="connsiteX1" fmla="*/ 352142 w 807917"/>
              <a:gd name="connsiteY1" fmla="*/ 4752 h 1541869"/>
              <a:gd name="connsiteX2" fmla="*/ 667687 w 807917"/>
              <a:gd name="connsiteY2" fmla="*/ 462188 h 1541869"/>
              <a:gd name="connsiteX3" fmla="*/ 696084 w 807917"/>
              <a:gd name="connsiteY3" fmla="*/ 828562 h 1541869"/>
              <a:gd name="connsiteX4" fmla="*/ 548773 w 807917"/>
              <a:gd name="connsiteY4" fmla="*/ 1060854 h 1541869"/>
              <a:gd name="connsiteX5" fmla="*/ 352142 w 807917"/>
              <a:gd name="connsiteY5" fmla="*/ 1537558 h 1541869"/>
              <a:gd name="connsiteX6" fmla="*/ 0 w 807917"/>
              <a:gd name="connsiteY6" fmla="*/ 771155 h 1541869"/>
              <a:gd name="connsiteX0" fmla="*/ 0 w 807917"/>
              <a:gd name="connsiteY0" fmla="*/ 771155 h 1542388"/>
              <a:gd name="connsiteX1" fmla="*/ 352142 w 807917"/>
              <a:gd name="connsiteY1" fmla="*/ 4752 h 1542388"/>
              <a:gd name="connsiteX2" fmla="*/ 667687 w 807917"/>
              <a:gd name="connsiteY2" fmla="*/ 462188 h 1542388"/>
              <a:gd name="connsiteX3" fmla="*/ 696084 w 807917"/>
              <a:gd name="connsiteY3" fmla="*/ 828562 h 1542388"/>
              <a:gd name="connsiteX4" fmla="*/ 548773 w 807917"/>
              <a:gd name="connsiteY4" fmla="*/ 1060854 h 1542388"/>
              <a:gd name="connsiteX5" fmla="*/ 352142 w 807917"/>
              <a:gd name="connsiteY5" fmla="*/ 1537558 h 1542388"/>
              <a:gd name="connsiteX6" fmla="*/ 0 w 807917"/>
              <a:gd name="connsiteY6" fmla="*/ 771155 h 1542388"/>
              <a:gd name="connsiteX0" fmla="*/ 0 w 807917"/>
              <a:gd name="connsiteY0" fmla="*/ 771155 h 1545095"/>
              <a:gd name="connsiteX1" fmla="*/ 352142 w 807917"/>
              <a:gd name="connsiteY1" fmla="*/ 4752 h 1545095"/>
              <a:gd name="connsiteX2" fmla="*/ 667687 w 807917"/>
              <a:gd name="connsiteY2" fmla="*/ 462188 h 1545095"/>
              <a:gd name="connsiteX3" fmla="*/ 696084 w 807917"/>
              <a:gd name="connsiteY3" fmla="*/ 828562 h 1545095"/>
              <a:gd name="connsiteX4" fmla="*/ 552873 w 807917"/>
              <a:gd name="connsiteY4" fmla="*/ 1114160 h 1545095"/>
              <a:gd name="connsiteX5" fmla="*/ 352142 w 807917"/>
              <a:gd name="connsiteY5" fmla="*/ 1537558 h 1545095"/>
              <a:gd name="connsiteX6" fmla="*/ 0 w 807917"/>
              <a:gd name="connsiteY6" fmla="*/ 771155 h 1545095"/>
              <a:gd name="connsiteX0" fmla="*/ 0 w 807917"/>
              <a:gd name="connsiteY0" fmla="*/ 771155 h 1545095"/>
              <a:gd name="connsiteX1" fmla="*/ 352142 w 807917"/>
              <a:gd name="connsiteY1" fmla="*/ 4752 h 1545095"/>
              <a:gd name="connsiteX2" fmla="*/ 667687 w 807917"/>
              <a:gd name="connsiteY2" fmla="*/ 462188 h 1545095"/>
              <a:gd name="connsiteX3" fmla="*/ 696084 w 807917"/>
              <a:gd name="connsiteY3" fmla="*/ 828562 h 1545095"/>
              <a:gd name="connsiteX4" fmla="*/ 552873 w 807917"/>
              <a:gd name="connsiteY4" fmla="*/ 1114160 h 1545095"/>
              <a:gd name="connsiteX5" fmla="*/ 352142 w 807917"/>
              <a:gd name="connsiteY5" fmla="*/ 1537558 h 1545095"/>
              <a:gd name="connsiteX6" fmla="*/ 0 w 807917"/>
              <a:gd name="connsiteY6" fmla="*/ 771155 h 1545095"/>
              <a:gd name="connsiteX0" fmla="*/ 0 w 807917"/>
              <a:gd name="connsiteY0" fmla="*/ 771155 h 1544919"/>
              <a:gd name="connsiteX1" fmla="*/ 352142 w 807917"/>
              <a:gd name="connsiteY1" fmla="*/ 4752 h 1544919"/>
              <a:gd name="connsiteX2" fmla="*/ 667687 w 807917"/>
              <a:gd name="connsiteY2" fmla="*/ 462188 h 1544919"/>
              <a:gd name="connsiteX3" fmla="*/ 696084 w 807917"/>
              <a:gd name="connsiteY3" fmla="*/ 828562 h 1544919"/>
              <a:gd name="connsiteX4" fmla="*/ 552873 w 807917"/>
              <a:gd name="connsiteY4" fmla="*/ 1114160 h 1544919"/>
              <a:gd name="connsiteX5" fmla="*/ 352142 w 807917"/>
              <a:gd name="connsiteY5" fmla="*/ 1537558 h 1544919"/>
              <a:gd name="connsiteX6" fmla="*/ 0 w 807917"/>
              <a:gd name="connsiteY6" fmla="*/ 771155 h 1544919"/>
              <a:gd name="connsiteX0" fmla="*/ 0 w 807917"/>
              <a:gd name="connsiteY0" fmla="*/ 771155 h 1544919"/>
              <a:gd name="connsiteX1" fmla="*/ 352142 w 807917"/>
              <a:gd name="connsiteY1" fmla="*/ 4752 h 1544919"/>
              <a:gd name="connsiteX2" fmla="*/ 667687 w 807917"/>
              <a:gd name="connsiteY2" fmla="*/ 462188 h 1544919"/>
              <a:gd name="connsiteX3" fmla="*/ 696084 w 807917"/>
              <a:gd name="connsiteY3" fmla="*/ 828562 h 1544919"/>
              <a:gd name="connsiteX4" fmla="*/ 552873 w 807917"/>
              <a:gd name="connsiteY4" fmla="*/ 1114160 h 1544919"/>
              <a:gd name="connsiteX5" fmla="*/ 352142 w 807917"/>
              <a:gd name="connsiteY5" fmla="*/ 1537558 h 1544919"/>
              <a:gd name="connsiteX6" fmla="*/ 0 w 807917"/>
              <a:gd name="connsiteY6" fmla="*/ 771155 h 1544919"/>
              <a:gd name="connsiteX0" fmla="*/ 0 w 807917"/>
              <a:gd name="connsiteY0" fmla="*/ 771155 h 1544919"/>
              <a:gd name="connsiteX1" fmla="*/ 352142 w 807917"/>
              <a:gd name="connsiteY1" fmla="*/ 4752 h 1544919"/>
              <a:gd name="connsiteX2" fmla="*/ 667687 w 807917"/>
              <a:gd name="connsiteY2" fmla="*/ 462188 h 1544919"/>
              <a:gd name="connsiteX3" fmla="*/ 696084 w 807917"/>
              <a:gd name="connsiteY3" fmla="*/ 828562 h 1544919"/>
              <a:gd name="connsiteX4" fmla="*/ 552873 w 807917"/>
              <a:gd name="connsiteY4" fmla="*/ 1114160 h 1544919"/>
              <a:gd name="connsiteX5" fmla="*/ 352142 w 807917"/>
              <a:gd name="connsiteY5" fmla="*/ 1537558 h 1544919"/>
              <a:gd name="connsiteX6" fmla="*/ 0 w 807917"/>
              <a:gd name="connsiteY6" fmla="*/ 771155 h 1544919"/>
              <a:gd name="connsiteX0" fmla="*/ 0 w 807917"/>
              <a:gd name="connsiteY0" fmla="*/ 771155 h 1543113"/>
              <a:gd name="connsiteX1" fmla="*/ 352142 w 807917"/>
              <a:gd name="connsiteY1" fmla="*/ 4752 h 1543113"/>
              <a:gd name="connsiteX2" fmla="*/ 667687 w 807917"/>
              <a:gd name="connsiteY2" fmla="*/ 462188 h 1543113"/>
              <a:gd name="connsiteX3" fmla="*/ 696084 w 807917"/>
              <a:gd name="connsiteY3" fmla="*/ 828562 h 1543113"/>
              <a:gd name="connsiteX4" fmla="*/ 552873 w 807917"/>
              <a:gd name="connsiteY4" fmla="*/ 1114160 h 1543113"/>
              <a:gd name="connsiteX5" fmla="*/ 352142 w 807917"/>
              <a:gd name="connsiteY5" fmla="*/ 1537558 h 1543113"/>
              <a:gd name="connsiteX6" fmla="*/ 0 w 807917"/>
              <a:gd name="connsiteY6" fmla="*/ 771155 h 1543113"/>
              <a:gd name="connsiteX0" fmla="*/ 0 w 807917"/>
              <a:gd name="connsiteY0" fmla="*/ 771155 h 1560877"/>
              <a:gd name="connsiteX1" fmla="*/ 352142 w 807917"/>
              <a:gd name="connsiteY1" fmla="*/ 4752 h 1560877"/>
              <a:gd name="connsiteX2" fmla="*/ 667687 w 807917"/>
              <a:gd name="connsiteY2" fmla="*/ 462188 h 1560877"/>
              <a:gd name="connsiteX3" fmla="*/ 696084 w 807917"/>
              <a:gd name="connsiteY3" fmla="*/ 828562 h 1560877"/>
              <a:gd name="connsiteX4" fmla="*/ 552873 w 807917"/>
              <a:gd name="connsiteY4" fmla="*/ 1114160 h 1560877"/>
              <a:gd name="connsiteX5" fmla="*/ 503249 w 807917"/>
              <a:gd name="connsiteY5" fmla="*/ 1340859 h 1560877"/>
              <a:gd name="connsiteX6" fmla="*/ 352142 w 807917"/>
              <a:gd name="connsiteY6" fmla="*/ 1537558 h 1560877"/>
              <a:gd name="connsiteX7" fmla="*/ 0 w 807917"/>
              <a:gd name="connsiteY7" fmla="*/ 771155 h 1560877"/>
              <a:gd name="connsiteX0" fmla="*/ 0 w 807917"/>
              <a:gd name="connsiteY0" fmla="*/ 771155 h 1560367"/>
              <a:gd name="connsiteX1" fmla="*/ 352142 w 807917"/>
              <a:gd name="connsiteY1" fmla="*/ 4752 h 1560367"/>
              <a:gd name="connsiteX2" fmla="*/ 667687 w 807917"/>
              <a:gd name="connsiteY2" fmla="*/ 462188 h 1560367"/>
              <a:gd name="connsiteX3" fmla="*/ 696084 w 807917"/>
              <a:gd name="connsiteY3" fmla="*/ 828562 h 1560367"/>
              <a:gd name="connsiteX4" fmla="*/ 552873 w 807917"/>
              <a:gd name="connsiteY4" fmla="*/ 1114160 h 1560367"/>
              <a:gd name="connsiteX5" fmla="*/ 589442 w 807917"/>
              <a:gd name="connsiteY5" fmla="*/ 1337112 h 1560367"/>
              <a:gd name="connsiteX6" fmla="*/ 352142 w 807917"/>
              <a:gd name="connsiteY6" fmla="*/ 1537558 h 1560367"/>
              <a:gd name="connsiteX7" fmla="*/ 0 w 807917"/>
              <a:gd name="connsiteY7" fmla="*/ 771155 h 1560367"/>
              <a:gd name="connsiteX0" fmla="*/ 0 w 807917"/>
              <a:gd name="connsiteY0" fmla="*/ 771155 h 1560367"/>
              <a:gd name="connsiteX1" fmla="*/ 352142 w 807917"/>
              <a:gd name="connsiteY1" fmla="*/ 4752 h 1560367"/>
              <a:gd name="connsiteX2" fmla="*/ 667687 w 807917"/>
              <a:gd name="connsiteY2" fmla="*/ 462188 h 1560367"/>
              <a:gd name="connsiteX3" fmla="*/ 696084 w 807917"/>
              <a:gd name="connsiteY3" fmla="*/ 828562 h 1560367"/>
              <a:gd name="connsiteX4" fmla="*/ 575358 w 807917"/>
              <a:gd name="connsiteY4" fmla="*/ 1072937 h 1560367"/>
              <a:gd name="connsiteX5" fmla="*/ 589442 w 807917"/>
              <a:gd name="connsiteY5" fmla="*/ 1337112 h 1560367"/>
              <a:gd name="connsiteX6" fmla="*/ 352142 w 807917"/>
              <a:gd name="connsiteY6" fmla="*/ 1537558 h 1560367"/>
              <a:gd name="connsiteX7" fmla="*/ 0 w 807917"/>
              <a:gd name="connsiteY7" fmla="*/ 771155 h 1560367"/>
              <a:gd name="connsiteX0" fmla="*/ 0 w 807917"/>
              <a:gd name="connsiteY0" fmla="*/ 771155 h 1560367"/>
              <a:gd name="connsiteX1" fmla="*/ 352142 w 807917"/>
              <a:gd name="connsiteY1" fmla="*/ 4752 h 1560367"/>
              <a:gd name="connsiteX2" fmla="*/ 667687 w 807917"/>
              <a:gd name="connsiteY2" fmla="*/ 462188 h 1560367"/>
              <a:gd name="connsiteX3" fmla="*/ 696084 w 807917"/>
              <a:gd name="connsiteY3" fmla="*/ 828562 h 1560367"/>
              <a:gd name="connsiteX4" fmla="*/ 575358 w 807917"/>
              <a:gd name="connsiteY4" fmla="*/ 1072937 h 1560367"/>
              <a:gd name="connsiteX5" fmla="*/ 589442 w 807917"/>
              <a:gd name="connsiteY5" fmla="*/ 1337112 h 1560367"/>
              <a:gd name="connsiteX6" fmla="*/ 352142 w 807917"/>
              <a:gd name="connsiteY6" fmla="*/ 1537558 h 1560367"/>
              <a:gd name="connsiteX7" fmla="*/ 0 w 807917"/>
              <a:gd name="connsiteY7" fmla="*/ 771155 h 1560367"/>
              <a:gd name="connsiteX0" fmla="*/ 0 w 807917"/>
              <a:gd name="connsiteY0" fmla="*/ 771155 h 1569322"/>
              <a:gd name="connsiteX1" fmla="*/ 352142 w 807917"/>
              <a:gd name="connsiteY1" fmla="*/ 4752 h 1569322"/>
              <a:gd name="connsiteX2" fmla="*/ 667687 w 807917"/>
              <a:gd name="connsiteY2" fmla="*/ 462188 h 1569322"/>
              <a:gd name="connsiteX3" fmla="*/ 696084 w 807917"/>
              <a:gd name="connsiteY3" fmla="*/ 828562 h 1569322"/>
              <a:gd name="connsiteX4" fmla="*/ 575358 w 807917"/>
              <a:gd name="connsiteY4" fmla="*/ 1072937 h 1569322"/>
              <a:gd name="connsiteX5" fmla="*/ 589442 w 807917"/>
              <a:gd name="connsiteY5" fmla="*/ 1393325 h 1569322"/>
              <a:gd name="connsiteX6" fmla="*/ 352142 w 807917"/>
              <a:gd name="connsiteY6" fmla="*/ 1537558 h 1569322"/>
              <a:gd name="connsiteX7" fmla="*/ 0 w 807917"/>
              <a:gd name="connsiteY7" fmla="*/ 771155 h 1569322"/>
              <a:gd name="connsiteX0" fmla="*/ 0 w 807917"/>
              <a:gd name="connsiteY0" fmla="*/ 771155 h 1558888"/>
              <a:gd name="connsiteX1" fmla="*/ 352142 w 807917"/>
              <a:gd name="connsiteY1" fmla="*/ 4752 h 1558888"/>
              <a:gd name="connsiteX2" fmla="*/ 667687 w 807917"/>
              <a:gd name="connsiteY2" fmla="*/ 462188 h 1558888"/>
              <a:gd name="connsiteX3" fmla="*/ 696084 w 807917"/>
              <a:gd name="connsiteY3" fmla="*/ 828562 h 1558888"/>
              <a:gd name="connsiteX4" fmla="*/ 575358 w 807917"/>
              <a:gd name="connsiteY4" fmla="*/ 1072937 h 1558888"/>
              <a:gd name="connsiteX5" fmla="*/ 630067 w 807917"/>
              <a:gd name="connsiteY5" fmla="*/ 1325770 h 1558888"/>
              <a:gd name="connsiteX6" fmla="*/ 352142 w 807917"/>
              <a:gd name="connsiteY6" fmla="*/ 1537558 h 1558888"/>
              <a:gd name="connsiteX7" fmla="*/ 0 w 807917"/>
              <a:gd name="connsiteY7" fmla="*/ 771155 h 1558888"/>
              <a:gd name="connsiteX0" fmla="*/ 0 w 814377"/>
              <a:gd name="connsiteY0" fmla="*/ 771155 h 1558888"/>
              <a:gd name="connsiteX1" fmla="*/ 352142 w 814377"/>
              <a:gd name="connsiteY1" fmla="*/ 4752 h 1558888"/>
              <a:gd name="connsiteX2" fmla="*/ 667687 w 814377"/>
              <a:gd name="connsiteY2" fmla="*/ 462188 h 1558888"/>
              <a:gd name="connsiteX3" fmla="*/ 696084 w 814377"/>
              <a:gd name="connsiteY3" fmla="*/ 828562 h 1558888"/>
              <a:gd name="connsiteX4" fmla="*/ 575358 w 814377"/>
              <a:gd name="connsiteY4" fmla="*/ 1072937 h 1558888"/>
              <a:gd name="connsiteX5" fmla="*/ 630067 w 814377"/>
              <a:gd name="connsiteY5" fmla="*/ 1325770 h 1558888"/>
              <a:gd name="connsiteX6" fmla="*/ 352142 w 814377"/>
              <a:gd name="connsiteY6" fmla="*/ 1537558 h 1558888"/>
              <a:gd name="connsiteX7" fmla="*/ 0 w 814377"/>
              <a:gd name="connsiteY7" fmla="*/ 771155 h 1558888"/>
              <a:gd name="connsiteX0" fmla="*/ 0 w 814377"/>
              <a:gd name="connsiteY0" fmla="*/ 786179 h 1573912"/>
              <a:gd name="connsiteX1" fmla="*/ 352142 w 814377"/>
              <a:gd name="connsiteY1" fmla="*/ 19776 h 1573912"/>
              <a:gd name="connsiteX2" fmla="*/ 560005 w 814377"/>
              <a:gd name="connsiteY2" fmla="*/ 247168 h 1573912"/>
              <a:gd name="connsiteX3" fmla="*/ 667687 w 814377"/>
              <a:gd name="connsiteY3" fmla="*/ 477212 h 1573912"/>
              <a:gd name="connsiteX4" fmla="*/ 696084 w 814377"/>
              <a:gd name="connsiteY4" fmla="*/ 843586 h 1573912"/>
              <a:gd name="connsiteX5" fmla="*/ 575358 w 814377"/>
              <a:gd name="connsiteY5" fmla="*/ 1087961 h 1573912"/>
              <a:gd name="connsiteX6" fmla="*/ 630067 w 814377"/>
              <a:gd name="connsiteY6" fmla="*/ 1340794 h 1573912"/>
              <a:gd name="connsiteX7" fmla="*/ 352142 w 814377"/>
              <a:gd name="connsiteY7" fmla="*/ 1552582 h 1573912"/>
              <a:gd name="connsiteX8" fmla="*/ 0 w 814377"/>
              <a:gd name="connsiteY8" fmla="*/ 786179 h 1573912"/>
              <a:gd name="connsiteX0" fmla="*/ 0 w 814377"/>
              <a:gd name="connsiteY0" fmla="*/ 788276 h 1576009"/>
              <a:gd name="connsiteX1" fmla="*/ 352142 w 814377"/>
              <a:gd name="connsiteY1" fmla="*/ 21873 h 1576009"/>
              <a:gd name="connsiteX2" fmla="*/ 604324 w 814377"/>
              <a:gd name="connsiteY2" fmla="*/ 232376 h 1576009"/>
              <a:gd name="connsiteX3" fmla="*/ 667687 w 814377"/>
              <a:gd name="connsiteY3" fmla="*/ 479309 h 1576009"/>
              <a:gd name="connsiteX4" fmla="*/ 696084 w 814377"/>
              <a:gd name="connsiteY4" fmla="*/ 845683 h 1576009"/>
              <a:gd name="connsiteX5" fmla="*/ 575358 w 814377"/>
              <a:gd name="connsiteY5" fmla="*/ 1090058 h 1576009"/>
              <a:gd name="connsiteX6" fmla="*/ 630067 w 814377"/>
              <a:gd name="connsiteY6" fmla="*/ 1342891 h 1576009"/>
              <a:gd name="connsiteX7" fmla="*/ 352142 w 814377"/>
              <a:gd name="connsiteY7" fmla="*/ 1554679 h 1576009"/>
              <a:gd name="connsiteX8" fmla="*/ 0 w 814377"/>
              <a:gd name="connsiteY8" fmla="*/ 788276 h 1576009"/>
              <a:gd name="connsiteX0" fmla="*/ 0 w 814377"/>
              <a:gd name="connsiteY0" fmla="*/ 768075 h 1555808"/>
              <a:gd name="connsiteX1" fmla="*/ 352142 w 814377"/>
              <a:gd name="connsiteY1" fmla="*/ 1672 h 1555808"/>
              <a:gd name="connsiteX2" fmla="*/ 604324 w 814377"/>
              <a:gd name="connsiteY2" fmla="*/ 212175 h 1555808"/>
              <a:gd name="connsiteX3" fmla="*/ 667687 w 814377"/>
              <a:gd name="connsiteY3" fmla="*/ 459108 h 1555808"/>
              <a:gd name="connsiteX4" fmla="*/ 696084 w 814377"/>
              <a:gd name="connsiteY4" fmla="*/ 825482 h 1555808"/>
              <a:gd name="connsiteX5" fmla="*/ 575358 w 814377"/>
              <a:gd name="connsiteY5" fmla="*/ 1069857 h 1555808"/>
              <a:gd name="connsiteX6" fmla="*/ 630067 w 814377"/>
              <a:gd name="connsiteY6" fmla="*/ 1322690 h 1555808"/>
              <a:gd name="connsiteX7" fmla="*/ 352142 w 814377"/>
              <a:gd name="connsiteY7" fmla="*/ 1534478 h 1555808"/>
              <a:gd name="connsiteX8" fmla="*/ 0 w 814377"/>
              <a:gd name="connsiteY8" fmla="*/ 768075 h 1555808"/>
              <a:gd name="connsiteX0" fmla="*/ 0 w 814377"/>
              <a:gd name="connsiteY0" fmla="*/ 768075 h 1535670"/>
              <a:gd name="connsiteX1" fmla="*/ 352142 w 814377"/>
              <a:gd name="connsiteY1" fmla="*/ 1672 h 1535670"/>
              <a:gd name="connsiteX2" fmla="*/ 604324 w 814377"/>
              <a:gd name="connsiteY2" fmla="*/ 212175 h 1535670"/>
              <a:gd name="connsiteX3" fmla="*/ 667687 w 814377"/>
              <a:gd name="connsiteY3" fmla="*/ 459108 h 1535670"/>
              <a:gd name="connsiteX4" fmla="*/ 696084 w 814377"/>
              <a:gd name="connsiteY4" fmla="*/ 825482 h 1535670"/>
              <a:gd name="connsiteX5" fmla="*/ 575358 w 814377"/>
              <a:gd name="connsiteY5" fmla="*/ 1069857 h 1535670"/>
              <a:gd name="connsiteX6" fmla="*/ 630067 w 814377"/>
              <a:gd name="connsiteY6" fmla="*/ 1322690 h 1535670"/>
              <a:gd name="connsiteX7" fmla="*/ 352142 w 814377"/>
              <a:gd name="connsiteY7" fmla="*/ 1534478 h 1535670"/>
              <a:gd name="connsiteX8" fmla="*/ 0 w 814377"/>
              <a:gd name="connsiteY8" fmla="*/ 768075 h 1535670"/>
              <a:gd name="connsiteX0" fmla="*/ 0 w 814377"/>
              <a:gd name="connsiteY0" fmla="*/ 768075 h 1535670"/>
              <a:gd name="connsiteX1" fmla="*/ 352142 w 814377"/>
              <a:gd name="connsiteY1" fmla="*/ 1672 h 1535670"/>
              <a:gd name="connsiteX2" fmla="*/ 604324 w 814377"/>
              <a:gd name="connsiteY2" fmla="*/ 212175 h 1535670"/>
              <a:gd name="connsiteX3" fmla="*/ 667687 w 814377"/>
              <a:gd name="connsiteY3" fmla="*/ 459108 h 1535670"/>
              <a:gd name="connsiteX4" fmla="*/ 696084 w 814377"/>
              <a:gd name="connsiteY4" fmla="*/ 825482 h 1535670"/>
              <a:gd name="connsiteX5" fmla="*/ 604904 w 814377"/>
              <a:gd name="connsiteY5" fmla="*/ 1078301 h 1535670"/>
              <a:gd name="connsiteX6" fmla="*/ 630067 w 814377"/>
              <a:gd name="connsiteY6" fmla="*/ 1322690 h 1535670"/>
              <a:gd name="connsiteX7" fmla="*/ 352142 w 814377"/>
              <a:gd name="connsiteY7" fmla="*/ 1534478 h 1535670"/>
              <a:gd name="connsiteX8" fmla="*/ 0 w 814377"/>
              <a:gd name="connsiteY8" fmla="*/ 768075 h 1535670"/>
              <a:gd name="connsiteX0" fmla="*/ 0 w 814377"/>
              <a:gd name="connsiteY0" fmla="*/ 768075 h 1535670"/>
              <a:gd name="connsiteX1" fmla="*/ 352142 w 814377"/>
              <a:gd name="connsiteY1" fmla="*/ 1672 h 1535670"/>
              <a:gd name="connsiteX2" fmla="*/ 604324 w 814377"/>
              <a:gd name="connsiteY2" fmla="*/ 212175 h 1535670"/>
              <a:gd name="connsiteX3" fmla="*/ 667687 w 814377"/>
              <a:gd name="connsiteY3" fmla="*/ 459108 h 1535670"/>
              <a:gd name="connsiteX4" fmla="*/ 696084 w 814377"/>
              <a:gd name="connsiteY4" fmla="*/ 825482 h 1535670"/>
              <a:gd name="connsiteX5" fmla="*/ 604904 w 814377"/>
              <a:gd name="connsiteY5" fmla="*/ 1078301 h 1535670"/>
              <a:gd name="connsiteX6" fmla="*/ 630067 w 814377"/>
              <a:gd name="connsiteY6" fmla="*/ 1322690 h 1535670"/>
              <a:gd name="connsiteX7" fmla="*/ 352142 w 814377"/>
              <a:gd name="connsiteY7" fmla="*/ 1534478 h 1535670"/>
              <a:gd name="connsiteX8" fmla="*/ 0 w 814377"/>
              <a:gd name="connsiteY8" fmla="*/ 768075 h 1535670"/>
              <a:gd name="connsiteX0" fmla="*/ 0 w 819368"/>
              <a:gd name="connsiteY0" fmla="*/ 768075 h 1535670"/>
              <a:gd name="connsiteX1" fmla="*/ 352142 w 819368"/>
              <a:gd name="connsiteY1" fmla="*/ 1672 h 1535670"/>
              <a:gd name="connsiteX2" fmla="*/ 604324 w 819368"/>
              <a:gd name="connsiteY2" fmla="*/ 212175 h 1535670"/>
              <a:gd name="connsiteX3" fmla="*/ 682460 w 819368"/>
              <a:gd name="connsiteY3" fmla="*/ 450663 h 1535670"/>
              <a:gd name="connsiteX4" fmla="*/ 696084 w 819368"/>
              <a:gd name="connsiteY4" fmla="*/ 825482 h 1535670"/>
              <a:gd name="connsiteX5" fmla="*/ 604904 w 819368"/>
              <a:gd name="connsiteY5" fmla="*/ 1078301 h 1535670"/>
              <a:gd name="connsiteX6" fmla="*/ 630067 w 819368"/>
              <a:gd name="connsiteY6" fmla="*/ 1322690 h 1535670"/>
              <a:gd name="connsiteX7" fmla="*/ 352142 w 819368"/>
              <a:gd name="connsiteY7" fmla="*/ 1534478 h 1535670"/>
              <a:gd name="connsiteX8" fmla="*/ 0 w 819368"/>
              <a:gd name="connsiteY8" fmla="*/ 768075 h 1535670"/>
              <a:gd name="connsiteX0" fmla="*/ 0 w 802869"/>
              <a:gd name="connsiteY0" fmla="*/ 768075 h 1535670"/>
              <a:gd name="connsiteX1" fmla="*/ 352142 w 802869"/>
              <a:gd name="connsiteY1" fmla="*/ 1672 h 1535670"/>
              <a:gd name="connsiteX2" fmla="*/ 604324 w 802869"/>
              <a:gd name="connsiteY2" fmla="*/ 212175 h 1535670"/>
              <a:gd name="connsiteX3" fmla="*/ 682460 w 802869"/>
              <a:gd name="connsiteY3" fmla="*/ 450663 h 1535670"/>
              <a:gd name="connsiteX4" fmla="*/ 696084 w 802869"/>
              <a:gd name="connsiteY4" fmla="*/ 825482 h 1535670"/>
              <a:gd name="connsiteX5" fmla="*/ 604904 w 802869"/>
              <a:gd name="connsiteY5" fmla="*/ 1078301 h 1535670"/>
              <a:gd name="connsiteX6" fmla="*/ 630067 w 802869"/>
              <a:gd name="connsiteY6" fmla="*/ 1322690 h 1535670"/>
              <a:gd name="connsiteX7" fmla="*/ 352142 w 802869"/>
              <a:gd name="connsiteY7" fmla="*/ 1534478 h 1535670"/>
              <a:gd name="connsiteX8" fmla="*/ 0 w 802869"/>
              <a:gd name="connsiteY8" fmla="*/ 768075 h 1535670"/>
              <a:gd name="connsiteX0" fmla="*/ 0 w 781664"/>
              <a:gd name="connsiteY0" fmla="*/ 768075 h 1535670"/>
              <a:gd name="connsiteX1" fmla="*/ 352142 w 781664"/>
              <a:gd name="connsiteY1" fmla="*/ 1672 h 1535670"/>
              <a:gd name="connsiteX2" fmla="*/ 604324 w 781664"/>
              <a:gd name="connsiteY2" fmla="*/ 212175 h 1535670"/>
              <a:gd name="connsiteX3" fmla="*/ 682460 w 781664"/>
              <a:gd name="connsiteY3" fmla="*/ 450663 h 1535670"/>
              <a:gd name="connsiteX4" fmla="*/ 781600 w 781664"/>
              <a:gd name="connsiteY4" fmla="*/ 596396 h 1535670"/>
              <a:gd name="connsiteX5" fmla="*/ 696084 w 781664"/>
              <a:gd name="connsiteY5" fmla="*/ 825482 h 1535670"/>
              <a:gd name="connsiteX6" fmla="*/ 604904 w 781664"/>
              <a:gd name="connsiteY6" fmla="*/ 1078301 h 1535670"/>
              <a:gd name="connsiteX7" fmla="*/ 630067 w 781664"/>
              <a:gd name="connsiteY7" fmla="*/ 1322690 h 1535670"/>
              <a:gd name="connsiteX8" fmla="*/ 352142 w 781664"/>
              <a:gd name="connsiteY8" fmla="*/ 1534478 h 1535670"/>
              <a:gd name="connsiteX9" fmla="*/ 0 w 781664"/>
              <a:gd name="connsiteY9" fmla="*/ 768075 h 1535670"/>
              <a:gd name="connsiteX0" fmla="*/ 0 w 803807"/>
              <a:gd name="connsiteY0" fmla="*/ 768075 h 1535670"/>
              <a:gd name="connsiteX1" fmla="*/ 352142 w 803807"/>
              <a:gd name="connsiteY1" fmla="*/ 1672 h 1535670"/>
              <a:gd name="connsiteX2" fmla="*/ 604324 w 803807"/>
              <a:gd name="connsiteY2" fmla="*/ 212175 h 1535670"/>
              <a:gd name="connsiteX3" fmla="*/ 682460 w 803807"/>
              <a:gd name="connsiteY3" fmla="*/ 450663 h 1535670"/>
              <a:gd name="connsiteX4" fmla="*/ 803760 w 803807"/>
              <a:gd name="connsiteY4" fmla="*/ 630175 h 1535670"/>
              <a:gd name="connsiteX5" fmla="*/ 696084 w 803807"/>
              <a:gd name="connsiteY5" fmla="*/ 825482 h 1535670"/>
              <a:gd name="connsiteX6" fmla="*/ 604904 w 803807"/>
              <a:gd name="connsiteY6" fmla="*/ 1078301 h 1535670"/>
              <a:gd name="connsiteX7" fmla="*/ 630067 w 803807"/>
              <a:gd name="connsiteY7" fmla="*/ 1322690 h 1535670"/>
              <a:gd name="connsiteX8" fmla="*/ 352142 w 803807"/>
              <a:gd name="connsiteY8" fmla="*/ 1534478 h 1535670"/>
              <a:gd name="connsiteX9" fmla="*/ 0 w 803807"/>
              <a:gd name="connsiteY9" fmla="*/ 768075 h 1535670"/>
              <a:gd name="connsiteX0" fmla="*/ 0 w 818572"/>
              <a:gd name="connsiteY0" fmla="*/ 768075 h 1535670"/>
              <a:gd name="connsiteX1" fmla="*/ 352142 w 818572"/>
              <a:gd name="connsiteY1" fmla="*/ 1672 h 1535670"/>
              <a:gd name="connsiteX2" fmla="*/ 604324 w 818572"/>
              <a:gd name="connsiteY2" fmla="*/ 212175 h 1535670"/>
              <a:gd name="connsiteX3" fmla="*/ 682460 w 818572"/>
              <a:gd name="connsiteY3" fmla="*/ 450663 h 1535670"/>
              <a:gd name="connsiteX4" fmla="*/ 818533 w 818572"/>
              <a:gd name="connsiteY4" fmla="*/ 625952 h 1535670"/>
              <a:gd name="connsiteX5" fmla="*/ 696084 w 818572"/>
              <a:gd name="connsiteY5" fmla="*/ 825482 h 1535670"/>
              <a:gd name="connsiteX6" fmla="*/ 604904 w 818572"/>
              <a:gd name="connsiteY6" fmla="*/ 1078301 h 1535670"/>
              <a:gd name="connsiteX7" fmla="*/ 630067 w 818572"/>
              <a:gd name="connsiteY7" fmla="*/ 1322690 h 1535670"/>
              <a:gd name="connsiteX8" fmla="*/ 352142 w 818572"/>
              <a:gd name="connsiteY8" fmla="*/ 1534478 h 1535670"/>
              <a:gd name="connsiteX9" fmla="*/ 0 w 818572"/>
              <a:gd name="connsiteY9" fmla="*/ 768075 h 153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8572" h="1535670">
                <a:moveTo>
                  <a:pt x="0" y="768075"/>
                </a:moveTo>
                <a:cubicBezTo>
                  <a:pt x="0" y="344802"/>
                  <a:pt x="155397" y="-28122"/>
                  <a:pt x="352142" y="1672"/>
                </a:cubicBezTo>
                <a:cubicBezTo>
                  <a:pt x="548887" y="31466"/>
                  <a:pt x="551733" y="135936"/>
                  <a:pt x="604324" y="212175"/>
                </a:cubicBezTo>
                <a:cubicBezTo>
                  <a:pt x="656915" y="288414"/>
                  <a:pt x="652914" y="386626"/>
                  <a:pt x="682460" y="450663"/>
                </a:cubicBezTo>
                <a:cubicBezTo>
                  <a:pt x="712006" y="514700"/>
                  <a:pt x="816262" y="563482"/>
                  <a:pt x="818533" y="625952"/>
                </a:cubicBezTo>
                <a:cubicBezTo>
                  <a:pt x="820804" y="688422"/>
                  <a:pt x="725533" y="745165"/>
                  <a:pt x="696084" y="825482"/>
                </a:cubicBezTo>
                <a:cubicBezTo>
                  <a:pt x="609291" y="895873"/>
                  <a:pt x="600720" y="1033944"/>
                  <a:pt x="604904" y="1078301"/>
                </a:cubicBezTo>
                <a:cubicBezTo>
                  <a:pt x="613390" y="1189017"/>
                  <a:pt x="730978" y="1210901"/>
                  <a:pt x="630067" y="1322690"/>
                </a:cubicBezTo>
                <a:cubicBezTo>
                  <a:pt x="596612" y="1393256"/>
                  <a:pt x="519938" y="1550914"/>
                  <a:pt x="352142" y="1534478"/>
                </a:cubicBezTo>
                <a:cubicBezTo>
                  <a:pt x="184346" y="1518042"/>
                  <a:pt x="0" y="1191348"/>
                  <a:pt x="0" y="768075"/>
                </a:cubicBezTo>
                <a:close/>
              </a:path>
            </a:pathLst>
          </a:custGeom>
          <a:solidFill>
            <a:srgbClr val="E860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B945A94E-AFAD-4350-9022-F622EC2ABEBC}"/>
              </a:ext>
            </a:extLst>
          </p:cNvPr>
          <p:cNvSpPr/>
          <p:nvPr/>
        </p:nvSpPr>
        <p:spPr>
          <a:xfrm>
            <a:off x="5423770" y="2652590"/>
            <a:ext cx="668900" cy="1171734"/>
          </a:xfrm>
          <a:custGeom>
            <a:avLst/>
            <a:gdLst>
              <a:gd name="connsiteX0" fmla="*/ 0 w 803585"/>
              <a:gd name="connsiteY0" fmla="*/ 779014 h 1558028"/>
              <a:gd name="connsiteX1" fmla="*/ 401793 w 803585"/>
              <a:gd name="connsiteY1" fmla="*/ 0 h 1558028"/>
              <a:gd name="connsiteX2" fmla="*/ 803586 w 803585"/>
              <a:gd name="connsiteY2" fmla="*/ 779014 h 1558028"/>
              <a:gd name="connsiteX3" fmla="*/ 401793 w 803585"/>
              <a:gd name="connsiteY3" fmla="*/ 1558028 h 1558028"/>
              <a:gd name="connsiteX4" fmla="*/ 0 w 803585"/>
              <a:gd name="connsiteY4" fmla="*/ 779014 h 1558028"/>
              <a:gd name="connsiteX0" fmla="*/ 0 w 844301"/>
              <a:gd name="connsiteY0" fmla="*/ 780365 h 1559379"/>
              <a:gd name="connsiteX1" fmla="*/ 401793 w 844301"/>
              <a:gd name="connsiteY1" fmla="*/ 1351 h 1559379"/>
              <a:gd name="connsiteX2" fmla="*/ 785256 w 844301"/>
              <a:gd name="connsiteY2" fmla="*/ 597021 h 1559379"/>
              <a:gd name="connsiteX3" fmla="*/ 803586 w 844301"/>
              <a:gd name="connsiteY3" fmla="*/ 780365 h 1559379"/>
              <a:gd name="connsiteX4" fmla="*/ 401793 w 844301"/>
              <a:gd name="connsiteY4" fmla="*/ 1559379 h 1559379"/>
              <a:gd name="connsiteX5" fmla="*/ 0 w 844301"/>
              <a:gd name="connsiteY5" fmla="*/ 780365 h 1559379"/>
              <a:gd name="connsiteX0" fmla="*/ 0 w 866610"/>
              <a:gd name="connsiteY0" fmla="*/ 780365 h 1559379"/>
              <a:gd name="connsiteX1" fmla="*/ 401793 w 866610"/>
              <a:gd name="connsiteY1" fmla="*/ 1351 h 1559379"/>
              <a:gd name="connsiteX2" fmla="*/ 827787 w 866610"/>
              <a:gd name="connsiteY2" fmla="*/ 597021 h 1559379"/>
              <a:gd name="connsiteX3" fmla="*/ 803586 w 866610"/>
              <a:gd name="connsiteY3" fmla="*/ 780365 h 1559379"/>
              <a:gd name="connsiteX4" fmla="*/ 401793 w 866610"/>
              <a:gd name="connsiteY4" fmla="*/ 1559379 h 1559379"/>
              <a:gd name="connsiteX5" fmla="*/ 0 w 866610"/>
              <a:gd name="connsiteY5" fmla="*/ 780365 h 1559379"/>
              <a:gd name="connsiteX0" fmla="*/ 0 w 915552"/>
              <a:gd name="connsiteY0" fmla="*/ 780365 h 1559379"/>
              <a:gd name="connsiteX1" fmla="*/ 401793 w 915552"/>
              <a:gd name="connsiteY1" fmla="*/ 1351 h 1559379"/>
              <a:gd name="connsiteX2" fmla="*/ 827787 w 915552"/>
              <a:gd name="connsiteY2" fmla="*/ 597021 h 1559379"/>
              <a:gd name="connsiteX3" fmla="*/ 803586 w 915552"/>
              <a:gd name="connsiteY3" fmla="*/ 780365 h 1559379"/>
              <a:gd name="connsiteX4" fmla="*/ 401793 w 915552"/>
              <a:gd name="connsiteY4" fmla="*/ 1559379 h 1559379"/>
              <a:gd name="connsiteX5" fmla="*/ 0 w 915552"/>
              <a:gd name="connsiteY5" fmla="*/ 780365 h 1559379"/>
              <a:gd name="connsiteX0" fmla="*/ 0 w 912474"/>
              <a:gd name="connsiteY0" fmla="*/ 780365 h 1559526"/>
              <a:gd name="connsiteX1" fmla="*/ 401793 w 912474"/>
              <a:gd name="connsiteY1" fmla="*/ 1351 h 1559526"/>
              <a:gd name="connsiteX2" fmla="*/ 827787 w 912474"/>
              <a:gd name="connsiteY2" fmla="*/ 597021 h 1559526"/>
              <a:gd name="connsiteX3" fmla="*/ 792953 w 912474"/>
              <a:gd name="connsiteY3" fmla="*/ 844161 h 1559526"/>
              <a:gd name="connsiteX4" fmla="*/ 401793 w 912474"/>
              <a:gd name="connsiteY4" fmla="*/ 1559379 h 1559526"/>
              <a:gd name="connsiteX5" fmla="*/ 0 w 912474"/>
              <a:gd name="connsiteY5" fmla="*/ 780365 h 1559526"/>
              <a:gd name="connsiteX0" fmla="*/ 0 w 907620"/>
              <a:gd name="connsiteY0" fmla="*/ 780365 h 1559526"/>
              <a:gd name="connsiteX1" fmla="*/ 401793 w 907620"/>
              <a:gd name="connsiteY1" fmla="*/ 1351 h 1559526"/>
              <a:gd name="connsiteX2" fmla="*/ 827787 w 907620"/>
              <a:gd name="connsiteY2" fmla="*/ 597021 h 1559526"/>
              <a:gd name="connsiteX3" fmla="*/ 792953 w 907620"/>
              <a:gd name="connsiteY3" fmla="*/ 844161 h 1559526"/>
              <a:gd name="connsiteX4" fmla="*/ 401793 w 907620"/>
              <a:gd name="connsiteY4" fmla="*/ 1559379 h 1559526"/>
              <a:gd name="connsiteX5" fmla="*/ 0 w 907620"/>
              <a:gd name="connsiteY5" fmla="*/ 780365 h 1559526"/>
              <a:gd name="connsiteX0" fmla="*/ 0 w 903680"/>
              <a:gd name="connsiteY0" fmla="*/ 781314 h 1560475"/>
              <a:gd name="connsiteX1" fmla="*/ 401793 w 903680"/>
              <a:gd name="connsiteY1" fmla="*/ 2300 h 1560475"/>
              <a:gd name="connsiteX2" fmla="*/ 822470 w 903680"/>
              <a:gd name="connsiteY2" fmla="*/ 550123 h 1560475"/>
              <a:gd name="connsiteX3" fmla="*/ 792953 w 903680"/>
              <a:gd name="connsiteY3" fmla="*/ 845110 h 1560475"/>
              <a:gd name="connsiteX4" fmla="*/ 401793 w 903680"/>
              <a:gd name="connsiteY4" fmla="*/ 1560328 h 1560475"/>
              <a:gd name="connsiteX5" fmla="*/ 0 w 903680"/>
              <a:gd name="connsiteY5" fmla="*/ 781314 h 1560475"/>
              <a:gd name="connsiteX0" fmla="*/ 0 w 903680"/>
              <a:gd name="connsiteY0" fmla="*/ 802373 h 1581534"/>
              <a:gd name="connsiteX1" fmla="*/ 401793 w 903680"/>
              <a:gd name="connsiteY1" fmla="*/ 23359 h 1581534"/>
              <a:gd name="connsiteX2" fmla="*/ 620450 w 903680"/>
              <a:gd name="connsiteY2" fmla="*/ 236258 h 1581534"/>
              <a:gd name="connsiteX3" fmla="*/ 822470 w 903680"/>
              <a:gd name="connsiteY3" fmla="*/ 571182 h 1581534"/>
              <a:gd name="connsiteX4" fmla="*/ 792953 w 903680"/>
              <a:gd name="connsiteY4" fmla="*/ 866169 h 1581534"/>
              <a:gd name="connsiteX5" fmla="*/ 401793 w 903680"/>
              <a:gd name="connsiteY5" fmla="*/ 1581387 h 1581534"/>
              <a:gd name="connsiteX6" fmla="*/ 0 w 903680"/>
              <a:gd name="connsiteY6" fmla="*/ 802373 h 1581534"/>
              <a:gd name="connsiteX0" fmla="*/ 0 w 903680"/>
              <a:gd name="connsiteY0" fmla="*/ 805509 h 1584670"/>
              <a:gd name="connsiteX1" fmla="*/ 401793 w 903680"/>
              <a:gd name="connsiteY1" fmla="*/ 26495 h 1584670"/>
              <a:gd name="connsiteX2" fmla="*/ 673613 w 903680"/>
              <a:gd name="connsiteY2" fmla="*/ 218129 h 1584670"/>
              <a:gd name="connsiteX3" fmla="*/ 822470 w 903680"/>
              <a:gd name="connsiteY3" fmla="*/ 574318 h 1584670"/>
              <a:gd name="connsiteX4" fmla="*/ 792953 w 903680"/>
              <a:gd name="connsiteY4" fmla="*/ 869305 h 1584670"/>
              <a:gd name="connsiteX5" fmla="*/ 401793 w 903680"/>
              <a:gd name="connsiteY5" fmla="*/ 1584523 h 1584670"/>
              <a:gd name="connsiteX6" fmla="*/ 0 w 903680"/>
              <a:gd name="connsiteY6" fmla="*/ 805509 h 1584670"/>
              <a:gd name="connsiteX0" fmla="*/ 0 w 903680"/>
              <a:gd name="connsiteY0" fmla="*/ 782623 h 1561784"/>
              <a:gd name="connsiteX1" fmla="*/ 401793 w 903680"/>
              <a:gd name="connsiteY1" fmla="*/ 3609 h 1561784"/>
              <a:gd name="connsiteX2" fmla="*/ 673613 w 903680"/>
              <a:gd name="connsiteY2" fmla="*/ 195243 h 1561784"/>
              <a:gd name="connsiteX3" fmla="*/ 822470 w 903680"/>
              <a:gd name="connsiteY3" fmla="*/ 551432 h 1561784"/>
              <a:gd name="connsiteX4" fmla="*/ 792953 w 903680"/>
              <a:gd name="connsiteY4" fmla="*/ 846419 h 1561784"/>
              <a:gd name="connsiteX5" fmla="*/ 401793 w 903680"/>
              <a:gd name="connsiteY5" fmla="*/ 1561637 h 1561784"/>
              <a:gd name="connsiteX6" fmla="*/ 0 w 903680"/>
              <a:gd name="connsiteY6" fmla="*/ 782623 h 1561784"/>
              <a:gd name="connsiteX0" fmla="*/ 0 w 903680"/>
              <a:gd name="connsiteY0" fmla="*/ 782623 h 1569975"/>
              <a:gd name="connsiteX1" fmla="*/ 401793 w 903680"/>
              <a:gd name="connsiteY1" fmla="*/ 3609 h 1569975"/>
              <a:gd name="connsiteX2" fmla="*/ 673613 w 903680"/>
              <a:gd name="connsiteY2" fmla="*/ 195243 h 1569975"/>
              <a:gd name="connsiteX3" fmla="*/ 822470 w 903680"/>
              <a:gd name="connsiteY3" fmla="*/ 551432 h 1569975"/>
              <a:gd name="connsiteX4" fmla="*/ 792953 w 903680"/>
              <a:gd name="connsiteY4" fmla="*/ 846419 h 1569975"/>
              <a:gd name="connsiteX5" fmla="*/ 652348 w 903680"/>
              <a:gd name="connsiteY5" fmla="*/ 1173438 h 1569975"/>
              <a:gd name="connsiteX6" fmla="*/ 401793 w 903680"/>
              <a:gd name="connsiteY6" fmla="*/ 1561637 h 1569975"/>
              <a:gd name="connsiteX7" fmla="*/ 0 w 903680"/>
              <a:gd name="connsiteY7" fmla="*/ 782623 h 1569975"/>
              <a:gd name="connsiteX0" fmla="*/ 0 w 903680"/>
              <a:gd name="connsiteY0" fmla="*/ 782623 h 1569975"/>
              <a:gd name="connsiteX1" fmla="*/ 401793 w 903680"/>
              <a:gd name="connsiteY1" fmla="*/ 3609 h 1569975"/>
              <a:gd name="connsiteX2" fmla="*/ 673613 w 903680"/>
              <a:gd name="connsiteY2" fmla="*/ 195243 h 1569975"/>
              <a:gd name="connsiteX3" fmla="*/ 822470 w 903680"/>
              <a:gd name="connsiteY3" fmla="*/ 551432 h 1569975"/>
              <a:gd name="connsiteX4" fmla="*/ 792953 w 903680"/>
              <a:gd name="connsiteY4" fmla="*/ 846419 h 1569975"/>
              <a:gd name="connsiteX5" fmla="*/ 652348 w 903680"/>
              <a:gd name="connsiteY5" fmla="*/ 1173438 h 1569975"/>
              <a:gd name="connsiteX6" fmla="*/ 401793 w 903680"/>
              <a:gd name="connsiteY6" fmla="*/ 1561637 h 1569975"/>
              <a:gd name="connsiteX7" fmla="*/ 0 w 903680"/>
              <a:gd name="connsiteY7" fmla="*/ 782623 h 1569975"/>
              <a:gd name="connsiteX0" fmla="*/ 0 w 903680"/>
              <a:gd name="connsiteY0" fmla="*/ 782623 h 1572380"/>
              <a:gd name="connsiteX1" fmla="*/ 401793 w 903680"/>
              <a:gd name="connsiteY1" fmla="*/ 3609 h 1572380"/>
              <a:gd name="connsiteX2" fmla="*/ 673613 w 903680"/>
              <a:gd name="connsiteY2" fmla="*/ 195243 h 1572380"/>
              <a:gd name="connsiteX3" fmla="*/ 822470 w 903680"/>
              <a:gd name="connsiteY3" fmla="*/ 551432 h 1572380"/>
              <a:gd name="connsiteX4" fmla="*/ 792953 w 903680"/>
              <a:gd name="connsiteY4" fmla="*/ 846419 h 1572380"/>
              <a:gd name="connsiteX5" fmla="*/ 652348 w 903680"/>
              <a:gd name="connsiteY5" fmla="*/ 1173438 h 1572380"/>
              <a:gd name="connsiteX6" fmla="*/ 401793 w 903680"/>
              <a:gd name="connsiteY6" fmla="*/ 1561637 h 1572380"/>
              <a:gd name="connsiteX7" fmla="*/ 0 w 903680"/>
              <a:gd name="connsiteY7" fmla="*/ 782623 h 1572380"/>
              <a:gd name="connsiteX0" fmla="*/ 0 w 903680"/>
              <a:gd name="connsiteY0" fmla="*/ 782623 h 1572380"/>
              <a:gd name="connsiteX1" fmla="*/ 401793 w 903680"/>
              <a:gd name="connsiteY1" fmla="*/ 3609 h 1572380"/>
              <a:gd name="connsiteX2" fmla="*/ 673613 w 903680"/>
              <a:gd name="connsiteY2" fmla="*/ 195243 h 1572380"/>
              <a:gd name="connsiteX3" fmla="*/ 822470 w 903680"/>
              <a:gd name="connsiteY3" fmla="*/ 551432 h 1572380"/>
              <a:gd name="connsiteX4" fmla="*/ 792953 w 903680"/>
              <a:gd name="connsiteY4" fmla="*/ 846419 h 1572380"/>
              <a:gd name="connsiteX5" fmla="*/ 652348 w 903680"/>
              <a:gd name="connsiteY5" fmla="*/ 1173438 h 1572380"/>
              <a:gd name="connsiteX6" fmla="*/ 401793 w 903680"/>
              <a:gd name="connsiteY6" fmla="*/ 1561637 h 1572380"/>
              <a:gd name="connsiteX7" fmla="*/ 0 w 903680"/>
              <a:gd name="connsiteY7" fmla="*/ 782623 h 1572380"/>
              <a:gd name="connsiteX0" fmla="*/ 0 w 891867"/>
              <a:gd name="connsiteY0" fmla="*/ 782623 h 1572380"/>
              <a:gd name="connsiteX1" fmla="*/ 401793 w 891867"/>
              <a:gd name="connsiteY1" fmla="*/ 3609 h 1572380"/>
              <a:gd name="connsiteX2" fmla="*/ 673613 w 891867"/>
              <a:gd name="connsiteY2" fmla="*/ 195243 h 1572380"/>
              <a:gd name="connsiteX3" fmla="*/ 822470 w 891867"/>
              <a:gd name="connsiteY3" fmla="*/ 551432 h 1572380"/>
              <a:gd name="connsiteX4" fmla="*/ 792953 w 891867"/>
              <a:gd name="connsiteY4" fmla="*/ 846419 h 1572380"/>
              <a:gd name="connsiteX5" fmla="*/ 652348 w 891867"/>
              <a:gd name="connsiteY5" fmla="*/ 1173438 h 1572380"/>
              <a:gd name="connsiteX6" fmla="*/ 401793 w 891867"/>
              <a:gd name="connsiteY6" fmla="*/ 1561637 h 1572380"/>
              <a:gd name="connsiteX7" fmla="*/ 0 w 891867"/>
              <a:gd name="connsiteY7" fmla="*/ 782623 h 1572380"/>
              <a:gd name="connsiteX0" fmla="*/ 0 w 891867"/>
              <a:gd name="connsiteY0" fmla="*/ 782623 h 1572380"/>
              <a:gd name="connsiteX1" fmla="*/ 401793 w 891867"/>
              <a:gd name="connsiteY1" fmla="*/ 3609 h 1572380"/>
              <a:gd name="connsiteX2" fmla="*/ 673613 w 891867"/>
              <a:gd name="connsiteY2" fmla="*/ 195243 h 1572380"/>
              <a:gd name="connsiteX3" fmla="*/ 822470 w 891867"/>
              <a:gd name="connsiteY3" fmla="*/ 551432 h 1572380"/>
              <a:gd name="connsiteX4" fmla="*/ 792953 w 891867"/>
              <a:gd name="connsiteY4" fmla="*/ 846419 h 1572380"/>
              <a:gd name="connsiteX5" fmla="*/ 652348 w 891867"/>
              <a:gd name="connsiteY5" fmla="*/ 1173438 h 1572380"/>
              <a:gd name="connsiteX6" fmla="*/ 401793 w 891867"/>
              <a:gd name="connsiteY6" fmla="*/ 1561637 h 1572380"/>
              <a:gd name="connsiteX7" fmla="*/ 0 w 891867"/>
              <a:gd name="connsiteY7" fmla="*/ 782623 h 1572380"/>
              <a:gd name="connsiteX0" fmla="*/ 0 w 891867"/>
              <a:gd name="connsiteY0" fmla="*/ 782623 h 1572380"/>
              <a:gd name="connsiteX1" fmla="*/ 401793 w 891867"/>
              <a:gd name="connsiteY1" fmla="*/ 3609 h 1572380"/>
              <a:gd name="connsiteX2" fmla="*/ 673613 w 891867"/>
              <a:gd name="connsiteY2" fmla="*/ 195243 h 1572380"/>
              <a:gd name="connsiteX3" fmla="*/ 822470 w 891867"/>
              <a:gd name="connsiteY3" fmla="*/ 551432 h 1572380"/>
              <a:gd name="connsiteX4" fmla="*/ 792953 w 891867"/>
              <a:gd name="connsiteY4" fmla="*/ 846419 h 1572380"/>
              <a:gd name="connsiteX5" fmla="*/ 652348 w 891867"/>
              <a:gd name="connsiteY5" fmla="*/ 1173438 h 1572380"/>
              <a:gd name="connsiteX6" fmla="*/ 401793 w 891867"/>
              <a:gd name="connsiteY6" fmla="*/ 1561637 h 1572380"/>
              <a:gd name="connsiteX7" fmla="*/ 0 w 891867"/>
              <a:gd name="connsiteY7" fmla="*/ 782623 h 1572380"/>
              <a:gd name="connsiteX0" fmla="*/ 0 w 891867"/>
              <a:gd name="connsiteY0" fmla="*/ 782623 h 1580724"/>
              <a:gd name="connsiteX1" fmla="*/ 401793 w 891867"/>
              <a:gd name="connsiteY1" fmla="*/ 3609 h 1580724"/>
              <a:gd name="connsiteX2" fmla="*/ 673613 w 891867"/>
              <a:gd name="connsiteY2" fmla="*/ 195243 h 1580724"/>
              <a:gd name="connsiteX3" fmla="*/ 822470 w 891867"/>
              <a:gd name="connsiteY3" fmla="*/ 551432 h 1580724"/>
              <a:gd name="connsiteX4" fmla="*/ 792953 w 891867"/>
              <a:gd name="connsiteY4" fmla="*/ 846419 h 1580724"/>
              <a:gd name="connsiteX5" fmla="*/ 652348 w 891867"/>
              <a:gd name="connsiteY5" fmla="*/ 1173438 h 1580724"/>
              <a:gd name="connsiteX6" fmla="*/ 401793 w 891867"/>
              <a:gd name="connsiteY6" fmla="*/ 1561637 h 1580724"/>
              <a:gd name="connsiteX7" fmla="*/ 0 w 891867"/>
              <a:gd name="connsiteY7" fmla="*/ 782623 h 1580724"/>
              <a:gd name="connsiteX0" fmla="*/ 0 w 891867"/>
              <a:gd name="connsiteY0" fmla="*/ 782623 h 1561676"/>
              <a:gd name="connsiteX1" fmla="*/ 401793 w 891867"/>
              <a:gd name="connsiteY1" fmla="*/ 3609 h 1561676"/>
              <a:gd name="connsiteX2" fmla="*/ 673613 w 891867"/>
              <a:gd name="connsiteY2" fmla="*/ 195243 h 1561676"/>
              <a:gd name="connsiteX3" fmla="*/ 822470 w 891867"/>
              <a:gd name="connsiteY3" fmla="*/ 551432 h 1561676"/>
              <a:gd name="connsiteX4" fmla="*/ 792953 w 891867"/>
              <a:gd name="connsiteY4" fmla="*/ 846419 h 1561676"/>
              <a:gd name="connsiteX5" fmla="*/ 652348 w 891867"/>
              <a:gd name="connsiteY5" fmla="*/ 1173438 h 1561676"/>
              <a:gd name="connsiteX6" fmla="*/ 401793 w 891867"/>
              <a:gd name="connsiteY6" fmla="*/ 1561637 h 1561676"/>
              <a:gd name="connsiteX7" fmla="*/ 0 w 891867"/>
              <a:gd name="connsiteY7" fmla="*/ 782623 h 1561676"/>
              <a:gd name="connsiteX0" fmla="*/ 0 w 891867"/>
              <a:gd name="connsiteY0" fmla="*/ 782623 h 1562312"/>
              <a:gd name="connsiteX1" fmla="*/ 401793 w 891867"/>
              <a:gd name="connsiteY1" fmla="*/ 3609 h 1562312"/>
              <a:gd name="connsiteX2" fmla="*/ 673613 w 891867"/>
              <a:gd name="connsiteY2" fmla="*/ 195243 h 1562312"/>
              <a:gd name="connsiteX3" fmla="*/ 822470 w 891867"/>
              <a:gd name="connsiteY3" fmla="*/ 551432 h 1562312"/>
              <a:gd name="connsiteX4" fmla="*/ 792953 w 891867"/>
              <a:gd name="connsiteY4" fmla="*/ 846419 h 1562312"/>
              <a:gd name="connsiteX5" fmla="*/ 652348 w 891867"/>
              <a:gd name="connsiteY5" fmla="*/ 1173438 h 1562312"/>
              <a:gd name="connsiteX6" fmla="*/ 401793 w 891867"/>
              <a:gd name="connsiteY6" fmla="*/ 1561637 h 1562312"/>
              <a:gd name="connsiteX7" fmla="*/ 0 w 891867"/>
              <a:gd name="connsiteY7" fmla="*/ 782623 h 156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1867" h="1562312">
                <a:moveTo>
                  <a:pt x="0" y="782623"/>
                </a:moveTo>
                <a:cubicBezTo>
                  <a:pt x="0" y="352385"/>
                  <a:pt x="188515" y="-42033"/>
                  <a:pt x="401793" y="3609"/>
                </a:cubicBezTo>
                <a:cubicBezTo>
                  <a:pt x="615071" y="49251"/>
                  <a:pt x="603500" y="103939"/>
                  <a:pt x="673613" y="195243"/>
                </a:cubicBezTo>
                <a:cubicBezTo>
                  <a:pt x="743726" y="286547"/>
                  <a:pt x="756506" y="446447"/>
                  <a:pt x="822470" y="551432"/>
                </a:cubicBezTo>
                <a:cubicBezTo>
                  <a:pt x="974496" y="718482"/>
                  <a:pt x="835599" y="781719"/>
                  <a:pt x="792953" y="846419"/>
                </a:cubicBezTo>
                <a:cubicBezTo>
                  <a:pt x="716753" y="955403"/>
                  <a:pt x="659061" y="1011704"/>
                  <a:pt x="652348" y="1173438"/>
                </a:cubicBezTo>
                <a:cubicBezTo>
                  <a:pt x="698796" y="1531873"/>
                  <a:pt x="494569" y="1568295"/>
                  <a:pt x="401793" y="1561637"/>
                </a:cubicBezTo>
                <a:cubicBezTo>
                  <a:pt x="309017" y="1554979"/>
                  <a:pt x="0" y="1212861"/>
                  <a:pt x="0" y="782623"/>
                </a:cubicBezTo>
                <a:close/>
              </a:path>
            </a:pathLst>
          </a:custGeom>
          <a:solidFill>
            <a:srgbClr val="FF00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F4DD13F-BE5C-7CF2-11AC-797B988104A4}"/>
              </a:ext>
            </a:extLst>
          </p:cNvPr>
          <p:cNvSpPr/>
          <p:nvPr/>
        </p:nvSpPr>
        <p:spPr>
          <a:xfrm>
            <a:off x="5588577" y="2855042"/>
            <a:ext cx="288816" cy="7402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ABD24DC5-C382-604A-80BD-A8D1C6DBB334}"/>
              </a:ext>
            </a:extLst>
          </p:cNvPr>
          <p:cNvSpPr/>
          <p:nvPr/>
        </p:nvSpPr>
        <p:spPr>
          <a:xfrm>
            <a:off x="5294585" y="2408236"/>
            <a:ext cx="874247" cy="165412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A6F2D97-6FC4-00AA-7FA0-551F28C189A7}"/>
              </a:ext>
            </a:extLst>
          </p:cNvPr>
          <p:cNvCxnSpPr>
            <a:cxnSpLocks/>
          </p:cNvCxnSpPr>
          <p:nvPr/>
        </p:nvCxnSpPr>
        <p:spPr>
          <a:xfrm flipH="1" flipV="1">
            <a:off x="3288062" y="3192804"/>
            <a:ext cx="145682" cy="308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28ECAC32-303E-0029-29C1-AD30B94132DB}"/>
              </a:ext>
            </a:extLst>
          </p:cNvPr>
          <p:cNvCxnSpPr>
            <a:cxnSpLocks/>
          </p:cNvCxnSpPr>
          <p:nvPr/>
        </p:nvCxnSpPr>
        <p:spPr>
          <a:xfrm flipH="1" flipV="1">
            <a:off x="2911055" y="3435369"/>
            <a:ext cx="148577" cy="36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C06D1E50-2E64-6869-9683-C61B200F0877}"/>
              </a:ext>
            </a:extLst>
          </p:cNvPr>
          <p:cNvSpPr/>
          <p:nvPr/>
        </p:nvSpPr>
        <p:spPr>
          <a:xfrm>
            <a:off x="2780486" y="2443583"/>
            <a:ext cx="960386" cy="1646303"/>
          </a:xfrm>
          <a:custGeom>
            <a:avLst/>
            <a:gdLst>
              <a:gd name="connsiteX0" fmla="*/ 0 w 1165663"/>
              <a:gd name="connsiteY0" fmla="*/ 1102750 h 2205500"/>
              <a:gd name="connsiteX1" fmla="*/ 582832 w 1165663"/>
              <a:gd name="connsiteY1" fmla="*/ 0 h 2205500"/>
              <a:gd name="connsiteX2" fmla="*/ 1165664 w 1165663"/>
              <a:gd name="connsiteY2" fmla="*/ 1102750 h 2205500"/>
              <a:gd name="connsiteX3" fmla="*/ 582832 w 1165663"/>
              <a:gd name="connsiteY3" fmla="*/ 2205500 h 2205500"/>
              <a:gd name="connsiteX4" fmla="*/ 0 w 1165663"/>
              <a:gd name="connsiteY4" fmla="*/ 1102750 h 2205500"/>
              <a:gd name="connsiteX0" fmla="*/ 69778 w 1235442"/>
              <a:gd name="connsiteY0" fmla="*/ 1104531 h 2207281"/>
              <a:gd name="connsiteX1" fmla="*/ 75335 w 1235442"/>
              <a:gd name="connsiteY1" fmla="*/ 853128 h 2207281"/>
              <a:gd name="connsiteX2" fmla="*/ 652610 w 1235442"/>
              <a:gd name="connsiteY2" fmla="*/ 1781 h 2207281"/>
              <a:gd name="connsiteX3" fmla="*/ 1235442 w 1235442"/>
              <a:gd name="connsiteY3" fmla="*/ 1104531 h 2207281"/>
              <a:gd name="connsiteX4" fmla="*/ 652610 w 1235442"/>
              <a:gd name="connsiteY4" fmla="*/ 2207281 h 2207281"/>
              <a:gd name="connsiteX5" fmla="*/ 69778 w 1235442"/>
              <a:gd name="connsiteY5" fmla="*/ 1104531 h 2207281"/>
              <a:gd name="connsiteX0" fmla="*/ 101238 w 1266902"/>
              <a:gd name="connsiteY0" fmla="*/ 1104531 h 2207281"/>
              <a:gd name="connsiteX1" fmla="*/ 106795 w 1266902"/>
              <a:gd name="connsiteY1" fmla="*/ 853128 h 2207281"/>
              <a:gd name="connsiteX2" fmla="*/ 684070 w 1266902"/>
              <a:gd name="connsiteY2" fmla="*/ 1781 h 2207281"/>
              <a:gd name="connsiteX3" fmla="*/ 1266902 w 1266902"/>
              <a:gd name="connsiteY3" fmla="*/ 1104531 h 2207281"/>
              <a:gd name="connsiteX4" fmla="*/ 684070 w 1266902"/>
              <a:gd name="connsiteY4" fmla="*/ 2207281 h 2207281"/>
              <a:gd name="connsiteX5" fmla="*/ 101238 w 1266902"/>
              <a:gd name="connsiteY5" fmla="*/ 1104531 h 2207281"/>
              <a:gd name="connsiteX0" fmla="*/ 41772 w 1207436"/>
              <a:gd name="connsiteY0" fmla="*/ 1104213 h 2206963"/>
              <a:gd name="connsiteX1" fmla="*/ 164287 w 1207436"/>
              <a:gd name="connsiteY1" fmla="*/ 874075 h 2206963"/>
              <a:gd name="connsiteX2" fmla="*/ 624604 w 1207436"/>
              <a:gd name="connsiteY2" fmla="*/ 1463 h 2206963"/>
              <a:gd name="connsiteX3" fmla="*/ 1207436 w 1207436"/>
              <a:gd name="connsiteY3" fmla="*/ 1104213 h 2206963"/>
              <a:gd name="connsiteX4" fmla="*/ 624604 w 1207436"/>
              <a:gd name="connsiteY4" fmla="*/ 2206963 h 2206963"/>
              <a:gd name="connsiteX5" fmla="*/ 41772 w 1207436"/>
              <a:gd name="connsiteY5" fmla="*/ 1104213 h 2206963"/>
              <a:gd name="connsiteX0" fmla="*/ 17675 w 1183339"/>
              <a:gd name="connsiteY0" fmla="*/ 1104213 h 2206963"/>
              <a:gd name="connsiteX1" fmla="*/ 140190 w 1183339"/>
              <a:gd name="connsiteY1" fmla="*/ 874075 h 2206963"/>
              <a:gd name="connsiteX2" fmla="*/ 600507 w 1183339"/>
              <a:gd name="connsiteY2" fmla="*/ 1463 h 2206963"/>
              <a:gd name="connsiteX3" fmla="*/ 1183339 w 1183339"/>
              <a:gd name="connsiteY3" fmla="*/ 1104213 h 2206963"/>
              <a:gd name="connsiteX4" fmla="*/ 600507 w 1183339"/>
              <a:gd name="connsiteY4" fmla="*/ 2206963 h 2206963"/>
              <a:gd name="connsiteX5" fmla="*/ 17675 w 1183339"/>
              <a:gd name="connsiteY5" fmla="*/ 1104213 h 2206963"/>
              <a:gd name="connsiteX0" fmla="*/ 17675 w 1183339"/>
              <a:gd name="connsiteY0" fmla="*/ 1104395 h 2207145"/>
              <a:gd name="connsiteX1" fmla="*/ 140190 w 1183339"/>
              <a:gd name="connsiteY1" fmla="*/ 874257 h 2207145"/>
              <a:gd name="connsiteX2" fmla="*/ 600507 w 1183339"/>
              <a:gd name="connsiteY2" fmla="*/ 1645 h 2207145"/>
              <a:gd name="connsiteX3" fmla="*/ 1183339 w 1183339"/>
              <a:gd name="connsiteY3" fmla="*/ 1104395 h 2207145"/>
              <a:gd name="connsiteX4" fmla="*/ 600507 w 1183339"/>
              <a:gd name="connsiteY4" fmla="*/ 2207145 h 2207145"/>
              <a:gd name="connsiteX5" fmla="*/ 17675 w 1183339"/>
              <a:gd name="connsiteY5" fmla="*/ 1104395 h 2207145"/>
              <a:gd name="connsiteX0" fmla="*/ 13193 w 1263917"/>
              <a:gd name="connsiteY0" fmla="*/ 1168191 h 2207246"/>
              <a:gd name="connsiteX1" fmla="*/ 220768 w 1263917"/>
              <a:gd name="connsiteY1" fmla="*/ 874257 h 2207246"/>
              <a:gd name="connsiteX2" fmla="*/ 681085 w 1263917"/>
              <a:gd name="connsiteY2" fmla="*/ 1645 h 2207246"/>
              <a:gd name="connsiteX3" fmla="*/ 1263917 w 1263917"/>
              <a:gd name="connsiteY3" fmla="*/ 1104395 h 2207246"/>
              <a:gd name="connsiteX4" fmla="*/ 681085 w 1263917"/>
              <a:gd name="connsiteY4" fmla="*/ 2207145 h 2207246"/>
              <a:gd name="connsiteX5" fmla="*/ 13193 w 1263917"/>
              <a:gd name="connsiteY5" fmla="*/ 1168191 h 2207246"/>
              <a:gd name="connsiteX0" fmla="*/ 2295 w 1253019"/>
              <a:gd name="connsiteY0" fmla="*/ 1168191 h 2207247"/>
              <a:gd name="connsiteX1" fmla="*/ 209870 w 1253019"/>
              <a:gd name="connsiteY1" fmla="*/ 874257 h 2207247"/>
              <a:gd name="connsiteX2" fmla="*/ 670187 w 1253019"/>
              <a:gd name="connsiteY2" fmla="*/ 1645 h 2207247"/>
              <a:gd name="connsiteX3" fmla="*/ 1253019 w 1253019"/>
              <a:gd name="connsiteY3" fmla="*/ 1104395 h 2207247"/>
              <a:gd name="connsiteX4" fmla="*/ 670187 w 1253019"/>
              <a:gd name="connsiteY4" fmla="*/ 2207145 h 2207247"/>
              <a:gd name="connsiteX5" fmla="*/ 2295 w 1253019"/>
              <a:gd name="connsiteY5" fmla="*/ 1168191 h 2207247"/>
              <a:gd name="connsiteX0" fmla="*/ 2295 w 1253019"/>
              <a:gd name="connsiteY0" fmla="*/ 1168630 h 2207686"/>
              <a:gd name="connsiteX1" fmla="*/ 209870 w 1253019"/>
              <a:gd name="connsiteY1" fmla="*/ 874696 h 2207686"/>
              <a:gd name="connsiteX2" fmla="*/ 670187 w 1253019"/>
              <a:gd name="connsiteY2" fmla="*/ 2084 h 2207686"/>
              <a:gd name="connsiteX3" fmla="*/ 1253019 w 1253019"/>
              <a:gd name="connsiteY3" fmla="*/ 1104834 h 2207686"/>
              <a:gd name="connsiteX4" fmla="*/ 670187 w 1253019"/>
              <a:gd name="connsiteY4" fmla="*/ 2207584 h 2207686"/>
              <a:gd name="connsiteX5" fmla="*/ 2295 w 1253019"/>
              <a:gd name="connsiteY5" fmla="*/ 1168630 h 2207686"/>
              <a:gd name="connsiteX0" fmla="*/ 2295 w 1253019"/>
              <a:gd name="connsiteY0" fmla="*/ 1166573 h 2205629"/>
              <a:gd name="connsiteX1" fmla="*/ 209870 w 1253019"/>
              <a:gd name="connsiteY1" fmla="*/ 872639 h 2205629"/>
              <a:gd name="connsiteX2" fmla="*/ 670187 w 1253019"/>
              <a:gd name="connsiteY2" fmla="*/ 27 h 2205629"/>
              <a:gd name="connsiteX3" fmla="*/ 1253019 w 1253019"/>
              <a:gd name="connsiteY3" fmla="*/ 1102777 h 2205629"/>
              <a:gd name="connsiteX4" fmla="*/ 670187 w 1253019"/>
              <a:gd name="connsiteY4" fmla="*/ 2205527 h 2205629"/>
              <a:gd name="connsiteX5" fmla="*/ 2295 w 1253019"/>
              <a:gd name="connsiteY5" fmla="*/ 1166573 h 2205629"/>
              <a:gd name="connsiteX0" fmla="*/ 3202 w 1253926"/>
              <a:gd name="connsiteY0" fmla="*/ 1166573 h 2205527"/>
              <a:gd name="connsiteX1" fmla="*/ 210777 w 1253926"/>
              <a:gd name="connsiteY1" fmla="*/ 872639 h 2205527"/>
              <a:gd name="connsiteX2" fmla="*/ 671094 w 1253926"/>
              <a:gd name="connsiteY2" fmla="*/ 27 h 2205527"/>
              <a:gd name="connsiteX3" fmla="*/ 1253926 w 1253926"/>
              <a:gd name="connsiteY3" fmla="*/ 1102777 h 2205527"/>
              <a:gd name="connsiteX4" fmla="*/ 671094 w 1253926"/>
              <a:gd name="connsiteY4" fmla="*/ 2205527 h 2205527"/>
              <a:gd name="connsiteX5" fmla="*/ 3202 w 1253926"/>
              <a:gd name="connsiteY5" fmla="*/ 1166573 h 2205527"/>
              <a:gd name="connsiteX0" fmla="*/ 27758 w 1278482"/>
              <a:gd name="connsiteY0" fmla="*/ 1166573 h 2209980"/>
              <a:gd name="connsiteX1" fmla="*/ 235333 w 1278482"/>
              <a:gd name="connsiteY1" fmla="*/ 872639 h 2209980"/>
              <a:gd name="connsiteX2" fmla="*/ 695650 w 1278482"/>
              <a:gd name="connsiteY2" fmla="*/ 27 h 2209980"/>
              <a:gd name="connsiteX3" fmla="*/ 1278482 w 1278482"/>
              <a:gd name="connsiteY3" fmla="*/ 1102777 h 2209980"/>
              <a:gd name="connsiteX4" fmla="*/ 695650 w 1278482"/>
              <a:gd name="connsiteY4" fmla="*/ 2205527 h 2209980"/>
              <a:gd name="connsiteX5" fmla="*/ 75844 w 1278482"/>
              <a:gd name="connsiteY5" fmla="*/ 1478695 h 2209980"/>
              <a:gd name="connsiteX6" fmla="*/ 27758 w 1278482"/>
              <a:gd name="connsiteY6" fmla="*/ 1166573 h 2209980"/>
              <a:gd name="connsiteX0" fmla="*/ 5179 w 1255903"/>
              <a:gd name="connsiteY0" fmla="*/ 1166573 h 2210133"/>
              <a:gd name="connsiteX1" fmla="*/ 212754 w 1255903"/>
              <a:gd name="connsiteY1" fmla="*/ 872639 h 2210133"/>
              <a:gd name="connsiteX2" fmla="*/ 673071 w 1255903"/>
              <a:gd name="connsiteY2" fmla="*/ 27 h 2210133"/>
              <a:gd name="connsiteX3" fmla="*/ 1255903 w 1255903"/>
              <a:gd name="connsiteY3" fmla="*/ 1102777 h 2210133"/>
              <a:gd name="connsiteX4" fmla="*/ 673071 w 1255903"/>
              <a:gd name="connsiteY4" fmla="*/ 2205527 h 2210133"/>
              <a:gd name="connsiteX5" fmla="*/ 117061 w 1255903"/>
              <a:gd name="connsiteY5" fmla="*/ 1484011 h 2210133"/>
              <a:gd name="connsiteX6" fmla="*/ 5179 w 1255903"/>
              <a:gd name="connsiteY6" fmla="*/ 1166573 h 2210133"/>
              <a:gd name="connsiteX0" fmla="*/ 5179 w 1255903"/>
              <a:gd name="connsiteY0" fmla="*/ 1166573 h 2210751"/>
              <a:gd name="connsiteX1" fmla="*/ 212754 w 1255903"/>
              <a:gd name="connsiteY1" fmla="*/ 872639 h 2210751"/>
              <a:gd name="connsiteX2" fmla="*/ 673071 w 1255903"/>
              <a:gd name="connsiteY2" fmla="*/ 27 h 2210751"/>
              <a:gd name="connsiteX3" fmla="*/ 1255903 w 1255903"/>
              <a:gd name="connsiteY3" fmla="*/ 1102777 h 2210751"/>
              <a:gd name="connsiteX4" fmla="*/ 673071 w 1255903"/>
              <a:gd name="connsiteY4" fmla="*/ 2205527 h 2210751"/>
              <a:gd name="connsiteX5" fmla="*/ 117061 w 1255903"/>
              <a:gd name="connsiteY5" fmla="*/ 1484011 h 2210751"/>
              <a:gd name="connsiteX6" fmla="*/ 5179 w 1255903"/>
              <a:gd name="connsiteY6" fmla="*/ 1166573 h 2210751"/>
              <a:gd name="connsiteX0" fmla="*/ 5179 w 1255903"/>
              <a:gd name="connsiteY0" fmla="*/ 1166573 h 2209268"/>
              <a:gd name="connsiteX1" fmla="*/ 212754 w 1255903"/>
              <a:gd name="connsiteY1" fmla="*/ 872639 h 2209268"/>
              <a:gd name="connsiteX2" fmla="*/ 673071 w 1255903"/>
              <a:gd name="connsiteY2" fmla="*/ 27 h 2209268"/>
              <a:gd name="connsiteX3" fmla="*/ 1255903 w 1255903"/>
              <a:gd name="connsiteY3" fmla="*/ 1102777 h 2209268"/>
              <a:gd name="connsiteX4" fmla="*/ 673071 w 1255903"/>
              <a:gd name="connsiteY4" fmla="*/ 2205527 h 2209268"/>
              <a:gd name="connsiteX5" fmla="*/ 117061 w 1255903"/>
              <a:gd name="connsiteY5" fmla="*/ 1484011 h 2209268"/>
              <a:gd name="connsiteX6" fmla="*/ 5179 w 1255903"/>
              <a:gd name="connsiteY6" fmla="*/ 1166573 h 2209268"/>
              <a:gd name="connsiteX0" fmla="*/ 3208 w 1280514"/>
              <a:gd name="connsiteY0" fmla="*/ 1171889 h 2209268"/>
              <a:gd name="connsiteX1" fmla="*/ 237365 w 1280514"/>
              <a:gd name="connsiteY1" fmla="*/ 872639 h 2209268"/>
              <a:gd name="connsiteX2" fmla="*/ 697682 w 1280514"/>
              <a:gd name="connsiteY2" fmla="*/ 27 h 2209268"/>
              <a:gd name="connsiteX3" fmla="*/ 1280514 w 1280514"/>
              <a:gd name="connsiteY3" fmla="*/ 1102777 h 2209268"/>
              <a:gd name="connsiteX4" fmla="*/ 697682 w 1280514"/>
              <a:gd name="connsiteY4" fmla="*/ 2205527 h 2209268"/>
              <a:gd name="connsiteX5" fmla="*/ 141672 w 1280514"/>
              <a:gd name="connsiteY5" fmla="*/ 1484011 h 2209268"/>
              <a:gd name="connsiteX6" fmla="*/ 3208 w 1280514"/>
              <a:gd name="connsiteY6" fmla="*/ 1171889 h 2209268"/>
              <a:gd name="connsiteX0" fmla="*/ 3208 w 1280514"/>
              <a:gd name="connsiteY0" fmla="*/ 1171889 h 2205699"/>
              <a:gd name="connsiteX1" fmla="*/ 237365 w 1280514"/>
              <a:gd name="connsiteY1" fmla="*/ 872639 h 2205699"/>
              <a:gd name="connsiteX2" fmla="*/ 697682 w 1280514"/>
              <a:gd name="connsiteY2" fmla="*/ 27 h 2205699"/>
              <a:gd name="connsiteX3" fmla="*/ 1280514 w 1280514"/>
              <a:gd name="connsiteY3" fmla="*/ 1102777 h 2205699"/>
              <a:gd name="connsiteX4" fmla="*/ 697682 w 1280514"/>
              <a:gd name="connsiteY4" fmla="*/ 2205527 h 2205699"/>
              <a:gd name="connsiteX5" fmla="*/ 141672 w 1280514"/>
              <a:gd name="connsiteY5" fmla="*/ 1484011 h 2205699"/>
              <a:gd name="connsiteX6" fmla="*/ 3208 w 1280514"/>
              <a:gd name="connsiteY6" fmla="*/ 1171889 h 2205699"/>
              <a:gd name="connsiteX0" fmla="*/ 3208 w 1280514"/>
              <a:gd name="connsiteY0" fmla="*/ 1171889 h 2195071"/>
              <a:gd name="connsiteX1" fmla="*/ 237365 w 1280514"/>
              <a:gd name="connsiteY1" fmla="*/ 872639 h 2195071"/>
              <a:gd name="connsiteX2" fmla="*/ 697682 w 1280514"/>
              <a:gd name="connsiteY2" fmla="*/ 27 h 2195071"/>
              <a:gd name="connsiteX3" fmla="*/ 1280514 w 1280514"/>
              <a:gd name="connsiteY3" fmla="*/ 1102777 h 2195071"/>
              <a:gd name="connsiteX4" fmla="*/ 697682 w 1280514"/>
              <a:gd name="connsiteY4" fmla="*/ 2194895 h 2195071"/>
              <a:gd name="connsiteX5" fmla="*/ 141672 w 1280514"/>
              <a:gd name="connsiteY5" fmla="*/ 1484011 h 2195071"/>
              <a:gd name="connsiteX6" fmla="*/ 3208 w 1280514"/>
              <a:gd name="connsiteY6" fmla="*/ 1171889 h 219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0514" h="2195071">
                <a:moveTo>
                  <a:pt x="3208" y="1171889"/>
                </a:moveTo>
                <a:cubicBezTo>
                  <a:pt x="19157" y="1069994"/>
                  <a:pt x="235918" y="987319"/>
                  <a:pt x="237365" y="872639"/>
                </a:cubicBezTo>
                <a:cubicBezTo>
                  <a:pt x="121853" y="460248"/>
                  <a:pt x="327121" y="4201"/>
                  <a:pt x="697682" y="27"/>
                </a:cubicBezTo>
                <a:cubicBezTo>
                  <a:pt x="1068243" y="-4147"/>
                  <a:pt x="1280514" y="493745"/>
                  <a:pt x="1280514" y="1102777"/>
                </a:cubicBezTo>
                <a:cubicBezTo>
                  <a:pt x="1280514" y="1711809"/>
                  <a:pt x="1009763" y="2205784"/>
                  <a:pt x="697682" y="2194895"/>
                </a:cubicBezTo>
                <a:cubicBezTo>
                  <a:pt x="385601" y="2184006"/>
                  <a:pt x="226406" y="1736914"/>
                  <a:pt x="141672" y="1484011"/>
                </a:cubicBezTo>
                <a:cubicBezTo>
                  <a:pt x="30357" y="1310852"/>
                  <a:pt x="-12741" y="1273784"/>
                  <a:pt x="3208" y="1171889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2368A90A-A0C7-3FBF-4077-4BD491A6E968}"/>
              </a:ext>
            </a:extLst>
          </p:cNvPr>
          <p:cNvSpPr/>
          <p:nvPr/>
        </p:nvSpPr>
        <p:spPr>
          <a:xfrm>
            <a:off x="2814766" y="2514671"/>
            <a:ext cx="900002" cy="1493703"/>
          </a:xfrm>
          <a:custGeom>
            <a:avLst/>
            <a:gdLst>
              <a:gd name="connsiteX0" fmla="*/ 0 w 1080724"/>
              <a:gd name="connsiteY0" fmla="*/ 995058 h 1990116"/>
              <a:gd name="connsiteX1" fmla="*/ 540362 w 1080724"/>
              <a:gd name="connsiteY1" fmla="*/ 0 h 1990116"/>
              <a:gd name="connsiteX2" fmla="*/ 1080724 w 1080724"/>
              <a:gd name="connsiteY2" fmla="*/ 995058 h 1990116"/>
              <a:gd name="connsiteX3" fmla="*/ 540362 w 1080724"/>
              <a:gd name="connsiteY3" fmla="*/ 1990116 h 1990116"/>
              <a:gd name="connsiteX4" fmla="*/ 0 w 1080724"/>
              <a:gd name="connsiteY4" fmla="*/ 995058 h 1990116"/>
              <a:gd name="connsiteX0" fmla="*/ 57391 w 1138115"/>
              <a:gd name="connsiteY0" fmla="*/ 997452 h 1992510"/>
              <a:gd name="connsiteX1" fmla="*/ 76605 w 1138115"/>
              <a:gd name="connsiteY1" fmla="*/ 727078 h 1992510"/>
              <a:gd name="connsiteX2" fmla="*/ 597753 w 1138115"/>
              <a:gd name="connsiteY2" fmla="*/ 2394 h 1992510"/>
              <a:gd name="connsiteX3" fmla="*/ 1138115 w 1138115"/>
              <a:gd name="connsiteY3" fmla="*/ 997452 h 1992510"/>
              <a:gd name="connsiteX4" fmla="*/ 597753 w 1138115"/>
              <a:gd name="connsiteY4" fmla="*/ 1992510 h 1992510"/>
              <a:gd name="connsiteX5" fmla="*/ 57391 w 1138115"/>
              <a:gd name="connsiteY5" fmla="*/ 997452 h 1992510"/>
              <a:gd name="connsiteX0" fmla="*/ 29759 w 1110483"/>
              <a:gd name="connsiteY0" fmla="*/ 997242 h 1992300"/>
              <a:gd name="connsiteX1" fmla="*/ 123401 w 1110483"/>
              <a:gd name="connsiteY1" fmla="*/ 737501 h 1992300"/>
              <a:gd name="connsiteX2" fmla="*/ 570121 w 1110483"/>
              <a:gd name="connsiteY2" fmla="*/ 2184 h 1992300"/>
              <a:gd name="connsiteX3" fmla="*/ 1110483 w 1110483"/>
              <a:gd name="connsiteY3" fmla="*/ 997242 h 1992300"/>
              <a:gd name="connsiteX4" fmla="*/ 570121 w 1110483"/>
              <a:gd name="connsiteY4" fmla="*/ 1992300 h 1992300"/>
              <a:gd name="connsiteX5" fmla="*/ 29759 w 1110483"/>
              <a:gd name="connsiteY5" fmla="*/ 997242 h 1992300"/>
              <a:gd name="connsiteX0" fmla="*/ 29759 w 1110483"/>
              <a:gd name="connsiteY0" fmla="*/ 997277 h 1992335"/>
              <a:gd name="connsiteX1" fmla="*/ 123401 w 1110483"/>
              <a:gd name="connsiteY1" fmla="*/ 737536 h 1992335"/>
              <a:gd name="connsiteX2" fmla="*/ 570121 w 1110483"/>
              <a:gd name="connsiteY2" fmla="*/ 2219 h 1992335"/>
              <a:gd name="connsiteX3" fmla="*/ 1110483 w 1110483"/>
              <a:gd name="connsiteY3" fmla="*/ 997277 h 1992335"/>
              <a:gd name="connsiteX4" fmla="*/ 570121 w 1110483"/>
              <a:gd name="connsiteY4" fmla="*/ 1992335 h 1992335"/>
              <a:gd name="connsiteX5" fmla="*/ 29759 w 1110483"/>
              <a:gd name="connsiteY5" fmla="*/ 997277 h 1992335"/>
              <a:gd name="connsiteX0" fmla="*/ 21921 w 1102645"/>
              <a:gd name="connsiteY0" fmla="*/ 997277 h 1992335"/>
              <a:gd name="connsiteX1" fmla="*/ 115563 w 1102645"/>
              <a:gd name="connsiteY1" fmla="*/ 737536 h 1992335"/>
              <a:gd name="connsiteX2" fmla="*/ 562283 w 1102645"/>
              <a:gd name="connsiteY2" fmla="*/ 2219 h 1992335"/>
              <a:gd name="connsiteX3" fmla="*/ 1102645 w 1102645"/>
              <a:gd name="connsiteY3" fmla="*/ 997277 h 1992335"/>
              <a:gd name="connsiteX4" fmla="*/ 562283 w 1102645"/>
              <a:gd name="connsiteY4" fmla="*/ 1992335 h 1992335"/>
              <a:gd name="connsiteX5" fmla="*/ 21921 w 1102645"/>
              <a:gd name="connsiteY5" fmla="*/ 997277 h 1992335"/>
              <a:gd name="connsiteX0" fmla="*/ 17060 w 1097784"/>
              <a:gd name="connsiteY0" fmla="*/ 997277 h 1992335"/>
              <a:gd name="connsiteX1" fmla="*/ 110702 w 1097784"/>
              <a:gd name="connsiteY1" fmla="*/ 737536 h 1992335"/>
              <a:gd name="connsiteX2" fmla="*/ 557422 w 1097784"/>
              <a:gd name="connsiteY2" fmla="*/ 2219 h 1992335"/>
              <a:gd name="connsiteX3" fmla="*/ 1097784 w 1097784"/>
              <a:gd name="connsiteY3" fmla="*/ 997277 h 1992335"/>
              <a:gd name="connsiteX4" fmla="*/ 557422 w 1097784"/>
              <a:gd name="connsiteY4" fmla="*/ 1992335 h 1992335"/>
              <a:gd name="connsiteX5" fmla="*/ 17060 w 1097784"/>
              <a:gd name="connsiteY5" fmla="*/ 997277 h 1992335"/>
              <a:gd name="connsiteX0" fmla="*/ 17060 w 1097784"/>
              <a:gd name="connsiteY0" fmla="*/ 997296 h 1992354"/>
              <a:gd name="connsiteX1" fmla="*/ 110702 w 1097784"/>
              <a:gd name="connsiteY1" fmla="*/ 737555 h 1992354"/>
              <a:gd name="connsiteX2" fmla="*/ 557422 w 1097784"/>
              <a:gd name="connsiteY2" fmla="*/ 2238 h 1992354"/>
              <a:gd name="connsiteX3" fmla="*/ 1097784 w 1097784"/>
              <a:gd name="connsiteY3" fmla="*/ 997296 h 1992354"/>
              <a:gd name="connsiteX4" fmla="*/ 557422 w 1097784"/>
              <a:gd name="connsiteY4" fmla="*/ 1992354 h 1992354"/>
              <a:gd name="connsiteX5" fmla="*/ 17060 w 1097784"/>
              <a:gd name="connsiteY5" fmla="*/ 997296 h 1992354"/>
              <a:gd name="connsiteX0" fmla="*/ 25909 w 1106633"/>
              <a:gd name="connsiteY0" fmla="*/ 997296 h 1992354"/>
              <a:gd name="connsiteX1" fmla="*/ 119551 w 1106633"/>
              <a:gd name="connsiteY1" fmla="*/ 737555 h 1992354"/>
              <a:gd name="connsiteX2" fmla="*/ 566271 w 1106633"/>
              <a:gd name="connsiteY2" fmla="*/ 2238 h 1992354"/>
              <a:gd name="connsiteX3" fmla="*/ 1106633 w 1106633"/>
              <a:gd name="connsiteY3" fmla="*/ 997296 h 1992354"/>
              <a:gd name="connsiteX4" fmla="*/ 566271 w 1106633"/>
              <a:gd name="connsiteY4" fmla="*/ 1992354 h 1992354"/>
              <a:gd name="connsiteX5" fmla="*/ 25909 w 1106633"/>
              <a:gd name="connsiteY5" fmla="*/ 997296 h 1992354"/>
              <a:gd name="connsiteX0" fmla="*/ 15143 w 1095867"/>
              <a:gd name="connsiteY0" fmla="*/ 998376 h 1993434"/>
              <a:gd name="connsiteX1" fmla="*/ 124734 w 1095867"/>
              <a:gd name="connsiteY1" fmla="*/ 690788 h 1993434"/>
              <a:gd name="connsiteX2" fmla="*/ 555505 w 1095867"/>
              <a:gd name="connsiteY2" fmla="*/ 3318 h 1993434"/>
              <a:gd name="connsiteX3" fmla="*/ 1095867 w 1095867"/>
              <a:gd name="connsiteY3" fmla="*/ 998376 h 1993434"/>
              <a:gd name="connsiteX4" fmla="*/ 555505 w 1095867"/>
              <a:gd name="connsiteY4" fmla="*/ 1993434 h 1993434"/>
              <a:gd name="connsiteX5" fmla="*/ 15143 w 1095867"/>
              <a:gd name="connsiteY5" fmla="*/ 998376 h 1993434"/>
              <a:gd name="connsiteX0" fmla="*/ 13005 w 1093729"/>
              <a:gd name="connsiteY0" fmla="*/ 998376 h 1993434"/>
              <a:gd name="connsiteX1" fmla="*/ 122596 w 1093729"/>
              <a:gd name="connsiteY1" fmla="*/ 690788 h 1993434"/>
              <a:gd name="connsiteX2" fmla="*/ 553367 w 1093729"/>
              <a:gd name="connsiteY2" fmla="*/ 3318 h 1993434"/>
              <a:gd name="connsiteX3" fmla="*/ 1093729 w 1093729"/>
              <a:gd name="connsiteY3" fmla="*/ 998376 h 1993434"/>
              <a:gd name="connsiteX4" fmla="*/ 553367 w 1093729"/>
              <a:gd name="connsiteY4" fmla="*/ 1993434 h 1993434"/>
              <a:gd name="connsiteX5" fmla="*/ 13005 w 1093729"/>
              <a:gd name="connsiteY5" fmla="*/ 998376 h 1993434"/>
              <a:gd name="connsiteX0" fmla="*/ 13005 w 1093729"/>
              <a:gd name="connsiteY0" fmla="*/ 995065 h 1990123"/>
              <a:gd name="connsiteX1" fmla="*/ 122596 w 1093729"/>
              <a:gd name="connsiteY1" fmla="*/ 687477 h 1990123"/>
              <a:gd name="connsiteX2" fmla="*/ 553367 w 1093729"/>
              <a:gd name="connsiteY2" fmla="*/ 7 h 1990123"/>
              <a:gd name="connsiteX3" fmla="*/ 1093729 w 1093729"/>
              <a:gd name="connsiteY3" fmla="*/ 995065 h 1990123"/>
              <a:gd name="connsiteX4" fmla="*/ 553367 w 1093729"/>
              <a:gd name="connsiteY4" fmla="*/ 1990123 h 1990123"/>
              <a:gd name="connsiteX5" fmla="*/ 13005 w 1093729"/>
              <a:gd name="connsiteY5" fmla="*/ 995065 h 1990123"/>
              <a:gd name="connsiteX0" fmla="*/ 34502 w 1115226"/>
              <a:gd name="connsiteY0" fmla="*/ 995065 h 1992234"/>
              <a:gd name="connsiteX1" fmla="*/ 144093 w 1115226"/>
              <a:gd name="connsiteY1" fmla="*/ 687477 h 1992234"/>
              <a:gd name="connsiteX2" fmla="*/ 574864 w 1115226"/>
              <a:gd name="connsiteY2" fmla="*/ 7 h 1992234"/>
              <a:gd name="connsiteX3" fmla="*/ 1115226 w 1115226"/>
              <a:gd name="connsiteY3" fmla="*/ 995065 h 1992234"/>
              <a:gd name="connsiteX4" fmla="*/ 574864 w 1115226"/>
              <a:gd name="connsiteY4" fmla="*/ 1990123 h 1992234"/>
              <a:gd name="connsiteX5" fmla="*/ 48401 w 1115226"/>
              <a:gd name="connsiteY5" fmla="*/ 1251004 h 1992234"/>
              <a:gd name="connsiteX6" fmla="*/ 34502 w 1115226"/>
              <a:gd name="connsiteY6" fmla="*/ 995065 h 1992234"/>
              <a:gd name="connsiteX0" fmla="*/ 125709 w 1206433"/>
              <a:gd name="connsiteY0" fmla="*/ 995065 h 1991604"/>
              <a:gd name="connsiteX1" fmla="*/ 235300 w 1206433"/>
              <a:gd name="connsiteY1" fmla="*/ 687477 h 1991604"/>
              <a:gd name="connsiteX2" fmla="*/ 666071 w 1206433"/>
              <a:gd name="connsiteY2" fmla="*/ 7 h 1991604"/>
              <a:gd name="connsiteX3" fmla="*/ 1206433 w 1206433"/>
              <a:gd name="connsiteY3" fmla="*/ 995065 h 1991604"/>
              <a:gd name="connsiteX4" fmla="*/ 666071 w 1206433"/>
              <a:gd name="connsiteY4" fmla="*/ 1990123 h 1991604"/>
              <a:gd name="connsiteX5" fmla="*/ 27967 w 1206433"/>
              <a:gd name="connsiteY5" fmla="*/ 1213790 h 1991604"/>
              <a:gd name="connsiteX6" fmla="*/ 125709 w 1206433"/>
              <a:gd name="connsiteY6" fmla="*/ 995065 h 1991604"/>
              <a:gd name="connsiteX0" fmla="*/ 102900 w 1210205"/>
              <a:gd name="connsiteY0" fmla="*/ 979116 h 1991604"/>
              <a:gd name="connsiteX1" fmla="*/ 239072 w 1210205"/>
              <a:gd name="connsiteY1" fmla="*/ 687477 h 1991604"/>
              <a:gd name="connsiteX2" fmla="*/ 669843 w 1210205"/>
              <a:gd name="connsiteY2" fmla="*/ 7 h 1991604"/>
              <a:gd name="connsiteX3" fmla="*/ 1210205 w 1210205"/>
              <a:gd name="connsiteY3" fmla="*/ 995065 h 1991604"/>
              <a:gd name="connsiteX4" fmla="*/ 669843 w 1210205"/>
              <a:gd name="connsiteY4" fmla="*/ 1990123 h 1991604"/>
              <a:gd name="connsiteX5" fmla="*/ 31739 w 1210205"/>
              <a:gd name="connsiteY5" fmla="*/ 1213790 h 1991604"/>
              <a:gd name="connsiteX6" fmla="*/ 102900 w 1210205"/>
              <a:gd name="connsiteY6" fmla="*/ 979116 h 1991604"/>
              <a:gd name="connsiteX0" fmla="*/ 106218 w 1213523"/>
              <a:gd name="connsiteY0" fmla="*/ 979116 h 1991604"/>
              <a:gd name="connsiteX1" fmla="*/ 242390 w 1213523"/>
              <a:gd name="connsiteY1" fmla="*/ 687477 h 1991604"/>
              <a:gd name="connsiteX2" fmla="*/ 673161 w 1213523"/>
              <a:gd name="connsiteY2" fmla="*/ 7 h 1991604"/>
              <a:gd name="connsiteX3" fmla="*/ 1213523 w 1213523"/>
              <a:gd name="connsiteY3" fmla="*/ 995065 h 1991604"/>
              <a:gd name="connsiteX4" fmla="*/ 673161 w 1213523"/>
              <a:gd name="connsiteY4" fmla="*/ 1990123 h 1991604"/>
              <a:gd name="connsiteX5" fmla="*/ 35057 w 1213523"/>
              <a:gd name="connsiteY5" fmla="*/ 1213790 h 1991604"/>
              <a:gd name="connsiteX6" fmla="*/ 106218 w 1213523"/>
              <a:gd name="connsiteY6" fmla="*/ 979116 h 1991604"/>
              <a:gd name="connsiteX0" fmla="*/ 76027 w 1183332"/>
              <a:gd name="connsiteY0" fmla="*/ 979116 h 1991604"/>
              <a:gd name="connsiteX1" fmla="*/ 212199 w 1183332"/>
              <a:gd name="connsiteY1" fmla="*/ 687477 h 1991604"/>
              <a:gd name="connsiteX2" fmla="*/ 642970 w 1183332"/>
              <a:gd name="connsiteY2" fmla="*/ 7 h 1991604"/>
              <a:gd name="connsiteX3" fmla="*/ 1183332 w 1183332"/>
              <a:gd name="connsiteY3" fmla="*/ 995065 h 1991604"/>
              <a:gd name="connsiteX4" fmla="*/ 642970 w 1183332"/>
              <a:gd name="connsiteY4" fmla="*/ 1990123 h 1991604"/>
              <a:gd name="connsiteX5" fmla="*/ 36764 w 1183332"/>
              <a:gd name="connsiteY5" fmla="*/ 1213790 h 1991604"/>
              <a:gd name="connsiteX6" fmla="*/ 76027 w 1183332"/>
              <a:gd name="connsiteY6" fmla="*/ 979116 h 1991604"/>
              <a:gd name="connsiteX0" fmla="*/ 76027 w 1183332"/>
              <a:gd name="connsiteY0" fmla="*/ 979116 h 1991604"/>
              <a:gd name="connsiteX1" fmla="*/ 212199 w 1183332"/>
              <a:gd name="connsiteY1" fmla="*/ 687477 h 1991604"/>
              <a:gd name="connsiteX2" fmla="*/ 642970 w 1183332"/>
              <a:gd name="connsiteY2" fmla="*/ 7 h 1991604"/>
              <a:gd name="connsiteX3" fmla="*/ 1183332 w 1183332"/>
              <a:gd name="connsiteY3" fmla="*/ 995065 h 1991604"/>
              <a:gd name="connsiteX4" fmla="*/ 642970 w 1183332"/>
              <a:gd name="connsiteY4" fmla="*/ 1990123 h 1991604"/>
              <a:gd name="connsiteX5" fmla="*/ 36764 w 1183332"/>
              <a:gd name="connsiteY5" fmla="*/ 1213790 h 1991604"/>
              <a:gd name="connsiteX6" fmla="*/ 76027 w 1183332"/>
              <a:gd name="connsiteY6" fmla="*/ 979116 h 1991604"/>
              <a:gd name="connsiteX0" fmla="*/ 80336 w 1187641"/>
              <a:gd name="connsiteY0" fmla="*/ 979116 h 1991604"/>
              <a:gd name="connsiteX1" fmla="*/ 216508 w 1187641"/>
              <a:gd name="connsiteY1" fmla="*/ 687477 h 1991604"/>
              <a:gd name="connsiteX2" fmla="*/ 647279 w 1187641"/>
              <a:gd name="connsiteY2" fmla="*/ 7 h 1991604"/>
              <a:gd name="connsiteX3" fmla="*/ 1187641 w 1187641"/>
              <a:gd name="connsiteY3" fmla="*/ 995065 h 1991604"/>
              <a:gd name="connsiteX4" fmla="*/ 647279 w 1187641"/>
              <a:gd name="connsiteY4" fmla="*/ 1990123 h 1991604"/>
              <a:gd name="connsiteX5" fmla="*/ 41073 w 1187641"/>
              <a:gd name="connsiteY5" fmla="*/ 1213790 h 1991604"/>
              <a:gd name="connsiteX6" fmla="*/ 80336 w 1187641"/>
              <a:gd name="connsiteY6" fmla="*/ 979116 h 1991604"/>
              <a:gd name="connsiteX0" fmla="*/ 92698 w 1200003"/>
              <a:gd name="connsiteY0" fmla="*/ 979116 h 1991604"/>
              <a:gd name="connsiteX1" fmla="*/ 228870 w 1200003"/>
              <a:gd name="connsiteY1" fmla="*/ 687477 h 1991604"/>
              <a:gd name="connsiteX2" fmla="*/ 659641 w 1200003"/>
              <a:gd name="connsiteY2" fmla="*/ 7 h 1991604"/>
              <a:gd name="connsiteX3" fmla="*/ 1200003 w 1200003"/>
              <a:gd name="connsiteY3" fmla="*/ 995065 h 1991604"/>
              <a:gd name="connsiteX4" fmla="*/ 659641 w 1200003"/>
              <a:gd name="connsiteY4" fmla="*/ 1990123 h 1991604"/>
              <a:gd name="connsiteX5" fmla="*/ 53435 w 1200003"/>
              <a:gd name="connsiteY5" fmla="*/ 1213790 h 1991604"/>
              <a:gd name="connsiteX6" fmla="*/ 92698 w 1200003"/>
              <a:gd name="connsiteY6" fmla="*/ 979116 h 199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0003" h="1991604">
                <a:moveTo>
                  <a:pt x="92698" y="979116"/>
                </a:moveTo>
                <a:cubicBezTo>
                  <a:pt x="191048" y="886081"/>
                  <a:pt x="292982" y="911799"/>
                  <a:pt x="228870" y="687477"/>
                </a:cubicBezTo>
                <a:cubicBezTo>
                  <a:pt x="106279" y="505686"/>
                  <a:pt x="343614" y="1905"/>
                  <a:pt x="659641" y="7"/>
                </a:cubicBezTo>
                <a:cubicBezTo>
                  <a:pt x="975668" y="-1891"/>
                  <a:pt x="1200003" y="445510"/>
                  <a:pt x="1200003" y="995065"/>
                </a:cubicBezTo>
                <a:cubicBezTo>
                  <a:pt x="1200003" y="1544620"/>
                  <a:pt x="850736" y="1953669"/>
                  <a:pt x="659641" y="1990123"/>
                </a:cubicBezTo>
                <a:cubicBezTo>
                  <a:pt x="468546" y="2026577"/>
                  <a:pt x="143495" y="1379633"/>
                  <a:pt x="53435" y="1213790"/>
                </a:cubicBezTo>
                <a:cubicBezTo>
                  <a:pt x="-36625" y="1047947"/>
                  <a:pt x="-5652" y="1072151"/>
                  <a:pt x="92698" y="979116"/>
                </a:cubicBezTo>
                <a:close/>
              </a:path>
            </a:pathLst>
          </a:custGeom>
          <a:solidFill>
            <a:srgbClr val="E860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57CD44F4-C169-7927-E569-6107EBD42737}"/>
              </a:ext>
            </a:extLst>
          </p:cNvPr>
          <p:cNvSpPr/>
          <p:nvPr/>
        </p:nvSpPr>
        <p:spPr>
          <a:xfrm>
            <a:off x="2954691" y="2672772"/>
            <a:ext cx="684799" cy="1169332"/>
          </a:xfrm>
          <a:custGeom>
            <a:avLst/>
            <a:gdLst>
              <a:gd name="connsiteX0" fmla="*/ 0 w 803585"/>
              <a:gd name="connsiteY0" fmla="*/ 779014 h 1558028"/>
              <a:gd name="connsiteX1" fmla="*/ 401793 w 803585"/>
              <a:gd name="connsiteY1" fmla="*/ 0 h 1558028"/>
              <a:gd name="connsiteX2" fmla="*/ 803586 w 803585"/>
              <a:gd name="connsiteY2" fmla="*/ 779014 h 1558028"/>
              <a:gd name="connsiteX3" fmla="*/ 401793 w 803585"/>
              <a:gd name="connsiteY3" fmla="*/ 1558028 h 1558028"/>
              <a:gd name="connsiteX4" fmla="*/ 0 w 803585"/>
              <a:gd name="connsiteY4" fmla="*/ 779014 h 1558028"/>
              <a:gd name="connsiteX0" fmla="*/ 49142 w 852728"/>
              <a:gd name="connsiteY0" fmla="*/ 779995 h 1559009"/>
              <a:gd name="connsiteX1" fmla="*/ 51080 w 852728"/>
              <a:gd name="connsiteY1" fmla="*/ 621151 h 1559009"/>
              <a:gd name="connsiteX2" fmla="*/ 450935 w 852728"/>
              <a:gd name="connsiteY2" fmla="*/ 981 h 1559009"/>
              <a:gd name="connsiteX3" fmla="*/ 852728 w 852728"/>
              <a:gd name="connsiteY3" fmla="*/ 779995 h 1559009"/>
              <a:gd name="connsiteX4" fmla="*/ 450935 w 852728"/>
              <a:gd name="connsiteY4" fmla="*/ 1559009 h 1559009"/>
              <a:gd name="connsiteX5" fmla="*/ 49142 w 852728"/>
              <a:gd name="connsiteY5" fmla="*/ 779995 h 1559009"/>
              <a:gd name="connsiteX0" fmla="*/ 23182 w 826768"/>
              <a:gd name="connsiteY0" fmla="*/ 779857 h 1558871"/>
              <a:gd name="connsiteX1" fmla="*/ 88916 w 826768"/>
              <a:gd name="connsiteY1" fmla="*/ 631645 h 1558871"/>
              <a:gd name="connsiteX2" fmla="*/ 424975 w 826768"/>
              <a:gd name="connsiteY2" fmla="*/ 843 h 1558871"/>
              <a:gd name="connsiteX3" fmla="*/ 826768 w 826768"/>
              <a:gd name="connsiteY3" fmla="*/ 779857 h 1558871"/>
              <a:gd name="connsiteX4" fmla="*/ 424975 w 826768"/>
              <a:gd name="connsiteY4" fmla="*/ 1558871 h 1558871"/>
              <a:gd name="connsiteX5" fmla="*/ 23182 w 826768"/>
              <a:gd name="connsiteY5" fmla="*/ 779857 h 1558871"/>
              <a:gd name="connsiteX0" fmla="*/ 11925 w 916521"/>
              <a:gd name="connsiteY0" fmla="*/ 939346 h 1559908"/>
              <a:gd name="connsiteX1" fmla="*/ 178669 w 916521"/>
              <a:gd name="connsiteY1" fmla="*/ 631645 h 1559908"/>
              <a:gd name="connsiteX2" fmla="*/ 514728 w 916521"/>
              <a:gd name="connsiteY2" fmla="*/ 843 h 1559908"/>
              <a:gd name="connsiteX3" fmla="*/ 916521 w 916521"/>
              <a:gd name="connsiteY3" fmla="*/ 779857 h 1559908"/>
              <a:gd name="connsiteX4" fmla="*/ 514728 w 916521"/>
              <a:gd name="connsiteY4" fmla="*/ 1558871 h 1559908"/>
              <a:gd name="connsiteX5" fmla="*/ 11925 w 916521"/>
              <a:gd name="connsiteY5" fmla="*/ 939346 h 1559908"/>
              <a:gd name="connsiteX0" fmla="*/ 11925 w 916521"/>
              <a:gd name="connsiteY0" fmla="*/ 939547 h 1560109"/>
              <a:gd name="connsiteX1" fmla="*/ 178669 w 916521"/>
              <a:gd name="connsiteY1" fmla="*/ 631846 h 1560109"/>
              <a:gd name="connsiteX2" fmla="*/ 514728 w 916521"/>
              <a:gd name="connsiteY2" fmla="*/ 1044 h 1560109"/>
              <a:gd name="connsiteX3" fmla="*/ 916521 w 916521"/>
              <a:gd name="connsiteY3" fmla="*/ 780058 h 1560109"/>
              <a:gd name="connsiteX4" fmla="*/ 514728 w 916521"/>
              <a:gd name="connsiteY4" fmla="*/ 1559072 h 1560109"/>
              <a:gd name="connsiteX5" fmla="*/ 11925 w 916521"/>
              <a:gd name="connsiteY5" fmla="*/ 939547 h 1560109"/>
              <a:gd name="connsiteX0" fmla="*/ 8469 w 913065"/>
              <a:gd name="connsiteY0" fmla="*/ 939547 h 1560109"/>
              <a:gd name="connsiteX1" fmla="*/ 175213 w 913065"/>
              <a:gd name="connsiteY1" fmla="*/ 631846 h 1560109"/>
              <a:gd name="connsiteX2" fmla="*/ 511272 w 913065"/>
              <a:gd name="connsiteY2" fmla="*/ 1044 h 1560109"/>
              <a:gd name="connsiteX3" fmla="*/ 913065 w 913065"/>
              <a:gd name="connsiteY3" fmla="*/ 780058 h 1560109"/>
              <a:gd name="connsiteX4" fmla="*/ 511272 w 913065"/>
              <a:gd name="connsiteY4" fmla="*/ 1559072 h 1560109"/>
              <a:gd name="connsiteX5" fmla="*/ 8469 w 913065"/>
              <a:gd name="connsiteY5" fmla="*/ 939547 h 1560109"/>
              <a:gd name="connsiteX0" fmla="*/ 8469 w 913065"/>
              <a:gd name="connsiteY0" fmla="*/ 939547 h 1560109"/>
              <a:gd name="connsiteX1" fmla="*/ 175213 w 913065"/>
              <a:gd name="connsiteY1" fmla="*/ 631846 h 1560109"/>
              <a:gd name="connsiteX2" fmla="*/ 511272 w 913065"/>
              <a:gd name="connsiteY2" fmla="*/ 1044 h 1560109"/>
              <a:gd name="connsiteX3" fmla="*/ 913065 w 913065"/>
              <a:gd name="connsiteY3" fmla="*/ 780058 h 1560109"/>
              <a:gd name="connsiteX4" fmla="*/ 511272 w 913065"/>
              <a:gd name="connsiteY4" fmla="*/ 1559072 h 1560109"/>
              <a:gd name="connsiteX5" fmla="*/ 8469 w 913065"/>
              <a:gd name="connsiteY5" fmla="*/ 939547 h 1560109"/>
              <a:gd name="connsiteX0" fmla="*/ 8469 w 913065"/>
              <a:gd name="connsiteY0" fmla="*/ 947932 h 1568494"/>
              <a:gd name="connsiteX1" fmla="*/ 175213 w 913065"/>
              <a:gd name="connsiteY1" fmla="*/ 640231 h 1568494"/>
              <a:gd name="connsiteX2" fmla="*/ 207110 w 913065"/>
              <a:gd name="connsiteY2" fmla="*/ 374418 h 1568494"/>
              <a:gd name="connsiteX3" fmla="*/ 511272 w 913065"/>
              <a:gd name="connsiteY3" fmla="*/ 9429 h 1568494"/>
              <a:gd name="connsiteX4" fmla="*/ 913065 w 913065"/>
              <a:gd name="connsiteY4" fmla="*/ 788443 h 1568494"/>
              <a:gd name="connsiteX5" fmla="*/ 511272 w 913065"/>
              <a:gd name="connsiteY5" fmla="*/ 1567457 h 1568494"/>
              <a:gd name="connsiteX6" fmla="*/ 8469 w 913065"/>
              <a:gd name="connsiteY6" fmla="*/ 947932 h 1568494"/>
              <a:gd name="connsiteX0" fmla="*/ 8469 w 913065"/>
              <a:gd name="connsiteY0" fmla="*/ 953221 h 1573783"/>
              <a:gd name="connsiteX1" fmla="*/ 175213 w 913065"/>
              <a:gd name="connsiteY1" fmla="*/ 645520 h 1573783"/>
              <a:gd name="connsiteX2" fmla="*/ 159263 w 913065"/>
              <a:gd name="connsiteY2" fmla="*/ 310595 h 1573783"/>
              <a:gd name="connsiteX3" fmla="*/ 511272 w 913065"/>
              <a:gd name="connsiteY3" fmla="*/ 14718 h 1573783"/>
              <a:gd name="connsiteX4" fmla="*/ 913065 w 913065"/>
              <a:gd name="connsiteY4" fmla="*/ 793732 h 1573783"/>
              <a:gd name="connsiteX5" fmla="*/ 511272 w 913065"/>
              <a:gd name="connsiteY5" fmla="*/ 1572746 h 1573783"/>
              <a:gd name="connsiteX6" fmla="*/ 8469 w 913065"/>
              <a:gd name="connsiteY6" fmla="*/ 953221 h 1573783"/>
              <a:gd name="connsiteX0" fmla="*/ 8469 w 913065"/>
              <a:gd name="connsiteY0" fmla="*/ 941735 h 1562297"/>
              <a:gd name="connsiteX1" fmla="*/ 175213 w 913065"/>
              <a:gd name="connsiteY1" fmla="*/ 634034 h 1562297"/>
              <a:gd name="connsiteX2" fmla="*/ 159263 w 913065"/>
              <a:gd name="connsiteY2" fmla="*/ 299109 h 1562297"/>
              <a:gd name="connsiteX3" fmla="*/ 511272 w 913065"/>
              <a:gd name="connsiteY3" fmla="*/ 3232 h 1562297"/>
              <a:gd name="connsiteX4" fmla="*/ 913065 w 913065"/>
              <a:gd name="connsiteY4" fmla="*/ 782246 h 1562297"/>
              <a:gd name="connsiteX5" fmla="*/ 511272 w 913065"/>
              <a:gd name="connsiteY5" fmla="*/ 1561260 h 1562297"/>
              <a:gd name="connsiteX6" fmla="*/ 8469 w 913065"/>
              <a:gd name="connsiteY6" fmla="*/ 941735 h 1562297"/>
              <a:gd name="connsiteX0" fmla="*/ 8469 w 913065"/>
              <a:gd name="connsiteY0" fmla="*/ 938547 h 1559109"/>
              <a:gd name="connsiteX1" fmla="*/ 175213 w 913065"/>
              <a:gd name="connsiteY1" fmla="*/ 630846 h 1559109"/>
              <a:gd name="connsiteX2" fmla="*/ 159263 w 913065"/>
              <a:gd name="connsiteY2" fmla="*/ 295921 h 1559109"/>
              <a:gd name="connsiteX3" fmla="*/ 511272 w 913065"/>
              <a:gd name="connsiteY3" fmla="*/ 44 h 1559109"/>
              <a:gd name="connsiteX4" fmla="*/ 913065 w 913065"/>
              <a:gd name="connsiteY4" fmla="*/ 779058 h 1559109"/>
              <a:gd name="connsiteX5" fmla="*/ 511272 w 913065"/>
              <a:gd name="connsiteY5" fmla="*/ 1558072 h 1559109"/>
              <a:gd name="connsiteX6" fmla="*/ 8469 w 913065"/>
              <a:gd name="connsiteY6" fmla="*/ 938547 h 155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3065" h="1559109">
                <a:moveTo>
                  <a:pt x="8469" y="938547"/>
                </a:moveTo>
                <a:cubicBezTo>
                  <a:pt x="-47541" y="784009"/>
                  <a:pt x="193308" y="797896"/>
                  <a:pt x="175213" y="630846"/>
                </a:cubicBezTo>
                <a:cubicBezTo>
                  <a:pt x="208320" y="535260"/>
                  <a:pt x="103253" y="401055"/>
                  <a:pt x="159263" y="295921"/>
                </a:cubicBezTo>
                <a:cubicBezTo>
                  <a:pt x="215273" y="190787"/>
                  <a:pt x="284629" y="4582"/>
                  <a:pt x="511272" y="44"/>
                </a:cubicBezTo>
                <a:cubicBezTo>
                  <a:pt x="737915" y="-4494"/>
                  <a:pt x="913065" y="348820"/>
                  <a:pt x="913065" y="779058"/>
                </a:cubicBezTo>
                <a:cubicBezTo>
                  <a:pt x="913065" y="1209296"/>
                  <a:pt x="662038" y="1531491"/>
                  <a:pt x="511272" y="1558072"/>
                </a:cubicBezTo>
                <a:cubicBezTo>
                  <a:pt x="360506" y="1584653"/>
                  <a:pt x="64479" y="1093085"/>
                  <a:pt x="8469" y="938547"/>
                </a:cubicBezTo>
                <a:close/>
              </a:path>
            </a:pathLst>
          </a:custGeom>
          <a:solidFill>
            <a:srgbClr val="FF00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EC6D5E06-544B-357E-9007-13959603BAD9}"/>
              </a:ext>
            </a:extLst>
          </p:cNvPr>
          <p:cNvSpPr/>
          <p:nvPr/>
        </p:nvSpPr>
        <p:spPr>
          <a:xfrm>
            <a:off x="3197880" y="2895431"/>
            <a:ext cx="281023" cy="7392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6BC56AA8-419B-1381-A5F4-426193F02A42}"/>
              </a:ext>
            </a:extLst>
          </p:cNvPr>
          <p:cNvSpPr/>
          <p:nvPr/>
        </p:nvSpPr>
        <p:spPr>
          <a:xfrm>
            <a:off x="2869028" y="2426843"/>
            <a:ext cx="874247" cy="165412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56C2C66-95E5-CEDE-D57C-FE1F7664123C}"/>
              </a:ext>
            </a:extLst>
          </p:cNvPr>
          <p:cNvSpPr txBox="1"/>
          <p:nvPr/>
        </p:nvSpPr>
        <p:spPr>
          <a:xfrm>
            <a:off x="2888788" y="3715909"/>
            <a:ext cx="3227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EXB flows take hot </a:t>
            </a:r>
          </a:p>
          <a:p>
            <a:pPr algn="ctr"/>
            <a:r>
              <a:rPr lang="en-US" sz="1350" b="1" dirty="0"/>
              <a:t>plasma out and cold </a:t>
            </a:r>
          </a:p>
          <a:p>
            <a:pPr algn="ctr"/>
            <a:r>
              <a:rPr lang="en-US" sz="1350" b="1" dirty="0"/>
              <a:t>plasma in.  Enhancing the original</a:t>
            </a:r>
          </a:p>
          <a:p>
            <a:pPr algn="ctr"/>
            <a:r>
              <a:rPr lang="en-US" sz="1350" b="1" dirty="0"/>
              <a:t>Temperature stripes</a:t>
            </a:r>
          </a:p>
        </p:txBody>
      </p:sp>
    </p:spTree>
    <p:extLst>
      <p:ext uri="{BB962C8B-B14F-4D97-AF65-F5344CB8AC3E}">
        <p14:creationId xmlns:p14="http://schemas.microsoft.com/office/powerpoint/2010/main" val="3199152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135B9-0298-8EC9-3A08-FF80CF4D5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Equations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BC608-4C49-317A-69DE-E369C0774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E0C96B-FF99-16E8-F45A-7A7E274344F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00778" y="1357330"/>
            <a:ext cx="7628784" cy="792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34579-FC2B-F4C3-98EF-D1BE8E05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5017"/>
            <a:ext cx="3264342" cy="2322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C031EA-6CB6-CF2B-3B54-3E560E24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144" y="2778864"/>
            <a:ext cx="2433351" cy="1507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4DB636-8C1D-44BE-0D84-E98CAAFC4477}"/>
              </a:ext>
            </a:extLst>
          </p:cNvPr>
          <p:cNvSpPr txBox="1"/>
          <p:nvPr/>
        </p:nvSpPr>
        <p:spPr>
          <a:xfrm>
            <a:off x="157151" y="4543429"/>
            <a:ext cx="893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6-Dimensional (</a:t>
            </a:r>
            <a:r>
              <a:rPr lang="en-US" b="1" dirty="0"/>
              <a:t>r-v) </a:t>
            </a:r>
            <a:r>
              <a:rPr lang="en-US" dirty="0"/>
              <a:t>phase space with multi-scale structure possible in all dimensions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0FAB1-D6E3-A0C7-4F3F-F8BCD06446E6}"/>
              </a:ext>
            </a:extLst>
          </p:cNvPr>
          <p:cNvSpPr txBox="1"/>
          <p:nvPr/>
        </p:nvSpPr>
        <p:spPr>
          <a:xfrm>
            <a:off x="7037333" y="2205649"/>
            <a:ext cx="22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Collisions smooth</a:t>
            </a:r>
          </a:p>
          <a:p>
            <a:r>
              <a:rPr lang="en-US" sz="1600" dirty="0"/>
              <a:t>Structure in velocity </a:t>
            </a:r>
          </a:p>
          <a:p>
            <a:r>
              <a:rPr lang="en-US" sz="1600" dirty="0"/>
              <a:t>space often very weak.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603BC1-FFD5-8FF6-F28F-BBED9E1235AB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6723008" y="1905612"/>
            <a:ext cx="314325" cy="7155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C7BA0C2-5EAA-57E4-EB3F-83930EF4D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63" y="609053"/>
            <a:ext cx="1617662" cy="427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5B4A8B-C568-7B0F-AFF7-004AD784EBAA}"/>
              </a:ext>
            </a:extLst>
          </p:cNvPr>
          <p:cNvSpPr txBox="1"/>
          <p:nvPr/>
        </p:nvSpPr>
        <p:spPr>
          <a:xfrm>
            <a:off x="3178639" y="659327"/>
            <a:ext cx="5780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Distribution function for species “s” – ions or electrons</a:t>
            </a:r>
          </a:p>
          <a:p>
            <a:r>
              <a:rPr lang="en-US" dirty="0">
                <a:solidFill>
                  <a:srgbClr val="FF0000"/>
                </a:solidFill>
              </a:rPr>
              <a:t>Obeys the Fokker-Planck equation: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072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4C91-6944-9A46-6F5F-CB7C19ABC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flux surfaces – almost.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5C7EAE-9CFD-EED2-18AD-1C7574FF6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D6E50-3E2F-E0CE-374E-1726AFC80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22" y="901699"/>
            <a:ext cx="6202238" cy="38380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00576C0-5BC4-937F-9D6E-CEB2B92D44C0}"/>
              </a:ext>
            </a:extLst>
          </p:cNvPr>
          <p:cNvSpPr/>
          <p:nvPr/>
        </p:nvSpPr>
        <p:spPr>
          <a:xfrm>
            <a:off x="253622" y="1315846"/>
            <a:ext cx="6040646" cy="2511808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0C7D7-E7F1-E00A-0B7D-D2D7188D0EF6}"/>
              </a:ext>
            </a:extLst>
          </p:cNvPr>
          <p:cNvSpPr txBox="1"/>
          <p:nvPr/>
        </p:nvSpPr>
        <p:spPr>
          <a:xfrm>
            <a:off x="6399799" y="1161943"/>
            <a:ext cx="2744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Surfaces are usually </a:t>
            </a:r>
          </a:p>
          <a:p>
            <a:r>
              <a:rPr lang="en-US" dirty="0"/>
              <a:t>Labelled by the </a:t>
            </a:r>
          </a:p>
          <a:p>
            <a:r>
              <a:rPr lang="en-US" dirty="0"/>
              <a:t>poloidal flux enclosed  𝜓. </a:t>
            </a:r>
          </a:p>
          <a:p>
            <a:r>
              <a:rPr lang="en-US" dirty="0"/>
              <a:t>The mean density and </a:t>
            </a:r>
          </a:p>
          <a:p>
            <a:r>
              <a:rPr lang="en-US" dirty="0"/>
              <a:t>temperature are flux </a:t>
            </a:r>
          </a:p>
          <a:p>
            <a:r>
              <a:rPr lang="en-US" dirty="0"/>
              <a:t>functions. n(𝜓,t), T(𝜓,t)</a:t>
            </a:r>
          </a:p>
          <a:p>
            <a:r>
              <a:rPr lang="en-US" b="1" dirty="0"/>
              <a:t>How do they evolve?</a:t>
            </a:r>
          </a:p>
          <a:p>
            <a:endParaRPr lang="en-US" b="1" dirty="0"/>
          </a:p>
          <a:p>
            <a:pPr algn="ctr"/>
            <a:r>
              <a:rPr lang="en-US" b="1" dirty="0"/>
              <a:t>THIS IS OUR </a:t>
            </a:r>
          </a:p>
          <a:p>
            <a:pPr algn="ctr"/>
            <a:r>
              <a:rPr lang="en-US" b="1" dirty="0"/>
              <a:t>PROBLEM</a:t>
            </a:r>
          </a:p>
          <a:p>
            <a:pPr algn="ctr"/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2509EE-C6E1-B35F-198D-7CA67AE8C043}"/>
              </a:ext>
            </a:extLst>
          </p:cNvPr>
          <p:cNvSpPr txBox="1"/>
          <p:nvPr/>
        </p:nvSpPr>
        <p:spPr>
          <a:xfrm>
            <a:off x="1242874" y="669515"/>
            <a:ext cx="2488182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Turbulent particle flux</a:t>
            </a:r>
          </a:p>
          <a:p>
            <a:r>
              <a:rPr lang="en-US" dirty="0"/>
              <a:t>Across the flux surface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E86B7-7317-F3E2-E4DF-A8911C74FFB7}"/>
              </a:ext>
            </a:extLst>
          </p:cNvPr>
          <p:cNvSpPr txBox="1"/>
          <p:nvPr/>
        </p:nvSpPr>
        <p:spPr>
          <a:xfrm>
            <a:off x="889247" y="3827654"/>
            <a:ext cx="2488182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Turbulent heat flux</a:t>
            </a:r>
          </a:p>
          <a:p>
            <a:r>
              <a:rPr lang="en-US" dirty="0"/>
              <a:t>Across the flux surface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103A3E-6BC6-DEE6-98A6-E15B570630EE}"/>
              </a:ext>
            </a:extLst>
          </p:cNvPr>
          <p:cNvCxnSpPr>
            <a:stCxn id="9" idx="2"/>
          </p:cNvCxnSpPr>
          <p:nvPr/>
        </p:nvCxnSpPr>
        <p:spPr>
          <a:xfrm flipH="1">
            <a:off x="2192784" y="1315846"/>
            <a:ext cx="294181" cy="125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C366CB-B7FC-DD9D-6577-1A960D20692D}"/>
              </a:ext>
            </a:extLst>
          </p:cNvPr>
          <p:cNvCxnSpPr>
            <a:cxnSpLocks/>
          </p:cNvCxnSpPr>
          <p:nvPr/>
        </p:nvCxnSpPr>
        <p:spPr>
          <a:xfrm flipH="1" flipV="1">
            <a:off x="2272683" y="3080551"/>
            <a:ext cx="67191" cy="8259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A682549-4036-2BC8-1D57-8F19B6E3F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47" y="1565960"/>
            <a:ext cx="5918200" cy="208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468BE4-1269-7CDA-ADA2-4FA2E6F74D86}"/>
              </a:ext>
            </a:extLst>
          </p:cNvPr>
          <p:cNvSpPr txBox="1"/>
          <p:nvPr/>
        </p:nvSpPr>
        <p:spPr>
          <a:xfrm>
            <a:off x="3326547" y="3789575"/>
            <a:ext cx="2744200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V=V(𝜓) is the</a:t>
            </a:r>
          </a:p>
          <a:p>
            <a:pPr algn="ctr"/>
            <a:r>
              <a:rPr lang="en-US" dirty="0"/>
              <a:t>Volume inside </a:t>
            </a:r>
          </a:p>
          <a:p>
            <a:pPr algn="ctr"/>
            <a:r>
              <a:rPr lang="en-US" dirty="0"/>
              <a:t>a flux surface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95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0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t_banana copy 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680" y="0"/>
            <a:ext cx="6855062" cy="5150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6FABF-1460-8FC9-12A2-5CB33719935F}"/>
              </a:ext>
            </a:extLst>
          </p:cNvPr>
          <p:cNvSpPr txBox="1"/>
          <p:nvPr/>
        </p:nvSpPr>
        <p:spPr>
          <a:xfrm>
            <a:off x="3011735" y="209551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Numbers for ITER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86B24C-161C-6B0B-349F-68E700F66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18" y="3532093"/>
            <a:ext cx="2639209" cy="140185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C6DFAF-D81B-233E-7563-D5B048717960}"/>
              </a:ext>
            </a:extLst>
          </p:cNvPr>
          <p:cNvCxnSpPr/>
          <p:nvPr/>
        </p:nvCxnSpPr>
        <p:spPr>
          <a:xfrm>
            <a:off x="3769308" y="1950626"/>
            <a:ext cx="240851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86DBC7B-4555-623C-C315-5AE16A58FA40}"/>
              </a:ext>
            </a:extLst>
          </p:cNvPr>
          <p:cNvSpPr txBox="1"/>
          <p:nvPr/>
        </p:nvSpPr>
        <p:spPr>
          <a:xfrm>
            <a:off x="6249679" y="1736474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 =6m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B972AB-95A1-7699-B0F3-C0781E021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2569" y="3407026"/>
            <a:ext cx="2983732" cy="15269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3DFCBE-4651-A79B-FA5A-A2F89EB81446}"/>
              </a:ext>
            </a:extLst>
          </p:cNvPr>
          <p:cNvSpPr txBox="1"/>
          <p:nvPr/>
        </p:nvSpPr>
        <p:spPr>
          <a:xfrm>
            <a:off x="7937385" y="659118"/>
            <a:ext cx="122982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Ion/electron </a:t>
            </a:r>
          </a:p>
          <a:p>
            <a:r>
              <a:rPr lang="en-US" sz="1400" dirty="0"/>
              <a:t>Larmor</a:t>
            </a:r>
          </a:p>
          <a:p>
            <a:r>
              <a:rPr lang="en-US" sz="1400" dirty="0"/>
              <a:t>Radius =</a:t>
            </a:r>
          </a:p>
          <a:p>
            <a:r>
              <a:rPr lang="en-US" dirty="0"/>
              <a:t>    𝜌</a:t>
            </a:r>
            <a:r>
              <a:rPr lang="en-US" baseline="-25000" dirty="0" err="1"/>
              <a:t>i</a:t>
            </a:r>
            <a:r>
              <a:rPr lang="en-US" baseline="-25000" dirty="0"/>
              <a:t> </a:t>
            </a:r>
            <a:r>
              <a:rPr lang="en-US" dirty="0"/>
              <a:t>/𝜌</a:t>
            </a:r>
            <a:r>
              <a:rPr lang="en-US" baseline="-25000" dirty="0"/>
              <a:t>e </a:t>
            </a:r>
          </a:p>
          <a:p>
            <a:endParaRPr lang="en-US" sz="1400" dirty="0"/>
          </a:p>
          <a:p>
            <a:r>
              <a:rPr lang="en-US" sz="1400" dirty="0"/>
              <a:t>Ion/electron</a:t>
            </a:r>
          </a:p>
          <a:p>
            <a:r>
              <a:rPr lang="en-US" sz="1400" dirty="0"/>
              <a:t>Thermal </a:t>
            </a:r>
          </a:p>
          <a:p>
            <a:r>
              <a:rPr lang="en-US" sz="1400" dirty="0"/>
              <a:t>Velocity = </a:t>
            </a:r>
          </a:p>
          <a:p>
            <a:r>
              <a:rPr lang="en-US" sz="1400" dirty="0"/>
              <a:t>   </a:t>
            </a:r>
            <a:r>
              <a:rPr lang="en-US" sz="1400" dirty="0" err="1"/>
              <a:t>v</a:t>
            </a:r>
            <a:r>
              <a:rPr lang="en-US" sz="1400" baseline="-25000" dirty="0" err="1"/>
              <a:t>thi</a:t>
            </a:r>
            <a:r>
              <a:rPr lang="en-US" sz="1400" baseline="-25000" dirty="0"/>
              <a:t>. </a:t>
            </a:r>
            <a:r>
              <a:rPr lang="en-US" sz="1400" dirty="0"/>
              <a:t>/</a:t>
            </a:r>
            <a:r>
              <a:rPr lang="en-US" sz="1400" dirty="0" err="1"/>
              <a:t>v</a:t>
            </a:r>
            <a:r>
              <a:rPr lang="en-US" sz="1400" baseline="-25000" dirty="0" err="1"/>
              <a:t>the</a:t>
            </a:r>
            <a:endParaRPr lang="en-US" sz="1400" dirty="0"/>
          </a:p>
          <a:p>
            <a:endParaRPr lang="en-US" dirty="0"/>
          </a:p>
          <a:p>
            <a:r>
              <a:rPr lang="en-US" sz="1400" dirty="0"/>
              <a:t>Ion/electron</a:t>
            </a:r>
          </a:p>
          <a:p>
            <a:r>
              <a:rPr lang="en-US" sz="1400" dirty="0"/>
              <a:t>Cyclotron </a:t>
            </a:r>
          </a:p>
          <a:p>
            <a:r>
              <a:rPr lang="en-US" sz="1400" dirty="0"/>
              <a:t>Frequency =</a:t>
            </a:r>
          </a:p>
          <a:p>
            <a:r>
              <a:rPr lang="en-US" sz="1400" dirty="0"/>
              <a:t>  𝛺</a:t>
            </a:r>
            <a:r>
              <a:rPr lang="en-US" sz="1400" baseline="-25000" dirty="0" err="1"/>
              <a:t>i</a:t>
            </a:r>
            <a:r>
              <a:rPr lang="en-US" sz="1400" dirty="0"/>
              <a:t>/𝛺</a:t>
            </a:r>
            <a:r>
              <a:rPr lang="en-US" sz="1400" baseline="-25000" dirty="0"/>
              <a:t>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876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/>
          <p:cNvSpPr txBox="1">
            <a:spLocks noChangeArrowheads="1"/>
          </p:cNvSpPr>
          <p:nvPr/>
        </p:nvSpPr>
        <p:spPr bwMode="auto">
          <a:xfrm>
            <a:off x="1144470" y="34425"/>
            <a:ext cx="6910997" cy="41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x-none" sz="2099" dirty="0">
                <a:solidFill>
                  <a:schemeClr val="tx2"/>
                </a:solidFill>
              </a:rPr>
              <a:t>Supercomputing the Plasma</a:t>
            </a:r>
            <a:endParaRPr lang="en-US" altLang="x-none" sz="2099" dirty="0">
              <a:solidFill>
                <a:schemeClr val="tx2"/>
              </a:solidFill>
            </a:endParaRPr>
          </a:p>
        </p:txBody>
      </p:sp>
      <p:pic>
        <p:nvPicPr>
          <p:cNvPr id="33795" name="81366A35-7A6C-4542-9AAE-311954727CF9" descr="0302C50B-6349-497C-8AC8-8EFD6F42C74D@yor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4541" y="4750851"/>
            <a:ext cx="1386484" cy="39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5952" y="4909135"/>
            <a:ext cx="1599514" cy="35703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556966" indent="-214218" eaLnBrk="0" hangingPunct="0"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6871" indent="-171374" eaLnBrk="0" hangingPunct="0"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199620" indent="-171374" eaLnBrk="0" hangingPunct="0"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2368" indent="-171374" eaLnBrk="0" hangingPunct="0"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1885116" indent="-171374" eaLnBrk="0" fontAlgn="base" hangingPunct="0">
              <a:spcBef>
                <a:spcPct val="0"/>
              </a:spcBef>
              <a:spcAft>
                <a:spcPct val="0"/>
              </a:spcAft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227865" indent="-171374" eaLnBrk="0" fontAlgn="base" hangingPunct="0">
              <a:spcBef>
                <a:spcPct val="0"/>
              </a:spcBef>
              <a:spcAft>
                <a:spcPct val="0"/>
              </a:spcAft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570613" indent="-171374" eaLnBrk="0" fontAlgn="base" hangingPunct="0">
              <a:spcBef>
                <a:spcPct val="0"/>
              </a:spcBef>
              <a:spcAft>
                <a:spcPct val="0"/>
              </a:spcAft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913362" indent="-171374" eaLnBrk="0" fontAlgn="base" hangingPunct="0">
              <a:spcBef>
                <a:spcPct val="0"/>
              </a:spcBef>
              <a:spcAft>
                <a:spcPct val="0"/>
              </a:spcAft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50" dirty="0">
                <a:solidFill>
                  <a:schemeClr val="bg1"/>
                </a:solidFill>
                <a:latin typeface="Arial" charset="0"/>
              </a:rPr>
              <a:t>27/29</a:t>
            </a:r>
          </a:p>
        </p:txBody>
      </p:sp>
      <p:pic>
        <p:nvPicPr>
          <p:cNvPr id="2" name="n32o6d0.8 copy 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143" y="34425"/>
            <a:ext cx="6855062" cy="5107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7B773-C9BA-C141-9136-84A2FB11456B}"/>
              </a:ext>
            </a:extLst>
          </p:cNvPr>
          <p:cNvSpPr txBox="1"/>
          <p:nvPr/>
        </p:nvSpPr>
        <p:spPr>
          <a:xfrm>
            <a:off x="5454951" y="4716227"/>
            <a:ext cx="335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Ron Waltz, Geoff Candy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C2B789-AD64-7986-5021-D31DF13CA38F}"/>
              </a:ext>
            </a:extLst>
          </p:cNvPr>
          <p:cNvSpPr txBox="1"/>
          <p:nvPr/>
        </p:nvSpPr>
        <p:spPr>
          <a:xfrm>
            <a:off x="7795436" y="423413"/>
            <a:ext cx="142058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scales </a:t>
            </a:r>
          </a:p>
          <a:p>
            <a:r>
              <a:rPr lang="en-US" dirty="0"/>
              <a:t>only</a:t>
            </a:r>
          </a:p>
          <a:p>
            <a:endParaRPr lang="en-US" dirty="0"/>
          </a:p>
          <a:p>
            <a:r>
              <a:rPr lang="en-US" dirty="0"/>
              <a:t>Fluctuation </a:t>
            </a:r>
          </a:p>
          <a:p>
            <a:r>
              <a:rPr lang="en-US" dirty="0"/>
              <a:t>amplitude</a:t>
            </a:r>
          </a:p>
          <a:p>
            <a:r>
              <a:rPr lang="en-US" dirty="0"/>
              <a:t>Small</a:t>
            </a:r>
          </a:p>
          <a:p>
            <a:endParaRPr lang="en-US" dirty="0"/>
          </a:p>
          <a:p>
            <a:r>
              <a:rPr lang="en-US" dirty="0"/>
              <a:t>Scale along </a:t>
            </a:r>
          </a:p>
          <a:p>
            <a:r>
              <a:rPr lang="en-US" dirty="0"/>
              <a:t>field ~ R.</a:t>
            </a:r>
          </a:p>
          <a:p>
            <a:endParaRPr lang="en-US" dirty="0"/>
          </a:p>
          <a:p>
            <a:r>
              <a:rPr lang="en-US" dirty="0"/>
              <a:t>Scale across</a:t>
            </a:r>
          </a:p>
          <a:p>
            <a:r>
              <a:rPr lang="en-US" dirty="0"/>
              <a:t>field ~ 𝛒</a:t>
            </a:r>
            <a:r>
              <a:rPr lang="en-US" baseline="-25000" dirty="0" err="1"/>
              <a:t>i</a:t>
            </a:r>
            <a:endParaRPr lang="en-US" dirty="0"/>
          </a:p>
          <a:p>
            <a:r>
              <a:rPr lang="en-US" dirty="0"/>
              <a:t>Larmor </a:t>
            </a:r>
          </a:p>
          <a:p>
            <a:r>
              <a:rPr lang="en-US" dirty="0"/>
              <a:t>radius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1C63163-215B-4341-9C73-847084D6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185" y="3022997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2" name="Picture 4" descr="Candy-supertorus-2">
            <a:extLst>
              <a:ext uri="{FF2B5EF4-FFF2-40B4-BE49-F238E27FC236}">
                <a16:creationId xmlns:a16="http://schemas.microsoft.com/office/drawing/2014/main" id="{7B0C887E-3219-1F43-A3CB-2F87E1C90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004" y="752475"/>
            <a:ext cx="3439716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6">
            <a:extLst>
              <a:ext uri="{FF2B5EF4-FFF2-40B4-BE49-F238E27FC236}">
                <a16:creationId xmlns:a16="http://schemas.microsoft.com/office/drawing/2014/main" id="{6056DB3E-2C37-544D-A08E-4ADA638A7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615" y="1656161"/>
            <a:ext cx="1994457" cy="346249"/>
          </a:xfrm>
          <a:prstGeom prst="rect">
            <a:avLst/>
          </a:prstGeom>
          <a:solidFill>
            <a:srgbClr val="ED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altLang="en-US" sz="1650" i="1" dirty="0"/>
              <a:t>For ITER N ~ 10</a:t>
            </a:r>
            <a:r>
              <a:rPr lang="en-US" altLang="en-US" sz="1650" i="1" baseline="30000" dirty="0"/>
              <a:t>6-8</a:t>
            </a:r>
            <a:r>
              <a:rPr lang="en-US" altLang="en-US" sz="1650" i="1" dirty="0"/>
              <a:t>.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6B5B868-4629-B648-AD9B-72FD92B84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309" y="2455991"/>
            <a:ext cx="2199641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50" i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Eddy turnover time = </a:t>
            </a:r>
            <a:endParaRPr lang="en-US" sz="165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9" name="TextBox 1">
            <a:extLst>
              <a:ext uri="{FF2B5EF4-FFF2-40B4-BE49-F238E27FC236}">
                <a16:creationId xmlns:a16="http://schemas.microsoft.com/office/drawing/2014/main" id="{B5546793-183C-994D-97C3-EF08276AE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7" y="600938"/>
            <a:ext cx="42557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 random turbulent steps to leave machine</a:t>
            </a: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Eddy size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alt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– Larmor radius</a:t>
            </a:r>
          </a:p>
          <a:p>
            <a:pPr eaLnBrk="1" hangingPunct="1"/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= ion thermal velocity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3CC6A-6EE0-7448-BBA5-04F2A8B70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128" y="2279615"/>
            <a:ext cx="1464632" cy="62994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B0191B-329C-9844-AE04-F364C43E8045}"/>
              </a:ext>
            </a:extLst>
          </p:cNvPr>
          <p:cNvCxnSpPr/>
          <p:nvPr/>
        </p:nvCxnSpPr>
        <p:spPr>
          <a:xfrm>
            <a:off x="1143000" y="4636327"/>
            <a:ext cx="20947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D7B2C63-17CC-5B4E-8506-9CD2FAB397B2}"/>
              </a:ext>
            </a:extLst>
          </p:cNvPr>
          <p:cNvSpPr txBox="1"/>
          <p:nvPr/>
        </p:nvSpPr>
        <p:spPr>
          <a:xfrm>
            <a:off x="3237781" y="444237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F3C2B-39E8-644D-875D-95A937E6D18F}"/>
              </a:ext>
            </a:extLst>
          </p:cNvPr>
          <p:cNvSpPr txBox="1"/>
          <p:nvPr/>
        </p:nvSpPr>
        <p:spPr>
          <a:xfrm>
            <a:off x="1440467" y="4728300"/>
            <a:ext cx="34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Ignoring subtleties of the geometry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EB7E85-A0DB-4347-9362-1D291DC6A919}"/>
              </a:ext>
            </a:extLst>
          </p:cNvPr>
          <p:cNvSpPr txBox="1"/>
          <p:nvPr/>
        </p:nvSpPr>
        <p:spPr>
          <a:xfrm>
            <a:off x="61430" y="53447"/>
            <a:ext cx="791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FFFFFF"/>
                </a:solidFill>
              </a:rPr>
              <a:t>Large scale effect -- Energy Confinement -- Random walk of heat/particles.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B8E0E2-C56E-1775-28E0-DF1D0F5C1284}"/>
              </a:ext>
            </a:extLst>
          </p:cNvPr>
          <p:cNvSpPr txBox="1"/>
          <p:nvPr/>
        </p:nvSpPr>
        <p:spPr>
          <a:xfrm>
            <a:off x="4585985" y="4325112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Discharge length is fractions of an hour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B4C710-5ECB-3172-A20F-D9630B235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244" y="3062116"/>
            <a:ext cx="4137802" cy="5901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9C0372-060B-EA27-0293-983042036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426" y="3803820"/>
            <a:ext cx="2518833" cy="3575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CFB17C-D2EE-80E9-D0F5-E77CD75F4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9146" y="823798"/>
            <a:ext cx="4533900" cy="5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2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0D537-97CC-41BC-C8E5-09544E79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And beneath that…electron scales!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E631A3-F068-1F88-AFEC-091A143C87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50C6C-FF10-4DA5-D15E-A7A48B3AF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9" y="1085156"/>
            <a:ext cx="3956857" cy="3709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8C9EB-4D3A-3EED-5F42-4610D36BC208}"/>
              </a:ext>
            </a:extLst>
          </p:cNvPr>
          <p:cNvSpPr txBox="1"/>
          <p:nvPr/>
        </p:nvSpPr>
        <p:spPr>
          <a:xfrm>
            <a:off x="254923" y="629867"/>
            <a:ext cx="420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Growth rates at ion and electron scales: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13290-7957-E5D7-1731-D667AF756F53}"/>
              </a:ext>
            </a:extLst>
          </p:cNvPr>
          <p:cNvSpPr txBox="1"/>
          <p:nvPr/>
        </p:nvSpPr>
        <p:spPr>
          <a:xfrm>
            <a:off x="127462" y="4794709"/>
            <a:ext cx="3126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Nathan Howard et. al. Nuclear Fusion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C770F2-7B7F-0A8D-73D6-1D5517C6054A}"/>
              </a:ext>
            </a:extLst>
          </p:cNvPr>
          <p:cNvSpPr/>
          <p:nvPr/>
        </p:nvSpPr>
        <p:spPr>
          <a:xfrm>
            <a:off x="991985" y="1085156"/>
            <a:ext cx="1197032" cy="3187586"/>
          </a:xfrm>
          <a:prstGeom prst="rect">
            <a:avLst/>
          </a:prstGeom>
          <a:solidFill>
            <a:srgbClr val="D9E8F9">
              <a:alpha val="2941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6C31A-0DB0-F7F1-19B4-E48934360A29}"/>
              </a:ext>
            </a:extLst>
          </p:cNvPr>
          <p:cNvSpPr/>
          <p:nvPr/>
        </p:nvSpPr>
        <p:spPr>
          <a:xfrm>
            <a:off x="2189016" y="1085156"/>
            <a:ext cx="1889762" cy="3187586"/>
          </a:xfrm>
          <a:prstGeom prst="rect">
            <a:avLst/>
          </a:prstGeom>
          <a:solidFill>
            <a:srgbClr val="D9E8F9">
              <a:alpha val="2941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0AA9F0-697B-4E82-0E71-B34F9B2317B1}"/>
              </a:ext>
            </a:extLst>
          </p:cNvPr>
          <p:cNvCxnSpPr/>
          <p:nvPr/>
        </p:nvCxnSpPr>
        <p:spPr>
          <a:xfrm flipH="1">
            <a:off x="1867593" y="914400"/>
            <a:ext cx="266007" cy="1707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52B703-6CCF-1CC4-297F-AA47CDABF334}"/>
              </a:ext>
            </a:extLst>
          </p:cNvPr>
          <p:cNvCxnSpPr/>
          <p:nvPr/>
        </p:nvCxnSpPr>
        <p:spPr>
          <a:xfrm flipH="1">
            <a:off x="2596343" y="913821"/>
            <a:ext cx="266007" cy="1707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C56416D-4D17-5AEB-574D-1BE444768131}"/>
              </a:ext>
            </a:extLst>
          </p:cNvPr>
          <p:cNvSpPr txBox="1"/>
          <p:nvPr/>
        </p:nvSpPr>
        <p:spPr>
          <a:xfrm>
            <a:off x="5131724" y="1235825"/>
            <a:ext cx="37577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So, we must resolve the</a:t>
            </a:r>
          </a:p>
          <a:p>
            <a:r>
              <a:rPr lang="en-US" dirty="0"/>
              <a:t>Electron scales in time and space.</a:t>
            </a:r>
          </a:p>
          <a:p>
            <a:r>
              <a:rPr lang="en-US" dirty="0"/>
              <a:t>A few (3) grid-points per </a:t>
            </a:r>
          </a:p>
          <a:p>
            <a:endParaRPr lang="en-US" dirty="0"/>
          </a:p>
          <a:p>
            <a:r>
              <a:rPr lang="en-US" i="1" dirty="0"/>
              <a:t>Number of spatial grid points = N</a:t>
            </a:r>
            <a:r>
              <a:rPr lang="en-US" i="1" baseline="-25000" dirty="0"/>
              <a:t>s</a:t>
            </a:r>
            <a:endParaRPr lang="en-US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88DFE0-0F16-F9D6-A097-AE82F82E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735" y="4358699"/>
            <a:ext cx="831850" cy="209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839EDC-7916-03C3-974D-D1A8A67A5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346" y="1905122"/>
            <a:ext cx="274435" cy="2213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B6CD73-E2FA-ADF6-CA21-D91DAEF2737E}"/>
              </a:ext>
            </a:extLst>
          </p:cNvPr>
          <p:cNvSpPr txBox="1"/>
          <p:nvPr/>
        </p:nvSpPr>
        <p:spPr>
          <a:xfrm>
            <a:off x="6084233" y="3509178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????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862E19D-6337-4FF1-73B7-3182CBA51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870" y="2804981"/>
            <a:ext cx="4331393" cy="612369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CE59C8-4BEA-23A9-F03E-75D0F1B09B64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4078778" y="4272742"/>
            <a:ext cx="154882" cy="859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89298CD-13CC-2B87-FBCE-ED3904988810}"/>
              </a:ext>
            </a:extLst>
          </p:cNvPr>
          <p:cNvSpPr txBox="1"/>
          <p:nvPr/>
        </p:nvSpPr>
        <p:spPr>
          <a:xfrm>
            <a:off x="4767678" y="4035894"/>
            <a:ext cx="4229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there are </a:t>
            </a:r>
            <a:r>
              <a:rPr lang="en-US" u="sng" dirty="0"/>
              <a:t>no large-scale instabilities</a:t>
            </a:r>
          </a:p>
          <a:p>
            <a:r>
              <a:rPr lang="en-US" u="sng" dirty="0"/>
              <a:t>since we avoid them</a:t>
            </a:r>
          </a:p>
        </p:txBody>
      </p:sp>
    </p:spTree>
    <p:extLst>
      <p:ext uri="{BB962C8B-B14F-4D97-AF65-F5344CB8AC3E}">
        <p14:creationId xmlns:p14="http://schemas.microsoft.com/office/powerpoint/2010/main" val="219710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0D537-97CC-41BC-C8E5-09544E79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Resolution in Velocity Space?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E631A3-F068-1F88-AFEC-091A143C87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34B457-F7BA-B2FC-F45D-5380CD06E5F4}"/>
              </a:ext>
            </a:extLst>
          </p:cNvPr>
          <p:cNvCxnSpPr>
            <a:cxnSpLocks/>
          </p:cNvCxnSpPr>
          <p:nvPr/>
        </p:nvCxnSpPr>
        <p:spPr>
          <a:xfrm flipV="1">
            <a:off x="2089264" y="964276"/>
            <a:ext cx="0" cy="3108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6CC8DA-1199-240C-4D88-4F39011DBC9A}"/>
              </a:ext>
            </a:extLst>
          </p:cNvPr>
          <p:cNvCxnSpPr>
            <a:cxnSpLocks/>
          </p:cNvCxnSpPr>
          <p:nvPr/>
        </p:nvCxnSpPr>
        <p:spPr>
          <a:xfrm>
            <a:off x="604058" y="4073236"/>
            <a:ext cx="3253047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058CADE-7344-3D78-9B02-E8720089BB06}"/>
              </a:ext>
            </a:extLst>
          </p:cNvPr>
          <p:cNvSpPr/>
          <p:nvPr/>
        </p:nvSpPr>
        <p:spPr>
          <a:xfrm>
            <a:off x="670560" y="2069959"/>
            <a:ext cx="3308189" cy="1982774"/>
          </a:xfrm>
          <a:custGeom>
            <a:avLst/>
            <a:gdLst>
              <a:gd name="connsiteX0" fmla="*/ 0 w 2189018"/>
              <a:gd name="connsiteY0" fmla="*/ 1862278 h 1862278"/>
              <a:gd name="connsiteX1" fmla="*/ 227215 w 2189018"/>
              <a:gd name="connsiteY1" fmla="*/ 1845652 h 1862278"/>
              <a:gd name="connsiteX2" fmla="*/ 293716 w 2189018"/>
              <a:gd name="connsiteY2" fmla="*/ 1773609 h 1862278"/>
              <a:gd name="connsiteX3" fmla="*/ 360218 w 2189018"/>
              <a:gd name="connsiteY3" fmla="*/ 1823485 h 1862278"/>
              <a:gd name="connsiteX4" fmla="*/ 421178 w 2189018"/>
              <a:gd name="connsiteY4" fmla="*/ 1718190 h 1862278"/>
              <a:gd name="connsiteX5" fmla="*/ 509847 w 2189018"/>
              <a:gd name="connsiteY5" fmla="*/ 1801318 h 1862278"/>
              <a:gd name="connsiteX6" fmla="*/ 554182 w 2189018"/>
              <a:gd name="connsiteY6" fmla="*/ 1574103 h 1862278"/>
              <a:gd name="connsiteX7" fmla="*/ 604058 w 2189018"/>
              <a:gd name="connsiteY7" fmla="*/ 1629521 h 1862278"/>
              <a:gd name="connsiteX8" fmla="*/ 659476 w 2189018"/>
              <a:gd name="connsiteY8" fmla="*/ 1457725 h 1862278"/>
              <a:gd name="connsiteX9" fmla="*/ 720436 w 2189018"/>
              <a:gd name="connsiteY9" fmla="*/ 1623980 h 1862278"/>
              <a:gd name="connsiteX10" fmla="*/ 798022 w 2189018"/>
              <a:gd name="connsiteY10" fmla="*/ 1319180 h 1862278"/>
              <a:gd name="connsiteX11" fmla="*/ 931025 w 2189018"/>
              <a:gd name="connsiteY11" fmla="*/ 1430016 h 1862278"/>
              <a:gd name="connsiteX12" fmla="*/ 964276 w 2189018"/>
              <a:gd name="connsiteY12" fmla="*/ 1169550 h 1862278"/>
              <a:gd name="connsiteX13" fmla="*/ 1091738 w 2189018"/>
              <a:gd name="connsiteY13" fmla="*/ 1258220 h 1862278"/>
              <a:gd name="connsiteX14" fmla="*/ 1108364 w 2189018"/>
              <a:gd name="connsiteY14" fmla="*/ 881376 h 1862278"/>
              <a:gd name="connsiteX15" fmla="*/ 1219200 w 2189018"/>
              <a:gd name="connsiteY15" fmla="*/ 1080881 h 1862278"/>
              <a:gd name="connsiteX16" fmla="*/ 1241367 w 2189018"/>
              <a:gd name="connsiteY16" fmla="*/ 753914 h 1862278"/>
              <a:gd name="connsiteX17" fmla="*/ 1352204 w 2189018"/>
              <a:gd name="connsiteY17" fmla="*/ 1008838 h 1862278"/>
              <a:gd name="connsiteX18" fmla="*/ 1357745 w 2189018"/>
              <a:gd name="connsiteY18" fmla="*/ 504532 h 1862278"/>
              <a:gd name="connsiteX19" fmla="*/ 1496291 w 2189018"/>
              <a:gd name="connsiteY19" fmla="*/ 792707 h 1862278"/>
              <a:gd name="connsiteX20" fmla="*/ 1479665 w 2189018"/>
              <a:gd name="connsiteY20" fmla="*/ 365987 h 1862278"/>
              <a:gd name="connsiteX21" fmla="*/ 1590502 w 2189018"/>
              <a:gd name="connsiteY21" fmla="*/ 554409 h 1862278"/>
              <a:gd name="connsiteX22" fmla="*/ 1590502 w 2189018"/>
              <a:gd name="connsiteY22" fmla="*/ 160940 h 1862278"/>
              <a:gd name="connsiteX23" fmla="*/ 1701338 w 2189018"/>
              <a:gd name="connsiteY23" fmla="*/ 321652 h 1862278"/>
              <a:gd name="connsiteX24" fmla="*/ 1767840 w 2189018"/>
              <a:gd name="connsiteY24" fmla="*/ 133230 h 1862278"/>
              <a:gd name="connsiteX25" fmla="*/ 1790007 w 2189018"/>
              <a:gd name="connsiteY25" fmla="*/ 282860 h 1862278"/>
              <a:gd name="connsiteX26" fmla="*/ 1934095 w 2189018"/>
              <a:gd name="connsiteY26" fmla="*/ 227 h 1862278"/>
              <a:gd name="connsiteX27" fmla="*/ 1923011 w 2189018"/>
              <a:gd name="connsiteY27" fmla="*/ 232983 h 1862278"/>
              <a:gd name="connsiteX28" fmla="*/ 2033847 w 2189018"/>
              <a:gd name="connsiteY28" fmla="*/ 116605 h 1862278"/>
              <a:gd name="connsiteX29" fmla="*/ 2044931 w 2189018"/>
              <a:gd name="connsiteY29" fmla="*/ 293943 h 1862278"/>
              <a:gd name="connsiteX30" fmla="*/ 2144684 w 2189018"/>
              <a:gd name="connsiteY30" fmla="*/ 260692 h 1862278"/>
              <a:gd name="connsiteX31" fmla="*/ 2189018 w 2189018"/>
              <a:gd name="connsiteY31" fmla="*/ 471281 h 1862278"/>
              <a:gd name="connsiteX0" fmla="*/ 0 w 2914997"/>
              <a:gd name="connsiteY0" fmla="*/ 1862278 h 1895529"/>
              <a:gd name="connsiteX1" fmla="*/ 227215 w 2914997"/>
              <a:gd name="connsiteY1" fmla="*/ 1845652 h 1895529"/>
              <a:gd name="connsiteX2" fmla="*/ 293716 w 2914997"/>
              <a:gd name="connsiteY2" fmla="*/ 1773609 h 1895529"/>
              <a:gd name="connsiteX3" fmla="*/ 360218 w 2914997"/>
              <a:gd name="connsiteY3" fmla="*/ 1823485 h 1895529"/>
              <a:gd name="connsiteX4" fmla="*/ 421178 w 2914997"/>
              <a:gd name="connsiteY4" fmla="*/ 1718190 h 1895529"/>
              <a:gd name="connsiteX5" fmla="*/ 509847 w 2914997"/>
              <a:gd name="connsiteY5" fmla="*/ 1801318 h 1895529"/>
              <a:gd name="connsiteX6" fmla="*/ 554182 w 2914997"/>
              <a:gd name="connsiteY6" fmla="*/ 1574103 h 1895529"/>
              <a:gd name="connsiteX7" fmla="*/ 604058 w 2914997"/>
              <a:gd name="connsiteY7" fmla="*/ 1629521 h 1895529"/>
              <a:gd name="connsiteX8" fmla="*/ 659476 w 2914997"/>
              <a:gd name="connsiteY8" fmla="*/ 1457725 h 1895529"/>
              <a:gd name="connsiteX9" fmla="*/ 720436 w 2914997"/>
              <a:gd name="connsiteY9" fmla="*/ 1623980 h 1895529"/>
              <a:gd name="connsiteX10" fmla="*/ 798022 w 2914997"/>
              <a:gd name="connsiteY10" fmla="*/ 1319180 h 1895529"/>
              <a:gd name="connsiteX11" fmla="*/ 931025 w 2914997"/>
              <a:gd name="connsiteY11" fmla="*/ 1430016 h 1895529"/>
              <a:gd name="connsiteX12" fmla="*/ 964276 w 2914997"/>
              <a:gd name="connsiteY12" fmla="*/ 1169550 h 1895529"/>
              <a:gd name="connsiteX13" fmla="*/ 1091738 w 2914997"/>
              <a:gd name="connsiteY13" fmla="*/ 1258220 h 1895529"/>
              <a:gd name="connsiteX14" fmla="*/ 1108364 w 2914997"/>
              <a:gd name="connsiteY14" fmla="*/ 881376 h 1895529"/>
              <a:gd name="connsiteX15" fmla="*/ 1219200 w 2914997"/>
              <a:gd name="connsiteY15" fmla="*/ 1080881 h 1895529"/>
              <a:gd name="connsiteX16" fmla="*/ 1241367 w 2914997"/>
              <a:gd name="connsiteY16" fmla="*/ 753914 h 1895529"/>
              <a:gd name="connsiteX17" fmla="*/ 1352204 w 2914997"/>
              <a:gd name="connsiteY17" fmla="*/ 1008838 h 1895529"/>
              <a:gd name="connsiteX18" fmla="*/ 1357745 w 2914997"/>
              <a:gd name="connsiteY18" fmla="*/ 504532 h 1895529"/>
              <a:gd name="connsiteX19" fmla="*/ 1496291 w 2914997"/>
              <a:gd name="connsiteY19" fmla="*/ 792707 h 1895529"/>
              <a:gd name="connsiteX20" fmla="*/ 1479665 w 2914997"/>
              <a:gd name="connsiteY20" fmla="*/ 365987 h 1895529"/>
              <a:gd name="connsiteX21" fmla="*/ 1590502 w 2914997"/>
              <a:gd name="connsiteY21" fmla="*/ 554409 h 1895529"/>
              <a:gd name="connsiteX22" fmla="*/ 1590502 w 2914997"/>
              <a:gd name="connsiteY22" fmla="*/ 160940 h 1895529"/>
              <a:gd name="connsiteX23" fmla="*/ 1701338 w 2914997"/>
              <a:gd name="connsiteY23" fmla="*/ 321652 h 1895529"/>
              <a:gd name="connsiteX24" fmla="*/ 1767840 w 2914997"/>
              <a:gd name="connsiteY24" fmla="*/ 133230 h 1895529"/>
              <a:gd name="connsiteX25" fmla="*/ 1790007 w 2914997"/>
              <a:gd name="connsiteY25" fmla="*/ 282860 h 1895529"/>
              <a:gd name="connsiteX26" fmla="*/ 1934095 w 2914997"/>
              <a:gd name="connsiteY26" fmla="*/ 227 h 1895529"/>
              <a:gd name="connsiteX27" fmla="*/ 1923011 w 2914997"/>
              <a:gd name="connsiteY27" fmla="*/ 232983 h 1895529"/>
              <a:gd name="connsiteX28" fmla="*/ 2033847 w 2914997"/>
              <a:gd name="connsiteY28" fmla="*/ 116605 h 1895529"/>
              <a:gd name="connsiteX29" fmla="*/ 2044931 w 2914997"/>
              <a:gd name="connsiteY29" fmla="*/ 293943 h 1895529"/>
              <a:gd name="connsiteX30" fmla="*/ 2144684 w 2914997"/>
              <a:gd name="connsiteY30" fmla="*/ 260692 h 1895529"/>
              <a:gd name="connsiteX31" fmla="*/ 2914997 w 2914997"/>
              <a:gd name="connsiteY31" fmla="*/ 1895529 h 1895529"/>
              <a:gd name="connsiteX0" fmla="*/ 0 w 2914997"/>
              <a:gd name="connsiteY0" fmla="*/ 1862278 h 1895529"/>
              <a:gd name="connsiteX1" fmla="*/ 227215 w 2914997"/>
              <a:gd name="connsiteY1" fmla="*/ 1845652 h 1895529"/>
              <a:gd name="connsiteX2" fmla="*/ 293716 w 2914997"/>
              <a:gd name="connsiteY2" fmla="*/ 1773609 h 1895529"/>
              <a:gd name="connsiteX3" fmla="*/ 360218 w 2914997"/>
              <a:gd name="connsiteY3" fmla="*/ 1823485 h 1895529"/>
              <a:gd name="connsiteX4" fmla="*/ 421178 w 2914997"/>
              <a:gd name="connsiteY4" fmla="*/ 1718190 h 1895529"/>
              <a:gd name="connsiteX5" fmla="*/ 509847 w 2914997"/>
              <a:gd name="connsiteY5" fmla="*/ 1801318 h 1895529"/>
              <a:gd name="connsiteX6" fmla="*/ 554182 w 2914997"/>
              <a:gd name="connsiteY6" fmla="*/ 1574103 h 1895529"/>
              <a:gd name="connsiteX7" fmla="*/ 604058 w 2914997"/>
              <a:gd name="connsiteY7" fmla="*/ 1629521 h 1895529"/>
              <a:gd name="connsiteX8" fmla="*/ 659476 w 2914997"/>
              <a:gd name="connsiteY8" fmla="*/ 1457725 h 1895529"/>
              <a:gd name="connsiteX9" fmla="*/ 720436 w 2914997"/>
              <a:gd name="connsiteY9" fmla="*/ 1623980 h 1895529"/>
              <a:gd name="connsiteX10" fmla="*/ 798022 w 2914997"/>
              <a:gd name="connsiteY10" fmla="*/ 1319180 h 1895529"/>
              <a:gd name="connsiteX11" fmla="*/ 931025 w 2914997"/>
              <a:gd name="connsiteY11" fmla="*/ 1430016 h 1895529"/>
              <a:gd name="connsiteX12" fmla="*/ 964276 w 2914997"/>
              <a:gd name="connsiteY12" fmla="*/ 1169550 h 1895529"/>
              <a:gd name="connsiteX13" fmla="*/ 1091738 w 2914997"/>
              <a:gd name="connsiteY13" fmla="*/ 1258220 h 1895529"/>
              <a:gd name="connsiteX14" fmla="*/ 1108364 w 2914997"/>
              <a:gd name="connsiteY14" fmla="*/ 881376 h 1895529"/>
              <a:gd name="connsiteX15" fmla="*/ 1219200 w 2914997"/>
              <a:gd name="connsiteY15" fmla="*/ 1080881 h 1895529"/>
              <a:gd name="connsiteX16" fmla="*/ 1241367 w 2914997"/>
              <a:gd name="connsiteY16" fmla="*/ 753914 h 1895529"/>
              <a:gd name="connsiteX17" fmla="*/ 1352204 w 2914997"/>
              <a:gd name="connsiteY17" fmla="*/ 1008838 h 1895529"/>
              <a:gd name="connsiteX18" fmla="*/ 1357745 w 2914997"/>
              <a:gd name="connsiteY18" fmla="*/ 504532 h 1895529"/>
              <a:gd name="connsiteX19" fmla="*/ 1496291 w 2914997"/>
              <a:gd name="connsiteY19" fmla="*/ 792707 h 1895529"/>
              <a:gd name="connsiteX20" fmla="*/ 1479665 w 2914997"/>
              <a:gd name="connsiteY20" fmla="*/ 365987 h 1895529"/>
              <a:gd name="connsiteX21" fmla="*/ 1590502 w 2914997"/>
              <a:gd name="connsiteY21" fmla="*/ 554409 h 1895529"/>
              <a:gd name="connsiteX22" fmla="*/ 1590502 w 2914997"/>
              <a:gd name="connsiteY22" fmla="*/ 160940 h 1895529"/>
              <a:gd name="connsiteX23" fmla="*/ 1701338 w 2914997"/>
              <a:gd name="connsiteY23" fmla="*/ 321652 h 1895529"/>
              <a:gd name="connsiteX24" fmla="*/ 1767840 w 2914997"/>
              <a:gd name="connsiteY24" fmla="*/ 133230 h 1895529"/>
              <a:gd name="connsiteX25" fmla="*/ 1790007 w 2914997"/>
              <a:gd name="connsiteY25" fmla="*/ 282860 h 1895529"/>
              <a:gd name="connsiteX26" fmla="*/ 1934095 w 2914997"/>
              <a:gd name="connsiteY26" fmla="*/ 227 h 1895529"/>
              <a:gd name="connsiteX27" fmla="*/ 1923011 w 2914997"/>
              <a:gd name="connsiteY27" fmla="*/ 232983 h 1895529"/>
              <a:gd name="connsiteX28" fmla="*/ 2033847 w 2914997"/>
              <a:gd name="connsiteY28" fmla="*/ 116605 h 1895529"/>
              <a:gd name="connsiteX29" fmla="*/ 2044931 w 2914997"/>
              <a:gd name="connsiteY29" fmla="*/ 293943 h 1895529"/>
              <a:gd name="connsiteX30" fmla="*/ 2826327 w 2914997"/>
              <a:gd name="connsiteY30" fmla="*/ 1513143 h 1895529"/>
              <a:gd name="connsiteX31" fmla="*/ 2914997 w 2914997"/>
              <a:gd name="connsiteY31" fmla="*/ 1895529 h 1895529"/>
              <a:gd name="connsiteX0" fmla="*/ 0 w 2914997"/>
              <a:gd name="connsiteY0" fmla="*/ 1862278 h 1895529"/>
              <a:gd name="connsiteX1" fmla="*/ 227215 w 2914997"/>
              <a:gd name="connsiteY1" fmla="*/ 1845652 h 1895529"/>
              <a:gd name="connsiteX2" fmla="*/ 293716 w 2914997"/>
              <a:gd name="connsiteY2" fmla="*/ 1773609 h 1895529"/>
              <a:gd name="connsiteX3" fmla="*/ 360218 w 2914997"/>
              <a:gd name="connsiteY3" fmla="*/ 1823485 h 1895529"/>
              <a:gd name="connsiteX4" fmla="*/ 421178 w 2914997"/>
              <a:gd name="connsiteY4" fmla="*/ 1718190 h 1895529"/>
              <a:gd name="connsiteX5" fmla="*/ 509847 w 2914997"/>
              <a:gd name="connsiteY5" fmla="*/ 1801318 h 1895529"/>
              <a:gd name="connsiteX6" fmla="*/ 554182 w 2914997"/>
              <a:gd name="connsiteY6" fmla="*/ 1574103 h 1895529"/>
              <a:gd name="connsiteX7" fmla="*/ 604058 w 2914997"/>
              <a:gd name="connsiteY7" fmla="*/ 1629521 h 1895529"/>
              <a:gd name="connsiteX8" fmla="*/ 659476 w 2914997"/>
              <a:gd name="connsiteY8" fmla="*/ 1457725 h 1895529"/>
              <a:gd name="connsiteX9" fmla="*/ 720436 w 2914997"/>
              <a:gd name="connsiteY9" fmla="*/ 1623980 h 1895529"/>
              <a:gd name="connsiteX10" fmla="*/ 798022 w 2914997"/>
              <a:gd name="connsiteY10" fmla="*/ 1319180 h 1895529"/>
              <a:gd name="connsiteX11" fmla="*/ 931025 w 2914997"/>
              <a:gd name="connsiteY11" fmla="*/ 1430016 h 1895529"/>
              <a:gd name="connsiteX12" fmla="*/ 964276 w 2914997"/>
              <a:gd name="connsiteY12" fmla="*/ 1169550 h 1895529"/>
              <a:gd name="connsiteX13" fmla="*/ 1091738 w 2914997"/>
              <a:gd name="connsiteY13" fmla="*/ 1258220 h 1895529"/>
              <a:gd name="connsiteX14" fmla="*/ 1108364 w 2914997"/>
              <a:gd name="connsiteY14" fmla="*/ 881376 h 1895529"/>
              <a:gd name="connsiteX15" fmla="*/ 1219200 w 2914997"/>
              <a:gd name="connsiteY15" fmla="*/ 1080881 h 1895529"/>
              <a:gd name="connsiteX16" fmla="*/ 1241367 w 2914997"/>
              <a:gd name="connsiteY16" fmla="*/ 753914 h 1895529"/>
              <a:gd name="connsiteX17" fmla="*/ 1352204 w 2914997"/>
              <a:gd name="connsiteY17" fmla="*/ 1008838 h 1895529"/>
              <a:gd name="connsiteX18" fmla="*/ 1357745 w 2914997"/>
              <a:gd name="connsiteY18" fmla="*/ 504532 h 1895529"/>
              <a:gd name="connsiteX19" fmla="*/ 1496291 w 2914997"/>
              <a:gd name="connsiteY19" fmla="*/ 792707 h 1895529"/>
              <a:gd name="connsiteX20" fmla="*/ 1479665 w 2914997"/>
              <a:gd name="connsiteY20" fmla="*/ 365987 h 1895529"/>
              <a:gd name="connsiteX21" fmla="*/ 1590502 w 2914997"/>
              <a:gd name="connsiteY21" fmla="*/ 554409 h 1895529"/>
              <a:gd name="connsiteX22" fmla="*/ 1590502 w 2914997"/>
              <a:gd name="connsiteY22" fmla="*/ 160940 h 1895529"/>
              <a:gd name="connsiteX23" fmla="*/ 1701338 w 2914997"/>
              <a:gd name="connsiteY23" fmla="*/ 321652 h 1895529"/>
              <a:gd name="connsiteX24" fmla="*/ 1767840 w 2914997"/>
              <a:gd name="connsiteY24" fmla="*/ 133230 h 1895529"/>
              <a:gd name="connsiteX25" fmla="*/ 1790007 w 2914997"/>
              <a:gd name="connsiteY25" fmla="*/ 282860 h 1895529"/>
              <a:gd name="connsiteX26" fmla="*/ 1934095 w 2914997"/>
              <a:gd name="connsiteY26" fmla="*/ 227 h 1895529"/>
              <a:gd name="connsiteX27" fmla="*/ 1923011 w 2914997"/>
              <a:gd name="connsiteY27" fmla="*/ 232983 h 1895529"/>
              <a:gd name="connsiteX28" fmla="*/ 2033847 w 2914997"/>
              <a:gd name="connsiteY28" fmla="*/ 116605 h 1895529"/>
              <a:gd name="connsiteX29" fmla="*/ 2621280 w 2914997"/>
              <a:gd name="connsiteY29" fmla="*/ 1468808 h 1895529"/>
              <a:gd name="connsiteX30" fmla="*/ 2826327 w 2914997"/>
              <a:gd name="connsiteY30" fmla="*/ 1513143 h 1895529"/>
              <a:gd name="connsiteX31" fmla="*/ 2914997 w 2914997"/>
              <a:gd name="connsiteY31" fmla="*/ 1895529 h 1895529"/>
              <a:gd name="connsiteX0" fmla="*/ 0 w 2914997"/>
              <a:gd name="connsiteY0" fmla="*/ 1862901 h 1896152"/>
              <a:gd name="connsiteX1" fmla="*/ 227215 w 2914997"/>
              <a:gd name="connsiteY1" fmla="*/ 1846275 h 1896152"/>
              <a:gd name="connsiteX2" fmla="*/ 293716 w 2914997"/>
              <a:gd name="connsiteY2" fmla="*/ 1774232 h 1896152"/>
              <a:gd name="connsiteX3" fmla="*/ 360218 w 2914997"/>
              <a:gd name="connsiteY3" fmla="*/ 1824108 h 1896152"/>
              <a:gd name="connsiteX4" fmla="*/ 421178 w 2914997"/>
              <a:gd name="connsiteY4" fmla="*/ 1718813 h 1896152"/>
              <a:gd name="connsiteX5" fmla="*/ 509847 w 2914997"/>
              <a:gd name="connsiteY5" fmla="*/ 1801941 h 1896152"/>
              <a:gd name="connsiteX6" fmla="*/ 554182 w 2914997"/>
              <a:gd name="connsiteY6" fmla="*/ 1574726 h 1896152"/>
              <a:gd name="connsiteX7" fmla="*/ 604058 w 2914997"/>
              <a:gd name="connsiteY7" fmla="*/ 1630144 h 1896152"/>
              <a:gd name="connsiteX8" fmla="*/ 659476 w 2914997"/>
              <a:gd name="connsiteY8" fmla="*/ 1458348 h 1896152"/>
              <a:gd name="connsiteX9" fmla="*/ 720436 w 2914997"/>
              <a:gd name="connsiteY9" fmla="*/ 1624603 h 1896152"/>
              <a:gd name="connsiteX10" fmla="*/ 798022 w 2914997"/>
              <a:gd name="connsiteY10" fmla="*/ 1319803 h 1896152"/>
              <a:gd name="connsiteX11" fmla="*/ 931025 w 2914997"/>
              <a:gd name="connsiteY11" fmla="*/ 1430639 h 1896152"/>
              <a:gd name="connsiteX12" fmla="*/ 964276 w 2914997"/>
              <a:gd name="connsiteY12" fmla="*/ 1170173 h 1896152"/>
              <a:gd name="connsiteX13" fmla="*/ 1091738 w 2914997"/>
              <a:gd name="connsiteY13" fmla="*/ 1258843 h 1896152"/>
              <a:gd name="connsiteX14" fmla="*/ 1108364 w 2914997"/>
              <a:gd name="connsiteY14" fmla="*/ 881999 h 1896152"/>
              <a:gd name="connsiteX15" fmla="*/ 1219200 w 2914997"/>
              <a:gd name="connsiteY15" fmla="*/ 1081504 h 1896152"/>
              <a:gd name="connsiteX16" fmla="*/ 1241367 w 2914997"/>
              <a:gd name="connsiteY16" fmla="*/ 754537 h 1896152"/>
              <a:gd name="connsiteX17" fmla="*/ 1352204 w 2914997"/>
              <a:gd name="connsiteY17" fmla="*/ 1009461 h 1896152"/>
              <a:gd name="connsiteX18" fmla="*/ 1357745 w 2914997"/>
              <a:gd name="connsiteY18" fmla="*/ 505155 h 1896152"/>
              <a:gd name="connsiteX19" fmla="*/ 1496291 w 2914997"/>
              <a:gd name="connsiteY19" fmla="*/ 793330 h 1896152"/>
              <a:gd name="connsiteX20" fmla="*/ 1479665 w 2914997"/>
              <a:gd name="connsiteY20" fmla="*/ 366610 h 1896152"/>
              <a:gd name="connsiteX21" fmla="*/ 1590502 w 2914997"/>
              <a:gd name="connsiteY21" fmla="*/ 555032 h 1896152"/>
              <a:gd name="connsiteX22" fmla="*/ 1590502 w 2914997"/>
              <a:gd name="connsiteY22" fmla="*/ 161563 h 1896152"/>
              <a:gd name="connsiteX23" fmla="*/ 1701338 w 2914997"/>
              <a:gd name="connsiteY23" fmla="*/ 322275 h 1896152"/>
              <a:gd name="connsiteX24" fmla="*/ 1767840 w 2914997"/>
              <a:gd name="connsiteY24" fmla="*/ 133853 h 1896152"/>
              <a:gd name="connsiteX25" fmla="*/ 1790007 w 2914997"/>
              <a:gd name="connsiteY25" fmla="*/ 283483 h 1896152"/>
              <a:gd name="connsiteX26" fmla="*/ 1934095 w 2914997"/>
              <a:gd name="connsiteY26" fmla="*/ 850 h 1896152"/>
              <a:gd name="connsiteX27" fmla="*/ 1923011 w 2914997"/>
              <a:gd name="connsiteY27" fmla="*/ 233606 h 1896152"/>
              <a:gd name="connsiteX28" fmla="*/ 2538153 w 2914997"/>
              <a:gd name="connsiteY28" fmla="*/ 1142465 h 1896152"/>
              <a:gd name="connsiteX29" fmla="*/ 2621280 w 2914997"/>
              <a:gd name="connsiteY29" fmla="*/ 1469431 h 1896152"/>
              <a:gd name="connsiteX30" fmla="*/ 2826327 w 2914997"/>
              <a:gd name="connsiteY30" fmla="*/ 1513766 h 1896152"/>
              <a:gd name="connsiteX31" fmla="*/ 2914997 w 2914997"/>
              <a:gd name="connsiteY31" fmla="*/ 1896152 h 1896152"/>
              <a:gd name="connsiteX0" fmla="*/ 0 w 2914997"/>
              <a:gd name="connsiteY0" fmla="*/ 1862901 h 1896152"/>
              <a:gd name="connsiteX1" fmla="*/ 227215 w 2914997"/>
              <a:gd name="connsiteY1" fmla="*/ 1846275 h 1896152"/>
              <a:gd name="connsiteX2" fmla="*/ 293716 w 2914997"/>
              <a:gd name="connsiteY2" fmla="*/ 1774232 h 1896152"/>
              <a:gd name="connsiteX3" fmla="*/ 360218 w 2914997"/>
              <a:gd name="connsiteY3" fmla="*/ 1824108 h 1896152"/>
              <a:gd name="connsiteX4" fmla="*/ 421178 w 2914997"/>
              <a:gd name="connsiteY4" fmla="*/ 1718813 h 1896152"/>
              <a:gd name="connsiteX5" fmla="*/ 509847 w 2914997"/>
              <a:gd name="connsiteY5" fmla="*/ 1801941 h 1896152"/>
              <a:gd name="connsiteX6" fmla="*/ 554182 w 2914997"/>
              <a:gd name="connsiteY6" fmla="*/ 1574726 h 1896152"/>
              <a:gd name="connsiteX7" fmla="*/ 604058 w 2914997"/>
              <a:gd name="connsiteY7" fmla="*/ 1630144 h 1896152"/>
              <a:gd name="connsiteX8" fmla="*/ 659476 w 2914997"/>
              <a:gd name="connsiteY8" fmla="*/ 1458348 h 1896152"/>
              <a:gd name="connsiteX9" fmla="*/ 720436 w 2914997"/>
              <a:gd name="connsiteY9" fmla="*/ 1624603 h 1896152"/>
              <a:gd name="connsiteX10" fmla="*/ 798022 w 2914997"/>
              <a:gd name="connsiteY10" fmla="*/ 1319803 h 1896152"/>
              <a:gd name="connsiteX11" fmla="*/ 931025 w 2914997"/>
              <a:gd name="connsiteY11" fmla="*/ 1430639 h 1896152"/>
              <a:gd name="connsiteX12" fmla="*/ 964276 w 2914997"/>
              <a:gd name="connsiteY12" fmla="*/ 1170173 h 1896152"/>
              <a:gd name="connsiteX13" fmla="*/ 1091738 w 2914997"/>
              <a:gd name="connsiteY13" fmla="*/ 1258843 h 1896152"/>
              <a:gd name="connsiteX14" fmla="*/ 1108364 w 2914997"/>
              <a:gd name="connsiteY14" fmla="*/ 881999 h 1896152"/>
              <a:gd name="connsiteX15" fmla="*/ 1219200 w 2914997"/>
              <a:gd name="connsiteY15" fmla="*/ 1081504 h 1896152"/>
              <a:gd name="connsiteX16" fmla="*/ 1241367 w 2914997"/>
              <a:gd name="connsiteY16" fmla="*/ 754537 h 1896152"/>
              <a:gd name="connsiteX17" fmla="*/ 1352204 w 2914997"/>
              <a:gd name="connsiteY17" fmla="*/ 1009461 h 1896152"/>
              <a:gd name="connsiteX18" fmla="*/ 1357745 w 2914997"/>
              <a:gd name="connsiteY18" fmla="*/ 505155 h 1896152"/>
              <a:gd name="connsiteX19" fmla="*/ 1496291 w 2914997"/>
              <a:gd name="connsiteY19" fmla="*/ 793330 h 1896152"/>
              <a:gd name="connsiteX20" fmla="*/ 1479665 w 2914997"/>
              <a:gd name="connsiteY20" fmla="*/ 366610 h 1896152"/>
              <a:gd name="connsiteX21" fmla="*/ 1590502 w 2914997"/>
              <a:gd name="connsiteY21" fmla="*/ 555032 h 1896152"/>
              <a:gd name="connsiteX22" fmla="*/ 1590502 w 2914997"/>
              <a:gd name="connsiteY22" fmla="*/ 161563 h 1896152"/>
              <a:gd name="connsiteX23" fmla="*/ 1701338 w 2914997"/>
              <a:gd name="connsiteY23" fmla="*/ 322275 h 1896152"/>
              <a:gd name="connsiteX24" fmla="*/ 1767840 w 2914997"/>
              <a:gd name="connsiteY24" fmla="*/ 133853 h 1896152"/>
              <a:gd name="connsiteX25" fmla="*/ 1790007 w 2914997"/>
              <a:gd name="connsiteY25" fmla="*/ 283483 h 1896152"/>
              <a:gd name="connsiteX26" fmla="*/ 1934095 w 2914997"/>
              <a:gd name="connsiteY26" fmla="*/ 850 h 1896152"/>
              <a:gd name="connsiteX27" fmla="*/ 1923011 w 2914997"/>
              <a:gd name="connsiteY27" fmla="*/ 233606 h 1896152"/>
              <a:gd name="connsiteX28" fmla="*/ 2538153 w 2914997"/>
              <a:gd name="connsiteY28" fmla="*/ 1142465 h 1896152"/>
              <a:gd name="connsiteX29" fmla="*/ 2621280 w 2914997"/>
              <a:gd name="connsiteY29" fmla="*/ 1469431 h 1896152"/>
              <a:gd name="connsiteX30" fmla="*/ 2826327 w 2914997"/>
              <a:gd name="connsiteY30" fmla="*/ 1513766 h 1896152"/>
              <a:gd name="connsiteX31" fmla="*/ 2914997 w 2914997"/>
              <a:gd name="connsiteY31" fmla="*/ 1896152 h 1896152"/>
              <a:gd name="connsiteX0" fmla="*/ 0 w 2914997"/>
              <a:gd name="connsiteY0" fmla="*/ 1892398 h 1925649"/>
              <a:gd name="connsiteX1" fmla="*/ 227215 w 2914997"/>
              <a:gd name="connsiteY1" fmla="*/ 1875772 h 1925649"/>
              <a:gd name="connsiteX2" fmla="*/ 293716 w 2914997"/>
              <a:gd name="connsiteY2" fmla="*/ 1803729 h 1925649"/>
              <a:gd name="connsiteX3" fmla="*/ 360218 w 2914997"/>
              <a:gd name="connsiteY3" fmla="*/ 1853605 h 1925649"/>
              <a:gd name="connsiteX4" fmla="*/ 421178 w 2914997"/>
              <a:gd name="connsiteY4" fmla="*/ 1748310 h 1925649"/>
              <a:gd name="connsiteX5" fmla="*/ 509847 w 2914997"/>
              <a:gd name="connsiteY5" fmla="*/ 1831438 h 1925649"/>
              <a:gd name="connsiteX6" fmla="*/ 554182 w 2914997"/>
              <a:gd name="connsiteY6" fmla="*/ 1604223 h 1925649"/>
              <a:gd name="connsiteX7" fmla="*/ 604058 w 2914997"/>
              <a:gd name="connsiteY7" fmla="*/ 1659641 h 1925649"/>
              <a:gd name="connsiteX8" fmla="*/ 659476 w 2914997"/>
              <a:gd name="connsiteY8" fmla="*/ 1487845 h 1925649"/>
              <a:gd name="connsiteX9" fmla="*/ 720436 w 2914997"/>
              <a:gd name="connsiteY9" fmla="*/ 1654100 h 1925649"/>
              <a:gd name="connsiteX10" fmla="*/ 798022 w 2914997"/>
              <a:gd name="connsiteY10" fmla="*/ 1349300 h 1925649"/>
              <a:gd name="connsiteX11" fmla="*/ 931025 w 2914997"/>
              <a:gd name="connsiteY11" fmla="*/ 1460136 h 1925649"/>
              <a:gd name="connsiteX12" fmla="*/ 964276 w 2914997"/>
              <a:gd name="connsiteY12" fmla="*/ 1199670 h 1925649"/>
              <a:gd name="connsiteX13" fmla="*/ 1091738 w 2914997"/>
              <a:gd name="connsiteY13" fmla="*/ 1288340 h 1925649"/>
              <a:gd name="connsiteX14" fmla="*/ 1108364 w 2914997"/>
              <a:gd name="connsiteY14" fmla="*/ 911496 h 1925649"/>
              <a:gd name="connsiteX15" fmla="*/ 1219200 w 2914997"/>
              <a:gd name="connsiteY15" fmla="*/ 1111001 h 1925649"/>
              <a:gd name="connsiteX16" fmla="*/ 1241367 w 2914997"/>
              <a:gd name="connsiteY16" fmla="*/ 784034 h 1925649"/>
              <a:gd name="connsiteX17" fmla="*/ 1352204 w 2914997"/>
              <a:gd name="connsiteY17" fmla="*/ 1038958 h 1925649"/>
              <a:gd name="connsiteX18" fmla="*/ 1357745 w 2914997"/>
              <a:gd name="connsiteY18" fmla="*/ 534652 h 1925649"/>
              <a:gd name="connsiteX19" fmla="*/ 1496291 w 2914997"/>
              <a:gd name="connsiteY19" fmla="*/ 822827 h 1925649"/>
              <a:gd name="connsiteX20" fmla="*/ 1479665 w 2914997"/>
              <a:gd name="connsiteY20" fmla="*/ 396107 h 1925649"/>
              <a:gd name="connsiteX21" fmla="*/ 1590502 w 2914997"/>
              <a:gd name="connsiteY21" fmla="*/ 584529 h 1925649"/>
              <a:gd name="connsiteX22" fmla="*/ 1590502 w 2914997"/>
              <a:gd name="connsiteY22" fmla="*/ 191060 h 1925649"/>
              <a:gd name="connsiteX23" fmla="*/ 1701338 w 2914997"/>
              <a:gd name="connsiteY23" fmla="*/ 351772 h 1925649"/>
              <a:gd name="connsiteX24" fmla="*/ 1767840 w 2914997"/>
              <a:gd name="connsiteY24" fmla="*/ 163350 h 1925649"/>
              <a:gd name="connsiteX25" fmla="*/ 1790007 w 2914997"/>
              <a:gd name="connsiteY25" fmla="*/ 312980 h 1925649"/>
              <a:gd name="connsiteX26" fmla="*/ 1934095 w 2914997"/>
              <a:gd name="connsiteY26" fmla="*/ 30347 h 1925649"/>
              <a:gd name="connsiteX27" fmla="*/ 2382982 w 2914997"/>
              <a:gd name="connsiteY27" fmla="*/ 1166419 h 1925649"/>
              <a:gd name="connsiteX28" fmla="*/ 2538153 w 2914997"/>
              <a:gd name="connsiteY28" fmla="*/ 1171962 h 1925649"/>
              <a:gd name="connsiteX29" fmla="*/ 2621280 w 2914997"/>
              <a:gd name="connsiteY29" fmla="*/ 1498928 h 1925649"/>
              <a:gd name="connsiteX30" fmla="*/ 2826327 w 2914997"/>
              <a:gd name="connsiteY30" fmla="*/ 1543263 h 1925649"/>
              <a:gd name="connsiteX31" fmla="*/ 2914997 w 2914997"/>
              <a:gd name="connsiteY31" fmla="*/ 1925649 h 1925649"/>
              <a:gd name="connsiteX0" fmla="*/ 0 w 2914997"/>
              <a:gd name="connsiteY0" fmla="*/ 1892398 h 1925649"/>
              <a:gd name="connsiteX1" fmla="*/ 227215 w 2914997"/>
              <a:gd name="connsiteY1" fmla="*/ 1875772 h 1925649"/>
              <a:gd name="connsiteX2" fmla="*/ 293716 w 2914997"/>
              <a:gd name="connsiteY2" fmla="*/ 1803729 h 1925649"/>
              <a:gd name="connsiteX3" fmla="*/ 360218 w 2914997"/>
              <a:gd name="connsiteY3" fmla="*/ 1853605 h 1925649"/>
              <a:gd name="connsiteX4" fmla="*/ 421178 w 2914997"/>
              <a:gd name="connsiteY4" fmla="*/ 1748310 h 1925649"/>
              <a:gd name="connsiteX5" fmla="*/ 509847 w 2914997"/>
              <a:gd name="connsiteY5" fmla="*/ 1831438 h 1925649"/>
              <a:gd name="connsiteX6" fmla="*/ 554182 w 2914997"/>
              <a:gd name="connsiteY6" fmla="*/ 1604223 h 1925649"/>
              <a:gd name="connsiteX7" fmla="*/ 604058 w 2914997"/>
              <a:gd name="connsiteY7" fmla="*/ 1659641 h 1925649"/>
              <a:gd name="connsiteX8" fmla="*/ 659476 w 2914997"/>
              <a:gd name="connsiteY8" fmla="*/ 1487845 h 1925649"/>
              <a:gd name="connsiteX9" fmla="*/ 720436 w 2914997"/>
              <a:gd name="connsiteY9" fmla="*/ 1654100 h 1925649"/>
              <a:gd name="connsiteX10" fmla="*/ 798022 w 2914997"/>
              <a:gd name="connsiteY10" fmla="*/ 1349300 h 1925649"/>
              <a:gd name="connsiteX11" fmla="*/ 931025 w 2914997"/>
              <a:gd name="connsiteY11" fmla="*/ 1460136 h 1925649"/>
              <a:gd name="connsiteX12" fmla="*/ 964276 w 2914997"/>
              <a:gd name="connsiteY12" fmla="*/ 1199670 h 1925649"/>
              <a:gd name="connsiteX13" fmla="*/ 1091738 w 2914997"/>
              <a:gd name="connsiteY13" fmla="*/ 1288340 h 1925649"/>
              <a:gd name="connsiteX14" fmla="*/ 1108364 w 2914997"/>
              <a:gd name="connsiteY14" fmla="*/ 911496 h 1925649"/>
              <a:gd name="connsiteX15" fmla="*/ 1219200 w 2914997"/>
              <a:gd name="connsiteY15" fmla="*/ 1111001 h 1925649"/>
              <a:gd name="connsiteX16" fmla="*/ 1241367 w 2914997"/>
              <a:gd name="connsiteY16" fmla="*/ 784034 h 1925649"/>
              <a:gd name="connsiteX17" fmla="*/ 1352204 w 2914997"/>
              <a:gd name="connsiteY17" fmla="*/ 1038958 h 1925649"/>
              <a:gd name="connsiteX18" fmla="*/ 1357745 w 2914997"/>
              <a:gd name="connsiteY18" fmla="*/ 534652 h 1925649"/>
              <a:gd name="connsiteX19" fmla="*/ 1496291 w 2914997"/>
              <a:gd name="connsiteY19" fmla="*/ 822827 h 1925649"/>
              <a:gd name="connsiteX20" fmla="*/ 1479665 w 2914997"/>
              <a:gd name="connsiteY20" fmla="*/ 396107 h 1925649"/>
              <a:gd name="connsiteX21" fmla="*/ 1590502 w 2914997"/>
              <a:gd name="connsiteY21" fmla="*/ 584529 h 1925649"/>
              <a:gd name="connsiteX22" fmla="*/ 1590502 w 2914997"/>
              <a:gd name="connsiteY22" fmla="*/ 191060 h 1925649"/>
              <a:gd name="connsiteX23" fmla="*/ 1701338 w 2914997"/>
              <a:gd name="connsiteY23" fmla="*/ 351772 h 1925649"/>
              <a:gd name="connsiteX24" fmla="*/ 1767840 w 2914997"/>
              <a:gd name="connsiteY24" fmla="*/ 163350 h 1925649"/>
              <a:gd name="connsiteX25" fmla="*/ 1790007 w 2914997"/>
              <a:gd name="connsiteY25" fmla="*/ 312980 h 1925649"/>
              <a:gd name="connsiteX26" fmla="*/ 1934095 w 2914997"/>
              <a:gd name="connsiteY26" fmla="*/ 30347 h 1925649"/>
              <a:gd name="connsiteX27" fmla="*/ 2382982 w 2914997"/>
              <a:gd name="connsiteY27" fmla="*/ 1166419 h 1925649"/>
              <a:gd name="connsiteX28" fmla="*/ 2538153 w 2914997"/>
              <a:gd name="connsiteY28" fmla="*/ 1171962 h 1925649"/>
              <a:gd name="connsiteX29" fmla="*/ 2621280 w 2914997"/>
              <a:gd name="connsiteY29" fmla="*/ 1498928 h 1925649"/>
              <a:gd name="connsiteX30" fmla="*/ 2754283 w 2914997"/>
              <a:gd name="connsiteY30" fmla="*/ 1410260 h 1925649"/>
              <a:gd name="connsiteX31" fmla="*/ 2914997 w 2914997"/>
              <a:gd name="connsiteY31" fmla="*/ 1925649 h 1925649"/>
              <a:gd name="connsiteX0" fmla="*/ 0 w 2914997"/>
              <a:gd name="connsiteY0" fmla="*/ 1729393 h 1762644"/>
              <a:gd name="connsiteX1" fmla="*/ 227215 w 2914997"/>
              <a:gd name="connsiteY1" fmla="*/ 1712767 h 1762644"/>
              <a:gd name="connsiteX2" fmla="*/ 293716 w 2914997"/>
              <a:gd name="connsiteY2" fmla="*/ 1640724 h 1762644"/>
              <a:gd name="connsiteX3" fmla="*/ 360218 w 2914997"/>
              <a:gd name="connsiteY3" fmla="*/ 1690600 h 1762644"/>
              <a:gd name="connsiteX4" fmla="*/ 421178 w 2914997"/>
              <a:gd name="connsiteY4" fmla="*/ 1585305 h 1762644"/>
              <a:gd name="connsiteX5" fmla="*/ 509847 w 2914997"/>
              <a:gd name="connsiteY5" fmla="*/ 1668433 h 1762644"/>
              <a:gd name="connsiteX6" fmla="*/ 554182 w 2914997"/>
              <a:gd name="connsiteY6" fmla="*/ 1441218 h 1762644"/>
              <a:gd name="connsiteX7" fmla="*/ 604058 w 2914997"/>
              <a:gd name="connsiteY7" fmla="*/ 1496636 h 1762644"/>
              <a:gd name="connsiteX8" fmla="*/ 659476 w 2914997"/>
              <a:gd name="connsiteY8" fmla="*/ 1324840 h 1762644"/>
              <a:gd name="connsiteX9" fmla="*/ 720436 w 2914997"/>
              <a:gd name="connsiteY9" fmla="*/ 1491095 h 1762644"/>
              <a:gd name="connsiteX10" fmla="*/ 798022 w 2914997"/>
              <a:gd name="connsiteY10" fmla="*/ 1186295 h 1762644"/>
              <a:gd name="connsiteX11" fmla="*/ 931025 w 2914997"/>
              <a:gd name="connsiteY11" fmla="*/ 1297131 h 1762644"/>
              <a:gd name="connsiteX12" fmla="*/ 964276 w 2914997"/>
              <a:gd name="connsiteY12" fmla="*/ 1036665 h 1762644"/>
              <a:gd name="connsiteX13" fmla="*/ 1091738 w 2914997"/>
              <a:gd name="connsiteY13" fmla="*/ 1125335 h 1762644"/>
              <a:gd name="connsiteX14" fmla="*/ 1108364 w 2914997"/>
              <a:gd name="connsiteY14" fmla="*/ 748491 h 1762644"/>
              <a:gd name="connsiteX15" fmla="*/ 1219200 w 2914997"/>
              <a:gd name="connsiteY15" fmla="*/ 947996 h 1762644"/>
              <a:gd name="connsiteX16" fmla="*/ 1241367 w 2914997"/>
              <a:gd name="connsiteY16" fmla="*/ 621029 h 1762644"/>
              <a:gd name="connsiteX17" fmla="*/ 1352204 w 2914997"/>
              <a:gd name="connsiteY17" fmla="*/ 875953 h 1762644"/>
              <a:gd name="connsiteX18" fmla="*/ 1357745 w 2914997"/>
              <a:gd name="connsiteY18" fmla="*/ 371647 h 1762644"/>
              <a:gd name="connsiteX19" fmla="*/ 1496291 w 2914997"/>
              <a:gd name="connsiteY19" fmla="*/ 659822 h 1762644"/>
              <a:gd name="connsiteX20" fmla="*/ 1479665 w 2914997"/>
              <a:gd name="connsiteY20" fmla="*/ 233102 h 1762644"/>
              <a:gd name="connsiteX21" fmla="*/ 1590502 w 2914997"/>
              <a:gd name="connsiteY21" fmla="*/ 421524 h 1762644"/>
              <a:gd name="connsiteX22" fmla="*/ 1590502 w 2914997"/>
              <a:gd name="connsiteY22" fmla="*/ 28055 h 1762644"/>
              <a:gd name="connsiteX23" fmla="*/ 1701338 w 2914997"/>
              <a:gd name="connsiteY23" fmla="*/ 188767 h 1762644"/>
              <a:gd name="connsiteX24" fmla="*/ 1767840 w 2914997"/>
              <a:gd name="connsiteY24" fmla="*/ 345 h 1762644"/>
              <a:gd name="connsiteX25" fmla="*/ 1790007 w 2914997"/>
              <a:gd name="connsiteY25" fmla="*/ 149975 h 1762644"/>
              <a:gd name="connsiteX26" fmla="*/ 2249978 w 2914997"/>
              <a:gd name="connsiteY26" fmla="*/ 421524 h 1762644"/>
              <a:gd name="connsiteX27" fmla="*/ 2382982 w 2914997"/>
              <a:gd name="connsiteY27" fmla="*/ 1003414 h 1762644"/>
              <a:gd name="connsiteX28" fmla="*/ 2538153 w 2914997"/>
              <a:gd name="connsiteY28" fmla="*/ 1008957 h 1762644"/>
              <a:gd name="connsiteX29" fmla="*/ 2621280 w 2914997"/>
              <a:gd name="connsiteY29" fmla="*/ 1335923 h 1762644"/>
              <a:gd name="connsiteX30" fmla="*/ 2754283 w 2914997"/>
              <a:gd name="connsiteY30" fmla="*/ 1247255 h 1762644"/>
              <a:gd name="connsiteX31" fmla="*/ 2914997 w 2914997"/>
              <a:gd name="connsiteY31" fmla="*/ 1762644 h 1762644"/>
              <a:gd name="connsiteX0" fmla="*/ 0 w 2914997"/>
              <a:gd name="connsiteY0" fmla="*/ 1942997 h 1976248"/>
              <a:gd name="connsiteX1" fmla="*/ 227215 w 2914997"/>
              <a:gd name="connsiteY1" fmla="*/ 1926371 h 1976248"/>
              <a:gd name="connsiteX2" fmla="*/ 293716 w 2914997"/>
              <a:gd name="connsiteY2" fmla="*/ 1854328 h 1976248"/>
              <a:gd name="connsiteX3" fmla="*/ 360218 w 2914997"/>
              <a:gd name="connsiteY3" fmla="*/ 1904204 h 1976248"/>
              <a:gd name="connsiteX4" fmla="*/ 421178 w 2914997"/>
              <a:gd name="connsiteY4" fmla="*/ 1798909 h 1976248"/>
              <a:gd name="connsiteX5" fmla="*/ 509847 w 2914997"/>
              <a:gd name="connsiteY5" fmla="*/ 1882037 h 1976248"/>
              <a:gd name="connsiteX6" fmla="*/ 554182 w 2914997"/>
              <a:gd name="connsiteY6" fmla="*/ 1654822 h 1976248"/>
              <a:gd name="connsiteX7" fmla="*/ 604058 w 2914997"/>
              <a:gd name="connsiteY7" fmla="*/ 1710240 h 1976248"/>
              <a:gd name="connsiteX8" fmla="*/ 659476 w 2914997"/>
              <a:gd name="connsiteY8" fmla="*/ 1538444 h 1976248"/>
              <a:gd name="connsiteX9" fmla="*/ 720436 w 2914997"/>
              <a:gd name="connsiteY9" fmla="*/ 1704699 h 1976248"/>
              <a:gd name="connsiteX10" fmla="*/ 798022 w 2914997"/>
              <a:gd name="connsiteY10" fmla="*/ 1399899 h 1976248"/>
              <a:gd name="connsiteX11" fmla="*/ 931025 w 2914997"/>
              <a:gd name="connsiteY11" fmla="*/ 1510735 h 1976248"/>
              <a:gd name="connsiteX12" fmla="*/ 964276 w 2914997"/>
              <a:gd name="connsiteY12" fmla="*/ 1250269 h 1976248"/>
              <a:gd name="connsiteX13" fmla="*/ 1091738 w 2914997"/>
              <a:gd name="connsiteY13" fmla="*/ 1338939 h 1976248"/>
              <a:gd name="connsiteX14" fmla="*/ 1108364 w 2914997"/>
              <a:gd name="connsiteY14" fmla="*/ 962095 h 1976248"/>
              <a:gd name="connsiteX15" fmla="*/ 1219200 w 2914997"/>
              <a:gd name="connsiteY15" fmla="*/ 1161600 h 1976248"/>
              <a:gd name="connsiteX16" fmla="*/ 1241367 w 2914997"/>
              <a:gd name="connsiteY16" fmla="*/ 834633 h 1976248"/>
              <a:gd name="connsiteX17" fmla="*/ 1352204 w 2914997"/>
              <a:gd name="connsiteY17" fmla="*/ 1089557 h 1976248"/>
              <a:gd name="connsiteX18" fmla="*/ 1357745 w 2914997"/>
              <a:gd name="connsiteY18" fmla="*/ 585251 h 1976248"/>
              <a:gd name="connsiteX19" fmla="*/ 1496291 w 2914997"/>
              <a:gd name="connsiteY19" fmla="*/ 873426 h 1976248"/>
              <a:gd name="connsiteX20" fmla="*/ 1479665 w 2914997"/>
              <a:gd name="connsiteY20" fmla="*/ 446706 h 1976248"/>
              <a:gd name="connsiteX21" fmla="*/ 1590502 w 2914997"/>
              <a:gd name="connsiteY21" fmla="*/ 635128 h 1976248"/>
              <a:gd name="connsiteX22" fmla="*/ 1590502 w 2914997"/>
              <a:gd name="connsiteY22" fmla="*/ 241659 h 1976248"/>
              <a:gd name="connsiteX23" fmla="*/ 1701338 w 2914997"/>
              <a:gd name="connsiteY23" fmla="*/ 402371 h 1976248"/>
              <a:gd name="connsiteX24" fmla="*/ 1767840 w 2914997"/>
              <a:gd name="connsiteY24" fmla="*/ 213949 h 1976248"/>
              <a:gd name="connsiteX25" fmla="*/ 2200102 w 2914997"/>
              <a:gd name="connsiteY25" fmla="*/ 14444 h 1976248"/>
              <a:gd name="connsiteX26" fmla="*/ 2249978 w 2914997"/>
              <a:gd name="connsiteY26" fmla="*/ 635128 h 1976248"/>
              <a:gd name="connsiteX27" fmla="*/ 2382982 w 2914997"/>
              <a:gd name="connsiteY27" fmla="*/ 1217018 h 1976248"/>
              <a:gd name="connsiteX28" fmla="*/ 2538153 w 2914997"/>
              <a:gd name="connsiteY28" fmla="*/ 1222561 h 1976248"/>
              <a:gd name="connsiteX29" fmla="*/ 2621280 w 2914997"/>
              <a:gd name="connsiteY29" fmla="*/ 1549527 h 1976248"/>
              <a:gd name="connsiteX30" fmla="*/ 2754283 w 2914997"/>
              <a:gd name="connsiteY30" fmla="*/ 1460859 h 1976248"/>
              <a:gd name="connsiteX31" fmla="*/ 2914997 w 2914997"/>
              <a:gd name="connsiteY31" fmla="*/ 1976248 h 1976248"/>
              <a:gd name="connsiteX0" fmla="*/ 0 w 2914997"/>
              <a:gd name="connsiteY0" fmla="*/ 1931454 h 1964705"/>
              <a:gd name="connsiteX1" fmla="*/ 227215 w 2914997"/>
              <a:gd name="connsiteY1" fmla="*/ 1914828 h 1964705"/>
              <a:gd name="connsiteX2" fmla="*/ 293716 w 2914997"/>
              <a:gd name="connsiteY2" fmla="*/ 1842785 h 1964705"/>
              <a:gd name="connsiteX3" fmla="*/ 360218 w 2914997"/>
              <a:gd name="connsiteY3" fmla="*/ 1892661 h 1964705"/>
              <a:gd name="connsiteX4" fmla="*/ 421178 w 2914997"/>
              <a:gd name="connsiteY4" fmla="*/ 1787366 h 1964705"/>
              <a:gd name="connsiteX5" fmla="*/ 509847 w 2914997"/>
              <a:gd name="connsiteY5" fmla="*/ 1870494 h 1964705"/>
              <a:gd name="connsiteX6" fmla="*/ 554182 w 2914997"/>
              <a:gd name="connsiteY6" fmla="*/ 1643279 h 1964705"/>
              <a:gd name="connsiteX7" fmla="*/ 604058 w 2914997"/>
              <a:gd name="connsiteY7" fmla="*/ 1698697 h 1964705"/>
              <a:gd name="connsiteX8" fmla="*/ 659476 w 2914997"/>
              <a:gd name="connsiteY8" fmla="*/ 1526901 h 1964705"/>
              <a:gd name="connsiteX9" fmla="*/ 720436 w 2914997"/>
              <a:gd name="connsiteY9" fmla="*/ 1693156 h 1964705"/>
              <a:gd name="connsiteX10" fmla="*/ 798022 w 2914997"/>
              <a:gd name="connsiteY10" fmla="*/ 1388356 h 1964705"/>
              <a:gd name="connsiteX11" fmla="*/ 931025 w 2914997"/>
              <a:gd name="connsiteY11" fmla="*/ 1499192 h 1964705"/>
              <a:gd name="connsiteX12" fmla="*/ 964276 w 2914997"/>
              <a:gd name="connsiteY12" fmla="*/ 1238726 h 1964705"/>
              <a:gd name="connsiteX13" fmla="*/ 1091738 w 2914997"/>
              <a:gd name="connsiteY13" fmla="*/ 1327396 h 1964705"/>
              <a:gd name="connsiteX14" fmla="*/ 1108364 w 2914997"/>
              <a:gd name="connsiteY14" fmla="*/ 950552 h 1964705"/>
              <a:gd name="connsiteX15" fmla="*/ 1219200 w 2914997"/>
              <a:gd name="connsiteY15" fmla="*/ 1150057 h 1964705"/>
              <a:gd name="connsiteX16" fmla="*/ 1241367 w 2914997"/>
              <a:gd name="connsiteY16" fmla="*/ 823090 h 1964705"/>
              <a:gd name="connsiteX17" fmla="*/ 1352204 w 2914997"/>
              <a:gd name="connsiteY17" fmla="*/ 1078014 h 1964705"/>
              <a:gd name="connsiteX18" fmla="*/ 1357745 w 2914997"/>
              <a:gd name="connsiteY18" fmla="*/ 573708 h 1964705"/>
              <a:gd name="connsiteX19" fmla="*/ 1496291 w 2914997"/>
              <a:gd name="connsiteY19" fmla="*/ 861883 h 1964705"/>
              <a:gd name="connsiteX20" fmla="*/ 1479665 w 2914997"/>
              <a:gd name="connsiteY20" fmla="*/ 435163 h 1964705"/>
              <a:gd name="connsiteX21" fmla="*/ 1590502 w 2914997"/>
              <a:gd name="connsiteY21" fmla="*/ 623585 h 1964705"/>
              <a:gd name="connsiteX22" fmla="*/ 1590502 w 2914997"/>
              <a:gd name="connsiteY22" fmla="*/ 230116 h 1964705"/>
              <a:gd name="connsiteX23" fmla="*/ 1701338 w 2914997"/>
              <a:gd name="connsiteY23" fmla="*/ 390828 h 1964705"/>
              <a:gd name="connsiteX24" fmla="*/ 2006138 w 2914997"/>
              <a:gd name="connsiteY24" fmla="*/ 390828 h 1964705"/>
              <a:gd name="connsiteX25" fmla="*/ 2200102 w 2914997"/>
              <a:gd name="connsiteY25" fmla="*/ 2901 h 1964705"/>
              <a:gd name="connsiteX26" fmla="*/ 2249978 w 2914997"/>
              <a:gd name="connsiteY26" fmla="*/ 623585 h 1964705"/>
              <a:gd name="connsiteX27" fmla="*/ 2382982 w 2914997"/>
              <a:gd name="connsiteY27" fmla="*/ 1205475 h 1964705"/>
              <a:gd name="connsiteX28" fmla="*/ 2538153 w 2914997"/>
              <a:gd name="connsiteY28" fmla="*/ 1211018 h 1964705"/>
              <a:gd name="connsiteX29" fmla="*/ 2621280 w 2914997"/>
              <a:gd name="connsiteY29" fmla="*/ 1537984 h 1964705"/>
              <a:gd name="connsiteX30" fmla="*/ 2754283 w 2914997"/>
              <a:gd name="connsiteY30" fmla="*/ 1449316 h 1964705"/>
              <a:gd name="connsiteX31" fmla="*/ 2914997 w 2914997"/>
              <a:gd name="connsiteY31" fmla="*/ 1964705 h 1964705"/>
              <a:gd name="connsiteX0" fmla="*/ 0 w 2914997"/>
              <a:gd name="connsiteY0" fmla="*/ 1931235 h 1964486"/>
              <a:gd name="connsiteX1" fmla="*/ 227215 w 2914997"/>
              <a:gd name="connsiteY1" fmla="*/ 1914609 h 1964486"/>
              <a:gd name="connsiteX2" fmla="*/ 293716 w 2914997"/>
              <a:gd name="connsiteY2" fmla="*/ 1842566 h 1964486"/>
              <a:gd name="connsiteX3" fmla="*/ 360218 w 2914997"/>
              <a:gd name="connsiteY3" fmla="*/ 1892442 h 1964486"/>
              <a:gd name="connsiteX4" fmla="*/ 421178 w 2914997"/>
              <a:gd name="connsiteY4" fmla="*/ 1787147 h 1964486"/>
              <a:gd name="connsiteX5" fmla="*/ 509847 w 2914997"/>
              <a:gd name="connsiteY5" fmla="*/ 1870275 h 1964486"/>
              <a:gd name="connsiteX6" fmla="*/ 554182 w 2914997"/>
              <a:gd name="connsiteY6" fmla="*/ 1643060 h 1964486"/>
              <a:gd name="connsiteX7" fmla="*/ 604058 w 2914997"/>
              <a:gd name="connsiteY7" fmla="*/ 1698478 h 1964486"/>
              <a:gd name="connsiteX8" fmla="*/ 659476 w 2914997"/>
              <a:gd name="connsiteY8" fmla="*/ 1526682 h 1964486"/>
              <a:gd name="connsiteX9" fmla="*/ 720436 w 2914997"/>
              <a:gd name="connsiteY9" fmla="*/ 1692937 h 1964486"/>
              <a:gd name="connsiteX10" fmla="*/ 798022 w 2914997"/>
              <a:gd name="connsiteY10" fmla="*/ 1388137 h 1964486"/>
              <a:gd name="connsiteX11" fmla="*/ 931025 w 2914997"/>
              <a:gd name="connsiteY11" fmla="*/ 1498973 h 1964486"/>
              <a:gd name="connsiteX12" fmla="*/ 964276 w 2914997"/>
              <a:gd name="connsiteY12" fmla="*/ 1238507 h 1964486"/>
              <a:gd name="connsiteX13" fmla="*/ 1091738 w 2914997"/>
              <a:gd name="connsiteY13" fmla="*/ 1327177 h 1964486"/>
              <a:gd name="connsiteX14" fmla="*/ 1108364 w 2914997"/>
              <a:gd name="connsiteY14" fmla="*/ 950333 h 1964486"/>
              <a:gd name="connsiteX15" fmla="*/ 1219200 w 2914997"/>
              <a:gd name="connsiteY15" fmla="*/ 1149838 h 1964486"/>
              <a:gd name="connsiteX16" fmla="*/ 1241367 w 2914997"/>
              <a:gd name="connsiteY16" fmla="*/ 822871 h 1964486"/>
              <a:gd name="connsiteX17" fmla="*/ 1352204 w 2914997"/>
              <a:gd name="connsiteY17" fmla="*/ 1077795 h 1964486"/>
              <a:gd name="connsiteX18" fmla="*/ 1357745 w 2914997"/>
              <a:gd name="connsiteY18" fmla="*/ 573489 h 1964486"/>
              <a:gd name="connsiteX19" fmla="*/ 1496291 w 2914997"/>
              <a:gd name="connsiteY19" fmla="*/ 861664 h 1964486"/>
              <a:gd name="connsiteX20" fmla="*/ 1479665 w 2914997"/>
              <a:gd name="connsiteY20" fmla="*/ 434944 h 1964486"/>
              <a:gd name="connsiteX21" fmla="*/ 1590502 w 2914997"/>
              <a:gd name="connsiteY21" fmla="*/ 623366 h 1964486"/>
              <a:gd name="connsiteX22" fmla="*/ 1590502 w 2914997"/>
              <a:gd name="connsiteY22" fmla="*/ 229897 h 1964486"/>
              <a:gd name="connsiteX23" fmla="*/ 1895302 w 2914997"/>
              <a:gd name="connsiteY23" fmla="*/ 196645 h 1964486"/>
              <a:gd name="connsiteX24" fmla="*/ 2006138 w 2914997"/>
              <a:gd name="connsiteY24" fmla="*/ 390609 h 1964486"/>
              <a:gd name="connsiteX25" fmla="*/ 2200102 w 2914997"/>
              <a:gd name="connsiteY25" fmla="*/ 2682 h 1964486"/>
              <a:gd name="connsiteX26" fmla="*/ 2249978 w 2914997"/>
              <a:gd name="connsiteY26" fmla="*/ 623366 h 1964486"/>
              <a:gd name="connsiteX27" fmla="*/ 2382982 w 2914997"/>
              <a:gd name="connsiteY27" fmla="*/ 1205256 h 1964486"/>
              <a:gd name="connsiteX28" fmla="*/ 2538153 w 2914997"/>
              <a:gd name="connsiteY28" fmla="*/ 1210799 h 1964486"/>
              <a:gd name="connsiteX29" fmla="*/ 2621280 w 2914997"/>
              <a:gd name="connsiteY29" fmla="*/ 1537765 h 1964486"/>
              <a:gd name="connsiteX30" fmla="*/ 2754283 w 2914997"/>
              <a:gd name="connsiteY30" fmla="*/ 1449097 h 1964486"/>
              <a:gd name="connsiteX31" fmla="*/ 2914997 w 2914997"/>
              <a:gd name="connsiteY31" fmla="*/ 1964486 h 1964486"/>
              <a:gd name="connsiteX0" fmla="*/ 0 w 2914997"/>
              <a:gd name="connsiteY0" fmla="*/ 1931235 h 1964486"/>
              <a:gd name="connsiteX1" fmla="*/ 227215 w 2914997"/>
              <a:gd name="connsiteY1" fmla="*/ 1914609 h 1964486"/>
              <a:gd name="connsiteX2" fmla="*/ 293716 w 2914997"/>
              <a:gd name="connsiteY2" fmla="*/ 1842566 h 1964486"/>
              <a:gd name="connsiteX3" fmla="*/ 360218 w 2914997"/>
              <a:gd name="connsiteY3" fmla="*/ 1892442 h 1964486"/>
              <a:gd name="connsiteX4" fmla="*/ 421178 w 2914997"/>
              <a:gd name="connsiteY4" fmla="*/ 1787147 h 1964486"/>
              <a:gd name="connsiteX5" fmla="*/ 509847 w 2914997"/>
              <a:gd name="connsiteY5" fmla="*/ 1870275 h 1964486"/>
              <a:gd name="connsiteX6" fmla="*/ 554182 w 2914997"/>
              <a:gd name="connsiteY6" fmla="*/ 1643060 h 1964486"/>
              <a:gd name="connsiteX7" fmla="*/ 604058 w 2914997"/>
              <a:gd name="connsiteY7" fmla="*/ 1698478 h 1964486"/>
              <a:gd name="connsiteX8" fmla="*/ 659476 w 2914997"/>
              <a:gd name="connsiteY8" fmla="*/ 1526682 h 1964486"/>
              <a:gd name="connsiteX9" fmla="*/ 720436 w 2914997"/>
              <a:gd name="connsiteY9" fmla="*/ 1692937 h 1964486"/>
              <a:gd name="connsiteX10" fmla="*/ 798022 w 2914997"/>
              <a:gd name="connsiteY10" fmla="*/ 1388137 h 1964486"/>
              <a:gd name="connsiteX11" fmla="*/ 931025 w 2914997"/>
              <a:gd name="connsiteY11" fmla="*/ 1498973 h 1964486"/>
              <a:gd name="connsiteX12" fmla="*/ 964276 w 2914997"/>
              <a:gd name="connsiteY12" fmla="*/ 1238507 h 1964486"/>
              <a:gd name="connsiteX13" fmla="*/ 1091738 w 2914997"/>
              <a:gd name="connsiteY13" fmla="*/ 1327177 h 1964486"/>
              <a:gd name="connsiteX14" fmla="*/ 1108364 w 2914997"/>
              <a:gd name="connsiteY14" fmla="*/ 950333 h 1964486"/>
              <a:gd name="connsiteX15" fmla="*/ 1219200 w 2914997"/>
              <a:gd name="connsiteY15" fmla="*/ 1149838 h 1964486"/>
              <a:gd name="connsiteX16" fmla="*/ 1241367 w 2914997"/>
              <a:gd name="connsiteY16" fmla="*/ 822871 h 1964486"/>
              <a:gd name="connsiteX17" fmla="*/ 1352204 w 2914997"/>
              <a:gd name="connsiteY17" fmla="*/ 1077795 h 1964486"/>
              <a:gd name="connsiteX18" fmla="*/ 1357745 w 2914997"/>
              <a:gd name="connsiteY18" fmla="*/ 573489 h 1964486"/>
              <a:gd name="connsiteX19" fmla="*/ 1496291 w 2914997"/>
              <a:gd name="connsiteY19" fmla="*/ 861664 h 1964486"/>
              <a:gd name="connsiteX20" fmla="*/ 1479665 w 2914997"/>
              <a:gd name="connsiteY20" fmla="*/ 434944 h 1964486"/>
              <a:gd name="connsiteX21" fmla="*/ 1590502 w 2914997"/>
              <a:gd name="connsiteY21" fmla="*/ 623366 h 1964486"/>
              <a:gd name="connsiteX22" fmla="*/ 1590502 w 2914997"/>
              <a:gd name="connsiteY22" fmla="*/ 229897 h 1964486"/>
              <a:gd name="connsiteX23" fmla="*/ 1895302 w 2914997"/>
              <a:gd name="connsiteY23" fmla="*/ 196645 h 1964486"/>
              <a:gd name="connsiteX24" fmla="*/ 2006138 w 2914997"/>
              <a:gd name="connsiteY24" fmla="*/ 390609 h 1964486"/>
              <a:gd name="connsiteX25" fmla="*/ 2200102 w 2914997"/>
              <a:gd name="connsiteY25" fmla="*/ 2682 h 1964486"/>
              <a:gd name="connsiteX26" fmla="*/ 2249978 w 2914997"/>
              <a:gd name="connsiteY26" fmla="*/ 623366 h 1964486"/>
              <a:gd name="connsiteX27" fmla="*/ 2382982 w 2914997"/>
              <a:gd name="connsiteY27" fmla="*/ 1205256 h 1964486"/>
              <a:gd name="connsiteX28" fmla="*/ 2538153 w 2914997"/>
              <a:gd name="connsiteY28" fmla="*/ 1210799 h 1964486"/>
              <a:gd name="connsiteX29" fmla="*/ 2621280 w 2914997"/>
              <a:gd name="connsiteY29" fmla="*/ 1537765 h 1964486"/>
              <a:gd name="connsiteX30" fmla="*/ 2754283 w 2914997"/>
              <a:gd name="connsiteY30" fmla="*/ 1449097 h 1964486"/>
              <a:gd name="connsiteX31" fmla="*/ 2914997 w 2914997"/>
              <a:gd name="connsiteY31" fmla="*/ 1964486 h 1964486"/>
              <a:gd name="connsiteX0" fmla="*/ 0 w 2914997"/>
              <a:gd name="connsiteY0" fmla="*/ 1931235 h 1964486"/>
              <a:gd name="connsiteX1" fmla="*/ 227215 w 2914997"/>
              <a:gd name="connsiteY1" fmla="*/ 1914609 h 1964486"/>
              <a:gd name="connsiteX2" fmla="*/ 293716 w 2914997"/>
              <a:gd name="connsiteY2" fmla="*/ 1842566 h 1964486"/>
              <a:gd name="connsiteX3" fmla="*/ 360218 w 2914997"/>
              <a:gd name="connsiteY3" fmla="*/ 1892442 h 1964486"/>
              <a:gd name="connsiteX4" fmla="*/ 421178 w 2914997"/>
              <a:gd name="connsiteY4" fmla="*/ 1787147 h 1964486"/>
              <a:gd name="connsiteX5" fmla="*/ 509847 w 2914997"/>
              <a:gd name="connsiteY5" fmla="*/ 1870275 h 1964486"/>
              <a:gd name="connsiteX6" fmla="*/ 554182 w 2914997"/>
              <a:gd name="connsiteY6" fmla="*/ 1643060 h 1964486"/>
              <a:gd name="connsiteX7" fmla="*/ 604058 w 2914997"/>
              <a:gd name="connsiteY7" fmla="*/ 1698478 h 1964486"/>
              <a:gd name="connsiteX8" fmla="*/ 659476 w 2914997"/>
              <a:gd name="connsiteY8" fmla="*/ 1526682 h 1964486"/>
              <a:gd name="connsiteX9" fmla="*/ 720436 w 2914997"/>
              <a:gd name="connsiteY9" fmla="*/ 1692937 h 1964486"/>
              <a:gd name="connsiteX10" fmla="*/ 798022 w 2914997"/>
              <a:gd name="connsiteY10" fmla="*/ 1388137 h 1964486"/>
              <a:gd name="connsiteX11" fmla="*/ 931025 w 2914997"/>
              <a:gd name="connsiteY11" fmla="*/ 1498973 h 1964486"/>
              <a:gd name="connsiteX12" fmla="*/ 964276 w 2914997"/>
              <a:gd name="connsiteY12" fmla="*/ 1238507 h 1964486"/>
              <a:gd name="connsiteX13" fmla="*/ 1091738 w 2914997"/>
              <a:gd name="connsiteY13" fmla="*/ 1327177 h 1964486"/>
              <a:gd name="connsiteX14" fmla="*/ 1108364 w 2914997"/>
              <a:gd name="connsiteY14" fmla="*/ 950333 h 1964486"/>
              <a:gd name="connsiteX15" fmla="*/ 1219200 w 2914997"/>
              <a:gd name="connsiteY15" fmla="*/ 1149838 h 1964486"/>
              <a:gd name="connsiteX16" fmla="*/ 1241367 w 2914997"/>
              <a:gd name="connsiteY16" fmla="*/ 822871 h 1964486"/>
              <a:gd name="connsiteX17" fmla="*/ 1352204 w 2914997"/>
              <a:gd name="connsiteY17" fmla="*/ 1077795 h 1964486"/>
              <a:gd name="connsiteX18" fmla="*/ 1357745 w 2914997"/>
              <a:gd name="connsiteY18" fmla="*/ 573489 h 1964486"/>
              <a:gd name="connsiteX19" fmla="*/ 1496291 w 2914997"/>
              <a:gd name="connsiteY19" fmla="*/ 861664 h 1964486"/>
              <a:gd name="connsiteX20" fmla="*/ 1479665 w 2914997"/>
              <a:gd name="connsiteY20" fmla="*/ 434944 h 1964486"/>
              <a:gd name="connsiteX21" fmla="*/ 1590502 w 2914997"/>
              <a:gd name="connsiteY21" fmla="*/ 623366 h 1964486"/>
              <a:gd name="connsiteX22" fmla="*/ 1684713 w 2914997"/>
              <a:gd name="connsiteY22" fmla="*/ 224355 h 1964486"/>
              <a:gd name="connsiteX23" fmla="*/ 1895302 w 2914997"/>
              <a:gd name="connsiteY23" fmla="*/ 196645 h 1964486"/>
              <a:gd name="connsiteX24" fmla="*/ 2006138 w 2914997"/>
              <a:gd name="connsiteY24" fmla="*/ 390609 h 1964486"/>
              <a:gd name="connsiteX25" fmla="*/ 2200102 w 2914997"/>
              <a:gd name="connsiteY25" fmla="*/ 2682 h 1964486"/>
              <a:gd name="connsiteX26" fmla="*/ 2249978 w 2914997"/>
              <a:gd name="connsiteY26" fmla="*/ 623366 h 1964486"/>
              <a:gd name="connsiteX27" fmla="*/ 2382982 w 2914997"/>
              <a:gd name="connsiteY27" fmla="*/ 1205256 h 1964486"/>
              <a:gd name="connsiteX28" fmla="*/ 2538153 w 2914997"/>
              <a:gd name="connsiteY28" fmla="*/ 1210799 h 1964486"/>
              <a:gd name="connsiteX29" fmla="*/ 2621280 w 2914997"/>
              <a:gd name="connsiteY29" fmla="*/ 1537765 h 1964486"/>
              <a:gd name="connsiteX30" fmla="*/ 2754283 w 2914997"/>
              <a:gd name="connsiteY30" fmla="*/ 1449097 h 1964486"/>
              <a:gd name="connsiteX31" fmla="*/ 2914997 w 2914997"/>
              <a:gd name="connsiteY31" fmla="*/ 1964486 h 1964486"/>
              <a:gd name="connsiteX0" fmla="*/ 0 w 2914997"/>
              <a:gd name="connsiteY0" fmla="*/ 1931235 h 1964486"/>
              <a:gd name="connsiteX1" fmla="*/ 227215 w 2914997"/>
              <a:gd name="connsiteY1" fmla="*/ 1914609 h 1964486"/>
              <a:gd name="connsiteX2" fmla="*/ 293716 w 2914997"/>
              <a:gd name="connsiteY2" fmla="*/ 1842566 h 1964486"/>
              <a:gd name="connsiteX3" fmla="*/ 360218 w 2914997"/>
              <a:gd name="connsiteY3" fmla="*/ 1892442 h 1964486"/>
              <a:gd name="connsiteX4" fmla="*/ 421178 w 2914997"/>
              <a:gd name="connsiteY4" fmla="*/ 1787147 h 1964486"/>
              <a:gd name="connsiteX5" fmla="*/ 509847 w 2914997"/>
              <a:gd name="connsiteY5" fmla="*/ 1870275 h 1964486"/>
              <a:gd name="connsiteX6" fmla="*/ 554182 w 2914997"/>
              <a:gd name="connsiteY6" fmla="*/ 1643060 h 1964486"/>
              <a:gd name="connsiteX7" fmla="*/ 604058 w 2914997"/>
              <a:gd name="connsiteY7" fmla="*/ 1698478 h 1964486"/>
              <a:gd name="connsiteX8" fmla="*/ 659476 w 2914997"/>
              <a:gd name="connsiteY8" fmla="*/ 1526682 h 1964486"/>
              <a:gd name="connsiteX9" fmla="*/ 720436 w 2914997"/>
              <a:gd name="connsiteY9" fmla="*/ 1692937 h 1964486"/>
              <a:gd name="connsiteX10" fmla="*/ 798022 w 2914997"/>
              <a:gd name="connsiteY10" fmla="*/ 1388137 h 1964486"/>
              <a:gd name="connsiteX11" fmla="*/ 931025 w 2914997"/>
              <a:gd name="connsiteY11" fmla="*/ 1498973 h 1964486"/>
              <a:gd name="connsiteX12" fmla="*/ 964276 w 2914997"/>
              <a:gd name="connsiteY12" fmla="*/ 1238507 h 1964486"/>
              <a:gd name="connsiteX13" fmla="*/ 1091738 w 2914997"/>
              <a:gd name="connsiteY13" fmla="*/ 1327177 h 1964486"/>
              <a:gd name="connsiteX14" fmla="*/ 1108364 w 2914997"/>
              <a:gd name="connsiteY14" fmla="*/ 950333 h 1964486"/>
              <a:gd name="connsiteX15" fmla="*/ 1219200 w 2914997"/>
              <a:gd name="connsiteY15" fmla="*/ 1149838 h 1964486"/>
              <a:gd name="connsiteX16" fmla="*/ 1241367 w 2914997"/>
              <a:gd name="connsiteY16" fmla="*/ 822871 h 1964486"/>
              <a:gd name="connsiteX17" fmla="*/ 1352204 w 2914997"/>
              <a:gd name="connsiteY17" fmla="*/ 1077795 h 1964486"/>
              <a:gd name="connsiteX18" fmla="*/ 1357745 w 2914997"/>
              <a:gd name="connsiteY18" fmla="*/ 573489 h 1964486"/>
              <a:gd name="connsiteX19" fmla="*/ 1496291 w 2914997"/>
              <a:gd name="connsiteY19" fmla="*/ 861664 h 1964486"/>
              <a:gd name="connsiteX20" fmla="*/ 1479665 w 2914997"/>
              <a:gd name="connsiteY20" fmla="*/ 434944 h 1964486"/>
              <a:gd name="connsiteX21" fmla="*/ 1590502 w 2914997"/>
              <a:gd name="connsiteY21" fmla="*/ 623366 h 1964486"/>
              <a:gd name="connsiteX22" fmla="*/ 1684713 w 2914997"/>
              <a:gd name="connsiteY22" fmla="*/ 224355 h 1964486"/>
              <a:gd name="connsiteX23" fmla="*/ 1895302 w 2914997"/>
              <a:gd name="connsiteY23" fmla="*/ 196645 h 1964486"/>
              <a:gd name="connsiteX24" fmla="*/ 2006138 w 2914997"/>
              <a:gd name="connsiteY24" fmla="*/ 390609 h 1964486"/>
              <a:gd name="connsiteX25" fmla="*/ 2200102 w 2914997"/>
              <a:gd name="connsiteY25" fmla="*/ 2682 h 1964486"/>
              <a:gd name="connsiteX26" fmla="*/ 2249978 w 2914997"/>
              <a:gd name="connsiteY26" fmla="*/ 623366 h 1964486"/>
              <a:gd name="connsiteX27" fmla="*/ 2382982 w 2914997"/>
              <a:gd name="connsiteY27" fmla="*/ 1205256 h 1964486"/>
              <a:gd name="connsiteX28" fmla="*/ 2538153 w 2914997"/>
              <a:gd name="connsiteY28" fmla="*/ 1210799 h 1964486"/>
              <a:gd name="connsiteX29" fmla="*/ 2621280 w 2914997"/>
              <a:gd name="connsiteY29" fmla="*/ 1537765 h 1964486"/>
              <a:gd name="connsiteX30" fmla="*/ 2754283 w 2914997"/>
              <a:gd name="connsiteY30" fmla="*/ 1449097 h 1964486"/>
              <a:gd name="connsiteX31" fmla="*/ 2914997 w 2914997"/>
              <a:gd name="connsiteY31" fmla="*/ 1964486 h 1964486"/>
              <a:gd name="connsiteX0" fmla="*/ 0 w 3308189"/>
              <a:gd name="connsiteY0" fmla="*/ 1931235 h 1982774"/>
              <a:gd name="connsiteX1" fmla="*/ 227215 w 3308189"/>
              <a:gd name="connsiteY1" fmla="*/ 1914609 h 1982774"/>
              <a:gd name="connsiteX2" fmla="*/ 293716 w 3308189"/>
              <a:gd name="connsiteY2" fmla="*/ 1842566 h 1982774"/>
              <a:gd name="connsiteX3" fmla="*/ 360218 w 3308189"/>
              <a:gd name="connsiteY3" fmla="*/ 1892442 h 1982774"/>
              <a:gd name="connsiteX4" fmla="*/ 421178 w 3308189"/>
              <a:gd name="connsiteY4" fmla="*/ 1787147 h 1982774"/>
              <a:gd name="connsiteX5" fmla="*/ 509847 w 3308189"/>
              <a:gd name="connsiteY5" fmla="*/ 1870275 h 1982774"/>
              <a:gd name="connsiteX6" fmla="*/ 554182 w 3308189"/>
              <a:gd name="connsiteY6" fmla="*/ 1643060 h 1982774"/>
              <a:gd name="connsiteX7" fmla="*/ 604058 w 3308189"/>
              <a:gd name="connsiteY7" fmla="*/ 1698478 h 1982774"/>
              <a:gd name="connsiteX8" fmla="*/ 659476 w 3308189"/>
              <a:gd name="connsiteY8" fmla="*/ 1526682 h 1982774"/>
              <a:gd name="connsiteX9" fmla="*/ 720436 w 3308189"/>
              <a:gd name="connsiteY9" fmla="*/ 1692937 h 1982774"/>
              <a:gd name="connsiteX10" fmla="*/ 798022 w 3308189"/>
              <a:gd name="connsiteY10" fmla="*/ 1388137 h 1982774"/>
              <a:gd name="connsiteX11" fmla="*/ 931025 w 3308189"/>
              <a:gd name="connsiteY11" fmla="*/ 1498973 h 1982774"/>
              <a:gd name="connsiteX12" fmla="*/ 964276 w 3308189"/>
              <a:gd name="connsiteY12" fmla="*/ 1238507 h 1982774"/>
              <a:gd name="connsiteX13" fmla="*/ 1091738 w 3308189"/>
              <a:gd name="connsiteY13" fmla="*/ 1327177 h 1982774"/>
              <a:gd name="connsiteX14" fmla="*/ 1108364 w 3308189"/>
              <a:gd name="connsiteY14" fmla="*/ 950333 h 1982774"/>
              <a:gd name="connsiteX15" fmla="*/ 1219200 w 3308189"/>
              <a:gd name="connsiteY15" fmla="*/ 1149838 h 1982774"/>
              <a:gd name="connsiteX16" fmla="*/ 1241367 w 3308189"/>
              <a:gd name="connsiteY16" fmla="*/ 822871 h 1982774"/>
              <a:gd name="connsiteX17" fmla="*/ 1352204 w 3308189"/>
              <a:gd name="connsiteY17" fmla="*/ 1077795 h 1982774"/>
              <a:gd name="connsiteX18" fmla="*/ 1357745 w 3308189"/>
              <a:gd name="connsiteY18" fmla="*/ 573489 h 1982774"/>
              <a:gd name="connsiteX19" fmla="*/ 1496291 w 3308189"/>
              <a:gd name="connsiteY19" fmla="*/ 861664 h 1982774"/>
              <a:gd name="connsiteX20" fmla="*/ 1479665 w 3308189"/>
              <a:gd name="connsiteY20" fmla="*/ 434944 h 1982774"/>
              <a:gd name="connsiteX21" fmla="*/ 1590502 w 3308189"/>
              <a:gd name="connsiteY21" fmla="*/ 623366 h 1982774"/>
              <a:gd name="connsiteX22" fmla="*/ 1684713 w 3308189"/>
              <a:gd name="connsiteY22" fmla="*/ 224355 h 1982774"/>
              <a:gd name="connsiteX23" fmla="*/ 1895302 w 3308189"/>
              <a:gd name="connsiteY23" fmla="*/ 196645 h 1982774"/>
              <a:gd name="connsiteX24" fmla="*/ 2006138 w 3308189"/>
              <a:gd name="connsiteY24" fmla="*/ 390609 h 1982774"/>
              <a:gd name="connsiteX25" fmla="*/ 2200102 w 3308189"/>
              <a:gd name="connsiteY25" fmla="*/ 2682 h 1982774"/>
              <a:gd name="connsiteX26" fmla="*/ 2249978 w 3308189"/>
              <a:gd name="connsiteY26" fmla="*/ 623366 h 1982774"/>
              <a:gd name="connsiteX27" fmla="*/ 2382982 w 3308189"/>
              <a:gd name="connsiteY27" fmla="*/ 1205256 h 1982774"/>
              <a:gd name="connsiteX28" fmla="*/ 2538153 w 3308189"/>
              <a:gd name="connsiteY28" fmla="*/ 1210799 h 1982774"/>
              <a:gd name="connsiteX29" fmla="*/ 2621280 w 3308189"/>
              <a:gd name="connsiteY29" fmla="*/ 1537765 h 1982774"/>
              <a:gd name="connsiteX30" fmla="*/ 2754283 w 3308189"/>
              <a:gd name="connsiteY30" fmla="*/ 1449097 h 1982774"/>
              <a:gd name="connsiteX31" fmla="*/ 3308189 w 3308189"/>
              <a:gd name="connsiteY31" fmla="*/ 1982774 h 1982774"/>
              <a:gd name="connsiteX0" fmla="*/ 0 w 3308189"/>
              <a:gd name="connsiteY0" fmla="*/ 1931235 h 1982774"/>
              <a:gd name="connsiteX1" fmla="*/ 227215 w 3308189"/>
              <a:gd name="connsiteY1" fmla="*/ 1914609 h 1982774"/>
              <a:gd name="connsiteX2" fmla="*/ 293716 w 3308189"/>
              <a:gd name="connsiteY2" fmla="*/ 1842566 h 1982774"/>
              <a:gd name="connsiteX3" fmla="*/ 360218 w 3308189"/>
              <a:gd name="connsiteY3" fmla="*/ 1892442 h 1982774"/>
              <a:gd name="connsiteX4" fmla="*/ 421178 w 3308189"/>
              <a:gd name="connsiteY4" fmla="*/ 1787147 h 1982774"/>
              <a:gd name="connsiteX5" fmla="*/ 509847 w 3308189"/>
              <a:gd name="connsiteY5" fmla="*/ 1870275 h 1982774"/>
              <a:gd name="connsiteX6" fmla="*/ 554182 w 3308189"/>
              <a:gd name="connsiteY6" fmla="*/ 1643060 h 1982774"/>
              <a:gd name="connsiteX7" fmla="*/ 604058 w 3308189"/>
              <a:gd name="connsiteY7" fmla="*/ 1698478 h 1982774"/>
              <a:gd name="connsiteX8" fmla="*/ 659476 w 3308189"/>
              <a:gd name="connsiteY8" fmla="*/ 1526682 h 1982774"/>
              <a:gd name="connsiteX9" fmla="*/ 720436 w 3308189"/>
              <a:gd name="connsiteY9" fmla="*/ 1692937 h 1982774"/>
              <a:gd name="connsiteX10" fmla="*/ 798022 w 3308189"/>
              <a:gd name="connsiteY10" fmla="*/ 1388137 h 1982774"/>
              <a:gd name="connsiteX11" fmla="*/ 931025 w 3308189"/>
              <a:gd name="connsiteY11" fmla="*/ 1498973 h 1982774"/>
              <a:gd name="connsiteX12" fmla="*/ 964276 w 3308189"/>
              <a:gd name="connsiteY12" fmla="*/ 1238507 h 1982774"/>
              <a:gd name="connsiteX13" fmla="*/ 1091738 w 3308189"/>
              <a:gd name="connsiteY13" fmla="*/ 1327177 h 1982774"/>
              <a:gd name="connsiteX14" fmla="*/ 1108364 w 3308189"/>
              <a:gd name="connsiteY14" fmla="*/ 950333 h 1982774"/>
              <a:gd name="connsiteX15" fmla="*/ 1219200 w 3308189"/>
              <a:gd name="connsiteY15" fmla="*/ 1149838 h 1982774"/>
              <a:gd name="connsiteX16" fmla="*/ 1241367 w 3308189"/>
              <a:gd name="connsiteY16" fmla="*/ 822871 h 1982774"/>
              <a:gd name="connsiteX17" fmla="*/ 1352204 w 3308189"/>
              <a:gd name="connsiteY17" fmla="*/ 1077795 h 1982774"/>
              <a:gd name="connsiteX18" fmla="*/ 1357745 w 3308189"/>
              <a:gd name="connsiteY18" fmla="*/ 573489 h 1982774"/>
              <a:gd name="connsiteX19" fmla="*/ 1496291 w 3308189"/>
              <a:gd name="connsiteY19" fmla="*/ 861664 h 1982774"/>
              <a:gd name="connsiteX20" fmla="*/ 1479665 w 3308189"/>
              <a:gd name="connsiteY20" fmla="*/ 434944 h 1982774"/>
              <a:gd name="connsiteX21" fmla="*/ 1590502 w 3308189"/>
              <a:gd name="connsiteY21" fmla="*/ 623366 h 1982774"/>
              <a:gd name="connsiteX22" fmla="*/ 1684713 w 3308189"/>
              <a:gd name="connsiteY22" fmla="*/ 224355 h 1982774"/>
              <a:gd name="connsiteX23" fmla="*/ 1895302 w 3308189"/>
              <a:gd name="connsiteY23" fmla="*/ 196645 h 1982774"/>
              <a:gd name="connsiteX24" fmla="*/ 2006138 w 3308189"/>
              <a:gd name="connsiteY24" fmla="*/ 390609 h 1982774"/>
              <a:gd name="connsiteX25" fmla="*/ 2200102 w 3308189"/>
              <a:gd name="connsiteY25" fmla="*/ 2682 h 1982774"/>
              <a:gd name="connsiteX26" fmla="*/ 2249978 w 3308189"/>
              <a:gd name="connsiteY26" fmla="*/ 623366 h 1982774"/>
              <a:gd name="connsiteX27" fmla="*/ 2382982 w 3308189"/>
              <a:gd name="connsiteY27" fmla="*/ 1205256 h 1982774"/>
              <a:gd name="connsiteX28" fmla="*/ 2538153 w 3308189"/>
              <a:gd name="connsiteY28" fmla="*/ 1210799 h 1982774"/>
              <a:gd name="connsiteX29" fmla="*/ 2621280 w 3308189"/>
              <a:gd name="connsiteY29" fmla="*/ 1537765 h 1982774"/>
              <a:gd name="connsiteX30" fmla="*/ 2754283 w 3308189"/>
              <a:gd name="connsiteY30" fmla="*/ 1449097 h 1982774"/>
              <a:gd name="connsiteX31" fmla="*/ 3308189 w 3308189"/>
              <a:gd name="connsiteY31" fmla="*/ 1982774 h 198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308189" h="1982774">
                <a:moveTo>
                  <a:pt x="0" y="1931235"/>
                </a:moveTo>
                <a:cubicBezTo>
                  <a:pt x="89131" y="1930311"/>
                  <a:pt x="178262" y="1929387"/>
                  <a:pt x="227215" y="1914609"/>
                </a:cubicBezTo>
                <a:cubicBezTo>
                  <a:pt x="276168" y="1899831"/>
                  <a:pt x="271549" y="1846260"/>
                  <a:pt x="293716" y="1842566"/>
                </a:cubicBezTo>
                <a:cubicBezTo>
                  <a:pt x="315883" y="1838872"/>
                  <a:pt x="338974" y="1901678"/>
                  <a:pt x="360218" y="1892442"/>
                </a:cubicBezTo>
                <a:cubicBezTo>
                  <a:pt x="381462" y="1883205"/>
                  <a:pt x="396240" y="1790841"/>
                  <a:pt x="421178" y="1787147"/>
                </a:cubicBezTo>
                <a:cubicBezTo>
                  <a:pt x="446116" y="1783452"/>
                  <a:pt x="487680" y="1894289"/>
                  <a:pt x="509847" y="1870275"/>
                </a:cubicBezTo>
                <a:cubicBezTo>
                  <a:pt x="532014" y="1846261"/>
                  <a:pt x="538480" y="1671693"/>
                  <a:pt x="554182" y="1643060"/>
                </a:cubicBezTo>
                <a:cubicBezTo>
                  <a:pt x="569884" y="1614427"/>
                  <a:pt x="586509" y="1717874"/>
                  <a:pt x="604058" y="1698478"/>
                </a:cubicBezTo>
                <a:cubicBezTo>
                  <a:pt x="621607" y="1679082"/>
                  <a:pt x="640080" y="1527606"/>
                  <a:pt x="659476" y="1526682"/>
                </a:cubicBezTo>
                <a:cubicBezTo>
                  <a:pt x="678872" y="1525758"/>
                  <a:pt x="697345" y="1716028"/>
                  <a:pt x="720436" y="1692937"/>
                </a:cubicBezTo>
                <a:cubicBezTo>
                  <a:pt x="743527" y="1669846"/>
                  <a:pt x="762924" y="1420464"/>
                  <a:pt x="798022" y="1388137"/>
                </a:cubicBezTo>
                <a:cubicBezTo>
                  <a:pt x="833120" y="1355810"/>
                  <a:pt x="903316" y="1523911"/>
                  <a:pt x="931025" y="1498973"/>
                </a:cubicBezTo>
                <a:cubicBezTo>
                  <a:pt x="958734" y="1474035"/>
                  <a:pt x="937491" y="1267140"/>
                  <a:pt x="964276" y="1238507"/>
                </a:cubicBezTo>
                <a:cubicBezTo>
                  <a:pt x="991061" y="1209874"/>
                  <a:pt x="1067723" y="1375206"/>
                  <a:pt x="1091738" y="1327177"/>
                </a:cubicBezTo>
                <a:cubicBezTo>
                  <a:pt x="1115753" y="1279148"/>
                  <a:pt x="1087120" y="979890"/>
                  <a:pt x="1108364" y="950333"/>
                </a:cubicBezTo>
                <a:cubicBezTo>
                  <a:pt x="1129608" y="920776"/>
                  <a:pt x="1197033" y="1171082"/>
                  <a:pt x="1219200" y="1149838"/>
                </a:cubicBezTo>
                <a:cubicBezTo>
                  <a:pt x="1241367" y="1128594"/>
                  <a:pt x="1219200" y="834878"/>
                  <a:pt x="1241367" y="822871"/>
                </a:cubicBezTo>
                <a:cubicBezTo>
                  <a:pt x="1263534" y="810864"/>
                  <a:pt x="1332808" y="1119359"/>
                  <a:pt x="1352204" y="1077795"/>
                </a:cubicBezTo>
                <a:cubicBezTo>
                  <a:pt x="1371600" y="1036231"/>
                  <a:pt x="1333731" y="609511"/>
                  <a:pt x="1357745" y="573489"/>
                </a:cubicBezTo>
                <a:cubicBezTo>
                  <a:pt x="1381759" y="537467"/>
                  <a:pt x="1475971" y="884755"/>
                  <a:pt x="1496291" y="861664"/>
                </a:cubicBezTo>
                <a:cubicBezTo>
                  <a:pt x="1516611" y="838573"/>
                  <a:pt x="1463963" y="474660"/>
                  <a:pt x="1479665" y="434944"/>
                </a:cubicBezTo>
                <a:cubicBezTo>
                  <a:pt x="1495367" y="395228"/>
                  <a:pt x="1556327" y="658464"/>
                  <a:pt x="1590502" y="623366"/>
                </a:cubicBezTo>
                <a:cubicBezTo>
                  <a:pt x="1624677" y="588268"/>
                  <a:pt x="1567411" y="29467"/>
                  <a:pt x="1684713" y="224355"/>
                </a:cubicBezTo>
                <a:cubicBezTo>
                  <a:pt x="1802015" y="419243"/>
                  <a:pt x="1841731" y="168936"/>
                  <a:pt x="1895302" y="196645"/>
                </a:cubicBezTo>
                <a:cubicBezTo>
                  <a:pt x="1948873" y="224354"/>
                  <a:pt x="1955338" y="422936"/>
                  <a:pt x="2006138" y="390609"/>
                </a:cubicBezTo>
                <a:cubicBezTo>
                  <a:pt x="2056938" y="358282"/>
                  <a:pt x="2159462" y="-36111"/>
                  <a:pt x="2200102" y="2682"/>
                </a:cubicBezTo>
                <a:cubicBezTo>
                  <a:pt x="2240742" y="41475"/>
                  <a:pt x="2219498" y="422937"/>
                  <a:pt x="2249978" y="623366"/>
                </a:cubicBezTo>
                <a:cubicBezTo>
                  <a:pt x="2280458" y="823795"/>
                  <a:pt x="2334953" y="1107351"/>
                  <a:pt x="2382982" y="1205256"/>
                </a:cubicBezTo>
                <a:cubicBezTo>
                  <a:pt x="2431011" y="1303162"/>
                  <a:pt x="2498437" y="1155381"/>
                  <a:pt x="2538153" y="1210799"/>
                </a:cubicBezTo>
                <a:cubicBezTo>
                  <a:pt x="2577869" y="1266217"/>
                  <a:pt x="2585258" y="1498049"/>
                  <a:pt x="2621280" y="1537765"/>
                </a:cubicBezTo>
                <a:cubicBezTo>
                  <a:pt x="2657302" y="1577481"/>
                  <a:pt x="2730269" y="1419541"/>
                  <a:pt x="2754283" y="1449097"/>
                </a:cubicBezTo>
                <a:cubicBezTo>
                  <a:pt x="2778297" y="1478653"/>
                  <a:pt x="2877405" y="1873969"/>
                  <a:pt x="3308189" y="198277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8FBE77-BCB3-760E-12AB-6477A775534C}"/>
              </a:ext>
            </a:extLst>
          </p:cNvPr>
          <p:cNvSpPr txBox="1"/>
          <p:nvPr/>
        </p:nvSpPr>
        <p:spPr>
          <a:xfrm>
            <a:off x="1524002" y="106957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</a:t>
            </a:r>
            <a:r>
              <a:rPr lang="en-US" b="1" dirty="0"/>
              <a:t>v</a:t>
            </a:r>
            <a:r>
              <a:rPr lang="en-US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A483CB-BCB4-AF63-423D-A620D11CEABD}"/>
              </a:ext>
            </a:extLst>
          </p:cNvPr>
          <p:cNvSpPr txBox="1"/>
          <p:nvPr/>
        </p:nvSpPr>
        <p:spPr>
          <a:xfrm>
            <a:off x="3528880" y="415636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x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A6F803-6FAA-0DBA-28C9-580F41803EB8}"/>
              </a:ext>
            </a:extLst>
          </p:cNvPr>
          <p:cNvSpPr txBox="1"/>
          <p:nvPr/>
        </p:nvSpPr>
        <p:spPr>
          <a:xfrm>
            <a:off x="3074539" y="1731405"/>
            <a:ext cx="5886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Mixing by Landau Damping etc.  vs      Smoothing by Collisions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285965F-ED68-4C55-C6CC-BC1AF3334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672" y="934938"/>
            <a:ext cx="5546711" cy="591941"/>
          </a:xfrm>
          <a:prstGeom prst="rect">
            <a:avLst/>
          </a:prstGeom>
        </p:spPr>
      </p:pic>
      <p:sp>
        <p:nvSpPr>
          <p:cNvPr id="32" name="Right Brace 31">
            <a:extLst>
              <a:ext uri="{FF2B5EF4-FFF2-40B4-BE49-F238E27FC236}">
                <a16:creationId xmlns:a16="http://schemas.microsoft.com/office/drawing/2014/main" id="{5E13707C-7942-5D99-0DEA-BEE78ABCB560}"/>
              </a:ext>
            </a:extLst>
          </p:cNvPr>
          <p:cNvSpPr/>
          <p:nvPr/>
        </p:nvSpPr>
        <p:spPr>
          <a:xfrm rot="5400000">
            <a:off x="3954690" y="759427"/>
            <a:ext cx="183377" cy="16830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A1607D07-4053-0489-8CFD-3F8426A21D89}"/>
              </a:ext>
            </a:extLst>
          </p:cNvPr>
          <p:cNvSpPr/>
          <p:nvPr/>
        </p:nvSpPr>
        <p:spPr>
          <a:xfrm rot="5400000">
            <a:off x="6965236" y="-162530"/>
            <a:ext cx="126951" cy="358334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982E440-9308-A42A-6FA0-577C2D354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312" y="2340208"/>
            <a:ext cx="2488019" cy="5521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B461E3C-5A4B-66CA-A06C-4993894CC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669" y="2671156"/>
            <a:ext cx="303232" cy="17798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0EEC725-CE91-DBF1-9946-3AE46E1B8FE5}"/>
              </a:ext>
            </a:extLst>
          </p:cNvPr>
          <p:cNvCxnSpPr/>
          <p:nvPr/>
        </p:nvCxnSpPr>
        <p:spPr>
          <a:xfrm>
            <a:off x="1490749" y="2931622"/>
            <a:ext cx="23829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FD82B7F-297A-20BD-9CB7-11EA562C243E}"/>
              </a:ext>
            </a:extLst>
          </p:cNvPr>
          <p:cNvCxnSpPr>
            <a:cxnSpLocks/>
          </p:cNvCxnSpPr>
          <p:nvPr/>
        </p:nvCxnSpPr>
        <p:spPr>
          <a:xfrm flipH="1">
            <a:off x="1881447" y="2923304"/>
            <a:ext cx="20781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B8FD8FB-443B-4D16-7F13-B4826398A122}"/>
              </a:ext>
            </a:extLst>
          </p:cNvPr>
          <p:cNvSpPr txBox="1"/>
          <p:nvPr/>
        </p:nvSpPr>
        <p:spPr>
          <a:xfrm>
            <a:off x="7753002" y="245502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769E31-DFC4-6D32-9C50-29B317C10038}"/>
              </a:ext>
            </a:extLst>
          </p:cNvPr>
          <p:cNvSpPr txBox="1"/>
          <p:nvPr/>
        </p:nvSpPr>
        <p:spPr>
          <a:xfrm>
            <a:off x="4762439" y="3125585"/>
            <a:ext cx="3953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Number of points in 3D velocity space N</a:t>
            </a:r>
            <a:r>
              <a:rPr lang="en-US" sz="1600" i="1" baseline="-25000" dirty="0"/>
              <a:t>v</a:t>
            </a:r>
            <a:endParaRPr lang="en-US" sz="1600" i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08EA5E-1FCB-48FD-916B-D59780AA2E99}"/>
              </a:ext>
            </a:extLst>
          </p:cNvPr>
          <p:cNvSpPr txBox="1"/>
          <p:nvPr/>
        </p:nvSpPr>
        <p:spPr>
          <a:xfrm>
            <a:off x="232764" y="4621876"/>
            <a:ext cx="720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crude treatment here see Alex’s work on velocity space cascades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CCA16C5-3220-6197-DC07-AC8A660B0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424" y="3610844"/>
            <a:ext cx="2487573" cy="54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3850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3981E66A1ADD45AF5D6C21BAAC6099" ma:contentTypeVersion="18" ma:contentTypeDescription="Create a new document." ma:contentTypeScope="" ma:versionID="21fa911814de934c8077f1d13b6b489a">
  <xsd:schema xmlns:xsd="http://www.w3.org/2001/XMLSchema" xmlns:xs="http://www.w3.org/2001/XMLSchema" xmlns:p="http://schemas.microsoft.com/office/2006/metadata/properties" xmlns:ns2="b4baaa3a-dda2-4b77-858c-255118df97b8" xmlns:ns3="1dcfbbfc-d9a6-4cad-9312-10ab93eda3b9" targetNamespace="http://schemas.microsoft.com/office/2006/metadata/properties" ma:root="true" ma:fieldsID="59b161ee2ab09665c31579341b570dd4" ns2:_="" ns3:_="">
    <xsd:import namespace="b4baaa3a-dda2-4b77-858c-255118df97b8"/>
    <xsd:import namespace="1dcfbbfc-d9a6-4cad-9312-10ab93eda3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aaa3a-dda2-4b77-858c-255118df97b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c94802-b958-4339-be75-425df3610ccd}" ma:internalName="TaxCatchAll" ma:showField="CatchAllData" ma:web="b4baaa3a-dda2-4b77-858c-255118df97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cfbbfc-d9a6-4cad-9312-10ab93eda3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baaa3a-dda2-4b77-858c-255118df97b8" xsi:nil="true"/>
    <lcf76f155ced4ddcb4097134ff3c332f xmlns="1dcfbbfc-d9a6-4cad-9312-10ab93eda3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037F87-26A8-46D2-A24C-CB02A7399CF3}"/>
</file>

<file path=customXml/itemProps2.xml><?xml version="1.0" encoding="utf-8"?>
<ds:datastoreItem xmlns:ds="http://schemas.openxmlformats.org/officeDocument/2006/customXml" ds:itemID="{67193FCC-1CEF-432D-AA6A-F36616DC2993}"/>
</file>

<file path=customXml/itemProps3.xml><?xml version="1.0" encoding="utf-8"?>
<ds:datastoreItem xmlns:ds="http://schemas.openxmlformats.org/officeDocument/2006/customXml" ds:itemID="{FE82BC22-0BB5-4699-ACC4-9E6CB99433C5}"/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30886</TotalTime>
  <Words>1194</Words>
  <Application>Microsoft Macintosh PowerPoint</Application>
  <PresentationFormat>On-screen Show (16:9)</PresentationFormat>
  <Paragraphs>390</Paragraphs>
  <Slides>26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Times New Roman</vt:lpstr>
      <vt:lpstr>Georgia</vt:lpstr>
      <vt:lpstr>Wingdings</vt:lpstr>
      <vt:lpstr>Roboto Slab</vt:lpstr>
      <vt:lpstr>ＭＳ Ｐゴシック</vt:lpstr>
      <vt:lpstr>Arial</vt:lpstr>
      <vt:lpstr>Calibri</vt:lpstr>
      <vt:lpstr>Default Theme</vt:lpstr>
      <vt:lpstr>Multiscale Fusion Plasmas and AI Steve Cowley, Toby Atkins  Princeton Plasma Physics Lab.  2025 Thanks to Bill Dorland, Nuno Loureiro, Greg Hammett, Alex Schekochihin …….</vt:lpstr>
      <vt:lpstr>What do we need to know? – Mostly large scale-evolution. </vt:lpstr>
      <vt:lpstr>Basic Equations</vt:lpstr>
      <vt:lpstr>Nested flux surfaces – almost.</vt:lpstr>
      <vt:lpstr>PowerPoint Presentation</vt:lpstr>
      <vt:lpstr>PowerPoint Presentation</vt:lpstr>
      <vt:lpstr>PowerPoint Presentation</vt:lpstr>
      <vt:lpstr>And beneath that…electron scales!</vt:lpstr>
      <vt:lpstr>Resolution in Velocity Space?</vt:lpstr>
      <vt:lpstr>PowerPoint Presentation</vt:lpstr>
      <vt:lpstr>Ring Average – Gyro-kinetics</vt:lpstr>
      <vt:lpstr>Flux Tube -- Minimum Simulation Volume</vt:lpstr>
      <vt:lpstr>Slow Evolution of the Mean fields and F(r, v, t) – Multiscale. </vt:lpstr>
      <vt:lpstr>It works. Comparison with experiment – Wendelstein 7X</vt:lpstr>
      <vt:lpstr>AI Replacement. </vt:lpstr>
      <vt:lpstr>Conclusion – sort of. </vt:lpstr>
      <vt:lpstr>Ion Temperature Gradient Instability. Cartoon physics – just a flavour.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 X B drift – ion in magnetic and electric fields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Steven Cowley</cp:lastModifiedBy>
  <cp:revision>994</cp:revision>
  <cp:lastPrinted>2020-09-15T12:33:17Z</cp:lastPrinted>
  <dcterms:created xsi:type="dcterms:W3CDTF">2020-06-11T16:38:14Z</dcterms:created>
  <dcterms:modified xsi:type="dcterms:W3CDTF">2026-01-04T16:52:31Z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0x010100E63981E66A1ADD45AF5D6C21BAAC6099</vt:lpwstr>
  </property>
</Properties>
</file>