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image38.jpg" ContentType="image/png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6" r:id="rId4"/>
  </p:sldMasterIdLst>
  <p:notesMasterIdLst>
    <p:notesMasterId r:id="rId46"/>
  </p:notesMasterIdLst>
  <p:handoutMasterIdLst>
    <p:handoutMasterId r:id="rId47"/>
  </p:handoutMasterIdLst>
  <p:sldIdLst>
    <p:sldId id="314" r:id="rId5"/>
    <p:sldId id="366" r:id="rId6"/>
    <p:sldId id="367" r:id="rId7"/>
    <p:sldId id="334" r:id="rId8"/>
    <p:sldId id="333" r:id="rId9"/>
    <p:sldId id="332" r:id="rId10"/>
    <p:sldId id="339" r:id="rId11"/>
    <p:sldId id="343" r:id="rId12"/>
    <p:sldId id="317" r:id="rId13"/>
    <p:sldId id="326" r:id="rId14"/>
    <p:sldId id="341" r:id="rId15"/>
    <p:sldId id="338" r:id="rId16"/>
    <p:sldId id="323" r:id="rId17"/>
    <p:sldId id="342" r:id="rId18"/>
    <p:sldId id="344" r:id="rId19"/>
    <p:sldId id="345" r:id="rId20"/>
    <p:sldId id="328" r:id="rId21"/>
    <p:sldId id="331" r:id="rId22"/>
    <p:sldId id="330" r:id="rId23"/>
    <p:sldId id="329" r:id="rId24"/>
    <p:sldId id="350" r:id="rId25"/>
    <p:sldId id="349" r:id="rId26"/>
    <p:sldId id="335" r:id="rId27"/>
    <p:sldId id="348" r:id="rId28"/>
    <p:sldId id="346" r:id="rId29"/>
    <p:sldId id="368" r:id="rId30"/>
    <p:sldId id="351" r:id="rId31"/>
    <p:sldId id="352" r:id="rId32"/>
    <p:sldId id="356" r:id="rId33"/>
    <p:sldId id="355" r:id="rId34"/>
    <p:sldId id="337" r:id="rId35"/>
    <p:sldId id="358" r:id="rId36"/>
    <p:sldId id="354" r:id="rId37"/>
    <p:sldId id="359" r:id="rId38"/>
    <p:sldId id="363" r:id="rId39"/>
    <p:sldId id="362" r:id="rId40"/>
    <p:sldId id="357" r:id="rId41"/>
    <p:sldId id="364" r:id="rId42"/>
    <p:sldId id="360" r:id="rId43"/>
    <p:sldId id="361" r:id="rId44"/>
    <p:sldId id="318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0000"/>
    <a:srgbClr val="E9E6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5" autoAdjust="0"/>
    <p:restoredTop sz="95388" autoAdjust="0"/>
  </p:normalViewPr>
  <p:slideViewPr>
    <p:cSldViewPr snapToGrid="0">
      <p:cViewPr varScale="1">
        <p:scale>
          <a:sx n="70" d="100"/>
          <a:sy n="70" d="100"/>
        </p:scale>
        <p:origin x="728" y="52"/>
      </p:cViewPr>
      <p:guideLst>
        <p:guide orient="horz" pos="3360"/>
        <p:guide pos="3840"/>
      </p:guideLst>
    </p:cSldViewPr>
  </p:slideViewPr>
  <p:outlineViewPr>
    <p:cViewPr>
      <p:scale>
        <a:sx n="33" d="100"/>
        <a:sy n="33" d="100"/>
      </p:scale>
      <p:origin x="0" y="-1267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3480" y="5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handoutMaster" Target="handoutMasters/handoutMaster1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commentAuthors" Target="commentAuthors.xml"/><Relationship Id="rId8" Type="http://schemas.openxmlformats.org/officeDocument/2006/relationships/slide" Target="slides/slide4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shnu Varma R Vejayan" userId="22566fc8-59b4-42d6-8cc3-3639560e358d" providerId="ADAL" clId="{2D3307FA-E616-4402-9343-6B2D2EFCE53B}"/>
    <pc:docChg chg="undo custSel addSld delSld modSld sldOrd">
      <pc:chgData name="Vishnu Varma R Vejayan" userId="22566fc8-59b4-42d6-8cc3-3639560e358d" providerId="ADAL" clId="{2D3307FA-E616-4402-9343-6B2D2EFCE53B}" dt="2026-07-27T14:11:31.170" v="12812" actId="47"/>
      <pc:docMkLst>
        <pc:docMk/>
      </pc:docMkLst>
      <pc:sldChg chg="addSp delSp modSp del mod">
        <pc:chgData name="Vishnu Varma R Vejayan" userId="22566fc8-59b4-42d6-8cc3-3639560e358d" providerId="ADAL" clId="{2D3307FA-E616-4402-9343-6B2D2EFCE53B}" dt="2026-07-27T14:11:31.170" v="12812" actId="47"/>
        <pc:sldMkLst>
          <pc:docMk/>
          <pc:sldMk cId="769932640" sldId="309"/>
        </pc:sldMkLst>
      </pc:sldChg>
      <pc:sldChg chg="modSp mod">
        <pc:chgData name="Vishnu Varma R Vejayan" userId="22566fc8-59b4-42d6-8cc3-3639560e358d" providerId="ADAL" clId="{2D3307FA-E616-4402-9343-6B2D2EFCE53B}" dt="2026-07-27T10:12:20.583" v="12811" actId="1076"/>
        <pc:sldMkLst>
          <pc:docMk/>
          <pc:sldMk cId="2945390068" sldId="314"/>
        </pc:sldMkLst>
        <pc:spChg chg="mod">
          <ac:chgData name="Vishnu Varma R Vejayan" userId="22566fc8-59b4-42d6-8cc3-3639560e358d" providerId="ADAL" clId="{2D3307FA-E616-4402-9343-6B2D2EFCE53B}" dt="2026-07-27T10:12:20.583" v="12811" actId="1076"/>
          <ac:spMkLst>
            <pc:docMk/>
            <pc:sldMk cId="2945390068" sldId="314"/>
            <ac:spMk id="2" creationId="{35440D96-BFFB-05BD-30ED-0352500CD058}"/>
          </ac:spMkLst>
        </pc:spChg>
      </pc:sldChg>
      <pc:sldChg chg="addSp delSp modSp mod">
        <pc:chgData name="Vishnu Varma R Vejayan" userId="22566fc8-59b4-42d6-8cc3-3639560e358d" providerId="ADAL" clId="{2D3307FA-E616-4402-9343-6B2D2EFCE53B}" dt="2026-07-25T19:45:33.631" v="12789" actId="478"/>
        <pc:sldMkLst>
          <pc:docMk/>
          <pc:sldMk cId="56176599" sldId="317"/>
        </pc:sldMkLst>
        <pc:spChg chg="add mod">
          <ac:chgData name="Vishnu Varma R Vejayan" userId="22566fc8-59b4-42d6-8cc3-3639560e358d" providerId="ADAL" clId="{2D3307FA-E616-4402-9343-6B2D2EFCE53B}" dt="2026-07-25T19:45:33.631" v="12789" actId="478"/>
          <ac:spMkLst>
            <pc:docMk/>
            <pc:sldMk cId="56176599" sldId="317"/>
            <ac:spMk id="3" creationId="{E1012FA0-6183-2C03-8DB7-E7B39453FC5A}"/>
          </ac:spMkLst>
        </pc:spChg>
      </pc:sldChg>
      <pc:sldChg chg="addSp modSp mod">
        <pc:chgData name="Vishnu Varma R Vejayan" userId="22566fc8-59b4-42d6-8cc3-3639560e358d" providerId="ADAL" clId="{2D3307FA-E616-4402-9343-6B2D2EFCE53B}" dt="2026-07-20T15:42:21.090" v="12770" actId="1076"/>
        <pc:sldMkLst>
          <pc:docMk/>
          <pc:sldMk cId="412000632" sldId="318"/>
        </pc:sldMkLst>
        <pc:spChg chg="mod">
          <ac:chgData name="Vishnu Varma R Vejayan" userId="22566fc8-59b4-42d6-8cc3-3639560e358d" providerId="ADAL" clId="{2D3307FA-E616-4402-9343-6B2D2EFCE53B}" dt="2026-07-20T15:42:21.090" v="12770" actId="1076"/>
          <ac:spMkLst>
            <pc:docMk/>
            <pc:sldMk cId="412000632" sldId="318"/>
            <ac:spMk id="2" creationId="{018E4F0B-A6EB-861C-1C34-CAA9BDE47858}"/>
          </ac:spMkLst>
        </pc:spChg>
        <pc:spChg chg="mod">
          <ac:chgData name="Vishnu Varma R Vejayan" userId="22566fc8-59b4-42d6-8cc3-3639560e358d" providerId="ADAL" clId="{2D3307FA-E616-4402-9343-6B2D2EFCE53B}" dt="2026-07-20T15:42:17.091" v="12769" actId="27636"/>
          <ac:spMkLst>
            <pc:docMk/>
            <pc:sldMk cId="412000632" sldId="318"/>
            <ac:spMk id="3" creationId="{59F97739-E0DF-24F3-7886-013A799A52C3}"/>
          </ac:spMkLst>
        </pc:spChg>
        <pc:picChg chg="add mod">
          <ac:chgData name="Vishnu Varma R Vejayan" userId="22566fc8-59b4-42d6-8cc3-3639560e358d" providerId="ADAL" clId="{2D3307FA-E616-4402-9343-6B2D2EFCE53B}" dt="2026-06-30T12:10:18.529" v="12112" actId="1076"/>
          <ac:picMkLst>
            <pc:docMk/>
            <pc:sldMk cId="412000632" sldId="318"/>
            <ac:picMk id="5" creationId="{C25C9E6F-5E95-8ED5-C19B-3028DD240B8F}"/>
          </ac:picMkLst>
        </pc:picChg>
        <pc:picChg chg="add mod">
          <ac:chgData name="Vishnu Varma R Vejayan" userId="22566fc8-59b4-42d6-8cc3-3639560e358d" providerId="ADAL" clId="{2D3307FA-E616-4402-9343-6B2D2EFCE53B}" dt="2026-06-30T12:10:25.481" v="12113" actId="1076"/>
          <ac:picMkLst>
            <pc:docMk/>
            <pc:sldMk cId="412000632" sldId="318"/>
            <ac:picMk id="6" creationId="{2549B17C-A0D8-64B3-737F-9F0FD6A4023E}"/>
          </ac:picMkLst>
        </pc:picChg>
      </pc:sldChg>
      <pc:sldChg chg="addSp delSp modSp mod ord">
        <pc:chgData name="Vishnu Varma R Vejayan" userId="22566fc8-59b4-42d6-8cc3-3639560e358d" providerId="ADAL" clId="{2D3307FA-E616-4402-9343-6B2D2EFCE53B}" dt="2026-06-29T13:18:04.815" v="7331" actId="478"/>
        <pc:sldMkLst>
          <pc:docMk/>
          <pc:sldMk cId="2149261472" sldId="323"/>
        </pc:sldMkLst>
      </pc:sldChg>
      <pc:sldChg chg="addSp delSp modSp add mod ord">
        <pc:chgData name="Vishnu Varma R Vejayan" userId="22566fc8-59b4-42d6-8cc3-3639560e358d" providerId="ADAL" clId="{2D3307FA-E616-4402-9343-6B2D2EFCE53B}" dt="2026-06-29T12:47:22.252" v="6468" actId="20577"/>
        <pc:sldMkLst>
          <pc:docMk/>
          <pc:sldMk cId="1408032929" sldId="328"/>
        </pc:sldMkLst>
        <pc:spChg chg="add mod">
          <ac:chgData name="Vishnu Varma R Vejayan" userId="22566fc8-59b4-42d6-8cc3-3639560e358d" providerId="ADAL" clId="{2D3307FA-E616-4402-9343-6B2D2EFCE53B}" dt="2026-06-29T12:39:56.784" v="6095" actId="1076"/>
          <ac:spMkLst>
            <pc:docMk/>
            <pc:sldMk cId="1408032929" sldId="328"/>
            <ac:spMk id="2" creationId="{F90B7CC8-4402-E5A6-5DE1-D31A35089312}"/>
          </ac:spMkLst>
        </pc:spChg>
        <pc:spChg chg="add mod">
          <ac:chgData name="Vishnu Varma R Vejayan" userId="22566fc8-59b4-42d6-8cc3-3639560e358d" providerId="ADAL" clId="{2D3307FA-E616-4402-9343-6B2D2EFCE53B}" dt="2026-06-29T12:38:31.095" v="6081" actId="1076"/>
          <ac:spMkLst>
            <pc:docMk/>
            <pc:sldMk cId="1408032929" sldId="328"/>
            <ac:spMk id="3" creationId="{F1064AAE-B613-208B-CB0F-153450716AC2}"/>
          </ac:spMkLst>
        </pc:spChg>
        <pc:spChg chg="add mod">
          <ac:chgData name="Vishnu Varma R Vejayan" userId="22566fc8-59b4-42d6-8cc3-3639560e358d" providerId="ADAL" clId="{2D3307FA-E616-4402-9343-6B2D2EFCE53B}" dt="2026-06-29T12:38:31.095" v="6081" actId="1076"/>
          <ac:spMkLst>
            <pc:docMk/>
            <pc:sldMk cId="1408032929" sldId="328"/>
            <ac:spMk id="5" creationId="{A6DECAD5-6D2E-3194-0A3C-2FFA556E15A4}"/>
          </ac:spMkLst>
        </pc:spChg>
        <pc:spChg chg="add mod">
          <ac:chgData name="Vishnu Varma R Vejayan" userId="22566fc8-59b4-42d6-8cc3-3639560e358d" providerId="ADAL" clId="{2D3307FA-E616-4402-9343-6B2D2EFCE53B}" dt="2026-06-29T12:38:31.095" v="6081" actId="1076"/>
          <ac:spMkLst>
            <pc:docMk/>
            <pc:sldMk cId="1408032929" sldId="328"/>
            <ac:spMk id="6" creationId="{CB5C238F-7E2F-D3C1-125F-AD2673843FA9}"/>
          </ac:spMkLst>
        </pc:spChg>
        <pc:spChg chg="add del mod">
          <ac:chgData name="Vishnu Varma R Vejayan" userId="22566fc8-59b4-42d6-8cc3-3639560e358d" providerId="ADAL" clId="{2D3307FA-E616-4402-9343-6B2D2EFCE53B}" dt="2026-06-29T12:20:54.783" v="5854" actId="1076"/>
          <ac:spMkLst>
            <pc:docMk/>
            <pc:sldMk cId="1408032929" sldId="328"/>
            <ac:spMk id="11" creationId="{3ADD1ACC-C4CA-9B2D-8FC8-8429AB9F9F7D}"/>
          </ac:spMkLst>
        </pc:spChg>
        <pc:spChg chg="add mod">
          <ac:chgData name="Vishnu Varma R Vejayan" userId="22566fc8-59b4-42d6-8cc3-3639560e358d" providerId="ADAL" clId="{2D3307FA-E616-4402-9343-6B2D2EFCE53B}" dt="2026-06-29T12:47:22.252" v="6468" actId="20577"/>
          <ac:spMkLst>
            <pc:docMk/>
            <pc:sldMk cId="1408032929" sldId="328"/>
            <ac:spMk id="14" creationId="{3AAF5A16-A5B7-6EF0-2746-7108E2215C8A}"/>
          </ac:spMkLst>
        </pc:spChg>
        <pc:picChg chg="add mod">
          <ac:chgData name="Vishnu Varma R Vejayan" userId="22566fc8-59b4-42d6-8cc3-3639560e358d" providerId="ADAL" clId="{2D3307FA-E616-4402-9343-6B2D2EFCE53B}" dt="2026-06-29T12:45:54.366" v="6234" actId="1076"/>
          <ac:picMkLst>
            <pc:docMk/>
            <pc:sldMk cId="1408032929" sldId="328"/>
            <ac:picMk id="10" creationId="{E3F6FACC-5E06-526D-76BC-4C7B580F9AA6}"/>
          </ac:picMkLst>
        </pc:picChg>
      </pc:sldChg>
      <pc:sldChg chg="addSp modSp add mod ord">
        <pc:chgData name="Vishnu Varma R Vejayan" userId="22566fc8-59b4-42d6-8cc3-3639560e358d" providerId="ADAL" clId="{2D3307FA-E616-4402-9343-6B2D2EFCE53B}" dt="2026-06-29T12:57:29.686" v="6936" actId="1076"/>
        <pc:sldMkLst>
          <pc:docMk/>
          <pc:sldMk cId="4230222645" sldId="329"/>
        </pc:sldMkLst>
        <pc:spChg chg="add mod">
          <ac:chgData name="Vishnu Varma R Vejayan" userId="22566fc8-59b4-42d6-8cc3-3639560e358d" providerId="ADAL" clId="{2D3307FA-E616-4402-9343-6B2D2EFCE53B}" dt="2026-06-29T12:39:39.484" v="6093" actId="1076"/>
          <ac:spMkLst>
            <pc:docMk/>
            <pc:sldMk cId="4230222645" sldId="329"/>
            <ac:spMk id="5" creationId="{4339F454-9E8C-5539-477E-65DA75BFB429}"/>
          </ac:spMkLst>
        </pc:spChg>
        <pc:spChg chg="add mod">
          <ac:chgData name="Vishnu Varma R Vejayan" userId="22566fc8-59b4-42d6-8cc3-3639560e358d" providerId="ADAL" clId="{2D3307FA-E616-4402-9343-6B2D2EFCE53B}" dt="2026-06-29T12:39:13.252" v="6088" actId="1076"/>
          <ac:spMkLst>
            <pc:docMk/>
            <pc:sldMk cId="4230222645" sldId="329"/>
            <ac:spMk id="6" creationId="{55BCA2D3-871C-10CC-A9CC-4ABF20D5EE52}"/>
          </ac:spMkLst>
        </pc:spChg>
        <pc:spChg chg="add mod">
          <ac:chgData name="Vishnu Varma R Vejayan" userId="22566fc8-59b4-42d6-8cc3-3639560e358d" providerId="ADAL" clId="{2D3307FA-E616-4402-9343-6B2D2EFCE53B}" dt="2026-06-29T12:57:29.686" v="6936" actId="1076"/>
          <ac:spMkLst>
            <pc:docMk/>
            <pc:sldMk cId="4230222645" sldId="329"/>
            <ac:spMk id="7" creationId="{3005C2FA-DDEF-19B9-04FA-55CB24E2F414}"/>
          </ac:spMkLst>
        </pc:spChg>
      </pc:sldChg>
      <pc:sldChg chg="addSp delSp modSp add mod ord">
        <pc:chgData name="Vishnu Varma R Vejayan" userId="22566fc8-59b4-42d6-8cc3-3639560e358d" providerId="ADAL" clId="{2D3307FA-E616-4402-9343-6B2D2EFCE53B}" dt="2026-06-29T12:54:48.130" v="6732" actId="20577"/>
        <pc:sldMkLst>
          <pc:docMk/>
          <pc:sldMk cId="591111473" sldId="330"/>
        </pc:sldMkLst>
        <pc:spChg chg="add mod">
          <ac:chgData name="Vishnu Varma R Vejayan" userId="22566fc8-59b4-42d6-8cc3-3639560e358d" providerId="ADAL" clId="{2D3307FA-E616-4402-9343-6B2D2EFCE53B}" dt="2026-06-29T12:52:01.797" v="6481" actId="1076"/>
          <ac:spMkLst>
            <pc:docMk/>
            <pc:sldMk cId="591111473" sldId="330"/>
            <ac:spMk id="4" creationId="{3155FD1E-ECE0-6F37-7CD6-D5FD8AEB964F}"/>
          </ac:spMkLst>
        </pc:spChg>
        <pc:spChg chg="add mod">
          <ac:chgData name="Vishnu Varma R Vejayan" userId="22566fc8-59b4-42d6-8cc3-3639560e358d" providerId="ADAL" clId="{2D3307FA-E616-4402-9343-6B2D2EFCE53B}" dt="2026-06-29T12:39:06.416" v="6087" actId="1076"/>
          <ac:spMkLst>
            <pc:docMk/>
            <pc:sldMk cId="591111473" sldId="330"/>
            <ac:spMk id="5" creationId="{8F55AF9C-52E3-29E2-8C9A-D84113B56E94}"/>
          </ac:spMkLst>
        </pc:spChg>
        <pc:spChg chg="add mod">
          <ac:chgData name="Vishnu Varma R Vejayan" userId="22566fc8-59b4-42d6-8cc3-3639560e358d" providerId="ADAL" clId="{2D3307FA-E616-4402-9343-6B2D2EFCE53B}" dt="2026-06-29T12:39:06.416" v="6087" actId="1076"/>
          <ac:spMkLst>
            <pc:docMk/>
            <pc:sldMk cId="591111473" sldId="330"/>
            <ac:spMk id="6" creationId="{FCED926D-C7C4-82A1-6359-9C5B13DD3640}"/>
          </ac:spMkLst>
        </pc:spChg>
        <pc:spChg chg="add mod">
          <ac:chgData name="Vishnu Varma R Vejayan" userId="22566fc8-59b4-42d6-8cc3-3639560e358d" providerId="ADAL" clId="{2D3307FA-E616-4402-9343-6B2D2EFCE53B}" dt="2026-06-29T12:39:06.416" v="6087" actId="1076"/>
          <ac:spMkLst>
            <pc:docMk/>
            <pc:sldMk cId="591111473" sldId="330"/>
            <ac:spMk id="7" creationId="{A2A10252-7B0A-8E77-194E-DF83A1BA7AC8}"/>
          </ac:spMkLst>
        </pc:spChg>
        <pc:spChg chg="add mod">
          <ac:chgData name="Vishnu Varma R Vejayan" userId="22566fc8-59b4-42d6-8cc3-3639560e358d" providerId="ADAL" clId="{2D3307FA-E616-4402-9343-6B2D2EFCE53B}" dt="2026-06-29T12:39:06.416" v="6087" actId="1076"/>
          <ac:spMkLst>
            <pc:docMk/>
            <pc:sldMk cId="591111473" sldId="330"/>
            <ac:spMk id="9" creationId="{A22AD072-D836-4328-7705-5199F4108EFA}"/>
          </ac:spMkLst>
        </pc:spChg>
        <pc:spChg chg="mod">
          <ac:chgData name="Vishnu Varma R Vejayan" userId="22566fc8-59b4-42d6-8cc3-3639560e358d" providerId="ADAL" clId="{2D3307FA-E616-4402-9343-6B2D2EFCE53B}" dt="2026-06-29T12:38:54.789" v="6086" actId="1076"/>
          <ac:spMkLst>
            <pc:docMk/>
            <pc:sldMk cId="591111473" sldId="330"/>
            <ac:spMk id="11" creationId="{03CA4D27-713B-3112-6415-DA2C2E7FD6A8}"/>
          </ac:spMkLst>
        </pc:spChg>
        <pc:spChg chg="add mod">
          <ac:chgData name="Vishnu Varma R Vejayan" userId="22566fc8-59b4-42d6-8cc3-3639560e358d" providerId="ADAL" clId="{2D3307FA-E616-4402-9343-6B2D2EFCE53B}" dt="2026-06-29T12:54:48.130" v="6732" actId="20577"/>
          <ac:spMkLst>
            <pc:docMk/>
            <pc:sldMk cId="591111473" sldId="330"/>
            <ac:spMk id="18" creationId="{2A351532-F9AF-922E-9D61-5FFD7504F132}"/>
          </ac:spMkLst>
        </pc:spChg>
        <pc:picChg chg="add mod">
          <ac:chgData name="Vishnu Varma R Vejayan" userId="22566fc8-59b4-42d6-8cc3-3639560e358d" providerId="ADAL" clId="{2D3307FA-E616-4402-9343-6B2D2EFCE53B}" dt="2026-06-29T12:51:46.421" v="6477" actId="1076"/>
          <ac:picMkLst>
            <pc:docMk/>
            <pc:sldMk cId="591111473" sldId="330"/>
            <ac:picMk id="14" creationId="{721F5252-5A31-32F1-890D-69F3E175055C}"/>
          </ac:picMkLst>
        </pc:picChg>
        <pc:picChg chg="add mod">
          <ac:chgData name="Vishnu Varma R Vejayan" userId="22566fc8-59b4-42d6-8cc3-3639560e358d" providerId="ADAL" clId="{2D3307FA-E616-4402-9343-6B2D2EFCE53B}" dt="2026-06-29T12:51:55.896" v="6480" actId="1076"/>
          <ac:picMkLst>
            <pc:docMk/>
            <pc:sldMk cId="591111473" sldId="330"/>
            <ac:picMk id="17" creationId="{3ABE2F09-99AB-D76C-8C86-B02EAFD45DC1}"/>
          </ac:picMkLst>
        </pc:picChg>
      </pc:sldChg>
      <pc:sldChg chg="addSp delSp modSp add mod ord">
        <pc:chgData name="Vishnu Varma R Vejayan" userId="22566fc8-59b4-42d6-8cc3-3639560e358d" providerId="ADAL" clId="{2D3307FA-E616-4402-9343-6B2D2EFCE53B}" dt="2026-06-29T12:44:38.732" v="6233" actId="1076"/>
        <pc:sldMkLst>
          <pc:docMk/>
          <pc:sldMk cId="639976440" sldId="331"/>
        </pc:sldMkLst>
        <pc:spChg chg="add mod">
          <ac:chgData name="Vishnu Varma R Vejayan" userId="22566fc8-59b4-42d6-8cc3-3639560e358d" providerId="ADAL" clId="{2D3307FA-E616-4402-9343-6B2D2EFCE53B}" dt="2026-06-29T12:44:38.732" v="6233" actId="1076"/>
          <ac:spMkLst>
            <pc:docMk/>
            <pc:sldMk cId="639976440" sldId="331"/>
            <ac:spMk id="3" creationId="{B52EFB89-C5AA-7539-2803-906C46FB9F3C}"/>
          </ac:spMkLst>
        </pc:spChg>
        <pc:spChg chg="add mod">
          <ac:chgData name="Vishnu Varma R Vejayan" userId="22566fc8-59b4-42d6-8cc3-3639560e358d" providerId="ADAL" clId="{2D3307FA-E616-4402-9343-6B2D2EFCE53B}" dt="2026-06-29T12:38:37.817" v="6082" actId="1076"/>
          <ac:spMkLst>
            <pc:docMk/>
            <pc:sldMk cId="639976440" sldId="331"/>
            <ac:spMk id="4" creationId="{804AB59A-D0E3-42E5-CD8E-B5DFDDDA9241}"/>
          </ac:spMkLst>
        </pc:spChg>
        <pc:spChg chg="add mod">
          <ac:chgData name="Vishnu Varma R Vejayan" userId="22566fc8-59b4-42d6-8cc3-3639560e358d" providerId="ADAL" clId="{2D3307FA-E616-4402-9343-6B2D2EFCE53B}" dt="2026-06-29T12:38:37.817" v="6082" actId="1076"/>
          <ac:spMkLst>
            <pc:docMk/>
            <pc:sldMk cId="639976440" sldId="331"/>
            <ac:spMk id="5" creationId="{B72C47DF-BC47-802B-33B8-FD31307B5414}"/>
          </ac:spMkLst>
        </pc:spChg>
        <pc:spChg chg="add mod">
          <ac:chgData name="Vishnu Varma R Vejayan" userId="22566fc8-59b4-42d6-8cc3-3639560e358d" providerId="ADAL" clId="{2D3307FA-E616-4402-9343-6B2D2EFCE53B}" dt="2026-06-29T12:44:34.909" v="6232" actId="1076"/>
          <ac:spMkLst>
            <pc:docMk/>
            <pc:sldMk cId="639976440" sldId="331"/>
            <ac:spMk id="9" creationId="{F3174477-8ECB-3407-BC27-95DA7498F042}"/>
          </ac:spMkLst>
        </pc:spChg>
        <pc:spChg chg="add del mod">
          <ac:chgData name="Vishnu Varma R Vejayan" userId="22566fc8-59b4-42d6-8cc3-3639560e358d" providerId="ADAL" clId="{2D3307FA-E616-4402-9343-6B2D2EFCE53B}" dt="2026-06-29T12:40:36.034" v="6100" actId="1076"/>
          <ac:spMkLst>
            <pc:docMk/>
            <pc:sldMk cId="639976440" sldId="331"/>
            <ac:spMk id="11" creationId="{7AFA43BE-2E2F-6762-8719-FDB10A6A3D8B}"/>
          </ac:spMkLst>
        </pc:spChg>
      </pc:sldChg>
      <pc:sldChg chg="addSp delSp modSp new mod ord modClrScheme chgLayout">
        <pc:chgData name="Vishnu Varma R Vejayan" userId="22566fc8-59b4-42d6-8cc3-3639560e358d" providerId="ADAL" clId="{2D3307FA-E616-4402-9343-6B2D2EFCE53B}" dt="2026-06-29T10:17:04.273" v="5079" actId="1076"/>
        <pc:sldMkLst>
          <pc:docMk/>
          <pc:sldMk cId="1338473355" sldId="334"/>
        </pc:sldMkLst>
        <pc:spChg chg="mod">
          <ac:chgData name="Vishnu Varma R Vejayan" userId="22566fc8-59b4-42d6-8cc3-3639560e358d" providerId="ADAL" clId="{2D3307FA-E616-4402-9343-6B2D2EFCE53B}" dt="2026-06-29T10:15:55.534" v="5035" actId="26606"/>
          <ac:spMkLst>
            <pc:docMk/>
            <pc:sldMk cId="1338473355" sldId="334"/>
            <ac:spMk id="5" creationId="{35ECEDAA-0DA2-7C28-8299-76FAF524BB9C}"/>
          </ac:spMkLst>
        </pc:spChg>
        <pc:graphicFrameChg chg="add mod modGraphic">
          <ac:chgData name="Vishnu Varma R Vejayan" userId="22566fc8-59b4-42d6-8cc3-3639560e358d" providerId="ADAL" clId="{2D3307FA-E616-4402-9343-6B2D2EFCE53B}" dt="2026-06-29T10:17:04.273" v="5079" actId="1076"/>
          <ac:graphicFrameMkLst>
            <pc:docMk/>
            <pc:sldMk cId="1338473355" sldId="334"/>
            <ac:graphicFrameMk id="7" creationId="{F7177D24-FD9D-1A61-20C9-21D49983A0BF}"/>
          </ac:graphicFrameMkLst>
        </pc:graphicFrameChg>
      </pc:sldChg>
      <pc:sldChg chg="addSp delSp modSp mod">
        <pc:chgData name="Vishnu Varma R Vejayan" userId="22566fc8-59b4-42d6-8cc3-3639560e358d" providerId="ADAL" clId="{2D3307FA-E616-4402-9343-6B2D2EFCE53B}" dt="2026-07-20T15:37:29.746" v="12331" actId="478"/>
        <pc:sldMkLst>
          <pc:docMk/>
          <pc:sldMk cId="592537841" sldId="335"/>
        </pc:sldMkLst>
        <pc:spChg chg="add mod">
          <ac:chgData name="Vishnu Varma R Vejayan" userId="22566fc8-59b4-42d6-8cc3-3639560e358d" providerId="ADAL" clId="{2D3307FA-E616-4402-9343-6B2D2EFCE53B}" dt="2026-07-20T15:37:29.746" v="12331" actId="478"/>
          <ac:spMkLst>
            <pc:docMk/>
            <pc:sldMk cId="592537841" sldId="335"/>
            <ac:spMk id="3" creationId="{9202F46C-E249-9BCF-B1D8-1D81890990EE}"/>
          </ac:spMkLst>
        </pc:spChg>
      </pc:sldChg>
      <pc:sldChg chg="addSp delSp modSp add mod ord">
        <pc:chgData name="Vishnu Varma R Vejayan" userId="22566fc8-59b4-42d6-8cc3-3639560e358d" providerId="ADAL" clId="{2D3307FA-E616-4402-9343-6B2D2EFCE53B}" dt="2026-07-20T15:39:23.765" v="12428" actId="478"/>
        <pc:sldMkLst>
          <pc:docMk/>
          <pc:sldMk cId="921979668" sldId="337"/>
        </pc:sldMkLst>
        <pc:spChg chg="add mod">
          <ac:chgData name="Vishnu Varma R Vejayan" userId="22566fc8-59b4-42d6-8cc3-3639560e358d" providerId="ADAL" clId="{2D3307FA-E616-4402-9343-6B2D2EFCE53B}" dt="2026-07-20T15:39:23.765" v="12428" actId="478"/>
          <ac:spMkLst>
            <pc:docMk/>
            <pc:sldMk cId="921979668" sldId="337"/>
            <ac:spMk id="3" creationId="{9B424BEC-767F-F6F2-7EC8-00009DA0973E}"/>
          </ac:spMkLst>
        </pc:spChg>
        <pc:picChg chg="add mod ord">
          <ac:chgData name="Vishnu Varma R Vejayan" userId="22566fc8-59b4-42d6-8cc3-3639560e358d" providerId="ADAL" clId="{2D3307FA-E616-4402-9343-6B2D2EFCE53B}" dt="2026-06-29T10:14:18.365" v="5033" actId="931"/>
          <ac:picMkLst>
            <pc:docMk/>
            <pc:sldMk cId="921979668" sldId="337"/>
            <ac:picMk id="4" creationId="{E5F562F7-3C3D-3CE7-7510-9EE422CBDD2B}"/>
          </ac:picMkLst>
        </pc:picChg>
      </pc:sldChg>
      <pc:sldChg chg="addSp delSp modSp new mod modAnim">
        <pc:chgData name="Vishnu Varma R Vejayan" userId="22566fc8-59b4-42d6-8cc3-3639560e358d" providerId="ADAL" clId="{2D3307FA-E616-4402-9343-6B2D2EFCE53B}" dt="2026-07-24T21:36:16.945" v="12781" actId="403"/>
        <pc:sldMkLst>
          <pc:docMk/>
          <pc:sldMk cId="4024575440" sldId="339"/>
        </pc:sldMkLst>
        <pc:spChg chg="add mod">
          <ac:chgData name="Vishnu Varma R Vejayan" userId="22566fc8-59b4-42d6-8cc3-3639560e358d" providerId="ADAL" clId="{2D3307FA-E616-4402-9343-6B2D2EFCE53B}" dt="2026-07-24T21:36:16.945" v="12781" actId="403"/>
          <ac:spMkLst>
            <pc:docMk/>
            <pc:sldMk cId="4024575440" sldId="339"/>
            <ac:spMk id="3" creationId="{75C200CC-2F39-56A5-BD04-A721B7F18F0C}"/>
          </ac:spMkLst>
        </pc:spChg>
      </pc:sldChg>
      <pc:sldChg chg="addSp delSp modSp add mod ord">
        <pc:chgData name="Vishnu Varma R Vejayan" userId="22566fc8-59b4-42d6-8cc3-3639560e358d" providerId="ADAL" clId="{2D3307FA-E616-4402-9343-6B2D2EFCE53B}" dt="2026-06-29T12:40:17.175" v="6098" actId="1076"/>
        <pc:sldMkLst>
          <pc:docMk/>
          <pc:sldMk cId="2201362225" sldId="342"/>
        </pc:sldMkLst>
        <pc:spChg chg="add mod">
          <ac:chgData name="Vishnu Varma R Vejayan" userId="22566fc8-59b4-42d6-8cc3-3639560e358d" providerId="ADAL" clId="{2D3307FA-E616-4402-9343-6B2D2EFCE53B}" dt="2026-06-29T12:40:17.175" v="6098" actId="1076"/>
          <ac:spMkLst>
            <pc:docMk/>
            <pc:sldMk cId="2201362225" sldId="342"/>
            <ac:spMk id="12" creationId="{58C16665-5B25-D818-F73A-0C24FD821752}"/>
          </ac:spMkLst>
        </pc:spChg>
        <pc:spChg chg="add mod">
          <ac:chgData name="Vishnu Varma R Vejayan" userId="22566fc8-59b4-42d6-8cc3-3639560e358d" providerId="ADAL" clId="{2D3307FA-E616-4402-9343-6B2D2EFCE53B}" dt="2026-06-29T11:49:33.656" v="5619" actId="16959"/>
          <ac:spMkLst>
            <pc:docMk/>
            <pc:sldMk cId="2201362225" sldId="342"/>
            <ac:spMk id="13" creationId="{26D98227-EB27-46C0-0317-E01976ED5DE0}"/>
          </ac:spMkLst>
        </pc:spChg>
      </pc:sldChg>
      <pc:sldChg chg="addSp delSp modSp new mod ord modClrScheme modShow chgLayout">
        <pc:chgData name="Vishnu Varma R Vejayan" userId="22566fc8-59b4-42d6-8cc3-3639560e358d" providerId="ADAL" clId="{2D3307FA-E616-4402-9343-6B2D2EFCE53B}" dt="2026-06-30T11:46:33.756" v="12045" actId="729"/>
        <pc:sldMkLst>
          <pc:docMk/>
          <pc:sldMk cId="684224928" sldId="346"/>
        </pc:sldMkLst>
        <pc:spChg chg="mod">
          <ac:chgData name="Vishnu Varma R Vejayan" userId="22566fc8-59b4-42d6-8cc3-3639560e358d" providerId="ADAL" clId="{2D3307FA-E616-4402-9343-6B2D2EFCE53B}" dt="2026-06-29T10:02:27.878" v="4721" actId="26606"/>
          <ac:spMkLst>
            <pc:docMk/>
            <pc:sldMk cId="684224928" sldId="346"/>
            <ac:spMk id="5" creationId="{E318B205-F2D1-53CD-2245-D7776382A996}"/>
          </ac:spMkLst>
        </pc:spChg>
        <pc:spChg chg="add mod">
          <ac:chgData name="Vishnu Varma R Vejayan" userId="22566fc8-59b4-42d6-8cc3-3639560e358d" providerId="ADAL" clId="{2D3307FA-E616-4402-9343-6B2D2EFCE53B}" dt="2026-06-29T10:13:10.178" v="5000" actId="1076"/>
          <ac:spMkLst>
            <pc:docMk/>
            <pc:sldMk cId="684224928" sldId="346"/>
            <ac:spMk id="14" creationId="{88F9C111-EC8A-753F-81AD-7A71BEF1E9E5}"/>
          </ac:spMkLst>
        </pc:spChg>
        <pc:spChg chg="add mod">
          <ac:chgData name="Vishnu Varma R Vejayan" userId="22566fc8-59b4-42d6-8cc3-3639560e358d" providerId="ADAL" clId="{2D3307FA-E616-4402-9343-6B2D2EFCE53B}" dt="2026-06-29T10:47:17.265" v="5599" actId="14100"/>
          <ac:spMkLst>
            <pc:docMk/>
            <pc:sldMk cId="684224928" sldId="346"/>
            <ac:spMk id="19" creationId="{39D64DDF-0916-0A5F-B48A-04DBB6FBF89E}"/>
          </ac:spMkLst>
        </pc:spChg>
        <pc:picChg chg="add mod ord">
          <ac:chgData name="Vishnu Varma R Vejayan" userId="22566fc8-59b4-42d6-8cc3-3639560e358d" providerId="ADAL" clId="{2D3307FA-E616-4402-9343-6B2D2EFCE53B}" dt="2026-06-29T10:11:02.932" v="4999" actId="1076"/>
          <ac:picMkLst>
            <pc:docMk/>
            <pc:sldMk cId="684224928" sldId="346"/>
            <ac:picMk id="9" creationId="{D0664CDE-921F-23F1-7D57-44EADD887E44}"/>
          </ac:picMkLst>
        </pc:picChg>
      </pc:sldChg>
      <pc:sldChg chg="addSp delSp modSp new mod ord">
        <pc:chgData name="Vishnu Varma R Vejayan" userId="22566fc8-59b4-42d6-8cc3-3639560e358d" providerId="ADAL" clId="{2D3307FA-E616-4402-9343-6B2D2EFCE53B}" dt="2026-06-29T10:46:52.499" v="5598"/>
        <pc:sldMkLst>
          <pc:docMk/>
          <pc:sldMk cId="638955977" sldId="348"/>
        </pc:sldMkLst>
        <pc:spChg chg="mod">
          <ac:chgData name="Vishnu Varma R Vejayan" userId="22566fc8-59b4-42d6-8cc3-3639560e358d" providerId="ADAL" clId="{2D3307FA-E616-4402-9343-6B2D2EFCE53B}" dt="2026-06-29T09:48:09.245" v="4354" actId="1076"/>
          <ac:spMkLst>
            <pc:docMk/>
            <pc:sldMk cId="638955977" sldId="348"/>
            <ac:spMk id="2" creationId="{99CCF4B4-AE3F-E4CC-18CD-C87C86BD5CC9}"/>
          </ac:spMkLst>
        </pc:spChg>
        <pc:spChg chg="add mod">
          <ac:chgData name="Vishnu Varma R Vejayan" userId="22566fc8-59b4-42d6-8cc3-3639560e358d" providerId="ADAL" clId="{2D3307FA-E616-4402-9343-6B2D2EFCE53B}" dt="2026-06-29T09:47:48.196" v="4324" actId="1076"/>
          <ac:spMkLst>
            <pc:docMk/>
            <pc:sldMk cId="638955977" sldId="348"/>
            <ac:spMk id="9" creationId="{438EE35D-B202-A9A8-9C81-8729285279B8}"/>
          </ac:spMkLst>
        </pc:spChg>
        <pc:spChg chg="add mod">
          <ac:chgData name="Vishnu Varma R Vejayan" userId="22566fc8-59b4-42d6-8cc3-3639560e358d" providerId="ADAL" clId="{2D3307FA-E616-4402-9343-6B2D2EFCE53B}" dt="2026-06-29T09:53:50.269" v="4710" actId="20577"/>
          <ac:spMkLst>
            <pc:docMk/>
            <pc:sldMk cId="638955977" sldId="348"/>
            <ac:spMk id="10" creationId="{0381CF9F-3350-826E-A772-F3F56B10E9FC}"/>
          </ac:spMkLst>
        </pc:spChg>
        <pc:picChg chg="add mod">
          <ac:chgData name="Vishnu Varma R Vejayan" userId="22566fc8-59b4-42d6-8cc3-3639560e358d" providerId="ADAL" clId="{2D3307FA-E616-4402-9343-6B2D2EFCE53B}" dt="2026-06-29T09:46:55.710" v="4300" actId="1076"/>
          <ac:picMkLst>
            <pc:docMk/>
            <pc:sldMk cId="638955977" sldId="348"/>
            <ac:picMk id="8" creationId="{73BDD5FA-3B92-3FB6-3891-D044C008C5E1}"/>
          </ac:picMkLst>
        </pc:picChg>
      </pc:sldChg>
      <pc:sldChg chg="addSp delSp modSp new mod ord addAnim delAnim modAnim">
        <pc:chgData name="Vishnu Varma R Vejayan" userId="22566fc8-59b4-42d6-8cc3-3639560e358d" providerId="ADAL" clId="{2D3307FA-E616-4402-9343-6B2D2EFCE53B}" dt="2026-06-29T10:45:11.465" v="5498"/>
        <pc:sldMkLst>
          <pc:docMk/>
          <pc:sldMk cId="800315573" sldId="349"/>
        </pc:sldMkLst>
        <pc:spChg chg="mod">
          <ac:chgData name="Vishnu Varma R Vejayan" userId="22566fc8-59b4-42d6-8cc3-3639560e358d" providerId="ADAL" clId="{2D3307FA-E616-4402-9343-6B2D2EFCE53B}" dt="2026-06-29T10:33:43.172" v="5246" actId="1076"/>
          <ac:spMkLst>
            <pc:docMk/>
            <pc:sldMk cId="800315573" sldId="349"/>
            <ac:spMk id="2" creationId="{0D584463-26AA-1941-CA00-580E3A391DC7}"/>
          </ac:spMkLst>
        </pc:spChg>
        <pc:spChg chg="mod">
          <ac:chgData name="Vishnu Varma R Vejayan" userId="22566fc8-59b4-42d6-8cc3-3639560e358d" providerId="ADAL" clId="{2D3307FA-E616-4402-9343-6B2D2EFCE53B}" dt="2026-06-29T10:33:43.172" v="5246" actId="1076"/>
          <ac:spMkLst>
            <pc:docMk/>
            <pc:sldMk cId="800315573" sldId="349"/>
            <ac:spMk id="3" creationId="{2EA9C800-BE25-1F35-D5A6-DC2D6674B2C0}"/>
          </ac:spMkLst>
        </pc:spChg>
        <pc:spChg chg="add mod">
          <ac:chgData name="Vishnu Varma R Vejayan" userId="22566fc8-59b4-42d6-8cc3-3639560e358d" providerId="ADAL" clId="{2D3307FA-E616-4402-9343-6B2D2EFCE53B}" dt="2026-06-29T10:31:04.608" v="5146" actId="1076"/>
          <ac:spMkLst>
            <pc:docMk/>
            <pc:sldMk cId="800315573" sldId="349"/>
            <ac:spMk id="8" creationId="{5399A84F-B151-6CA6-4110-4E0A6BD495AF}"/>
          </ac:spMkLst>
        </pc:spChg>
        <pc:spChg chg="add mod">
          <ac:chgData name="Vishnu Varma R Vejayan" userId="22566fc8-59b4-42d6-8cc3-3639560e358d" providerId="ADAL" clId="{2D3307FA-E616-4402-9343-6B2D2EFCE53B}" dt="2026-06-29T10:33:04.417" v="5242" actId="1076"/>
          <ac:spMkLst>
            <pc:docMk/>
            <pc:sldMk cId="800315573" sldId="349"/>
            <ac:spMk id="10" creationId="{22C9610E-6E23-ABE0-7376-3B0839E6270E}"/>
          </ac:spMkLst>
        </pc:spChg>
        <pc:picChg chg="add mod">
          <ac:chgData name="Vishnu Varma R Vejayan" userId="22566fc8-59b4-42d6-8cc3-3639560e358d" providerId="ADAL" clId="{2D3307FA-E616-4402-9343-6B2D2EFCE53B}" dt="2026-06-29T10:31:04.608" v="5146" actId="1076"/>
          <ac:picMkLst>
            <pc:docMk/>
            <pc:sldMk cId="800315573" sldId="349"/>
            <ac:picMk id="7" creationId="{91CF1F34-A958-A331-11EC-6AAA366620CC}"/>
          </ac:picMkLst>
        </pc:picChg>
        <pc:picChg chg="add mod">
          <ac:chgData name="Vishnu Varma R Vejayan" userId="22566fc8-59b4-42d6-8cc3-3639560e358d" providerId="ADAL" clId="{2D3307FA-E616-4402-9343-6B2D2EFCE53B}" dt="2026-06-29T10:33:04.417" v="5242" actId="1076"/>
          <ac:picMkLst>
            <pc:docMk/>
            <pc:sldMk cId="800315573" sldId="349"/>
            <ac:picMk id="9" creationId="{D6C64E84-84D4-9481-1963-9C16D52F6B2C}"/>
          </ac:picMkLst>
        </pc:picChg>
      </pc:sldChg>
      <pc:sldChg chg="addSp delSp modSp new mod">
        <pc:chgData name="Vishnu Varma R Vejayan" userId="22566fc8-59b4-42d6-8cc3-3639560e358d" providerId="ADAL" clId="{2D3307FA-E616-4402-9343-6B2D2EFCE53B}" dt="2026-06-29T10:46:35.144" v="5596" actId="20577"/>
        <pc:sldMkLst>
          <pc:docMk/>
          <pc:sldMk cId="925777331" sldId="350"/>
        </pc:sldMkLst>
        <pc:spChg chg="add mod">
          <ac:chgData name="Vishnu Varma R Vejayan" userId="22566fc8-59b4-42d6-8cc3-3639560e358d" providerId="ADAL" clId="{2D3307FA-E616-4402-9343-6B2D2EFCE53B}" dt="2026-06-29T10:38:42.265" v="5317" actId="1076"/>
          <ac:spMkLst>
            <pc:docMk/>
            <pc:sldMk cId="925777331" sldId="350"/>
            <ac:spMk id="8" creationId="{8A806488-E012-50E0-7AC9-3C762C4A49AD}"/>
          </ac:spMkLst>
        </pc:spChg>
        <pc:spChg chg="add mod">
          <ac:chgData name="Vishnu Varma R Vejayan" userId="22566fc8-59b4-42d6-8cc3-3639560e358d" providerId="ADAL" clId="{2D3307FA-E616-4402-9343-6B2D2EFCE53B}" dt="2026-06-29T10:40:07.251" v="5342" actId="20577"/>
          <ac:spMkLst>
            <pc:docMk/>
            <pc:sldMk cId="925777331" sldId="350"/>
            <ac:spMk id="9" creationId="{CCD59234-38AA-7BEA-3E01-A1FAE5230803}"/>
          </ac:spMkLst>
        </pc:spChg>
        <pc:spChg chg="add mod">
          <ac:chgData name="Vishnu Varma R Vejayan" userId="22566fc8-59b4-42d6-8cc3-3639560e358d" providerId="ADAL" clId="{2D3307FA-E616-4402-9343-6B2D2EFCE53B}" dt="2026-06-29T10:46:35.144" v="5596" actId="20577"/>
          <ac:spMkLst>
            <pc:docMk/>
            <pc:sldMk cId="925777331" sldId="350"/>
            <ac:spMk id="10" creationId="{98C6A430-E149-0723-9893-05A6815D9B7D}"/>
          </ac:spMkLst>
        </pc:spChg>
        <pc:picChg chg="add mod">
          <ac:chgData name="Vishnu Varma R Vejayan" userId="22566fc8-59b4-42d6-8cc3-3639560e358d" providerId="ADAL" clId="{2D3307FA-E616-4402-9343-6B2D2EFCE53B}" dt="2026-06-29T10:38:42.265" v="5317" actId="1076"/>
          <ac:picMkLst>
            <pc:docMk/>
            <pc:sldMk cId="925777331" sldId="350"/>
            <ac:picMk id="7" creationId="{A846180B-D638-25F8-0A85-F22F039126E1}"/>
          </ac:picMkLst>
        </pc:picChg>
      </pc:sldChg>
      <pc:sldChg chg="addSp delSp modSp new mod">
        <pc:chgData name="Vishnu Varma R Vejayan" userId="22566fc8-59b4-42d6-8cc3-3639560e358d" providerId="ADAL" clId="{2D3307FA-E616-4402-9343-6B2D2EFCE53B}" dt="2026-06-29T13:35:52.949" v="7419" actId="27636"/>
        <pc:sldMkLst>
          <pc:docMk/>
          <pc:sldMk cId="32575340" sldId="351"/>
        </pc:sldMkLst>
        <pc:spChg chg="add mod">
          <ac:chgData name="Vishnu Varma R Vejayan" userId="22566fc8-59b4-42d6-8cc3-3639560e358d" providerId="ADAL" clId="{2D3307FA-E616-4402-9343-6B2D2EFCE53B}" dt="2026-06-29T13:04:11.163" v="6939"/>
          <ac:spMkLst>
            <pc:docMk/>
            <pc:sldMk cId="32575340" sldId="351"/>
            <ac:spMk id="5" creationId="{28CE5F59-FC26-956C-2C11-835345D15020}"/>
          </ac:spMkLst>
        </pc:spChg>
        <pc:spChg chg="add mod">
          <ac:chgData name="Vishnu Varma R Vejayan" userId="22566fc8-59b4-42d6-8cc3-3639560e358d" providerId="ADAL" clId="{2D3307FA-E616-4402-9343-6B2D2EFCE53B}" dt="2026-06-29T13:35:52.949" v="7419" actId="27636"/>
          <ac:spMkLst>
            <pc:docMk/>
            <pc:sldMk cId="32575340" sldId="351"/>
            <ac:spMk id="8" creationId="{CCCA4B19-ACB3-822F-AF02-0C4A610CE8AF}"/>
          </ac:spMkLst>
        </pc:spChg>
        <pc:picChg chg="add mod">
          <ac:chgData name="Vishnu Varma R Vejayan" userId="22566fc8-59b4-42d6-8cc3-3639560e358d" providerId="ADAL" clId="{2D3307FA-E616-4402-9343-6B2D2EFCE53B}" dt="2026-06-29T13:05:28.120" v="6943" actId="1076"/>
          <ac:picMkLst>
            <pc:docMk/>
            <pc:sldMk cId="32575340" sldId="351"/>
            <ac:picMk id="6" creationId="{3CF00436-AEB9-1646-D7EA-DF153FFB415D}"/>
          </ac:picMkLst>
        </pc:picChg>
      </pc:sldChg>
      <pc:sldChg chg="addSp delSp modSp new mod modClrScheme chgLayout">
        <pc:chgData name="Vishnu Varma R Vejayan" userId="22566fc8-59b4-42d6-8cc3-3639560e358d" providerId="ADAL" clId="{2D3307FA-E616-4402-9343-6B2D2EFCE53B}" dt="2026-06-29T13:53:02.470" v="7844" actId="20577"/>
        <pc:sldMkLst>
          <pc:docMk/>
          <pc:sldMk cId="3458573206" sldId="352"/>
        </pc:sldMkLst>
        <pc:spChg chg="mod">
          <ac:chgData name="Vishnu Varma R Vejayan" userId="22566fc8-59b4-42d6-8cc3-3639560e358d" providerId="ADAL" clId="{2D3307FA-E616-4402-9343-6B2D2EFCE53B}" dt="2026-06-29T13:16:40.531" v="7328" actId="26606"/>
          <ac:spMkLst>
            <pc:docMk/>
            <pc:sldMk cId="3458573206" sldId="352"/>
            <ac:spMk id="4" creationId="{9B2C829E-1E3F-895A-09BD-3E2B01142323}"/>
          </ac:spMkLst>
        </pc:spChg>
        <pc:spChg chg="add mod">
          <ac:chgData name="Vishnu Varma R Vejayan" userId="22566fc8-59b4-42d6-8cc3-3639560e358d" providerId="ADAL" clId="{2D3307FA-E616-4402-9343-6B2D2EFCE53B}" dt="2026-06-29T13:16:56.116" v="7330"/>
          <ac:spMkLst>
            <pc:docMk/>
            <pc:sldMk cId="3458573206" sldId="352"/>
            <ac:spMk id="6" creationId="{C746FF89-E4D8-0102-D234-4E19F82D7003}"/>
          </ac:spMkLst>
        </pc:spChg>
        <pc:spChg chg="add del mod">
          <ac:chgData name="Vishnu Varma R Vejayan" userId="22566fc8-59b4-42d6-8cc3-3639560e358d" providerId="ADAL" clId="{2D3307FA-E616-4402-9343-6B2D2EFCE53B}" dt="2026-06-29T13:53:02.470" v="7844" actId="20577"/>
          <ac:spMkLst>
            <pc:docMk/>
            <pc:sldMk cId="3458573206" sldId="352"/>
            <ac:spMk id="39" creationId="{52E9B6A6-D4A0-9B67-763E-3081ADEA63AB}"/>
          </ac:spMkLst>
        </pc:spChg>
        <pc:graphicFrameChg chg="add mod modGraphic">
          <ac:chgData name="Vishnu Varma R Vejayan" userId="22566fc8-59b4-42d6-8cc3-3639560e358d" providerId="ADAL" clId="{2D3307FA-E616-4402-9343-6B2D2EFCE53B}" dt="2026-06-29T13:16:40.531" v="7328" actId="26606"/>
          <ac:graphicFrameMkLst>
            <pc:docMk/>
            <pc:sldMk cId="3458573206" sldId="352"/>
            <ac:graphicFrameMk id="5" creationId="{D87CF703-B61F-016F-3110-726044F1862D}"/>
          </ac:graphicFrameMkLst>
        </pc:graphicFrameChg>
      </pc:sldChg>
      <pc:sldChg chg="addSp delSp modSp new mod ord modClrScheme chgLayout">
        <pc:chgData name="Vishnu Varma R Vejayan" userId="22566fc8-59b4-42d6-8cc3-3639560e358d" providerId="ADAL" clId="{2D3307FA-E616-4402-9343-6B2D2EFCE53B}" dt="2026-07-24T21:37:40.911" v="12783"/>
        <pc:sldMkLst>
          <pc:docMk/>
          <pc:sldMk cId="2516332091" sldId="354"/>
        </pc:sldMkLst>
        <pc:spChg chg="mod ord">
          <ac:chgData name="Vishnu Varma R Vejayan" userId="22566fc8-59b4-42d6-8cc3-3639560e358d" providerId="ADAL" clId="{2D3307FA-E616-4402-9343-6B2D2EFCE53B}" dt="2026-06-29T14:34:00.361" v="8131" actId="26606"/>
          <ac:spMkLst>
            <pc:docMk/>
            <pc:sldMk cId="2516332091" sldId="354"/>
            <ac:spMk id="4" creationId="{4853D8A3-CCE4-A8FE-9A3C-49F4683A3907}"/>
          </ac:spMkLst>
        </pc:spChg>
        <pc:spChg chg="add mod">
          <ac:chgData name="Vishnu Varma R Vejayan" userId="22566fc8-59b4-42d6-8cc3-3639560e358d" providerId="ADAL" clId="{2D3307FA-E616-4402-9343-6B2D2EFCE53B}" dt="2026-06-29T14:34:46.292" v="8161" actId="1076"/>
          <ac:spMkLst>
            <pc:docMk/>
            <pc:sldMk cId="2516332091" sldId="354"/>
            <ac:spMk id="12" creationId="{32318D47-C01E-8F47-860F-9520EC9AAAF9}"/>
          </ac:spMkLst>
        </pc:spChg>
        <pc:spChg chg="add mod">
          <ac:chgData name="Vishnu Varma R Vejayan" userId="22566fc8-59b4-42d6-8cc3-3639560e358d" providerId="ADAL" clId="{2D3307FA-E616-4402-9343-6B2D2EFCE53B}" dt="2026-06-29T14:34:11.042" v="8133" actId="1076"/>
          <ac:spMkLst>
            <pc:docMk/>
            <pc:sldMk cId="2516332091" sldId="354"/>
            <ac:spMk id="18" creationId="{246A2873-25FD-F2F5-BC14-B0ED2C696C4D}"/>
          </ac:spMkLst>
        </pc:spChg>
        <pc:picChg chg="add mod">
          <ac:chgData name="Vishnu Varma R Vejayan" userId="22566fc8-59b4-42d6-8cc3-3639560e358d" providerId="ADAL" clId="{2D3307FA-E616-4402-9343-6B2D2EFCE53B}" dt="2026-06-29T14:34:51.498" v="8163" actId="14100"/>
          <ac:picMkLst>
            <pc:docMk/>
            <pc:sldMk cId="2516332091" sldId="354"/>
            <ac:picMk id="6" creationId="{D5166279-5874-C09C-8CDA-C4FCC0C8B7E5}"/>
          </ac:picMkLst>
        </pc:picChg>
        <pc:picChg chg="add mod ord">
          <ac:chgData name="Vishnu Varma R Vejayan" userId="22566fc8-59b4-42d6-8cc3-3639560e358d" providerId="ADAL" clId="{2D3307FA-E616-4402-9343-6B2D2EFCE53B}" dt="2026-06-29T14:34:49.194" v="8162" actId="14100"/>
          <ac:picMkLst>
            <pc:docMk/>
            <pc:sldMk cId="2516332091" sldId="354"/>
            <ac:picMk id="10" creationId="{82D1CC0B-1EBE-2E7F-7FA9-7194247FF396}"/>
          </ac:picMkLst>
        </pc:picChg>
      </pc:sldChg>
      <pc:sldChg chg="addSp delSp modSp new mod modClrScheme chgLayout">
        <pc:chgData name="Vishnu Varma R Vejayan" userId="22566fc8-59b4-42d6-8cc3-3639560e358d" providerId="ADAL" clId="{2D3307FA-E616-4402-9343-6B2D2EFCE53B}" dt="2026-06-29T13:51:43.955" v="7799" actId="26606"/>
        <pc:sldMkLst>
          <pc:docMk/>
          <pc:sldMk cId="1636781148" sldId="355"/>
        </pc:sldMkLst>
        <pc:spChg chg="add mod">
          <ac:chgData name="Vishnu Varma R Vejayan" userId="22566fc8-59b4-42d6-8cc3-3639560e358d" providerId="ADAL" clId="{2D3307FA-E616-4402-9343-6B2D2EFCE53B}" dt="2026-06-29T13:51:43.955" v="7799" actId="26606"/>
          <ac:spMkLst>
            <pc:docMk/>
            <pc:sldMk cId="1636781148" sldId="355"/>
            <ac:spMk id="7" creationId="{196C9D9C-260D-0493-7AD5-5A1C37BCE0C6}"/>
          </ac:spMkLst>
        </pc:spChg>
        <pc:spChg chg="add mod">
          <ac:chgData name="Vishnu Varma R Vejayan" userId="22566fc8-59b4-42d6-8cc3-3639560e358d" providerId="ADAL" clId="{2D3307FA-E616-4402-9343-6B2D2EFCE53B}" dt="2026-06-29T13:51:43.955" v="7799" actId="26606"/>
          <ac:spMkLst>
            <pc:docMk/>
            <pc:sldMk cId="1636781148" sldId="355"/>
            <ac:spMk id="17" creationId="{91B596CD-B639-1561-E756-1DC3F78C25D3}"/>
          </ac:spMkLst>
        </pc:spChg>
        <pc:picChg chg="add">
          <ac:chgData name="Vishnu Varma R Vejayan" userId="22566fc8-59b4-42d6-8cc3-3639560e358d" providerId="ADAL" clId="{2D3307FA-E616-4402-9343-6B2D2EFCE53B}" dt="2026-06-29T13:51:43.955" v="7799" actId="26606"/>
          <ac:picMkLst>
            <pc:docMk/>
            <pc:sldMk cId="1636781148" sldId="355"/>
            <ac:picMk id="13" creationId="{A0B51EF1-83EA-56F0-8794-9BD453DB31E5}"/>
          </ac:picMkLst>
        </pc:picChg>
      </pc:sldChg>
      <pc:sldChg chg="addSp delSp modSp new mod">
        <pc:chgData name="Vishnu Varma R Vejayan" userId="22566fc8-59b4-42d6-8cc3-3639560e358d" providerId="ADAL" clId="{2D3307FA-E616-4402-9343-6B2D2EFCE53B}" dt="2026-07-20T15:37:52.988" v="12333" actId="20577"/>
        <pc:sldMkLst>
          <pc:docMk/>
          <pc:sldMk cId="2021844066" sldId="356"/>
        </pc:sldMkLst>
        <pc:spChg chg="mod">
          <ac:chgData name="Vishnu Varma R Vejayan" userId="22566fc8-59b4-42d6-8cc3-3639560e358d" providerId="ADAL" clId="{2D3307FA-E616-4402-9343-6B2D2EFCE53B}" dt="2026-06-29T13:57:47.386" v="7879" actId="20577"/>
          <ac:spMkLst>
            <pc:docMk/>
            <pc:sldMk cId="2021844066" sldId="356"/>
            <ac:spMk id="2" creationId="{50F6E40A-FF8E-7564-0D28-2954D280D4FF}"/>
          </ac:spMkLst>
        </pc:spChg>
        <pc:spChg chg="mod">
          <ac:chgData name="Vishnu Varma R Vejayan" userId="22566fc8-59b4-42d6-8cc3-3639560e358d" providerId="ADAL" clId="{2D3307FA-E616-4402-9343-6B2D2EFCE53B}" dt="2026-07-20T15:37:52.988" v="12333" actId="20577"/>
          <ac:spMkLst>
            <pc:docMk/>
            <pc:sldMk cId="2021844066" sldId="356"/>
            <ac:spMk id="3" creationId="{B9F95762-E908-3303-782F-47A5A3F3E00E}"/>
          </ac:spMkLst>
        </pc:spChg>
        <pc:picChg chg="add mod ord">
          <ac:chgData name="Vishnu Varma R Vejayan" userId="22566fc8-59b4-42d6-8cc3-3639560e358d" providerId="ADAL" clId="{2D3307FA-E616-4402-9343-6B2D2EFCE53B}" dt="2026-06-29T14:05:53.228" v="8077" actId="14100"/>
          <ac:picMkLst>
            <pc:docMk/>
            <pc:sldMk cId="2021844066" sldId="356"/>
            <ac:picMk id="7" creationId="{83C25AAB-5D5D-AD6D-E266-3646D8CA73B1}"/>
          </ac:picMkLst>
        </pc:picChg>
      </pc:sldChg>
      <pc:sldChg chg="addSp delSp modSp add mod ord modClrScheme modAnim chgLayout">
        <pc:chgData name="Vishnu Varma R Vejayan" userId="22566fc8-59b4-42d6-8cc3-3639560e358d" providerId="ADAL" clId="{2D3307FA-E616-4402-9343-6B2D2EFCE53B}" dt="2026-06-30T11:57:46.509" v="12107"/>
        <pc:sldMkLst>
          <pc:docMk/>
          <pc:sldMk cId="1279404747" sldId="357"/>
        </pc:sldMkLst>
        <pc:spChg chg="mod">
          <ac:chgData name="Vishnu Varma R Vejayan" userId="22566fc8-59b4-42d6-8cc3-3639560e358d" providerId="ADAL" clId="{2D3307FA-E616-4402-9343-6B2D2EFCE53B}" dt="2026-06-29T14:43:35.005" v="8167" actId="26606"/>
          <ac:spMkLst>
            <pc:docMk/>
            <pc:sldMk cId="1279404747" sldId="357"/>
            <ac:spMk id="5" creationId="{126EDF9A-C0A8-E009-DB42-214AEBAEC9EE}"/>
          </ac:spMkLst>
        </pc:spChg>
        <pc:spChg chg="mod">
          <ac:chgData name="Vishnu Varma R Vejayan" userId="22566fc8-59b4-42d6-8cc3-3639560e358d" providerId="ADAL" clId="{2D3307FA-E616-4402-9343-6B2D2EFCE53B}" dt="2026-06-29T21:46:58.811" v="9972" actId="1076"/>
          <ac:spMkLst>
            <pc:docMk/>
            <pc:sldMk cId="1279404747" sldId="357"/>
            <ac:spMk id="14" creationId="{EEB861EE-54D3-E477-8433-5804BD4388D6}"/>
          </ac:spMkLst>
        </pc:spChg>
        <pc:spChg chg="add mod">
          <ac:chgData name="Vishnu Varma R Vejayan" userId="22566fc8-59b4-42d6-8cc3-3639560e358d" providerId="ADAL" clId="{2D3307FA-E616-4402-9343-6B2D2EFCE53B}" dt="2026-06-29T22:01:34.577" v="10283" actId="20577"/>
          <ac:spMkLst>
            <pc:docMk/>
            <pc:sldMk cId="1279404747" sldId="357"/>
            <ac:spMk id="17" creationId="{14DE9A4F-9CCF-E0AB-91C2-42D8BF5CF061}"/>
          </ac:spMkLst>
        </pc:spChg>
        <pc:spChg chg="mod ord">
          <ac:chgData name="Vishnu Varma R Vejayan" userId="22566fc8-59b4-42d6-8cc3-3639560e358d" providerId="ADAL" clId="{2D3307FA-E616-4402-9343-6B2D2EFCE53B}" dt="2026-06-29T22:24:16.170" v="11025" actId="27636"/>
          <ac:spMkLst>
            <pc:docMk/>
            <pc:sldMk cId="1279404747" sldId="357"/>
            <ac:spMk id="19" creationId="{F3FB00F7-8682-F845-1396-3E05EE27BCD6}"/>
          </ac:spMkLst>
        </pc:spChg>
        <pc:picChg chg="add mod">
          <ac:chgData name="Vishnu Varma R Vejayan" userId="22566fc8-59b4-42d6-8cc3-3639560e358d" providerId="ADAL" clId="{2D3307FA-E616-4402-9343-6B2D2EFCE53B}" dt="2026-06-30T11:57:35.011" v="12106" actId="1076"/>
          <ac:picMkLst>
            <pc:docMk/>
            <pc:sldMk cId="1279404747" sldId="357"/>
            <ac:picMk id="2" creationId="{27A18704-134F-B1E0-960F-BE6F6C5BF973}"/>
          </ac:picMkLst>
        </pc:picChg>
        <pc:picChg chg="add mod">
          <ac:chgData name="Vishnu Varma R Vejayan" userId="22566fc8-59b4-42d6-8cc3-3639560e358d" providerId="ADAL" clId="{2D3307FA-E616-4402-9343-6B2D2EFCE53B}" dt="2026-06-29T21:54:14.910" v="10074" actId="14100"/>
          <ac:picMkLst>
            <pc:docMk/>
            <pc:sldMk cId="1279404747" sldId="357"/>
            <ac:picMk id="20" creationId="{CD170CDD-64DE-D4A2-0B88-EFE6E50F642F}"/>
          </ac:picMkLst>
        </pc:picChg>
      </pc:sldChg>
      <pc:sldChg chg="addSp delSp modSp add mod ord modShow">
        <pc:chgData name="Vishnu Varma R Vejayan" userId="22566fc8-59b4-42d6-8cc3-3639560e358d" providerId="ADAL" clId="{2D3307FA-E616-4402-9343-6B2D2EFCE53B}" dt="2026-07-24T21:38:40.315" v="12784" actId="729"/>
        <pc:sldMkLst>
          <pc:docMk/>
          <pc:sldMk cId="1919940833" sldId="358"/>
        </pc:sldMkLst>
        <pc:spChg chg="mod">
          <ac:chgData name="Vishnu Varma R Vejayan" userId="22566fc8-59b4-42d6-8cc3-3639560e358d" providerId="ADAL" clId="{2D3307FA-E616-4402-9343-6B2D2EFCE53B}" dt="2026-06-29T14:59:58.263" v="8338" actId="1076"/>
          <ac:spMkLst>
            <pc:docMk/>
            <pc:sldMk cId="1919940833" sldId="358"/>
            <ac:spMk id="14" creationId="{E38E55ED-E1DE-A54D-3358-C03BFC4FC505}"/>
          </ac:spMkLst>
        </pc:spChg>
        <pc:spChg chg="mod">
          <ac:chgData name="Vishnu Varma R Vejayan" userId="22566fc8-59b4-42d6-8cc3-3639560e358d" providerId="ADAL" clId="{2D3307FA-E616-4402-9343-6B2D2EFCE53B}" dt="2026-06-29T22:23:30.256" v="11012" actId="1076"/>
          <ac:spMkLst>
            <pc:docMk/>
            <pc:sldMk cId="1919940833" sldId="358"/>
            <ac:spMk id="19" creationId="{7FBE4990-2994-FB64-A8EF-B9C127584B4E}"/>
          </ac:spMkLst>
        </pc:spChg>
        <pc:picChg chg="add mod">
          <ac:chgData name="Vishnu Varma R Vejayan" userId="22566fc8-59b4-42d6-8cc3-3639560e358d" providerId="ADAL" clId="{2D3307FA-E616-4402-9343-6B2D2EFCE53B}" dt="2026-06-29T14:58:09.020" v="8329" actId="1076"/>
          <ac:picMkLst>
            <pc:docMk/>
            <pc:sldMk cId="1919940833" sldId="358"/>
            <ac:picMk id="4" creationId="{0786A181-2C46-4C27-17B1-CAA7E3D3B937}"/>
          </ac:picMkLst>
        </pc:picChg>
        <pc:picChg chg="add mod">
          <ac:chgData name="Vishnu Varma R Vejayan" userId="22566fc8-59b4-42d6-8cc3-3639560e358d" providerId="ADAL" clId="{2D3307FA-E616-4402-9343-6B2D2EFCE53B}" dt="2026-06-29T14:58:05.848" v="8328" actId="1076"/>
          <ac:picMkLst>
            <pc:docMk/>
            <pc:sldMk cId="1919940833" sldId="358"/>
            <ac:picMk id="7" creationId="{7D080E2B-2B35-F622-FB76-39A897B6C1CA}"/>
          </ac:picMkLst>
        </pc:picChg>
      </pc:sldChg>
      <pc:sldChg chg="addSp delSp modSp add mod ord modAnim">
        <pc:chgData name="Vishnu Varma R Vejayan" userId="22566fc8-59b4-42d6-8cc3-3639560e358d" providerId="ADAL" clId="{2D3307FA-E616-4402-9343-6B2D2EFCE53B}" dt="2026-07-25T20:28:00.030" v="12793"/>
        <pc:sldMkLst>
          <pc:docMk/>
          <pc:sldMk cId="3928715423" sldId="359"/>
        </pc:sldMkLst>
        <pc:spChg chg="add mod">
          <ac:chgData name="Vishnu Varma R Vejayan" userId="22566fc8-59b4-42d6-8cc3-3639560e358d" providerId="ADAL" clId="{2D3307FA-E616-4402-9343-6B2D2EFCE53B}" dt="2026-06-29T15:18:26.995" v="8352" actId="207"/>
          <ac:spMkLst>
            <pc:docMk/>
            <pc:sldMk cId="3928715423" sldId="359"/>
            <ac:spMk id="3" creationId="{8A61DEC8-1EA1-53C2-73D1-79C6BF6B6795}"/>
          </ac:spMkLst>
        </pc:spChg>
        <pc:spChg chg="mod">
          <ac:chgData name="Vishnu Varma R Vejayan" userId="22566fc8-59b4-42d6-8cc3-3639560e358d" providerId="ADAL" clId="{2D3307FA-E616-4402-9343-6B2D2EFCE53B}" dt="2026-06-29T14:46:42.295" v="8237" actId="20577"/>
          <ac:spMkLst>
            <pc:docMk/>
            <pc:sldMk cId="3928715423" sldId="359"/>
            <ac:spMk id="14" creationId="{164D5F95-42AD-3050-2862-7B47803D8270}"/>
          </ac:spMkLst>
        </pc:spChg>
        <pc:spChg chg="mod">
          <ac:chgData name="Vishnu Varma R Vejayan" userId="22566fc8-59b4-42d6-8cc3-3639560e358d" providerId="ADAL" clId="{2D3307FA-E616-4402-9343-6B2D2EFCE53B}" dt="2026-06-29T22:23:44.701" v="11016" actId="14100"/>
          <ac:spMkLst>
            <pc:docMk/>
            <pc:sldMk cId="3928715423" sldId="359"/>
            <ac:spMk id="19" creationId="{2D9D981B-C9E6-A9FD-8A5D-A58895494A65}"/>
          </ac:spMkLst>
        </pc:spChg>
        <pc:picChg chg="add mod">
          <ac:chgData name="Vishnu Varma R Vejayan" userId="22566fc8-59b4-42d6-8cc3-3639560e358d" providerId="ADAL" clId="{2D3307FA-E616-4402-9343-6B2D2EFCE53B}" dt="2026-06-29T15:17:53.687" v="8344" actId="1076"/>
          <ac:picMkLst>
            <pc:docMk/>
            <pc:sldMk cId="3928715423" sldId="359"/>
            <ac:picMk id="2" creationId="{7D44E86D-98E8-B884-231E-E3E3B3D5B947}"/>
          </ac:picMkLst>
        </pc:picChg>
        <pc:picChg chg="add mod">
          <ac:chgData name="Vishnu Varma R Vejayan" userId="22566fc8-59b4-42d6-8cc3-3639560e358d" providerId="ADAL" clId="{2D3307FA-E616-4402-9343-6B2D2EFCE53B}" dt="2026-07-25T20:27:52.066" v="12792" actId="1076"/>
          <ac:picMkLst>
            <pc:docMk/>
            <pc:sldMk cId="3928715423" sldId="359"/>
            <ac:picMk id="7" creationId="{D7032936-DFAA-0CAC-E541-8DCCAF5DD459}"/>
          </ac:picMkLst>
        </pc:picChg>
      </pc:sldChg>
      <pc:sldChg chg="addSp modSp add mod">
        <pc:chgData name="Vishnu Varma R Vejayan" userId="22566fc8-59b4-42d6-8cc3-3639560e358d" providerId="ADAL" clId="{2D3307FA-E616-4402-9343-6B2D2EFCE53B}" dt="2026-07-24T21:47:18.076" v="12788" actId="20577"/>
        <pc:sldMkLst>
          <pc:docMk/>
          <pc:sldMk cId="242373599" sldId="360"/>
        </pc:sldMkLst>
        <pc:spChg chg="mod">
          <ac:chgData name="Vishnu Varma R Vejayan" userId="22566fc8-59b4-42d6-8cc3-3639560e358d" providerId="ADAL" clId="{2D3307FA-E616-4402-9343-6B2D2EFCE53B}" dt="2026-06-29T14:49:16.398" v="8294" actId="16959"/>
          <ac:spMkLst>
            <pc:docMk/>
            <pc:sldMk cId="242373599" sldId="360"/>
            <ac:spMk id="14" creationId="{5E84F37E-01B3-7E55-AAD8-64E6ED12C99F}"/>
          </ac:spMkLst>
        </pc:spChg>
        <pc:spChg chg="mod">
          <ac:chgData name="Vishnu Varma R Vejayan" userId="22566fc8-59b4-42d6-8cc3-3639560e358d" providerId="ADAL" clId="{2D3307FA-E616-4402-9343-6B2D2EFCE53B}" dt="2026-07-24T21:47:18.076" v="12788" actId="20577"/>
          <ac:spMkLst>
            <pc:docMk/>
            <pc:sldMk cId="242373599" sldId="360"/>
            <ac:spMk id="19" creationId="{72776B31-A64C-9B4A-243C-D70663AE19C9}"/>
          </ac:spMkLst>
        </pc:spChg>
        <pc:picChg chg="add mod">
          <ac:chgData name="Vishnu Varma R Vejayan" userId="22566fc8-59b4-42d6-8cc3-3639560e358d" providerId="ADAL" clId="{2D3307FA-E616-4402-9343-6B2D2EFCE53B}" dt="2026-06-29T22:14:10.462" v="10712" actId="14100"/>
          <ac:picMkLst>
            <pc:docMk/>
            <pc:sldMk cId="242373599" sldId="360"/>
            <ac:picMk id="2" creationId="{690A314C-4438-8301-8E7C-1F1097C82F35}"/>
          </ac:picMkLst>
        </pc:picChg>
      </pc:sldChg>
      <pc:sldChg chg="addSp modSp add mod">
        <pc:chgData name="Vishnu Varma R Vejayan" userId="22566fc8-59b4-42d6-8cc3-3639560e358d" providerId="ADAL" clId="{2D3307FA-E616-4402-9343-6B2D2EFCE53B}" dt="2026-06-30T09:06:11.082" v="11837" actId="207"/>
        <pc:sldMkLst>
          <pc:docMk/>
          <pc:sldMk cId="2358012225" sldId="361"/>
        </pc:sldMkLst>
        <pc:spChg chg="add mod">
          <ac:chgData name="Vishnu Varma R Vejayan" userId="22566fc8-59b4-42d6-8cc3-3639560e358d" providerId="ADAL" clId="{2D3307FA-E616-4402-9343-6B2D2EFCE53B}" dt="2026-06-30T09:06:11.082" v="11837" actId="207"/>
          <ac:spMkLst>
            <pc:docMk/>
            <pc:sldMk cId="2358012225" sldId="361"/>
            <ac:spMk id="4" creationId="{22EF8A64-C2F2-26E2-54D7-FD67D8906C11}"/>
          </ac:spMkLst>
        </pc:spChg>
        <pc:spChg chg="mod">
          <ac:chgData name="Vishnu Varma R Vejayan" userId="22566fc8-59b4-42d6-8cc3-3639560e358d" providerId="ADAL" clId="{2D3307FA-E616-4402-9343-6B2D2EFCE53B}" dt="2026-06-30T09:02:29.116" v="11733" actId="1076"/>
          <ac:spMkLst>
            <pc:docMk/>
            <pc:sldMk cId="2358012225" sldId="361"/>
            <ac:spMk id="14" creationId="{635B5F16-2BCA-CCC1-CF57-3B4AD4DB6557}"/>
          </ac:spMkLst>
        </pc:spChg>
        <pc:spChg chg="mod">
          <ac:chgData name="Vishnu Varma R Vejayan" userId="22566fc8-59b4-42d6-8cc3-3639560e358d" providerId="ADAL" clId="{2D3307FA-E616-4402-9343-6B2D2EFCE53B}" dt="2026-06-29T22:46:39.014" v="11645" actId="6549"/>
          <ac:spMkLst>
            <pc:docMk/>
            <pc:sldMk cId="2358012225" sldId="361"/>
            <ac:spMk id="19" creationId="{C75E9636-6284-A7CF-165C-FC17AB40FBBE}"/>
          </ac:spMkLst>
        </pc:spChg>
        <pc:picChg chg="add mod">
          <ac:chgData name="Vishnu Varma R Vejayan" userId="22566fc8-59b4-42d6-8cc3-3639560e358d" providerId="ADAL" clId="{2D3307FA-E616-4402-9343-6B2D2EFCE53B}" dt="2026-06-30T09:02:44.262" v="11739" actId="1038"/>
          <ac:picMkLst>
            <pc:docMk/>
            <pc:sldMk cId="2358012225" sldId="361"/>
            <ac:picMk id="3" creationId="{2A564ACA-807D-F8E2-E9BE-7B5294DFA5A4}"/>
          </ac:picMkLst>
        </pc:picChg>
      </pc:sldChg>
      <pc:sldChg chg="addSp modSp add mod addAnim delAnim modAnim">
        <pc:chgData name="Vishnu Varma R Vejayan" userId="22566fc8-59b4-42d6-8cc3-3639560e358d" providerId="ADAL" clId="{2D3307FA-E616-4402-9343-6B2D2EFCE53B}" dt="2026-06-29T22:24:00.157" v="11020" actId="14100"/>
        <pc:sldMkLst>
          <pc:docMk/>
          <pc:sldMk cId="1890319745" sldId="362"/>
        </pc:sldMkLst>
        <pc:spChg chg="add mod">
          <ac:chgData name="Vishnu Varma R Vejayan" userId="22566fc8-59b4-42d6-8cc3-3639560e358d" providerId="ADAL" clId="{2D3307FA-E616-4402-9343-6B2D2EFCE53B}" dt="2026-06-29T21:41:50.581" v="9903" actId="1076"/>
          <ac:spMkLst>
            <pc:docMk/>
            <pc:sldMk cId="1890319745" sldId="362"/>
            <ac:spMk id="7" creationId="{A7003C28-FDCA-91AB-8315-672908E1AE7E}"/>
          </ac:spMkLst>
        </pc:spChg>
        <pc:spChg chg="mod">
          <ac:chgData name="Vishnu Varma R Vejayan" userId="22566fc8-59b4-42d6-8cc3-3639560e358d" providerId="ADAL" clId="{2D3307FA-E616-4402-9343-6B2D2EFCE53B}" dt="2026-06-29T15:25:43.938" v="8751" actId="20577"/>
          <ac:spMkLst>
            <pc:docMk/>
            <pc:sldMk cId="1890319745" sldId="362"/>
            <ac:spMk id="14" creationId="{F2E24B02-3A70-5238-6F7F-1EF1A9F19317}"/>
          </ac:spMkLst>
        </pc:spChg>
        <pc:spChg chg="mod">
          <ac:chgData name="Vishnu Varma R Vejayan" userId="22566fc8-59b4-42d6-8cc3-3639560e358d" providerId="ADAL" clId="{2D3307FA-E616-4402-9343-6B2D2EFCE53B}" dt="2026-06-29T22:24:00.157" v="11020" actId="14100"/>
          <ac:spMkLst>
            <pc:docMk/>
            <pc:sldMk cId="1890319745" sldId="362"/>
            <ac:spMk id="19" creationId="{BEDB0B33-6049-74CD-4619-6BF66F78CACB}"/>
          </ac:spMkLst>
        </pc:spChg>
        <pc:picChg chg="add mod">
          <ac:chgData name="Vishnu Varma R Vejayan" userId="22566fc8-59b4-42d6-8cc3-3639560e358d" providerId="ADAL" clId="{2D3307FA-E616-4402-9343-6B2D2EFCE53B}" dt="2026-06-29T21:22:56.902" v="9577"/>
          <ac:picMkLst>
            <pc:docMk/>
            <pc:sldMk cId="1890319745" sldId="362"/>
            <ac:picMk id="4" creationId="{55EFD341-5662-5500-A54A-7DE293321616}"/>
          </ac:picMkLst>
        </pc:picChg>
        <pc:picChg chg="add mod">
          <ac:chgData name="Vishnu Varma R Vejayan" userId="22566fc8-59b4-42d6-8cc3-3639560e358d" providerId="ADAL" clId="{2D3307FA-E616-4402-9343-6B2D2EFCE53B}" dt="2026-06-29T21:41:50.581" v="9903" actId="1076"/>
          <ac:picMkLst>
            <pc:docMk/>
            <pc:sldMk cId="1890319745" sldId="362"/>
            <ac:picMk id="6" creationId="{DF14A46B-9DC5-4B0F-B6F5-1501A389BA21}"/>
          </ac:picMkLst>
        </pc:picChg>
      </pc:sldChg>
      <pc:sldChg chg="addSp delSp modSp new mod modClrScheme modAnim chgLayout">
        <pc:chgData name="Vishnu Varma R Vejayan" userId="22566fc8-59b4-42d6-8cc3-3639560e358d" providerId="ADAL" clId="{2D3307FA-E616-4402-9343-6B2D2EFCE53B}" dt="2026-07-24T21:36:04.249" v="12776"/>
        <pc:sldMkLst>
          <pc:docMk/>
          <pc:sldMk cId="2979108906" sldId="363"/>
        </pc:sldMkLst>
        <pc:spChg chg="mod ord">
          <ac:chgData name="Vishnu Varma R Vejayan" userId="22566fc8-59b4-42d6-8cc3-3639560e358d" providerId="ADAL" clId="{2D3307FA-E616-4402-9343-6B2D2EFCE53B}" dt="2026-06-29T15:54:54.392" v="9197" actId="26606"/>
          <ac:spMkLst>
            <pc:docMk/>
            <pc:sldMk cId="2979108906" sldId="363"/>
            <ac:spMk id="4" creationId="{7634C9C6-E0A0-5EF1-C5DB-3D2FF8A9D633}"/>
          </ac:spMkLst>
        </pc:spChg>
        <pc:spChg chg="add mod ord">
          <ac:chgData name="Vishnu Varma R Vejayan" userId="22566fc8-59b4-42d6-8cc3-3639560e358d" providerId="ADAL" clId="{2D3307FA-E616-4402-9343-6B2D2EFCE53B}" dt="2026-06-29T15:54:54.392" v="9197" actId="26606"/>
          <ac:spMkLst>
            <pc:docMk/>
            <pc:sldMk cId="2979108906" sldId="363"/>
            <ac:spMk id="5" creationId="{869259DD-3015-8CDD-5CA7-7E1498FF0CB8}"/>
          </ac:spMkLst>
        </pc:spChg>
        <pc:spChg chg="add mod">
          <ac:chgData name="Vishnu Varma R Vejayan" userId="22566fc8-59b4-42d6-8cc3-3639560e358d" providerId="ADAL" clId="{2D3307FA-E616-4402-9343-6B2D2EFCE53B}" dt="2026-06-29T15:55:14.537" v="9204" actId="404"/>
          <ac:spMkLst>
            <pc:docMk/>
            <pc:sldMk cId="2979108906" sldId="363"/>
            <ac:spMk id="10" creationId="{2DD1838C-1EBA-C07D-04C9-55A3A4E1716D}"/>
          </ac:spMkLst>
        </pc:spChg>
        <pc:spChg chg="add mod">
          <ac:chgData name="Vishnu Varma R Vejayan" userId="22566fc8-59b4-42d6-8cc3-3639560e358d" providerId="ADAL" clId="{2D3307FA-E616-4402-9343-6B2D2EFCE53B}" dt="2026-06-29T16:09:38.847" v="9570" actId="20577"/>
          <ac:spMkLst>
            <pc:docMk/>
            <pc:sldMk cId="2979108906" sldId="363"/>
            <ac:spMk id="13" creationId="{716FBAA5-F026-8566-257A-5EF968D7509E}"/>
          </ac:spMkLst>
        </pc:spChg>
        <pc:spChg chg="add mod">
          <ac:chgData name="Vishnu Varma R Vejayan" userId="22566fc8-59b4-42d6-8cc3-3639560e358d" providerId="ADAL" clId="{2D3307FA-E616-4402-9343-6B2D2EFCE53B}" dt="2026-06-29T16:05:10.838" v="9525" actId="1076"/>
          <ac:spMkLst>
            <pc:docMk/>
            <pc:sldMk cId="2979108906" sldId="363"/>
            <ac:spMk id="14" creationId="{40753453-C51A-A48D-332D-8D45B55A6C44}"/>
          </ac:spMkLst>
        </pc:spChg>
        <pc:spChg chg="add mod">
          <ac:chgData name="Vishnu Varma R Vejayan" userId="22566fc8-59b4-42d6-8cc3-3639560e358d" providerId="ADAL" clId="{2D3307FA-E616-4402-9343-6B2D2EFCE53B}" dt="2026-06-29T16:09:46.227" v="9571" actId="1076"/>
          <ac:spMkLst>
            <pc:docMk/>
            <pc:sldMk cId="2979108906" sldId="363"/>
            <ac:spMk id="17" creationId="{EC43B65C-7971-E186-BA67-DC280CCA1186}"/>
          </ac:spMkLst>
        </pc:spChg>
        <pc:picChg chg="add mod">
          <ac:chgData name="Vishnu Varma R Vejayan" userId="22566fc8-59b4-42d6-8cc3-3639560e358d" providerId="ADAL" clId="{2D3307FA-E616-4402-9343-6B2D2EFCE53B}" dt="2026-06-29T15:54:58.008" v="9198" actId="1076"/>
          <ac:picMkLst>
            <pc:docMk/>
            <pc:sldMk cId="2979108906" sldId="363"/>
            <ac:picMk id="8" creationId="{976B3600-7F57-4506-305C-C78F8A157516}"/>
          </ac:picMkLst>
        </pc:picChg>
        <pc:picChg chg="add mod">
          <ac:chgData name="Vishnu Varma R Vejayan" userId="22566fc8-59b4-42d6-8cc3-3639560e358d" providerId="ADAL" clId="{2D3307FA-E616-4402-9343-6B2D2EFCE53B}" dt="2026-06-29T16:04:22.928" v="9499" actId="14100"/>
          <ac:picMkLst>
            <pc:docMk/>
            <pc:sldMk cId="2979108906" sldId="363"/>
            <ac:picMk id="12" creationId="{489B01DF-A105-0F2B-31A7-8239C4B87395}"/>
          </ac:picMkLst>
        </pc:picChg>
        <pc:picChg chg="add mod">
          <ac:chgData name="Vishnu Varma R Vejayan" userId="22566fc8-59b4-42d6-8cc3-3639560e358d" providerId="ADAL" clId="{2D3307FA-E616-4402-9343-6B2D2EFCE53B}" dt="2026-06-29T16:09:46.227" v="9571" actId="1076"/>
          <ac:picMkLst>
            <pc:docMk/>
            <pc:sldMk cId="2979108906" sldId="363"/>
            <ac:picMk id="16" creationId="{3705B1E2-DFC6-7E8F-3B74-C2F5891CB8AF}"/>
          </ac:picMkLst>
        </pc:picChg>
      </pc:sldChg>
      <pc:sldChg chg="addSp modSp new mod ord">
        <pc:chgData name="Vishnu Varma R Vejayan" userId="22566fc8-59b4-42d6-8cc3-3639560e358d" providerId="ADAL" clId="{2D3307FA-E616-4402-9343-6B2D2EFCE53B}" dt="2026-06-29T15:41:38.973" v="9149" actId="1076"/>
        <pc:sldMkLst>
          <pc:docMk/>
          <pc:sldMk cId="1450733110" sldId="364"/>
        </pc:sldMkLst>
        <pc:spChg chg="mod">
          <ac:chgData name="Vishnu Varma R Vejayan" userId="22566fc8-59b4-42d6-8cc3-3639560e358d" providerId="ADAL" clId="{2D3307FA-E616-4402-9343-6B2D2EFCE53B}" dt="2026-06-29T15:32:31.621" v="8784" actId="20577"/>
          <ac:spMkLst>
            <pc:docMk/>
            <pc:sldMk cId="1450733110" sldId="364"/>
            <ac:spMk id="2" creationId="{94F7E906-84CE-6DD7-3C0F-8B2BB9F61DAB}"/>
          </ac:spMkLst>
        </pc:spChg>
        <pc:spChg chg="mod">
          <ac:chgData name="Vishnu Varma R Vejayan" userId="22566fc8-59b4-42d6-8cc3-3639560e358d" providerId="ADAL" clId="{2D3307FA-E616-4402-9343-6B2D2EFCE53B}" dt="2026-06-29T15:41:38.973" v="9149" actId="1076"/>
          <ac:spMkLst>
            <pc:docMk/>
            <pc:sldMk cId="1450733110" sldId="364"/>
            <ac:spMk id="3" creationId="{3806C4F2-DB4C-BA89-3994-E43034DE0A32}"/>
          </ac:spMkLst>
        </pc:spChg>
        <pc:spChg chg="add mod">
          <ac:chgData name="Vishnu Varma R Vejayan" userId="22566fc8-59b4-42d6-8cc3-3639560e358d" providerId="ADAL" clId="{2D3307FA-E616-4402-9343-6B2D2EFCE53B}" dt="2026-06-29T15:37:46.643" v="8986" actId="1076"/>
          <ac:spMkLst>
            <pc:docMk/>
            <pc:sldMk cId="1450733110" sldId="364"/>
            <ac:spMk id="7" creationId="{66F61D6A-1952-9F14-57AA-0854B944157C}"/>
          </ac:spMkLst>
        </pc:spChg>
        <pc:picChg chg="add mod">
          <ac:chgData name="Vishnu Varma R Vejayan" userId="22566fc8-59b4-42d6-8cc3-3639560e358d" providerId="ADAL" clId="{2D3307FA-E616-4402-9343-6B2D2EFCE53B}" dt="2026-06-29T15:36:18.359" v="8916" actId="1076"/>
          <ac:picMkLst>
            <pc:docMk/>
            <pc:sldMk cId="1450733110" sldId="364"/>
            <ac:picMk id="6" creationId="{97DE3EBE-563E-2C84-CAFC-AECF3D9A0B40}"/>
          </ac:picMkLst>
        </pc:picChg>
      </pc:sldChg>
      <pc:sldChg chg="addSp delSp modSp new mod modAnim">
        <pc:chgData name="Vishnu Varma R Vejayan" userId="22566fc8-59b4-42d6-8cc3-3639560e358d" providerId="ADAL" clId="{2D3307FA-E616-4402-9343-6B2D2EFCE53B}" dt="2026-06-30T11:34:58.417" v="11986"/>
        <pc:sldMkLst>
          <pc:docMk/>
          <pc:sldMk cId="2945935560" sldId="366"/>
        </pc:sldMkLst>
        <pc:picChg chg="add mod ord">
          <ac:chgData name="Vishnu Varma R Vejayan" userId="22566fc8-59b4-42d6-8cc3-3639560e358d" providerId="ADAL" clId="{2D3307FA-E616-4402-9343-6B2D2EFCE53B}" dt="2026-06-29T23:00:35.912" v="11709" actId="34135"/>
          <ac:picMkLst>
            <pc:docMk/>
            <pc:sldMk cId="2945935560" sldId="366"/>
            <ac:picMk id="5" creationId="{0FC43351-E8AC-D171-65C0-0EEDA19707A6}"/>
          </ac:picMkLst>
        </pc:picChg>
        <pc:picChg chg="add mod">
          <ac:chgData name="Vishnu Varma R Vejayan" userId="22566fc8-59b4-42d6-8cc3-3639560e358d" providerId="ADAL" clId="{2D3307FA-E616-4402-9343-6B2D2EFCE53B}" dt="2026-06-30T11:25:23.241" v="11934" actId="1076"/>
          <ac:picMkLst>
            <pc:docMk/>
            <pc:sldMk cId="2945935560" sldId="366"/>
            <ac:picMk id="6" creationId="{750025EF-5B77-DFB3-1A6E-586F8A0C555C}"/>
          </ac:picMkLst>
        </pc:picChg>
        <pc:picChg chg="add mod">
          <ac:chgData name="Vishnu Varma R Vejayan" userId="22566fc8-59b4-42d6-8cc3-3639560e358d" providerId="ADAL" clId="{2D3307FA-E616-4402-9343-6B2D2EFCE53B}" dt="2026-06-30T11:26:14.877" v="11941" actId="1076"/>
          <ac:picMkLst>
            <pc:docMk/>
            <pc:sldMk cId="2945935560" sldId="366"/>
            <ac:picMk id="7" creationId="{3B340C3C-0FB2-F758-AAC1-7FA960EB34C8}"/>
          </ac:picMkLst>
        </pc:picChg>
        <pc:picChg chg="add mod">
          <ac:chgData name="Vishnu Varma R Vejayan" userId="22566fc8-59b4-42d6-8cc3-3639560e358d" providerId="ADAL" clId="{2D3307FA-E616-4402-9343-6B2D2EFCE53B}" dt="2026-06-30T11:28:56.090" v="11950" actId="14100"/>
          <ac:picMkLst>
            <pc:docMk/>
            <pc:sldMk cId="2945935560" sldId="366"/>
            <ac:picMk id="8" creationId="{13475472-1352-71C0-DD93-54C2F9DF1D48}"/>
          </ac:picMkLst>
        </pc:picChg>
        <pc:picChg chg="add mod">
          <ac:chgData name="Vishnu Varma R Vejayan" userId="22566fc8-59b4-42d6-8cc3-3639560e358d" providerId="ADAL" clId="{2D3307FA-E616-4402-9343-6B2D2EFCE53B}" dt="2026-06-29T22:53:44.579" v="11669" actId="1076"/>
          <ac:picMkLst>
            <pc:docMk/>
            <pc:sldMk cId="2945935560" sldId="366"/>
            <ac:picMk id="9" creationId="{82EF333E-3FF5-7856-2B19-3AFBB5201E34}"/>
          </ac:picMkLst>
        </pc:picChg>
        <pc:picChg chg="add mod">
          <ac:chgData name="Vishnu Varma R Vejayan" userId="22566fc8-59b4-42d6-8cc3-3639560e358d" providerId="ADAL" clId="{2D3307FA-E616-4402-9343-6B2D2EFCE53B}" dt="2026-06-30T11:29:38.526" v="11955" actId="14100"/>
          <ac:picMkLst>
            <pc:docMk/>
            <pc:sldMk cId="2945935560" sldId="366"/>
            <ac:picMk id="10" creationId="{EC498DE7-032B-4F85-EC2A-A01843E8CFFF}"/>
          </ac:picMkLst>
        </pc:picChg>
        <pc:picChg chg="add mod">
          <ac:chgData name="Vishnu Varma R Vejayan" userId="22566fc8-59b4-42d6-8cc3-3639560e358d" providerId="ADAL" clId="{2D3307FA-E616-4402-9343-6B2D2EFCE53B}" dt="2026-06-30T11:30:19.549" v="11960" actId="1076"/>
          <ac:picMkLst>
            <pc:docMk/>
            <pc:sldMk cId="2945935560" sldId="366"/>
            <ac:picMk id="11" creationId="{AA41513C-47A2-ED48-1E0F-ED490409B2F2}"/>
          </ac:picMkLst>
        </pc:picChg>
        <pc:picChg chg="add mod">
          <ac:chgData name="Vishnu Varma R Vejayan" userId="22566fc8-59b4-42d6-8cc3-3639560e358d" providerId="ADAL" clId="{2D3307FA-E616-4402-9343-6B2D2EFCE53B}" dt="2026-06-30T11:32:45.559" v="11974" actId="1076"/>
          <ac:picMkLst>
            <pc:docMk/>
            <pc:sldMk cId="2945935560" sldId="366"/>
            <ac:picMk id="12" creationId="{3C613259-773A-9340-4295-A3971F84300B}"/>
          </ac:picMkLst>
        </pc:picChg>
        <pc:picChg chg="add mod">
          <ac:chgData name="Vishnu Varma R Vejayan" userId="22566fc8-59b4-42d6-8cc3-3639560e358d" providerId="ADAL" clId="{2D3307FA-E616-4402-9343-6B2D2EFCE53B}" dt="2026-06-29T22:55:32.324" v="11678" actId="14100"/>
          <ac:picMkLst>
            <pc:docMk/>
            <pc:sldMk cId="2945935560" sldId="366"/>
            <ac:picMk id="13" creationId="{C745679D-D45C-153A-FD82-70B62D8FB81F}"/>
          </ac:picMkLst>
        </pc:picChg>
        <pc:picChg chg="add mod">
          <ac:chgData name="Vishnu Varma R Vejayan" userId="22566fc8-59b4-42d6-8cc3-3639560e358d" providerId="ADAL" clId="{2D3307FA-E616-4402-9343-6B2D2EFCE53B}" dt="2026-06-30T11:33:59.038" v="11981" actId="1076"/>
          <ac:picMkLst>
            <pc:docMk/>
            <pc:sldMk cId="2945935560" sldId="366"/>
            <ac:picMk id="14" creationId="{1F3FC057-DE4B-AB41-481D-F79B90FBC0DF}"/>
          </ac:picMkLst>
        </pc:picChg>
        <pc:picChg chg="add mod">
          <ac:chgData name="Vishnu Varma R Vejayan" userId="22566fc8-59b4-42d6-8cc3-3639560e358d" providerId="ADAL" clId="{2D3307FA-E616-4402-9343-6B2D2EFCE53B}" dt="2026-06-29T23:00:16.675" v="11708" actId="14100"/>
          <ac:picMkLst>
            <pc:docMk/>
            <pc:sldMk cId="2945935560" sldId="366"/>
            <ac:picMk id="15" creationId="{7FF57C01-15E8-2D2F-F102-EC9CFDF89BD2}"/>
          </ac:picMkLst>
        </pc:picChg>
        <pc:picChg chg="add mod">
          <ac:chgData name="Vishnu Varma R Vejayan" userId="22566fc8-59b4-42d6-8cc3-3639560e358d" providerId="ADAL" clId="{2D3307FA-E616-4402-9343-6B2D2EFCE53B}" dt="2026-06-30T11:34:55.489" v="11985" actId="1076"/>
          <ac:picMkLst>
            <pc:docMk/>
            <pc:sldMk cId="2945935560" sldId="366"/>
            <ac:picMk id="16" creationId="{D4E34455-6182-7BFB-CEFB-E91216C63AA1}"/>
          </ac:picMkLst>
        </pc:picChg>
        <pc:picChg chg="add mod">
          <ac:chgData name="Vishnu Varma R Vejayan" userId="22566fc8-59b4-42d6-8cc3-3639560e358d" providerId="ADAL" clId="{2D3307FA-E616-4402-9343-6B2D2EFCE53B}" dt="2026-06-30T09:07:54.859" v="11857" actId="1076"/>
          <ac:picMkLst>
            <pc:docMk/>
            <pc:sldMk cId="2945935560" sldId="366"/>
            <ac:picMk id="17" creationId="{CEDF6565-6944-1606-65CA-7939DB3677EC}"/>
          </ac:picMkLst>
        </pc:picChg>
        <pc:picChg chg="add mod">
          <ac:chgData name="Vishnu Varma R Vejayan" userId="22566fc8-59b4-42d6-8cc3-3639560e358d" providerId="ADAL" clId="{2D3307FA-E616-4402-9343-6B2D2EFCE53B}" dt="2026-06-30T09:09:13.166" v="11864" actId="1076"/>
          <ac:picMkLst>
            <pc:docMk/>
            <pc:sldMk cId="2945935560" sldId="366"/>
            <ac:picMk id="19" creationId="{02BC6549-6D9C-5525-72A2-9E7692F85377}"/>
          </ac:picMkLst>
        </pc:picChg>
        <pc:picChg chg="add mod">
          <ac:chgData name="Vishnu Varma R Vejayan" userId="22566fc8-59b4-42d6-8cc3-3639560e358d" providerId="ADAL" clId="{2D3307FA-E616-4402-9343-6B2D2EFCE53B}" dt="2026-06-30T09:13:27.841" v="11880" actId="207"/>
          <ac:picMkLst>
            <pc:docMk/>
            <pc:sldMk cId="2945935560" sldId="366"/>
            <ac:picMk id="21" creationId="{9B2F138E-E866-65D5-9F0A-07B836C735D5}"/>
          </ac:picMkLst>
        </pc:picChg>
        <pc:picChg chg="add mod">
          <ac:chgData name="Vishnu Varma R Vejayan" userId="22566fc8-59b4-42d6-8cc3-3639560e358d" providerId="ADAL" clId="{2D3307FA-E616-4402-9343-6B2D2EFCE53B}" dt="2026-06-30T09:14:42.129" v="11889" actId="14100"/>
          <ac:picMkLst>
            <pc:docMk/>
            <pc:sldMk cId="2945935560" sldId="366"/>
            <ac:picMk id="23" creationId="{5C5B4FC8-AC6F-883F-3886-7F114613BF04}"/>
          </ac:picMkLst>
        </pc:picChg>
        <pc:picChg chg="add mod">
          <ac:chgData name="Vishnu Varma R Vejayan" userId="22566fc8-59b4-42d6-8cc3-3639560e358d" providerId="ADAL" clId="{2D3307FA-E616-4402-9343-6B2D2EFCE53B}" dt="2026-06-30T09:15:52.865" v="11898" actId="1076"/>
          <ac:picMkLst>
            <pc:docMk/>
            <pc:sldMk cId="2945935560" sldId="366"/>
            <ac:picMk id="25" creationId="{FF011394-07E9-3372-E4AD-7E4D3798C999}"/>
          </ac:picMkLst>
        </pc:picChg>
      </pc:sldChg>
      <pc:sldChg chg="addSp delSp modSp new mod modAnim">
        <pc:chgData name="Vishnu Varma R Vejayan" userId="22566fc8-59b4-42d6-8cc3-3639560e358d" providerId="ADAL" clId="{2D3307FA-E616-4402-9343-6B2D2EFCE53B}" dt="2026-07-03T10:10:08.017" v="12225" actId="1076"/>
        <pc:sldMkLst>
          <pc:docMk/>
          <pc:sldMk cId="954927831" sldId="367"/>
        </pc:sldMkLst>
        <pc:spChg chg="add mod">
          <ac:chgData name="Vishnu Varma R Vejayan" userId="22566fc8-59b4-42d6-8cc3-3639560e358d" providerId="ADAL" clId="{2D3307FA-E616-4402-9343-6B2D2EFCE53B}" dt="2026-06-30T11:53:54.794" v="12097" actId="1076"/>
          <ac:spMkLst>
            <pc:docMk/>
            <pc:sldMk cId="954927831" sldId="367"/>
            <ac:spMk id="9" creationId="{CD1573B4-B1AC-48B6-58DF-0266138DBA67}"/>
          </ac:spMkLst>
        </pc:spChg>
        <pc:picChg chg="add mod">
          <ac:chgData name="Vishnu Varma R Vejayan" userId="22566fc8-59b4-42d6-8cc3-3639560e358d" providerId="ADAL" clId="{2D3307FA-E616-4402-9343-6B2D2EFCE53B}" dt="2026-06-30T11:51:33.891" v="12062" actId="14100"/>
          <ac:picMkLst>
            <pc:docMk/>
            <pc:sldMk cId="954927831" sldId="367"/>
            <ac:picMk id="5" creationId="{708574F6-1014-9E6E-B231-83DE65350E13}"/>
          </ac:picMkLst>
        </pc:picChg>
        <pc:picChg chg="add mod ord">
          <ac:chgData name="Vishnu Varma R Vejayan" userId="22566fc8-59b4-42d6-8cc3-3639560e358d" providerId="ADAL" clId="{2D3307FA-E616-4402-9343-6B2D2EFCE53B}" dt="2026-07-03T10:10:08.017" v="12225" actId="1076"/>
          <ac:picMkLst>
            <pc:docMk/>
            <pc:sldMk cId="954927831" sldId="367"/>
            <ac:picMk id="7" creationId="{BE6F7EF8-7757-570B-4D4D-549B22525E3F}"/>
          </ac:picMkLst>
        </pc:picChg>
        <pc:picChg chg="add mod">
          <ac:chgData name="Vishnu Varma R Vejayan" userId="22566fc8-59b4-42d6-8cc3-3639560e358d" providerId="ADAL" clId="{2D3307FA-E616-4402-9343-6B2D2EFCE53B}" dt="2026-07-03T10:10:07.231" v="12224" actId="14100"/>
          <ac:picMkLst>
            <pc:docMk/>
            <pc:sldMk cId="954927831" sldId="367"/>
            <ac:picMk id="8" creationId="{85BC4CCC-E89A-A7B8-2924-E9531E7452E2}"/>
          </ac:picMkLst>
        </pc:picChg>
      </pc:sldChg>
      <pc:sldChg chg="addSp delSp modSp add mod modAnim">
        <pc:chgData name="Vishnu Varma R Vejayan" userId="22566fc8-59b4-42d6-8cc3-3639560e358d" providerId="ADAL" clId="{2D3307FA-E616-4402-9343-6B2D2EFCE53B}" dt="2026-06-30T11:46:11.496" v="12044"/>
        <pc:sldMkLst>
          <pc:docMk/>
          <pc:sldMk cId="893829608" sldId="368"/>
        </pc:sldMkLst>
        <pc:spChg chg="add mod">
          <ac:chgData name="Vishnu Varma R Vejayan" userId="22566fc8-59b4-42d6-8cc3-3639560e358d" providerId="ADAL" clId="{2D3307FA-E616-4402-9343-6B2D2EFCE53B}" dt="2026-06-30T11:44:02.695" v="12023" actId="1076"/>
          <ac:spMkLst>
            <pc:docMk/>
            <pc:sldMk cId="893829608" sldId="368"/>
            <ac:spMk id="17" creationId="{41CFD50E-DDB1-7774-147F-69399A1D7D07}"/>
          </ac:spMkLst>
        </pc:spChg>
        <pc:spChg chg="add mod">
          <ac:chgData name="Vishnu Varma R Vejayan" userId="22566fc8-59b4-42d6-8cc3-3639560e358d" providerId="ADAL" clId="{2D3307FA-E616-4402-9343-6B2D2EFCE53B}" dt="2026-06-30T11:44:49.671" v="12031" actId="1076"/>
          <ac:spMkLst>
            <pc:docMk/>
            <pc:sldMk cId="893829608" sldId="368"/>
            <ac:spMk id="20" creationId="{A44FF9E2-FE3E-DB87-5C4E-84F07002A85B}"/>
          </ac:spMkLst>
        </pc:spChg>
        <pc:spChg chg="add mod">
          <ac:chgData name="Vishnu Varma R Vejayan" userId="22566fc8-59b4-42d6-8cc3-3639560e358d" providerId="ADAL" clId="{2D3307FA-E616-4402-9343-6B2D2EFCE53B}" dt="2026-06-30T11:45:51.118" v="12041" actId="1076"/>
          <ac:spMkLst>
            <pc:docMk/>
            <pc:sldMk cId="893829608" sldId="368"/>
            <ac:spMk id="24" creationId="{99DF28B7-005E-563A-7207-D1B8243634F7}"/>
          </ac:spMkLst>
        </pc:spChg>
        <pc:picChg chg="add mod">
          <ac:chgData name="Vishnu Varma R Vejayan" userId="22566fc8-59b4-42d6-8cc3-3639560e358d" providerId="ADAL" clId="{2D3307FA-E616-4402-9343-6B2D2EFCE53B}" dt="2026-06-30T11:43:03.778" v="12007" actId="14100"/>
          <ac:picMkLst>
            <pc:docMk/>
            <pc:sldMk cId="893829608" sldId="368"/>
            <ac:picMk id="10" creationId="{14272D5E-B330-86AA-6565-992B53FD7EA8}"/>
          </ac:picMkLst>
        </pc:picChg>
        <pc:picChg chg="add mod">
          <ac:chgData name="Vishnu Varma R Vejayan" userId="22566fc8-59b4-42d6-8cc3-3639560e358d" providerId="ADAL" clId="{2D3307FA-E616-4402-9343-6B2D2EFCE53B}" dt="2026-06-30T11:43:29.219" v="12015" actId="1076"/>
          <ac:picMkLst>
            <pc:docMk/>
            <pc:sldMk cId="893829608" sldId="368"/>
            <ac:picMk id="13" creationId="{22DB01C0-D563-ABE1-CA80-E3B72EF6F669}"/>
          </ac:picMkLst>
        </pc:picChg>
        <pc:picChg chg="add mod">
          <ac:chgData name="Vishnu Varma R Vejayan" userId="22566fc8-59b4-42d6-8cc3-3639560e358d" providerId="ADAL" clId="{2D3307FA-E616-4402-9343-6B2D2EFCE53B}" dt="2026-06-30T11:43:23.213" v="12014" actId="14100"/>
          <ac:picMkLst>
            <pc:docMk/>
            <pc:sldMk cId="893829608" sldId="368"/>
            <ac:picMk id="15" creationId="{C3747EF3-D807-3F9E-67B8-423F9583B055}"/>
          </ac:picMkLst>
        </pc:picChg>
        <pc:cxnChg chg="add mod">
          <ac:chgData name="Vishnu Varma R Vejayan" userId="22566fc8-59b4-42d6-8cc3-3639560e358d" providerId="ADAL" clId="{2D3307FA-E616-4402-9343-6B2D2EFCE53B}" dt="2026-06-30T11:45:07.847" v="12033" actId="17032"/>
          <ac:cxnSpMkLst>
            <pc:docMk/>
            <pc:sldMk cId="893829608" sldId="368"/>
            <ac:cxnSpMk id="22" creationId="{2C4CC294-9682-2B79-7BE2-E6DA84234013}"/>
          </ac:cxnSpMkLst>
        </pc:cxnChg>
        <pc:cxnChg chg="add mod">
          <ac:chgData name="Vishnu Varma R Vejayan" userId="22566fc8-59b4-42d6-8cc3-3639560e358d" providerId="ADAL" clId="{2D3307FA-E616-4402-9343-6B2D2EFCE53B}" dt="2026-06-30T11:46:05.133" v="12043" actId="17032"/>
          <ac:cxnSpMkLst>
            <pc:docMk/>
            <pc:sldMk cId="893829608" sldId="368"/>
            <ac:cxnSpMk id="26" creationId="{1B746BD2-476D-E276-D4ED-814DA6BC5647}"/>
          </ac:cxnSpMkLst>
        </pc:cxnChg>
      </pc:sldChg>
      <pc:sldChg chg="modSp add del mod">
        <pc:chgData name="Vishnu Varma R Vejayan" userId="22566fc8-59b4-42d6-8cc3-3639560e358d" providerId="ADAL" clId="{2D3307FA-E616-4402-9343-6B2D2EFCE53B}" dt="2026-07-27T14:11:31.170" v="12812" actId="47"/>
        <pc:sldMkLst>
          <pc:docMk/>
          <pc:sldMk cId="988700624" sldId="427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4F8C74-12A9-4903-BBEF-4AA072B6D9B1}" type="doc">
      <dgm:prSet loTypeId="urn:microsoft.com/office/officeart/2005/8/layout/vList2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5B36D4A9-831F-44B0-A8F9-E7E4E33381B5}">
      <dgm:prSet/>
      <dgm:spPr/>
      <dgm:t>
        <a:bodyPr/>
        <a:lstStyle/>
        <a:p>
          <a:r>
            <a:rPr lang="en-GB" b="0" dirty="0"/>
            <a:t>Day 1 : Nuclear Astrophysics Processes</a:t>
          </a:r>
          <a:endParaRPr lang="en-US" dirty="0"/>
        </a:p>
      </dgm:t>
    </dgm:pt>
    <dgm:pt modelId="{FA3881DB-9400-4616-BBE5-F90FFAF5BD7B}" type="parTrans" cxnId="{E6C4A6C9-84FB-4106-A05E-F644DA6746CB}">
      <dgm:prSet/>
      <dgm:spPr/>
      <dgm:t>
        <a:bodyPr/>
        <a:lstStyle/>
        <a:p>
          <a:endParaRPr lang="en-US"/>
        </a:p>
      </dgm:t>
    </dgm:pt>
    <dgm:pt modelId="{CFA5B6E1-CF2D-40F2-B492-2E5000EF2211}" type="sibTrans" cxnId="{E6C4A6C9-84FB-4106-A05E-F644DA6746CB}">
      <dgm:prSet/>
      <dgm:spPr/>
      <dgm:t>
        <a:bodyPr/>
        <a:lstStyle/>
        <a:p>
          <a:endParaRPr lang="en-US"/>
        </a:p>
      </dgm:t>
    </dgm:pt>
    <dgm:pt modelId="{E6DE2E8C-3B99-446E-988E-A44F6F03229A}">
      <dgm:prSet/>
      <dgm:spPr/>
      <dgm:t>
        <a:bodyPr/>
        <a:lstStyle/>
        <a:p>
          <a:r>
            <a:rPr lang="en-GB" b="0" dirty="0"/>
            <a:t>Primordial Nucleosynthesis</a:t>
          </a:r>
          <a:endParaRPr lang="en-US" dirty="0"/>
        </a:p>
      </dgm:t>
    </dgm:pt>
    <dgm:pt modelId="{03CF5882-19A8-4978-9E5C-9B4489063B8A}" type="parTrans" cxnId="{2F432713-E5E1-4304-AACE-AD841744D684}">
      <dgm:prSet/>
      <dgm:spPr/>
      <dgm:t>
        <a:bodyPr/>
        <a:lstStyle/>
        <a:p>
          <a:endParaRPr lang="en-US"/>
        </a:p>
      </dgm:t>
    </dgm:pt>
    <dgm:pt modelId="{398F6F86-1A7D-40A9-8FF7-215ED2CC05B9}" type="sibTrans" cxnId="{2F432713-E5E1-4304-AACE-AD841744D684}">
      <dgm:prSet/>
      <dgm:spPr/>
      <dgm:t>
        <a:bodyPr/>
        <a:lstStyle/>
        <a:p>
          <a:endParaRPr lang="en-US"/>
        </a:p>
      </dgm:t>
    </dgm:pt>
    <dgm:pt modelId="{86019FA4-E457-4E75-970A-C3B791858E73}">
      <dgm:prSet/>
      <dgm:spPr/>
      <dgm:t>
        <a:bodyPr/>
        <a:lstStyle/>
        <a:p>
          <a:r>
            <a:rPr lang="en-GB" b="0"/>
            <a:t>Stellar Nucleosynthesis</a:t>
          </a:r>
          <a:endParaRPr lang="en-US"/>
        </a:p>
      </dgm:t>
    </dgm:pt>
    <dgm:pt modelId="{F3DBD4A5-E2E9-4F94-9DDD-CC96891A5430}" type="parTrans" cxnId="{3FD05C65-1E8E-4F18-AA34-EC8C7828F44D}">
      <dgm:prSet/>
      <dgm:spPr/>
      <dgm:t>
        <a:bodyPr/>
        <a:lstStyle/>
        <a:p>
          <a:endParaRPr lang="en-US"/>
        </a:p>
      </dgm:t>
    </dgm:pt>
    <dgm:pt modelId="{1B7CCBBC-B361-4A22-A73E-7848EF162D6E}" type="sibTrans" cxnId="{3FD05C65-1E8E-4F18-AA34-EC8C7828F44D}">
      <dgm:prSet/>
      <dgm:spPr/>
      <dgm:t>
        <a:bodyPr/>
        <a:lstStyle/>
        <a:p>
          <a:endParaRPr lang="en-US"/>
        </a:p>
      </dgm:t>
    </dgm:pt>
    <dgm:pt modelId="{B083AE15-8AC2-45A9-9FCD-5F0FB4539961}">
      <dgm:prSet/>
      <dgm:spPr/>
      <dgm:t>
        <a:bodyPr/>
        <a:lstStyle/>
        <a:p>
          <a:r>
            <a:rPr lang="en-GB" b="0"/>
            <a:t>Explosive Nucleosynthesis</a:t>
          </a:r>
          <a:endParaRPr lang="en-US"/>
        </a:p>
      </dgm:t>
    </dgm:pt>
    <dgm:pt modelId="{280A396F-3A17-440A-9577-FD0A2289FEAA}" type="parTrans" cxnId="{30279126-7CC9-4B38-B78F-CBB86E1528D7}">
      <dgm:prSet/>
      <dgm:spPr/>
      <dgm:t>
        <a:bodyPr/>
        <a:lstStyle/>
        <a:p>
          <a:endParaRPr lang="en-US"/>
        </a:p>
      </dgm:t>
    </dgm:pt>
    <dgm:pt modelId="{4464BE2C-C3BB-4544-82B7-16810270D90C}" type="sibTrans" cxnId="{30279126-7CC9-4B38-B78F-CBB86E1528D7}">
      <dgm:prSet/>
      <dgm:spPr/>
      <dgm:t>
        <a:bodyPr/>
        <a:lstStyle/>
        <a:p>
          <a:endParaRPr lang="en-US"/>
        </a:p>
      </dgm:t>
    </dgm:pt>
    <dgm:pt modelId="{295D469E-E881-4AE5-A6D9-E5EB20D1AAA2}">
      <dgm:prSet/>
      <dgm:spPr/>
      <dgm:t>
        <a:bodyPr/>
        <a:lstStyle/>
        <a:p>
          <a:r>
            <a:rPr lang="en-GB" b="0"/>
            <a:t>Neutron Capture Processes</a:t>
          </a:r>
          <a:endParaRPr lang="en-US"/>
        </a:p>
      </dgm:t>
    </dgm:pt>
    <dgm:pt modelId="{90D052C7-9FCA-453D-8251-CDDF76AB0853}" type="parTrans" cxnId="{505AC7EF-405B-448A-8BF3-947307110F0B}">
      <dgm:prSet/>
      <dgm:spPr/>
      <dgm:t>
        <a:bodyPr/>
        <a:lstStyle/>
        <a:p>
          <a:endParaRPr lang="en-US"/>
        </a:p>
      </dgm:t>
    </dgm:pt>
    <dgm:pt modelId="{BAAFAB08-A8EA-4AD9-9F4D-010A58DF9D87}" type="sibTrans" cxnId="{505AC7EF-405B-448A-8BF3-947307110F0B}">
      <dgm:prSet/>
      <dgm:spPr/>
      <dgm:t>
        <a:bodyPr/>
        <a:lstStyle/>
        <a:p>
          <a:endParaRPr lang="en-US"/>
        </a:p>
      </dgm:t>
    </dgm:pt>
    <dgm:pt modelId="{0266DBC7-BAB9-4EED-9B99-F5EF17007935}">
      <dgm:prSet/>
      <dgm:spPr/>
      <dgm:t>
        <a:bodyPr/>
        <a:lstStyle/>
        <a:p>
          <a:r>
            <a:rPr lang="en-GB" b="0"/>
            <a:t>Day 2 : Observation of Nucleosynthesis</a:t>
          </a:r>
          <a:endParaRPr lang="en-US"/>
        </a:p>
      </dgm:t>
    </dgm:pt>
    <dgm:pt modelId="{6E369A5C-A19D-4898-A227-460126616A7D}" type="parTrans" cxnId="{D7FDCA10-B366-4DFE-8F45-1A44B7F36216}">
      <dgm:prSet/>
      <dgm:spPr/>
      <dgm:t>
        <a:bodyPr/>
        <a:lstStyle/>
        <a:p>
          <a:endParaRPr lang="en-US"/>
        </a:p>
      </dgm:t>
    </dgm:pt>
    <dgm:pt modelId="{D1868417-9DF1-4694-B7B1-A2212694F7F0}" type="sibTrans" cxnId="{D7FDCA10-B366-4DFE-8F45-1A44B7F36216}">
      <dgm:prSet/>
      <dgm:spPr/>
      <dgm:t>
        <a:bodyPr/>
        <a:lstStyle/>
        <a:p>
          <a:endParaRPr lang="en-US"/>
        </a:p>
      </dgm:t>
    </dgm:pt>
    <dgm:pt modelId="{B0E8DF4D-1834-4E07-A97B-93634B6A530A}">
      <dgm:prSet/>
      <dgm:spPr/>
      <dgm:t>
        <a:bodyPr/>
        <a:lstStyle/>
        <a:p>
          <a:r>
            <a:rPr lang="en-GB" b="0"/>
            <a:t>Day 3: Modelling in nuclear astrophysics</a:t>
          </a:r>
          <a:endParaRPr lang="en-US"/>
        </a:p>
      </dgm:t>
    </dgm:pt>
    <dgm:pt modelId="{A3B28451-F3A6-4370-98AE-8E48D43103CF}" type="parTrans" cxnId="{31C3AC0B-1654-48EF-A1DE-AEE88D163472}">
      <dgm:prSet/>
      <dgm:spPr/>
      <dgm:t>
        <a:bodyPr/>
        <a:lstStyle/>
        <a:p>
          <a:endParaRPr lang="en-US"/>
        </a:p>
      </dgm:t>
    </dgm:pt>
    <dgm:pt modelId="{8967D544-0F26-40B1-9C04-B12008AE3B88}" type="sibTrans" cxnId="{31C3AC0B-1654-48EF-A1DE-AEE88D163472}">
      <dgm:prSet/>
      <dgm:spPr/>
      <dgm:t>
        <a:bodyPr/>
        <a:lstStyle/>
        <a:p>
          <a:endParaRPr lang="en-US"/>
        </a:p>
      </dgm:t>
    </dgm:pt>
    <dgm:pt modelId="{4FC21B2A-B1B4-4D90-8FDF-F60CBA8D22E6}" type="pres">
      <dgm:prSet presAssocID="{D74F8C74-12A9-4903-BBEF-4AA072B6D9B1}" presName="linear" presStyleCnt="0">
        <dgm:presLayoutVars>
          <dgm:animLvl val="lvl"/>
          <dgm:resizeHandles val="exact"/>
        </dgm:presLayoutVars>
      </dgm:prSet>
      <dgm:spPr/>
    </dgm:pt>
    <dgm:pt modelId="{D92BA926-3C36-4602-B20B-CE65FFA86621}" type="pres">
      <dgm:prSet presAssocID="{5B36D4A9-831F-44B0-A8F9-E7E4E33381B5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44DD445-568F-488F-980B-D4AA7A5477C6}" type="pres">
      <dgm:prSet presAssocID="{5B36D4A9-831F-44B0-A8F9-E7E4E33381B5}" presName="childText" presStyleLbl="revTx" presStyleIdx="0" presStyleCnt="1">
        <dgm:presLayoutVars>
          <dgm:bulletEnabled val="1"/>
        </dgm:presLayoutVars>
      </dgm:prSet>
      <dgm:spPr/>
    </dgm:pt>
    <dgm:pt modelId="{E7549F67-2A57-420A-82E5-51D9CE0C8F05}" type="pres">
      <dgm:prSet presAssocID="{0266DBC7-BAB9-4EED-9B99-F5EF1700793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27D67957-AFAF-4E3F-88DC-57A5C15A8B19}" type="pres">
      <dgm:prSet presAssocID="{D1868417-9DF1-4694-B7B1-A2212694F7F0}" presName="spacer" presStyleCnt="0"/>
      <dgm:spPr/>
    </dgm:pt>
    <dgm:pt modelId="{33872A02-098A-49A1-87A2-8E55967801A3}" type="pres">
      <dgm:prSet presAssocID="{B0E8DF4D-1834-4E07-A97B-93634B6A530A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67669502-9AA9-4AA1-981F-48DA91490F1A}" type="presOf" srcId="{0266DBC7-BAB9-4EED-9B99-F5EF17007935}" destId="{E7549F67-2A57-420A-82E5-51D9CE0C8F05}" srcOrd="0" destOrd="0" presId="urn:microsoft.com/office/officeart/2005/8/layout/vList2"/>
    <dgm:cxn modelId="{31C3AC0B-1654-48EF-A1DE-AEE88D163472}" srcId="{D74F8C74-12A9-4903-BBEF-4AA072B6D9B1}" destId="{B0E8DF4D-1834-4E07-A97B-93634B6A530A}" srcOrd="2" destOrd="0" parTransId="{A3B28451-F3A6-4370-98AE-8E48D43103CF}" sibTransId="{8967D544-0F26-40B1-9C04-B12008AE3B88}"/>
    <dgm:cxn modelId="{D7FDCA10-B366-4DFE-8F45-1A44B7F36216}" srcId="{D74F8C74-12A9-4903-BBEF-4AA072B6D9B1}" destId="{0266DBC7-BAB9-4EED-9B99-F5EF17007935}" srcOrd="1" destOrd="0" parTransId="{6E369A5C-A19D-4898-A227-460126616A7D}" sibTransId="{D1868417-9DF1-4694-B7B1-A2212694F7F0}"/>
    <dgm:cxn modelId="{2F432713-E5E1-4304-AACE-AD841744D684}" srcId="{5B36D4A9-831F-44B0-A8F9-E7E4E33381B5}" destId="{E6DE2E8C-3B99-446E-988E-A44F6F03229A}" srcOrd="0" destOrd="0" parTransId="{03CF5882-19A8-4978-9E5C-9B4489063B8A}" sibTransId="{398F6F86-1A7D-40A9-8FF7-215ED2CC05B9}"/>
    <dgm:cxn modelId="{5A302E15-D580-4B77-A9F1-16B0C135623B}" type="presOf" srcId="{5B36D4A9-831F-44B0-A8F9-E7E4E33381B5}" destId="{D92BA926-3C36-4602-B20B-CE65FFA86621}" srcOrd="0" destOrd="0" presId="urn:microsoft.com/office/officeart/2005/8/layout/vList2"/>
    <dgm:cxn modelId="{48F9481C-6D26-4331-84FF-5A69FA1B6A40}" type="presOf" srcId="{B0E8DF4D-1834-4E07-A97B-93634B6A530A}" destId="{33872A02-098A-49A1-87A2-8E55967801A3}" srcOrd="0" destOrd="0" presId="urn:microsoft.com/office/officeart/2005/8/layout/vList2"/>
    <dgm:cxn modelId="{B84CD025-DAA6-498F-8DEB-0E4EC27F5518}" type="presOf" srcId="{E6DE2E8C-3B99-446E-988E-A44F6F03229A}" destId="{D44DD445-568F-488F-980B-D4AA7A5477C6}" srcOrd="0" destOrd="0" presId="urn:microsoft.com/office/officeart/2005/8/layout/vList2"/>
    <dgm:cxn modelId="{30279126-7CC9-4B38-B78F-CBB86E1528D7}" srcId="{5B36D4A9-831F-44B0-A8F9-E7E4E33381B5}" destId="{B083AE15-8AC2-45A9-9FCD-5F0FB4539961}" srcOrd="2" destOrd="0" parTransId="{280A396F-3A17-440A-9577-FD0A2289FEAA}" sibTransId="{4464BE2C-C3BB-4544-82B7-16810270D90C}"/>
    <dgm:cxn modelId="{8420605F-DDE2-4469-B69F-54912015BC8C}" type="presOf" srcId="{D74F8C74-12A9-4903-BBEF-4AA072B6D9B1}" destId="{4FC21B2A-B1B4-4D90-8FDF-F60CBA8D22E6}" srcOrd="0" destOrd="0" presId="urn:microsoft.com/office/officeart/2005/8/layout/vList2"/>
    <dgm:cxn modelId="{3FD05C65-1E8E-4F18-AA34-EC8C7828F44D}" srcId="{5B36D4A9-831F-44B0-A8F9-E7E4E33381B5}" destId="{86019FA4-E457-4E75-970A-C3B791858E73}" srcOrd="1" destOrd="0" parTransId="{F3DBD4A5-E2E9-4F94-9DDD-CC96891A5430}" sibTransId="{1B7CCBBC-B361-4A22-A73E-7848EF162D6E}"/>
    <dgm:cxn modelId="{5C9E7FBC-E18B-4443-9863-62BB63523038}" type="presOf" srcId="{295D469E-E881-4AE5-A6D9-E5EB20D1AAA2}" destId="{D44DD445-568F-488F-980B-D4AA7A5477C6}" srcOrd="0" destOrd="3" presId="urn:microsoft.com/office/officeart/2005/8/layout/vList2"/>
    <dgm:cxn modelId="{E80DE1C4-DA4D-42CF-B646-7A36AB53170D}" type="presOf" srcId="{B083AE15-8AC2-45A9-9FCD-5F0FB4539961}" destId="{D44DD445-568F-488F-980B-D4AA7A5477C6}" srcOrd="0" destOrd="2" presId="urn:microsoft.com/office/officeart/2005/8/layout/vList2"/>
    <dgm:cxn modelId="{E6C4A6C9-84FB-4106-A05E-F644DA6746CB}" srcId="{D74F8C74-12A9-4903-BBEF-4AA072B6D9B1}" destId="{5B36D4A9-831F-44B0-A8F9-E7E4E33381B5}" srcOrd="0" destOrd="0" parTransId="{FA3881DB-9400-4616-BBE5-F90FFAF5BD7B}" sibTransId="{CFA5B6E1-CF2D-40F2-B492-2E5000EF2211}"/>
    <dgm:cxn modelId="{505AC7EF-405B-448A-8BF3-947307110F0B}" srcId="{5B36D4A9-831F-44B0-A8F9-E7E4E33381B5}" destId="{295D469E-E881-4AE5-A6D9-E5EB20D1AAA2}" srcOrd="3" destOrd="0" parTransId="{90D052C7-9FCA-453D-8251-CDDF76AB0853}" sibTransId="{BAAFAB08-A8EA-4AD9-9F4D-010A58DF9D87}"/>
    <dgm:cxn modelId="{A38CF2F3-609A-4755-9EE5-E6EA29EB455B}" type="presOf" srcId="{86019FA4-E457-4E75-970A-C3B791858E73}" destId="{D44DD445-568F-488F-980B-D4AA7A5477C6}" srcOrd="0" destOrd="1" presId="urn:microsoft.com/office/officeart/2005/8/layout/vList2"/>
    <dgm:cxn modelId="{06B9704B-B94C-4380-A58A-5DC7C8272BD4}" type="presParOf" srcId="{4FC21B2A-B1B4-4D90-8FDF-F60CBA8D22E6}" destId="{D92BA926-3C36-4602-B20B-CE65FFA86621}" srcOrd="0" destOrd="0" presId="urn:microsoft.com/office/officeart/2005/8/layout/vList2"/>
    <dgm:cxn modelId="{0AFDBF66-77F7-47FE-BF92-15696A523FD6}" type="presParOf" srcId="{4FC21B2A-B1B4-4D90-8FDF-F60CBA8D22E6}" destId="{D44DD445-568F-488F-980B-D4AA7A5477C6}" srcOrd="1" destOrd="0" presId="urn:microsoft.com/office/officeart/2005/8/layout/vList2"/>
    <dgm:cxn modelId="{8C400C1A-9721-4416-A0D2-91997CCCB4E4}" type="presParOf" srcId="{4FC21B2A-B1B4-4D90-8FDF-F60CBA8D22E6}" destId="{E7549F67-2A57-420A-82E5-51D9CE0C8F05}" srcOrd="2" destOrd="0" presId="urn:microsoft.com/office/officeart/2005/8/layout/vList2"/>
    <dgm:cxn modelId="{A07884BC-7514-469D-BFF7-F8070A88F78A}" type="presParOf" srcId="{4FC21B2A-B1B4-4D90-8FDF-F60CBA8D22E6}" destId="{27D67957-AFAF-4E3F-88DC-57A5C15A8B19}" srcOrd="3" destOrd="0" presId="urn:microsoft.com/office/officeart/2005/8/layout/vList2"/>
    <dgm:cxn modelId="{4FC00087-4138-4615-A72A-E689AB166976}" type="presParOf" srcId="{4FC21B2A-B1B4-4D90-8FDF-F60CBA8D22E6}" destId="{33872A02-098A-49A1-87A2-8E55967801A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2BA926-3C36-4602-B20B-CE65FFA86621}">
      <dsp:nvSpPr>
        <dsp:cNvPr id="0" name=""/>
        <dsp:cNvSpPr/>
      </dsp:nvSpPr>
      <dsp:spPr>
        <a:xfrm>
          <a:off x="0" y="82866"/>
          <a:ext cx="7863840" cy="81549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b="0" kern="1200" dirty="0"/>
            <a:t>Day 1 : Nuclear Astrophysics Processes</a:t>
          </a:r>
          <a:endParaRPr lang="en-US" sz="3400" kern="1200" dirty="0"/>
        </a:p>
      </dsp:txBody>
      <dsp:txXfrm>
        <a:off x="39809" y="122675"/>
        <a:ext cx="7784222" cy="735872"/>
      </dsp:txXfrm>
    </dsp:sp>
    <dsp:sp modelId="{D44DD445-568F-488F-980B-D4AA7A5477C6}">
      <dsp:nvSpPr>
        <dsp:cNvPr id="0" name=""/>
        <dsp:cNvSpPr/>
      </dsp:nvSpPr>
      <dsp:spPr>
        <a:xfrm>
          <a:off x="0" y="898357"/>
          <a:ext cx="7863840" cy="1829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9677" tIns="43180" rIns="241808" bIns="4318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700" b="0" kern="1200" dirty="0"/>
            <a:t>Primordial Nucleosynthesis</a:t>
          </a:r>
          <a:endParaRPr lang="en-US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700" b="0" kern="1200"/>
            <a:t>Stellar Nucleosynthesis</a:t>
          </a:r>
          <a:endParaRPr lang="en-US" sz="2700" kern="120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700" b="0" kern="1200"/>
            <a:t>Explosive Nucleosynthesis</a:t>
          </a:r>
          <a:endParaRPr lang="en-US" sz="2700" kern="120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700" b="0" kern="1200"/>
            <a:t>Neutron Capture Processes</a:t>
          </a:r>
          <a:endParaRPr lang="en-US" sz="2700" kern="1200"/>
        </a:p>
      </dsp:txBody>
      <dsp:txXfrm>
        <a:off x="0" y="898357"/>
        <a:ext cx="7863840" cy="1829880"/>
      </dsp:txXfrm>
    </dsp:sp>
    <dsp:sp modelId="{E7549F67-2A57-420A-82E5-51D9CE0C8F05}">
      <dsp:nvSpPr>
        <dsp:cNvPr id="0" name=""/>
        <dsp:cNvSpPr/>
      </dsp:nvSpPr>
      <dsp:spPr>
        <a:xfrm>
          <a:off x="0" y="2728237"/>
          <a:ext cx="7863840" cy="81549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b="0" kern="1200"/>
            <a:t>Day 2 : Observation of Nucleosynthesis</a:t>
          </a:r>
          <a:endParaRPr lang="en-US" sz="3400" kern="1200"/>
        </a:p>
      </dsp:txBody>
      <dsp:txXfrm>
        <a:off x="39809" y="2768046"/>
        <a:ext cx="7784222" cy="735872"/>
      </dsp:txXfrm>
    </dsp:sp>
    <dsp:sp modelId="{33872A02-098A-49A1-87A2-8E55967801A3}">
      <dsp:nvSpPr>
        <dsp:cNvPr id="0" name=""/>
        <dsp:cNvSpPr/>
      </dsp:nvSpPr>
      <dsp:spPr>
        <a:xfrm>
          <a:off x="0" y="3641647"/>
          <a:ext cx="7863840" cy="81549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b="0" kern="1200"/>
            <a:t>Day 3: Modelling in nuclear astrophysics</a:t>
          </a:r>
          <a:endParaRPr lang="en-US" sz="3400" kern="1200"/>
        </a:p>
      </dsp:txBody>
      <dsp:txXfrm>
        <a:off x="39809" y="3681456"/>
        <a:ext cx="7784222" cy="7358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F6ED8B-CF52-4A64-BACC-61D9C1041E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7022B2-02C5-4E03-99BC-0BA3C57AC4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52A77B-D33C-49B3-A83C-450AA2ED72B3}" type="datetimeFigureOut">
              <a:rPr lang="en-US" smtClean="0"/>
              <a:t>7/24/2026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3FEE8C-8D38-4F2A-950E-071C6823E27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567A6D-959B-4552-AB8D-4CCA819CAA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F9A36D-7FAC-478F-9944-F324014F6F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4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8D8F9A-F5CB-4EF8-A859-ED5E107B9763}" type="datetimeFigureOut">
              <a:rPr lang="en-US" smtClean="0"/>
              <a:t>7/24/2026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9A9E5-4F7F-4A7D-9DE1-8992323292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783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9A9E5-4F7F-4A7D-9DE1-89923232926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91378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90B56-1D5A-AC43-8C06-25830EAEDF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D4B142-3BAD-961D-CB70-E11833304A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A45E998-32B9-4241-9102-4BD1651D1E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6C0A9C-B511-8A4F-4F32-75DC13A8D4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9A9E5-4F7F-4A7D-9DE1-899232329269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06074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6F7D94-8E40-7390-4707-870F6D1986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4F950F-CABA-C85B-2DE0-34DDAB39FC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681451-2C4B-339C-BD9D-E22D6C7250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189657-2B5D-882B-2C2E-4716326472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9A9E5-4F7F-4A7D-9DE1-899232329269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1072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07CFD-AA76-788E-7AB2-4A2106232B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B5C123-2313-BC04-4040-F582E41FB9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1A61DA-F7CD-8607-568E-9AA60A50BC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FE52FE-4F52-061E-A170-42531EDB61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9A9E5-4F7F-4A7D-9DE1-899232329269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4998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FBA054-AE73-7DFC-FC86-2C33C47B5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6D228F-99C6-E00D-CA77-C47A9BC9F0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30BB7C-62C8-601E-6E50-049C8599EB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EA249B-A9F8-BEB8-0B02-8C2F1ACCBC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9A9E5-4F7F-4A7D-9DE1-899232329269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9956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5B4395-18C8-E5F7-5863-84D7246508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DED047-3F0F-1EF2-78EC-E32E2DDFE0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CEA45E-0D7E-F0C1-87C2-34C1204749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624683-3EEE-7805-5428-FC59486528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9A9E5-4F7F-4A7D-9DE1-899232329269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8871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1B4CBD-3A12-735B-10AD-DB12BD12A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D457DE-FD4E-AF11-C2CB-8EA1AA5745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FD6AA7-95D6-C850-F65D-8B6CD57349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72F881-90E7-3884-9B21-17E247B850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9A9E5-4F7F-4A7D-9DE1-899232329269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1891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9A9E5-4F7F-4A7D-9DE1-899232329269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242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9A9E5-4F7F-4A7D-9DE1-899232329269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37443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49919-17CC-65AA-66E1-955AE8595E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70485F-B382-B3C0-F60A-E4AB92E6C1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371F11-05A9-81A5-ADDA-F5BF72D002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1F49FC-8C72-3EF8-6509-55F7B8A32F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9A9E5-4F7F-4A7D-9DE1-899232329269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9150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9A9E5-4F7F-4A7D-9DE1-899232329269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0335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F6392-06AA-471E-B84A-57D68EC6E3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8F2E4C-A17E-ADFD-F657-B94C45CBAD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147439-E61D-0BC3-75A1-6B135CD681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B743C5-F4B0-E034-7660-9455829F2F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9A9E5-4F7F-4A7D-9DE1-899232329269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16063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DFC2A0-4CBB-E601-94A0-78DF9FAF9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8B0F5C-421D-2504-3EC7-408CDF603E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39C98B-3696-4C1B-2771-810B96C4B6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99C562-960B-AC4E-1CEB-1A8C5FE0FF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9A9E5-4F7F-4A7D-9DE1-899232329269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68533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2EBB15-8B31-D858-AA26-712FE9BFA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AD2AF1-0820-B629-129C-74A17C0FCA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757576-FCB7-DAF5-01C2-AE25560CA2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C93DAE-A73A-5ABB-E3CB-0957DF7C7C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9A9E5-4F7F-4A7D-9DE1-899232329269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1810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9A9E5-4F7F-4A7D-9DE1-899232329269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00108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5A3A51-84E7-E178-9665-5ED3EA057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C439FC-55AE-64CF-6365-85E200E901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35D4AC-665D-69EC-9A3B-C8DAC7CBAA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45222C-3B19-DD5F-A615-1567B4DD2D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9A9E5-4F7F-4A7D-9DE1-899232329269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223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74996-9779-1D0F-B5C6-7FE85FFF1E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2773681"/>
            <a:ext cx="5674360" cy="3200400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96B97173-A601-1D66-1651-4FE0D76A0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8454" t="1728"/>
          <a:stretch/>
        </p:blipFill>
        <p:spPr>
          <a:xfrm>
            <a:off x="-1" y="0"/>
            <a:ext cx="8264995" cy="5320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847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Tab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BE5D17C7-3503-7305-8191-20863B7388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r="55824" b="26760"/>
          <a:stretch/>
        </p:blipFill>
        <p:spPr>
          <a:xfrm>
            <a:off x="9229725" y="1835240"/>
            <a:ext cx="2962275" cy="502276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76E1AE6-3E01-1CBD-CAEC-11056D00AD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43413" y="1835240"/>
            <a:ext cx="7000875" cy="42798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0E28F03-2149-7C50-779B-6A2D8D789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60903" r="75060" b="10347"/>
          <a:stretch/>
        </p:blipFill>
        <p:spPr>
          <a:xfrm rot="16200000">
            <a:off x="149650" y="-149653"/>
            <a:ext cx="1672375" cy="1971675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CA4CAE4E-4252-8471-C50B-1DD5AFBFEC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9" y="365125"/>
            <a:ext cx="10363202" cy="160346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E493CE42-5465-91AC-A1F4-A4821AE37A9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14399" y="2022250"/>
            <a:ext cx="3299013" cy="391491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1200"/>
              </a:spcAft>
              <a:defRPr sz="2000" b="0"/>
            </a:lvl1pPr>
            <a:lvl2pPr>
              <a:spcBef>
                <a:spcPts val="0"/>
              </a:spcBef>
              <a:spcAft>
                <a:spcPts val="1200"/>
              </a:spcAft>
              <a:defRPr sz="1800" b="0"/>
            </a:lvl2pPr>
            <a:lvl3pPr>
              <a:spcBef>
                <a:spcPts val="0"/>
              </a:spcBef>
              <a:spcAft>
                <a:spcPts val="1200"/>
              </a:spcAft>
              <a:defRPr sz="1600" b="0"/>
            </a:lvl3pPr>
            <a:lvl4pPr>
              <a:spcBef>
                <a:spcPts val="0"/>
              </a:spcBef>
              <a:spcAft>
                <a:spcPts val="1200"/>
              </a:spcAft>
              <a:defRPr sz="1400" b="0"/>
            </a:lvl4pPr>
            <a:lvl5pPr>
              <a:spcBef>
                <a:spcPts val="0"/>
              </a:spcBef>
              <a:spcAft>
                <a:spcPts val="1200"/>
              </a:spcAft>
              <a:defRPr sz="1400" b="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able Placeholder 12">
            <a:extLst>
              <a:ext uri="{FF2B5EF4-FFF2-40B4-BE49-F238E27FC236}">
                <a16:creationId xmlns:a16="http://schemas.microsoft.com/office/drawing/2014/main" id="{156A00B1-F3E3-B7FF-58F4-61DE3EF07C07}"/>
              </a:ext>
            </a:extLst>
          </p:cNvPr>
          <p:cNvSpPr>
            <a:spLocks noGrp="1"/>
          </p:cNvSpPr>
          <p:nvPr>
            <p:ph type="tbl" sz="quarter" idx="11" hasCustomPrompt="1"/>
          </p:nvPr>
        </p:nvSpPr>
        <p:spPr>
          <a:xfrm>
            <a:off x="4602163" y="2017713"/>
            <a:ext cx="6675437" cy="3932237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icon to insert table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9B66675-D8A5-0062-EB51-C8069A2C3C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4400" y="6246254"/>
            <a:ext cx="631065" cy="2962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214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13A42171-0D82-07BF-4667-498861CC2A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8883" t="34408" r="46636" b="1"/>
          <a:stretch/>
        </p:blipFill>
        <p:spPr>
          <a:xfrm flipH="1" flipV="1">
            <a:off x="10506072" y="3984078"/>
            <a:ext cx="1685928" cy="2873921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13C71A0D-EE6D-54C4-71DE-04BE285580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9718" t="47145" r="39389" b="8754"/>
          <a:stretch/>
        </p:blipFill>
        <p:spPr>
          <a:xfrm rot="5400000" flipV="1">
            <a:off x="9781526" y="-311511"/>
            <a:ext cx="2098964" cy="2721985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3F82FA92-501B-5A05-E15F-2FB9BCEBE3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1990" y="434225"/>
            <a:ext cx="9524998" cy="149962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B463EEE0-BE31-122C-586C-8BA8D90371E6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14399" y="2022250"/>
            <a:ext cx="6257366" cy="391491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1200"/>
              </a:spcAft>
              <a:buNone/>
              <a:defRPr sz="2000" b="0"/>
            </a:lvl1pPr>
            <a:lvl2pPr marL="228600">
              <a:spcBef>
                <a:spcPts val="0"/>
              </a:spcBef>
              <a:spcAft>
                <a:spcPts val="1200"/>
              </a:spcAft>
              <a:defRPr sz="2000" b="0"/>
            </a:lvl2pPr>
            <a:lvl3pPr marL="685800">
              <a:spcBef>
                <a:spcPts val="0"/>
              </a:spcBef>
              <a:spcAft>
                <a:spcPts val="1200"/>
              </a:spcAft>
              <a:defRPr sz="1800" b="0"/>
            </a:lvl3pPr>
            <a:lvl4pPr marL="914400">
              <a:spcBef>
                <a:spcPts val="0"/>
              </a:spcBef>
              <a:spcAft>
                <a:spcPts val="1200"/>
              </a:spcAft>
              <a:defRPr sz="1600" b="0"/>
            </a:lvl4pPr>
            <a:lvl5pPr marL="1143000">
              <a:spcBef>
                <a:spcPts val="0"/>
              </a:spcBef>
              <a:spcAft>
                <a:spcPts val="1200"/>
              </a:spcAft>
              <a:defRPr sz="1600" b="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0">
            <a:extLst>
              <a:ext uri="{FF2B5EF4-FFF2-40B4-BE49-F238E27FC236}">
                <a16:creationId xmlns:a16="http://schemas.microsoft.com/office/drawing/2014/main" id="{52C157D5-2C68-BA6A-033B-A4CC016CA68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967475" y="2018119"/>
            <a:ext cx="2449514" cy="393191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1200"/>
              </a:spcAft>
              <a:defRPr sz="2000" b="1"/>
            </a:lvl1pPr>
            <a:lvl2pPr marL="411480">
              <a:spcBef>
                <a:spcPts val="0"/>
              </a:spcBef>
              <a:spcAft>
                <a:spcPts val="1200"/>
              </a:spcAft>
              <a:defRPr sz="1800" b="1"/>
            </a:lvl2pPr>
            <a:lvl3pPr marL="502920">
              <a:spcBef>
                <a:spcPts val="0"/>
              </a:spcBef>
              <a:spcAft>
                <a:spcPts val="1200"/>
              </a:spcAft>
              <a:defRPr sz="1600" b="1"/>
            </a:lvl3pPr>
            <a:lvl4pPr marL="594360">
              <a:spcBef>
                <a:spcPts val="0"/>
              </a:spcBef>
              <a:spcAft>
                <a:spcPts val="1200"/>
              </a:spcAft>
              <a:defRPr sz="1400" b="1"/>
            </a:lvl4pPr>
            <a:lvl5pPr marL="685800">
              <a:spcBef>
                <a:spcPts val="0"/>
              </a:spcBef>
              <a:spcAft>
                <a:spcPts val="1200"/>
              </a:spcAft>
              <a:defRPr sz="1400" b="1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9B66675-D8A5-0062-EB51-C8069A2C3C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4400" y="6246254"/>
            <a:ext cx="631065" cy="2962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423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15CC9A46-E0E7-B31D-3E27-6F4303A45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8883" t="18052" r="46636"/>
          <a:stretch/>
        </p:blipFill>
        <p:spPr>
          <a:xfrm rot="16200000" flipH="1" flipV="1">
            <a:off x="9553763" y="-952310"/>
            <a:ext cx="1685928" cy="3590547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767669DC-4C7F-9B50-FCC0-F2AF5B2A95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3545" y="584477"/>
            <a:ext cx="10354052" cy="120976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able Placeholder 8">
            <a:extLst>
              <a:ext uri="{FF2B5EF4-FFF2-40B4-BE49-F238E27FC236}">
                <a16:creationId xmlns:a16="http://schemas.microsoft.com/office/drawing/2014/main" id="{BEF581C2-7562-2E21-E6DD-20AEFC43AABC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923545" y="2009775"/>
            <a:ext cx="10354052" cy="3931920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icon to add table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9B66675-D8A5-0062-EB51-C8069A2C3C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4400" y="6246254"/>
            <a:ext cx="631065" cy="2962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842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3A3E8B6-2BD8-19E0-7F51-7A25EF836F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1515" y="374090"/>
            <a:ext cx="5057104" cy="3624984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1F96043-F6A4-F581-7DB8-96138F0E401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1514" y="4172989"/>
            <a:ext cx="5057103" cy="2519363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000" baseline="0">
                <a:solidFill>
                  <a:schemeClr val="bg1"/>
                </a:solidFill>
              </a:defRPr>
            </a:lvl1pPr>
            <a:lvl2pPr marL="742950" indent="-28575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baseline="0">
                <a:solidFill>
                  <a:schemeClr val="bg1"/>
                </a:solidFill>
              </a:defRPr>
            </a:lvl2pPr>
            <a:lvl3pPr marL="1200150" indent="-28575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baseline="0">
                <a:solidFill>
                  <a:schemeClr val="bg1"/>
                </a:solidFill>
              </a:defRPr>
            </a:lvl3pPr>
            <a:lvl4pPr marL="1657350" indent="-28575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400" baseline="0">
                <a:solidFill>
                  <a:schemeClr val="bg1"/>
                </a:solidFill>
              </a:defRPr>
            </a:lvl4pPr>
            <a:lvl5pPr marL="2000250" indent="-17145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20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C805DE67-EFB0-F6F3-6C08-2FE90284C3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4151" r="18577"/>
          <a:stretch/>
        </p:blipFill>
        <p:spPr>
          <a:xfrm flipH="1">
            <a:off x="0" y="0"/>
            <a:ext cx="5181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347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0DFB311A-EAAD-7656-C753-E8C7399485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44533" t="18691" r="1" b="-131"/>
          <a:stretch/>
        </p:blipFill>
        <p:spPr>
          <a:xfrm rot="5400000">
            <a:off x="7851419" y="-1244552"/>
            <a:ext cx="3096029" cy="5585137"/>
          </a:xfrm>
          <a:custGeom>
            <a:avLst/>
            <a:gdLst>
              <a:gd name="connsiteX0" fmla="*/ 0 w 1756624"/>
              <a:gd name="connsiteY0" fmla="*/ 0 h 6858000"/>
              <a:gd name="connsiteX1" fmla="*/ 1756624 w 1756624"/>
              <a:gd name="connsiteY1" fmla="*/ 0 h 6858000"/>
              <a:gd name="connsiteX2" fmla="*/ 1756624 w 1756624"/>
              <a:gd name="connsiteY2" fmla="*/ 6858000 h 6858000"/>
              <a:gd name="connsiteX3" fmla="*/ 0 w 175662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56624" h="6858000">
                <a:moveTo>
                  <a:pt x="0" y="0"/>
                </a:moveTo>
                <a:lnTo>
                  <a:pt x="1756624" y="0"/>
                </a:lnTo>
                <a:lnTo>
                  <a:pt x="17566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1612F0DE-D367-10BB-1F71-60AA6527CA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151" r="18577"/>
          <a:stretch/>
        </p:blipFill>
        <p:spPr>
          <a:xfrm>
            <a:off x="7010400" y="0"/>
            <a:ext cx="51816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F4F5799-FC34-2F2D-D11E-9B472CAF06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315533"/>
            <a:ext cx="5181600" cy="237686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575025C-084B-CD7A-F546-0E13BA13CFEF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14400" y="2844800"/>
            <a:ext cx="5181600" cy="3128963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2000"/>
            </a:lvl1pPr>
            <a:lvl2pPr>
              <a:lnSpc>
                <a:spcPct val="120000"/>
              </a:lnSpc>
              <a:defRPr sz="1800"/>
            </a:lvl2pPr>
            <a:lvl3pPr>
              <a:lnSpc>
                <a:spcPct val="120000"/>
              </a:lnSpc>
              <a:defRPr sz="1600"/>
            </a:lvl3pPr>
            <a:lvl4pPr>
              <a:lnSpc>
                <a:spcPct val="120000"/>
              </a:lnSpc>
              <a:defRPr sz="1400"/>
            </a:lvl4pPr>
            <a:lvl5pPr>
              <a:lnSpc>
                <a:spcPct val="120000"/>
              </a:lnSpc>
              <a:defRPr sz="14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9B66675-D8A5-0062-EB51-C8069A2C3C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4400" y="6246254"/>
            <a:ext cx="631065" cy="2962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8750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B5DE041D-A3BF-94FF-029C-719D4DADA2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3300" t="13815"/>
          <a:stretch/>
        </p:blipFill>
        <p:spPr>
          <a:xfrm>
            <a:off x="0" y="-1"/>
            <a:ext cx="4239206" cy="37761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DEE605D-0584-F71C-A97D-B672F13E39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2580640"/>
            <a:ext cx="5181600" cy="3368819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9AF635C-89E6-F6EF-FA6A-417A9A84BF4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85840" y="-10159"/>
            <a:ext cx="6116320" cy="6868160"/>
          </a:xfrm>
          <a:custGeom>
            <a:avLst/>
            <a:gdLst>
              <a:gd name="connsiteX0" fmla="*/ 0 w 6116320"/>
              <a:gd name="connsiteY0" fmla="*/ 0 h 6880225"/>
              <a:gd name="connsiteX1" fmla="*/ 6116320 w 6116320"/>
              <a:gd name="connsiteY1" fmla="*/ 0 h 6880225"/>
              <a:gd name="connsiteX2" fmla="*/ 6116320 w 6116320"/>
              <a:gd name="connsiteY2" fmla="*/ 6880225 h 6880225"/>
              <a:gd name="connsiteX3" fmla="*/ 0 w 6116320"/>
              <a:gd name="connsiteY3" fmla="*/ 6880225 h 6880225"/>
              <a:gd name="connsiteX4" fmla="*/ 0 w 6116320"/>
              <a:gd name="connsiteY4" fmla="*/ 0 h 6880225"/>
              <a:gd name="connsiteX0" fmla="*/ 0 w 6116320"/>
              <a:gd name="connsiteY0" fmla="*/ 0 h 6880225"/>
              <a:gd name="connsiteX1" fmla="*/ 6116320 w 6116320"/>
              <a:gd name="connsiteY1" fmla="*/ 0 h 6880225"/>
              <a:gd name="connsiteX2" fmla="*/ 6116320 w 6116320"/>
              <a:gd name="connsiteY2" fmla="*/ 6880225 h 6880225"/>
              <a:gd name="connsiteX3" fmla="*/ 2052320 w 6116320"/>
              <a:gd name="connsiteY3" fmla="*/ 6880225 h 6880225"/>
              <a:gd name="connsiteX4" fmla="*/ 0 w 6116320"/>
              <a:gd name="connsiteY4" fmla="*/ 0 h 6880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16320" h="6880225">
                <a:moveTo>
                  <a:pt x="0" y="0"/>
                </a:moveTo>
                <a:lnTo>
                  <a:pt x="6116320" y="0"/>
                </a:lnTo>
                <a:lnTo>
                  <a:pt x="6116320" y="6880225"/>
                </a:lnTo>
                <a:lnTo>
                  <a:pt x="2052320" y="6880225"/>
                </a:lnTo>
                <a:lnTo>
                  <a:pt x="0" y="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insert picture</a:t>
            </a:r>
          </a:p>
        </p:txBody>
      </p:sp>
    </p:spTree>
    <p:extLst>
      <p:ext uri="{BB962C8B-B14F-4D97-AF65-F5344CB8AC3E}">
        <p14:creationId xmlns:p14="http://schemas.microsoft.com/office/powerpoint/2010/main" val="736789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2B74EE53-DB22-C27E-074F-A7129585FE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5158" t="-5374" b="78533"/>
          <a:stretch/>
        </p:blipFill>
        <p:spPr>
          <a:xfrm rot="10800000">
            <a:off x="6324600" y="0"/>
            <a:ext cx="5867400" cy="16473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8AEF0C-FA4B-8C23-0132-5529EC244F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6480" y="1310639"/>
            <a:ext cx="4805997" cy="2689629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3DD4867-9B0B-647C-1F78-5E50BF30F08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016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405384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405384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BFF4D65D-965A-5E86-4D91-C72D1D03A8B9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126163" y="4172990"/>
            <a:ext cx="4805997" cy="2389736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365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04C9F686-E069-3B60-9625-01EE6A41D7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45239"/>
          <a:stretch/>
        </p:blipFill>
        <p:spPr>
          <a:xfrm flipH="1">
            <a:off x="9135414" y="0"/>
            <a:ext cx="3056586" cy="6858000"/>
          </a:xfrm>
          <a:custGeom>
            <a:avLst/>
            <a:gdLst>
              <a:gd name="connsiteX0" fmla="*/ 4284372 w 4284372"/>
              <a:gd name="connsiteY0" fmla="*/ 0 h 6858000"/>
              <a:gd name="connsiteX1" fmla="*/ 0 w 4284372"/>
              <a:gd name="connsiteY1" fmla="*/ 0 h 6858000"/>
              <a:gd name="connsiteX2" fmla="*/ 0 w 4284372"/>
              <a:gd name="connsiteY2" fmla="*/ 6858000 h 6858000"/>
              <a:gd name="connsiteX3" fmla="*/ 4284372 w 428437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84372" h="6858000">
                <a:moveTo>
                  <a:pt x="4284372" y="0"/>
                </a:moveTo>
                <a:lnTo>
                  <a:pt x="0" y="0"/>
                </a:lnTo>
                <a:lnTo>
                  <a:pt x="0" y="6858000"/>
                </a:lnTo>
                <a:lnTo>
                  <a:pt x="4284372" y="6858000"/>
                </a:lnTo>
                <a:close/>
              </a:path>
            </a:pathLst>
          </a:cu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6D7227F9-50F9-820B-69B7-924C02120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2330"/>
          <a:stretch/>
        </p:blipFill>
        <p:spPr>
          <a:xfrm>
            <a:off x="7810500" y="3025140"/>
            <a:ext cx="4381500" cy="38328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8D1E69-316E-A8E1-7ADA-040A0E4907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9" y="365125"/>
            <a:ext cx="7273637" cy="164655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61069CA0-E0AB-99C6-10DB-13AAC019DD7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14399" y="2011363"/>
            <a:ext cx="7273638" cy="4155757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 sz="1600"/>
            </a:lvl3pPr>
            <a:lvl4pPr>
              <a:spcBef>
                <a:spcPts val="0"/>
              </a:spcBef>
              <a:spcAft>
                <a:spcPts val="1200"/>
              </a:spcAft>
              <a:defRPr sz="1400"/>
            </a:lvl4pPr>
            <a:lvl5pPr>
              <a:spcBef>
                <a:spcPts val="0"/>
              </a:spcBef>
              <a:spcAft>
                <a:spcPts val="1200"/>
              </a:spcAft>
              <a:defRPr sz="14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9B66675-D8A5-0062-EB51-C8069A2C3C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4400" y="6246254"/>
            <a:ext cx="631065" cy="2962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5213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left Imag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4589277D-BC14-E7E0-5822-5575F563E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8039100" y="228600"/>
            <a:ext cx="4381500" cy="39243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FDB1BDE-C8F3-ACC0-740B-CBD812877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375285"/>
            <a:ext cx="4896678" cy="3624984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28597A3-47D0-F393-55D9-07FFD951F39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405384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586 w 6096586"/>
              <a:gd name="connsiteY0" fmla="*/ 0 h 6858000"/>
              <a:gd name="connsiteX1" fmla="*/ 4054426 w 6096586"/>
              <a:gd name="connsiteY1" fmla="*/ 0 h 6858000"/>
              <a:gd name="connsiteX2" fmla="*/ 6096586 w 6096586"/>
              <a:gd name="connsiteY2" fmla="*/ 6858000 h 6858000"/>
              <a:gd name="connsiteX3" fmla="*/ 586 w 6096586"/>
              <a:gd name="connsiteY3" fmla="*/ 6858000 h 6858000"/>
              <a:gd name="connsiteX4" fmla="*/ 586 w 6096586"/>
              <a:gd name="connsiteY4" fmla="*/ 3669792 h 6858000"/>
              <a:gd name="connsiteX5" fmla="*/ 586 w 6096586"/>
              <a:gd name="connsiteY5" fmla="*/ 0 h 6858000"/>
              <a:gd name="connsiteX0" fmla="*/ 0 w 6096000"/>
              <a:gd name="connsiteY0" fmla="*/ 0 h 6858000"/>
              <a:gd name="connsiteX1" fmla="*/ 4053840 w 6096000"/>
              <a:gd name="connsiteY1" fmla="*/ 0 h 6858000"/>
              <a:gd name="connsiteX2" fmla="*/ 6096000 w 6096000"/>
              <a:gd name="connsiteY2" fmla="*/ 6858000 h 6858000"/>
              <a:gd name="connsiteX3" fmla="*/ 950976 w 6096000"/>
              <a:gd name="connsiteY3" fmla="*/ 6858000 h 6858000"/>
              <a:gd name="connsiteX4" fmla="*/ 0 w 6096000"/>
              <a:gd name="connsiteY4" fmla="*/ 3669792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4053840 w 6096000"/>
              <a:gd name="connsiteY1" fmla="*/ 0 h 6858000"/>
              <a:gd name="connsiteX2" fmla="*/ 6096000 w 6096000"/>
              <a:gd name="connsiteY2" fmla="*/ 6858000 h 6858000"/>
              <a:gd name="connsiteX3" fmla="*/ 950976 w 6096000"/>
              <a:gd name="connsiteY3" fmla="*/ 6858000 h 6858000"/>
              <a:gd name="connsiteX4" fmla="*/ 0 w 6096000"/>
              <a:gd name="connsiteY4" fmla="*/ 3669792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4053840 w 6096000"/>
              <a:gd name="connsiteY1" fmla="*/ 0 h 6858000"/>
              <a:gd name="connsiteX2" fmla="*/ 6096000 w 6096000"/>
              <a:gd name="connsiteY2" fmla="*/ 6858000 h 6858000"/>
              <a:gd name="connsiteX3" fmla="*/ 950976 w 6096000"/>
              <a:gd name="connsiteY3" fmla="*/ 6858000 h 6858000"/>
              <a:gd name="connsiteX4" fmla="*/ 0 w 6096000"/>
              <a:gd name="connsiteY4" fmla="*/ 3669792 h 6858000"/>
              <a:gd name="connsiteX5" fmla="*/ 0 w 6096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053840" y="0"/>
                </a:lnTo>
                <a:lnTo>
                  <a:pt x="6096000" y="6858000"/>
                </a:lnTo>
                <a:lnTo>
                  <a:pt x="950976" y="6858000"/>
                </a:lnTo>
                <a:lnTo>
                  <a:pt x="0" y="3669792"/>
                </a:lnTo>
                <a:lnTo>
                  <a:pt x="0" y="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Content Placeholder 10">
            <a:extLst>
              <a:ext uri="{FF2B5EF4-FFF2-40B4-BE49-F238E27FC236}">
                <a16:creationId xmlns:a16="http://schemas.microsoft.com/office/drawing/2014/main" id="{4BF260CE-C6E3-AE7A-DB8E-A72A1CF5B54E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096000" y="4172990"/>
            <a:ext cx="4896677" cy="2309726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bg1"/>
                </a:solidFill>
              </a:defRPr>
            </a:lvl1pPr>
            <a:lvl2pPr marL="742950" indent="-28575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2pPr>
            <a:lvl3pPr marL="1200150" indent="-28575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 marL="1657350" indent="-28575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4pPr>
            <a:lvl5pPr marL="2114550" indent="-28575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9111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D6E20435-B9A5-359D-133D-5D3EED409C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955" t="41988" r="53993" b="33420"/>
          <a:stretch/>
        </p:blipFill>
        <p:spPr>
          <a:xfrm rot="10800000">
            <a:off x="9198864" y="-5"/>
            <a:ext cx="2993136" cy="1517907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7B99CAE4-AA9B-52BA-7DE8-8245CE705D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5445" t="24819" r="46503"/>
          <a:stretch/>
        </p:blipFill>
        <p:spPr>
          <a:xfrm rot="16200000">
            <a:off x="961221" y="4525179"/>
            <a:ext cx="1371600" cy="3294042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28DFE681-710B-6FE5-B8E0-3BC9DB9F12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9" y="365125"/>
            <a:ext cx="10363201" cy="1629601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FE383D3-6A16-1891-FF52-470B26B9404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14399" y="2022250"/>
            <a:ext cx="4992709" cy="374718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 sz="1600"/>
            </a:lvl3pPr>
            <a:lvl4pPr>
              <a:spcBef>
                <a:spcPts val="0"/>
              </a:spcBef>
              <a:spcAft>
                <a:spcPts val="1200"/>
              </a:spcAft>
              <a:defRPr sz="1400"/>
            </a:lvl4pPr>
            <a:lvl5pPr>
              <a:spcBef>
                <a:spcPts val="0"/>
              </a:spcBef>
              <a:spcAft>
                <a:spcPts val="1200"/>
              </a:spcAft>
              <a:defRPr sz="14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0">
            <a:extLst>
              <a:ext uri="{FF2B5EF4-FFF2-40B4-BE49-F238E27FC236}">
                <a16:creationId xmlns:a16="http://schemas.microsoft.com/office/drawing/2014/main" id="{74B5EB04-CA6E-7417-56DF-A55B21E94B7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284891" y="2022250"/>
            <a:ext cx="4992709" cy="374718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 sz="1600"/>
            </a:lvl3pPr>
            <a:lvl4pPr>
              <a:spcBef>
                <a:spcPts val="0"/>
              </a:spcBef>
              <a:spcAft>
                <a:spcPts val="1200"/>
              </a:spcAft>
              <a:defRPr sz="1400"/>
            </a:lvl4pPr>
            <a:lvl5pPr>
              <a:spcBef>
                <a:spcPts val="0"/>
              </a:spcBef>
              <a:spcAft>
                <a:spcPts val="1200"/>
              </a:spcAft>
              <a:defRPr sz="14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9B66675-D8A5-0062-EB51-C8069A2C3C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4400" y="6246254"/>
            <a:ext cx="631065" cy="2962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7792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A783FA55-EF1D-66CF-8FD5-29086D71E6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981" t="40714" r="61027" b="44471"/>
          <a:stretch/>
        </p:blipFill>
        <p:spPr>
          <a:xfrm rot="10800000" flipV="1">
            <a:off x="-26830" y="5950040"/>
            <a:ext cx="2513521" cy="9144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542CEFED-8DE0-0155-A5B6-A44051A6D0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8883" t="18052" r="46636"/>
          <a:stretch/>
        </p:blipFill>
        <p:spPr>
          <a:xfrm rot="16200000" flipH="1" flipV="1">
            <a:off x="9553763" y="-952310"/>
            <a:ext cx="1685928" cy="3590547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57FC493E-284F-ADBA-D92D-883CAB13AD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8" y="365125"/>
            <a:ext cx="10439401" cy="161701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B8B2035-4AA9-D25E-9F15-3ED36F734D1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14399" y="2022250"/>
            <a:ext cx="3310129" cy="374718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1200"/>
              </a:spcAft>
              <a:defRPr sz="2000" b="1"/>
            </a:lvl1pPr>
            <a:lvl2pPr>
              <a:spcBef>
                <a:spcPts val="0"/>
              </a:spcBef>
              <a:spcAft>
                <a:spcPts val="1200"/>
              </a:spcAft>
              <a:defRPr sz="1800" b="1"/>
            </a:lvl2pPr>
            <a:lvl3pPr>
              <a:spcBef>
                <a:spcPts val="0"/>
              </a:spcBef>
              <a:spcAft>
                <a:spcPts val="1200"/>
              </a:spcAft>
              <a:defRPr sz="1600" b="1"/>
            </a:lvl3pPr>
            <a:lvl4pPr>
              <a:spcBef>
                <a:spcPts val="0"/>
              </a:spcBef>
              <a:spcAft>
                <a:spcPts val="1200"/>
              </a:spcAft>
              <a:defRPr sz="1400" b="1"/>
            </a:lvl4pPr>
            <a:lvl5pPr>
              <a:spcBef>
                <a:spcPts val="0"/>
              </a:spcBef>
              <a:spcAft>
                <a:spcPts val="1200"/>
              </a:spcAft>
              <a:defRPr sz="1400" b="1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0">
            <a:extLst>
              <a:ext uri="{FF2B5EF4-FFF2-40B4-BE49-F238E27FC236}">
                <a16:creationId xmlns:a16="http://schemas.microsoft.com/office/drawing/2014/main" id="{6A694422-6B3E-3D80-AC41-FD1CED52ACA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602310" y="2018120"/>
            <a:ext cx="6751489" cy="374718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 sz="1600"/>
            </a:lvl3pPr>
            <a:lvl4pPr>
              <a:spcBef>
                <a:spcPts val="0"/>
              </a:spcBef>
              <a:spcAft>
                <a:spcPts val="1200"/>
              </a:spcAft>
              <a:defRPr sz="1400"/>
            </a:lvl4pPr>
            <a:lvl5pPr>
              <a:spcBef>
                <a:spcPts val="0"/>
              </a:spcBef>
              <a:spcAft>
                <a:spcPts val="1200"/>
              </a:spcAft>
              <a:defRPr sz="14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9B66675-D8A5-0062-EB51-C8069A2C3C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4400" y="6246254"/>
            <a:ext cx="631065" cy="2962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2813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right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48DBD2A1-633E-7A22-751B-5CEFCA93F2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67703" t="485" b="67543"/>
          <a:stretch/>
        </p:blipFill>
        <p:spPr>
          <a:xfrm rot="5400000">
            <a:off x="-115162" y="115164"/>
            <a:ext cx="1895058" cy="1664735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3E7BF4D0-D641-9859-157D-B9094EF3DA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6385" y="446313"/>
            <a:ext cx="5179615" cy="144874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Content Placeholder 10">
            <a:extLst>
              <a:ext uri="{FF2B5EF4-FFF2-40B4-BE49-F238E27FC236}">
                <a16:creationId xmlns:a16="http://schemas.microsoft.com/office/drawing/2014/main" id="{115AE488-757F-4C5A-7733-85C1D1EA98D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14399" y="2022250"/>
            <a:ext cx="5181600" cy="374718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1200"/>
              </a:spcAft>
              <a:defRPr sz="2000" b="0"/>
            </a:lvl1pPr>
            <a:lvl2pPr>
              <a:spcBef>
                <a:spcPts val="0"/>
              </a:spcBef>
              <a:spcAft>
                <a:spcPts val="1200"/>
              </a:spcAft>
              <a:defRPr sz="1800" b="0"/>
            </a:lvl2pPr>
            <a:lvl3pPr>
              <a:spcBef>
                <a:spcPts val="0"/>
              </a:spcBef>
              <a:spcAft>
                <a:spcPts val="1200"/>
              </a:spcAft>
              <a:defRPr sz="1600" b="0"/>
            </a:lvl3pPr>
            <a:lvl4pPr>
              <a:spcBef>
                <a:spcPts val="0"/>
              </a:spcBef>
              <a:spcAft>
                <a:spcPts val="1200"/>
              </a:spcAft>
              <a:defRPr sz="1400" b="0"/>
            </a:lvl4pPr>
            <a:lvl5pPr>
              <a:spcBef>
                <a:spcPts val="0"/>
              </a:spcBef>
              <a:spcAft>
                <a:spcPts val="1200"/>
              </a:spcAft>
              <a:defRPr sz="1400" b="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9B66675-D8A5-0062-EB51-C8069A2C3C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4400" y="6246254"/>
            <a:ext cx="631065" cy="2962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39DD264F-42B5-DBB0-9839-DB4C6827ED7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76950" y="0"/>
            <a:ext cx="6115050" cy="6868886"/>
          </a:xfrm>
          <a:custGeom>
            <a:avLst/>
            <a:gdLst>
              <a:gd name="connsiteX0" fmla="*/ 0 w 6115050"/>
              <a:gd name="connsiteY0" fmla="*/ 0 h 6858000"/>
              <a:gd name="connsiteX1" fmla="*/ 6115050 w 6115050"/>
              <a:gd name="connsiteY1" fmla="*/ 0 h 6858000"/>
              <a:gd name="connsiteX2" fmla="*/ 6115050 w 6115050"/>
              <a:gd name="connsiteY2" fmla="*/ 6858000 h 6858000"/>
              <a:gd name="connsiteX3" fmla="*/ 0 w 6115050"/>
              <a:gd name="connsiteY3" fmla="*/ 6858000 h 6858000"/>
              <a:gd name="connsiteX4" fmla="*/ 0 w 6115050"/>
              <a:gd name="connsiteY4" fmla="*/ 0 h 6858000"/>
              <a:gd name="connsiteX0" fmla="*/ 2024742 w 6115050"/>
              <a:gd name="connsiteY0" fmla="*/ 0 h 6858000"/>
              <a:gd name="connsiteX1" fmla="*/ 6115050 w 6115050"/>
              <a:gd name="connsiteY1" fmla="*/ 0 h 6858000"/>
              <a:gd name="connsiteX2" fmla="*/ 6115050 w 6115050"/>
              <a:gd name="connsiteY2" fmla="*/ 6858000 h 6858000"/>
              <a:gd name="connsiteX3" fmla="*/ 0 w 6115050"/>
              <a:gd name="connsiteY3" fmla="*/ 6858000 h 6858000"/>
              <a:gd name="connsiteX4" fmla="*/ 2024742 w 6115050"/>
              <a:gd name="connsiteY4" fmla="*/ 0 h 6858000"/>
              <a:gd name="connsiteX0" fmla="*/ 2024742 w 6115050"/>
              <a:gd name="connsiteY0" fmla="*/ 0 h 6858000"/>
              <a:gd name="connsiteX1" fmla="*/ 6115050 w 6115050"/>
              <a:gd name="connsiteY1" fmla="*/ 0 h 6858000"/>
              <a:gd name="connsiteX2" fmla="*/ 6115050 w 6115050"/>
              <a:gd name="connsiteY2" fmla="*/ 3603171 h 6858000"/>
              <a:gd name="connsiteX3" fmla="*/ 6115050 w 6115050"/>
              <a:gd name="connsiteY3" fmla="*/ 6858000 h 6858000"/>
              <a:gd name="connsiteX4" fmla="*/ 0 w 6115050"/>
              <a:gd name="connsiteY4" fmla="*/ 6858000 h 6858000"/>
              <a:gd name="connsiteX5" fmla="*/ 2024742 w 6115050"/>
              <a:gd name="connsiteY5" fmla="*/ 0 h 6858000"/>
              <a:gd name="connsiteX0" fmla="*/ 2024742 w 6115050"/>
              <a:gd name="connsiteY0" fmla="*/ 0 h 6868886"/>
              <a:gd name="connsiteX1" fmla="*/ 6115050 w 6115050"/>
              <a:gd name="connsiteY1" fmla="*/ 0 h 6868886"/>
              <a:gd name="connsiteX2" fmla="*/ 6115050 w 6115050"/>
              <a:gd name="connsiteY2" fmla="*/ 3603171 h 6868886"/>
              <a:gd name="connsiteX3" fmla="*/ 5157107 w 6115050"/>
              <a:gd name="connsiteY3" fmla="*/ 6868886 h 6868886"/>
              <a:gd name="connsiteX4" fmla="*/ 0 w 6115050"/>
              <a:gd name="connsiteY4" fmla="*/ 6858000 h 6868886"/>
              <a:gd name="connsiteX5" fmla="*/ 2024742 w 6115050"/>
              <a:gd name="connsiteY5" fmla="*/ 0 h 6868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15050" h="6868886">
                <a:moveTo>
                  <a:pt x="2024742" y="0"/>
                </a:moveTo>
                <a:lnTo>
                  <a:pt x="6115050" y="0"/>
                </a:lnTo>
                <a:lnTo>
                  <a:pt x="6115050" y="3603171"/>
                </a:lnTo>
                <a:lnTo>
                  <a:pt x="5157107" y="6868886"/>
                </a:lnTo>
                <a:lnTo>
                  <a:pt x="0" y="6858000"/>
                </a:lnTo>
                <a:lnTo>
                  <a:pt x="2024742" y="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467008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4C17E5-24ED-44BC-BA50-02EF90355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3D101-3AF0-4F06-90ED-B83615C36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AE9FDE-AF95-49F8-A927-35A23C9E65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2E900D-8FF9-4E80-860D-89C2D3B4E4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66A0C-1415-46A3-A1FF-BE18C7087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452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06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10.png"/><Relationship Id="rId5" Type="http://schemas.openxmlformats.org/officeDocument/2006/relationships/image" Target="../media/image30.png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0.png"/><Relationship Id="rId2" Type="http://schemas.openxmlformats.org/officeDocument/2006/relationships/image" Target="../media/image320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0.png"/><Relationship Id="rId2" Type="http://schemas.openxmlformats.org/officeDocument/2006/relationships/image" Target="../media/image320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5.png"/><Relationship Id="rId5" Type="http://schemas.openxmlformats.org/officeDocument/2006/relationships/image" Target="../media/image400.png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40.png"/><Relationship Id="rId4" Type="http://schemas.openxmlformats.org/officeDocument/2006/relationships/image" Target="../media/image43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0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27.jpeg"/><Relationship Id="rId3" Type="http://schemas.openxmlformats.org/officeDocument/2006/relationships/image" Target="../media/image17.jpg"/><Relationship Id="rId7" Type="http://schemas.openxmlformats.org/officeDocument/2006/relationships/image" Target="../media/image21.sv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svg"/><Relationship Id="rId11" Type="http://schemas.openxmlformats.org/officeDocument/2006/relationships/image" Target="../media/image25.jpeg"/><Relationship Id="rId5" Type="http://schemas.openxmlformats.org/officeDocument/2006/relationships/image" Target="../media/image19.svg"/><Relationship Id="rId15" Type="http://schemas.openxmlformats.org/officeDocument/2006/relationships/image" Target="../media/image16.png"/><Relationship Id="rId10" Type="http://schemas.openxmlformats.org/officeDocument/2006/relationships/image" Target="../media/image24.png"/><Relationship Id="rId4" Type="http://schemas.openxmlformats.org/officeDocument/2006/relationships/image" Target="../media/image18.svg"/><Relationship Id="rId9" Type="http://schemas.openxmlformats.org/officeDocument/2006/relationships/image" Target="../media/image23.jpeg"/><Relationship Id="rId1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zingale.github.io/stars/notebooks/nse/nse.html" TargetMode="Externa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fr.wikipedia.org/wiki/Fichier:Binding_energy.jpg" TargetMode="External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6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0.pn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0.png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0.jpeg"/><Relationship Id="rId5" Type="http://schemas.openxmlformats.org/officeDocument/2006/relationships/image" Target="../media/image29.gif"/><Relationship Id="rId4" Type="http://schemas.openxmlformats.org/officeDocument/2006/relationships/image" Target="../media/image28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74.jpg"/><Relationship Id="rId4" Type="http://schemas.openxmlformats.org/officeDocument/2006/relationships/image" Target="../media/image6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stronomypassion.com/decoding-the-mysteries-of-heavy-element-formation-in-the-cosmos/" TargetMode="External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5.png"/><Relationship Id="rId4" Type="http://schemas.openxmlformats.org/officeDocument/2006/relationships/image" Target="../media/image6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40D96-BFFB-05BD-30ED-0352500CD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1988" y="2590799"/>
            <a:ext cx="6469844" cy="1804417"/>
          </a:xfrm>
        </p:spPr>
        <p:txBody>
          <a:bodyPr>
            <a:normAutofit fontScale="90000"/>
          </a:bodyPr>
          <a:lstStyle/>
          <a:p>
            <a:r>
              <a:rPr lang="en-US" dirty="0"/>
              <a:t>NUCLEAR Astrophysics Processes</a:t>
            </a:r>
            <a:br>
              <a:rPr lang="en-US" dirty="0"/>
            </a:br>
            <a:r>
              <a:rPr lang="en-US" dirty="0"/>
              <a:t>            </a:t>
            </a:r>
            <a:r>
              <a:rPr lang="en-US" sz="3200" dirty="0"/>
              <a:t>Vishnu Varma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F9B426-248B-37D6-78E7-9DAA76D820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0924" y="4947837"/>
            <a:ext cx="3150152" cy="1600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3F0E5CF-30D9-1285-B53D-C3352566131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23" t="984" r="1357" b="1996"/>
          <a:stretch>
            <a:fillRect/>
          </a:stretch>
        </p:blipFill>
        <p:spPr>
          <a:xfrm>
            <a:off x="8276913" y="4508922"/>
            <a:ext cx="3805359" cy="2349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3900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A1DD9-CB5C-6406-4E55-EB55EF7044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01EF522D-425D-E33E-0110-D8DF6120EFB7}"/>
              </a:ext>
            </a:extLst>
          </p:cNvPr>
          <p:cNvSpPr/>
          <p:nvPr/>
        </p:nvSpPr>
        <p:spPr>
          <a:xfrm>
            <a:off x="185929" y="745236"/>
            <a:ext cx="5623560" cy="562356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A20AA91-4B6A-D65C-9756-C64C80B02723}"/>
              </a:ext>
            </a:extLst>
          </p:cNvPr>
          <p:cNvSpPr/>
          <p:nvPr/>
        </p:nvSpPr>
        <p:spPr>
          <a:xfrm>
            <a:off x="2172575" y="2722738"/>
            <a:ext cx="1659412" cy="1659412"/>
          </a:xfrm>
          <a:prstGeom prst="ellipse">
            <a:avLst/>
          </a:prstGeom>
          <a:gradFill flip="none" rotWithShape="1">
            <a:gsLst>
              <a:gs pos="0">
                <a:schemeClr val="accent4">
                  <a:tint val="66000"/>
                  <a:satMod val="160000"/>
                </a:schemeClr>
              </a:gs>
              <a:gs pos="50000">
                <a:schemeClr val="accent4">
                  <a:tint val="44500"/>
                  <a:satMod val="160000"/>
                </a:schemeClr>
              </a:gs>
              <a:gs pos="100000">
                <a:schemeClr val="accent4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</a:rPr>
              <a:t>Hydrogen Burning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5FC4C1-72EF-C0EC-083B-64EE0E1B4A19}"/>
              </a:ext>
            </a:extLst>
          </p:cNvPr>
          <p:cNvSpPr txBox="1"/>
          <p:nvPr/>
        </p:nvSpPr>
        <p:spPr>
          <a:xfrm>
            <a:off x="6382512" y="285107"/>
            <a:ext cx="463600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u="sng" dirty="0"/>
              <a:t>Hydrogen Burning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Beginning stage of all stars on the main sequence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Pp-chain is the burning process occurring in low mass stars (like the sun) and zero-metallicity stars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BEA8511-C83F-7518-0F2E-560BB6CB48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1888" y="3298556"/>
            <a:ext cx="4797721" cy="3448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4591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BB8E48-7D17-D7AF-697D-B82B7FF8A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95E221BE-FDED-4AD6-CFD4-A4BA4258306F}"/>
              </a:ext>
            </a:extLst>
          </p:cNvPr>
          <p:cNvSpPr/>
          <p:nvPr/>
        </p:nvSpPr>
        <p:spPr>
          <a:xfrm>
            <a:off x="213361" y="717804"/>
            <a:ext cx="5623560" cy="562356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FE81D66-00C9-378A-20AA-0125FA0C7EA1}"/>
              </a:ext>
            </a:extLst>
          </p:cNvPr>
          <p:cNvSpPr/>
          <p:nvPr/>
        </p:nvSpPr>
        <p:spPr>
          <a:xfrm>
            <a:off x="2200007" y="2695306"/>
            <a:ext cx="1659412" cy="1659412"/>
          </a:xfrm>
          <a:prstGeom prst="ellipse">
            <a:avLst/>
          </a:prstGeom>
          <a:gradFill flip="none" rotWithShape="1">
            <a:gsLst>
              <a:gs pos="0">
                <a:schemeClr val="accent4">
                  <a:tint val="66000"/>
                  <a:satMod val="160000"/>
                </a:schemeClr>
              </a:gs>
              <a:gs pos="50000">
                <a:schemeClr val="accent4">
                  <a:tint val="44500"/>
                  <a:satMod val="160000"/>
                </a:schemeClr>
              </a:gs>
              <a:gs pos="100000">
                <a:schemeClr val="accent4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</a:rPr>
              <a:t>Hydrogen Burning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92CDD0E-8C03-0691-9B42-805F4AAB1844}"/>
                  </a:ext>
                </a:extLst>
              </p:cNvPr>
              <p:cNvSpPr txBox="1"/>
              <p:nvPr/>
            </p:nvSpPr>
            <p:spPr>
              <a:xfrm>
                <a:off x="6464808" y="157721"/>
                <a:ext cx="4636008" cy="3207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u="sng" dirty="0"/>
                  <a:t>Hydrogen Burning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2400" dirty="0"/>
                  <a:t>For stars of a higher mass, the CNO-cycle is dominant due to higher temperatures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2400" dirty="0"/>
                  <a:t>CNO-cycle occurs in the sun, but is sub-dominant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2400" dirty="0"/>
                  <a:t>Requires seed elements,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GB" sz="2000" b="0" i="1" smtClean="0">
                            <a:latin typeface="Cambria Math" panose="02040503050406030204" pitchFamily="18" charset="0"/>
                          </a:rPr>
                          <m:t>C</m:t>
                        </m:r>
                      </m:e>
                    </m:sPre>
                  </m:oMath>
                </a14:m>
                <a:r>
                  <a:rPr lang="en-GB" sz="2000" dirty="0"/>
                  <a:t>,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GB" sz="2000" b="0" i="1" smtClean="0">
                            <a:latin typeface="Cambria Math" panose="02040503050406030204" pitchFamily="18" charset="0"/>
                          </a:rPr>
                          <m:t>C</m:t>
                        </m:r>
                      </m:e>
                    </m:sPre>
                  </m:oMath>
                </a14:m>
                <a:r>
                  <a:rPr lang="en-GB" sz="2000" dirty="0"/>
                  <a:t>,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  <m:e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</m:sPre>
                  </m:oMath>
                </a14:m>
                <a:r>
                  <a:rPr lang="en-GB" sz="2000" dirty="0"/>
                  <a:t>, or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15</m:t>
                        </m:r>
                      </m:sup>
                      <m:e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</m:sPre>
                  </m:oMath>
                </a14:m>
                <a:endParaRPr lang="en-GB" sz="20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92CDD0E-8C03-0691-9B42-805F4AAB18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4808" y="157721"/>
                <a:ext cx="4636008" cy="3207801"/>
              </a:xfrm>
              <a:prstGeom prst="rect">
                <a:avLst/>
              </a:prstGeom>
              <a:blipFill>
                <a:blip r:embed="rId3"/>
                <a:stretch>
                  <a:fillRect l="-4079" t="-3042" b="-20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23E10FC7-B4B8-68C4-16E6-3A94F7B5FE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4162" y="3389375"/>
            <a:ext cx="4146269" cy="346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5981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AE8A90-9215-B6C7-D50C-4B6FD2025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694894F3-7C5C-0E42-39C0-2A1E6670128D}"/>
              </a:ext>
            </a:extLst>
          </p:cNvPr>
          <p:cNvSpPr/>
          <p:nvPr/>
        </p:nvSpPr>
        <p:spPr>
          <a:xfrm>
            <a:off x="0" y="1476756"/>
            <a:ext cx="3904488" cy="3904488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B60163D-1B4E-E4CB-BF0D-72DFEB9D0F39}"/>
              </a:ext>
            </a:extLst>
          </p:cNvPr>
          <p:cNvSpPr/>
          <p:nvPr/>
        </p:nvSpPr>
        <p:spPr>
          <a:xfrm>
            <a:off x="1380744" y="2848356"/>
            <a:ext cx="1152144" cy="1152144"/>
          </a:xfrm>
          <a:prstGeom prst="ellipse">
            <a:avLst/>
          </a:prstGeom>
          <a:gradFill flip="none" rotWithShape="1">
            <a:gsLst>
              <a:gs pos="0">
                <a:schemeClr val="accent4">
                  <a:tint val="66000"/>
                  <a:satMod val="160000"/>
                </a:schemeClr>
              </a:gs>
              <a:gs pos="50000">
                <a:schemeClr val="accent4">
                  <a:tint val="44500"/>
                  <a:satMod val="160000"/>
                </a:schemeClr>
              </a:gs>
              <a:gs pos="100000">
                <a:schemeClr val="accent4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9443F88-04F3-187E-CB94-3639B3E38DF3}"/>
              </a:ext>
            </a:extLst>
          </p:cNvPr>
          <p:cNvSpPr/>
          <p:nvPr/>
        </p:nvSpPr>
        <p:spPr>
          <a:xfrm>
            <a:off x="5471160" y="0"/>
            <a:ext cx="6720840" cy="6720840"/>
          </a:xfrm>
          <a:prstGeom prst="ellipse">
            <a:avLst/>
          </a:prstGeom>
          <a:solidFill>
            <a:srgbClr val="FF3300">
              <a:alpha val="65098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FE7E89E-B95D-34FE-878E-E31E498AE955}"/>
              </a:ext>
            </a:extLst>
          </p:cNvPr>
          <p:cNvSpPr/>
          <p:nvPr/>
        </p:nvSpPr>
        <p:spPr>
          <a:xfrm>
            <a:off x="8260080" y="2779776"/>
            <a:ext cx="1152144" cy="115214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ED6D094-A731-9929-40F2-0CD8D3B5B94F}"/>
              </a:ext>
            </a:extLst>
          </p:cNvPr>
          <p:cNvSpPr/>
          <p:nvPr/>
        </p:nvSpPr>
        <p:spPr>
          <a:xfrm>
            <a:off x="8452104" y="2971800"/>
            <a:ext cx="768096" cy="768096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FD8A4C70-50A0-EC4E-40E2-BC40409913CB}"/>
              </a:ext>
            </a:extLst>
          </p:cNvPr>
          <p:cNvSpPr/>
          <p:nvPr/>
        </p:nvSpPr>
        <p:spPr>
          <a:xfrm>
            <a:off x="3954780" y="3310128"/>
            <a:ext cx="1466088" cy="320040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F4526AC-B9A8-4C8F-AE3B-341F440A7B4C}"/>
                  </a:ext>
                </a:extLst>
              </p:cNvPr>
              <p:cNvSpPr txBox="1"/>
              <p:nvPr/>
            </p:nvSpPr>
            <p:spPr>
              <a:xfrm>
                <a:off x="3755136" y="3677334"/>
                <a:ext cx="1865376" cy="9354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After hydrogen is consumed (Above 0.5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b="0" i="1" dirty="0" smtClean="0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b>
                        <m:r>
                          <a:rPr lang="en-GB" i="1" dirty="0" smtClean="0">
                            <a:latin typeface="Cambria Math" panose="02040503050406030204" pitchFamily="18" charset="0"/>
                          </a:rPr>
                          <m:t>⊙</m:t>
                        </m:r>
                      </m:sub>
                    </m:sSub>
                  </m:oMath>
                </a14:m>
                <a:r>
                  <a:rPr lang="en-GB" dirty="0"/>
                  <a:t>)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F4526AC-B9A8-4C8F-AE3B-341F440A7B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5136" y="3677334"/>
                <a:ext cx="1865376" cy="935449"/>
              </a:xfrm>
              <a:prstGeom prst="rect">
                <a:avLst/>
              </a:prstGeom>
              <a:blipFill>
                <a:blip r:embed="rId3"/>
                <a:stretch>
                  <a:fillRect l="-2614" t="-3247" r="-5229" b="-77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6ACA7F80-F26D-E78A-3771-CB0B457B3C37}"/>
              </a:ext>
            </a:extLst>
          </p:cNvPr>
          <p:cNvSpPr txBox="1"/>
          <p:nvPr/>
        </p:nvSpPr>
        <p:spPr>
          <a:xfrm>
            <a:off x="2797302" y="137160"/>
            <a:ext cx="37810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Post Main Sequence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E6A042-17FC-411C-A4BA-2E011BC7F177}"/>
              </a:ext>
            </a:extLst>
          </p:cNvPr>
          <p:cNvSpPr txBox="1"/>
          <p:nvPr/>
        </p:nvSpPr>
        <p:spPr>
          <a:xfrm>
            <a:off x="8004048" y="4000499"/>
            <a:ext cx="1865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Core-contraction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D566E4-354C-7605-71DC-C262F43BE085}"/>
              </a:ext>
            </a:extLst>
          </p:cNvPr>
          <p:cNvSpPr txBox="1"/>
          <p:nvPr/>
        </p:nvSpPr>
        <p:spPr>
          <a:xfrm>
            <a:off x="8936736" y="1153590"/>
            <a:ext cx="1417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Envelope expansion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32F78DA-795B-28AA-48EE-CA9A39B49990}"/>
              </a:ext>
            </a:extLst>
          </p:cNvPr>
          <p:cNvCxnSpPr>
            <a:cxnSpLocks/>
            <a:stCxn id="12" idx="2"/>
            <a:endCxn id="13" idx="2"/>
          </p:cNvCxnSpPr>
          <p:nvPr/>
        </p:nvCxnSpPr>
        <p:spPr>
          <a:xfrm>
            <a:off x="8260080" y="3355848"/>
            <a:ext cx="19202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97E88D7-EF2D-1B2A-A6AF-88695B032B2A}"/>
              </a:ext>
            </a:extLst>
          </p:cNvPr>
          <p:cNvCxnSpPr>
            <a:stCxn id="12" idx="1"/>
            <a:endCxn id="13" idx="1"/>
          </p:cNvCxnSpPr>
          <p:nvPr/>
        </p:nvCxnSpPr>
        <p:spPr>
          <a:xfrm>
            <a:off x="8428808" y="2948504"/>
            <a:ext cx="135781" cy="1357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FEB4B5C-E671-140B-F63F-1A5B7AD41593}"/>
              </a:ext>
            </a:extLst>
          </p:cNvPr>
          <p:cNvCxnSpPr>
            <a:stCxn id="12" idx="0"/>
            <a:endCxn id="13" idx="0"/>
          </p:cNvCxnSpPr>
          <p:nvPr/>
        </p:nvCxnSpPr>
        <p:spPr>
          <a:xfrm>
            <a:off x="8836152" y="2779776"/>
            <a:ext cx="0" cy="1920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E975A38-EC8C-DDDB-CAA7-A5E63A7E1783}"/>
              </a:ext>
            </a:extLst>
          </p:cNvPr>
          <p:cNvCxnSpPr>
            <a:stCxn id="12" idx="7"/>
            <a:endCxn id="13" idx="7"/>
          </p:cNvCxnSpPr>
          <p:nvPr/>
        </p:nvCxnSpPr>
        <p:spPr>
          <a:xfrm flipH="1">
            <a:off x="9107715" y="2948504"/>
            <a:ext cx="135781" cy="1357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B442748-DE8B-D97C-0CFD-226FCF8579BB}"/>
              </a:ext>
            </a:extLst>
          </p:cNvPr>
          <p:cNvCxnSpPr>
            <a:stCxn id="12" idx="6"/>
            <a:endCxn id="13" idx="6"/>
          </p:cNvCxnSpPr>
          <p:nvPr/>
        </p:nvCxnSpPr>
        <p:spPr>
          <a:xfrm flipH="1">
            <a:off x="9220200" y="3355848"/>
            <a:ext cx="19202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0168FC2A-3647-8379-6236-7C4A2C99AB29}"/>
              </a:ext>
            </a:extLst>
          </p:cNvPr>
          <p:cNvCxnSpPr>
            <a:stCxn id="12" idx="5"/>
            <a:endCxn id="13" idx="5"/>
          </p:cNvCxnSpPr>
          <p:nvPr/>
        </p:nvCxnSpPr>
        <p:spPr>
          <a:xfrm flipH="1" flipV="1">
            <a:off x="9107715" y="3627411"/>
            <a:ext cx="135781" cy="1357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26912C5-4885-AD25-A3BE-4901C4432A19}"/>
              </a:ext>
            </a:extLst>
          </p:cNvPr>
          <p:cNvCxnSpPr>
            <a:stCxn id="12" idx="4"/>
            <a:endCxn id="13" idx="4"/>
          </p:cNvCxnSpPr>
          <p:nvPr/>
        </p:nvCxnSpPr>
        <p:spPr>
          <a:xfrm flipV="1">
            <a:off x="8836152" y="3739896"/>
            <a:ext cx="0" cy="1920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0F3FAAEA-18F2-2291-9C07-9F7EA2CFA326}"/>
              </a:ext>
            </a:extLst>
          </p:cNvPr>
          <p:cNvCxnSpPr>
            <a:stCxn id="12" idx="3"/>
            <a:endCxn id="13" idx="3"/>
          </p:cNvCxnSpPr>
          <p:nvPr/>
        </p:nvCxnSpPr>
        <p:spPr>
          <a:xfrm flipV="1">
            <a:off x="8428808" y="3627411"/>
            <a:ext cx="135781" cy="1357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Arrow: Up 32">
            <a:extLst>
              <a:ext uri="{FF2B5EF4-FFF2-40B4-BE49-F238E27FC236}">
                <a16:creationId xmlns:a16="http://schemas.microsoft.com/office/drawing/2014/main" id="{132AB755-AC74-E708-A6D8-454731BD76B6}"/>
              </a:ext>
            </a:extLst>
          </p:cNvPr>
          <p:cNvSpPr/>
          <p:nvPr/>
        </p:nvSpPr>
        <p:spPr>
          <a:xfrm>
            <a:off x="8807958" y="289261"/>
            <a:ext cx="76962" cy="1728657"/>
          </a:xfrm>
          <a:prstGeom prst="up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Arrow: Up 33">
            <a:extLst>
              <a:ext uri="{FF2B5EF4-FFF2-40B4-BE49-F238E27FC236}">
                <a16:creationId xmlns:a16="http://schemas.microsoft.com/office/drawing/2014/main" id="{2A5BCB49-8999-D5D4-BFEE-1F584F25668A}"/>
              </a:ext>
            </a:extLst>
          </p:cNvPr>
          <p:cNvSpPr/>
          <p:nvPr/>
        </p:nvSpPr>
        <p:spPr>
          <a:xfrm rot="10800000">
            <a:off x="8793099" y="4693778"/>
            <a:ext cx="76962" cy="1728657"/>
          </a:xfrm>
          <a:prstGeom prst="up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Arrow: Up 34">
            <a:extLst>
              <a:ext uri="{FF2B5EF4-FFF2-40B4-BE49-F238E27FC236}">
                <a16:creationId xmlns:a16="http://schemas.microsoft.com/office/drawing/2014/main" id="{43EDBD29-8546-25D1-0441-CBC12B3C3720}"/>
              </a:ext>
            </a:extLst>
          </p:cNvPr>
          <p:cNvSpPr/>
          <p:nvPr/>
        </p:nvSpPr>
        <p:spPr>
          <a:xfrm rot="5400000">
            <a:off x="10940414" y="2453039"/>
            <a:ext cx="76962" cy="1728657"/>
          </a:xfrm>
          <a:prstGeom prst="up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Arrow: Up 35">
            <a:extLst>
              <a:ext uri="{FF2B5EF4-FFF2-40B4-BE49-F238E27FC236}">
                <a16:creationId xmlns:a16="http://schemas.microsoft.com/office/drawing/2014/main" id="{86560665-E596-BA49-9539-94D1630670C4}"/>
              </a:ext>
            </a:extLst>
          </p:cNvPr>
          <p:cNvSpPr/>
          <p:nvPr/>
        </p:nvSpPr>
        <p:spPr>
          <a:xfrm rot="16200000">
            <a:off x="6696614" y="2461421"/>
            <a:ext cx="76962" cy="1728657"/>
          </a:xfrm>
          <a:prstGeom prst="up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Arrow: Up 36">
            <a:extLst>
              <a:ext uri="{FF2B5EF4-FFF2-40B4-BE49-F238E27FC236}">
                <a16:creationId xmlns:a16="http://schemas.microsoft.com/office/drawing/2014/main" id="{4977F66D-7BAD-B5E6-11F9-54043357B6F2}"/>
              </a:ext>
            </a:extLst>
          </p:cNvPr>
          <p:cNvSpPr/>
          <p:nvPr/>
        </p:nvSpPr>
        <p:spPr>
          <a:xfrm rot="13716189">
            <a:off x="7182230" y="3921258"/>
            <a:ext cx="76962" cy="1728657"/>
          </a:xfrm>
          <a:prstGeom prst="up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Arrow: Up 37">
            <a:extLst>
              <a:ext uri="{FF2B5EF4-FFF2-40B4-BE49-F238E27FC236}">
                <a16:creationId xmlns:a16="http://schemas.microsoft.com/office/drawing/2014/main" id="{0ADCE9A1-5A87-1C0B-B433-5B9BF0E6F7A1}"/>
              </a:ext>
            </a:extLst>
          </p:cNvPr>
          <p:cNvSpPr/>
          <p:nvPr/>
        </p:nvSpPr>
        <p:spPr>
          <a:xfrm rot="2885994">
            <a:off x="10365867" y="1069205"/>
            <a:ext cx="76962" cy="1728657"/>
          </a:xfrm>
          <a:prstGeom prst="up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Arrow: Up 38">
            <a:extLst>
              <a:ext uri="{FF2B5EF4-FFF2-40B4-BE49-F238E27FC236}">
                <a16:creationId xmlns:a16="http://schemas.microsoft.com/office/drawing/2014/main" id="{7184F458-6C28-94FB-C8A8-71A9E9BB34D0}"/>
              </a:ext>
            </a:extLst>
          </p:cNvPr>
          <p:cNvSpPr/>
          <p:nvPr/>
        </p:nvSpPr>
        <p:spPr>
          <a:xfrm rot="8242841">
            <a:off x="10444518" y="4003921"/>
            <a:ext cx="76962" cy="1728657"/>
          </a:xfrm>
          <a:prstGeom prst="up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Arrow: Up 39">
            <a:extLst>
              <a:ext uri="{FF2B5EF4-FFF2-40B4-BE49-F238E27FC236}">
                <a16:creationId xmlns:a16="http://schemas.microsoft.com/office/drawing/2014/main" id="{9F0D266E-65DB-6621-FBB5-53F42150C801}"/>
              </a:ext>
            </a:extLst>
          </p:cNvPr>
          <p:cNvSpPr/>
          <p:nvPr/>
        </p:nvSpPr>
        <p:spPr>
          <a:xfrm rot="19105833">
            <a:off x="7316781" y="1002894"/>
            <a:ext cx="76962" cy="1728657"/>
          </a:xfrm>
          <a:prstGeom prst="up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8802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62B2F-534F-A196-1186-33D282CE3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9" y="365125"/>
            <a:ext cx="10363202" cy="1603462"/>
          </a:xfrm>
        </p:spPr>
        <p:txBody>
          <a:bodyPr/>
          <a:lstStyle/>
          <a:p>
            <a:r>
              <a:rPr lang="en-US" dirty="0"/>
              <a:t>Burning TIMESCALES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F6EF25-1A43-B685-800B-85D36602EF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4400" y="6246254"/>
            <a:ext cx="631065" cy="296214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077BB95-96B4-CA4A-99FA-967EF939C2B0}"/>
              </a:ext>
            </a:extLst>
          </p:cNvPr>
          <p:cNvSpPr/>
          <p:nvPr/>
        </p:nvSpPr>
        <p:spPr>
          <a:xfrm>
            <a:off x="5471160" y="0"/>
            <a:ext cx="6720840" cy="6720840"/>
          </a:xfrm>
          <a:prstGeom prst="ellipse">
            <a:avLst/>
          </a:prstGeom>
          <a:solidFill>
            <a:srgbClr val="FF3300">
              <a:alpha val="65098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0E50BB3-6CB1-7430-3C26-5F44D1B7AA1F}"/>
              </a:ext>
            </a:extLst>
          </p:cNvPr>
          <p:cNvSpPr/>
          <p:nvPr/>
        </p:nvSpPr>
        <p:spPr>
          <a:xfrm>
            <a:off x="8260080" y="2779776"/>
            <a:ext cx="1152144" cy="115214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8FB247E-06FD-ADBD-6B44-1D0E66B4CD5E}"/>
              </a:ext>
            </a:extLst>
          </p:cNvPr>
          <p:cNvSpPr/>
          <p:nvPr/>
        </p:nvSpPr>
        <p:spPr>
          <a:xfrm>
            <a:off x="8452104" y="2971800"/>
            <a:ext cx="768096" cy="768096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E0F3116-B6F6-F299-3B4A-4B8AECE0530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07" r="18704"/>
          <a:stretch>
            <a:fillRect/>
          </a:stretch>
        </p:blipFill>
        <p:spPr>
          <a:xfrm>
            <a:off x="195072" y="1997622"/>
            <a:ext cx="5259172" cy="306302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0AB3D5A-0FC2-5D5C-6C71-A2B5153E7308}"/>
              </a:ext>
            </a:extLst>
          </p:cNvPr>
          <p:cNvSpPr txBox="1"/>
          <p:nvPr/>
        </p:nvSpPr>
        <p:spPr>
          <a:xfrm>
            <a:off x="167639" y="5060648"/>
            <a:ext cx="5611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Burning timescales for each core phase (From Rauscher 2020 “Essentials of Nucleosynthesis and Theoretical Nuclear Astrophysics”)</a:t>
            </a:r>
          </a:p>
        </p:txBody>
      </p:sp>
    </p:spTree>
    <p:extLst>
      <p:ext uri="{BB962C8B-B14F-4D97-AF65-F5344CB8AC3E}">
        <p14:creationId xmlns:p14="http://schemas.microsoft.com/office/powerpoint/2010/main" val="21492614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1FA577-4D97-0F8D-AE05-32D2E4254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AAEB58-7736-7832-90C1-3942633B5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9" y="365125"/>
            <a:ext cx="3648457" cy="1289939"/>
          </a:xfrm>
        </p:spPr>
        <p:txBody>
          <a:bodyPr/>
          <a:lstStyle/>
          <a:p>
            <a:r>
              <a:rPr lang="en-US" dirty="0"/>
              <a:t>Helium Burning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A0099D-E5D4-8C10-7D02-AE0B89B163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4400" y="6246254"/>
            <a:ext cx="631065" cy="296214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4CC56A8-C3FE-F3F3-37E8-155D5B769C4D}"/>
              </a:ext>
            </a:extLst>
          </p:cNvPr>
          <p:cNvSpPr/>
          <p:nvPr/>
        </p:nvSpPr>
        <p:spPr>
          <a:xfrm>
            <a:off x="5471160" y="0"/>
            <a:ext cx="6720840" cy="6720840"/>
          </a:xfrm>
          <a:prstGeom prst="ellipse">
            <a:avLst/>
          </a:prstGeom>
          <a:solidFill>
            <a:srgbClr val="FF3300">
              <a:alpha val="65098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61E75A7-5FDE-8478-BCC7-BD39F3FCC099}"/>
              </a:ext>
            </a:extLst>
          </p:cNvPr>
          <p:cNvSpPr/>
          <p:nvPr/>
        </p:nvSpPr>
        <p:spPr>
          <a:xfrm>
            <a:off x="8260080" y="2779776"/>
            <a:ext cx="1152144" cy="115214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64A6F28-2B97-3974-AB1B-9084412C2C30}"/>
              </a:ext>
            </a:extLst>
          </p:cNvPr>
          <p:cNvSpPr/>
          <p:nvPr/>
        </p:nvSpPr>
        <p:spPr>
          <a:xfrm>
            <a:off x="8452104" y="2971800"/>
            <a:ext cx="768096" cy="768096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451F62-AF55-AB10-AE12-B5FE700D7B28}"/>
              </a:ext>
            </a:extLst>
          </p:cNvPr>
          <p:cNvSpPr txBox="1"/>
          <p:nvPr/>
        </p:nvSpPr>
        <p:spPr>
          <a:xfrm>
            <a:off x="8193024" y="3178381"/>
            <a:ext cx="1700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He Burning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8C16665-5B25-D818-F73A-0C24FD821752}"/>
                  </a:ext>
                </a:extLst>
              </p:cNvPr>
              <p:cNvSpPr txBox="1"/>
              <p:nvPr/>
            </p:nvSpPr>
            <p:spPr>
              <a:xfrm>
                <a:off x="867155" y="3065319"/>
                <a:ext cx="1830116" cy="58105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en-GB" b="0" i="1" dirty="0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</m:sPre>
                      <m:sSup>
                        <m:sSupPr>
                          <m:ctrlPr>
                            <a:rPr lang="en-GB" b="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</m:e>
                        <m:sup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GB" i="1" dirty="0" smtClean="0">
                          <a:latin typeface="Cambria Math" panose="02040503050406030204" pitchFamily="18" charset="0"/>
                        </a:rPr>
                        <m:t>𝐻𝑒</m:t>
                      </m:r>
                      <m:r>
                        <a:rPr lang="en-GB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GB" i="1" dirty="0" smtClean="0">
                          <a:latin typeface="Cambria Math" panose="02040503050406030204" pitchFamily="18" charset="0"/>
                        </a:rPr>
                        <m:t>𝐵𝑒</m:t>
                      </m:r>
                    </m:oMath>
                  </m:oMathPara>
                </a14:m>
                <a:endParaRPr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8C16665-5B25-D818-F73A-0C24FD8217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155" y="3065319"/>
                <a:ext cx="1830116" cy="581057"/>
              </a:xfrm>
              <a:prstGeom prst="rect">
                <a:avLst/>
              </a:prstGeom>
              <a:blipFill>
                <a:blip r:embed="rId3"/>
                <a:stretch>
                  <a:fillRect r="-1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6D98227-EB27-46C0-0317-E01976ED5DE0}"/>
                  </a:ext>
                </a:extLst>
              </p:cNvPr>
              <p:cNvSpPr txBox="1"/>
              <p:nvPr/>
            </p:nvSpPr>
            <p:spPr>
              <a:xfrm>
                <a:off x="739136" y="3566966"/>
                <a:ext cx="3552254" cy="6087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en-GB" b="0" i="1" dirty="0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</m:sPre>
                      <m:sSup>
                        <m:sSupPr>
                          <m:ctrlPr>
                            <a:rPr lang="en-GB" b="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</m:e>
                        <m:sup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GB" b="0" i="1" dirty="0" smtClean="0">
                          <a:latin typeface="Cambria Math" panose="02040503050406030204" pitchFamily="18" charset="0"/>
                        </a:rPr>
                        <m:t>B</m:t>
                      </m:r>
                      <m:r>
                        <a:rPr lang="en-GB" i="1" dirty="0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GB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m:rPr>
                          <m:sty m:val="p"/>
                        </m:rPr>
                        <a:rPr lang="en-GB" b="0" i="1" dirty="0" smtClean="0">
                          <a:latin typeface="Cambria Math" panose="02040503050406030204" pitchFamily="18" charset="0"/>
                        </a:rPr>
                        <m:t>C</m:t>
                      </m:r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∗ →</m:t>
                      </m:r>
                      <m:sSup>
                        <m:sSupPr>
                          <m:ctrlPr>
                            <a:rPr lang="en-GB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/>
                        <m:sup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GB" b="0" i="1" dirty="0" smtClean="0">
                          <a:latin typeface="Cambria Math" panose="02040503050406030204" pitchFamily="18" charset="0"/>
                        </a:rPr>
                        <m:t>C</m:t>
                      </m:r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 + 2</m:t>
                      </m:r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6D98227-EB27-46C0-0317-E01976ED5D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136" y="3566966"/>
                <a:ext cx="3552254" cy="60875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8005893-85CB-56A3-EA18-297D207941A8}"/>
                  </a:ext>
                </a:extLst>
              </p:cNvPr>
              <p:cNvSpPr txBox="1"/>
              <p:nvPr/>
            </p:nvSpPr>
            <p:spPr>
              <a:xfrm>
                <a:off x="914398" y="1655064"/>
                <a:ext cx="3648457" cy="12304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dirty="0"/>
                  <a:t>Primary burning through the triple-</a:t>
                </a:r>
                <a:r>
                  <a:rPr lang="el-G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  <a:r>
                  <a:rPr lang="en-GB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reaction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Proceeds through the very short lived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GB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PrePr>
                      <m:sub/>
                      <m:sup>
                        <m:r>
                          <a:rPr lang="en-GB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GB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B</m:t>
                        </m:r>
                        <m:r>
                          <a:rPr lang="en-GB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</m:sPre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8005893-85CB-56A3-EA18-297D207941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398" y="1655064"/>
                <a:ext cx="3648457" cy="1230401"/>
              </a:xfrm>
              <a:prstGeom prst="rect">
                <a:avLst/>
              </a:prstGeom>
              <a:blipFill>
                <a:blip r:embed="rId5"/>
                <a:stretch>
                  <a:fillRect l="-1003" t="-2985" b="-597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445FCFC4-D161-E796-5DDA-A5D24E678B42}"/>
              </a:ext>
            </a:extLst>
          </p:cNvPr>
          <p:cNvSpPr txBox="1"/>
          <p:nvPr/>
        </p:nvSpPr>
        <p:spPr>
          <a:xfrm>
            <a:off x="867155" y="4057631"/>
            <a:ext cx="36484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Once Carbon is formed, a secondary reaction can proceed: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04456F8-D07B-2030-1D34-1CA1DEE4ACE5}"/>
                  </a:ext>
                </a:extLst>
              </p:cNvPr>
              <p:cNvSpPr txBox="1"/>
              <p:nvPr/>
            </p:nvSpPr>
            <p:spPr>
              <a:xfrm>
                <a:off x="1011815" y="4973034"/>
                <a:ext cx="2654381" cy="6087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en-GB" i="1" dirty="0">
                              <a:latin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a:rPr lang="en-GB" i="1" dirty="0"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</m:sPre>
                      <m:sSup>
                        <m:sSupPr>
                          <m:ctrlPr>
                            <a:rPr lang="en-GB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+</m:t>
                          </m:r>
                        </m:e>
                        <m:sup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GB" b="0" i="1" dirty="0" smtClean="0">
                          <a:latin typeface="Cambria Math" panose="02040503050406030204" pitchFamily="18" charset="0"/>
                        </a:rPr>
                        <m:t>C</m:t>
                      </m:r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GB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/>
                        <m:sup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16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GB" b="0" i="1" dirty="0" smtClean="0">
                          <a:latin typeface="Cambria Math" panose="02040503050406030204" pitchFamily="18" charset="0"/>
                        </a:rPr>
                        <m:t>O</m:t>
                      </m:r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04456F8-D07B-2030-1D34-1CA1DEE4AC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815" y="4973034"/>
                <a:ext cx="2654381" cy="608756"/>
              </a:xfrm>
              <a:prstGeom prst="rect">
                <a:avLst/>
              </a:prstGeom>
              <a:blipFill>
                <a:blip r:embed="rId6"/>
                <a:stretch>
                  <a:fillRect t="-6000" r="-275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13622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E9A3A21-7101-0FED-9DDF-27D0A346852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GB" dirty="0"/>
                  <a:t>Sensitivity to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GB" i="1" dirty="0" smtClean="0">
                            <a:latin typeface="Cambria Math" panose="02040503050406030204" pitchFamily="18" charset="0"/>
                          </a:rPr>
                          <m:t>12</m:t>
                        </m:r>
                      </m:sup>
                      <m:e>
                        <m:r>
                          <a:rPr lang="en-GB" i="1" dirty="0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sPre>
                    <m:sSup>
                      <m:sSup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i="1" dirty="0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  <m:r>
                              <a:rPr lang="en-GB" i="1" dirty="0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GB" i="1" dirty="0" smtClean="0">
                                <a:latin typeface="Cambria Math" panose="02040503050406030204" pitchFamily="18" charset="0"/>
                              </a:rPr>
                              <m:t>𝛾</m:t>
                            </m:r>
                          </m:e>
                        </m:d>
                      </m:e>
                      <m:sup>
                        <m:r>
                          <a:rPr lang="en-GB" i="1" dirty="0" smtClean="0">
                            <a:latin typeface="Cambria Math" panose="02040503050406030204" pitchFamily="18" charset="0"/>
                          </a:rPr>
                          <m:t>16</m:t>
                        </m:r>
                      </m:sup>
                    </m:sSup>
                    <m:r>
                      <a:rPr lang="en-GB" i="1" dirty="0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E9A3A21-7101-0FED-9DDF-27D0A346852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4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593486D-C416-F157-BED4-E712FBF20B04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>
              <a:xfrm>
                <a:off x="914399" y="2022250"/>
                <a:ext cx="4782313" cy="3914910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sPre>
                      <m:sPre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12</m:t>
                        </m:r>
                      </m:sup>
                      <m:e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sPre>
                    <m:sSup>
                      <m:sSup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i="1" dirty="0">
                                <a:latin typeface="Cambria Math" panose="02040503050406030204" pitchFamily="18" charset="0"/>
                              </a:rPr>
                              <m:t>𝛼</m:t>
                            </m:r>
                            <m:r>
                              <a:rPr lang="en-GB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GB" i="1" dirty="0">
                                <a:latin typeface="Cambria Math" panose="02040503050406030204" pitchFamily="18" charset="0"/>
                              </a:rPr>
                              <m:t>𝛾</m:t>
                            </m:r>
                          </m:e>
                        </m:d>
                      </m:e>
                      <m:sup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16</m:t>
                        </m:r>
                      </m:sup>
                    </m:sSup>
                    <m:r>
                      <a:rPr lang="en-GB" i="1" dirty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/>
                  <a:t>experimental measurements have been done at much higher energies (E = 891 keV)[Hammer et. al 2005] than stellar environments (E = 300 keV) </a:t>
                </a:r>
              </a:p>
              <a:p>
                <a:r>
                  <a:rPr lang="en-GB" dirty="0"/>
                  <a:t>Can lead to qualitative differences in massive stellar evolution and expected explosion properties</a:t>
                </a:r>
              </a:p>
              <a:p>
                <a:r>
                  <a:rPr lang="en-GB" dirty="0"/>
                  <a:t>Affects abundance of Carbon and Oxygen which has knock on effects. Can change explodability of the star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593486D-C416-F157-BED4-E712FBF20B0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xfrm>
                <a:off x="914399" y="2022250"/>
                <a:ext cx="4782313" cy="3914910"/>
              </a:xfrm>
              <a:blipFill>
                <a:blip r:embed="rId3"/>
                <a:stretch>
                  <a:fillRect l="-1146" t="-1246" r="-24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5C9D26-2C71-4954-B810-945CA525D4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C5A760F-7878-EF72-0D24-5A7DE33E89F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9382"/>
          <a:stretch>
            <a:fillRect/>
          </a:stretch>
        </p:blipFill>
        <p:spPr>
          <a:xfrm>
            <a:off x="6708913" y="3032656"/>
            <a:ext cx="3820423" cy="29345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77B1437-EDEF-C739-AFCD-D68DA7E360D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0582"/>
          <a:stretch>
            <a:fillRect/>
          </a:stretch>
        </p:blipFill>
        <p:spPr>
          <a:xfrm>
            <a:off x="6495290" y="226901"/>
            <a:ext cx="3729852" cy="293456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6956E8D-4301-85DD-3CE9-E26EB949FD94}"/>
              </a:ext>
            </a:extLst>
          </p:cNvPr>
          <p:cNvSpPr txBox="1"/>
          <p:nvPr/>
        </p:nvSpPr>
        <p:spPr>
          <a:xfrm>
            <a:off x="7450388" y="6061588"/>
            <a:ext cx="1819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Xin et. al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D66739E-EE55-6915-026C-6B030640581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48703"/>
          <a:stretch>
            <a:fillRect/>
          </a:stretch>
        </p:blipFill>
        <p:spPr>
          <a:xfrm>
            <a:off x="6402679" y="591780"/>
            <a:ext cx="3717757" cy="256968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6C11BAB-E5B3-6737-F7BD-093DE9E75AD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8685" r="3246"/>
          <a:stretch>
            <a:fillRect/>
          </a:stretch>
        </p:blipFill>
        <p:spPr>
          <a:xfrm>
            <a:off x="6541935" y="3156825"/>
            <a:ext cx="3483864" cy="2569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700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19C9C9-BB6A-93FD-EF98-9FE7CB6E6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00FADA67-2FDD-53D7-A676-67286C8F40D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GB" dirty="0"/>
                  <a:t>Sensitivity to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GB" i="1" dirty="0" smtClean="0">
                            <a:latin typeface="Cambria Math" panose="02040503050406030204" pitchFamily="18" charset="0"/>
                          </a:rPr>
                          <m:t>12</m:t>
                        </m:r>
                      </m:sup>
                      <m:e>
                        <m:r>
                          <a:rPr lang="en-GB" i="1" dirty="0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sPre>
                    <m:sSup>
                      <m:sSup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i="1" dirty="0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  <m:r>
                              <a:rPr lang="en-GB" i="1" dirty="0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GB" i="1" dirty="0" smtClean="0">
                                <a:latin typeface="Cambria Math" panose="02040503050406030204" pitchFamily="18" charset="0"/>
                              </a:rPr>
                              <m:t>𝛾</m:t>
                            </m:r>
                          </m:e>
                        </m:d>
                      </m:e>
                      <m:sup>
                        <m:r>
                          <a:rPr lang="en-GB" i="1" dirty="0" smtClean="0">
                            <a:latin typeface="Cambria Math" panose="02040503050406030204" pitchFamily="18" charset="0"/>
                          </a:rPr>
                          <m:t>16</m:t>
                        </m:r>
                      </m:sup>
                    </m:sSup>
                    <m:r>
                      <a:rPr lang="en-GB" i="1" dirty="0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00FADA67-2FDD-53D7-A676-67286C8F40D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4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4E7EE04-FFD2-EC56-8D39-BB384FDB4DA1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>
              <a:xfrm>
                <a:off x="7015371" y="2254249"/>
                <a:ext cx="4782313" cy="3914910"/>
              </a:xfrm>
            </p:spPr>
            <p:txBody>
              <a:bodyPr/>
              <a:lstStyle/>
              <a:p>
                <a:endParaRPr lang="en-GB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Pre>
                      <m:sPre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12</m:t>
                        </m:r>
                      </m:sup>
                      <m:e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sPre>
                    <m:sSup>
                      <m:sSup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i="1" dirty="0">
                                <a:latin typeface="Cambria Math" panose="02040503050406030204" pitchFamily="18" charset="0"/>
                              </a:rPr>
                              <m:t>𝛼</m:t>
                            </m:r>
                            <m:r>
                              <a:rPr lang="en-GB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GB" i="1" dirty="0">
                                <a:latin typeface="Cambria Math" panose="02040503050406030204" pitchFamily="18" charset="0"/>
                              </a:rPr>
                              <m:t>𝛾</m:t>
                            </m:r>
                          </m:e>
                        </m:d>
                      </m:e>
                      <m:sup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16</m:t>
                        </m:r>
                      </m:sup>
                    </m:sSup>
                    <m:r>
                      <a:rPr lang="en-GB" i="1" dirty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/>
                  <a:t>can have consequences on the pair-instability mass gap</a:t>
                </a:r>
              </a:p>
              <a:p>
                <a:r>
                  <a:rPr lang="en-GB" dirty="0"/>
                  <a:t>Observationally, this is currently being inferred and determined using gravitational wave data [Tong et. al 2026, 	Antonini et. al 2026]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4E7EE04-FFD2-EC56-8D39-BB384FDB4D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xfrm>
                <a:off x="7015371" y="2254249"/>
                <a:ext cx="4782313" cy="3914910"/>
              </a:xfrm>
              <a:blipFill>
                <a:blip r:embed="rId3"/>
                <a:stretch>
                  <a:fillRect l="-1148" r="-24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4E6C05-BE94-82A7-CB0B-56765A96F8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0C5D166-4221-872B-31BE-DC2BA68472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399" y="1683922"/>
            <a:ext cx="6100972" cy="5055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3048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281FBD-0DE7-97B1-0D25-98E854E2AE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3ADD1ACC-C4CA-9B2D-8FC8-8429AB9F9F7D}"/>
              </a:ext>
            </a:extLst>
          </p:cNvPr>
          <p:cNvSpPr/>
          <p:nvPr/>
        </p:nvSpPr>
        <p:spPr>
          <a:xfrm>
            <a:off x="-5999988" y="-2520696"/>
            <a:ext cx="15505938" cy="15505938"/>
          </a:xfrm>
          <a:prstGeom prst="ellipse">
            <a:avLst/>
          </a:prstGeom>
          <a:solidFill>
            <a:srgbClr val="FF3300">
              <a:alpha val="65098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94C341C-F8C0-118D-CA22-44743A00C04A}"/>
              </a:ext>
            </a:extLst>
          </p:cNvPr>
          <p:cNvSpPr/>
          <p:nvPr/>
        </p:nvSpPr>
        <p:spPr>
          <a:xfrm>
            <a:off x="428472" y="3898620"/>
            <a:ext cx="2658162" cy="265816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8117DA1-E3A3-9294-FCDE-0F42B18B5116}"/>
              </a:ext>
            </a:extLst>
          </p:cNvPr>
          <p:cNvSpPr/>
          <p:nvPr/>
        </p:nvSpPr>
        <p:spPr>
          <a:xfrm>
            <a:off x="1014015" y="4484163"/>
            <a:ext cx="1487076" cy="1487076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B5B3BF9-E922-EC5D-0A5E-67EC8F981640}"/>
              </a:ext>
            </a:extLst>
          </p:cNvPr>
          <p:cNvSpPr/>
          <p:nvPr/>
        </p:nvSpPr>
        <p:spPr>
          <a:xfrm>
            <a:off x="1140498" y="4615218"/>
            <a:ext cx="1224966" cy="122496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0B7CC8-4402-E5A6-5DE1-D31A35089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981" y="243344"/>
            <a:ext cx="3933141" cy="1841676"/>
          </a:xfrm>
        </p:spPr>
        <p:txBody>
          <a:bodyPr/>
          <a:lstStyle/>
          <a:p>
            <a:r>
              <a:rPr lang="en-US" dirty="0"/>
              <a:t>Carbon Burning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1064AAE-B613-208B-CB0F-153450716AC2}"/>
                  </a:ext>
                </a:extLst>
              </p:cNvPr>
              <p:cNvSpPr txBox="1"/>
              <p:nvPr/>
            </p:nvSpPr>
            <p:spPr>
              <a:xfrm>
                <a:off x="2040843" y="4849059"/>
                <a:ext cx="5342234" cy="58394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Pre>
                      <m:sPre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12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GB" b="0" i="1" dirty="0" smtClean="0">
                            <a:latin typeface="Cambria Math" panose="02040503050406030204" pitchFamily="18" charset="0"/>
                          </a:rPr>
                          <m:t>C</m:t>
                        </m:r>
                      </m:e>
                    </m:sPre>
                    <m:sSup>
                      <m:sSup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</m:e>
                      <m:sup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12</m:t>
                        </m:r>
                      </m:sup>
                    </m:sSup>
                    <m:r>
                      <m:rPr>
                        <m:sty m:val="p"/>
                      </m:rPr>
                      <a:rPr lang="en-GB" i="1" dirty="0">
                        <a:latin typeface="Cambria Math" panose="02040503050406030204" pitchFamily="18" charset="0"/>
                      </a:rPr>
                      <m:t>C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→</m:t>
                    </m:r>
                    <m:sPre>
                      <m:sPre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24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GB" b="0" i="1" dirty="0" smtClean="0">
                            <a:latin typeface="Cambria Math" panose="02040503050406030204" pitchFamily="18" charset="0"/>
                          </a:rPr>
                          <m:t>Mg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∗ </m:t>
                        </m:r>
                      </m:e>
                    </m:sPre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i="1" dirty="0">
                        <a:latin typeface="Cambria Math" panose="02040503050406030204" pitchFamily="18" charset="0"/>
                      </a:rPr>
                      <m:t>→</m:t>
                    </m:r>
                    <m:sPre>
                      <m:sPre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20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GB" i="1" dirty="0">
                            <a:latin typeface="Cambria Math" panose="02040503050406030204" pitchFamily="18" charset="0"/>
                          </a:rPr>
                          <m:t>N</m:t>
                        </m:r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 +</m:t>
                        </m:r>
                        <m:sPre>
                          <m:sPrePr>
                            <m:ctrlPr>
                              <a:rPr lang="en-GB" i="1" dirty="0">
                                <a:latin typeface="Cambria Math" panose="02040503050406030204" pitchFamily="18" charset="0"/>
                              </a:rPr>
                            </m:ctrlPr>
                          </m:sPrePr>
                          <m:sub/>
                          <m:sup>
                            <m:r>
                              <a:rPr lang="en-GB" i="1" dirty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  <m:e>
                            <m:r>
                              <m:rPr>
                                <m:sty m:val="p"/>
                              </m:rPr>
                              <a:rPr lang="en-GB" i="1" dirty="0">
                                <a:latin typeface="Cambria Math" panose="02040503050406030204" pitchFamily="18" charset="0"/>
                              </a:rPr>
                              <m:t>H</m:t>
                            </m:r>
                            <m:r>
                              <a:rPr lang="en-GB" i="1" dirty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</m:sPre>
                      </m:e>
                    </m:sPre>
                  </m:oMath>
                </a14:m>
                <a:r>
                  <a:rPr lang="en-GB" dirty="0"/>
                  <a:t> (Q = 4.62 MeV)</a:t>
                </a:r>
                <a:endParaRPr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1064AAE-B613-208B-CB0F-153450716A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43" y="4849059"/>
                <a:ext cx="5342234" cy="583942"/>
              </a:xfrm>
              <a:prstGeom prst="rect">
                <a:avLst/>
              </a:prstGeom>
              <a:blipFill>
                <a:blip r:embed="rId3"/>
                <a:stretch>
                  <a:fillRect l="-799" t="-104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6DECAD5-6D2E-3194-0A3C-2FFA556E15A4}"/>
                  </a:ext>
                </a:extLst>
              </p:cNvPr>
              <p:cNvSpPr txBox="1"/>
              <p:nvPr/>
            </p:nvSpPr>
            <p:spPr>
              <a:xfrm>
                <a:off x="4039930" y="5368004"/>
                <a:ext cx="3276850" cy="86062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i="1" dirty="0">
                        <a:latin typeface="Cambria Math" panose="02040503050406030204" pitchFamily="18" charset="0"/>
                      </a:rPr>
                      <m:t>→</m:t>
                    </m:r>
                    <m:sPre>
                      <m:sPre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23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GB" b="0" i="1" dirty="0" smtClean="0">
                            <a:latin typeface="Cambria Math" panose="02040503050406030204" pitchFamily="18" charset="0"/>
                          </a:rPr>
                          <m:t>Na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 +</m:t>
                        </m:r>
                        <m:sPre>
                          <m:sPrePr>
                            <m:ctrlPr>
                              <a:rPr lang="en-GB" i="1" dirty="0">
                                <a:latin typeface="Cambria Math" panose="02040503050406030204" pitchFamily="18" charset="0"/>
                              </a:rPr>
                            </m:ctrlPr>
                          </m:sPrePr>
                          <m:sub/>
                          <m:sup>
                            <m: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  <m:e>
                            <m:r>
                              <m:rPr>
                                <m:sty m:val="p"/>
                              </m:rPr>
                              <a:rPr lang="en-GB" i="1" dirty="0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</m:sPre>
                      </m:e>
                    </m:sPre>
                  </m:oMath>
                </a14:m>
                <a:r>
                  <a:rPr lang="en-GB" dirty="0"/>
                  <a:t> (Q = 2.24 MeV)</a:t>
                </a:r>
              </a:p>
              <a:p>
                <a:endParaRPr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6DECAD5-6D2E-3194-0A3C-2FFA556E15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9930" y="5368004"/>
                <a:ext cx="3276850" cy="860620"/>
              </a:xfrm>
              <a:prstGeom prst="rect">
                <a:avLst/>
              </a:prstGeom>
              <a:blipFill>
                <a:blip r:embed="rId4"/>
                <a:stretch>
                  <a:fillRect l="-1862" t="-70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B5C238F-7E2F-D3C1-125F-AD2673843FA9}"/>
                  </a:ext>
                </a:extLst>
              </p:cNvPr>
              <p:cNvSpPr txBox="1"/>
              <p:nvPr/>
            </p:nvSpPr>
            <p:spPr>
              <a:xfrm>
                <a:off x="4039930" y="5913430"/>
                <a:ext cx="3276850" cy="5836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i="1" dirty="0">
                        <a:latin typeface="Cambria Math" panose="02040503050406030204" pitchFamily="18" charset="0"/>
                      </a:rPr>
                      <m:t>→</m:t>
                    </m:r>
                    <m:sPre>
                      <m:sPre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23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GB" b="0" i="1" dirty="0" smtClean="0">
                            <a:latin typeface="Cambria Math" panose="02040503050406030204" pitchFamily="18" charset="0"/>
                          </a:rPr>
                          <m:t>Mg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 +</m:t>
                        </m:r>
                        <m:sPre>
                          <m:sPrePr>
                            <m:ctrlPr>
                              <a:rPr lang="en-GB" i="1" dirty="0">
                                <a:latin typeface="Cambria Math" panose="02040503050406030204" pitchFamily="18" charset="0"/>
                              </a:rPr>
                            </m:ctrlPr>
                          </m:sPrePr>
                          <m:sub/>
                          <m:sup>
                            <m: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  <m:e>
                            <m:r>
                              <m:rPr>
                                <m:sty m:val="p"/>
                              </m:rP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  <m:t>n</m:t>
                            </m:r>
                          </m:e>
                        </m:sPre>
                      </m:e>
                    </m:sPre>
                  </m:oMath>
                </a14:m>
                <a:r>
                  <a:rPr lang="en-GB" dirty="0"/>
                  <a:t> (Q = -2.62 MeV)</a:t>
                </a:r>
                <a:endParaRPr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B5C238F-7E2F-D3C1-125F-AD2673843F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9930" y="5913430"/>
                <a:ext cx="3276850" cy="583621"/>
              </a:xfrm>
              <a:prstGeom prst="rect">
                <a:avLst/>
              </a:prstGeom>
              <a:blipFill>
                <a:blip r:embed="rId5"/>
                <a:stretch>
                  <a:fillRect l="-1862" t="-104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E3F6FACC-5E06-526D-76BC-4C7B580F9A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87015" y="1693454"/>
            <a:ext cx="6476513" cy="242377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AAF5A16-A5B7-6EF0-2746-7108E2215C8A}"/>
              </a:ext>
            </a:extLst>
          </p:cNvPr>
          <p:cNvSpPr txBox="1"/>
          <p:nvPr/>
        </p:nvSpPr>
        <p:spPr>
          <a:xfrm>
            <a:off x="1895322" y="1982641"/>
            <a:ext cx="36484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Still uncertainties in the precise cross sections for different exit channels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(Dumont et. al 2024) explores the impact of different theoretical expectations</a:t>
            </a:r>
          </a:p>
        </p:txBody>
      </p:sp>
    </p:spTree>
    <p:extLst>
      <p:ext uri="{BB962C8B-B14F-4D97-AF65-F5344CB8AC3E}">
        <p14:creationId xmlns:p14="http://schemas.microsoft.com/office/powerpoint/2010/main" val="14080329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1470EE-1771-0830-26FD-FDC9CDD3F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7AFA43BE-2E2F-6762-8719-FDB10A6A3D8B}"/>
              </a:ext>
            </a:extLst>
          </p:cNvPr>
          <p:cNvSpPr/>
          <p:nvPr/>
        </p:nvSpPr>
        <p:spPr>
          <a:xfrm>
            <a:off x="-5999988" y="-2496727"/>
            <a:ext cx="15505938" cy="15505938"/>
          </a:xfrm>
          <a:prstGeom prst="ellipse">
            <a:avLst/>
          </a:prstGeom>
          <a:solidFill>
            <a:srgbClr val="FF3300">
              <a:alpha val="65098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7C9D320-C3ED-C918-3212-3C615102959A}"/>
              </a:ext>
            </a:extLst>
          </p:cNvPr>
          <p:cNvSpPr/>
          <p:nvPr/>
        </p:nvSpPr>
        <p:spPr>
          <a:xfrm>
            <a:off x="428472" y="3898620"/>
            <a:ext cx="2658162" cy="265816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8C50CE5-24EE-AE63-7C1D-67C86D2D8F6C}"/>
              </a:ext>
            </a:extLst>
          </p:cNvPr>
          <p:cNvSpPr/>
          <p:nvPr/>
        </p:nvSpPr>
        <p:spPr>
          <a:xfrm>
            <a:off x="1014015" y="4484163"/>
            <a:ext cx="1487076" cy="1487076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252060D-E72E-D45B-AA4D-D401D0887F51}"/>
              </a:ext>
            </a:extLst>
          </p:cNvPr>
          <p:cNvSpPr/>
          <p:nvPr/>
        </p:nvSpPr>
        <p:spPr>
          <a:xfrm>
            <a:off x="1140498" y="4615218"/>
            <a:ext cx="1224966" cy="122496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8731F165-C652-D461-9E5C-F56F0C650B90}"/>
              </a:ext>
            </a:extLst>
          </p:cNvPr>
          <p:cNvSpPr/>
          <p:nvPr/>
        </p:nvSpPr>
        <p:spPr>
          <a:xfrm>
            <a:off x="1401564" y="4876284"/>
            <a:ext cx="702834" cy="70283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52EFB89-C5AA-7539-2803-906C46FB9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6050" y="603203"/>
            <a:ext cx="4724299" cy="1841676"/>
          </a:xfrm>
        </p:spPr>
        <p:txBody>
          <a:bodyPr/>
          <a:lstStyle/>
          <a:p>
            <a:r>
              <a:rPr lang="en-US" dirty="0"/>
              <a:t>Neon Burning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04AB59A-D0E3-42E5-CD8E-B5DFDDDA9241}"/>
                  </a:ext>
                </a:extLst>
              </p:cNvPr>
              <p:cNvSpPr txBox="1"/>
              <p:nvPr/>
            </p:nvSpPr>
            <p:spPr>
              <a:xfrm>
                <a:off x="3213117" y="5256242"/>
                <a:ext cx="4176798" cy="58394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Pre>
                      <m:sPre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20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GB" b="0" i="1" dirty="0" smtClean="0">
                            <a:latin typeface="Cambria Math" panose="02040503050406030204" pitchFamily="18" charset="0"/>
                          </a:rPr>
                          <m:t>Ne</m:t>
                        </m:r>
                      </m:e>
                    </m:sPre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 + </m:t>
                    </m:r>
                    <m:r>
                      <a:rPr lang="en-GB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→</m:t>
                    </m:r>
                    <m:sPre>
                      <m:sPre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16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GB" b="0" i="1" dirty="0" smtClean="0">
                            <a:latin typeface="Cambria Math" panose="02040503050406030204" pitchFamily="18" charset="0"/>
                          </a:rPr>
                          <m:t>O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 +</m:t>
                        </m:r>
                        <m:sPre>
                          <m:sPrePr>
                            <m:ctrlPr>
                              <a:rPr lang="en-GB" i="1" dirty="0">
                                <a:latin typeface="Cambria Math" panose="02040503050406030204" pitchFamily="18" charset="0"/>
                              </a:rPr>
                            </m:ctrlPr>
                          </m:sPrePr>
                          <m:sub/>
                          <m:sup>
                            <m:r>
                              <a:rPr lang="en-GB" i="1" dirty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  <m:e>
                            <m:r>
                              <m:rPr>
                                <m:sty m:val="p"/>
                              </m:rPr>
                              <a:rPr lang="en-GB" i="1" dirty="0">
                                <a:latin typeface="Cambria Math" panose="02040503050406030204" pitchFamily="18" charset="0"/>
                              </a:rPr>
                              <m:t>H</m:t>
                            </m:r>
                            <m:r>
                              <a:rPr lang="en-GB" i="1" dirty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</m:sPre>
                      </m:e>
                    </m:sPre>
                  </m:oMath>
                </a14:m>
                <a:r>
                  <a:rPr lang="en-GB" dirty="0"/>
                  <a:t> (Q = -4.73 MeV)</a:t>
                </a:r>
                <a:endParaRPr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04AB59A-D0E3-42E5-CD8E-B5DFDDDA92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3117" y="5256242"/>
                <a:ext cx="4176798" cy="583942"/>
              </a:xfrm>
              <a:prstGeom prst="rect">
                <a:avLst/>
              </a:prstGeom>
              <a:blipFill>
                <a:blip r:embed="rId3"/>
                <a:stretch>
                  <a:fillRect l="-1022" t="-10417" r="-14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72C47DF-BC47-802B-33B8-FD31307B5414}"/>
                  </a:ext>
                </a:extLst>
              </p:cNvPr>
              <p:cNvSpPr txBox="1"/>
              <p:nvPr/>
            </p:nvSpPr>
            <p:spPr>
              <a:xfrm>
                <a:off x="3213117" y="5741220"/>
                <a:ext cx="4724299" cy="58394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Pre>
                      <m:sPre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20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GB" b="0" i="1" dirty="0" smtClean="0">
                            <a:latin typeface="Cambria Math" panose="02040503050406030204" pitchFamily="18" charset="0"/>
                          </a:rPr>
                          <m:t>Ne</m:t>
                        </m:r>
                      </m:e>
                    </m:sPre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 +</m:t>
                    </m:r>
                    <m:sPre>
                      <m:sPre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GB" i="1" dirty="0"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sPre>
                    <m:r>
                      <a:rPr lang="en-GB" i="1" dirty="0">
                        <a:latin typeface="Cambria Math" panose="02040503050406030204" pitchFamily="18" charset="0"/>
                      </a:rPr>
                      <m:t>→</m:t>
                    </m:r>
                    <m:sPre>
                      <m:sPre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24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GB" b="0" i="1" dirty="0" smtClean="0">
                            <a:latin typeface="Cambria Math" panose="02040503050406030204" pitchFamily="18" charset="0"/>
                          </a:rPr>
                          <m:t>Mg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</m:sPre>
                  </m:oMath>
                </a14:m>
                <a:r>
                  <a:rPr lang="en-GB" dirty="0"/>
                  <a:t> (Q = 9.316 MeV)</a:t>
                </a:r>
                <a:endParaRPr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72C47DF-BC47-802B-33B8-FD31307B54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3117" y="5741220"/>
                <a:ext cx="4724299" cy="583942"/>
              </a:xfrm>
              <a:prstGeom prst="rect">
                <a:avLst/>
              </a:prstGeom>
              <a:blipFill>
                <a:blip r:embed="rId4"/>
                <a:stretch>
                  <a:fillRect l="-903" t="-104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3174477-8ECB-3407-BC27-95DA7498F042}"/>
                  </a:ext>
                </a:extLst>
              </p:cNvPr>
              <p:cNvSpPr txBox="1"/>
              <p:nvPr/>
            </p:nvSpPr>
            <p:spPr>
              <a:xfrm>
                <a:off x="2828823" y="2515243"/>
                <a:ext cx="3648457" cy="12426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dirty="0"/>
                  <a:t>Unlike previous burning phases, occurs via </a:t>
                </a:r>
                <a:r>
                  <a:rPr lang="en-GB" dirty="0" err="1"/>
                  <a:t>photodistegration</a:t>
                </a:r>
                <a:endParaRPr lang="en-GB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Slightly more energetically favourable than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GB" b="0" i="1" dirty="0" smtClean="0">
                            <a:latin typeface="Cambria Math" panose="02040503050406030204" pitchFamily="18" charset="0"/>
                          </a:rPr>
                          <m:t>O</m:t>
                        </m:r>
                      </m:e>
                    </m:sPre>
                    <m:sSup>
                      <m:sSup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i="1" dirty="0">
                                <a:latin typeface="Cambria Math" panose="02040503050406030204" pitchFamily="18" charset="0"/>
                              </a:rPr>
                              <m:t>𝛼</m:t>
                            </m:r>
                            <m:r>
                              <a:rPr lang="en-GB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GB" i="1" dirty="0">
                                <a:latin typeface="Cambria Math" panose="02040503050406030204" pitchFamily="18" charset="0"/>
                              </a:rPr>
                              <m:t>𝛾</m:t>
                            </m:r>
                          </m:e>
                        </m:d>
                      </m:e>
                      <m:sup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20</m:t>
                        </m:r>
                      </m:sup>
                    </m:sSup>
                    <m:r>
                      <m:rPr>
                        <m:sty m:val="p"/>
                      </m:rPr>
                      <a:rPr lang="en-GB" b="0" i="1" dirty="0" smtClean="0">
                        <a:latin typeface="Cambria Math" panose="02040503050406030204" pitchFamily="18" charset="0"/>
                      </a:rPr>
                      <m:t>Ne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3174477-8ECB-3407-BC27-95DA7498F0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8823" y="2515243"/>
                <a:ext cx="3648457" cy="1242648"/>
              </a:xfrm>
              <a:prstGeom prst="rect">
                <a:avLst/>
              </a:prstGeom>
              <a:blipFill>
                <a:blip r:embed="rId5"/>
                <a:stretch>
                  <a:fillRect l="-1002" t="-2956" r="-1336" b="-541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99764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D9A25A-6D67-CD0C-05E8-127A3DD51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03CA4D27-713B-3112-6415-DA2C2E7FD6A8}"/>
              </a:ext>
            </a:extLst>
          </p:cNvPr>
          <p:cNvSpPr/>
          <p:nvPr/>
        </p:nvSpPr>
        <p:spPr>
          <a:xfrm>
            <a:off x="-5971997" y="-2520696"/>
            <a:ext cx="15505938" cy="15505938"/>
          </a:xfrm>
          <a:prstGeom prst="ellipse">
            <a:avLst/>
          </a:prstGeom>
          <a:solidFill>
            <a:srgbClr val="FF3300">
              <a:alpha val="65098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866C2C1-4A84-A56A-8EAB-200C6E090998}"/>
              </a:ext>
            </a:extLst>
          </p:cNvPr>
          <p:cNvSpPr/>
          <p:nvPr/>
        </p:nvSpPr>
        <p:spPr>
          <a:xfrm>
            <a:off x="428472" y="3898620"/>
            <a:ext cx="2658162" cy="265816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D80CBF3-A967-7789-AED3-5AC1AA19ED49}"/>
              </a:ext>
            </a:extLst>
          </p:cNvPr>
          <p:cNvSpPr/>
          <p:nvPr/>
        </p:nvSpPr>
        <p:spPr>
          <a:xfrm>
            <a:off x="1014015" y="4484163"/>
            <a:ext cx="1487076" cy="1487076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74763B5-20AB-2464-D514-26AF29999CB7}"/>
              </a:ext>
            </a:extLst>
          </p:cNvPr>
          <p:cNvSpPr/>
          <p:nvPr/>
        </p:nvSpPr>
        <p:spPr>
          <a:xfrm>
            <a:off x="1140498" y="4615218"/>
            <a:ext cx="1224966" cy="122496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88D4F59B-928A-4BD9-1835-A4D0CB547939}"/>
              </a:ext>
            </a:extLst>
          </p:cNvPr>
          <p:cNvSpPr/>
          <p:nvPr/>
        </p:nvSpPr>
        <p:spPr>
          <a:xfrm>
            <a:off x="1401564" y="4876284"/>
            <a:ext cx="702834" cy="70283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5EDEA78-F85F-A6AE-EB51-A3F07A8288F7}"/>
              </a:ext>
            </a:extLst>
          </p:cNvPr>
          <p:cNvSpPr/>
          <p:nvPr/>
        </p:nvSpPr>
        <p:spPr>
          <a:xfrm>
            <a:off x="1516380" y="4991100"/>
            <a:ext cx="473202" cy="473202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155FD1E-ECE0-6F37-7CD6-D5FD8AEB9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4272" y="96978"/>
            <a:ext cx="4724299" cy="1841676"/>
          </a:xfrm>
        </p:spPr>
        <p:txBody>
          <a:bodyPr/>
          <a:lstStyle/>
          <a:p>
            <a:r>
              <a:rPr lang="en-US" dirty="0"/>
              <a:t>Oxygen Burning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F55AF9C-52E3-29E2-8C9A-D84113B56E94}"/>
                  </a:ext>
                </a:extLst>
              </p:cNvPr>
              <p:cNvSpPr txBox="1"/>
              <p:nvPr/>
            </p:nvSpPr>
            <p:spPr>
              <a:xfrm>
                <a:off x="2219214" y="4471966"/>
                <a:ext cx="4806118" cy="58407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Pre>
                      <m:sPre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16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GB" b="0" i="1" dirty="0" smtClean="0">
                            <a:latin typeface="Cambria Math" panose="02040503050406030204" pitchFamily="18" charset="0"/>
                          </a:rPr>
                          <m:t>O</m:t>
                        </m:r>
                      </m:e>
                    </m:sPre>
                    <m:sSup>
                      <m:sSup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</m:e>
                      <m:sup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16</m:t>
                        </m:r>
                      </m:sup>
                    </m:sSup>
                    <m:r>
                      <m:rPr>
                        <m:sty m:val="p"/>
                      </m:rPr>
                      <a:rPr lang="en-GB" b="0" i="1" dirty="0" smtClean="0">
                        <a:latin typeface="Cambria Math" panose="02040503050406030204" pitchFamily="18" charset="0"/>
                      </a:rPr>
                      <m:t>O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→</m:t>
                    </m:r>
                    <m:sPre>
                      <m:sPre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32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GB" b="0" i="1" dirty="0" smtClean="0">
                            <a:latin typeface="Cambria Math" panose="02040503050406030204" pitchFamily="18" charset="0"/>
                          </a:rPr>
                          <m:t>S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∗</m:t>
                        </m:r>
                      </m:e>
                    </m:sPre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→</m:t>
                    </m:r>
                    <m:sPre>
                      <m:sPre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28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GB" b="0" i="1" dirty="0" smtClean="0">
                            <a:latin typeface="Cambria Math" panose="02040503050406030204" pitchFamily="18" charset="0"/>
                          </a:rPr>
                          <m:t>Si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 +</m:t>
                        </m:r>
                        <m:sPre>
                          <m:sPrePr>
                            <m:ctrlPr>
                              <a:rPr lang="en-GB" i="1" dirty="0">
                                <a:latin typeface="Cambria Math" panose="02040503050406030204" pitchFamily="18" charset="0"/>
                              </a:rPr>
                            </m:ctrlPr>
                          </m:sPrePr>
                          <m:sub/>
                          <m:sup>
                            <m:r>
                              <a:rPr lang="en-GB" i="1" dirty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  <m:e>
                            <m:r>
                              <m:rPr>
                                <m:sty m:val="p"/>
                              </m:rPr>
                              <a:rPr lang="en-GB" i="1" dirty="0">
                                <a:latin typeface="Cambria Math" panose="02040503050406030204" pitchFamily="18" charset="0"/>
                              </a:rPr>
                              <m:t>H</m:t>
                            </m:r>
                            <m:r>
                              <a:rPr lang="en-GB" i="1" dirty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</m:sPre>
                      </m:e>
                    </m:sPre>
                  </m:oMath>
                </a14:m>
                <a:r>
                  <a:rPr lang="en-GB" dirty="0"/>
                  <a:t> (Q = 9.49 MeV)</a:t>
                </a:r>
                <a:endParaRPr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F55AF9C-52E3-29E2-8C9A-D84113B56E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9214" y="4471966"/>
                <a:ext cx="4806118" cy="584071"/>
              </a:xfrm>
              <a:prstGeom prst="rect">
                <a:avLst/>
              </a:prstGeom>
              <a:blipFill>
                <a:blip r:embed="rId3"/>
                <a:stretch>
                  <a:fillRect l="-888" t="-10526" r="-20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CED926D-C7C4-82A1-6359-9C5B13DD3640}"/>
                  </a:ext>
                </a:extLst>
              </p:cNvPr>
              <p:cNvSpPr txBox="1"/>
              <p:nvPr/>
            </p:nvSpPr>
            <p:spPr>
              <a:xfrm>
                <a:off x="4036422" y="4930174"/>
                <a:ext cx="3276850" cy="60670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i="1" dirty="0">
                        <a:latin typeface="Cambria Math" panose="02040503050406030204" pitchFamily="18" charset="0"/>
                      </a:rPr>
                      <m:t>→</m:t>
                    </m:r>
                    <m:sPre>
                      <m:sPre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31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GB" b="0" i="1" dirty="0" smtClean="0"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 +</m:t>
                        </m:r>
                        <m:sPre>
                          <m:sPrePr>
                            <m:ctrlPr>
                              <a:rPr lang="en-GB" i="1" dirty="0">
                                <a:latin typeface="Cambria Math" panose="02040503050406030204" pitchFamily="18" charset="0"/>
                              </a:rPr>
                            </m:ctrlPr>
                          </m:sPrePr>
                          <m:sub/>
                          <m:sup>
                            <m: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  <m:e>
                            <m:r>
                              <m:rPr>
                                <m:sty m:val="p"/>
                              </m:rPr>
                              <a:rPr lang="en-GB" i="1" dirty="0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</m:sPre>
                      </m:e>
                    </m:sPre>
                  </m:oMath>
                </a14:m>
                <a:r>
                  <a:rPr lang="en-GB" dirty="0"/>
                  <a:t> (Q = 7.68 MeV)</a:t>
                </a:r>
                <a:endParaRPr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CED926D-C7C4-82A1-6359-9C5B13DD36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6422" y="4930174"/>
                <a:ext cx="3276850" cy="606705"/>
              </a:xfrm>
              <a:prstGeom prst="rect">
                <a:avLst/>
              </a:prstGeom>
              <a:blipFill>
                <a:blip r:embed="rId4"/>
                <a:stretch>
                  <a:fillRect l="-1673" t="-1010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2A10252-7B0A-8E77-194E-DF83A1BA7AC8}"/>
                  </a:ext>
                </a:extLst>
              </p:cNvPr>
              <p:cNvSpPr txBox="1"/>
              <p:nvPr/>
            </p:nvSpPr>
            <p:spPr>
              <a:xfrm>
                <a:off x="4036422" y="5483742"/>
                <a:ext cx="3276850" cy="86062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i="1" dirty="0">
                        <a:latin typeface="Cambria Math" panose="02040503050406030204" pitchFamily="18" charset="0"/>
                      </a:rPr>
                      <m:t>→</m:t>
                    </m:r>
                    <m:sPre>
                      <m:sPre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31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GB" b="0" i="1" dirty="0" smtClean="0">
                            <a:latin typeface="Cambria Math" panose="02040503050406030204" pitchFamily="18" charset="0"/>
                          </a:rPr>
                          <m:t>S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m:rPr>
                            <m:sty m:val="p"/>
                          </m:rPr>
                          <a:rPr lang="en-GB" b="0" i="1" dirty="0" smtClean="0">
                            <a:latin typeface="Cambria Math" panose="02040503050406030204" pitchFamily="18" charset="0"/>
                          </a:rPr>
                          <m:t>n</m:t>
                        </m:r>
                      </m:e>
                    </m:sPre>
                  </m:oMath>
                </a14:m>
                <a:r>
                  <a:rPr lang="en-GB" dirty="0"/>
                  <a:t> (Q = 1.45 MeV)</a:t>
                </a:r>
              </a:p>
              <a:p>
                <a:endParaRPr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2A10252-7B0A-8E77-194E-DF83A1BA7A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6422" y="5483742"/>
                <a:ext cx="3276850" cy="860620"/>
              </a:xfrm>
              <a:prstGeom prst="rect">
                <a:avLst/>
              </a:prstGeom>
              <a:blipFill>
                <a:blip r:embed="rId5"/>
                <a:stretch>
                  <a:fillRect l="-1673" t="-70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22AD072-D836-4328-7705-5199F4108EFA}"/>
                  </a:ext>
                </a:extLst>
              </p:cNvPr>
              <p:cNvSpPr txBox="1"/>
              <p:nvPr/>
            </p:nvSpPr>
            <p:spPr>
              <a:xfrm>
                <a:off x="4036422" y="6124766"/>
                <a:ext cx="4223647" cy="58394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i="1" dirty="0">
                        <a:latin typeface="Cambria Math" panose="02040503050406030204" pitchFamily="18" charset="0"/>
                      </a:rPr>
                      <m:t>→</m:t>
                    </m:r>
                    <m:sPre>
                      <m:sPre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30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GB" b="0" i="1" dirty="0" smtClean="0"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 +</m:t>
                        </m:r>
                        <m:sPre>
                          <m:sPrePr>
                            <m:ctrlPr>
                              <a:rPr lang="en-GB" i="1" dirty="0">
                                <a:latin typeface="Cambria Math" panose="02040503050406030204" pitchFamily="18" charset="0"/>
                              </a:rPr>
                            </m:ctrlPr>
                          </m:sPrePr>
                          <m:sub/>
                          <m:sup>
                            <m: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  <m:e>
                            <m:r>
                              <m:rPr>
                                <m:sty m:val="p"/>
                              </m:rP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  <m:t>D</m:t>
                            </m:r>
                          </m:e>
                        </m:sPre>
                      </m:e>
                    </m:sPre>
                  </m:oMath>
                </a14:m>
                <a:r>
                  <a:rPr lang="en-GB" dirty="0"/>
                  <a:t> (Q = -2.41 MeV)</a:t>
                </a:r>
                <a:endParaRPr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22AD072-D836-4328-7705-5199F4108E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6422" y="6124766"/>
                <a:ext cx="4223647" cy="583942"/>
              </a:xfrm>
              <a:prstGeom prst="rect">
                <a:avLst/>
              </a:prstGeom>
              <a:blipFill>
                <a:blip r:embed="rId6"/>
                <a:stretch>
                  <a:fillRect l="-1299" t="-104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721F5252-5A31-32F1-890D-69F3E17505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81871" y="3708823"/>
            <a:ext cx="4316130" cy="31491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ABE2F09-99AB-D76C-8C86-B02EAFD45D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81871" y="-90771"/>
            <a:ext cx="4116563" cy="394772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A351532-F9AF-922E-9D61-5FFD7504F132}"/>
              </a:ext>
            </a:extLst>
          </p:cNvPr>
          <p:cNvSpPr txBox="1"/>
          <p:nvPr/>
        </p:nvSpPr>
        <p:spPr>
          <a:xfrm>
            <a:off x="1674272" y="1578396"/>
            <a:ext cx="3648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Dumont et al(2025) have investigated the role of O-burning rates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affect energy generation, evolution of central temperatures and densities and conditions of ignition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1111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5" descr="A black world map with networks">
            <a:extLst>
              <a:ext uri="{FF2B5EF4-FFF2-40B4-BE49-F238E27FC236}">
                <a16:creationId xmlns:a16="http://schemas.microsoft.com/office/drawing/2014/main" id="{0FC43351-E8AC-D171-65C0-0EEDA19707A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r="-1" b="5951"/>
          <a:stretch>
            <a:fillRect/>
          </a:stretch>
        </p:blipFill>
        <p:spPr>
          <a:xfrm>
            <a:off x="-28078" y="-38282"/>
            <a:ext cx="12220078" cy="6981881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53ADD4-7022-400A-E837-BE1F4B651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9" name="Graphic 8" descr="Marker with solid fill">
            <a:extLst>
              <a:ext uri="{FF2B5EF4-FFF2-40B4-BE49-F238E27FC236}">
                <a16:creationId xmlns:a16="http://schemas.microsoft.com/office/drawing/2014/main" id="{82EF333E-3FF5-7856-2B19-3AFBB5201E3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91296" y="3949192"/>
            <a:ext cx="513080" cy="513080"/>
          </a:xfrm>
          <a:prstGeom prst="rect">
            <a:avLst/>
          </a:prstGeom>
        </p:spPr>
      </p:pic>
      <p:pic>
        <p:nvPicPr>
          <p:cNvPr id="13" name="Graphic 12" descr="Aeroplane with solid fill">
            <a:extLst>
              <a:ext uri="{FF2B5EF4-FFF2-40B4-BE49-F238E27FC236}">
                <a16:creationId xmlns:a16="http://schemas.microsoft.com/office/drawing/2014/main" id="{C745679D-D45C-153A-FD82-70B62D8FB8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600278">
            <a:off x="8512869" y="3977875"/>
            <a:ext cx="595263" cy="595263"/>
          </a:xfrm>
          <a:prstGeom prst="rect">
            <a:avLst/>
          </a:prstGeom>
        </p:spPr>
      </p:pic>
      <p:pic>
        <p:nvPicPr>
          <p:cNvPr id="15" name="Graphic 14" descr="Marker with solid fill">
            <a:extLst>
              <a:ext uri="{FF2B5EF4-FFF2-40B4-BE49-F238E27FC236}">
                <a16:creationId xmlns:a16="http://schemas.microsoft.com/office/drawing/2014/main" id="{7FF57C01-15E8-2D2F-F102-EC9CFDF89BD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75496" y="2097157"/>
            <a:ext cx="596348" cy="596348"/>
          </a:xfrm>
          <a:prstGeom prst="rect">
            <a:avLst/>
          </a:prstGeom>
        </p:spPr>
      </p:pic>
      <p:pic>
        <p:nvPicPr>
          <p:cNvPr id="17" name="Graphic 16" descr="Marker with solid fill">
            <a:extLst>
              <a:ext uri="{FF2B5EF4-FFF2-40B4-BE49-F238E27FC236}">
                <a16:creationId xmlns:a16="http://schemas.microsoft.com/office/drawing/2014/main" id="{CEDF6565-6944-1606-65CA-7939DB3677E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78558" y="5480435"/>
            <a:ext cx="596349" cy="596349"/>
          </a:xfrm>
          <a:prstGeom prst="rect">
            <a:avLst/>
          </a:prstGeom>
        </p:spPr>
      </p:pic>
      <p:pic>
        <p:nvPicPr>
          <p:cNvPr id="19" name="Graphic 18" descr="Aeroplane with solid fill">
            <a:extLst>
              <a:ext uri="{FF2B5EF4-FFF2-40B4-BE49-F238E27FC236}">
                <a16:creationId xmlns:a16="http://schemas.microsoft.com/office/drawing/2014/main" id="{02BC6549-6D9C-5525-72A2-9E7692F8537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8011076">
            <a:off x="5498864" y="2097157"/>
            <a:ext cx="596348" cy="596348"/>
          </a:xfrm>
          <a:prstGeom prst="rect">
            <a:avLst/>
          </a:prstGeom>
        </p:spPr>
      </p:pic>
      <p:pic>
        <p:nvPicPr>
          <p:cNvPr id="21" name="Graphic 20" descr="Aeroplane with solid fill">
            <a:extLst>
              <a:ext uri="{FF2B5EF4-FFF2-40B4-BE49-F238E27FC236}">
                <a16:creationId xmlns:a16="http://schemas.microsoft.com/office/drawing/2014/main" id="{9B2F138E-E866-65D5-9F0A-07B836C735D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419562">
            <a:off x="10078558" y="5500314"/>
            <a:ext cx="576470" cy="576470"/>
          </a:xfrm>
          <a:prstGeom prst="rect">
            <a:avLst/>
          </a:prstGeom>
        </p:spPr>
      </p:pic>
      <p:pic>
        <p:nvPicPr>
          <p:cNvPr id="23" name="Graphic 22" descr="Aeroplane with solid fill">
            <a:extLst>
              <a:ext uri="{FF2B5EF4-FFF2-40B4-BE49-F238E27FC236}">
                <a16:creationId xmlns:a16="http://schemas.microsoft.com/office/drawing/2014/main" id="{5C5B4FC8-AC6F-883F-3886-7F114613BF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7808920">
            <a:off x="5465747" y="2057472"/>
            <a:ext cx="630432" cy="630432"/>
          </a:xfrm>
          <a:prstGeom prst="rect">
            <a:avLst/>
          </a:prstGeom>
        </p:spPr>
      </p:pic>
      <p:pic>
        <p:nvPicPr>
          <p:cNvPr id="25" name="Graphic 24" descr="Aeroplane with solid fill">
            <a:extLst>
              <a:ext uri="{FF2B5EF4-FFF2-40B4-BE49-F238E27FC236}">
                <a16:creationId xmlns:a16="http://schemas.microsoft.com/office/drawing/2014/main" id="{FF011394-07E9-3372-E4AD-7E4D3798C99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9217147">
            <a:off x="10070435" y="5503552"/>
            <a:ext cx="581356" cy="581356"/>
          </a:xfrm>
          <a:prstGeom prst="rect">
            <a:avLst/>
          </a:prstGeom>
        </p:spPr>
      </p:pic>
      <p:pic>
        <p:nvPicPr>
          <p:cNvPr id="6" name="Picture 4" descr="Queen Mary University of London | Association of International Regional ...">
            <a:extLst>
              <a:ext uri="{FF2B5EF4-FFF2-40B4-BE49-F238E27FC236}">
                <a16:creationId xmlns:a16="http://schemas.microsoft.com/office/drawing/2014/main" id="{750025EF-5B77-DFB3-1A6E-586F8A0C55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70" y="1119014"/>
            <a:ext cx="5336325" cy="1423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Trường Đại học Melbourne - University of Melbourne - Úc">
            <a:extLst>
              <a:ext uri="{FF2B5EF4-FFF2-40B4-BE49-F238E27FC236}">
                <a16:creationId xmlns:a16="http://schemas.microsoft.com/office/drawing/2014/main" id="{3B340C3C-0FB2-F758-AAC1-7FA960EB3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1473" y="4694823"/>
            <a:ext cx="2194518" cy="2194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Queen Mary University of London | Association of International Regional ...">
            <a:extLst>
              <a:ext uri="{FF2B5EF4-FFF2-40B4-BE49-F238E27FC236}">
                <a16:creationId xmlns:a16="http://schemas.microsoft.com/office/drawing/2014/main" id="{13475472-1352-71C0-DD93-54C2F9DF1D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68" y="1119013"/>
            <a:ext cx="5329758" cy="1421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Voyager-1 spacecraft: 40 years of history and interstellar flight">
            <a:extLst>
              <a:ext uri="{FF2B5EF4-FFF2-40B4-BE49-F238E27FC236}">
                <a16:creationId xmlns:a16="http://schemas.microsoft.com/office/drawing/2014/main" id="{EC498DE7-032B-4F85-EC2A-A01843E8CF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5066" y="433608"/>
            <a:ext cx="2967689" cy="2453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ore Banking Provider Yobota Enters Banking-as-a-Service Market ...">
            <a:extLst>
              <a:ext uri="{FF2B5EF4-FFF2-40B4-BE49-F238E27FC236}">
                <a16:creationId xmlns:a16="http://schemas.microsoft.com/office/drawing/2014/main" id="{AA41513C-47A2-ED48-1E0F-ED490409B2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52" b="22406"/>
          <a:stretch/>
        </p:blipFill>
        <p:spPr bwMode="auto">
          <a:xfrm>
            <a:off x="39168" y="4315969"/>
            <a:ext cx="4881711" cy="1590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2">
            <a:extLst>
              <a:ext uri="{FF2B5EF4-FFF2-40B4-BE49-F238E27FC236}">
                <a16:creationId xmlns:a16="http://schemas.microsoft.com/office/drawing/2014/main" id="{3C613259-773A-9340-4295-A3971F8430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1920" y="5222538"/>
            <a:ext cx="4917375" cy="1421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F3FC057-DE4B-AB41-481D-F79B90FBC0D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42850" y="315532"/>
            <a:ext cx="4147192" cy="210667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4E34455-6182-7BFB-CEFB-E91216C63AA1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l="1623" t="984" r="1357" b="1996"/>
          <a:stretch>
            <a:fillRect/>
          </a:stretch>
        </p:blipFill>
        <p:spPr>
          <a:xfrm>
            <a:off x="1342655" y="2573666"/>
            <a:ext cx="3805359" cy="2349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935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26 0.00903 L -0.04558 -0.13241 C -0.05391 -0.16296 -0.07175 -0.19421 -0.09388 -0.21736 C -0.11823 -0.24352 -0.14102 -0.25648 -0.16029 -0.25486 L -0.25079 -0.25532 " pathEditMode="relative" rAng="12660000" ptsTypes="AAAAA">
                                      <p:cBhvr>
                                        <p:cTn id="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68" y="-17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44444E-6 L 0.37149 0.5085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68" y="2541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1.48148E-6 L -0.37474 -0.49468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45" y="-24444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3.33333E-6 L 0.37617 0.49815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24" y="25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2.59259E-6 L -0.37435 -0.4956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32" y="-25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75129-FB65-44F1-D5CB-406F2B8DF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CBF52654-CDF0-A2B9-CF1F-35FDB8653947}"/>
              </a:ext>
            </a:extLst>
          </p:cNvPr>
          <p:cNvSpPr/>
          <p:nvPr/>
        </p:nvSpPr>
        <p:spPr>
          <a:xfrm>
            <a:off x="-5999988" y="-2520696"/>
            <a:ext cx="15505938" cy="15505938"/>
          </a:xfrm>
          <a:prstGeom prst="ellipse">
            <a:avLst/>
          </a:prstGeom>
          <a:solidFill>
            <a:srgbClr val="FF3300">
              <a:alpha val="65098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B48BADA-2713-E1B6-D237-529012D5E37B}"/>
              </a:ext>
            </a:extLst>
          </p:cNvPr>
          <p:cNvSpPr/>
          <p:nvPr/>
        </p:nvSpPr>
        <p:spPr>
          <a:xfrm>
            <a:off x="428472" y="3898620"/>
            <a:ext cx="2658162" cy="265816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8C950DE-7D73-A8BE-1B46-DA4938BCD3DC}"/>
              </a:ext>
            </a:extLst>
          </p:cNvPr>
          <p:cNvSpPr/>
          <p:nvPr/>
        </p:nvSpPr>
        <p:spPr>
          <a:xfrm>
            <a:off x="1014015" y="4484163"/>
            <a:ext cx="1487076" cy="1487076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FFDD18A-3B0C-E503-B424-5A58E840C50B}"/>
              </a:ext>
            </a:extLst>
          </p:cNvPr>
          <p:cNvSpPr/>
          <p:nvPr/>
        </p:nvSpPr>
        <p:spPr>
          <a:xfrm>
            <a:off x="1140498" y="4615218"/>
            <a:ext cx="1224966" cy="122496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6724617E-51FC-A477-B9D2-EEDA2F40FBC8}"/>
              </a:ext>
            </a:extLst>
          </p:cNvPr>
          <p:cNvSpPr/>
          <p:nvPr/>
        </p:nvSpPr>
        <p:spPr>
          <a:xfrm>
            <a:off x="1401564" y="4876284"/>
            <a:ext cx="702834" cy="70283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3EF4D27-023A-CF68-64E9-326DF283D12D}"/>
              </a:ext>
            </a:extLst>
          </p:cNvPr>
          <p:cNvSpPr/>
          <p:nvPr/>
        </p:nvSpPr>
        <p:spPr>
          <a:xfrm>
            <a:off x="1516380" y="4991100"/>
            <a:ext cx="473202" cy="473202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97AA9B1-B5E6-DD30-5191-F4C93CF05348}"/>
              </a:ext>
            </a:extLst>
          </p:cNvPr>
          <p:cNvSpPr/>
          <p:nvPr/>
        </p:nvSpPr>
        <p:spPr>
          <a:xfrm>
            <a:off x="1618458" y="5093955"/>
            <a:ext cx="267492" cy="267492"/>
          </a:xfrm>
          <a:prstGeom prst="ellipse">
            <a:avLst/>
          </a:prstGeom>
          <a:solidFill>
            <a:schemeClr val="bg2">
              <a:lumMod val="1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339F454-9E8C-5539-477E-65DA75BFB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204" y="446150"/>
            <a:ext cx="3878323" cy="1495487"/>
          </a:xfrm>
        </p:spPr>
        <p:txBody>
          <a:bodyPr/>
          <a:lstStyle/>
          <a:p>
            <a:r>
              <a:rPr lang="en-US" dirty="0"/>
              <a:t>Silicon Burning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5BCA2D3-871C-10CC-A9CC-4ABF20D5EE52}"/>
                  </a:ext>
                </a:extLst>
              </p:cNvPr>
              <p:cNvSpPr txBox="1"/>
              <p:nvPr/>
            </p:nvSpPr>
            <p:spPr>
              <a:xfrm>
                <a:off x="2091660" y="5073718"/>
                <a:ext cx="3299719" cy="60766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en-GB" b="0" i="1" dirty="0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28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Si</m:t>
                          </m:r>
                        </m:e>
                      </m:sPre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 +7</m:t>
                      </m:r>
                      <m:sPre>
                        <m:sPrePr>
                          <m:ctrlPr>
                            <a:rPr lang="en-GB" i="1" dirty="0">
                              <a:latin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a:rPr lang="en-GB" i="1" dirty="0"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</m:sPre>
                      <m:r>
                        <a:rPr lang="en-GB" i="1" dirty="0">
                          <a:latin typeface="Cambria Math" panose="02040503050406030204" pitchFamily="18" charset="0"/>
                        </a:rPr>
                        <m:t>→</m:t>
                      </m:r>
                      <m:sPre>
                        <m:sPrePr>
                          <m:ctrlPr>
                            <a:rPr lang="en-GB" b="0" i="1" dirty="0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56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Ni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sPre>
                    </m:oMath>
                  </m:oMathPara>
                </a14:m>
                <a:endParaRPr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5BCA2D3-871C-10CC-A9CC-4ABF20D5EE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1660" y="5073718"/>
                <a:ext cx="3299719" cy="60766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005C2FA-DDEF-19B9-04FA-55CB24E2F414}"/>
                  </a:ext>
                </a:extLst>
              </p:cNvPr>
              <p:cNvSpPr txBox="1"/>
              <p:nvPr/>
            </p:nvSpPr>
            <p:spPr>
              <a:xfrm>
                <a:off x="1867136" y="1941637"/>
                <a:ext cx="3648457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More complicated set of reactions than previous burning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Begins with the “melting” of Silicon-group elements into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endParaRPr lang="en-GB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Followed by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en-GB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-captures to produce Fe-group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005C2FA-DDEF-19B9-04FA-55CB24E2F4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7136" y="1941637"/>
                <a:ext cx="3648457" cy="1754326"/>
              </a:xfrm>
              <a:prstGeom prst="rect">
                <a:avLst/>
              </a:prstGeom>
              <a:blipFill>
                <a:blip r:embed="rId4"/>
                <a:stretch>
                  <a:fillRect l="-1002" t="-2091" r="-1169" b="-48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02226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99B6C5-D9F6-A1F3-9ED6-390E5D543D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846180B-D638-25F8-0A85-F22F039126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7211" y="1396238"/>
            <a:ext cx="6877050" cy="44291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A806488-E012-50E0-7AC9-3C762C4A49AD}"/>
              </a:ext>
            </a:extLst>
          </p:cNvPr>
          <p:cNvSpPr txBox="1"/>
          <p:nvPr/>
        </p:nvSpPr>
        <p:spPr>
          <a:xfrm>
            <a:off x="6949440" y="5759220"/>
            <a:ext cx="36830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Quasi-equilibrium evolution (Hix et. al 1998)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CD59234-38AA-7BEA-3E01-A1FAE5230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901" y="1032637"/>
            <a:ext cx="5824729" cy="1603462"/>
          </a:xfrm>
        </p:spPr>
        <p:txBody>
          <a:bodyPr/>
          <a:lstStyle/>
          <a:p>
            <a:r>
              <a:rPr lang="en-GB" dirty="0"/>
              <a:t>Quasi Equilibrium (QSE)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8C6A430-E149-0723-9893-05A6815D9B7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04089" y="2208723"/>
            <a:ext cx="5202936" cy="3452048"/>
          </a:xfrm>
        </p:spPr>
        <p:txBody>
          <a:bodyPr>
            <a:normAutofit lnSpcReduction="10000"/>
          </a:bodyPr>
          <a:lstStyle/>
          <a:p>
            <a:pPr>
              <a:defRPr sz="2200"/>
            </a:pPr>
            <a:r>
              <a:rPr lang="en-GB" dirty="0"/>
              <a:t>Begins with photodisintegration of Si-group into alpha-particles</a:t>
            </a:r>
          </a:p>
          <a:p>
            <a:pPr>
              <a:defRPr sz="2200"/>
            </a:pPr>
            <a:r>
              <a:rPr lang="en-GB" dirty="0"/>
              <a:t>3 GK &lt; T &lt; 5 GK</a:t>
            </a:r>
          </a:p>
          <a:p>
            <a:pPr>
              <a:defRPr sz="2200"/>
            </a:pPr>
            <a:r>
              <a:rPr lang="en-GB" dirty="0"/>
              <a:t>Multiple equilibrium groups form which are connected by bridging nuclei</a:t>
            </a:r>
          </a:p>
          <a:p>
            <a:pPr>
              <a:defRPr sz="2200"/>
            </a:pPr>
            <a:r>
              <a:rPr lang="en-GB" dirty="0"/>
              <a:t>Reactions within QSE clusters are much faster than connecting reactions</a:t>
            </a:r>
          </a:p>
          <a:p>
            <a:pPr>
              <a:defRPr sz="2200"/>
            </a:pPr>
            <a:r>
              <a:rPr lang="en-GB" dirty="0"/>
              <a:t>Final composition depends on T, ρ and Ye</a:t>
            </a:r>
          </a:p>
          <a:p>
            <a:pPr>
              <a:defRPr sz="2200"/>
            </a:pPr>
            <a:endParaRPr lang="en-GB" dirty="0"/>
          </a:p>
          <a:p>
            <a:pPr>
              <a:defRPr sz="2200"/>
            </a:pPr>
            <a:endParaRPr lang="en-GB" dirty="0"/>
          </a:p>
          <a:p>
            <a:pPr>
              <a:defRPr sz="2200"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57773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84463-26AA-1941-CA00-580E3A391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901" y="1032637"/>
            <a:ext cx="5824729" cy="1603462"/>
          </a:xfrm>
        </p:spPr>
        <p:txBody>
          <a:bodyPr/>
          <a:lstStyle/>
          <a:p>
            <a:r>
              <a:rPr lang="en-GB" dirty="0"/>
              <a:t>Nuclear Statistical Equilibrium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A9C800-BE25-1F35-D5A6-DC2D6674B2C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35901" y="2794205"/>
            <a:ext cx="4818889" cy="2604614"/>
          </a:xfrm>
        </p:spPr>
        <p:txBody>
          <a:bodyPr>
            <a:normAutofit/>
          </a:bodyPr>
          <a:lstStyle/>
          <a:p>
            <a:pPr>
              <a:defRPr sz="2200"/>
            </a:pPr>
            <a:r>
              <a:rPr lang="en-GB" dirty="0"/>
              <a:t>T &gt; 5 GK</a:t>
            </a:r>
          </a:p>
          <a:p>
            <a:pPr>
              <a:defRPr sz="2200"/>
            </a:pPr>
            <a:r>
              <a:rPr lang="en-GB" dirty="0"/>
              <a:t>Forward/reverse reactions balance</a:t>
            </a:r>
          </a:p>
          <a:p>
            <a:pPr>
              <a:defRPr sz="2200"/>
            </a:pPr>
            <a:r>
              <a:rPr lang="en-GB" dirty="0"/>
              <a:t>Composition depends on T, ρ and Ye</a:t>
            </a:r>
          </a:p>
          <a:p>
            <a:pPr>
              <a:defRPr sz="2200"/>
            </a:pPr>
            <a:r>
              <a:rPr lang="en-GB" dirty="0"/>
              <a:t>Freeze-out determines final abundances</a:t>
            </a:r>
          </a:p>
          <a:p>
            <a:pPr marL="0" indent="0">
              <a:buNone/>
              <a:defRPr sz="2200"/>
            </a:pPr>
            <a:endParaRPr lang="en-GB" dirty="0"/>
          </a:p>
          <a:p>
            <a:pPr>
              <a:defRPr sz="2200"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A6FD09-3466-7B82-3452-7D0A21CBBF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7" name="Picture 6" descr="../_images/5150393d233f7fd30ff0b51ba4d03783342b5433076f01768329ecea24a24ba7.png">
            <a:extLst>
              <a:ext uri="{FF2B5EF4-FFF2-40B4-BE49-F238E27FC236}">
                <a16:creationId xmlns:a16="http://schemas.microsoft.com/office/drawing/2014/main" id="{91CF1F34-A958-A331-11EC-6AAA366620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4111" y="1229893"/>
            <a:ext cx="5285242" cy="397764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399A84F-B151-6CA6-4110-4E0A6BD495AF}"/>
              </a:ext>
            </a:extLst>
          </p:cNvPr>
          <p:cNvSpPr txBox="1"/>
          <p:nvPr/>
        </p:nvSpPr>
        <p:spPr>
          <a:xfrm>
            <a:off x="6760466" y="4998507"/>
            <a:ext cx="51511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/>
              <a:t>Pynucastro</a:t>
            </a:r>
            <a:r>
              <a:rPr lang="en-GB" sz="1600" dirty="0"/>
              <a:t> NSE examples: </a:t>
            </a:r>
            <a:r>
              <a:rPr lang="en-GB" sz="16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Nuclear statistical equilibrium — PHY 521 Fall 2025</a:t>
            </a:r>
            <a:endParaRPr lang="en-GB" sz="16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6C64E84-84D4-9481-1963-9C16D52F6B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2703" y="625332"/>
            <a:ext cx="6695652" cy="44160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2C9610E-6E23-ABE0-7376-3B0839E6270E}"/>
              </a:ext>
            </a:extLst>
          </p:cNvPr>
          <p:cNvSpPr txBox="1"/>
          <p:nvPr/>
        </p:nvSpPr>
        <p:spPr>
          <a:xfrm>
            <a:off x="6566913" y="4998507"/>
            <a:ext cx="51511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Abundance of dominant species vs electron fraction at T=3.5 GK (Iliadis 2017)</a:t>
            </a:r>
          </a:p>
        </p:txBody>
      </p:sp>
    </p:spTree>
    <p:extLst>
      <p:ext uri="{BB962C8B-B14F-4D97-AF65-F5344CB8AC3E}">
        <p14:creationId xmlns:p14="http://schemas.microsoft.com/office/powerpoint/2010/main" val="800315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AA0513-7C3B-E788-D7A2-019CF0BD8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C6B1349-F50B-D342-8F17-FFDC3C454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0" y="1310639"/>
            <a:ext cx="4805997" cy="2689629"/>
          </a:xfrm>
        </p:spPr>
        <p:txBody>
          <a:bodyPr anchor="b">
            <a:normAutofit/>
          </a:bodyPr>
          <a:lstStyle/>
          <a:p>
            <a:r>
              <a:rPr lang="en-US" sz="4100" dirty="0"/>
              <a:t>Explosive Nucleosynthesis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C0664B2F-A8E4-2454-5333-5726C99A441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5047" r="5047"/>
          <a:stretch>
            <a:fillRect/>
          </a:stretch>
        </p:blipFill>
        <p:spPr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405384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405384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02F46C-E249-9BCF-B1D8-1D81890990EE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25378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CF4B4-AE3F-E4CC-18CD-C87C86BD5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809" y="415200"/>
            <a:ext cx="5559551" cy="1209765"/>
          </a:xfrm>
        </p:spPr>
        <p:txBody>
          <a:bodyPr/>
          <a:lstStyle/>
          <a:p>
            <a:r>
              <a:rPr lang="en-GB" dirty="0"/>
              <a:t>Binding Energy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8FF181-FCDF-BC0A-4D22-3FC3523C7D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3BDD5FA-3B92-3FB6-3891-D044C008C5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7122" y="726986"/>
            <a:ext cx="7124700" cy="566737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38EE35D-B202-A9A8-9C81-8729285279B8}"/>
              </a:ext>
            </a:extLst>
          </p:cNvPr>
          <p:cNvSpPr txBox="1"/>
          <p:nvPr/>
        </p:nvSpPr>
        <p:spPr>
          <a:xfrm>
            <a:off x="5925312" y="6367593"/>
            <a:ext cx="57972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Wikimedia commons: </a:t>
            </a:r>
            <a:r>
              <a:rPr lang="en-GB" sz="1600" dirty="0" err="1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Fichier:Binding</a:t>
            </a:r>
            <a:r>
              <a:rPr lang="en-GB" sz="1600" dirty="0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energy.jpg — </a:t>
            </a:r>
            <a:r>
              <a:rPr lang="en-GB" sz="1600" dirty="0" err="1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Wikipédia</a:t>
            </a:r>
            <a:endParaRPr lang="en-GB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0381CF9F-3350-826E-A772-F3F56B10E9F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67309" y="1784506"/>
                <a:ext cx="4782313" cy="39149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dirty="0"/>
                  <a:t>Iron group nuclei are most tightly bound</a:t>
                </a:r>
                <a14:m>
                  <m:oMath xmlns:m="http://schemas.openxmlformats.org/officeDocument/2006/math">
                    <m:r>
                      <a:rPr lang="en-GB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b="0" i="0" dirty="0" smtClean="0">
                        <a:latin typeface="Cambria Math" panose="02040503050406030204" pitchFamily="18" charset="0"/>
                      </a:rPr>
                      <m:t>with</m:t>
                    </m:r>
                    <m:sPre>
                      <m:sPrePr>
                        <m:ctrlPr>
                          <a:rPr lang="en-GB" i="1" dirty="0" smtClean="0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GB" i="1" dirty="0" smtClean="0">
                            <a:latin typeface="Cambria Math" panose="02040503050406030204" pitchFamily="18" charset="0"/>
                          </a:rPr>
                          <m:t>62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GB" b="0" i="1" dirty="0" smtClean="0">
                            <a:latin typeface="Cambria Math" panose="02040503050406030204" pitchFamily="18" charset="0"/>
                          </a:rPr>
                          <m:t>Ni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sPre>
                  </m:oMath>
                </a14:m>
                <a:r>
                  <a:rPr lang="en-GB" dirty="0"/>
                  <a:t>being the most tightly bound nuclei.</a:t>
                </a:r>
              </a:p>
              <a:p>
                <a:r>
                  <a:rPr lang="en-GB" dirty="0"/>
                  <a:t>Light elements produce energy via nuclear fusion</a:t>
                </a:r>
              </a:p>
              <a:p>
                <a:r>
                  <a:rPr lang="en-GB" dirty="0"/>
                  <a:t>Elements heavier than iron need to be produced in different environments</a:t>
                </a: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0381CF9F-3350-826E-A772-F3F56B10E9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309" y="1784506"/>
                <a:ext cx="4782313" cy="3914910"/>
              </a:xfrm>
              <a:prstGeom prst="rect">
                <a:avLst/>
              </a:prstGeom>
              <a:blipFill>
                <a:blip r:embed="rId4"/>
                <a:stretch>
                  <a:fillRect l="-1656" t="-2181" r="-343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89559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88F9C111-EC8A-753F-81AD-7A71BEF1E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9" y="246253"/>
            <a:ext cx="10439401" cy="1617017"/>
          </a:xfrm>
        </p:spPr>
        <p:txBody>
          <a:bodyPr anchor="ctr">
            <a:normAutofit/>
          </a:bodyPr>
          <a:lstStyle/>
          <a:p>
            <a:r>
              <a:rPr lang="en-US" dirty="0"/>
              <a:t>Core-collapse supernova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9D64DDF-0916-0A5F-B48A-04DBB6FBF89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914399" y="2022250"/>
            <a:ext cx="4279393" cy="4296852"/>
          </a:xfrm>
        </p:spPr>
        <p:txBody>
          <a:bodyPr/>
          <a:lstStyle/>
          <a:p>
            <a:r>
              <a:rPr lang="en-US" b="0" dirty="0"/>
              <a:t>Nuclear burning stops, triggering the collapse of the iron core until nuclear densities are reached</a:t>
            </a:r>
          </a:p>
          <a:p>
            <a:r>
              <a:rPr lang="en-US" b="0" dirty="0"/>
              <a:t>Iron group nuclei </a:t>
            </a:r>
            <a:r>
              <a:rPr lang="en-US" b="0" dirty="0" err="1"/>
              <a:t>photodisintegrate</a:t>
            </a:r>
            <a:r>
              <a:rPr lang="en-US" b="0" dirty="0"/>
              <a:t> into their constituents and electron-capture processes occur</a:t>
            </a:r>
          </a:p>
          <a:p>
            <a:r>
              <a:rPr lang="en-US" b="0" dirty="0"/>
              <a:t>Energy losses happen primarily via neutrino losses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D0664CDE-921F-23F1-7D57-44EADD887E44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/>
          <a:stretch>
            <a:fillRect/>
          </a:stretch>
        </p:blipFill>
        <p:spPr>
          <a:xfrm>
            <a:off x="5454123" y="1260520"/>
            <a:ext cx="6646681" cy="4336960"/>
          </a:xfrm>
          <a:prstGeom prst="rect">
            <a:avLst/>
          </a:prstGeom>
          <a:noFill/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18B205-F2D1-53CD-2245-D7776382A9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4400" y="6246254"/>
            <a:ext cx="631065" cy="296214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B5CEABB6-07DC-46E8-9B57-56EC44A396E5}" type="slidenum">
              <a:rPr lang="en-US" smtClean="0"/>
              <a:pPr>
                <a:spcAft>
                  <a:spcPts val="600"/>
                </a:spcAft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2249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FA6941-9057-AA72-E6CC-A569932928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620BDA-D784-F590-932E-4D4945083C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4400" y="6246254"/>
            <a:ext cx="631065" cy="296214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B5CEABB6-07DC-46E8-9B57-56EC44A396E5}" type="slidenum">
              <a:rPr lang="en-US" smtClean="0"/>
              <a:pPr>
                <a:spcAft>
                  <a:spcPts val="600"/>
                </a:spcAft>
              </a:pPr>
              <a:t>26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4272D5E-B330-86AA-6565-992B53FD7E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349" y="315531"/>
            <a:ext cx="3703575" cy="37035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2DB01C0-D563-ABE1-CA80-E3B72EF6F6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7924" y="3197820"/>
            <a:ext cx="4480165" cy="370357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3747EF3-D807-3F9E-67B8-423F9583B0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7460" y="98620"/>
            <a:ext cx="4642069" cy="383741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1CFD50E-DDB1-7774-147F-69399A1D7D07}"/>
              </a:ext>
            </a:extLst>
          </p:cNvPr>
          <p:cNvSpPr txBox="1"/>
          <p:nvPr/>
        </p:nvSpPr>
        <p:spPr>
          <a:xfrm>
            <a:off x="3966445" y="98620"/>
            <a:ext cx="4546619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600"/>
              </a:spcBef>
              <a:buNone/>
            </a:pPr>
            <a:r>
              <a:rPr lang="en-GB" sz="2400" b="0" i="0" u="none" strike="noStrike" dirty="0">
                <a:effectLst/>
                <a:latin typeface="Source Sans Pro" panose="020B0503030403020204" pitchFamily="34" charset="0"/>
              </a:rPr>
              <a:t>Collapse of iron core triggered by deleptonization and/or photodisintegration of heavy nuclei</a:t>
            </a:r>
            <a:endParaRPr lang="en-GB" sz="2400" b="0" dirty="0">
              <a:effectLst/>
            </a:endParaRPr>
          </a:p>
          <a:p>
            <a:pPr>
              <a:buNone/>
            </a:pPr>
            <a:br>
              <a:rPr lang="en-GB" dirty="0"/>
            </a:br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44FF9E2-FE3E-DB87-5C4E-84F07002A85B}"/>
              </a:ext>
            </a:extLst>
          </p:cNvPr>
          <p:cNvSpPr txBox="1"/>
          <p:nvPr/>
        </p:nvSpPr>
        <p:spPr>
          <a:xfrm>
            <a:off x="481660" y="4921591"/>
            <a:ext cx="390144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600"/>
              </a:spcBef>
              <a:buNone/>
            </a:pPr>
            <a:r>
              <a:rPr lang="en-GB" sz="2400" b="0" i="0" u="none" strike="noStrike" dirty="0">
                <a:effectLst/>
                <a:latin typeface="Source Sans Pro" panose="020B0503030403020204" pitchFamily="34" charset="0"/>
              </a:rPr>
              <a:t>Collapse is halted once the core reaches nuclear densities</a:t>
            </a:r>
            <a:endParaRPr lang="en-GB" sz="2400" b="0" dirty="0">
              <a:effectLst/>
            </a:endParaRPr>
          </a:p>
          <a:p>
            <a:pPr>
              <a:buNone/>
            </a:pPr>
            <a:br>
              <a:rPr lang="en-GB" dirty="0"/>
            </a:br>
            <a:endParaRPr lang="en-GB" dirty="0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C4CC294-9682-2B79-7BE2-E6DA84234013}"/>
              </a:ext>
            </a:extLst>
          </p:cNvPr>
          <p:cNvCxnSpPr/>
          <p:nvPr/>
        </p:nvCxnSpPr>
        <p:spPr>
          <a:xfrm>
            <a:off x="3602736" y="3108960"/>
            <a:ext cx="914400" cy="749808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99DF28B7-005E-563A-7207-D1B8243634F7}"/>
              </a:ext>
            </a:extLst>
          </p:cNvPr>
          <p:cNvSpPr txBox="1"/>
          <p:nvPr/>
        </p:nvSpPr>
        <p:spPr>
          <a:xfrm>
            <a:off x="8598089" y="4229093"/>
            <a:ext cx="401269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600"/>
              </a:spcBef>
              <a:buNone/>
            </a:pPr>
            <a:r>
              <a:rPr lang="en-GB" sz="2400" b="0" i="0" u="none" strike="noStrike" dirty="0">
                <a:effectLst/>
                <a:latin typeface="Source Sans Pro" panose="020B0503030403020204" pitchFamily="34" charset="0"/>
              </a:rPr>
              <a:t>Shock stalls due to energy losses</a:t>
            </a:r>
            <a:endParaRPr lang="en-GB" sz="2400" b="0" dirty="0">
              <a:effectLst/>
            </a:endParaRPr>
          </a:p>
          <a:p>
            <a:pPr>
              <a:buNone/>
            </a:pPr>
            <a:br>
              <a:rPr lang="en-GB" dirty="0"/>
            </a:br>
            <a:endParaRPr lang="en-GB" dirty="0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1B746BD2-476D-E276-D4ED-814DA6BC5647}"/>
              </a:ext>
            </a:extLst>
          </p:cNvPr>
          <p:cNvCxnSpPr/>
          <p:nvPr/>
        </p:nvCxnSpPr>
        <p:spPr>
          <a:xfrm flipV="1">
            <a:off x="7443216" y="3291840"/>
            <a:ext cx="932688" cy="644193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3829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  <p:bldP spid="2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EF44F5-0B2B-CF3A-EF2A-2EF3F11BF5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8CE5F59-FC26-956C-2C11-835345D15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9" y="246253"/>
            <a:ext cx="10439401" cy="1617017"/>
          </a:xfrm>
        </p:spPr>
        <p:txBody>
          <a:bodyPr anchor="ctr">
            <a:normAutofit/>
          </a:bodyPr>
          <a:lstStyle/>
          <a:p>
            <a:r>
              <a:rPr lang="en-US" dirty="0"/>
              <a:t>Core-collapse supernova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3CF00436-AEB9-1646-D7EA-DF153FFB4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177" y="907984"/>
            <a:ext cx="5556823" cy="5556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CCCA4B19-ACB3-822F-AF02-0C4A610CE8AF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>
              <a:xfrm>
                <a:off x="914399" y="1720498"/>
                <a:ext cx="5349241" cy="4525756"/>
              </a:xfrm>
            </p:spPr>
            <p:txBody>
              <a:bodyPr>
                <a:norm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53</m:t>
                        </m:r>
                      </m:sup>
                    </m:sSup>
                  </m:oMath>
                </a14:m>
                <a:r>
                  <a:rPr lang="en-US" dirty="0"/>
                  <a:t>erg of neutrinos are released, some of which drive the explosion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Supernova shock passes through the previous hydrostatic shells, compressing material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b="0" dirty="0"/>
                  <a:t>Heats material instantaneously, then expands and cools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Peak temperature drops rapidly with radius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∝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𝐸</m:t>
                                    </m:r>
                                  </m:e>
                                  <m:sub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𝑒𝑥𝑝</m:t>
                                    </m:r>
                                  </m:sub>
                                </m:sSub>
                              </m:num>
                              <m:den>
                                <m:sSup>
                                  <m:sSup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p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den>
                            </m:f>
                          </m:e>
                        </m:d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1/4</m:t>
                        </m:r>
                      </m:sup>
                    </m:sSup>
                  </m:oMath>
                </a14:m>
                <a:endParaRPr lang="en-US" b="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Inner material can achieve NSE or QSE</a:t>
                </a:r>
                <a:endParaRPr lang="en-US" b="0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CCCA4B19-ACB3-822F-AF02-0C4A610CE8A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xfrm>
                <a:off x="914399" y="1720498"/>
                <a:ext cx="5349241" cy="4525756"/>
              </a:xfrm>
              <a:blipFill>
                <a:blip r:embed="rId3"/>
                <a:stretch>
                  <a:fillRect l="-1025" b="-18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5753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9" name="Content Placeholder 2">
                <a:extLst>
                  <a:ext uri="{FF2B5EF4-FFF2-40B4-BE49-F238E27FC236}">
                    <a16:creationId xmlns:a16="http://schemas.microsoft.com/office/drawing/2014/main" id="{52E9B6A6-D4A0-9B67-763E-3081ADEA63AB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>
              <a:xfrm>
                <a:off x="914399" y="2022250"/>
                <a:ext cx="3913633" cy="3914910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Measurement uncertainties around the triple-</a:t>
                </a:r>
                <a:r>
                  <a:rPr lang="el-G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  <a:r>
                  <a:rPr lang="en-GB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/>
                  <a:t> process (and previous reactions)can have an impact here</a:t>
                </a:r>
              </a:p>
              <a:p>
                <a14:m>
                  <m:oMath xmlns:m="http://schemas.openxmlformats.org/officeDocument/2006/math">
                    <m:sPre>
                      <m:sPre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40</m:t>
                        </m:r>
                      </m:sup>
                      <m:e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m:rPr>
                            <m:sty m:val="p"/>
                          </m:rPr>
                          <a:rPr lang="en-GB" b="0" i="1" dirty="0" smtClean="0">
                            <a:latin typeface="Cambria Math" panose="02040503050406030204" pitchFamily="18" charset="0"/>
                          </a:rPr>
                          <m:t>a</m:t>
                        </m:r>
                      </m:e>
                    </m:sPre>
                    <m:sSup>
                      <m:sSup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i="1" dirty="0">
                                <a:latin typeface="Cambria Math" panose="02040503050406030204" pitchFamily="18" charset="0"/>
                              </a:rPr>
                              <m:t>𝛼</m:t>
                            </m:r>
                            <m:r>
                              <a:rPr lang="en-GB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GB" i="1" dirty="0">
                                <a:latin typeface="Cambria Math" panose="02040503050406030204" pitchFamily="18" charset="0"/>
                              </a:rPr>
                              <m:t>𝛾</m:t>
                            </m:r>
                          </m:e>
                        </m:d>
                      </m:e>
                      <m:sup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44</m:t>
                        </m:r>
                      </m:sup>
                    </m:sSup>
                    <m:r>
                      <m:rPr>
                        <m:sty m:val="p"/>
                      </m:rPr>
                      <a:rPr lang="en-GB" b="0" i="1" dirty="0" smtClean="0">
                        <a:latin typeface="Cambria Math" panose="02040503050406030204" pitchFamily="18" charset="0"/>
                      </a:rPr>
                      <m:t>Ti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b="0" i="1" dirty="0" smtClean="0">
                        <a:latin typeface="Cambria Math" panose="02040503050406030204" pitchFamily="18" charset="0"/>
                      </a:rPr>
                      <m:t>and</m:t>
                    </m:r>
                    <m:sPre>
                      <m:sPrePr>
                        <m:ctrlPr>
                          <a:rPr lang="en-GB" i="1" dirty="0" smtClean="0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44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GB" b="0" i="1" dirty="0" smtClean="0">
                            <a:latin typeface="Cambria Math" panose="02040503050406030204" pitchFamily="18" charset="0"/>
                          </a:rPr>
                          <m:t>Ti</m:t>
                        </m:r>
                      </m:e>
                    </m:sPre>
                    <m:sSup>
                      <m:sSup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i="1" dirty="0">
                                <a:latin typeface="Cambria Math" panose="02040503050406030204" pitchFamily="18" charset="0"/>
                              </a:rPr>
                              <m:t>𝛼</m:t>
                            </m:r>
                            <m:r>
                              <a:rPr lang="en-GB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m:rPr>
                                <m:sty m:val="p"/>
                              </m:rP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</m:d>
                      </m:e>
                      <m:sup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47</m:t>
                        </m:r>
                      </m:sup>
                    </m:sSup>
                    <m:r>
                      <m:rPr>
                        <m:sty m:val="p"/>
                      </m:rPr>
                      <a:rPr lang="en-GB" b="0" i="1" dirty="0" smtClean="0">
                        <a:latin typeface="Cambria Math" panose="02040503050406030204" pitchFamily="18" charset="0"/>
                      </a:rPr>
                      <m:t>V</m:t>
                    </m:r>
                  </m:oMath>
                </a14:m>
                <a:r>
                  <a:rPr lang="en-US" dirty="0"/>
                  <a:t> have known measurement uncertainties which impact Ti production (</a:t>
                </a:r>
                <a:r>
                  <a:rPr lang="en-US" dirty="0" err="1"/>
                  <a:t>Vockenhuber</a:t>
                </a:r>
                <a:r>
                  <a:rPr lang="en-US" dirty="0"/>
                  <a:t> et al 2008, Hoffman et al 2010)</a:t>
                </a:r>
              </a:p>
              <a:p>
                <a:r>
                  <a:rPr lang="en-US" dirty="0"/>
                  <a:t>Ti is reasonably well constrained in supernovae (we’ll see this tomorrow)</a:t>
                </a:r>
              </a:p>
            </p:txBody>
          </p:sp>
        </mc:Choice>
        <mc:Fallback xmlns="">
          <p:sp>
            <p:nvSpPr>
              <p:cNvPr id="39" name="Content Placeholder 2">
                <a:extLst>
                  <a:ext uri="{FF2B5EF4-FFF2-40B4-BE49-F238E27FC236}">
                    <a16:creationId xmlns:a16="http://schemas.microsoft.com/office/drawing/2014/main" id="{52E9B6A6-D4A0-9B67-763E-3081ADEA63A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xfrm>
                <a:off x="914399" y="2022250"/>
                <a:ext cx="3913633" cy="3914910"/>
              </a:xfrm>
              <a:blipFill>
                <a:blip r:embed="rId2"/>
                <a:stretch>
                  <a:fillRect l="-1402" t="-17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2C829E-1E3F-895A-09BD-3E2B011423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4400" y="6246254"/>
            <a:ext cx="631065" cy="296214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B5CEABB6-07DC-46E8-9B57-56EC44A396E5}" type="slidenum">
              <a:rPr lang="en-US" smtClean="0"/>
              <a:pPr>
                <a:spcAft>
                  <a:spcPts val="600"/>
                </a:spcAft>
              </a:pPr>
              <a:t>28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D87CF703-B61F-016F-3110-726044F1862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46013972"/>
                  </p:ext>
                </p:extLst>
              </p:nvPr>
            </p:nvGraphicFramePr>
            <p:xfrm>
              <a:off x="4602163" y="2029295"/>
              <a:ext cx="6675439" cy="3909080"/>
            </p:xfrm>
            <a:graphic>
              <a:graphicData uri="http://schemas.openxmlformats.org/drawingml/2006/table">
                <a:tbl>
                  <a:tblPr>
                    <a:noFill/>
                  </a:tblPr>
                  <a:tblGrid>
                    <a:gridCol w="1666995">
                      <a:extLst>
                        <a:ext uri="{9D8B030D-6E8A-4147-A177-3AD203B41FA5}">
                          <a16:colId xmlns:a16="http://schemas.microsoft.com/office/drawing/2014/main" val="406561641"/>
                        </a:ext>
                      </a:extLst>
                    </a:gridCol>
                    <a:gridCol w="1666995">
                      <a:extLst>
                        <a:ext uri="{9D8B030D-6E8A-4147-A177-3AD203B41FA5}">
                          <a16:colId xmlns:a16="http://schemas.microsoft.com/office/drawing/2014/main" val="1213058073"/>
                        </a:ext>
                      </a:extLst>
                    </a:gridCol>
                    <a:gridCol w="1674454">
                      <a:extLst>
                        <a:ext uri="{9D8B030D-6E8A-4147-A177-3AD203B41FA5}">
                          <a16:colId xmlns:a16="http://schemas.microsoft.com/office/drawing/2014/main" val="2785108275"/>
                        </a:ext>
                      </a:extLst>
                    </a:gridCol>
                    <a:gridCol w="1666995">
                      <a:extLst>
                        <a:ext uri="{9D8B030D-6E8A-4147-A177-3AD203B41FA5}">
                          <a16:colId xmlns:a16="http://schemas.microsoft.com/office/drawing/2014/main" val="289636952"/>
                        </a:ext>
                      </a:extLst>
                    </a:gridCol>
                  </a:tblGrid>
                  <a:tr h="55844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Peak shock temperature ((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GB" sz="1200" i="1" dirty="0" smtClean="0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1200" i="1" dirty="0" smtClean="0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GB" sz="1200" i="1" dirty="0" smtClean="0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9</m:t>
                                  </m:r>
                                </m:sub>
                              </m:sSub>
                            </m:oMath>
                          </a14:m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))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buNone/>
                          </a:pP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Burning regime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buNone/>
                          </a:pP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Dominant products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Reaches NSE?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90934037"/>
                      </a:ext>
                    </a:extLst>
                  </a:tr>
                  <a:tr h="55844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&gt; 5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buNone/>
                          </a:pP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Complete silicon burning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buNone/>
                          </a:pPr>
                          <a14:m>
                            <m:oMath xmlns:m="http://schemas.openxmlformats.org/officeDocument/2006/math">
                              <m:sPre>
                                <m:sPrePr>
                                  <m:ctrlPr>
                                    <a:rPr lang="en-GB" sz="1200" i="1" dirty="0" smtClean="0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PrePr>
                                <m:sub/>
                                <m:sup>
                                  <m:r>
                                    <a:rPr lang="en-GB" sz="1200" i="1" dirty="0" smtClean="0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56</m:t>
                                  </m:r>
                                </m:sup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1200" b="0" i="1" dirty="0" smtClean="0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Ni</m:t>
                                  </m:r>
                                </m:e>
                              </m:sPre>
                            </m:oMath>
                          </a14:m>
                          <a:r>
                            <a:rPr lang="en-GB" sz="1200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, Fe-group, </a:t>
                          </a:r>
                          <a14:m>
                            <m:oMath xmlns:m="http://schemas.openxmlformats.org/officeDocument/2006/math">
                              <m:sPre>
                                <m:sPrePr>
                                  <m:ctrlPr>
                                    <a:rPr lang="en-GB" sz="1200" i="1" dirty="0" smtClean="0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PrePr>
                                <m:sub/>
                                <m:sup>
                                  <m:r>
                                    <a:rPr lang="en-GB" sz="1200" i="1" dirty="0" smtClean="0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44</m:t>
                                  </m:r>
                                </m:sup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1200" b="0" i="1" dirty="0" smtClean="0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Ti</m:t>
                                  </m:r>
                                </m:e>
                              </m:sPre>
                            </m:oMath>
                          </a14:m>
                          <a:endParaRPr lang="en-GB" sz="1200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</a:endParaRP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✓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504169352"/>
                      </a:ext>
                    </a:extLst>
                  </a:tr>
                  <a:tr h="55844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4–5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buNone/>
                          </a:pP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Incomplete silicon burning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buNone/>
                          </a:pP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Si, S, </a:t>
                          </a:r>
                          <a:r>
                            <a:rPr lang="en-GB" sz="1200" err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Ar</a:t>
                          </a: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, Ca + some Fe-group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Partial (QSE)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196990278"/>
                      </a:ext>
                    </a:extLst>
                  </a:tr>
                  <a:tr h="55844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3–4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buNone/>
                          </a:pP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Explosive oxygen burning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buNone/>
                          </a:pP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Si, S, Ar, Ca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✗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445253939"/>
                      </a:ext>
                    </a:extLst>
                  </a:tr>
                  <a:tr h="55844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2–3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buNone/>
                          </a:pP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Explosive neon burning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buNone/>
                          </a:pP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O, Mg, Si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✗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72959877"/>
                      </a:ext>
                    </a:extLst>
                  </a:tr>
                  <a:tr h="55844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1.5–2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buNone/>
                          </a:pP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Explosive carbon burning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buNone/>
                          </a:pP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O, Ne, Mg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✗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36452803"/>
                      </a:ext>
                    </a:extLst>
                  </a:tr>
                  <a:tr h="55844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&lt; 1.5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buNone/>
                          </a:pP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Little explosive processing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buNone/>
                          </a:pP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Composition largely unchanged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200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✗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81025100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D87CF703-B61F-016F-3110-726044F1862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46013972"/>
                  </p:ext>
                </p:extLst>
              </p:nvPr>
            </p:nvGraphicFramePr>
            <p:xfrm>
              <a:off x="4602163" y="2029295"/>
              <a:ext cx="6675439" cy="3909080"/>
            </p:xfrm>
            <a:graphic>
              <a:graphicData uri="http://schemas.openxmlformats.org/drawingml/2006/table">
                <a:tbl>
                  <a:tblPr>
                    <a:noFill/>
                  </a:tblPr>
                  <a:tblGrid>
                    <a:gridCol w="1666995">
                      <a:extLst>
                        <a:ext uri="{9D8B030D-6E8A-4147-A177-3AD203B41FA5}">
                          <a16:colId xmlns:a16="http://schemas.microsoft.com/office/drawing/2014/main" val="406561641"/>
                        </a:ext>
                      </a:extLst>
                    </a:gridCol>
                    <a:gridCol w="1666995">
                      <a:extLst>
                        <a:ext uri="{9D8B030D-6E8A-4147-A177-3AD203B41FA5}">
                          <a16:colId xmlns:a16="http://schemas.microsoft.com/office/drawing/2014/main" val="1213058073"/>
                        </a:ext>
                      </a:extLst>
                    </a:gridCol>
                    <a:gridCol w="1674454">
                      <a:extLst>
                        <a:ext uri="{9D8B030D-6E8A-4147-A177-3AD203B41FA5}">
                          <a16:colId xmlns:a16="http://schemas.microsoft.com/office/drawing/2014/main" val="2785108275"/>
                        </a:ext>
                      </a:extLst>
                    </a:gridCol>
                    <a:gridCol w="1666995">
                      <a:extLst>
                        <a:ext uri="{9D8B030D-6E8A-4147-A177-3AD203B41FA5}">
                          <a16:colId xmlns:a16="http://schemas.microsoft.com/office/drawing/2014/main" val="289636952"/>
                        </a:ext>
                      </a:extLst>
                    </a:gridCol>
                  </a:tblGrid>
                  <a:tr h="5584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blipFill>
                          <a:blip r:embed="rId3"/>
                          <a:stretch>
                            <a:fillRect r="-300000" b="-5989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buNone/>
                          </a:pP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Burning regime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buNone/>
                          </a:pP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Dominant products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Reaches NSE?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90934037"/>
                      </a:ext>
                    </a:extLst>
                  </a:tr>
                  <a:tr h="55844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&gt; 5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buNone/>
                          </a:pP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Complete silicon burning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blipFill>
                          <a:blip r:embed="rId3"/>
                          <a:stretch>
                            <a:fillRect l="-199273" t="-100000" r="-99273" b="-4989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✓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504169352"/>
                      </a:ext>
                    </a:extLst>
                  </a:tr>
                  <a:tr h="55844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4–5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buNone/>
                          </a:pP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Incomplete silicon burning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buNone/>
                          </a:pP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Si, S, </a:t>
                          </a:r>
                          <a:r>
                            <a:rPr lang="en-GB" sz="1200" err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Ar</a:t>
                          </a: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, Ca + some Fe-group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Partial (QSE)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196990278"/>
                      </a:ext>
                    </a:extLst>
                  </a:tr>
                  <a:tr h="55844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3–4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buNone/>
                          </a:pP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Explosive oxygen burning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buNone/>
                          </a:pP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Si, S, Ar, Ca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✗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445253939"/>
                      </a:ext>
                    </a:extLst>
                  </a:tr>
                  <a:tr h="55844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2–3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buNone/>
                          </a:pP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Explosive neon burning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buNone/>
                          </a:pP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O, Mg, Si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✗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72959877"/>
                      </a:ext>
                    </a:extLst>
                  </a:tr>
                  <a:tr h="55844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1.5–2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buNone/>
                          </a:pP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Explosive carbon burning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buNone/>
                          </a:pP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O, Ne, Mg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✗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36452803"/>
                      </a:ext>
                    </a:extLst>
                  </a:tr>
                  <a:tr h="55844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&lt; 1.5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buNone/>
                          </a:pP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Little explosive processing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buNone/>
                          </a:pPr>
                          <a:r>
                            <a:rPr lang="en-GB" sz="120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Composition largely unchanged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200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✗</a:t>
                          </a:r>
                        </a:p>
                      </a:txBody>
                      <a:tcPr marL="165873" marR="124405" marT="82936" marB="82936" anchor="ctr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810251006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" name="Title 1">
            <a:extLst>
              <a:ext uri="{FF2B5EF4-FFF2-40B4-BE49-F238E27FC236}">
                <a16:creationId xmlns:a16="http://schemas.microsoft.com/office/drawing/2014/main" id="{C746FF89-E4D8-0102-D234-4E19F82D7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9" y="246253"/>
            <a:ext cx="10439401" cy="1617017"/>
          </a:xfrm>
        </p:spPr>
        <p:txBody>
          <a:bodyPr anchor="ctr">
            <a:normAutofit/>
          </a:bodyPr>
          <a:lstStyle/>
          <a:p>
            <a:r>
              <a:rPr lang="en-US" dirty="0"/>
              <a:t>Core-collapse supernova</a:t>
            </a:r>
          </a:p>
        </p:txBody>
      </p:sp>
    </p:spTree>
    <p:extLst>
      <p:ext uri="{BB962C8B-B14F-4D97-AF65-F5344CB8AC3E}">
        <p14:creationId xmlns:p14="http://schemas.microsoft.com/office/powerpoint/2010/main" val="34585732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6E40A-FF8E-7564-0D28-2954D280D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Other explosive environments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F95762-E908-3303-782F-47A5A3F3E00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10280" y="1892808"/>
            <a:ext cx="5321809" cy="3855630"/>
          </a:xfrm>
        </p:spPr>
        <p:txBody>
          <a:bodyPr/>
          <a:lstStyle/>
          <a:p>
            <a:r>
              <a:rPr lang="en-GB" b="0" dirty="0"/>
              <a:t>Largely binary stellar systems. Explosions are triggered either by accretion of material onto a hot surface, or a merger</a:t>
            </a:r>
          </a:p>
          <a:p>
            <a:pPr lvl="1"/>
            <a:r>
              <a:rPr lang="en-GB" b="0" dirty="0"/>
              <a:t>Type Ia supernovae</a:t>
            </a:r>
          </a:p>
          <a:p>
            <a:pPr lvl="1"/>
            <a:r>
              <a:rPr lang="en-GB" b="0" dirty="0"/>
              <a:t>X-ray bursts</a:t>
            </a:r>
          </a:p>
          <a:p>
            <a:pPr lvl="1"/>
            <a:r>
              <a:rPr lang="en-GB" b="0" dirty="0"/>
              <a:t>Novae</a:t>
            </a:r>
          </a:p>
          <a:p>
            <a:pPr lvl="1"/>
            <a:r>
              <a:rPr lang="en-GB" b="0" dirty="0" err="1"/>
              <a:t>Kilonovae</a:t>
            </a:r>
            <a:endParaRPr lang="en-GB" b="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3C25AAB-5D5D-AD6D-E266-3646D8CA73B1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/>
          <a:stretch>
            <a:fillRect/>
          </a:stretch>
        </p:blipFill>
        <p:spPr>
          <a:xfrm>
            <a:off x="5932089" y="1892808"/>
            <a:ext cx="5698890" cy="3739896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80EA7A-B172-6B5A-26D8-5EA0E6B03C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1844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AAEAC-B3D0-B630-7193-7564C7904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RadialVelocity_long">
            <a:hlinkClick r:id="" action="ppaction://media"/>
            <a:extLst>
              <a:ext uri="{FF2B5EF4-FFF2-40B4-BE49-F238E27FC236}">
                <a16:creationId xmlns:a16="http://schemas.microsoft.com/office/drawing/2014/main" id="{708574F6-1014-9E6E-B231-83DE65350E13}"/>
              </a:ext>
            </a:extLst>
          </p:cNvPr>
          <p:cNvPicPr>
            <a:picLocks noGrp="1" noChangeAspect="1"/>
          </p:cNvPicPr>
          <p:nvPr>
            <p:ph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9859" y="202019"/>
            <a:ext cx="5143498" cy="514350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74C595-3208-CB7C-DEB4-F93180D118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85BC4CCC-E89A-A7B8-2924-E9531E7452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5881" y="0"/>
            <a:ext cx="5556823" cy="5556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E6F7EF8-7757-570B-4D4D-549B22525E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07335" y="1663701"/>
            <a:ext cx="4686010" cy="51435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CD1573B4-B1AC-48B6-58DF-0266138DBA67}"/>
              </a:ext>
            </a:extLst>
          </p:cNvPr>
          <p:cNvSpPr txBox="1">
            <a:spLocks/>
          </p:cNvSpPr>
          <p:nvPr/>
        </p:nvSpPr>
        <p:spPr>
          <a:xfrm>
            <a:off x="4496487" y="-42252"/>
            <a:ext cx="3225698" cy="6951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/>
              <a:t>My Research</a:t>
            </a:r>
          </a:p>
        </p:txBody>
      </p:sp>
    </p:spTree>
    <p:extLst>
      <p:ext uri="{BB962C8B-B14F-4D97-AF65-F5344CB8AC3E}">
        <p14:creationId xmlns:p14="http://schemas.microsoft.com/office/powerpoint/2010/main" val="954927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96C9D9C-260D-0493-7AD5-5A1C37BCE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375285"/>
            <a:ext cx="4896678" cy="3624984"/>
          </a:xfrm>
        </p:spPr>
        <p:txBody>
          <a:bodyPr anchor="b">
            <a:normAutofit/>
          </a:bodyPr>
          <a:lstStyle/>
          <a:p>
            <a:r>
              <a:rPr lang="en-US" dirty="0"/>
              <a:t>What about heavier elements?</a:t>
            </a:r>
          </a:p>
        </p:txBody>
      </p:sp>
      <p:pic>
        <p:nvPicPr>
          <p:cNvPr id="13" name="Picture 12" descr="A vintage weighing scales">
            <a:extLst>
              <a:ext uri="{FF2B5EF4-FFF2-40B4-BE49-F238E27FC236}">
                <a16:creationId xmlns:a16="http://schemas.microsoft.com/office/drawing/2014/main" id="{A0B51EF1-83EA-56F0-8794-9BD453DB31E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6" b="24854"/>
          <a:stretch>
            <a:fillRect/>
          </a:stretch>
        </p:blipFill>
        <p:spPr>
          <a:xfrm>
            <a:off x="20" y="10"/>
            <a:ext cx="6095980" cy="685799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405384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586 w 6096586"/>
              <a:gd name="connsiteY0" fmla="*/ 0 h 6858000"/>
              <a:gd name="connsiteX1" fmla="*/ 4054426 w 6096586"/>
              <a:gd name="connsiteY1" fmla="*/ 0 h 6858000"/>
              <a:gd name="connsiteX2" fmla="*/ 6096586 w 6096586"/>
              <a:gd name="connsiteY2" fmla="*/ 6858000 h 6858000"/>
              <a:gd name="connsiteX3" fmla="*/ 586 w 6096586"/>
              <a:gd name="connsiteY3" fmla="*/ 6858000 h 6858000"/>
              <a:gd name="connsiteX4" fmla="*/ 586 w 6096586"/>
              <a:gd name="connsiteY4" fmla="*/ 3669792 h 6858000"/>
              <a:gd name="connsiteX5" fmla="*/ 586 w 6096586"/>
              <a:gd name="connsiteY5" fmla="*/ 0 h 6858000"/>
              <a:gd name="connsiteX0" fmla="*/ 0 w 6096000"/>
              <a:gd name="connsiteY0" fmla="*/ 0 h 6858000"/>
              <a:gd name="connsiteX1" fmla="*/ 4053840 w 6096000"/>
              <a:gd name="connsiteY1" fmla="*/ 0 h 6858000"/>
              <a:gd name="connsiteX2" fmla="*/ 6096000 w 6096000"/>
              <a:gd name="connsiteY2" fmla="*/ 6858000 h 6858000"/>
              <a:gd name="connsiteX3" fmla="*/ 950976 w 6096000"/>
              <a:gd name="connsiteY3" fmla="*/ 6858000 h 6858000"/>
              <a:gd name="connsiteX4" fmla="*/ 0 w 6096000"/>
              <a:gd name="connsiteY4" fmla="*/ 3669792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4053840 w 6096000"/>
              <a:gd name="connsiteY1" fmla="*/ 0 h 6858000"/>
              <a:gd name="connsiteX2" fmla="*/ 6096000 w 6096000"/>
              <a:gd name="connsiteY2" fmla="*/ 6858000 h 6858000"/>
              <a:gd name="connsiteX3" fmla="*/ 950976 w 6096000"/>
              <a:gd name="connsiteY3" fmla="*/ 6858000 h 6858000"/>
              <a:gd name="connsiteX4" fmla="*/ 0 w 6096000"/>
              <a:gd name="connsiteY4" fmla="*/ 3669792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4053840 w 6096000"/>
              <a:gd name="connsiteY1" fmla="*/ 0 h 6858000"/>
              <a:gd name="connsiteX2" fmla="*/ 6096000 w 6096000"/>
              <a:gd name="connsiteY2" fmla="*/ 6858000 h 6858000"/>
              <a:gd name="connsiteX3" fmla="*/ 950976 w 6096000"/>
              <a:gd name="connsiteY3" fmla="*/ 6858000 h 6858000"/>
              <a:gd name="connsiteX4" fmla="*/ 0 w 6096000"/>
              <a:gd name="connsiteY4" fmla="*/ 3669792 h 6858000"/>
              <a:gd name="connsiteX5" fmla="*/ 0 w 6096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053840" y="0"/>
                </a:lnTo>
                <a:lnTo>
                  <a:pt x="6096000" y="6858000"/>
                </a:lnTo>
                <a:lnTo>
                  <a:pt x="950976" y="6858000"/>
                </a:lnTo>
                <a:lnTo>
                  <a:pt x="0" y="3669792"/>
                </a:lnTo>
                <a:lnTo>
                  <a:pt x="0" y="0"/>
                </a:lnTo>
                <a:close/>
              </a:path>
            </a:pathLst>
          </a:custGeom>
          <a:noFill/>
        </p:spPr>
      </p:pic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91B596CD-B639-1561-E756-1DC3F78C25D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96000" y="4172990"/>
            <a:ext cx="4896677" cy="2309726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7811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AB9CCD-4332-BB2B-561C-47C033A628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F1B1377-711F-EAAD-60E1-AC8B4AC80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0" y="1310639"/>
            <a:ext cx="4805997" cy="2689629"/>
          </a:xfrm>
        </p:spPr>
        <p:txBody>
          <a:bodyPr anchor="b">
            <a:normAutofit/>
          </a:bodyPr>
          <a:lstStyle/>
          <a:p>
            <a:r>
              <a:rPr lang="en-US" sz="4100" dirty="0"/>
              <a:t>Neutron-Capture processes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E5F562F7-3C3D-3CE7-7510-9EE422CBDD2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17677" r="17677"/>
          <a:stretch>
            <a:fillRect/>
          </a:stretch>
        </p:blipFill>
        <p:spPr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405384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405384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24BEC-767F-F6F2-7EC8-00009DA0973E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19796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9403402-5D37-DBEE-188A-DEF4F8A78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E38E55ED-E1DE-A54D-3358-C03BFC4FC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2308" y="1179576"/>
            <a:ext cx="4164642" cy="1499627"/>
          </a:xfrm>
        </p:spPr>
        <p:txBody>
          <a:bodyPr anchor="ctr">
            <a:normAutofit/>
          </a:bodyPr>
          <a:lstStyle/>
          <a:p>
            <a:r>
              <a:rPr lang="en-US" dirty="0"/>
              <a:t>Chart of Nuclides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7FBE4990-2994-FB64-A8EF-B9C127584B4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449156" y="2514563"/>
            <a:ext cx="4602636" cy="3931919"/>
          </a:xfrm>
        </p:spPr>
        <p:txBody>
          <a:bodyPr>
            <a:normAutofit/>
          </a:bodyPr>
          <a:lstStyle/>
          <a:p>
            <a:r>
              <a:rPr lang="en-US" sz="2400" b="0" dirty="0"/>
              <a:t>Nuclear burning stops, triggering the collapse of the iron core until nuclear densities are reached</a:t>
            </a:r>
          </a:p>
          <a:p>
            <a:r>
              <a:rPr lang="en-US" sz="2400" b="0" dirty="0"/>
              <a:t>Iron group nuclei </a:t>
            </a:r>
            <a:r>
              <a:rPr lang="en-US" sz="2400" b="0" dirty="0" err="1"/>
              <a:t>photodisintegrate</a:t>
            </a:r>
            <a:r>
              <a:rPr lang="en-US" sz="2400" b="0" dirty="0"/>
              <a:t> into their constituents and electron-capture processes occur</a:t>
            </a:r>
          </a:p>
          <a:p>
            <a:r>
              <a:rPr lang="en-US" sz="2400" b="0" dirty="0"/>
              <a:t>Energy losses happen primarily via neutrino losses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BB44E6-9190-092D-C9B1-69D8429B46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4400" y="6246254"/>
            <a:ext cx="631065" cy="296214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B5CEABB6-07DC-46E8-9B57-56EC44A396E5}" type="slidenum">
              <a:rPr lang="en-US" smtClean="0"/>
              <a:pPr>
                <a:spcAft>
                  <a:spcPts val="600"/>
                </a:spcAft>
              </a:pPr>
              <a:t>32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86A181-2C46-4C27-17B1-CAA7E3D3B9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09344"/>
            <a:ext cx="7216902" cy="5248656"/>
          </a:xfrm>
          <a:prstGeom prst="rect">
            <a:avLst/>
          </a:prstGeom>
        </p:spPr>
      </p:pic>
      <p:pic>
        <p:nvPicPr>
          <p:cNvPr id="7" name="Picture 6" descr="(a) Radioactive decay processes on the nuclide chart. A &quot;parent&quot; with ...">
            <a:extLst>
              <a:ext uri="{FF2B5EF4-FFF2-40B4-BE49-F238E27FC236}">
                <a16:creationId xmlns:a16="http://schemas.microsoft.com/office/drawing/2014/main" id="{7D080E2B-2B35-F622-FB76-39A897B6C1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490" y="0"/>
            <a:ext cx="4099974" cy="2841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9408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246A2873-25FD-F2F5-BC14-B0ED2C696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9363" y="-84175"/>
            <a:ext cx="4012164" cy="1629601"/>
          </a:xfrm>
        </p:spPr>
        <p:txBody>
          <a:bodyPr anchor="ctr">
            <a:normAutofit/>
          </a:bodyPr>
          <a:lstStyle/>
          <a:p>
            <a:r>
              <a:rPr lang="en-US" dirty="0"/>
              <a:t>Solar Abundance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2D1CC0B-1EBE-2E7F-7FA9-7194247FF39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737" b="1"/>
          <a:stretch>
            <a:fillRect/>
          </a:stretch>
        </p:blipFill>
        <p:spPr>
          <a:xfrm>
            <a:off x="345233" y="1595074"/>
            <a:ext cx="5561875" cy="4174356"/>
          </a:xfrm>
          <a:prstGeom prst="rect">
            <a:avLst/>
          </a:prstGeom>
          <a:noFill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5166279-5874-C09C-8CDA-C4FCC0C8B7E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798" r="10263"/>
          <a:stretch>
            <a:fillRect/>
          </a:stretch>
        </p:blipFill>
        <p:spPr>
          <a:xfrm>
            <a:off x="6284891" y="1595074"/>
            <a:ext cx="5561875" cy="4174356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53D8A3-CCE4-A8FE-9A3C-49F4683A39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4400" y="6246254"/>
            <a:ext cx="631065" cy="296214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B5CEABB6-07DC-46E8-9B57-56EC44A396E5}" type="slidenum">
              <a:rPr lang="en-US" smtClean="0"/>
              <a:pPr>
                <a:spcAft>
                  <a:spcPts val="600"/>
                </a:spcAft>
              </a:pPr>
              <a:t>33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318D47-C01E-8F47-860F-9520EC9AAAF9}"/>
              </a:ext>
            </a:extLst>
          </p:cNvPr>
          <p:cNvSpPr txBox="1"/>
          <p:nvPr/>
        </p:nvSpPr>
        <p:spPr>
          <a:xfrm>
            <a:off x="2131939" y="5769430"/>
            <a:ext cx="30977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Anders and </a:t>
            </a:r>
            <a:r>
              <a:rPr lang="en-GB" sz="1400" dirty="0" err="1"/>
              <a:t>Grevesse</a:t>
            </a:r>
            <a:r>
              <a:rPr lang="en-GB" sz="1400" dirty="0"/>
              <a:t> 1989</a:t>
            </a:r>
          </a:p>
        </p:txBody>
      </p:sp>
    </p:spTree>
    <p:extLst>
      <p:ext uri="{BB962C8B-B14F-4D97-AF65-F5344CB8AC3E}">
        <p14:creationId xmlns:p14="http://schemas.microsoft.com/office/powerpoint/2010/main" val="25163320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90A62A-32A7-7BE3-4011-D9B862658D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64D5F95-42AD-3050-2862-7B47803D8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990" y="434225"/>
            <a:ext cx="9524998" cy="1499627"/>
          </a:xfrm>
        </p:spPr>
        <p:txBody>
          <a:bodyPr anchor="ctr">
            <a:normAutofit/>
          </a:bodyPr>
          <a:lstStyle/>
          <a:p>
            <a:r>
              <a:rPr lang="en-US" dirty="0"/>
              <a:t>R-Process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2D9D981B-C9E6-A9FD-8A5D-A58895494A65}"/>
                  </a:ext>
                </a:extLst>
              </p:cNvPr>
              <p:cNvSpPr>
                <a:spLocks noGrp="1"/>
              </p:cNvSpPr>
              <p:nvPr>
                <p:ph sz="quarter" idx="11"/>
              </p:nvPr>
            </p:nvSpPr>
            <p:spPr>
              <a:xfrm>
                <a:off x="237744" y="1933852"/>
                <a:ext cx="4325113" cy="4028036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b="0" dirty="0"/>
                  <a:t>Rapid neutron capture process usually beginning from the iron group</a:t>
                </a:r>
              </a:p>
              <a:p>
                <a:r>
                  <a:rPr lang="en-US" b="0" dirty="0"/>
                  <a:t>Requires very high neutron densities, &gt;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20</m:t>
                        </m:r>
                      </m:sup>
                    </m:sSup>
                  </m:oMath>
                </a14:m>
                <a:r>
                  <a:rPr lang="en-US" b="0" dirty="0"/>
                  <a:t>neutrons per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𝑐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GB" b="0" dirty="0"/>
                  <a:t>, T &gt; 1GK, and occurs very quickly (~ 1s)</a:t>
                </a:r>
              </a:p>
              <a:p>
                <a:r>
                  <a:rPr lang="en-US" b="0" dirty="0"/>
                  <a:t>Quickly captures free neutrons producing unstable heavy isotopes, before decaying down to stable nuclei</a:t>
                </a:r>
              </a:p>
              <a:p>
                <a:r>
                  <a:rPr lang="en-US" b="0" dirty="0"/>
                  <a:t>Historically expected to occur in core-collapse supernovae</a:t>
                </a:r>
              </a:p>
            </p:txBody>
          </p:sp>
        </mc:Choice>
        <mc:Fallback xmlns="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2D9D981B-C9E6-A9FD-8A5D-A58895494A6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1"/>
              </p:nvPr>
            </p:nvSpPr>
            <p:spPr>
              <a:xfrm>
                <a:off x="237744" y="1933852"/>
                <a:ext cx="4325113" cy="4028036"/>
              </a:xfrm>
              <a:blipFill>
                <a:blip r:embed="rId2"/>
                <a:stretch>
                  <a:fillRect l="-1268" t="-2269" r="-183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52F341-91D9-CC3C-1D21-19A9BBFA2D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4400" y="6246254"/>
            <a:ext cx="631065" cy="296214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B5CEABB6-07DC-46E8-9B57-56EC44A396E5}" type="slidenum">
              <a:rPr lang="en-US" smtClean="0"/>
              <a:pPr>
                <a:spcAft>
                  <a:spcPts val="600"/>
                </a:spcAft>
              </a:pPr>
              <a:t>34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D44E86D-98E8-B884-231E-E3E3B3D5B9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5100" y="1040773"/>
            <a:ext cx="7846628" cy="441372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A61DEC8-1EA1-53C2-73D1-79C6BF6B6795}"/>
              </a:ext>
            </a:extLst>
          </p:cNvPr>
          <p:cNvSpPr txBox="1"/>
          <p:nvPr/>
        </p:nvSpPr>
        <p:spPr>
          <a:xfrm>
            <a:off x="4562857" y="5589893"/>
            <a:ext cx="7278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Nuclear chart showing the nucleosynthesis processes occurring during stellar burning (yellow), the s-process (orange) and the r-process (violet) (credit: EMMI, GSI/Different Arts)</a:t>
            </a:r>
            <a:endParaRPr lang="en-GB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7" name="Picture 6" descr="(a) Radioactive decay processes on the nuclide chart. A &quot;parent&quot; with ...">
            <a:extLst>
              <a:ext uri="{FF2B5EF4-FFF2-40B4-BE49-F238E27FC236}">
                <a16:creationId xmlns:a16="http://schemas.microsoft.com/office/drawing/2014/main" id="{D7032936-DFAA-0CAC-E541-8DCCAF5DD4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4282" y="3947870"/>
            <a:ext cx="4099974" cy="2841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715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69259DD-3015-8CDD-5CA7-7E1498FF0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990" y="434225"/>
            <a:ext cx="9524998" cy="1499627"/>
          </a:xfrm>
        </p:spPr>
        <p:txBody>
          <a:bodyPr anchor="ctr">
            <a:normAutofit/>
          </a:bodyPr>
          <a:lstStyle/>
          <a:p>
            <a:r>
              <a:rPr lang="en-GB" dirty="0"/>
              <a:t>gw170817 / grb170817a / at2017GFO</a:t>
            </a:r>
          </a:p>
        </p:txBody>
      </p:sp>
      <p:pic>
        <p:nvPicPr>
          <p:cNvPr id="8" name="NS_merger">
            <a:hlinkClick r:id="" action="ppaction://media"/>
            <a:extLst>
              <a:ext uri="{FF2B5EF4-FFF2-40B4-BE49-F238E27FC236}">
                <a16:creationId xmlns:a16="http://schemas.microsoft.com/office/drawing/2014/main" id="{976B3600-7F57-4506-305C-C78F8A157516}"/>
              </a:ext>
            </a:extLst>
          </p:cNvPr>
          <p:cNvPicPr>
            <a:picLocks noGrp="1" noChangeAspect="1"/>
          </p:cNvPicPr>
          <p:nvPr>
            <p:ph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75487" y="1933852"/>
            <a:ext cx="6257366" cy="3519768"/>
          </a:xfrm>
          <a:noFill/>
        </p:spPr>
      </p:pic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716FBAA5-F026-8566-257A-5EF968D7509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328245" y="2006558"/>
            <a:ext cx="4306823" cy="3931919"/>
          </a:xfrm>
        </p:spPr>
        <p:txBody>
          <a:bodyPr/>
          <a:lstStyle/>
          <a:p>
            <a:r>
              <a:rPr lang="en-US" b="0" dirty="0"/>
              <a:t>First neutron star merger observed using multi-messenger signals</a:t>
            </a:r>
          </a:p>
          <a:p>
            <a:r>
              <a:rPr lang="en-US" b="0" dirty="0"/>
              <a:t>Connected NS-NS merger to gamma-ray burst and r-process site</a:t>
            </a:r>
          </a:p>
          <a:p>
            <a:r>
              <a:rPr lang="en-US" b="0" dirty="0" err="1"/>
              <a:t>Lightcurve</a:t>
            </a:r>
            <a:r>
              <a:rPr lang="en-US" b="0" dirty="0"/>
              <a:t> driven by radioactive decay</a:t>
            </a:r>
          </a:p>
          <a:p>
            <a:r>
              <a:rPr lang="en-US" b="0" dirty="0"/>
              <a:t>Detection of Lanthanides in spectra</a:t>
            </a:r>
          </a:p>
          <a:p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34C9C6-E0A0-5EF1-C5DB-3D2FF8A9D6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4400" y="6246254"/>
            <a:ext cx="631065" cy="296214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B5CEABB6-07DC-46E8-9B57-56EC44A396E5}" type="slidenum">
              <a:rPr lang="en-US" smtClean="0"/>
              <a:pPr>
                <a:spcAft>
                  <a:spcPts val="600"/>
                </a:spcAft>
              </a:pPr>
              <a:t>35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DD1838C-1EBA-C07D-04C9-55A3A4E1716D}"/>
              </a:ext>
            </a:extLst>
          </p:cNvPr>
          <p:cNvSpPr txBox="1"/>
          <p:nvPr/>
        </p:nvSpPr>
        <p:spPr>
          <a:xfrm>
            <a:off x="556932" y="5599923"/>
            <a:ext cx="609447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NASAGoddard</a:t>
            </a: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/CI Lab, Public domain, via Wikimedia Commons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89B01DF-A105-0F2B-31A7-8239C4B873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283" y="1512329"/>
            <a:ext cx="4689054" cy="514450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0753453-C51A-A48D-332D-8D45B55A6C44}"/>
              </a:ext>
            </a:extLst>
          </p:cNvPr>
          <p:cNvSpPr txBox="1"/>
          <p:nvPr/>
        </p:nvSpPr>
        <p:spPr>
          <a:xfrm>
            <a:off x="1377422" y="1449260"/>
            <a:ext cx="2660775" cy="3702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Pellouin</a:t>
            </a:r>
            <a:r>
              <a:rPr lang="en-GB" dirty="0"/>
              <a:t> &amp; </a:t>
            </a:r>
            <a:r>
              <a:rPr lang="en-GB" dirty="0" err="1"/>
              <a:t>Daigne</a:t>
            </a:r>
            <a:r>
              <a:rPr lang="en-GB" dirty="0"/>
              <a:t> 2024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705B1E2-DFC6-7E8F-3B74-C2F5891CB8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2064" y="62840"/>
            <a:ext cx="3532240" cy="679516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C43B65C-7971-E186-BA67-DC280CCA1186}"/>
              </a:ext>
            </a:extLst>
          </p:cNvPr>
          <p:cNvSpPr txBox="1"/>
          <p:nvPr/>
        </p:nvSpPr>
        <p:spPr>
          <a:xfrm>
            <a:off x="7561585" y="-105985"/>
            <a:ext cx="2691336" cy="3702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Gillanders et al 2026</a:t>
            </a:r>
          </a:p>
        </p:txBody>
      </p:sp>
    </p:spTree>
    <p:extLst>
      <p:ext uri="{BB962C8B-B14F-4D97-AF65-F5344CB8AC3E}">
        <p14:creationId xmlns:p14="http://schemas.microsoft.com/office/powerpoint/2010/main" val="2979108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7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10" grpId="0"/>
      <p:bldP spid="14" grpId="0"/>
      <p:bldP spid="1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A3F103-42C9-B97A-5E61-D56BFC65B0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F2E24B02-3A70-5238-6F7F-1EF1A9F19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990" y="434225"/>
            <a:ext cx="9524998" cy="1499627"/>
          </a:xfrm>
        </p:spPr>
        <p:txBody>
          <a:bodyPr anchor="ctr">
            <a:normAutofit/>
          </a:bodyPr>
          <a:lstStyle/>
          <a:p>
            <a:r>
              <a:rPr lang="en-US" dirty="0"/>
              <a:t>S-Process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BEDB0B33-6049-74CD-4619-6BF66F78CACB}"/>
                  </a:ext>
                </a:extLst>
              </p:cNvPr>
              <p:cNvSpPr>
                <a:spLocks noGrp="1"/>
              </p:cNvSpPr>
              <p:nvPr>
                <p:ph sz="quarter" idx="11"/>
              </p:nvPr>
            </p:nvSpPr>
            <p:spPr>
              <a:xfrm>
                <a:off x="1" y="1737360"/>
                <a:ext cx="4455100" cy="4323689"/>
              </a:xfrm>
            </p:spPr>
            <p:txBody>
              <a:bodyPr>
                <a:normAutofit/>
              </a:bodyPr>
              <a:lstStyle/>
              <a:p>
                <a:r>
                  <a:rPr lang="en-US" b="0" dirty="0"/>
                  <a:t>Slow neutron capture process usually beginning from the iron group</a:t>
                </a:r>
              </a:p>
              <a:p>
                <a:r>
                  <a:rPr lang="en-US" b="0" dirty="0"/>
                  <a:t>Requires low neutron densities,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</m:sSup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b="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r>
                  <a:rPr lang="en-US" b="0" dirty="0"/>
                  <a:t> neutrons per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c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GB" b="0" dirty="0"/>
                  <a:t>, T = 0.1 – 0.4 GK</a:t>
                </a:r>
              </a:p>
              <a:p>
                <a:r>
                  <a:rPr lang="en-GB" b="0" dirty="0"/>
                  <a:t>Process takes 100 – 100, 000 years</a:t>
                </a:r>
              </a:p>
              <a:p>
                <a:r>
                  <a:rPr lang="en-US" b="0" dirty="0"/>
                  <a:t>S-process branching occurs when neutron-capture rates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dirty="0">
                        <a:latin typeface="Cambria Math" panose="02040503050406030204" pitchFamily="18" charset="0"/>
                      </a:rPr>
                      <m:t>β</m:t>
                    </m:r>
                    <m:r>
                      <a:rPr lang="en-US" b="0" dirty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b="0" dirty="0">
                        <a:latin typeface="Cambria Math" panose="02040503050406030204" pitchFamily="18" charset="0"/>
                      </a:rPr>
                      <m:t>decay</m:t>
                    </m:r>
                    <m:r>
                      <a:rPr lang="en-US" b="0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b="0" dirty="0"/>
                  <a:t>rates are comparable</a:t>
                </a:r>
                <a:endParaRPr lang="en-GB" b="0" dirty="0"/>
              </a:p>
            </p:txBody>
          </p:sp>
        </mc:Choice>
        <mc:Fallback xmlns="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BEDB0B33-6049-74CD-4619-6BF66F78CAC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1"/>
              </p:nvPr>
            </p:nvSpPr>
            <p:spPr>
              <a:xfrm>
                <a:off x="1" y="1737360"/>
                <a:ext cx="4455100" cy="4323689"/>
              </a:xfrm>
              <a:blipFill>
                <a:blip r:embed="rId2"/>
                <a:stretch>
                  <a:fillRect l="-1231" t="-14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285516-5230-6043-B2A3-C855AABF50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4400" y="6246254"/>
            <a:ext cx="631065" cy="296214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B5CEABB6-07DC-46E8-9B57-56EC44A396E5}" type="slidenum">
              <a:rPr lang="en-US" smtClean="0"/>
              <a:pPr>
                <a:spcAft>
                  <a:spcPts val="600"/>
                </a:spcAft>
              </a:pPr>
              <a:t>36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92499AC-153E-73B0-0996-8CC59C327F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5100" y="1040773"/>
            <a:ext cx="7846628" cy="441372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6AB6755-42C2-7A8E-7AD4-62BEEFF86F7E}"/>
              </a:ext>
            </a:extLst>
          </p:cNvPr>
          <p:cNvSpPr txBox="1"/>
          <p:nvPr/>
        </p:nvSpPr>
        <p:spPr>
          <a:xfrm>
            <a:off x="4562857" y="5589893"/>
            <a:ext cx="7278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Nuclear chart showing the nucleosynthesis processes occurring during stellar burning (yellow), the s-process (orange) and the r-process (violet) (credit: EMMI, GSI/Different Arts)</a:t>
            </a:r>
            <a:endParaRPr lang="en-GB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Picture 3" descr="(a) Radioactive decay processes on the nuclide chart. A &quot;parent&quot; with ...">
            <a:extLst>
              <a:ext uri="{FF2B5EF4-FFF2-40B4-BE49-F238E27FC236}">
                <a16:creationId xmlns:a16="http://schemas.microsoft.com/office/drawing/2014/main" id="{55EFD341-5662-5500-A54A-7DE29332161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7179" b="4409"/>
          <a:stretch>
            <a:fillRect/>
          </a:stretch>
        </p:blipFill>
        <p:spPr>
          <a:xfrm>
            <a:off x="10546080" y="2738733"/>
            <a:ext cx="1755648" cy="27157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F14A46B-9DC5-4B0F-B6F5-1501A389BA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8443" y="1933852"/>
            <a:ext cx="6640915" cy="26003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7003C28-FDCA-91AB-8315-672908E1AE7E}"/>
              </a:ext>
            </a:extLst>
          </p:cNvPr>
          <p:cNvSpPr txBox="1"/>
          <p:nvPr/>
        </p:nvSpPr>
        <p:spPr>
          <a:xfrm>
            <a:off x="5137316" y="4666046"/>
            <a:ext cx="6035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Illustration of s-process branching points (Rauscher 2020)</a:t>
            </a:r>
          </a:p>
        </p:txBody>
      </p:sp>
    </p:spTree>
    <p:extLst>
      <p:ext uri="{BB962C8B-B14F-4D97-AF65-F5344CB8AC3E}">
        <p14:creationId xmlns:p14="http://schemas.microsoft.com/office/powerpoint/2010/main" val="1890319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4F4DEA-7402-C924-3318-76152740E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EEB861EE-54D3-E477-8433-5804BD438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419" y="118309"/>
            <a:ext cx="9524998" cy="1499627"/>
          </a:xfrm>
        </p:spPr>
        <p:txBody>
          <a:bodyPr anchor="ctr">
            <a:normAutofit/>
          </a:bodyPr>
          <a:lstStyle/>
          <a:p>
            <a:r>
              <a:rPr lang="en-US" dirty="0"/>
              <a:t>S-Process in </a:t>
            </a:r>
            <a:r>
              <a:rPr lang="en-US" dirty="0" err="1"/>
              <a:t>agb</a:t>
            </a:r>
            <a:r>
              <a:rPr lang="en-US" dirty="0"/>
              <a:t> stars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F3FB00F7-8682-F845-1396-3E05EE27BCD6}"/>
                  </a:ext>
                </a:extLst>
              </p:cNvPr>
              <p:cNvSpPr>
                <a:spLocks noGrp="1"/>
              </p:cNvSpPr>
              <p:nvPr>
                <p:ph sz="quarter" idx="11"/>
              </p:nvPr>
            </p:nvSpPr>
            <p:spPr>
              <a:xfrm>
                <a:off x="6949440" y="1374285"/>
                <a:ext cx="4782312" cy="4560171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b="0" dirty="0"/>
                  <a:t>S-process </a:t>
                </a:r>
                <a:r>
                  <a:rPr lang="en-GB" b="0" dirty="0"/>
                  <a:t>has been theoretically described and observed in AGB stars</a:t>
                </a:r>
              </a:p>
              <a:p>
                <a:r>
                  <a:rPr lang="en-GB" b="0" dirty="0"/>
                  <a:t>Asymptotic Giant Branch (AGB) stars are the late evolutionary stages of low to intermediate mass stars (1 – 8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b="0" i="1" dirty="0" smtClean="0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⊙</m:t>
                        </m:r>
                      </m:sub>
                    </m:sSub>
                  </m:oMath>
                </a14:m>
                <a:r>
                  <a:rPr lang="en-GB" b="0" dirty="0"/>
                  <a:t>) </a:t>
                </a:r>
              </a:p>
              <a:p>
                <a:r>
                  <a:rPr lang="en-US" b="0" dirty="0"/>
                  <a:t>H-shell burning produces He, which is gradually compressed and heated until quasi-explosive He-burning is triggered. This process repeats itself </a:t>
                </a:r>
              </a:p>
              <a:p>
                <a:r>
                  <a:rPr lang="en-US" b="0" dirty="0"/>
                  <a:t>Between each thermal-pulse, in the </a:t>
                </a:r>
                <a:r>
                  <a:rPr lang="en-US" b="0" dirty="0" err="1"/>
                  <a:t>intershell</a:t>
                </a:r>
                <a:r>
                  <a:rPr lang="en-US" b="0" dirty="0"/>
                  <a:t> region, we have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GB" sz="2400" i="1" dirty="0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GB" sz="2400" i="1" dirty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GB" sz="24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GB" sz="2400" b="0" i="1" dirty="0" smtClean="0">
                            <a:latin typeface="Cambria Math" panose="02040503050406030204" pitchFamily="18" charset="0"/>
                          </a:rPr>
                          <m:t>C</m:t>
                        </m:r>
                      </m:e>
                    </m:sPre>
                    <m:sSup>
                      <m:sSupPr>
                        <m:ctrlPr>
                          <a:rPr lang="en-GB" sz="24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24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GB" sz="2400" b="1" i="1" dirty="0" smtClean="0">
                                <a:latin typeface="Cambria Math" panose="02040503050406030204" pitchFamily="18" charset="0"/>
                              </a:rPr>
                              <m:t>p</m:t>
                            </m:r>
                            <m:r>
                              <a:rPr lang="en-GB" sz="2400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GB" sz="2400" i="1" dirty="0">
                                <a:latin typeface="Cambria Math" panose="02040503050406030204" pitchFamily="18" charset="0"/>
                              </a:rPr>
                              <m:t>𝛾</m:t>
                            </m:r>
                          </m:e>
                        </m:d>
                      </m:e>
                      <m:sup>
                        <m:r>
                          <a:rPr lang="en-GB" sz="2400" b="0" i="1" dirty="0" smtClean="0">
                            <a:latin typeface="Cambria Math" panose="02040503050406030204" pitchFamily="18" charset="0"/>
                          </a:rPr>
                          <m:t>13</m:t>
                        </m:r>
                      </m:sup>
                    </m:sSup>
                    <m:r>
                      <m:rPr>
                        <m:sty m:val="p"/>
                      </m:rPr>
                      <a:rPr lang="en-GB" sz="2400" b="0" i="1" dirty="0">
                        <a:latin typeface="Cambria Math" panose="02040503050406030204" pitchFamily="18" charset="0"/>
                      </a:rPr>
                      <m:t>N</m:t>
                    </m:r>
                    <m:sSup>
                      <m:sSupPr>
                        <m:ctrlPr>
                          <a:rPr lang="en-GB" sz="24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24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GB" sz="2400" b="1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2400" b="0" i="1" dirty="0">
                                    <a:latin typeface="Cambria Math" panose="02040503050406030204" pitchFamily="18" charset="0"/>
                                  </a:rPr>
                                  <m:t>𝛽</m:t>
                                </m:r>
                              </m:e>
                              <m:sup>
                                <m:r>
                                  <a:rPr lang="en-GB" sz="2400" b="1" i="1" dirty="0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sup>
                            </m:sSup>
                            <m:r>
                              <a:rPr lang="en-GB" sz="2400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dirty="0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</m:d>
                      </m:e>
                      <m:sup>
                        <m:r>
                          <a:rPr lang="en-GB" sz="2400" b="0" i="1" dirty="0" smtClean="0">
                            <a:latin typeface="Cambria Math" panose="02040503050406030204" pitchFamily="18" charset="0"/>
                          </a:rPr>
                          <m:t>13</m:t>
                        </m:r>
                      </m:sup>
                    </m:sSup>
                    <m:r>
                      <m:rPr>
                        <m:sty m:val="p"/>
                      </m:rPr>
                      <a:rPr lang="en-GB" sz="2400" b="0" i="1" dirty="0" smtClean="0">
                        <a:latin typeface="Cambria Math" panose="02040503050406030204" pitchFamily="18" charset="0"/>
                      </a:rPr>
                      <m:t>C</m:t>
                    </m:r>
                  </m:oMath>
                </a14:m>
                <a:r>
                  <a:rPr lang="en-US" b="0" dirty="0"/>
                  <a:t> where neutrons are released primarily by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GB" sz="2400" i="1" dirty="0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GB" sz="2400" i="1" dirty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GB" sz="2400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GB" sz="2400" b="0" i="1" dirty="0" smtClean="0">
                            <a:latin typeface="Cambria Math" panose="02040503050406030204" pitchFamily="18" charset="0"/>
                          </a:rPr>
                          <m:t>C</m:t>
                        </m:r>
                      </m:e>
                    </m:sPre>
                    <m:sSup>
                      <m:sSupPr>
                        <m:ctrlPr>
                          <a:rPr lang="en-GB" sz="24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24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i="1" dirty="0">
                                <a:latin typeface="Cambria Math" panose="02040503050406030204" pitchFamily="18" charset="0"/>
                              </a:rPr>
                              <m:t>𝛼</m:t>
                            </m:r>
                            <m:r>
                              <a:rPr lang="en-GB" sz="2400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m:rPr>
                                <m:sty m:val="p"/>
                              </m:rPr>
                              <a:rPr lang="en-GB" sz="2400" b="1" i="1" dirty="0" smtClean="0">
                                <a:latin typeface="Cambria Math" panose="02040503050406030204" pitchFamily="18" charset="0"/>
                              </a:rPr>
                              <m:t>n</m:t>
                            </m:r>
                          </m:e>
                        </m:d>
                      </m:e>
                      <m:sup>
                        <m:r>
                          <a:rPr lang="en-GB" sz="2400" b="0" i="1" dirty="0" smtClean="0">
                            <a:latin typeface="Cambria Math" panose="02040503050406030204" pitchFamily="18" charset="0"/>
                          </a:rPr>
                          <m:t>16</m:t>
                        </m:r>
                      </m:sup>
                    </m:sSup>
                    <m:r>
                      <m:rPr>
                        <m:sty m:val="p"/>
                      </m:rPr>
                      <a:rPr lang="en-GB" sz="2400" b="0" i="1" dirty="0" smtClean="0">
                        <a:latin typeface="Cambria Math" panose="02040503050406030204" pitchFamily="18" charset="0"/>
                      </a:rPr>
                      <m:t>O</m:t>
                    </m:r>
                    <m:r>
                      <a:rPr lang="en-GB" sz="24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b="0" dirty="0"/>
                  <a:t>allowing for s-process</a:t>
                </a:r>
              </a:p>
            </p:txBody>
          </p:sp>
        </mc:Choice>
        <mc:Fallback xmlns="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F3FB00F7-8682-F845-1396-3E05EE27BCD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1"/>
              </p:nvPr>
            </p:nvSpPr>
            <p:spPr>
              <a:xfrm>
                <a:off x="6949440" y="1374285"/>
                <a:ext cx="4782312" cy="4560171"/>
              </a:xfrm>
              <a:blipFill>
                <a:blip r:embed="rId2"/>
                <a:stretch>
                  <a:fillRect l="-1146" t="-2003" r="-63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6EDF9A-C0A8-E009-DB42-214AEBAEC9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4400" y="6246254"/>
            <a:ext cx="631065" cy="296214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B5CEABB6-07DC-46E8-9B57-56EC44A396E5}" type="slidenum">
              <a:rPr lang="en-US" smtClean="0"/>
              <a:pPr>
                <a:spcAft>
                  <a:spcPts val="600"/>
                </a:spcAft>
              </a:pPr>
              <a:t>37</a:t>
            </a:fld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4DE9A4F-9CCF-E0AB-91C2-42D8BF5CF061}"/>
              </a:ext>
            </a:extLst>
          </p:cNvPr>
          <p:cNvSpPr txBox="1"/>
          <p:nvPr/>
        </p:nvSpPr>
        <p:spPr>
          <a:xfrm>
            <a:off x="754830" y="5551450"/>
            <a:ext cx="60350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Observations of heavy s-process elements in an AGB star compared to a theoretical model prediction (Kappeler et al 2011)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D170CDD-64DE-D4A2-0B88-EFE6E50F64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259" y="1176748"/>
            <a:ext cx="5924776" cy="4026188"/>
          </a:xfrm>
          <a:prstGeom prst="rect">
            <a:avLst/>
          </a:prstGeom>
        </p:spPr>
      </p:pic>
      <p:pic>
        <p:nvPicPr>
          <p:cNvPr id="2" name="Picture 1" descr="Galaxies 14 00058 g002">
            <a:extLst>
              <a:ext uri="{FF2B5EF4-FFF2-40B4-BE49-F238E27FC236}">
                <a16:creationId xmlns:a16="http://schemas.microsoft.com/office/drawing/2014/main" id="{27A18704-134F-B1E0-960F-BE6F6C5BF9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594" y="1176748"/>
            <a:ext cx="6736846" cy="429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404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7E906-84CE-6DD7-3C0F-8B2BB9F61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 and R-process Peaks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06C4F2-DB4C-BA89-3994-E43034DE0A3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099375" y="2267395"/>
            <a:ext cx="4306825" cy="3127565"/>
          </a:xfrm>
        </p:spPr>
        <p:txBody>
          <a:bodyPr/>
          <a:lstStyle/>
          <a:p>
            <a:r>
              <a:rPr lang="en-GB" dirty="0"/>
              <a:t>Although both processes form the very heavy elements, the different processes lead to different signatures</a:t>
            </a:r>
          </a:p>
          <a:p>
            <a:r>
              <a:rPr lang="en-GB" dirty="0"/>
              <a:t>S-process peaks around:                A = 87, 138, 208</a:t>
            </a:r>
          </a:p>
          <a:p>
            <a:r>
              <a:rPr lang="en-GB" dirty="0"/>
              <a:t>R-process peaks around:                 A = 80, 130, 195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040B56-7546-9595-08C6-B7487B4254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38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7DE3EBE-563E-2C84-CAFC-AECF3D9A0B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1175" y="0"/>
            <a:ext cx="6600825" cy="63627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6F61D6A-1952-9F14-57AA-0854B944157C}"/>
              </a:ext>
            </a:extLst>
          </p:cNvPr>
          <p:cNvSpPr txBox="1"/>
          <p:nvPr/>
        </p:nvSpPr>
        <p:spPr>
          <a:xfrm>
            <a:off x="6309361" y="6230486"/>
            <a:ext cx="5724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Plot of r and s-process peaks from </a:t>
            </a:r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Decoding the Mysteries of Heavy Element Formation in the Cosmos | Astronomy Passion</a:t>
            </a:r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Credit: Maria Lugaro</a:t>
            </a:r>
          </a:p>
        </p:txBody>
      </p:sp>
    </p:spTree>
    <p:extLst>
      <p:ext uri="{BB962C8B-B14F-4D97-AF65-F5344CB8AC3E}">
        <p14:creationId xmlns:p14="http://schemas.microsoft.com/office/powerpoint/2010/main" val="14507331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F38EF-8397-5180-6E3B-F5DA4B9FC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itle 1">
                <a:extLst>
                  <a:ext uri="{FF2B5EF4-FFF2-40B4-BE49-F238E27FC236}">
                    <a16:creationId xmlns:a16="http://schemas.microsoft.com/office/drawing/2014/main" id="{5E84F37E-01B3-7E55-AAD8-64E6ED12C99F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91990" y="434225"/>
                <a:ext cx="9524998" cy="1499627"/>
              </a:xfrm>
            </p:spPr>
            <p:txBody>
              <a:bodyPr anchor="ctr">
                <a:normAutofit/>
              </a:bodyPr>
              <a:lstStyle/>
              <a:p>
                <a:r>
                  <a:rPr lang="en-US" dirty="0"/>
                  <a:t>P-Nuclei /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dirty="0"/>
                  <a:t>-process</a:t>
                </a:r>
              </a:p>
            </p:txBody>
          </p:sp>
        </mc:Choice>
        <mc:Fallback xmlns="">
          <p:sp>
            <p:nvSpPr>
              <p:cNvPr id="14" name="Title 1">
                <a:extLst>
                  <a:ext uri="{FF2B5EF4-FFF2-40B4-BE49-F238E27FC236}">
                    <a16:creationId xmlns:a16="http://schemas.microsoft.com/office/drawing/2014/main" id="{5E84F37E-01B3-7E55-AAD8-64E6ED12C99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91990" y="434225"/>
                <a:ext cx="9524998" cy="1499627"/>
              </a:xfrm>
              <a:blipFill>
                <a:blip r:embed="rId2"/>
                <a:stretch>
                  <a:fillRect l="-159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72776B31-A64C-9B4A-243C-D70663AE19C9}"/>
                  </a:ext>
                </a:extLst>
              </p:cNvPr>
              <p:cNvSpPr>
                <a:spLocks noGrp="1"/>
              </p:cNvSpPr>
              <p:nvPr>
                <p:ph sz="quarter" idx="11"/>
              </p:nvPr>
            </p:nvSpPr>
            <p:spPr>
              <a:xfrm>
                <a:off x="7013448" y="1504085"/>
                <a:ext cx="4773168" cy="4312402"/>
              </a:xfrm>
            </p:spPr>
            <p:txBody>
              <a:bodyPr>
                <a:normAutofit/>
              </a:bodyPr>
              <a:lstStyle/>
              <a:p>
                <a:r>
                  <a:rPr lang="en-US" b="0" dirty="0"/>
                  <a:t>We find that 35 stable proton-rich nuclei are also abundant (e.g. in the solar composition), which are shielded against neutron captures</a:t>
                </a:r>
              </a:p>
              <a:p>
                <a:r>
                  <a:rPr lang="en-US" b="0" dirty="0"/>
                  <a:t>May be produced in core-collapse supernovae and X-ray bursts</a:t>
                </a:r>
              </a:p>
              <a:p>
                <a:r>
                  <a:rPr lang="en-US" b="0" dirty="0"/>
                  <a:t>In </a:t>
                </a:r>
                <a:r>
                  <a:rPr lang="en-US" b="0" dirty="0" err="1"/>
                  <a:t>CCSNe</a:t>
                </a:r>
                <a:r>
                  <a:rPr lang="en-US" b="0" dirty="0"/>
                  <a:t>, these nuclei can be produced via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𝛾</m:t>
                        </m:r>
                        <m:r>
                          <a:rPr lang="en-GB" b="1" i="1" dirty="0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m:rPr>
                            <m:sty m:val="p"/>
                          </m:rPr>
                          <a:rPr lang="en-GB" b="1" i="1" dirty="0" smtClean="0">
                            <a:latin typeface="Cambria Math" panose="02040503050406030204" pitchFamily="18" charset="0"/>
                          </a:rPr>
                          <m:t>n</m:t>
                        </m:r>
                      </m:e>
                    </m:d>
                    <m:r>
                      <a:rPr lang="en-GB" b="1" i="1" dirty="0" smtClean="0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𝛾</m:t>
                        </m:r>
                        <m:r>
                          <a:rPr lang="en-GB" b="1" i="1" dirty="0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m:rPr>
                            <m:sty m:val="p"/>
                          </m:rPr>
                          <a:rPr lang="en-GB" b="1" i="1" dirty="0" smtClean="0">
                            <a:latin typeface="Cambria Math" panose="02040503050406030204" pitchFamily="18" charset="0"/>
                          </a:rPr>
                          <m:t>p</m:t>
                        </m:r>
                      </m:e>
                    </m:d>
                    <m:r>
                      <a:rPr lang="en-GB" b="1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b="1" i="1" dirty="0" smtClean="0">
                        <a:latin typeface="Cambria Math" panose="02040503050406030204" pitchFamily="18" charset="0"/>
                      </a:rPr>
                      <m:t>and</m:t>
                    </m:r>
                    <m:d>
                      <m:d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𝛾</m:t>
                        </m:r>
                        <m:r>
                          <a:rPr lang="en-GB" b="1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</m:oMath>
                </a14:m>
                <a:r>
                  <a:rPr lang="en-US" b="0" dirty="0"/>
                  <a:t> reactions on seed s-process nuclei</a:t>
                </a:r>
              </a:p>
              <a:p>
                <a:r>
                  <a:rPr lang="en-US" b="0" dirty="0"/>
                  <a:t>Expected to occur in O/Ne-rich layers as the shock passes through</a:t>
                </a:r>
              </a:p>
              <a:p>
                <a:r>
                  <a:rPr lang="en-US" b="0" dirty="0"/>
                  <a:t>This process still severely under-produces p-nuclides</a:t>
                </a:r>
              </a:p>
            </p:txBody>
          </p:sp>
        </mc:Choice>
        <mc:Fallback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72776B31-A64C-9B4A-243C-D70663AE19C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1"/>
              </p:nvPr>
            </p:nvSpPr>
            <p:spPr>
              <a:xfrm>
                <a:off x="7013448" y="1504085"/>
                <a:ext cx="4773168" cy="4312402"/>
              </a:xfrm>
              <a:blipFill>
                <a:blip r:embed="rId3"/>
                <a:stretch>
                  <a:fillRect l="-1149" t="-1556" r="-2171" b="-15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44F215-5802-441D-0381-75537726D3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4400" y="6246254"/>
            <a:ext cx="631065" cy="296214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B5CEABB6-07DC-46E8-9B57-56EC44A396E5}" type="slidenum">
              <a:rPr lang="en-US" smtClean="0"/>
              <a:pPr>
                <a:spcAft>
                  <a:spcPts val="600"/>
                </a:spcAft>
              </a:pPr>
              <a:t>39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90A314C-4438-8301-8E7C-1F1097C82F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420" y="2203704"/>
            <a:ext cx="6688798" cy="3209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73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ECEDAA-0DA2-7C28-8299-76FAF524BB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4400" y="6246254"/>
            <a:ext cx="631065" cy="296214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B5CEABB6-07DC-46E8-9B57-56EC44A396E5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F7177D24-FD9D-1A61-20C9-21D49983A0BF}"/>
              </a:ext>
            </a:extLst>
          </p:cNvPr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789371226"/>
              </p:ext>
            </p:extLst>
          </p:nvPr>
        </p:nvGraphicFramePr>
        <p:xfrm>
          <a:off x="2164080" y="1158998"/>
          <a:ext cx="7863840" cy="45400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3847335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9D0604-D868-1EBC-27A4-697E363F3D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itle 1">
                <a:extLst>
                  <a:ext uri="{FF2B5EF4-FFF2-40B4-BE49-F238E27FC236}">
                    <a16:creationId xmlns:a16="http://schemas.microsoft.com/office/drawing/2014/main" id="{635B5F16-2BCA-CCC1-CF57-3B4AD4DB655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6327648" y="332553"/>
                <a:ext cx="4442010" cy="1499627"/>
              </a:xfrm>
            </p:spPr>
            <p:txBody>
              <a:bodyPr anchor="ctr">
                <a:normAutofit/>
              </a:bodyPr>
              <a:lstStyle/>
              <a:p>
                <a:r>
                  <a:rPr lang="en-US" dirty="0"/>
                  <a:t>Neutrino-processes /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𝜈</m:t>
                    </m:r>
                  </m:oMath>
                </a14:m>
                <a:r>
                  <a:rPr lang="en-US" dirty="0"/>
                  <a:t>-process</a:t>
                </a:r>
              </a:p>
            </p:txBody>
          </p:sp>
        </mc:Choice>
        <mc:Fallback xmlns="">
          <p:sp>
            <p:nvSpPr>
              <p:cNvPr id="14" name="Title 1">
                <a:extLst>
                  <a:ext uri="{FF2B5EF4-FFF2-40B4-BE49-F238E27FC236}">
                    <a16:creationId xmlns:a16="http://schemas.microsoft.com/office/drawing/2014/main" id="{635B5F16-2BCA-CCC1-CF57-3B4AD4DB655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327648" y="332553"/>
                <a:ext cx="4442010" cy="1499627"/>
              </a:xfrm>
              <a:blipFill>
                <a:blip r:embed="rId2"/>
                <a:stretch>
                  <a:fillRect l="-3429" r="-2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C75E9636-6284-A7CF-165C-FC17AB40FBBE}"/>
                  </a:ext>
                </a:extLst>
              </p:cNvPr>
              <p:cNvSpPr>
                <a:spLocks noGrp="1"/>
              </p:cNvSpPr>
              <p:nvPr>
                <p:ph sz="quarter" idx="11"/>
              </p:nvPr>
            </p:nvSpPr>
            <p:spPr>
              <a:xfrm>
                <a:off x="6327648" y="2124093"/>
                <a:ext cx="4928615" cy="3931919"/>
              </a:xfrm>
            </p:spPr>
            <p:txBody>
              <a:bodyPr>
                <a:normAutofit/>
              </a:bodyPr>
              <a:lstStyle/>
              <a:p>
                <a:r>
                  <a:rPr lang="en-US" b="0" dirty="0"/>
                  <a:t>In </a:t>
                </a:r>
                <a:r>
                  <a:rPr lang="en-US" b="0" dirty="0" err="1"/>
                  <a:t>CCSNe</a:t>
                </a:r>
                <a:r>
                  <a:rPr lang="en-US" b="0" dirty="0"/>
                  <a:t>, due to the high neutrino fluxes, even neutrinos that don’t participate in heating material can impact nucleosynthesis</a:t>
                </a:r>
              </a:p>
              <a:p>
                <a:r>
                  <a:rPr lang="en-US" b="0" dirty="0"/>
                  <a:t>Charged and neutral current neutrino interactions:</a:t>
                </a:r>
              </a:p>
              <a:p>
                <a:r>
                  <a:rPr lang="en-US" b="0" dirty="0"/>
                  <a:t>This process has been shown to aid production of some elements and the dominant site for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GB" b="0" i="1" dirty="0" smtClean="0">
                            <a:latin typeface="Cambria Math" panose="02040503050406030204" pitchFamily="18" charset="0"/>
                          </a:rPr>
                          <m:t>Li</m:t>
                        </m:r>
                      </m:e>
                    </m:sPre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11</m:t>
                        </m:r>
                      </m:sup>
                    </m:sSup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b="0" dirty="0"/>
                  <a:t>,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19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GB" b="0" i="1" dirty="0" smtClean="0">
                            <a:latin typeface="Cambria Math" panose="02040503050406030204" pitchFamily="18" charset="0"/>
                          </a:rPr>
                          <m:t>F</m:t>
                        </m:r>
                      </m:e>
                    </m:sPre>
                  </m:oMath>
                </a14:m>
                <a:r>
                  <a:rPr lang="en-US" b="0" dirty="0"/>
                  <a:t>,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138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GB" b="0" i="1" dirty="0" smtClean="0">
                            <a:latin typeface="Cambria Math" panose="02040503050406030204" pitchFamily="18" charset="0"/>
                          </a:rPr>
                          <m:t>La</m:t>
                        </m:r>
                      </m:e>
                    </m:sPre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b="0" dirty="0"/>
                  <a:t>and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180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GB" b="0" i="1" dirty="0" smtClean="0">
                            <a:latin typeface="Cambria Math" panose="02040503050406030204" pitchFamily="18" charset="0"/>
                          </a:rPr>
                          <m:t>Ta</m:t>
                        </m:r>
                      </m:e>
                    </m:sPre>
                  </m:oMath>
                </a14:m>
                <a:endParaRPr lang="en-US" b="0" dirty="0"/>
              </a:p>
            </p:txBody>
          </p:sp>
        </mc:Choice>
        <mc:Fallback xmlns="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C75E9636-6284-A7CF-165C-FC17AB40FBB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1"/>
              </p:nvPr>
            </p:nvSpPr>
            <p:spPr>
              <a:xfrm>
                <a:off x="6327648" y="2124093"/>
                <a:ext cx="4928615" cy="3931919"/>
              </a:xfrm>
              <a:blipFill>
                <a:blip r:embed="rId3"/>
                <a:stretch>
                  <a:fillRect l="-1114" t="-1550" r="-24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5228E0-AE80-9A9C-1309-2087C1F525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4400" y="6246254"/>
            <a:ext cx="631065" cy="296214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B5CEABB6-07DC-46E8-9B57-56EC44A396E5}" type="slidenum">
              <a:rPr lang="en-US" smtClean="0"/>
              <a:pPr>
                <a:spcAft>
                  <a:spcPts val="600"/>
                </a:spcAft>
              </a:pPr>
              <a:t>40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564ACA-807D-F8E2-E9BE-7B5294DFA5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111" y="-172720"/>
            <a:ext cx="4784049" cy="659374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EF8A64-C2F2-26E2-54D7-FD67D8906C11}"/>
              </a:ext>
            </a:extLst>
          </p:cNvPr>
          <p:cNvSpPr txBox="1"/>
          <p:nvPr/>
        </p:nvSpPr>
        <p:spPr>
          <a:xfrm>
            <a:off x="278808" y="6362293"/>
            <a:ext cx="5440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Evolution of neutrino-driven wind Ye and elemental yields(Fischer et al 2020)</a:t>
            </a:r>
          </a:p>
        </p:txBody>
      </p:sp>
    </p:spTree>
    <p:extLst>
      <p:ext uri="{BB962C8B-B14F-4D97-AF65-F5344CB8AC3E}">
        <p14:creationId xmlns:p14="http://schemas.microsoft.com/office/powerpoint/2010/main" val="23580122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E4F0B-A6EB-861C-1C34-CAA9BDE47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599" y="86677"/>
            <a:ext cx="7273637" cy="1646555"/>
          </a:xfrm>
        </p:spPr>
        <p:txBody>
          <a:bodyPr/>
          <a:lstStyle/>
          <a:p>
            <a:r>
              <a:rPr lang="en-US" sz="3200" dirty="0"/>
              <a:t>Summary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9F97739-E0DF-24F3-7886-013A799A52C3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>
              <a:xfrm>
                <a:off x="295274" y="1449198"/>
                <a:ext cx="5710810" cy="4498847"/>
              </a:xfrm>
            </p:spPr>
            <p:txBody>
              <a:bodyPr>
                <a:normAutofit lnSpcReduction="10000"/>
              </a:bodyPr>
              <a:lstStyle/>
              <a:p>
                <a:pPr marL="228600" indent="-228600"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US" dirty="0">
                    <a:cs typeface="Calibri"/>
                  </a:rPr>
                  <a:t>Elements up to iron can be created during hydrostatic stellar burning (seed nuclei from BBN)</a:t>
                </a:r>
              </a:p>
              <a:p>
                <a:pPr marL="228600" indent="-228600"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US" sz="2000" cap="none" dirty="0">
                    <a:cs typeface="Calibri"/>
                  </a:rPr>
                  <a:t>Most of the heaviest elements, beyond iron, are produced in neutron-capture events </a:t>
                </a:r>
              </a:p>
              <a:p>
                <a:pPr marL="228600" indent="-228600"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US" dirty="0">
                    <a:cs typeface="Calibri"/>
                  </a:rPr>
                  <a:t>Very specific low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  <a:cs typeface="Calibri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  <a:cs typeface="Calibri"/>
                          </a:rPr>
                          <m:t>𝑌</m:t>
                        </m:r>
                      </m:e>
                      <m:sub>
                        <m:r>
                          <a:rPr lang="en-US" i="1" dirty="0" err="1">
                            <a:latin typeface="Cambria Math" panose="02040503050406030204" pitchFamily="18" charset="0"/>
                            <a:cs typeface="Calibri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2000" cap="none" dirty="0">
                    <a:cs typeface="Calibri"/>
                  </a:rPr>
                  <a:t>, and high entropy conditions are required for the r-process</a:t>
                </a:r>
              </a:p>
              <a:p>
                <a:pPr marL="228600" indent="-228600"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US" dirty="0">
                    <a:cs typeface="Calibri"/>
                  </a:rPr>
                  <a:t>The s-process requires long timescales and a continuous neutron source</a:t>
                </a:r>
              </a:p>
              <a:p>
                <a:pPr marL="228600" indent="-228600"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US" dirty="0">
                    <a:cs typeface="Calibri"/>
                  </a:rPr>
                  <a:t>Different mechanisms are required for proton-rich nuclei</a:t>
                </a:r>
              </a:p>
              <a:p>
                <a:pPr marL="228600" indent="-228600"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US" sz="2000" cap="none" dirty="0">
                    <a:cs typeface="Calibri"/>
                  </a:rPr>
                  <a:t>We need a range of </a:t>
                </a:r>
                <a:r>
                  <a:rPr lang="en-US" dirty="0">
                    <a:cs typeface="Calibri"/>
                  </a:rPr>
                  <a:t>processes and astrophysical environments to explain the observed solar abundance</a:t>
                </a:r>
                <a:endParaRPr lang="en-US" sz="2000" cap="none" dirty="0">
                  <a:cs typeface="Calibri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9F97739-E0DF-24F3-7886-013A799A52C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xfrm>
                <a:off x="295274" y="1449198"/>
                <a:ext cx="5710810" cy="4498847"/>
              </a:xfrm>
              <a:blipFill>
                <a:blip r:embed="rId3"/>
                <a:stretch>
                  <a:fillRect l="-961" t="-2168" r="-7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E0D061-7327-A55C-AF6A-A95C24DD8B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41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5C9E6F-5E95-8ED5-C19B-3028DD240B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6084" y="2359152"/>
            <a:ext cx="6185916" cy="4498848"/>
          </a:xfrm>
          <a:prstGeom prst="rect">
            <a:avLst/>
          </a:prstGeom>
        </p:spPr>
      </p:pic>
      <p:pic>
        <p:nvPicPr>
          <p:cNvPr id="6" name="Picture 5" descr="(a) Radioactive decay processes on the nuclide chart. A &quot;parent&quot; with ...">
            <a:extLst>
              <a:ext uri="{FF2B5EF4-FFF2-40B4-BE49-F238E27FC236}">
                <a16:creationId xmlns:a16="http://schemas.microsoft.com/office/drawing/2014/main" id="{2549B17C-A0D8-64B3-737F-9F0FD6A402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77737" y="0"/>
            <a:ext cx="3514263" cy="2435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00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021F55-B26C-F935-5D69-87DC23972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6959" y="401103"/>
            <a:ext cx="7498082" cy="1617017"/>
          </a:xfrm>
        </p:spPr>
        <p:txBody>
          <a:bodyPr anchor="ctr">
            <a:normAutofit/>
          </a:bodyPr>
          <a:lstStyle/>
          <a:p>
            <a:r>
              <a:rPr lang="en-GB" dirty="0"/>
              <a:t>Why should you care about Nuclear Astrophysics?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2E92A05E-1A5F-62B4-755F-F0196A4A17FC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>
              <a:xfrm>
                <a:off x="468374" y="2018120"/>
                <a:ext cx="4003041" cy="3971110"/>
              </a:xfrm>
            </p:spPr>
            <p:txBody>
              <a:bodyPr>
                <a:normAutofit/>
              </a:bodyPr>
              <a:lstStyle/>
              <a:p>
                <a:r>
                  <a:rPr lang="en-GB" b="0" dirty="0"/>
                  <a:t>Sites of element synthesis</a:t>
                </a:r>
              </a:p>
              <a:p>
                <a:r>
                  <a:rPr lang="en-GB" b="0" dirty="0"/>
                  <a:t>Events range in timescales (&lt;1s to &gt;1Myr), densities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−8</m:t>
                        </m:r>
                      </m:sup>
                    </m:sSup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𝑐</m:t>
                    </m:r>
                    <m:sSup>
                      <m:sSup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−3</m:t>
                        </m:r>
                      </m:sup>
                    </m:sSup>
                  </m:oMath>
                </a14:m>
                <a:r>
                  <a:rPr lang="en-GB" b="0" dirty="0"/>
                  <a:t>&lt; </a:t>
                </a:r>
                <a:r>
                  <a:rPr lang="el-GR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ρ</a:t>
                </a:r>
                <a:r>
                  <a:rPr lang="en-GB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&lt;</a:t>
                </a:r>
                <a:r>
                  <a:rPr lang="en-GB" b="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dirty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15</m:t>
                        </m:r>
                      </m:sup>
                    </m:sSup>
                    <m:r>
                      <a:rPr lang="en-GB" b="0" i="1" dirty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GB" b="0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 dirty="0">
                        <a:latin typeface="Cambria Math" panose="02040503050406030204" pitchFamily="18" charset="0"/>
                      </a:rPr>
                      <m:t>𝑐</m:t>
                    </m:r>
                    <m:sSup>
                      <m:sSupPr>
                        <m:ctrlPr>
                          <a:rPr lang="en-GB" b="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dirty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GB" b="0" i="1" dirty="0">
                            <a:latin typeface="Cambria Math" panose="02040503050406030204" pitchFamily="18" charset="0"/>
                          </a:rPr>
                          <m:t>−3</m:t>
                        </m:r>
                      </m:sup>
                    </m:sSup>
                  </m:oMath>
                </a14:m>
                <a:r>
                  <a:rPr lang="en-GB" b="0" dirty="0"/>
                  <a:t>) and temperatures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</m:oMath>
                </a14:m>
                <a:r>
                  <a:rPr lang="en-GB" b="0" dirty="0"/>
                  <a:t>K&lt; T&lt;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 10</m:t>
                        </m:r>
                      </m:e>
                      <m:sup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10</m:t>
                        </m:r>
                      </m:sup>
                    </m:sSup>
                  </m:oMath>
                </a14:m>
                <a:r>
                  <a:rPr lang="en-GB" b="0" dirty="0"/>
                  <a:t>K)</a:t>
                </a:r>
              </a:p>
              <a:p>
                <a:r>
                  <a:rPr lang="en-GB" b="0" dirty="0"/>
                  <a:t>Connect experimental nuclear physics, astrophysical observations and modelling</a:t>
                </a:r>
                <a:br>
                  <a:rPr lang="en-GB" dirty="0"/>
                </a:br>
                <a:endParaRPr lang="en-GB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2E92A05E-1A5F-62B4-755F-F0196A4A17F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xfrm>
                <a:off x="468374" y="2018120"/>
                <a:ext cx="4003041" cy="3971110"/>
              </a:xfrm>
              <a:blipFill>
                <a:blip r:embed="rId2"/>
                <a:stretch>
                  <a:fillRect l="-1372" t="-15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D5F8253-B704-4F81-BCE6-DE00CB710BA9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3"/>
          <a:srcRect l="5858" r="-1" b="-1"/>
          <a:stretch>
            <a:fillRect/>
          </a:stretch>
        </p:blipFill>
        <p:spPr>
          <a:xfrm>
            <a:off x="4602310" y="2018120"/>
            <a:ext cx="6751489" cy="3747180"/>
          </a:xfrm>
          <a:prstGeom prst="rect">
            <a:avLst/>
          </a:prstGeom>
          <a:noFill/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BB9535-64CE-E512-27CE-BEAF21E8E2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4400" y="6246254"/>
            <a:ext cx="631065" cy="296214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B5CEABB6-07DC-46E8-9B57-56EC44A396E5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760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9A6BC-26E8-554A-FAED-CDA30F7C14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E7BFA39-AB85-6243-724D-1F58A2A16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0" y="1310639"/>
            <a:ext cx="5394960" cy="2689629"/>
          </a:xfrm>
        </p:spPr>
        <p:txBody>
          <a:bodyPr/>
          <a:lstStyle/>
          <a:p>
            <a:r>
              <a:rPr lang="en-US" dirty="0"/>
              <a:t>Primordial Nucleosynthesis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28CC4D6-741A-1A3F-A784-F4F60AD8630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126163" y="4172990"/>
            <a:ext cx="4805997" cy="2389736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2F26999C-48DC-B34A-F8CF-18951A934E1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27549" r="27549"/>
          <a:stretch>
            <a:fillRect/>
          </a:stretch>
        </p:blipFill>
        <p:spPr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405384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405384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91782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00314-D820-9B93-DB6C-7A8F2C8A7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52575"/>
            <a:ext cx="10354052" cy="1209765"/>
          </a:xfrm>
        </p:spPr>
        <p:txBody>
          <a:bodyPr/>
          <a:lstStyle/>
          <a:p>
            <a:r>
              <a:rPr lang="en-GB" dirty="0"/>
              <a:t>Standard Big bang Nucleosynthesis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1CE828-3070-3E7C-C3FF-32480D3311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C4CCF2-EB31-5D60-2148-BE638E957E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393" y="1772996"/>
            <a:ext cx="4267666" cy="44213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A4A1AC4-CFFB-E933-CF7F-93B58C017F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535" y="1611751"/>
            <a:ext cx="4889458" cy="464404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5C200CC-2F39-56A5-BD04-A721B7F18F0C}"/>
                  </a:ext>
                </a:extLst>
              </p:cNvPr>
              <p:cNvSpPr txBox="1"/>
              <p:nvPr/>
            </p:nvSpPr>
            <p:spPr>
              <a:xfrm>
                <a:off x="6409944" y="2272105"/>
                <a:ext cx="4398264" cy="31722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2000" dirty="0"/>
                  <a:t>Prior to the first stars forming, the evolution of the plasma immediately after the Big Bang led to the creation of the first elements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2000" dirty="0"/>
                  <a:t>Created first nuclei larger than a single proton as temperatures dropped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2000" dirty="0"/>
                  <a:t>Mostly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GB" sz="20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</m:sPre>
                    <m:r>
                      <a:rPr lang="en-GB" sz="2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,</m:t>
                    </m:r>
                    <m:sPre>
                      <m:sPre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GB" sz="20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</m:sPre>
                  </m:oMath>
                </a14:m>
                <a:r>
                  <a:rPr lang="en-GB" sz="2000" dirty="0"/>
                  <a:t>,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GB" sz="2000" i="1">
                            <a:latin typeface="Cambria Math" panose="02040503050406030204" pitchFamily="18" charset="0"/>
                          </a:rPr>
                          <m:t>He</m:t>
                        </m:r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,</m:t>
                        </m:r>
                        <m:sPre>
                          <m:sPrePr>
                            <m:ctrlPr>
                              <a:rPr lang="en-GB" sz="2000" i="1">
                                <a:latin typeface="Cambria Math" panose="02040503050406030204" pitchFamily="18" charset="0"/>
                              </a:rPr>
                            </m:ctrlPr>
                          </m:sPrePr>
                          <m:sub/>
                          <m:sup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  <m:e>
                            <m:r>
                              <m:rPr>
                                <m:sty m:val="p"/>
                              </m:rPr>
                              <a:rPr lang="en-GB" sz="2000" i="1">
                                <a:latin typeface="Cambria Math" panose="02040503050406030204" pitchFamily="18" charset="0"/>
                              </a:rPr>
                              <m:t>He</m:t>
                            </m:r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sPre>
                              <m:sPrePr>
                                <m:ctrlPr>
                                  <a:rPr lang="en-GB" sz="2000" i="1">
                                    <a:latin typeface="Cambria Math" panose="02040503050406030204" pitchFamily="18" charset="0"/>
                                  </a:rPr>
                                </m:ctrlPr>
                              </m:sPrePr>
                              <m:sub/>
                              <m:sup>
                                <m:r>
                                  <a:rPr lang="en-GB" sz="2000" i="1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sup>
                              <m:e>
                                <m:r>
                                  <m:rPr>
                                    <m:sty m:val="p"/>
                                  </m:rPr>
                                  <a:rPr lang="en-GB" sz="2000" i="1">
                                    <a:latin typeface="Cambria Math" panose="02040503050406030204" pitchFamily="18" charset="0"/>
                                  </a:rPr>
                                  <m:t>Li</m:t>
                                </m:r>
                              </m:e>
                            </m:sPre>
                          </m:e>
                        </m:sPre>
                      </m:e>
                    </m:sPre>
                  </m:oMath>
                </a14:m>
                <a:endParaRPr lang="en-GB" sz="20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2000" dirty="0"/>
                  <a:t>Very well constrained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5C200CC-2F39-56A5-BD04-A721B7F18F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9944" y="2272105"/>
                <a:ext cx="4398264" cy="3172279"/>
              </a:xfrm>
              <a:prstGeom prst="rect">
                <a:avLst/>
              </a:prstGeom>
              <a:blipFill>
                <a:blip r:embed="rId4"/>
                <a:stretch>
                  <a:fillRect l="-1248" t="-1154" r="-5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4575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612321-FE92-F925-EFAD-B3AC497871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F0609-FB05-64E5-4BC5-7104B5978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Standard Big bang Nucleosynthesis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27D541-DDF8-7B0F-3FC8-1BD8A15E90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2FB735-4E65-FDFE-6FCF-04A171CEB2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9971" y="3574057"/>
            <a:ext cx="3339463" cy="296841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9080F8C-3645-8C15-8446-12E9618B0371}"/>
              </a:ext>
            </a:extLst>
          </p:cNvPr>
          <p:cNvSpPr txBox="1"/>
          <p:nvPr/>
        </p:nvSpPr>
        <p:spPr>
          <a:xfrm>
            <a:off x="914400" y="1967991"/>
            <a:ext cx="43982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Some uncertainties due to baryonic density (and the ratio of baryons to photons)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Affects precise abundance we expect from “heavier” elements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8358E3B-D47E-9F60-F02F-972E4D7D201A}"/>
              </a:ext>
            </a:extLst>
          </p:cNvPr>
          <p:cNvSpPr txBox="1"/>
          <p:nvPr/>
        </p:nvSpPr>
        <p:spPr>
          <a:xfrm>
            <a:off x="6976978" y="6386119"/>
            <a:ext cx="31477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Figures from Coc et. al 2014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932DF02-C26F-CBA8-5D1B-7323D9FA23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5005" y="1794242"/>
            <a:ext cx="6771726" cy="4415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793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DD59383-E6CD-CF57-B9CF-5820B1CEC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0" y="1310639"/>
            <a:ext cx="4805997" cy="2689629"/>
          </a:xfrm>
        </p:spPr>
        <p:txBody>
          <a:bodyPr anchor="b">
            <a:normAutofit/>
          </a:bodyPr>
          <a:lstStyle/>
          <a:p>
            <a:r>
              <a:rPr lang="en-US" sz="4100" dirty="0"/>
              <a:t>Stellar (Hydrostatic) Nucleosynthesis</a:t>
            </a:r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EC3E3DB5-23D7-428F-9981-E8E09ED3247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6130" r="5650" b="3"/>
          <a:stretch>
            <a:fillRect/>
          </a:stretch>
        </p:blipFill>
        <p:spPr>
          <a:xfrm>
            <a:off x="20" y="-10160"/>
            <a:ext cx="609598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405384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405384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012FA0-6183-2C03-8DB7-E7B39453FC5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17659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14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9E6D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56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22318419_win32_SL_V9" id="{8502042B-488E-4F33-AD20-77B40A1BC1AA}" vid="{A90C26AF-23CA-48C5-BFF9-84DC7B1C917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7B53FD5-8F3E-4406-8404-9F78B5E6376E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B133F63F-9110-40E7-9727-485934F4150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68EFD9E-464D-4A64-8503-21EC026015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22850</TotalTime>
  <Words>1849</Words>
  <Application>Microsoft Office PowerPoint</Application>
  <PresentationFormat>Widescreen</PresentationFormat>
  <Paragraphs>258</Paragraphs>
  <Slides>41</Slides>
  <Notes>16</Notes>
  <HiddenSlides>2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8" baseType="lpstr">
      <vt:lpstr>Arial</vt:lpstr>
      <vt:lpstr>Calibri</vt:lpstr>
      <vt:lpstr>Cambria Math</vt:lpstr>
      <vt:lpstr>Source Sans Pro</vt:lpstr>
      <vt:lpstr>Tenorite</vt:lpstr>
      <vt:lpstr>Times New Roman</vt:lpstr>
      <vt:lpstr>Custom</vt:lpstr>
      <vt:lpstr>NUCLEAR Astrophysics Processes             Vishnu Varma </vt:lpstr>
      <vt:lpstr>PowerPoint Presentation</vt:lpstr>
      <vt:lpstr>PowerPoint Presentation</vt:lpstr>
      <vt:lpstr>PowerPoint Presentation</vt:lpstr>
      <vt:lpstr>Why should you care about Nuclear Astrophysics?</vt:lpstr>
      <vt:lpstr>Primordial Nucleosynthesis</vt:lpstr>
      <vt:lpstr>Standard Big bang Nucleosynthesis</vt:lpstr>
      <vt:lpstr>Standard Big bang Nucleosynthesis</vt:lpstr>
      <vt:lpstr>Stellar (Hydrostatic) Nucleosynthesis</vt:lpstr>
      <vt:lpstr>PowerPoint Presentation</vt:lpstr>
      <vt:lpstr>PowerPoint Presentation</vt:lpstr>
      <vt:lpstr>PowerPoint Presentation</vt:lpstr>
      <vt:lpstr>Burning TIMESCALES</vt:lpstr>
      <vt:lpstr>Helium Burning</vt:lpstr>
      <vt:lpstr>Sensitivity to (_^12)C (α,γ)^16 O</vt:lpstr>
      <vt:lpstr>Sensitivity to (_^12)C (α,γ)^16 O</vt:lpstr>
      <vt:lpstr>Carbon Burning</vt:lpstr>
      <vt:lpstr>Neon Burning</vt:lpstr>
      <vt:lpstr>Oxygen Burning</vt:lpstr>
      <vt:lpstr>Silicon Burning</vt:lpstr>
      <vt:lpstr>Quasi Equilibrium (QSE)</vt:lpstr>
      <vt:lpstr>Nuclear Statistical Equilibrium</vt:lpstr>
      <vt:lpstr>Explosive Nucleosynthesis</vt:lpstr>
      <vt:lpstr>Binding Energy</vt:lpstr>
      <vt:lpstr>Core-collapse supernova</vt:lpstr>
      <vt:lpstr>PowerPoint Presentation</vt:lpstr>
      <vt:lpstr>Core-collapse supernova</vt:lpstr>
      <vt:lpstr>Core-collapse supernova</vt:lpstr>
      <vt:lpstr>Other explosive environments</vt:lpstr>
      <vt:lpstr>What about heavier elements?</vt:lpstr>
      <vt:lpstr>Neutron-Capture processes</vt:lpstr>
      <vt:lpstr>Chart of Nuclides</vt:lpstr>
      <vt:lpstr>Solar Abundance</vt:lpstr>
      <vt:lpstr>R-Process</vt:lpstr>
      <vt:lpstr>gw170817 / grb170817a / at2017GFO</vt:lpstr>
      <vt:lpstr>S-Process</vt:lpstr>
      <vt:lpstr>S-Process in agb stars</vt:lpstr>
      <vt:lpstr>S and R-process Peaks</vt:lpstr>
      <vt:lpstr>P-Nuclei / γ-process</vt:lpstr>
      <vt:lpstr>Neutrino-processes / ν-process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Vishnu Varma R Vejayan</cp:lastModifiedBy>
  <cp:revision>2</cp:revision>
  <dcterms:created xsi:type="dcterms:W3CDTF">2026-06-08T09:41:47Z</dcterms:created>
  <dcterms:modified xsi:type="dcterms:W3CDTF">2026-07-27T14:11:46Z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