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32.jpg" ContentType="image/pn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6" r:id="rId4"/>
  </p:sldMasterIdLst>
  <p:notesMasterIdLst>
    <p:notesMasterId r:id="rId46"/>
  </p:notesMasterIdLst>
  <p:handoutMasterIdLst>
    <p:handoutMasterId r:id="rId47"/>
  </p:handoutMasterIdLst>
  <p:sldIdLst>
    <p:sldId id="314" r:id="rId5"/>
    <p:sldId id="363" r:id="rId6"/>
    <p:sldId id="332" r:id="rId7"/>
    <p:sldId id="367" r:id="rId8"/>
    <p:sldId id="368" r:id="rId9"/>
    <p:sldId id="369" r:id="rId10"/>
    <p:sldId id="339" r:id="rId11"/>
    <p:sldId id="348" r:id="rId12"/>
    <p:sldId id="352" r:id="rId13"/>
    <p:sldId id="350" r:id="rId14"/>
    <p:sldId id="359" r:id="rId15"/>
    <p:sldId id="317" r:id="rId16"/>
    <p:sldId id="349" r:id="rId17"/>
    <p:sldId id="358" r:id="rId18"/>
    <p:sldId id="360" r:id="rId19"/>
    <p:sldId id="362" r:id="rId20"/>
    <p:sldId id="354" r:id="rId21"/>
    <p:sldId id="335" r:id="rId22"/>
    <p:sldId id="355" r:id="rId23"/>
    <p:sldId id="370" r:id="rId24"/>
    <p:sldId id="371" r:id="rId25"/>
    <p:sldId id="356" r:id="rId26"/>
    <p:sldId id="373" r:id="rId27"/>
    <p:sldId id="366" r:id="rId28"/>
    <p:sldId id="375" r:id="rId29"/>
    <p:sldId id="357" r:id="rId30"/>
    <p:sldId id="374" r:id="rId31"/>
    <p:sldId id="319" r:id="rId32"/>
    <p:sldId id="377" r:id="rId33"/>
    <p:sldId id="378" r:id="rId34"/>
    <p:sldId id="340" r:id="rId35"/>
    <p:sldId id="342" r:id="rId36"/>
    <p:sldId id="344" r:id="rId37"/>
    <p:sldId id="351" r:id="rId38"/>
    <p:sldId id="345" r:id="rId39"/>
    <p:sldId id="343" r:id="rId40"/>
    <p:sldId id="346" r:id="rId41"/>
    <p:sldId id="347" r:id="rId42"/>
    <p:sldId id="318" r:id="rId43"/>
    <p:sldId id="364" r:id="rId44"/>
    <p:sldId id="42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6DF"/>
    <a:srgbClr val="FF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B604F9-9D00-4139-94A2-2CB6D2C10153}" v="5" dt="2026-07-27T15:54:32.7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65" autoAdjust="0"/>
    <p:restoredTop sz="95388" autoAdjust="0"/>
  </p:normalViewPr>
  <p:slideViewPr>
    <p:cSldViewPr snapToGrid="0">
      <p:cViewPr varScale="1">
        <p:scale>
          <a:sx n="70" d="100"/>
          <a:sy n="70" d="100"/>
        </p:scale>
        <p:origin x="728" y="52"/>
      </p:cViewPr>
      <p:guideLst>
        <p:guide orient="horz" pos="3360"/>
        <p:guide pos="3840"/>
      </p:guideLst>
    </p:cSldViewPr>
  </p:slideViewPr>
  <p:outlineViewPr>
    <p:cViewPr>
      <p:scale>
        <a:sx n="33" d="100"/>
        <a:sy n="33" d="100"/>
      </p:scale>
      <p:origin x="0" y="-1267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shnu Varma R Vejayan" userId="22566fc8-59b4-42d6-8cc3-3639560e358d" providerId="ADAL" clId="{2D3307FA-E616-4402-9343-6B2D2EFCE53B}"/>
    <pc:docChg chg="undo custSel addSld delSld modSld sldOrd">
      <pc:chgData name="Vishnu Varma R Vejayan" userId="22566fc8-59b4-42d6-8cc3-3639560e358d" providerId="ADAL" clId="{2D3307FA-E616-4402-9343-6B2D2EFCE53B}" dt="2026-07-28T10:09:53.883" v="16666" actId="20577"/>
      <pc:docMkLst>
        <pc:docMk/>
      </pc:docMkLst>
      <pc:sldChg chg="modSp mod">
        <pc:chgData name="Vishnu Varma R Vejayan" userId="22566fc8-59b4-42d6-8cc3-3639560e358d" providerId="ADAL" clId="{2D3307FA-E616-4402-9343-6B2D2EFCE53B}" dt="2026-07-08T13:58:17.635" v="9590" actId="14100"/>
        <pc:sldMkLst>
          <pc:docMk/>
          <pc:sldMk cId="2945390068" sldId="314"/>
        </pc:sldMkLst>
        <pc:spChg chg="mod">
          <ac:chgData name="Vishnu Varma R Vejayan" userId="22566fc8-59b4-42d6-8cc3-3639560e358d" providerId="ADAL" clId="{2D3307FA-E616-4402-9343-6B2D2EFCE53B}" dt="2026-07-08T13:58:17.635" v="9590" actId="14100"/>
          <ac:spMkLst>
            <pc:docMk/>
            <pc:sldMk cId="2945390068" sldId="314"/>
            <ac:spMk id="2" creationId="{35440D96-BFFB-05BD-30ED-0352500CD058}"/>
          </ac:spMkLst>
        </pc:spChg>
      </pc:sldChg>
      <pc:sldChg chg="modSp mod ord">
        <pc:chgData name="Vishnu Varma R Vejayan" userId="22566fc8-59b4-42d6-8cc3-3639560e358d" providerId="ADAL" clId="{2D3307FA-E616-4402-9343-6B2D2EFCE53B}" dt="2026-07-08T08:33:01.888" v="4337" actId="20577"/>
        <pc:sldMkLst>
          <pc:docMk/>
          <pc:sldMk cId="56176599" sldId="317"/>
        </pc:sldMkLst>
        <pc:spChg chg="mod">
          <ac:chgData name="Vishnu Varma R Vejayan" userId="22566fc8-59b4-42d6-8cc3-3639560e358d" providerId="ADAL" clId="{2D3307FA-E616-4402-9343-6B2D2EFCE53B}" dt="2026-07-08T08:33:01.888" v="4337" actId="20577"/>
          <ac:spMkLst>
            <pc:docMk/>
            <pc:sldMk cId="56176599" sldId="317"/>
            <ac:spMk id="17" creationId="{195F8341-B47C-9F91-9F0A-512D5497F8B6}"/>
          </ac:spMkLst>
        </pc:spChg>
      </pc:sldChg>
      <pc:sldChg chg="modSp add mod">
        <pc:chgData name="Vishnu Varma R Vejayan" userId="22566fc8-59b4-42d6-8cc3-3639560e358d" providerId="ADAL" clId="{2D3307FA-E616-4402-9343-6B2D2EFCE53B}" dt="2026-07-20T15:54:56.632" v="16388" actId="20577"/>
        <pc:sldMkLst>
          <pc:docMk/>
          <pc:sldMk cId="412000632" sldId="318"/>
        </pc:sldMkLst>
        <pc:spChg chg="mod">
          <ac:chgData name="Vishnu Varma R Vejayan" userId="22566fc8-59b4-42d6-8cc3-3639560e358d" providerId="ADAL" clId="{2D3307FA-E616-4402-9343-6B2D2EFCE53B}" dt="2026-07-20T15:54:56.632" v="16388" actId="20577"/>
          <ac:spMkLst>
            <pc:docMk/>
            <pc:sldMk cId="412000632" sldId="318"/>
            <ac:spMk id="3" creationId="{59F97739-E0DF-24F3-7886-013A799A52C3}"/>
          </ac:spMkLst>
        </pc:spChg>
      </pc:sldChg>
      <pc:sldChg chg="addSp delSp modSp mod ord">
        <pc:chgData name="Vishnu Varma R Vejayan" userId="22566fc8-59b4-42d6-8cc3-3639560e358d" providerId="ADAL" clId="{2D3307FA-E616-4402-9343-6B2D2EFCE53B}" dt="2026-07-13T15:01:08.299" v="14510" actId="478"/>
        <pc:sldMkLst>
          <pc:docMk/>
          <pc:sldMk cId="1760417424" sldId="319"/>
        </pc:sldMkLst>
      </pc:sldChg>
      <pc:sldChg chg="addSp delSp modSp mod ord">
        <pc:chgData name="Vishnu Varma R Vejayan" userId="22566fc8-59b4-42d6-8cc3-3639560e358d" providerId="ADAL" clId="{2D3307FA-E616-4402-9343-6B2D2EFCE53B}" dt="2026-07-13T14:32:11.939" v="13855" actId="478"/>
        <pc:sldMkLst>
          <pc:docMk/>
          <pc:sldMk cId="592537841" sldId="335"/>
        </pc:sldMkLst>
      </pc:sldChg>
      <pc:sldChg chg="addSp delSp modSp add mod">
        <pc:chgData name="Vishnu Varma R Vejayan" userId="22566fc8-59b4-42d6-8cc3-3639560e358d" providerId="ADAL" clId="{2D3307FA-E616-4402-9343-6B2D2EFCE53B}" dt="2026-07-27T14:34:51.967" v="16528"/>
        <pc:sldMkLst>
          <pc:docMk/>
          <pc:sldMk cId="3329575073" sldId="339"/>
        </pc:sldMkLst>
        <pc:spChg chg="add mod">
          <ac:chgData name="Vishnu Varma R Vejayan" userId="22566fc8-59b4-42d6-8cc3-3639560e358d" providerId="ADAL" clId="{2D3307FA-E616-4402-9343-6B2D2EFCE53B}" dt="2026-07-27T14:34:51.967" v="16528"/>
          <ac:spMkLst>
            <pc:docMk/>
            <pc:sldMk cId="3329575073" sldId="339"/>
            <ac:spMk id="3" creationId="{8C6EA3ED-5C3F-3ED7-2A34-AF719FA18EB9}"/>
          </ac:spMkLst>
        </pc:spChg>
        <pc:spChg chg="mod">
          <ac:chgData name="Vishnu Varma R Vejayan" userId="22566fc8-59b4-42d6-8cc3-3639560e358d" providerId="ADAL" clId="{2D3307FA-E616-4402-9343-6B2D2EFCE53B}" dt="2026-07-08T08:54:33.630" v="4995" actId="20577"/>
          <ac:spMkLst>
            <pc:docMk/>
            <pc:sldMk cId="3329575073" sldId="339"/>
            <ac:spMk id="7" creationId="{14A4FCBD-88EC-9913-5204-6FF6A6004D30}"/>
          </ac:spMkLst>
        </pc:spChg>
      </pc:sldChg>
      <pc:sldChg chg="addSp delSp modSp add mod">
        <pc:chgData name="Vishnu Varma R Vejayan" userId="22566fc8-59b4-42d6-8cc3-3639560e358d" providerId="ADAL" clId="{2D3307FA-E616-4402-9343-6B2D2EFCE53B}" dt="2026-07-03T13:03:33.693" v="541" actId="1076"/>
        <pc:sldMkLst>
          <pc:docMk/>
          <pc:sldMk cId="579172096" sldId="340"/>
        </pc:sldMkLst>
        <pc:spChg chg="mod">
          <ac:chgData name="Vishnu Varma R Vejayan" userId="22566fc8-59b4-42d6-8cc3-3639560e358d" providerId="ADAL" clId="{2D3307FA-E616-4402-9343-6B2D2EFCE53B}" dt="2026-07-03T13:01:21.438" v="537" actId="20577"/>
          <ac:spMkLst>
            <pc:docMk/>
            <pc:sldMk cId="579172096" sldId="340"/>
            <ac:spMk id="2" creationId="{C4FDC3FA-BF0F-5F2E-DFA2-2802C3B2974E}"/>
          </ac:spMkLst>
        </pc:spChg>
        <pc:picChg chg="add mod ord">
          <ac:chgData name="Vishnu Varma R Vejayan" userId="22566fc8-59b4-42d6-8cc3-3639560e358d" providerId="ADAL" clId="{2D3307FA-E616-4402-9343-6B2D2EFCE53B}" dt="2026-07-03T13:03:33.693" v="541" actId="1076"/>
          <ac:picMkLst>
            <pc:docMk/>
            <pc:sldMk cId="579172096" sldId="340"/>
            <ac:picMk id="7" creationId="{78D48C11-4642-21A9-E268-8D5DC378FC20}"/>
          </ac:picMkLst>
        </pc:picChg>
      </pc:sldChg>
      <pc:sldChg chg="addSp delSp modSp new mod">
        <pc:chgData name="Vishnu Varma R Vejayan" userId="22566fc8-59b4-42d6-8cc3-3639560e358d" providerId="ADAL" clId="{2D3307FA-E616-4402-9343-6B2D2EFCE53B}" dt="2026-07-08T13:55:41.219" v="9389" actId="5793"/>
        <pc:sldMkLst>
          <pc:docMk/>
          <pc:sldMk cId="2087968536" sldId="342"/>
        </pc:sldMkLst>
        <pc:spChg chg="mod">
          <ac:chgData name="Vishnu Varma R Vejayan" userId="22566fc8-59b4-42d6-8cc3-3639560e358d" providerId="ADAL" clId="{2D3307FA-E616-4402-9343-6B2D2EFCE53B}" dt="2026-07-03T15:21:30.469" v="717" actId="26606"/>
          <ac:spMkLst>
            <pc:docMk/>
            <pc:sldMk cId="2087968536" sldId="342"/>
            <ac:spMk id="2" creationId="{16B58430-7918-2CFB-972A-CF53D8513146}"/>
          </ac:spMkLst>
        </pc:spChg>
        <pc:spChg chg="mod ord">
          <ac:chgData name="Vishnu Varma R Vejayan" userId="22566fc8-59b4-42d6-8cc3-3639560e358d" providerId="ADAL" clId="{2D3307FA-E616-4402-9343-6B2D2EFCE53B}" dt="2026-07-03T15:21:30.469" v="717" actId="26606"/>
          <ac:spMkLst>
            <pc:docMk/>
            <pc:sldMk cId="2087968536" sldId="342"/>
            <ac:spMk id="5" creationId="{514F575E-0AA4-EC95-84C8-2975FA695FC9}"/>
          </ac:spMkLst>
        </pc:spChg>
        <pc:spChg chg="add mod">
          <ac:chgData name="Vishnu Varma R Vejayan" userId="22566fc8-59b4-42d6-8cc3-3639560e358d" providerId="ADAL" clId="{2D3307FA-E616-4402-9343-6B2D2EFCE53B}" dt="2026-07-03T15:21:57.594" v="729" actId="20577"/>
          <ac:spMkLst>
            <pc:docMk/>
            <pc:sldMk cId="2087968536" sldId="342"/>
            <ac:spMk id="9" creationId="{A585F77A-32B0-3734-AEC5-944634634383}"/>
          </ac:spMkLst>
        </pc:spChg>
        <pc:spChg chg="add mod">
          <ac:chgData name="Vishnu Varma R Vejayan" userId="22566fc8-59b4-42d6-8cc3-3639560e358d" providerId="ADAL" clId="{2D3307FA-E616-4402-9343-6B2D2EFCE53B}" dt="2026-07-08T13:55:41.219" v="9389" actId="5793"/>
          <ac:spMkLst>
            <pc:docMk/>
            <pc:sldMk cId="2087968536" sldId="342"/>
            <ac:spMk id="13" creationId="{09E6304E-D044-B92E-946D-CD8F32F67FA7}"/>
          </ac:spMkLst>
        </pc:spChg>
        <pc:picChg chg="add mod">
          <ac:chgData name="Vishnu Varma R Vejayan" userId="22566fc8-59b4-42d6-8cc3-3639560e358d" providerId="ADAL" clId="{2D3307FA-E616-4402-9343-6B2D2EFCE53B}" dt="2026-07-03T15:21:30.469" v="717" actId="26606"/>
          <ac:picMkLst>
            <pc:docMk/>
            <pc:sldMk cId="2087968536" sldId="342"/>
            <ac:picMk id="8" creationId="{89F3E33D-51C1-2D9E-3810-48EE51B75151}"/>
          </ac:picMkLst>
        </pc:picChg>
      </pc:sldChg>
      <pc:sldChg chg="addSp delSp modSp new mod">
        <pc:chgData name="Vishnu Varma R Vejayan" userId="22566fc8-59b4-42d6-8cc3-3639560e358d" providerId="ADAL" clId="{2D3307FA-E616-4402-9343-6B2D2EFCE53B}" dt="2026-07-06T15:14:35.583" v="1688" actId="20577"/>
        <pc:sldMkLst>
          <pc:docMk/>
          <pc:sldMk cId="3434960681" sldId="343"/>
        </pc:sldMkLst>
        <pc:spChg chg="mod">
          <ac:chgData name="Vishnu Varma R Vejayan" userId="22566fc8-59b4-42d6-8cc3-3639560e358d" providerId="ADAL" clId="{2D3307FA-E616-4402-9343-6B2D2EFCE53B}" dt="2026-07-06T15:12:44.805" v="1431" actId="1076"/>
          <ac:spMkLst>
            <pc:docMk/>
            <pc:sldMk cId="3434960681" sldId="343"/>
            <ac:spMk id="2" creationId="{F698FB54-E8EC-F276-8FB3-C5795AFD6C45}"/>
          </ac:spMkLst>
        </pc:spChg>
        <pc:spChg chg="mod">
          <ac:chgData name="Vishnu Varma R Vejayan" userId="22566fc8-59b4-42d6-8cc3-3639560e358d" providerId="ADAL" clId="{2D3307FA-E616-4402-9343-6B2D2EFCE53B}" dt="2026-07-06T15:14:35.583" v="1688" actId="20577"/>
          <ac:spMkLst>
            <pc:docMk/>
            <pc:sldMk cId="3434960681" sldId="343"/>
            <ac:spMk id="3" creationId="{3771FEDC-51A7-8034-E0EF-0BDD4F1934C0}"/>
          </ac:spMkLst>
        </pc:spChg>
        <pc:picChg chg="add mod">
          <ac:chgData name="Vishnu Varma R Vejayan" userId="22566fc8-59b4-42d6-8cc3-3639560e358d" providerId="ADAL" clId="{2D3307FA-E616-4402-9343-6B2D2EFCE53B}" dt="2026-07-06T15:12:48.019" v="1433" actId="1076"/>
          <ac:picMkLst>
            <pc:docMk/>
            <pc:sldMk cId="3434960681" sldId="343"/>
            <ac:picMk id="7" creationId="{5EAAC7A6-F18B-55B1-976F-53A62D64D918}"/>
          </ac:picMkLst>
        </pc:picChg>
      </pc:sldChg>
      <pc:sldChg chg="addSp delSp modSp new mod ord">
        <pc:chgData name="Vishnu Varma R Vejayan" userId="22566fc8-59b4-42d6-8cc3-3639560e358d" providerId="ADAL" clId="{2D3307FA-E616-4402-9343-6B2D2EFCE53B}" dt="2026-07-06T15:58:46.306" v="3091" actId="1076"/>
        <pc:sldMkLst>
          <pc:docMk/>
          <pc:sldMk cId="2602905789" sldId="344"/>
        </pc:sldMkLst>
        <pc:spChg chg="mod">
          <ac:chgData name="Vishnu Varma R Vejayan" userId="22566fc8-59b4-42d6-8cc3-3639560e358d" providerId="ADAL" clId="{2D3307FA-E616-4402-9343-6B2D2EFCE53B}" dt="2026-07-06T15:58:46.306" v="3091" actId="1076"/>
          <ac:spMkLst>
            <pc:docMk/>
            <pc:sldMk cId="2602905789" sldId="344"/>
            <ac:spMk id="2" creationId="{8E1B4AFA-20C1-F1DC-BB87-CFA04015C750}"/>
          </ac:spMkLst>
        </pc:spChg>
        <pc:spChg chg="mod">
          <ac:chgData name="Vishnu Varma R Vejayan" userId="22566fc8-59b4-42d6-8cc3-3639560e358d" providerId="ADAL" clId="{2D3307FA-E616-4402-9343-6B2D2EFCE53B}" dt="2026-07-06T15:58:37.476" v="3090" actId="14100"/>
          <ac:spMkLst>
            <pc:docMk/>
            <pc:sldMk cId="2602905789" sldId="344"/>
            <ac:spMk id="4" creationId="{ECED6571-A54F-80CA-C9C2-6A363B639E14}"/>
          </ac:spMkLst>
        </pc:spChg>
        <pc:spChg chg="mod ord">
          <ac:chgData name="Vishnu Varma R Vejayan" userId="22566fc8-59b4-42d6-8cc3-3639560e358d" providerId="ADAL" clId="{2D3307FA-E616-4402-9343-6B2D2EFCE53B}" dt="2026-07-03T15:26:46.203" v="898" actId="26606"/>
          <ac:spMkLst>
            <pc:docMk/>
            <pc:sldMk cId="2602905789" sldId="344"/>
            <ac:spMk id="5" creationId="{6678A04D-21F8-B730-B4F8-0E8B52361501}"/>
          </ac:spMkLst>
        </pc:spChg>
        <pc:picChg chg="add mod">
          <ac:chgData name="Vishnu Varma R Vejayan" userId="22566fc8-59b4-42d6-8cc3-3639560e358d" providerId="ADAL" clId="{2D3307FA-E616-4402-9343-6B2D2EFCE53B}" dt="2026-07-03T15:27:24.509" v="904" actId="14100"/>
          <ac:picMkLst>
            <pc:docMk/>
            <pc:sldMk cId="2602905789" sldId="344"/>
            <ac:picMk id="7" creationId="{1DF27161-0B3F-FBE4-0C0E-4362B49F756E}"/>
          </ac:picMkLst>
        </pc:picChg>
      </pc:sldChg>
      <pc:sldChg chg="addSp delSp modSp new mod ord modClrScheme addAnim delAnim modAnim chgLayout">
        <pc:chgData name="Vishnu Varma R Vejayan" userId="22566fc8-59b4-42d6-8cc3-3639560e358d" providerId="ADAL" clId="{2D3307FA-E616-4402-9343-6B2D2EFCE53B}" dt="2026-07-27T15:54:46.559" v="16591" actId="27636"/>
        <pc:sldMkLst>
          <pc:docMk/>
          <pc:sldMk cId="737527331" sldId="345"/>
        </pc:sldMkLst>
        <pc:spChg chg="mod">
          <ac:chgData name="Vishnu Varma R Vejayan" userId="22566fc8-59b4-42d6-8cc3-3639560e358d" providerId="ADAL" clId="{2D3307FA-E616-4402-9343-6B2D2EFCE53B}" dt="2026-07-06T14:01:57.040" v="986" actId="1076"/>
          <ac:spMkLst>
            <pc:docMk/>
            <pc:sldMk cId="737527331" sldId="345"/>
            <ac:spMk id="2" creationId="{350D0BB1-626A-5C58-D6AF-CB4AF0B360A8}"/>
          </ac:spMkLst>
        </pc:spChg>
        <pc:spChg chg="add del mod">
          <ac:chgData name="Vishnu Varma R Vejayan" userId="22566fc8-59b4-42d6-8cc3-3639560e358d" providerId="ADAL" clId="{2D3307FA-E616-4402-9343-6B2D2EFCE53B}" dt="2026-07-27T15:54:46.559" v="16591" actId="27636"/>
          <ac:spMkLst>
            <pc:docMk/>
            <pc:sldMk cId="737527331" sldId="345"/>
            <ac:spMk id="3" creationId="{F59D23A9-6CF9-0C3D-8484-DEADD4B1277D}"/>
          </ac:spMkLst>
        </pc:spChg>
        <pc:spChg chg="mod modVis">
          <ac:chgData name="Vishnu Varma R Vejayan" userId="22566fc8-59b4-42d6-8cc3-3639560e358d" providerId="ADAL" clId="{2D3307FA-E616-4402-9343-6B2D2EFCE53B}" dt="2026-07-03T15:53:51.362" v="911" actId="26606"/>
          <ac:spMkLst>
            <pc:docMk/>
            <pc:sldMk cId="737527331" sldId="345"/>
            <ac:spMk id="5" creationId="{E7AA24FE-37C1-48B8-A6C8-D9880C472484}"/>
          </ac:spMkLst>
        </pc:spChg>
        <pc:spChg chg="add mod">
          <ac:chgData name="Vishnu Varma R Vejayan" userId="22566fc8-59b4-42d6-8cc3-3639560e358d" providerId="ADAL" clId="{2D3307FA-E616-4402-9343-6B2D2EFCE53B}" dt="2026-07-06T14:05:05.943" v="1230" actId="1076"/>
          <ac:spMkLst>
            <pc:docMk/>
            <pc:sldMk cId="737527331" sldId="345"/>
            <ac:spMk id="14" creationId="{18BE11E8-FAF0-273A-FDEB-5B0F784E72D2}"/>
          </ac:spMkLst>
        </pc:spChg>
        <pc:picChg chg="add mod">
          <ac:chgData name="Vishnu Varma R Vejayan" userId="22566fc8-59b4-42d6-8cc3-3639560e358d" providerId="ADAL" clId="{2D3307FA-E616-4402-9343-6B2D2EFCE53B}" dt="2026-07-06T14:02:18.381" v="1036" actId="1076"/>
          <ac:picMkLst>
            <pc:docMk/>
            <pc:sldMk cId="737527331" sldId="345"/>
            <ac:picMk id="11" creationId="{A703E3D2-458D-3728-21A8-AA6F1339F550}"/>
          </ac:picMkLst>
        </pc:picChg>
        <pc:picChg chg="add mod">
          <ac:chgData name="Vishnu Varma R Vejayan" userId="22566fc8-59b4-42d6-8cc3-3639560e358d" providerId="ADAL" clId="{2D3307FA-E616-4402-9343-6B2D2EFCE53B}" dt="2026-07-06T14:04:01.785" v="1166" actId="1076"/>
          <ac:picMkLst>
            <pc:docMk/>
            <pc:sldMk cId="737527331" sldId="345"/>
            <ac:picMk id="13" creationId="{05E994D7-9C8D-82F5-DFF9-675A4F8BF8A8}"/>
          </ac:picMkLst>
        </pc:picChg>
      </pc:sldChg>
      <pc:sldChg chg="addSp delSp modSp new mod">
        <pc:chgData name="Vishnu Varma R Vejayan" userId="22566fc8-59b4-42d6-8cc3-3639560e358d" providerId="ADAL" clId="{2D3307FA-E616-4402-9343-6B2D2EFCE53B}" dt="2026-07-06T15:18:01.924" v="1958" actId="20577"/>
        <pc:sldMkLst>
          <pc:docMk/>
          <pc:sldMk cId="2132825540" sldId="346"/>
        </pc:sldMkLst>
        <pc:spChg chg="mod">
          <ac:chgData name="Vishnu Varma R Vejayan" userId="22566fc8-59b4-42d6-8cc3-3639560e358d" providerId="ADAL" clId="{2D3307FA-E616-4402-9343-6B2D2EFCE53B}" dt="2026-07-06T15:14:52.363" v="1689" actId="1076"/>
          <ac:spMkLst>
            <pc:docMk/>
            <pc:sldMk cId="2132825540" sldId="346"/>
            <ac:spMk id="2" creationId="{5F05C798-98D2-4AAA-2CFB-2E4618B2B7AD}"/>
          </ac:spMkLst>
        </pc:spChg>
        <pc:spChg chg="mod">
          <ac:chgData name="Vishnu Varma R Vejayan" userId="22566fc8-59b4-42d6-8cc3-3639560e358d" providerId="ADAL" clId="{2D3307FA-E616-4402-9343-6B2D2EFCE53B}" dt="2026-07-06T15:18:01.924" v="1958" actId="20577"/>
          <ac:spMkLst>
            <pc:docMk/>
            <pc:sldMk cId="2132825540" sldId="346"/>
            <ac:spMk id="3" creationId="{C484C22A-EAFF-9C66-7FA6-3B190475BC70}"/>
          </ac:spMkLst>
        </pc:spChg>
        <pc:picChg chg="add mod">
          <ac:chgData name="Vishnu Varma R Vejayan" userId="22566fc8-59b4-42d6-8cc3-3639560e358d" providerId="ADAL" clId="{2D3307FA-E616-4402-9343-6B2D2EFCE53B}" dt="2026-07-06T15:14:54.467" v="1690" actId="1076"/>
          <ac:picMkLst>
            <pc:docMk/>
            <pc:sldMk cId="2132825540" sldId="346"/>
            <ac:picMk id="7" creationId="{A96792E4-4FF4-159F-2E60-59DFA5ABF498}"/>
          </ac:picMkLst>
        </pc:picChg>
      </pc:sldChg>
      <pc:sldChg chg="addSp delSp modSp new mod">
        <pc:chgData name="Vishnu Varma R Vejayan" userId="22566fc8-59b4-42d6-8cc3-3639560e358d" providerId="ADAL" clId="{2D3307FA-E616-4402-9343-6B2D2EFCE53B}" dt="2026-07-06T15:20:37.338" v="2352" actId="20577"/>
        <pc:sldMkLst>
          <pc:docMk/>
          <pc:sldMk cId="1544671768" sldId="347"/>
        </pc:sldMkLst>
        <pc:spChg chg="mod">
          <ac:chgData name="Vishnu Varma R Vejayan" userId="22566fc8-59b4-42d6-8cc3-3639560e358d" providerId="ADAL" clId="{2D3307FA-E616-4402-9343-6B2D2EFCE53B}" dt="2026-07-03T14:35:30.934" v="690" actId="20577"/>
          <ac:spMkLst>
            <pc:docMk/>
            <pc:sldMk cId="1544671768" sldId="347"/>
            <ac:spMk id="2" creationId="{7668D839-8C4F-941B-C5EA-D07234F7FDF7}"/>
          </ac:spMkLst>
        </pc:spChg>
        <pc:spChg chg="mod">
          <ac:chgData name="Vishnu Varma R Vejayan" userId="22566fc8-59b4-42d6-8cc3-3639560e358d" providerId="ADAL" clId="{2D3307FA-E616-4402-9343-6B2D2EFCE53B}" dt="2026-07-06T15:20:37.338" v="2352" actId="20577"/>
          <ac:spMkLst>
            <pc:docMk/>
            <pc:sldMk cId="1544671768" sldId="347"/>
            <ac:spMk id="3" creationId="{E8B67C73-E3E3-CFE4-E7BE-76BF7BF138D7}"/>
          </ac:spMkLst>
        </pc:spChg>
        <pc:picChg chg="add mod">
          <ac:chgData name="Vishnu Varma R Vejayan" userId="22566fc8-59b4-42d6-8cc3-3639560e358d" providerId="ADAL" clId="{2D3307FA-E616-4402-9343-6B2D2EFCE53B}" dt="2026-07-06T15:12:01.549" v="1427" actId="1076"/>
          <ac:picMkLst>
            <pc:docMk/>
            <pc:sldMk cId="1544671768" sldId="347"/>
            <ac:picMk id="7" creationId="{367ACBD9-7AA9-0B1D-AD32-45A95C409D23}"/>
          </ac:picMkLst>
        </pc:picChg>
      </pc:sldChg>
      <pc:sldChg chg="addSp delSp modSp new mod addAnim delAnim modAnim">
        <pc:chgData name="Vishnu Varma R Vejayan" userId="22566fc8-59b4-42d6-8cc3-3639560e358d" providerId="ADAL" clId="{2D3307FA-E616-4402-9343-6B2D2EFCE53B}" dt="2026-07-08T08:25:51.764" v="4004" actId="1076"/>
        <pc:sldMkLst>
          <pc:docMk/>
          <pc:sldMk cId="3857379646" sldId="348"/>
        </pc:sldMkLst>
        <pc:spChg chg="mod">
          <ac:chgData name="Vishnu Varma R Vejayan" userId="22566fc8-59b4-42d6-8cc3-3639560e358d" providerId="ADAL" clId="{2D3307FA-E616-4402-9343-6B2D2EFCE53B}" dt="2026-07-08T08:25:51.764" v="4004" actId="1076"/>
          <ac:spMkLst>
            <pc:docMk/>
            <pc:sldMk cId="3857379646" sldId="348"/>
            <ac:spMk id="2" creationId="{FEDBA52D-16F6-8233-D7C4-9997ABF5E9D3}"/>
          </ac:spMkLst>
        </pc:spChg>
        <pc:spChg chg="add mod">
          <ac:chgData name="Vishnu Varma R Vejayan" userId="22566fc8-59b4-42d6-8cc3-3639560e358d" providerId="ADAL" clId="{2D3307FA-E616-4402-9343-6B2D2EFCE53B}" dt="2026-07-07T15:02:27.889" v="3125" actId="20577"/>
          <ac:spMkLst>
            <pc:docMk/>
            <pc:sldMk cId="3857379646" sldId="348"/>
            <ac:spMk id="7" creationId="{EB16A215-1E1F-142D-EB5D-04A53685A17D}"/>
          </ac:spMkLst>
        </pc:spChg>
        <pc:spChg chg="add mod">
          <ac:chgData name="Vishnu Varma R Vejayan" userId="22566fc8-59b4-42d6-8cc3-3639560e358d" providerId="ADAL" clId="{2D3307FA-E616-4402-9343-6B2D2EFCE53B}" dt="2026-07-07T15:04:12.934" v="3142" actId="1076"/>
          <ac:spMkLst>
            <pc:docMk/>
            <pc:sldMk cId="3857379646" sldId="348"/>
            <ac:spMk id="10" creationId="{B4A4172E-BB6B-CE77-8AD7-9E75E4BE900C}"/>
          </ac:spMkLst>
        </pc:spChg>
        <pc:spChg chg="add mod">
          <ac:chgData name="Vishnu Varma R Vejayan" userId="22566fc8-59b4-42d6-8cc3-3639560e358d" providerId="ADAL" clId="{2D3307FA-E616-4402-9343-6B2D2EFCE53B}" dt="2026-07-08T08:25:48.278" v="4003" actId="1076"/>
          <ac:spMkLst>
            <pc:docMk/>
            <pc:sldMk cId="3857379646" sldId="348"/>
            <ac:spMk id="11" creationId="{7D33E495-4518-44F6-A09F-4E28E64C4047}"/>
          </ac:spMkLst>
        </pc:spChg>
        <pc:picChg chg="add mod">
          <ac:chgData name="Vishnu Varma R Vejayan" userId="22566fc8-59b4-42d6-8cc3-3639560e358d" providerId="ADAL" clId="{2D3307FA-E616-4402-9343-6B2D2EFCE53B}" dt="2026-07-07T15:02:04.596" v="3123" actId="1076"/>
          <ac:picMkLst>
            <pc:docMk/>
            <pc:sldMk cId="3857379646" sldId="348"/>
            <ac:picMk id="6" creationId="{013EDF64-5AC4-58F5-4182-BD00BAB29AF6}"/>
          </ac:picMkLst>
        </pc:picChg>
        <pc:picChg chg="add mod">
          <ac:chgData name="Vishnu Varma R Vejayan" userId="22566fc8-59b4-42d6-8cc3-3639560e358d" providerId="ADAL" clId="{2D3307FA-E616-4402-9343-6B2D2EFCE53B}" dt="2026-07-07T15:03:19.760" v="3131" actId="14100"/>
          <ac:picMkLst>
            <pc:docMk/>
            <pc:sldMk cId="3857379646" sldId="348"/>
            <ac:picMk id="9" creationId="{76411B4D-2C11-7E30-B6BF-35A1F4E6FDAA}"/>
          </ac:picMkLst>
        </pc:picChg>
      </pc:sldChg>
      <pc:sldChg chg="addSp modSp add mod modClrScheme modAnim chgLayout">
        <pc:chgData name="Vishnu Varma R Vejayan" userId="22566fc8-59b4-42d6-8cc3-3639560e358d" providerId="ADAL" clId="{2D3307FA-E616-4402-9343-6B2D2EFCE53B}" dt="2026-07-08T10:31:03.111" v="5224"/>
        <pc:sldMkLst>
          <pc:docMk/>
          <pc:sldMk cId="3200821207" sldId="349"/>
        </pc:sldMkLst>
        <pc:spChg chg="mod">
          <ac:chgData name="Vishnu Varma R Vejayan" userId="22566fc8-59b4-42d6-8cc3-3639560e358d" providerId="ADAL" clId="{2D3307FA-E616-4402-9343-6B2D2EFCE53B}" dt="2026-07-08T10:29:46.954" v="5211" actId="1076"/>
          <ac:spMkLst>
            <pc:docMk/>
            <pc:sldMk cId="3200821207" sldId="349"/>
            <ac:spMk id="2" creationId="{86594F40-84A1-73A1-A105-FC643B007BFC}"/>
          </ac:spMkLst>
        </pc:spChg>
        <pc:spChg chg="mod">
          <ac:chgData name="Vishnu Varma R Vejayan" userId="22566fc8-59b4-42d6-8cc3-3639560e358d" providerId="ADAL" clId="{2D3307FA-E616-4402-9343-6B2D2EFCE53B}" dt="2026-07-08T10:29:43.669" v="5210" actId="1076"/>
          <ac:spMkLst>
            <pc:docMk/>
            <pc:sldMk cId="3200821207" sldId="349"/>
            <ac:spMk id="3" creationId="{03B5815D-1889-2663-F7CF-7EC495E801D2}"/>
          </ac:spMkLst>
        </pc:spChg>
        <pc:spChg chg="mod ord">
          <ac:chgData name="Vishnu Varma R Vejayan" userId="22566fc8-59b4-42d6-8cc3-3639560e358d" providerId="ADAL" clId="{2D3307FA-E616-4402-9343-6B2D2EFCE53B}" dt="2026-07-08T10:23:38.685" v="5002" actId="26606"/>
          <ac:spMkLst>
            <pc:docMk/>
            <pc:sldMk cId="3200821207" sldId="349"/>
            <ac:spMk id="4" creationId="{0A290315-49D8-B71D-8903-72186A825FA0}"/>
          </ac:spMkLst>
        </pc:spChg>
        <pc:spChg chg="add mod">
          <ac:chgData name="Vishnu Varma R Vejayan" userId="22566fc8-59b4-42d6-8cc3-3639560e358d" providerId="ADAL" clId="{2D3307FA-E616-4402-9343-6B2D2EFCE53B}" dt="2026-07-08T10:24:17.421" v="5013" actId="14100"/>
          <ac:spMkLst>
            <pc:docMk/>
            <pc:sldMk cId="3200821207" sldId="349"/>
            <ac:spMk id="8" creationId="{11E038A5-247B-2C66-0046-C7B142E97636}"/>
          </ac:spMkLst>
        </pc:spChg>
        <pc:spChg chg="add mod">
          <ac:chgData name="Vishnu Varma R Vejayan" userId="22566fc8-59b4-42d6-8cc3-3639560e358d" providerId="ADAL" clId="{2D3307FA-E616-4402-9343-6B2D2EFCE53B}" dt="2026-07-08T10:30:32.040" v="5220" actId="1076"/>
          <ac:spMkLst>
            <pc:docMk/>
            <pc:sldMk cId="3200821207" sldId="349"/>
            <ac:spMk id="12" creationId="{1CCBE854-77B6-9192-D1A6-724AB4B74647}"/>
          </ac:spMkLst>
        </pc:spChg>
        <pc:picChg chg="add mod">
          <ac:chgData name="Vishnu Varma R Vejayan" userId="22566fc8-59b4-42d6-8cc3-3639560e358d" providerId="ADAL" clId="{2D3307FA-E616-4402-9343-6B2D2EFCE53B}" dt="2026-07-08T10:23:49.114" v="5005" actId="1076"/>
          <ac:picMkLst>
            <pc:docMk/>
            <pc:sldMk cId="3200821207" sldId="349"/>
            <ac:picMk id="6" creationId="{CCAA4C9F-28E1-DBA9-3217-09748740E2FE}"/>
          </ac:picMkLst>
        </pc:picChg>
        <pc:picChg chg="add mod">
          <ac:chgData name="Vishnu Varma R Vejayan" userId="22566fc8-59b4-42d6-8cc3-3639560e358d" providerId="ADAL" clId="{2D3307FA-E616-4402-9343-6B2D2EFCE53B}" dt="2026-07-08T10:30:03.784" v="5212" actId="931"/>
          <ac:picMkLst>
            <pc:docMk/>
            <pc:sldMk cId="3200821207" sldId="349"/>
            <ac:picMk id="10" creationId="{559A0768-4921-8815-FB1A-116D7686449C}"/>
          </ac:picMkLst>
        </pc:picChg>
      </pc:sldChg>
      <pc:sldChg chg="addSp delSp modSp add mod ord modMedia modClrScheme addAnim delAnim modAnim chgLayout">
        <pc:chgData name="Vishnu Varma R Vejayan" userId="22566fc8-59b4-42d6-8cc3-3639560e358d" providerId="ADAL" clId="{2D3307FA-E616-4402-9343-6B2D2EFCE53B}" dt="2026-07-08T10:42:51.699" v="5632"/>
        <pc:sldMkLst>
          <pc:docMk/>
          <pc:sldMk cId="2631077246" sldId="350"/>
        </pc:sldMkLst>
        <pc:spChg chg="mod">
          <ac:chgData name="Vishnu Varma R Vejayan" userId="22566fc8-59b4-42d6-8cc3-3639560e358d" providerId="ADAL" clId="{2D3307FA-E616-4402-9343-6B2D2EFCE53B}" dt="2026-07-08T10:39:53.475" v="5600" actId="26606"/>
          <ac:spMkLst>
            <pc:docMk/>
            <pc:sldMk cId="2631077246" sldId="350"/>
            <ac:spMk id="2" creationId="{E4B1A46F-1898-2454-4D33-08476E03DB88}"/>
          </ac:spMkLst>
        </pc:spChg>
        <pc:spChg chg="mod">
          <ac:chgData name="Vishnu Varma R Vejayan" userId="22566fc8-59b4-42d6-8cc3-3639560e358d" providerId="ADAL" clId="{2D3307FA-E616-4402-9343-6B2D2EFCE53B}" dt="2026-07-08T10:40:18.224" v="5608" actId="1076"/>
          <ac:spMkLst>
            <pc:docMk/>
            <pc:sldMk cId="2631077246" sldId="350"/>
            <ac:spMk id="3" creationId="{A20B2650-73DD-FFDF-A95F-9F0579EA6AC4}"/>
          </ac:spMkLst>
        </pc:spChg>
        <pc:spChg chg="mod">
          <ac:chgData name="Vishnu Varma R Vejayan" userId="22566fc8-59b4-42d6-8cc3-3639560e358d" providerId="ADAL" clId="{2D3307FA-E616-4402-9343-6B2D2EFCE53B}" dt="2026-07-08T10:39:53.475" v="5600" actId="26606"/>
          <ac:spMkLst>
            <pc:docMk/>
            <pc:sldMk cId="2631077246" sldId="350"/>
            <ac:spMk id="4" creationId="{BF443E2D-1A7E-8807-425F-BD59E13BE9D2}"/>
          </ac:spMkLst>
        </pc:spChg>
        <pc:spChg chg="add mod">
          <ac:chgData name="Vishnu Varma R Vejayan" userId="22566fc8-59b4-42d6-8cc3-3639560e358d" providerId="ADAL" clId="{2D3307FA-E616-4402-9343-6B2D2EFCE53B}" dt="2026-07-08T10:42:32.487" v="5629" actId="1076"/>
          <ac:spMkLst>
            <pc:docMk/>
            <pc:sldMk cId="2631077246" sldId="350"/>
            <ac:spMk id="16" creationId="{20D9627B-A399-BCF7-9E49-2D8A019A7603}"/>
          </ac:spMkLst>
        </pc:spChg>
        <pc:picChg chg="add mod">
          <ac:chgData name="Vishnu Varma R Vejayan" userId="22566fc8-59b4-42d6-8cc3-3639560e358d" providerId="ADAL" clId="{2D3307FA-E616-4402-9343-6B2D2EFCE53B}" dt="2026-07-08T10:40:26.629" v="5610" actId="1076"/>
          <ac:picMkLst>
            <pc:docMk/>
            <pc:sldMk cId="2631077246" sldId="350"/>
            <ac:picMk id="10" creationId="{0A83A91D-AC6D-B1A3-79F8-12EE12437D50}"/>
          </ac:picMkLst>
        </pc:picChg>
        <pc:picChg chg="add mod">
          <ac:chgData name="Vishnu Varma R Vejayan" userId="22566fc8-59b4-42d6-8cc3-3639560e358d" providerId="ADAL" clId="{2D3307FA-E616-4402-9343-6B2D2EFCE53B}" dt="2026-07-08T10:41:40.887" v="5612" actId="1076"/>
          <ac:picMkLst>
            <pc:docMk/>
            <pc:sldMk cId="2631077246" sldId="350"/>
            <ac:picMk id="12" creationId="{C93A1B2A-F86B-C050-BA90-74855F59B442}"/>
          </ac:picMkLst>
        </pc:picChg>
      </pc:sldChg>
      <pc:sldChg chg="addSp delSp modSp add mod ord modShow">
        <pc:chgData name="Vishnu Varma R Vejayan" userId="22566fc8-59b4-42d6-8cc3-3639560e358d" providerId="ADAL" clId="{2D3307FA-E616-4402-9343-6B2D2EFCE53B}" dt="2026-07-27T15:53:11.156" v="16567" actId="729"/>
        <pc:sldMkLst>
          <pc:docMk/>
          <pc:sldMk cId="3575479308" sldId="351"/>
        </pc:sldMkLst>
        <pc:spChg chg="mod">
          <ac:chgData name="Vishnu Varma R Vejayan" userId="22566fc8-59b4-42d6-8cc3-3639560e358d" providerId="ADAL" clId="{2D3307FA-E616-4402-9343-6B2D2EFCE53B}" dt="2026-07-06T15:58:05.383" v="3083" actId="313"/>
          <ac:spMkLst>
            <pc:docMk/>
            <pc:sldMk cId="3575479308" sldId="351"/>
            <ac:spMk id="3" creationId="{EAF0ED5F-5544-AD32-B59F-68B96233B194}"/>
          </ac:spMkLst>
        </pc:spChg>
        <pc:picChg chg="add mod">
          <ac:chgData name="Vishnu Varma R Vejayan" userId="22566fc8-59b4-42d6-8cc3-3639560e358d" providerId="ADAL" clId="{2D3307FA-E616-4402-9343-6B2D2EFCE53B}" dt="2026-07-06T14:08:11.595" v="1412" actId="1076"/>
          <ac:picMkLst>
            <pc:docMk/>
            <pc:sldMk cId="3575479308" sldId="351"/>
            <ac:picMk id="9" creationId="{52FDC6C2-4EAC-F659-49E8-89FF00D18216}"/>
          </ac:picMkLst>
        </pc:picChg>
      </pc:sldChg>
      <pc:sldChg chg="addSp delSp modSp add mod delAnim">
        <pc:chgData name="Vishnu Varma R Vejayan" userId="22566fc8-59b4-42d6-8cc3-3639560e358d" providerId="ADAL" clId="{2D3307FA-E616-4402-9343-6B2D2EFCE53B}" dt="2026-07-27T14:33:12.214" v="16460" actId="1076"/>
        <pc:sldMkLst>
          <pc:docMk/>
          <pc:sldMk cId="2963155104" sldId="352"/>
        </pc:sldMkLst>
        <pc:spChg chg="add mod">
          <ac:chgData name="Vishnu Varma R Vejayan" userId="22566fc8-59b4-42d6-8cc3-3639560e358d" providerId="ADAL" clId="{2D3307FA-E616-4402-9343-6B2D2EFCE53B}" dt="2026-07-27T14:33:08.964" v="16459" actId="1076"/>
          <ac:spMkLst>
            <pc:docMk/>
            <pc:sldMk cId="2963155104" sldId="352"/>
            <ac:spMk id="12" creationId="{7484532F-471D-CAF3-288E-C07EAF0D4B54}"/>
          </ac:spMkLst>
        </pc:spChg>
        <pc:spChg chg="add mod">
          <ac:chgData name="Vishnu Varma R Vejayan" userId="22566fc8-59b4-42d6-8cc3-3639560e358d" providerId="ADAL" clId="{2D3307FA-E616-4402-9343-6B2D2EFCE53B}" dt="2026-07-27T14:33:12.214" v="16460" actId="1076"/>
          <ac:spMkLst>
            <pc:docMk/>
            <pc:sldMk cId="2963155104" sldId="352"/>
            <ac:spMk id="13" creationId="{AFCEFD6B-1C02-F8B9-FEE9-F87C38ED1115}"/>
          </ac:spMkLst>
        </pc:spChg>
        <pc:picChg chg="add mod">
          <ac:chgData name="Vishnu Varma R Vejayan" userId="22566fc8-59b4-42d6-8cc3-3639560e358d" providerId="ADAL" clId="{2D3307FA-E616-4402-9343-6B2D2EFCE53B}" dt="2026-07-08T08:28:22.425" v="4008" actId="1076"/>
          <ac:picMkLst>
            <pc:docMk/>
            <pc:sldMk cId="2963155104" sldId="352"/>
            <ac:picMk id="5" creationId="{5131FAE2-D9FA-D2EF-A353-F154B23D629D}"/>
          </ac:picMkLst>
        </pc:picChg>
      </pc:sldChg>
      <pc:sldChg chg="addSp delSp modSp add mod ord">
        <pc:chgData name="Vishnu Varma R Vejayan" userId="22566fc8-59b4-42d6-8cc3-3639560e358d" providerId="ADAL" clId="{2D3307FA-E616-4402-9343-6B2D2EFCE53B}" dt="2026-07-27T15:39:52.057" v="16565" actId="20577"/>
        <pc:sldMkLst>
          <pc:docMk/>
          <pc:sldMk cId="3140815240" sldId="354"/>
        </pc:sldMkLst>
        <pc:spChg chg="mod">
          <ac:chgData name="Vishnu Varma R Vejayan" userId="22566fc8-59b4-42d6-8cc3-3639560e358d" providerId="ADAL" clId="{2D3307FA-E616-4402-9343-6B2D2EFCE53B}" dt="2026-07-08T13:50:36.618" v="9346" actId="1076"/>
          <ac:spMkLst>
            <pc:docMk/>
            <pc:sldMk cId="3140815240" sldId="354"/>
            <ac:spMk id="2" creationId="{F1A90AC3-586A-8929-6EBF-FCC01B169775}"/>
          </ac:spMkLst>
        </pc:spChg>
        <pc:spChg chg="mod">
          <ac:chgData name="Vishnu Varma R Vejayan" userId="22566fc8-59b4-42d6-8cc3-3639560e358d" providerId="ADAL" clId="{2D3307FA-E616-4402-9343-6B2D2EFCE53B}" dt="2026-07-08T13:50:36.618" v="9346" actId="1076"/>
          <ac:spMkLst>
            <pc:docMk/>
            <pc:sldMk cId="3140815240" sldId="354"/>
            <ac:spMk id="3" creationId="{48C2382A-0B12-B35A-AD1D-E3D704F181F6}"/>
          </ac:spMkLst>
        </pc:spChg>
        <pc:spChg chg="add mod">
          <ac:chgData name="Vishnu Varma R Vejayan" userId="22566fc8-59b4-42d6-8cc3-3639560e358d" providerId="ADAL" clId="{2D3307FA-E616-4402-9343-6B2D2EFCE53B}" dt="2026-07-27T15:39:52.057" v="16565" actId="20577"/>
          <ac:spMkLst>
            <pc:docMk/>
            <pc:sldMk cId="3140815240" sldId="354"/>
            <ac:spMk id="10" creationId="{2A70CA10-E9AF-D39D-3A47-DDE6234A0B5E}"/>
          </ac:spMkLst>
        </pc:spChg>
        <pc:picChg chg="add mod">
          <ac:chgData name="Vishnu Varma R Vejayan" userId="22566fc8-59b4-42d6-8cc3-3639560e358d" providerId="ADAL" clId="{2D3307FA-E616-4402-9343-6B2D2EFCE53B}" dt="2026-07-08T13:37:45.137" v="8630" actId="1076"/>
          <ac:picMkLst>
            <pc:docMk/>
            <pc:sldMk cId="3140815240" sldId="354"/>
            <ac:picMk id="7" creationId="{C3EBE033-9C75-2B3C-6F67-5E4D271ED494}"/>
          </ac:picMkLst>
        </pc:picChg>
        <pc:picChg chg="add mod">
          <ac:chgData name="Vishnu Varma R Vejayan" userId="22566fc8-59b4-42d6-8cc3-3639560e358d" providerId="ADAL" clId="{2D3307FA-E616-4402-9343-6B2D2EFCE53B}" dt="2026-07-08T13:37:35.569" v="8626" actId="1076"/>
          <ac:picMkLst>
            <pc:docMk/>
            <pc:sldMk cId="3140815240" sldId="354"/>
            <ac:picMk id="9" creationId="{32AE246C-422E-E82D-F7B0-22A00B7BAA18}"/>
          </ac:picMkLst>
        </pc:picChg>
      </pc:sldChg>
      <pc:sldChg chg="addSp modSp new mod ord">
        <pc:chgData name="Vishnu Varma R Vejayan" userId="22566fc8-59b4-42d6-8cc3-3639560e358d" providerId="ADAL" clId="{2D3307FA-E616-4402-9343-6B2D2EFCE53B}" dt="2026-07-13T12:23:45.245" v="11843" actId="1076"/>
        <pc:sldMkLst>
          <pc:docMk/>
          <pc:sldMk cId="2089338085" sldId="355"/>
        </pc:sldMkLst>
        <pc:spChg chg="mod">
          <ac:chgData name="Vishnu Varma R Vejayan" userId="22566fc8-59b4-42d6-8cc3-3639560e358d" providerId="ADAL" clId="{2D3307FA-E616-4402-9343-6B2D2EFCE53B}" dt="2026-07-13T12:23:45.245" v="11843" actId="1076"/>
          <ac:spMkLst>
            <pc:docMk/>
            <pc:sldMk cId="2089338085" sldId="355"/>
            <ac:spMk id="2" creationId="{4FB88148-72CB-9795-B6A0-FAA8ECC07B1B}"/>
          </ac:spMkLst>
        </pc:spChg>
        <pc:spChg chg="mod">
          <ac:chgData name="Vishnu Varma R Vejayan" userId="22566fc8-59b4-42d6-8cc3-3639560e358d" providerId="ADAL" clId="{2D3307FA-E616-4402-9343-6B2D2EFCE53B}" dt="2026-07-13T12:23:41.042" v="11842" actId="1076"/>
          <ac:spMkLst>
            <pc:docMk/>
            <pc:sldMk cId="2089338085" sldId="355"/>
            <ac:spMk id="3" creationId="{CE9BD677-ED3B-BDF7-8AA3-379D357BCAEC}"/>
          </ac:spMkLst>
        </pc:spChg>
        <pc:spChg chg="add mod">
          <ac:chgData name="Vishnu Varma R Vejayan" userId="22566fc8-59b4-42d6-8cc3-3639560e358d" providerId="ADAL" clId="{2D3307FA-E616-4402-9343-6B2D2EFCE53B}" dt="2026-07-13T12:23:30.345" v="11840" actId="1076"/>
          <ac:spMkLst>
            <pc:docMk/>
            <pc:sldMk cId="2089338085" sldId="355"/>
            <ac:spMk id="7" creationId="{1719FAFA-9D99-A1FA-2BEE-A5B74F857DAE}"/>
          </ac:spMkLst>
        </pc:spChg>
        <pc:picChg chg="add mod">
          <ac:chgData name="Vishnu Varma R Vejayan" userId="22566fc8-59b4-42d6-8cc3-3639560e358d" providerId="ADAL" clId="{2D3307FA-E616-4402-9343-6B2D2EFCE53B}" dt="2026-07-13T12:23:32.998" v="11841" actId="1076"/>
          <ac:picMkLst>
            <pc:docMk/>
            <pc:sldMk cId="2089338085" sldId="355"/>
            <ac:picMk id="5" creationId="{79120A86-FA1C-399C-CB30-F1D1BF6DBA98}"/>
          </ac:picMkLst>
        </pc:picChg>
      </pc:sldChg>
      <pc:sldChg chg="addSp delSp modSp new mod ord modAnim">
        <pc:chgData name="Vishnu Varma R Vejayan" userId="22566fc8-59b4-42d6-8cc3-3639560e358d" providerId="ADAL" clId="{2D3307FA-E616-4402-9343-6B2D2EFCE53B}" dt="2026-07-27T15:45:35.393" v="16566"/>
        <pc:sldMkLst>
          <pc:docMk/>
          <pc:sldMk cId="2302752057" sldId="356"/>
        </pc:sldMkLst>
        <pc:spChg chg="mod">
          <ac:chgData name="Vishnu Varma R Vejayan" userId="22566fc8-59b4-42d6-8cc3-3639560e358d" providerId="ADAL" clId="{2D3307FA-E616-4402-9343-6B2D2EFCE53B}" dt="2026-07-13T12:27:01.414" v="11852" actId="1076"/>
          <ac:spMkLst>
            <pc:docMk/>
            <pc:sldMk cId="2302752057" sldId="356"/>
            <ac:spMk id="2" creationId="{2DC94971-98C9-BBF3-C4C1-D1562F9963F4}"/>
          </ac:spMkLst>
        </pc:spChg>
        <pc:spChg chg="mod">
          <ac:chgData name="Vishnu Varma R Vejayan" userId="22566fc8-59b4-42d6-8cc3-3639560e358d" providerId="ADAL" clId="{2D3307FA-E616-4402-9343-6B2D2EFCE53B}" dt="2026-07-13T12:31:31.957" v="12117" actId="1076"/>
          <ac:spMkLst>
            <pc:docMk/>
            <pc:sldMk cId="2302752057" sldId="356"/>
            <ac:spMk id="3" creationId="{D41F1698-06D6-08E6-3F68-D0736B42CEAB}"/>
          </ac:spMkLst>
        </pc:spChg>
        <pc:spChg chg="add mod">
          <ac:chgData name="Vishnu Varma R Vejayan" userId="22566fc8-59b4-42d6-8cc3-3639560e358d" providerId="ADAL" clId="{2D3307FA-E616-4402-9343-6B2D2EFCE53B}" dt="2026-07-13T12:12:42.823" v="11484" actId="20577"/>
          <ac:spMkLst>
            <pc:docMk/>
            <pc:sldMk cId="2302752057" sldId="356"/>
            <ac:spMk id="11" creationId="{5490C639-C657-ED5C-AB7D-8A3B4C01874E}"/>
          </ac:spMkLst>
        </pc:spChg>
        <pc:picChg chg="add mod">
          <ac:chgData name="Vishnu Varma R Vejayan" userId="22566fc8-59b4-42d6-8cc3-3639560e358d" providerId="ADAL" clId="{2D3307FA-E616-4402-9343-6B2D2EFCE53B}" dt="2026-07-13T12:11:42.766" v="11376" actId="14100"/>
          <ac:picMkLst>
            <pc:docMk/>
            <pc:sldMk cId="2302752057" sldId="356"/>
            <ac:picMk id="10" creationId="{644590AB-D353-B861-B633-A646622FE8F2}"/>
          </ac:picMkLst>
        </pc:picChg>
        <pc:picChg chg="add mod">
          <ac:chgData name="Vishnu Varma R Vejayan" userId="22566fc8-59b4-42d6-8cc3-3639560e358d" providerId="ADAL" clId="{2D3307FA-E616-4402-9343-6B2D2EFCE53B}" dt="2026-07-16T10:04:12.316" v="15629" actId="1076"/>
          <ac:picMkLst>
            <pc:docMk/>
            <pc:sldMk cId="2302752057" sldId="356"/>
            <ac:picMk id="12" creationId="{7FA78DC6-6D76-3C58-2DE6-0CC64945F56C}"/>
          </ac:picMkLst>
        </pc:picChg>
      </pc:sldChg>
      <pc:sldChg chg="addSp modSp new mod ord addAnim delAnim modAnim">
        <pc:chgData name="Vishnu Varma R Vejayan" userId="22566fc8-59b4-42d6-8cc3-3639560e358d" providerId="ADAL" clId="{2D3307FA-E616-4402-9343-6B2D2EFCE53B}" dt="2026-07-13T14:46:39.424" v="14487" actId="1076"/>
        <pc:sldMkLst>
          <pc:docMk/>
          <pc:sldMk cId="2688688535" sldId="357"/>
        </pc:sldMkLst>
        <pc:spChg chg="mod">
          <ac:chgData name="Vishnu Varma R Vejayan" userId="22566fc8-59b4-42d6-8cc3-3639560e358d" providerId="ADAL" clId="{2D3307FA-E616-4402-9343-6B2D2EFCE53B}" dt="2026-07-13T14:46:39.424" v="14487" actId="1076"/>
          <ac:spMkLst>
            <pc:docMk/>
            <pc:sldMk cId="2688688535" sldId="357"/>
            <ac:spMk id="2" creationId="{50EF2E16-3758-8BCF-88FD-514338709912}"/>
          </ac:spMkLst>
        </pc:spChg>
        <pc:spChg chg="mod">
          <ac:chgData name="Vishnu Varma R Vejayan" userId="22566fc8-59b4-42d6-8cc3-3639560e358d" providerId="ADAL" clId="{2D3307FA-E616-4402-9343-6B2D2EFCE53B}" dt="2026-07-13T14:39:20.249" v="14269" actId="1076"/>
          <ac:spMkLst>
            <pc:docMk/>
            <pc:sldMk cId="2688688535" sldId="357"/>
            <ac:spMk id="3" creationId="{4844643B-A791-B92C-2CDC-EE79AD8C981D}"/>
          </ac:spMkLst>
        </pc:spChg>
        <pc:spChg chg="add mod">
          <ac:chgData name="Vishnu Varma R Vejayan" userId="22566fc8-59b4-42d6-8cc3-3639560e358d" providerId="ADAL" clId="{2D3307FA-E616-4402-9343-6B2D2EFCE53B}" dt="2026-07-13T14:42:47.187" v="14383" actId="1076"/>
          <ac:spMkLst>
            <pc:docMk/>
            <pc:sldMk cId="2688688535" sldId="357"/>
            <ac:spMk id="7" creationId="{1F036855-5C81-4E86-29C3-003191820B53}"/>
          </ac:spMkLst>
        </pc:spChg>
        <pc:spChg chg="add mod">
          <ac:chgData name="Vishnu Varma R Vejayan" userId="22566fc8-59b4-42d6-8cc3-3639560e358d" providerId="ADAL" clId="{2D3307FA-E616-4402-9343-6B2D2EFCE53B}" dt="2026-07-13T14:46:23.603" v="14484" actId="1076"/>
          <ac:spMkLst>
            <pc:docMk/>
            <pc:sldMk cId="2688688535" sldId="357"/>
            <ac:spMk id="10" creationId="{0F84DE92-966B-160C-8E02-355F9E37D96B}"/>
          </ac:spMkLst>
        </pc:spChg>
        <pc:picChg chg="add mod">
          <ac:chgData name="Vishnu Varma R Vejayan" userId="22566fc8-59b4-42d6-8cc3-3639560e358d" providerId="ADAL" clId="{2D3307FA-E616-4402-9343-6B2D2EFCE53B}" dt="2026-07-13T14:41:30.015" v="14273" actId="1076"/>
          <ac:picMkLst>
            <pc:docMk/>
            <pc:sldMk cId="2688688535" sldId="357"/>
            <ac:picMk id="6" creationId="{FF3C8D8F-FA05-DD8A-768B-6AE835C7D4F9}"/>
          </ac:picMkLst>
        </pc:picChg>
        <pc:picChg chg="add mod">
          <ac:chgData name="Vishnu Varma R Vejayan" userId="22566fc8-59b4-42d6-8cc3-3639560e358d" providerId="ADAL" clId="{2D3307FA-E616-4402-9343-6B2D2EFCE53B}" dt="2026-07-13T14:45:20.197" v="14388" actId="14100"/>
          <ac:picMkLst>
            <pc:docMk/>
            <pc:sldMk cId="2688688535" sldId="357"/>
            <ac:picMk id="9" creationId="{14BA4CFF-631E-5470-FF24-85087CD63037}"/>
          </ac:picMkLst>
        </pc:picChg>
      </pc:sldChg>
      <pc:sldChg chg="addSp delSp modSp add mod">
        <pc:chgData name="Vishnu Varma R Vejayan" userId="22566fc8-59b4-42d6-8cc3-3639560e358d" providerId="ADAL" clId="{2D3307FA-E616-4402-9343-6B2D2EFCE53B}" dt="2026-07-27T15:27:20.810" v="16556" actId="20577"/>
        <pc:sldMkLst>
          <pc:docMk/>
          <pc:sldMk cId="4033822901" sldId="358"/>
        </pc:sldMkLst>
        <pc:spChg chg="mod">
          <ac:chgData name="Vishnu Varma R Vejayan" userId="22566fc8-59b4-42d6-8cc3-3639560e358d" providerId="ADAL" clId="{2D3307FA-E616-4402-9343-6B2D2EFCE53B}" dt="2026-07-08T12:53:23.126" v="7156" actId="1076"/>
          <ac:spMkLst>
            <pc:docMk/>
            <pc:sldMk cId="4033822901" sldId="358"/>
            <ac:spMk id="2" creationId="{D8DE1735-8C78-B7F1-C037-181518F07214}"/>
          </ac:spMkLst>
        </pc:spChg>
        <pc:spChg chg="mod">
          <ac:chgData name="Vishnu Varma R Vejayan" userId="22566fc8-59b4-42d6-8cc3-3639560e358d" providerId="ADAL" clId="{2D3307FA-E616-4402-9343-6B2D2EFCE53B}" dt="2026-07-27T15:27:20.810" v="16556" actId="20577"/>
          <ac:spMkLst>
            <pc:docMk/>
            <pc:sldMk cId="4033822901" sldId="358"/>
            <ac:spMk id="3" creationId="{399DD071-208F-FC30-E9F8-760F1519D3BF}"/>
          </ac:spMkLst>
        </pc:spChg>
        <pc:spChg chg="add mod">
          <ac:chgData name="Vishnu Varma R Vejayan" userId="22566fc8-59b4-42d6-8cc3-3639560e358d" providerId="ADAL" clId="{2D3307FA-E616-4402-9343-6B2D2EFCE53B}" dt="2026-07-08T13:00:39.381" v="7294" actId="1076"/>
          <ac:spMkLst>
            <pc:docMk/>
            <pc:sldMk cId="4033822901" sldId="358"/>
            <ac:spMk id="7" creationId="{9D70A2C3-F993-7198-9B8B-9FB07EDD66C1}"/>
          </ac:spMkLst>
        </pc:spChg>
        <pc:picChg chg="add mod">
          <ac:chgData name="Vishnu Varma R Vejayan" userId="22566fc8-59b4-42d6-8cc3-3639560e358d" providerId="ADAL" clId="{2D3307FA-E616-4402-9343-6B2D2EFCE53B}" dt="2026-07-08T13:00:39.381" v="7294" actId="1076"/>
          <ac:picMkLst>
            <pc:docMk/>
            <pc:sldMk cId="4033822901" sldId="358"/>
            <ac:picMk id="6" creationId="{8505AC4D-5C4C-8460-06DD-B42844E5CCC4}"/>
          </ac:picMkLst>
        </pc:picChg>
      </pc:sldChg>
      <pc:sldChg chg="addSp delSp modSp add mod ord addAnim delAnim modAnim">
        <pc:chgData name="Vishnu Varma R Vejayan" userId="22566fc8-59b4-42d6-8cc3-3639560e358d" providerId="ADAL" clId="{2D3307FA-E616-4402-9343-6B2D2EFCE53B}" dt="2026-07-27T15:19:28.337" v="16555" actId="20577"/>
        <pc:sldMkLst>
          <pc:docMk/>
          <pc:sldMk cId="2805018376" sldId="359"/>
        </pc:sldMkLst>
        <pc:spChg chg="mod">
          <ac:chgData name="Vishnu Varma R Vejayan" userId="22566fc8-59b4-42d6-8cc3-3639560e358d" providerId="ADAL" clId="{2D3307FA-E616-4402-9343-6B2D2EFCE53B}" dt="2026-07-27T15:19:28.337" v="16555" actId="20577"/>
          <ac:spMkLst>
            <pc:docMk/>
            <pc:sldMk cId="2805018376" sldId="359"/>
            <ac:spMk id="12" creationId="{306D7015-794B-A605-0BD5-ADE54DE13F1F}"/>
          </ac:spMkLst>
        </pc:spChg>
        <pc:spChg chg="mod">
          <ac:chgData name="Vishnu Varma R Vejayan" userId="22566fc8-59b4-42d6-8cc3-3639560e358d" providerId="ADAL" clId="{2D3307FA-E616-4402-9343-6B2D2EFCE53B}" dt="2026-07-08T08:52:46.518" v="4979" actId="1076"/>
          <ac:spMkLst>
            <pc:docMk/>
            <pc:sldMk cId="2805018376" sldId="359"/>
            <ac:spMk id="13" creationId="{8E99514F-E31F-7BF9-EF5B-6CFC6BFA42D6}"/>
          </ac:spMkLst>
        </pc:spChg>
        <pc:spChg chg="add mod">
          <ac:chgData name="Vishnu Varma R Vejayan" userId="22566fc8-59b4-42d6-8cc3-3639560e358d" providerId="ADAL" clId="{2D3307FA-E616-4402-9343-6B2D2EFCE53B}" dt="2026-07-08T08:42:55.386" v="4463" actId="1076"/>
          <ac:spMkLst>
            <pc:docMk/>
            <pc:sldMk cId="2805018376" sldId="359"/>
            <ac:spMk id="14" creationId="{B1B79D16-FD1D-A017-6B2B-8E39F25E3D42}"/>
          </ac:spMkLst>
        </pc:spChg>
        <pc:spChg chg="add mod">
          <ac:chgData name="Vishnu Varma R Vejayan" userId="22566fc8-59b4-42d6-8cc3-3639560e358d" providerId="ADAL" clId="{2D3307FA-E616-4402-9343-6B2D2EFCE53B}" dt="2026-07-08T08:52:55.824" v="4981" actId="1076"/>
          <ac:spMkLst>
            <pc:docMk/>
            <pc:sldMk cId="2805018376" sldId="359"/>
            <ac:spMk id="16" creationId="{3D50F67C-EDF6-1ABA-42E6-BF4E6890B8A5}"/>
          </ac:spMkLst>
        </pc:spChg>
        <pc:picChg chg="add mod modCrop">
          <ac:chgData name="Vishnu Varma R Vejayan" userId="22566fc8-59b4-42d6-8cc3-3639560e358d" providerId="ADAL" clId="{2D3307FA-E616-4402-9343-6B2D2EFCE53B}" dt="2026-07-08T08:41:39.961" v="4371" actId="1076"/>
          <ac:picMkLst>
            <pc:docMk/>
            <pc:sldMk cId="2805018376" sldId="359"/>
            <ac:picMk id="7" creationId="{F6A6B44D-C0E2-605A-D479-A28B0608D500}"/>
          </ac:picMkLst>
        </pc:picChg>
        <pc:picChg chg="add mod modCrop">
          <ac:chgData name="Vishnu Varma R Vejayan" userId="22566fc8-59b4-42d6-8cc3-3639560e358d" providerId="ADAL" clId="{2D3307FA-E616-4402-9343-6B2D2EFCE53B}" dt="2026-07-08T08:41:39.961" v="4371" actId="1076"/>
          <ac:picMkLst>
            <pc:docMk/>
            <pc:sldMk cId="2805018376" sldId="359"/>
            <ac:picMk id="10" creationId="{21C84B80-9158-C330-1CA4-3DA700C181E4}"/>
          </ac:picMkLst>
        </pc:picChg>
        <pc:picChg chg="add mod modCrop">
          <ac:chgData name="Vishnu Varma R Vejayan" userId="22566fc8-59b4-42d6-8cc3-3639560e358d" providerId="ADAL" clId="{2D3307FA-E616-4402-9343-6B2D2EFCE53B}" dt="2026-07-08T08:41:39.961" v="4371" actId="1076"/>
          <ac:picMkLst>
            <pc:docMk/>
            <pc:sldMk cId="2805018376" sldId="359"/>
            <ac:picMk id="11" creationId="{50E9D176-753D-826B-FFB7-C132A07FEECA}"/>
          </ac:picMkLst>
        </pc:picChg>
        <pc:picChg chg="add mod">
          <ac:chgData name="Vishnu Varma R Vejayan" userId="22566fc8-59b4-42d6-8cc3-3639560e358d" providerId="ADAL" clId="{2D3307FA-E616-4402-9343-6B2D2EFCE53B}" dt="2026-07-08T08:52:43.819" v="4978" actId="1076"/>
          <ac:picMkLst>
            <pc:docMk/>
            <pc:sldMk cId="2805018376" sldId="359"/>
            <ac:picMk id="18" creationId="{EF98DC98-1D0D-058E-A1AD-A55E3320BE8E}"/>
          </ac:picMkLst>
        </pc:picChg>
      </pc:sldChg>
      <pc:sldChg chg="addSp delSp modSp add mod">
        <pc:chgData name="Vishnu Varma R Vejayan" userId="22566fc8-59b4-42d6-8cc3-3639560e358d" providerId="ADAL" clId="{2D3307FA-E616-4402-9343-6B2D2EFCE53B}" dt="2026-07-08T13:12:49.805" v="7657" actId="20577"/>
        <pc:sldMkLst>
          <pc:docMk/>
          <pc:sldMk cId="2647354272" sldId="360"/>
        </pc:sldMkLst>
        <pc:spChg chg="mod">
          <ac:chgData name="Vishnu Varma R Vejayan" userId="22566fc8-59b4-42d6-8cc3-3639560e358d" providerId="ADAL" clId="{2D3307FA-E616-4402-9343-6B2D2EFCE53B}" dt="2026-07-08T13:09:31.899" v="7648" actId="14100"/>
          <ac:spMkLst>
            <pc:docMk/>
            <pc:sldMk cId="2647354272" sldId="360"/>
            <ac:spMk id="2" creationId="{D9F102F0-80B2-0121-E85D-69044F7AF766}"/>
          </ac:spMkLst>
        </pc:spChg>
        <pc:spChg chg="mod">
          <ac:chgData name="Vishnu Varma R Vejayan" userId="22566fc8-59b4-42d6-8cc3-3639560e358d" providerId="ADAL" clId="{2D3307FA-E616-4402-9343-6B2D2EFCE53B}" dt="2026-07-08T13:12:49.805" v="7657" actId="20577"/>
          <ac:spMkLst>
            <pc:docMk/>
            <pc:sldMk cId="2647354272" sldId="360"/>
            <ac:spMk id="3" creationId="{2404EBD7-2C9F-F5FB-BB5F-A61ADDE63359}"/>
          </ac:spMkLst>
        </pc:spChg>
        <pc:picChg chg="mod">
          <ac:chgData name="Vishnu Varma R Vejayan" userId="22566fc8-59b4-42d6-8cc3-3639560e358d" providerId="ADAL" clId="{2D3307FA-E616-4402-9343-6B2D2EFCE53B}" dt="2026-07-08T13:09:33.990" v="7649" actId="1076"/>
          <ac:picMkLst>
            <pc:docMk/>
            <pc:sldMk cId="2647354272" sldId="360"/>
            <ac:picMk id="5" creationId="{1B729D3A-2C0C-3D56-0C3D-BA389F0E0F5B}"/>
          </ac:picMkLst>
        </pc:picChg>
        <pc:picChg chg="add mod modCrop">
          <ac:chgData name="Vishnu Varma R Vejayan" userId="22566fc8-59b4-42d6-8cc3-3639560e358d" providerId="ADAL" clId="{2D3307FA-E616-4402-9343-6B2D2EFCE53B}" dt="2026-07-08T13:09:37.100" v="7650" actId="1076"/>
          <ac:picMkLst>
            <pc:docMk/>
            <pc:sldMk cId="2647354272" sldId="360"/>
            <ac:picMk id="9" creationId="{2FF61E30-A103-4857-4779-5972AF641995}"/>
          </ac:picMkLst>
        </pc:picChg>
      </pc:sldChg>
      <pc:sldChg chg="addSp delSp modSp add mod">
        <pc:chgData name="Vishnu Varma R Vejayan" userId="22566fc8-59b4-42d6-8cc3-3639560e358d" providerId="ADAL" clId="{2D3307FA-E616-4402-9343-6B2D2EFCE53B}" dt="2026-07-08T13:27:02.210" v="8334" actId="27636"/>
        <pc:sldMkLst>
          <pc:docMk/>
          <pc:sldMk cId="1151166130" sldId="362"/>
        </pc:sldMkLst>
        <pc:spChg chg="mod">
          <ac:chgData name="Vishnu Varma R Vejayan" userId="22566fc8-59b4-42d6-8cc3-3639560e358d" providerId="ADAL" clId="{2D3307FA-E616-4402-9343-6B2D2EFCE53B}" dt="2026-07-08T13:27:02.210" v="8334" actId="27636"/>
          <ac:spMkLst>
            <pc:docMk/>
            <pc:sldMk cId="1151166130" sldId="362"/>
            <ac:spMk id="3" creationId="{E5CEAD77-E159-D86A-04D2-CF4CEF4B910F}"/>
          </ac:spMkLst>
        </pc:spChg>
        <pc:spChg chg="add mod">
          <ac:chgData name="Vishnu Varma R Vejayan" userId="22566fc8-59b4-42d6-8cc3-3639560e358d" providerId="ADAL" clId="{2D3307FA-E616-4402-9343-6B2D2EFCE53B}" dt="2026-07-08T13:20:11.833" v="7805" actId="1076"/>
          <ac:spMkLst>
            <pc:docMk/>
            <pc:sldMk cId="1151166130" sldId="362"/>
            <ac:spMk id="15" creationId="{A30E76D7-3373-581B-615B-0BCA9238207A}"/>
          </ac:spMkLst>
        </pc:spChg>
        <pc:picChg chg="add mod">
          <ac:chgData name="Vishnu Varma R Vejayan" userId="22566fc8-59b4-42d6-8cc3-3639560e358d" providerId="ADAL" clId="{2D3307FA-E616-4402-9343-6B2D2EFCE53B}" dt="2026-07-08T13:20:14.711" v="7809" actId="1035"/>
          <ac:picMkLst>
            <pc:docMk/>
            <pc:sldMk cId="1151166130" sldId="362"/>
            <ac:picMk id="12" creationId="{0DFABA54-7126-5FFF-8DCF-7EA0D76EE0D8}"/>
          </ac:picMkLst>
        </pc:picChg>
        <pc:picChg chg="add mod">
          <ac:chgData name="Vishnu Varma R Vejayan" userId="22566fc8-59b4-42d6-8cc3-3639560e358d" providerId="ADAL" clId="{2D3307FA-E616-4402-9343-6B2D2EFCE53B}" dt="2026-07-08T13:19:02.633" v="7682" actId="1076"/>
          <ac:picMkLst>
            <pc:docMk/>
            <pc:sldMk cId="1151166130" sldId="362"/>
            <ac:picMk id="14" creationId="{2891C2D8-0FF4-F985-3B72-F010B5264E09}"/>
          </ac:picMkLst>
        </pc:picChg>
      </pc:sldChg>
      <pc:sldChg chg="modSp add mod">
        <pc:chgData name="Vishnu Varma R Vejayan" userId="22566fc8-59b4-42d6-8cc3-3639560e358d" providerId="ADAL" clId="{2D3307FA-E616-4402-9343-6B2D2EFCE53B}" dt="2026-07-08T13:57:58.316" v="9572" actId="20577"/>
        <pc:sldMkLst>
          <pc:docMk/>
          <pc:sldMk cId="1032446547" sldId="363"/>
        </pc:sldMkLst>
        <pc:graphicFrameChg chg="modGraphic">
          <ac:chgData name="Vishnu Varma R Vejayan" userId="22566fc8-59b4-42d6-8cc3-3639560e358d" providerId="ADAL" clId="{2D3307FA-E616-4402-9343-6B2D2EFCE53B}" dt="2026-07-08T13:57:58.316" v="9572" actId="20577"/>
          <ac:graphicFrameMkLst>
            <pc:docMk/>
            <pc:sldMk cId="1032446547" sldId="363"/>
            <ac:graphicFrameMk id="7" creationId="{F7177D24-FD9D-1A61-20C9-21D49983A0BF}"/>
          </ac:graphicFrameMkLst>
        </pc:graphicFrameChg>
      </pc:sldChg>
      <pc:sldChg chg="add setBg">
        <pc:chgData name="Vishnu Varma R Vejayan" userId="22566fc8-59b4-42d6-8cc3-3639560e358d" providerId="ADAL" clId="{2D3307FA-E616-4402-9343-6B2D2EFCE53B}" dt="2026-07-08T13:58:47.921" v="9591"/>
        <pc:sldMkLst>
          <pc:docMk/>
          <pc:sldMk cId="450009747" sldId="364"/>
        </pc:sldMkLst>
      </pc:sldChg>
      <pc:sldChg chg="addSp delSp modSp new mod ord">
        <pc:chgData name="Vishnu Varma R Vejayan" userId="22566fc8-59b4-42d6-8cc3-3639560e358d" providerId="ADAL" clId="{2D3307FA-E616-4402-9343-6B2D2EFCE53B}" dt="2026-07-13T14:17:47.624" v="13351" actId="1076"/>
        <pc:sldMkLst>
          <pc:docMk/>
          <pc:sldMk cId="496681781" sldId="366"/>
        </pc:sldMkLst>
        <pc:spChg chg="add mod">
          <ac:chgData name="Vishnu Varma R Vejayan" userId="22566fc8-59b4-42d6-8cc3-3639560e358d" providerId="ADAL" clId="{2D3307FA-E616-4402-9343-6B2D2EFCE53B}" dt="2026-07-13T14:17:47.624" v="13351" actId="1076"/>
          <ac:spMkLst>
            <pc:docMk/>
            <pc:sldMk cId="496681781" sldId="366"/>
            <ac:spMk id="3" creationId="{F079FC5E-A6C3-BFEB-DF0E-ABF5C47D0E0B}"/>
          </ac:spMkLst>
        </pc:spChg>
        <pc:spChg chg="add mod">
          <ac:chgData name="Vishnu Varma R Vejayan" userId="22566fc8-59b4-42d6-8cc3-3639560e358d" providerId="ADAL" clId="{2D3307FA-E616-4402-9343-6B2D2EFCE53B}" dt="2026-07-08T15:03:52.097" v="11231" actId="1076"/>
          <ac:spMkLst>
            <pc:docMk/>
            <pc:sldMk cId="496681781" sldId="366"/>
            <ac:spMk id="7" creationId="{38F4F765-2086-FF0C-8DF0-7246B97EE459}"/>
          </ac:spMkLst>
        </pc:spChg>
        <pc:picChg chg="add mod">
          <ac:chgData name="Vishnu Varma R Vejayan" userId="22566fc8-59b4-42d6-8cc3-3639560e358d" providerId="ADAL" clId="{2D3307FA-E616-4402-9343-6B2D2EFCE53B}" dt="2026-07-08T15:03:57.807" v="11234" actId="1076"/>
          <ac:picMkLst>
            <pc:docMk/>
            <pc:sldMk cId="496681781" sldId="366"/>
            <ac:picMk id="5" creationId="{BF2A6D5C-F4F5-D748-E2EB-5FB0E6FEF975}"/>
          </ac:picMkLst>
        </pc:picChg>
      </pc:sldChg>
      <pc:sldChg chg="addSp delSp modSp new mod modClrScheme addAnim delAnim modAnim chgLayout">
        <pc:chgData name="Vishnu Varma R Vejayan" userId="22566fc8-59b4-42d6-8cc3-3639560e358d" providerId="ADAL" clId="{2D3307FA-E616-4402-9343-6B2D2EFCE53B}" dt="2026-07-27T14:51:51.831" v="16540"/>
        <pc:sldMkLst>
          <pc:docMk/>
          <pc:sldMk cId="3886976277" sldId="367"/>
        </pc:sldMkLst>
        <pc:spChg chg="add">
          <ac:chgData name="Vishnu Varma R Vejayan" userId="22566fc8-59b4-42d6-8cc3-3639560e358d" providerId="ADAL" clId="{2D3307FA-E616-4402-9343-6B2D2EFCE53B}" dt="2026-07-27T14:51:29.727" v="16537" actId="22"/>
          <ac:spMkLst>
            <pc:docMk/>
            <pc:sldMk cId="3886976277" sldId="367"/>
            <ac:spMk id="5" creationId="{B326D101-C3B0-586C-B31C-83EB8A3ED02F}"/>
          </ac:spMkLst>
        </pc:spChg>
        <pc:spChg chg="add mod">
          <ac:chgData name="Vishnu Varma R Vejayan" userId="22566fc8-59b4-42d6-8cc3-3639560e358d" providerId="ADAL" clId="{2D3307FA-E616-4402-9343-6B2D2EFCE53B}" dt="2026-07-08T14:33:35.467" v="10030" actId="1076"/>
          <ac:spMkLst>
            <pc:docMk/>
            <pc:sldMk cId="3886976277" sldId="367"/>
            <ac:spMk id="8" creationId="{87BD89B6-9D15-CF55-6EC5-134A12E13344}"/>
          </ac:spMkLst>
        </pc:spChg>
        <pc:spChg chg="add mod">
          <ac:chgData name="Vishnu Varma R Vejayan" userId="22566fc8-59b4-42d6-8cc3-3639560e358d" providerId="ADAL" clId="{2D3307FA-E616-4402-9343-6B2D2EFCE53B}" dt="2026-07-08T14:18:59.471" v="9713" actId="20577"/>
          <ac:spMkLst>
            <pc:docMk/>
            <pc:sldMk cId="3886976277" sldId="367"/>
            <ac:spMk id="9" creationId="{AE1B62A7-1C0F-32F9-B28C-1B97176F4F9D}"/>
          </ac:spMkLst>
        </pc:spChg>
        <pc:spChg chg="add del mod">
          <ac:chgData name="Vishnu Varma R Vejayan" userId="22566fc8-59b4-42d6-8cc3-3639560e358d" providerId="ADAL" clId="{2D3307FA-E616-4402-9343-6B2D2EFCE53B}" dt="2026-07-27T14:51:22.665" v="16536" actId="478"/>
          <ac:spMkLst>
            <pc:docMk/>
            <pc:sldMk cId="3886976277" sldId="367"/>
            <ac:spMk id="14" creationId="{2DA5F73A-3813-343D-884E-3DADD3EC8CA7}"/>
          </ac:spMkLst>
        </pc:spChg>
        <pc:spChg chg="add mod">
          <ac:chgData name="Vishnu Varma R Vejayan" userId="22566fc8-59b4-42d6-8cc3-3639560e358d" providerId="ADAL" clId="{2D3307FA-E616-4402-9343-6B2D2EFCE53B}" dt="2026-07-08T14:18:04.217" v="9643" actId="26606"/>
          <ac:spMkLst>
            <pc:docMk/>
            <pc:sldMk cId="3886976277" sldId="367"/>
            <ac:spMk id="15" creationId="{7B5D683E-B121-9716-0BDC-6C55FF32BFFF}"/>
          </ac:spMkLst>
        </pc:spChg>
        <pc:spChg chg="add mod">
          <ac:chgData name="Vishnu Varma R Vejayan" userId="22566fc8-59b4-42d6-8cc3-3639560e358d" providerId="ADAL" clId="{2D3307FA-E616-4402-9343-6B2D2EFCE53B}" dt="2026-07-27T14:29:33.025" v="16404" actId="20577"/>
          <ac:spMkLst>
            <pc:docMk/>
            <pc:sldMk cId="3886976277" sldId="367"/>
            <ac:spMk id="20" creationId="{04F82AAF-B6D5-1B57-24EF-535908AAC15C}"/>
          </ac:spMkLst>
        </pc:spChg>
        <pc:picChg chg="add">
          <ac:chgData name="Vishnu Varma R Vejayan" userId="22566fc8-59b4-42d6-8cc3-3639560e358d" providerId="ADAL" clId="{2D3307FA-E616-4402-9343-6B2D2EFCE53B}" dt="2026-07-27T14:51:29.727" v="16537" actId="22"/>
          <ac:picMkLst>
            <pc:docMk/>
            <pc:sldMk cId="3886976277" sldId="367"/>
            <ac:picMk id="3" creationId="{02DA5F90-7C07-62BB-0F51-7500FE4E33B7}"/>
          </ac:picMkLst>
        </pc:picChg>
        <pc:picChg chg="add mod ord">
          <ac:chgData name="Vishnu Varma R Vejayan" userId="22566fc8-59b4-42d6-8cc3-3639560e358d" providerId="ADAL" clId="{2D3307FA-E616-4402-9343-6B2D2EFCE53B}" dt="2026-07-08T14:18:04.217" v="9643" actId="26606"/>
          <ac:picMkLst>
            <pc:docMk/>
            <pc:sldMk cId="3886976277" sldId="367"/>
            <ac:picMk id="6" creationId="{5C4879CF-202E-E0C4-7E3F-C6B6F21B55D1}"/>
          </ac:picMkLst>
        </pc:picChg>
        <pc:picChg chg="add mod ord">
          <ac:chgData name="Vishnu Varma R Vejayan" userId="22566fc8-59b4-42d6-8cc3-3639560e358d" providerId="ADAL" clId="{2D3307FA-E616-4402-9343-6B2D2EFCE53B}" dt="2026-07-27T14:50:30.598" v="16529" actId="166"/>
          <ac:picMkLst>
            <pc:docMk/>
            <pc:sldMk cId="3886976277" sldId="367"/>
            <ac:picMk id="7" creationId="{BFE7CDE8-1C4B-D885-C207-25DDF648320D}"/>
          </ac:picMkLst>
        </pc:picChg>
        <pc:picChg chg="add del mod">
          <ac:chgData name="Vishnu Varma R Vejayan" userId="22566fc8-59b4-42d6-8cc3-3639560e358d" providerId="ADAL" clId="{2D3307FA-E616-4402-9343-6B2D2EFCE53B}" dt="2026-07-27T14:51:22.665" v="16536" actId="478"/>
          <ac:picMkLst>
            <pc:docMk/>
            <pc:sldMk cId="3886976277" sldId="367"/>
            <ac:picMk id="12" creationId="{D3D0C8F2-1089-992D-AEB3-D5CF8DAD28E0}"/>
          </ac:picMkLst>
        </pc:picChg>
      </pc:sldChg>
      <pc:sldChg chg="addSp delSp modSp new mod modMedia modClrScheme delAnim chgLayout">
        <pc:chgData name="Vishnu Varma R Vejayan" userId="22566fc8-59b4-42d6-8cc3-3639560e358d" providerId="ADAL" clId="{2D3307FA-E616-4402-9343-6B2D2EFCE53B}" dt="2026-07-27T14:52:31.779" v="16541" actId="1076"/>
        <pc:sldMkLst>
          <pc:docMk/>
          <pc:sldMk cId="3568987885" sldId="368"/>
        </pc:sldMkLst>
        <pc:spChg chg="mod">
          <ac:chgData name="Vishnu Varma R Vejayan" userId="22566fc8-59b4-42d6-8cc3-3639560e358d" providerId="ADAL" clId="{2D3307FA-E616-4402-9343-6B2D2EFCE53B}" dt="2026-07-27T14:52:31.779" v="16541" actId="1076"/>
          <ac:spMkLst>
            <pc:docMk/>
            <pc:sldMk cId="3568987885" sldId="368"/>
            <ac:spMk id="2" creationId="{8D71BCAA-EA20-0D59-E729-BDC5C64BA117}"/>
          </ac:spMkLst>
        </pc:spChg>
        <pc:spChg chg="mod modVis">
          <ac:chgData name="Vishnu Varma R Vejayan" userId="22566fc8-59b4-42d6-8cc3-3639560e358d" providerId="ADAL" clId="{2D3307FA-E616-4402-9343-6B2D2EFCE53B}" dt="2026-07-08T14:37:41.629" v="10191" actId="26606"/>
          <ac:spMkLst>
            <pc:docMk/>
            <pc:sldMk cId="3568987885" sldId="368"/>
            <ac:spMk id="4" creationId="{5EF5AAA3-1828-B548-C4CE-5AAC909A41C2}"/>
          </ac:spMkLst>
        </pc:spChg>
        <pc:spChg chg="add mod">
          <ac:chgData name="Vishnu Varma R Vejayan" userId="22566fc8-59b4-42d6-8cc3-3639560e358d" providerId="ADAL" clId="{2D3307FA-E616-4402-9343-6B2D2EFCE53B}" dt="2026-07-27T14:52:31.779" v="16541" actId="1076"/>
          <ac:spMkLst>
            <pc:docMk/>
            <pc:sldMk cId="3568987885" sldId="368"/>
            <ac:spMk id="19" creationId="{0CDBD28A-BB56-1704-47C3-5DDAB495D903}"/>
          </ac:spMkLst>
        </pc:spChg>
        <pc:picChg chg="add">
          <ac:chgData name="Vishnu Varma R Vejayan" userId="22566fc8-59b4-42d6-8cc3-3639560e358d" providerId="ADAL" clId="{2D3307FA-E616-4402-9343-6B2D2EFCE53B}" dt="2026-07-08T14:37:41.629" v="10191" actId="26606"/>
          <ac:picMkLst>
            <pc:docMk/>
            <pc:sldMk cId="3568987885" sldId="368"/>
            <ac:picMk id="20" creationId="{68B79645-F7D9-703E-3A89-6C5AEE7E2600}"/>
          </ac:picMkLst>
        </pc:picChg>
      </pc:sldChg>
      <pc:sldChg chg="addSp delSp modSp new mod modClrScheme chgLayout">
        <pc:chgData name="Vishnu Varma R Vejayan" userId="22566fc8-59b4-42d6-8cc3-3639560e358d" providerId="ADAL" clId="{2D3307FA-E616-4402-9343-6B2D2EFCE53B}" dt="2026-07-08T14:50:18.068" v="10989" actId="26606"/>
        <pc:sldMkLst>
          <pc:docMk/>
          <pc:sldMk cId="694073018" sldId="369"/>
        </pc:sldMkLst>
        <pc:spChg chg="mod ord">
          <ac:chgData name="Vishnu Varma R Vejayan" userId="22566fc8-59b4-42d6-8cc3-3639560e358d" providerId="ADAL" clId="{2D3307FA-E616-4402-9343-6B2D2EFCE53B}" dt="2026-07-08T14:50:18.068" v="10989" actId="26606"/>
          <ac:spMkLst>
            <pc:docMk/>
            <pc:sldMk cId="694073018" sldId="369"/>
            <ac:spMk id="4" creationId="{1079EF49-D03E-7C9C-6CD2-28FA2DD6981B}"/>
          </ac:spMkLst>
        </pc:spChg>
        <pc:spChg chg="add mod ord">
          <ac:chgData name="Vishnu Varma R Vejayan" userId="22566fc8-59b4-42d6-8cc3-3639560e358d" providerId="ADAL" clId="{2D3307FA-E616-4402-9343-6B2D2EFCE53B}" dt="2026-07-08T14:50:18.068" v="10989" actId="26606"/>
          <ac:spMkLst>
            <pc:docMk/>
            <pc:sldMk cId="694073018" sldId="369"/>
            <ac:spMk id="9" creationId="{8739667A-9140-5110-A2E9-EC2FCE353F2F}"/>
          </ac:spMkLst>
        </pc:spChg>
        <pc:spChg chg="add del mod ord">
          <ac:chgData name="Vishnu Varma R Vejayan" userId="22566fc8-59b4-42d6-8cc3-3639560e358d" providerId="ADAL" clId="{2D3307FA-E616-4402-9343-6B2D2EFCE53B}" dt="2026-07-08T14:50:18.068" v="10989" actId="26606"/>
          <ac:spMkLst>
            <pc:docMk/>
            <pc:sldMk cId="694073018" sldId="369"/>
            <ac:spMk id="10" creationId="{E0569450-5485-51D3-726E-9D9AA929EBBB}"/>
          </ac:spMkLst>
        </pc:spChg>
        <pc:picChg chg="add mod ord">
          <ac:chgData name="Vishnu Varma R Vejayan" userId="22566fc8-59b4-42d6-8cc3-3639560e358d" providerId="ADAL" clId="{2D3307FA-E616-4402-9343-6B2D2EFCE53B}" dt="2026-07-08T14:50:18.068" v="10989" actId="26606"/>
          <ac:picMkLst>
            <pc:docMk/>
            <pc:sldMk cId="694073018" sldId="369"/>
            <ac:picMk id="14" creationId="{85E44BB7-0DEC-E131-3AFC-C7626215FBBC}"/>
          </ac:picMkLst>
        </pc:picChg>
      </pc:sldChg>
      <pc:sldChg chg="addSp delSp modSp new mod ord modClrScheme addAnim delAnim modAnim chgLayout">
        <pc:chgData name="Vishnu Varma R Vejayan" userId="22566fc8-59b4-42d6-8cc3-3639560e358d" providerId="ADAL" clId="{2D3307FA-E616-4402-9343-6B2D2EFCE53B}" dt="2026-07-13T12:55:31.939" v="13147" actId="1076"/>
        <pc:sldMkLst>
          <pc:docMk/>
          <pc:sldMk cId="4139003936" sldId="370"/>
        </pc:sldMkLst>
        <pc:spChg chg="mod ord">
          <ac:chgData name="Vishnu Varma R Vejayan" userId="22566fc8-59b4-42d6-8cc3-3639560e358d" providerId="ADAL" clId="{2D3307FA-E616-4402-9343-6B2D2EFCE53B}" dt="2026-07-08T14:53:26.801" v="10991" actId="700"/>
          <ac:spMkLst>
            <pc:docMk/>
            <pc:sldMk cId="4139003936" sldId="370"/>
            <ac:spMk id="4" creationId="{0131D0BF-B57C-D4C0-C8AC-88484CBB4C98}"/>
          </ac:spMkLst>
        </pc:spChg>
        <pc:spChg chg="add mod ord">
          <ac:chgData name="Vishnu Varma R Vejayan" userId="22566fc8-59b4-42d6-8cc3-3639560e358d" providerId="ADAL" clId="{2D3307FA-E616-4402-9343-6B2D2EFCE53B}" dt="2026-07-13T12:55:25.131" v="13145" actId="1076"/>
          <ac:spMkLst>
            <pc:docMk/>
            <pc:sldMk cId="4139003936" sldId="370"/>
            <ac:spMk id="5" creationId="{4611224F-14A2-E766-619A-FCA271DAF288}"/>
          </ac:spMkLst>
        </pc:spChg>
        <pc:spChg chg="add mod ord">
          <ac:chgData name="Vishnu Varma R Vejayan" userId="22566fc8-59b4-42d6-8cc3-3639560e358d" providerId="ADAL" clId="{2D3307FA-E616-4402-9343-6B2D2EFCE53B}" dt="2026-07-13T12:55:31.939" v="13147" actId="1076"/>
          <ac:spMkLst>
            <pc:docMk/>
            <pc:sldMk cId="4139003936" sldId="370"/>
            <ac:spMk id="6" creationId="{BDF7C507-B19F-FE92-85B6-FF1795B86B1D}"/>
          </ac:spMkLst>
        </pc:spChg>
        <pc:spChg chg="add mod">
          <ac:chgData name="Vishnu Varma R Vejayan" userId="22566fc8-59b4-42d6-8cc3-3639560e358d" providerId="ADAL" clId="{2D3307FA-E616-4402-9343-6B2D2EFCE53B}" dt="2026-07-08T14:58:23.141" v="11114" actId="207"/>
          <ac:spMkLst>
            <pc:docMk/>
            <pc:sldMk cId="4139003936" sldId="370"/>
            <ac:spMk id="10" creationId="{134F1D1F-21F0-4100-DBEF-A18FE8B1D4D0}"/>
          </ac:spMkLst>
        </pc:spChg>
        <pc:spChg chg="add mod">
          <ac:chgData name="Vishnu Varma R Vejayan" userId="22566fc8-59b4-42d6-8cc3-3639560e358d" providerId="ADAL" clId="{2D3307FA-E616-4402-9343-6B2D2EFCE53B}" dt="2026-07-08T15:02:33.682" v="11229" actId="1076"/>
          <ac:spMkLst>
            <pc:docMk/>
            <pc:sldMk cId="4139003936" sldId="370"/>
            <ac:spMk id="13" creationId="{AF082996-61F1-3E6E-34A8-F5C2E402AB62}"/>
          </ac:spMkLst>
        </pc:spChg>
        <pc:picChg chg="add mod">
          <ac:chgData name="Vishnu Varma R Vejayan" userId="22566fc8-59b4-42d6-8cc3-3639560e358d" providerId="ADAL" clId="{2D3307FA-E616-4402-9343-6B2D2EFCE53B}" dt="2026-07-08T14:58:13.263" v="11111" actId="1076"/>
          <ac:picMkLst>
            <pc:docMk/>
            <pc:sldMk cId="4139003936" sldId="370"/>
            <ac:picMk id="8" creationId="{AF57D9AE-0BD0-7348-C71E-EAA3C06CE814}"/>
          </ac:picMkLst>
        </pc:picChg>
        <pc:picChg chg="add mod">
          <ac:chgData name="Vishnu Varma R Vejayan" userId="22566fc8-59b4-42d6-8cc3-3639560e358d" providerId="ADAL" clId="{2D3307FA-E616-4402-9343-6B2D2EFCE53B}" dt="2026-07-08T15:02:29.935" v="11228" actId="1076"/>
          <ac:picMkLst>
            <pc:docMk/>
            <pc:sldMk cId="4139003936" sldId="370"/>
            <ac:picMk id="11" creationId="{1B573158-1458-1A84-5B4F-C64FED37BB60}"/>
          </ac:picMkLst>
        </pc:picChg>
      </pc:sldChg>
      <pc:sldChg chg="addSp delSp modSp new mod ord">
        <pc:chgData name="Vishnu Varma R Vejayan" userId="22566fc8-59b4-42d6-8cc3-3639560e358d" providerId="ADAL" clId="{2D3307FA-E616-4402-9343-6B2D2EFCE53B}" dt="2026-07-13T12:31:55.515" v="12119"/>
        <pc:sldMkLst>
          <pc:docMk/>
          <pc:sldMk cId="28268611" sldId="371"/>
        </pc:sldMkLst>
        <pc:spChg chg="mod">
          <ac:chgData name="Vishnu Varma R Vejayan" userId="22566fc8-59b4-42d6-8cc3-3639560e358d" providerId="ADAL" clId="{2D3307FA-E616-4402-9343-6B2D2EFCE53B}" dt="2026-07-08T14:59:35.464" v="11150" actId="1076"/>
          <ac:spMkLst>
            <pc:docMk/>
            <pc:sldMk cId="28268611" sldId="371"/>
            <ac:spMk id="2" creationId="{530BA008-7E47-B10E-D42D-17B903CE2662}"/>
          </ac:spMkLst>
        </pc:spChg>
        <pc:spChg chg="add mod">
          <ac:chgData name="Vishnu Varma R Vejayan" userId="22566fc8-59b4-42d6-8cc3-3639560e358d" providerId="ADAL" clId="{2D3307FA-E616-4402-9343-6B2D2EFCE53B}" dt="2026-07-08T14:59:52.031" v="11154" actId="1076"/>
          <ac:spMkLst>
            <pc:docMk/>
            <pc:sldMk cId="28268611" sldId="371"/>
            <ac:spMk id="7" creationId="{29C1052B-BDFF-8E4D-F68D-1DFB877E8834}"/>
          </ac:spMkLst>
        </pc:spChg>
        <pc:picChg chg="add mod">
          <ac:chgData name="Vishnu Varma R Vejayan" userId="22566fc8-59b4-42d6-8cc3-3639560e358d" providerId="ADAL" clId="{2D3307FA-E616-4402-9343-6B2D2EFCE53B}" dt="2026-07-08T14:59:43.136" v="11153" actId="1076"/>
          <ac:picMkLst>
            <pc:docMk/>
            <pc:sldMk cId="28268611" sldId="371"/>
            <ac:picMk id="8" creationId="{4739F1F6-F568-6698-8F48-23ABE77E3038}"/>
          </ac:picMkLst>
        </pc:picChg>
      </pc:sldChg>
      <pc:sldChg chg="addSp delSp modSp add mod ord addAnim delAnim modAnim">
        <pc:chgData name="Vishnu Varma R Vejayan" userId="22566fc8-59b4-42d6-8cc3-3639560e358d" providerId="ADAL" clId="{2D3307FA-E616-4402-9343-6B2D2EFCE53B}" dt="2026-07-13T14:28:04.074" v="13848" actId="14100"/>
        <pc:sldMkLst>
          <pc:docMk/>
          <pc:sldMk cId="2201210049" sldId="373"/>
        </pc:sldMkLst>
        <pc:spChg chg="mod">
          <ac:chgData name="Vishnu Varma R Vejayan" userId="22566fc8-59b4-42d6-8cc3-3639560e358d" providerId="ADAL" clId="{2D3307FA-E616-4402-9343-6B2D2EFCE53B}" dt="2026-07-13T13:58:14.671" v="13148" actId="14100"/>
          <ac:spMkLst>
            <pc:docMk/>
            <pc:sldMk cId="2201210049" sldId="373"/>
            <ac:spMk id="2" creationId="{8E880B0D-2BDA-E3E8-049F-77709AEFF4E1}"/>
          </ac:spMkLst>
        </pc:spChg>
        <pc:spChg chg="add mod">
          <ac:chgData name="Vishnu Varma R Vejayan" userId="22566fc8-59b4-42d6-8cc3-3639560e358d" providerId="ADAL" clId="{2D3307FA-E616-4402-9343-6B2D2EFCE53B}" dt="2026-07-13T14:06:57.801" v="13183" actId="1076"/>
          <ac:spMkLst>
            <pc:docMk/>
            <pc:sldMk cId="2201210049" sldId="373"/>
            <ac:spMk id="7" creationId="{F0C07F87-2A27-82B8-9E4D-49BF9A8584A2}"/>
          </ac:spMkLst>
        </pc:spChg>
        <pc:spChg chg="add mod">
          <ac:chgData name="Vishnu Varma R Vejayan" userId="22566fc8-59b4-42d6-8cc3-3639560e358d" providerId="ADAL" clId="{2D3307FA-E616-4402-9343-6B2D2EFCE53B}" dt="2026-07-13T14:12:50.565" v="13310" actId="14100"/>
          <ac:spMkLst>
            <pc:docMk/>
            <pc:sldMk cId="2201210049" sldId="373"/>
            <ac:spMk id="10" creationId="{F24B0F80-AFEF-3815-6027-28922902152D}"/>
          </ac:spMkLst>
        </pc:spChg>
        <pc:spChg chg="add mod">
          <ac:chgData name="Vishnu Varma R Vejayan" userId="22566fc8-59b4-42d6-8cc3-3639560e358d" providerId="ADAL" clId="{2D3307FA-E616-4402-9343-6B2D2EFCE53B}" dt="2026-07-13T14:28:04.074" v="13848" actId="14100"/>
          <ac:spMkLst>
            <pc:docMk/>
            <pc:sldMk cId="2201210049" sldId="373"/>
            <ac:spMk id="11" creationId="{9626DBA8-5EF8-50B1-C8DA-5A88B3EFC8B5}"/>
          </ac:spMkLst>
        </pc:spChg>
        <pc:picChg chg="add mod">
          <ac:chgData name="Vishnu Varma R Vejayan" userId="22566fc8-59b4-42d6-8cc3-3639560e358d" providerId="ADAL" clId="{2D3307FA-E616-4402-9343-6B2D2EFCE53B}" dt="2026-07-13T14:02:24.800" v="13163" actId="1076"/>
          <ac:picMkLst>
            <pc:docMk/>
            <pc:sldMk cId="2201210049" sldId="373"/>
            <ac:picMk id="6" creationId="{2EEA6CB0-95D7-A5AF-7830-07CAEF53AD26}"/>
          </ac:picMkLst>
        </pc:picChg>
        <pc:picChg chg="add mod">
          <ac:chgData name="Vishnu Varma R Vejayan" userId="22566fc8-59b4-42d6-8cc3-3639560e358d" providerId="ADAL" clId="{2D3307FA-E616-4402-9343-6B2D2EFCE53B}" dt="2026-07-13T14:09:54.371" v="13191" actId="1076"/>
          <ac:picMkLst>
            <pc:docMk/>
            <pc:sldMk cId="2201210049" sldId="373"/>
            <ac:picMk id="9" creationId="{951FC5FF-B949-5520-2E26-6DC836D4E9E7}"/>
          </ac:picMkLst>
        </pc:picChg>
      </pc:sldChg>
      <pc:sldChg chg="addSp delSp modSp add mod ord">
        <pc:chgData name="Vishnu Varma R Vejayan" userId="22566fc8-59b4-42d6-8cc3-3639560e358d" providerId="ADAL" clId="{2D3307FA-E616-4402-9343-6B2D2EFCE53B}" dt="2026-07-13T14:47:35.331" v="14509" actId="14100"/>
        <pc:sldMkLst>
          <pc:docMk/>
          <pc:sldMk cId="1517838494" sldId="374"/>
        </pc:sldMkLst>
        <pc:spChg chg="mod">
          <ac:chgData name="Vishnu Varma R Vejayan" userId="22566fc8-59b4-42d6-8cc3-3639560e358d" providerId="ADAL" clId="{2D3307FA-E616-4402-9343-6B2D2EFCE53B}" dt="2026-07-13T12:47:48.231" v="12717" actId="1076"/>
          <ac:spMkLst>
            <pc:docMk/>
            <pc:sldMk cId="1517838494" sldId="374"/>
            <ac:spMk id="2" creationId="{3126CEA5-19C0-334B-F035-7D3A200A3A64}"/>
          </ac:spMkLst>
        </pc:spChg>
        <pc:spChg chg="add mod">
          <ac:chgData name="Vishnu Varma R Vejayan" userId="22566fc8-59b4-42d6-8cc3-3639560e358d" providerId="ADAL" clId="{2D3307FA-E616-4402-9343-6B2D2EFCE53B}" dt="2026-07-13T14:47:26.208" v="14508" actId="1035"/>
          <ac:spMkLst>
            <pc:docMk/>
            <pc:sldMk cId="1517838494" sldId="374"/>
            <ac:spMk id="6" creationId="{64E8473D-5C93-8924-72A8-9FCB2E95A727}"/>
          </ac:spMkLst>
        </pc:spChg>
        <pc:spChg chg="add mod">
          <ac:chgData name="Vishnu Varma R Vejayan" userId="22566fc8-59b4-42d6-8cc3-3639560e358d" providerId="ADAL" clId="{2D3307FA-E616-4402-9343-6B2D2EFCE53B}" dt="2026-07-13T12:47:40.736" v="12716" actId="403"/>
          <ac:spMkLst>
            <pc:docMk/>
            <pc:sldMk cId="1517838494" sldId="374"/>
            <ac:spMk id="10" creationId="{17CF0C71-ED31-B2D3-DA25-C4C77E15780F}"/>
          </ac:spMkLst>
        </pc:spChg>
        <pc:picChg chg="add mod">
          <ac:chgData name="Vishnu Varma R Vejayan" userId="22566fc8-59b4-42d6-8cc3-3639560e358d" providerId="ADAL" clId="{2D3307FA-E616-4402-9343-6B2D2EFCE53B}" dt="2026-07-13T14:47:35.331" v="14509" actId="14100"/>
          <ac:picMkLst>
            <pc:docMk/>
            <pc:sldMk cId="1517838494" sldId="374"/>
            <ac:picMk id="4" creationId="{034898BC-F5C3-D022-3115-C130BA3D8DD1}"/>
          </ac:picMkLst>
        </pc:picChg>
      </pc:sldChg>
      <pc:sldChg chg="addSp delSp modSp add mod ord modClrScheme chgLayout">
        <pc:chgData name="Vishnu Varma R Vejayan" userId="22566fc8-59b4-42d6-8cc3-3639560e358d" providerId="ADAL" clId="{2D3307FA-E616-4402-9343-6B2D2EFCE53B}" dt="2026-07-13T14:31:32.464" v="13851" actId="1076"/>
        <pc:sldMkLst>
          <pc:docMk/>
          <pc:sldMk cId="985033757" sldId="375"/>
        </pc:sldMkLst>
        <pc:spChg chg="mod ord">
          <ac:chgData name="Vishnu Varma R Vejayan" userId="22566fc8-59b4-42d6-8cc3-3639560e358d" providerId="ADAL" clId="{2D3307FA-E616-4402-9343-6B2D2EFCE53B}" dt="2026-07-13T14:01:10.404" v="13160" actId="20577"/>
          <ac:spMkLst>
            <pc:docMk/>
            <pc:sldMk cId="985033757" sldId="375"/>
            <ac:spMk id="2" creationId="{0E3DA23B-1062-921C-44F0-B0D1F87D7AC3}"/>
          </ac:spMkLst>
        </pc:spChg>
        <pc:spChg chg="mod ord">
          <ac:chgData name="Vishnu Varma R Vejayan" userId="22566fc8-59b4-42d6-8cc3-3639560e358d" providerId="ADAL" clId="{2D3307FA-E616-4402-9343-6B2D2EFCE53B}" dt="2026-07-13T14:31:32.464" v="13851" actId="1076"/>
          <ac:spMkLst>
            <pc:docMk/>
            <pc:sldMk cId="985033757" sldId="375"/>
            <ac:spMk id="3" creationId="{01ADF8ED-8C29-0340-F670-C8B040C18363}"/>
          </ac:spMkLst>
        </pc:spChg>
        <pc:spChg chg="mod ord">
          <ac:chgData name="Vishnu Varma R Vejayan" userId="22566fc8-59b4-42d6-8cc3-3639560e358d" providerId="ADAL" clId="{2D3307FA-E616-4402-9343-6B2D2EFCE53B}" dt="2026-07-13T12:52:16.148" v="12822" actId="700"/>
          <ac:spMkLst>
            <pc:docMk/>
            <pc:sldMk cId="985033757" sldId="375"/>
            <ac:spMk id="4" creationId="{4137BE31-D006-B888-43E8-1B02E10C2B92}"/>
          </ac:spMkLst>
        </pc:spChg>
        <pc:spChg chg="mod">
          <ac:chgData name="Vishnu Varma R Vejayan" userId="22566fc8-59b4-42d6-8cc3-3639560e358d" providerId="ADAL" clId="{2D3307FA-E616-4402-9343-6B2D2EFCE53B}" dt="2026-07-13T12:51:53.364" v="12821" actId="20577"/>
          <ac:spMkLst>
            <pc:docMk/>
            <pc:sldMk cId="985033757" sldId="375"/>
            <ac:spMk id="7" creationId="{7B273053-CEF5-BFBC-2711-4BE4CEAC8D6C}"/>
          </ac:spMkLst>
        </pc:spChg>
        <pc:spChg chg="add mod ord">
          <ac:chgData name="Vishnu Varma R Vejayan" userId="22566fc8-59b4-42d6-8cc3-3639560e358d" providerId="ADAL" clId="{2D3307FA-E616-4402-9343-6B2D2EFCE53B}" dt="2026-07-13T12:52:16.148" v="12822" actId="700"/>
          <ac:spMkLst>
            <pc:docMk/>
            <pc:sldMk cId="985033757" sldId="375"/>
            <ac:spMk id="8" creationId="{11753D8A-DB4D-41D0-4139-3E7BCB1748F1}"/>
          </ac:spMkLst>
        </pc:spChg>
        <pc:picChg chg="add mod modCrop">
          <ac:chgData name="Vishnu Varma R Vejayan" userId="22566fc8-59b4-42d6-8cc3-3639560e358d" providerId="ADAL" clId="{2D3307FA-E616-4402-9343-6B2D2EFCE53B}" dt="2026-07-13T12:51:00.377" v="12726" actId="732"/>
          <ac:picMkLst>
            <pc:docMk/>
            <pc:sldMk cId="985033757" sldId="375"/>
            <ac:picMk id="6" creationId="{5DBA9C37-5272-BB0E-666F-59133609B90B}"/>
          </ac:picMkLst>
        </pc:picChg>
      </pc:sldChg>
      <pc:sldChg chg="addSp delSp modSp new mod modClrScheme chgLayout">
        <pc:chgData name="Vishnu Varma R Vejayan" userId="22566fc8-59b4-42d6-8cc3-3639560e358d" providerId="ADAL" clId="{2D3307FA-E616-4402-9343-6B2D2EFCE53B}" dt="2026-07-13T15:39:29.099" v="15386" actId="1076"/>
        <pc:sldMkLst>
          <pc:docMk/>
          <pc:sldMk cId="3696708664" sldId="377"/>
        </pc:sldMkLst>
        <pc:spChg chg="mod ord">
          <ac:chgData name="Vishnu Varma R Vejayan" userId="22566fc8-59b4-42d6-8cc3-3639560e358d" providerId="ADAL" clId="{2D3307FA-E616-4402-9343-6B2D2EFCE53B}" dt="2026-07-13T15:16:30.400" v="14519" actId="26606"/>
          <ac:spMkLst>
            <pc:docMk/>
            <pc:sldMk cId="3696708664" sldId="377"/>
            <ac:spMk id="4" creationId="{6B3FA5FC-D42B-6161-2781-9296484A84B4}"/>
          </ac:spMkLst>
        </pc:spChg>
        <pc:spChg chg="add mod">
          <ac:chgData name="Vishnu Varma R Vejayan" userId="22566fc8-59b4-42d6-8cc3-3639560e358d" providerId="ADAL" clId="{2D3307FA-E616-4402-9343-6B2D2EFCE53B}" dt="2026-07-13T15:39:29.099" v="15386" actId="1076"/>
          <ac:spMkLst>
            <pc:docMk/>
            <pc:sldMk cId="3696708664" sldId="377"/>
            <ac:spMk id="6" creationId="{A280D49B-218B-14CE-1BE6-44410CBAF487}"/>
          </ac:spMkLst>
        </pc:spChg>
        <pc:spChg chg="add mod">
          <ac:chgData name="Vishnu Varma R Vejayan" userId="22566fc8-59b4-42d6-8cc3-3639560e358d" providerId="ADAL" clId="{2D3307FA-E616-4402-9343-6B2D2EFCE53B}" dt="2026-07-13T15:21:35.113" v="14973" actId="1076"/>
          <ac:spMkLst>
            <pc:docMk/>
            <pc:sldMk cId="3696708664" sldId="377"/>
            <ac:spMk id="10" creationId="{1C147501-21E9-A1F3-C29F-B66EC3D4C81A}"/>
          </ac:spMkLst>
        </pc:spChg>
        <pc:spChg chg="add mod">
          <ac:chgData name="Vishnu Varma R Vejayan" userId="22566fc8-59b4-42d6-8cc3-3639560e358d" providerId="ADAL" clId="{2D3307FA-E616-4402-9343-6B2D2EFCE53B}" dt="2026-07-13T15:22:17.391" v="15029" actId="27636"/>
          <ac:spMkLst>
            <pc:docMk/>
            <pc:sldMk cId="3696708664" sldId="377"/>
            <ac:spMk id="12" creationId="{DBB4A01D-0727-EF32-E361-4694DBD92F87}"/>
          </ac:spMkLst>
        </pc:spChg>
        <pc:picChg chg="add mod">
          <ac:chgData name="Vishnu Varma R Vejayan" userId="22566fc8-59b4-42d6-8cc3-3639560e358d" providerId="ADAL" clId="{2D3307FA-E616-4402-9343-6B2D2EFCE53B}" dt="2026-07-13T15:39:26.528" v="15385" actId="1076"/>
          <ac:picMkLst>
            <pc:docMk/>
            <pc:sldMk cId="3696708664" sldId="377"/>
            <ac:picMk id="5" creationId="{587381ED-5DCF-1A91-0271-50DC74040BE1}"/>
          </ac:picMkLst>
        </pc:picChg>
      </pc:sldChg>
      <pc:sldChg chg="addSp modSp new mod">
        <pc:chgData name="Vishnu Varma R Vejayan" userId="22566fc8-59b4-42d6-8cc3-3639560e358d" providerId="ADAL" clId="{2D3307FA-E616-4402-9343-6B2D2EFCE53B}" dt="2026-07-13T15:46:07.043" v="15627" actId="20577"/>
        <pc:sldMkLst>
          <pc:docMk/>
          <pc:sldMk cId="2901379318" sldId="378"/>
        </pc:sldMkLst>
        <pc:spChg chg="mod">
          <ac:chgData name="Vishnu Varma R Vejayan" userId="22566fc8-59b4-42d6-8cc3-3639560e358d" providerId="ADAL" clId="{2D3307FA-E616-4402-9343-6B2D2EFCE53B}" dt="2026-07-13T15:39:19.254" v="15384" actId="20577"/>
          <ac:spMkLst>
            <pc:docMk/>
            <pc:sldMk cId="2901379318" sldId="378"/>
            <ac:spMk id="2" creationId="{D1A14AC1-B3FE-CEC9-A6BB-0171820A5849}"/>
          </ac:spMkLst>
        </pc:spChg>
        <pc:spChg chg="mod">
          <ac:chgData name="Vishnu Varma R Vejayan" userId="22566fc8-59b4-42d6-8cc3-3639560e358d" providerId="ADAL" clId="{2D3307FA-E616-4402-9343-6B2D2EFCE53B}" dt="2026-07-13T15:40:40.161" v="15490" actId="20577"/>
          <ac:spMkLst>
            <pc:docMk/>
            <pc:sldMk cId="2901379318" sldId="378"/>
            <ac:spMk id="3" creationId="{6B5B16CA-0A6C-1962-2081-2AB6C25F05A5}"/>
          </ac:spMkLst>
        </pc:spChg>
        <pc:spChg chg="add mod">
          <ac:chgData name="Vishnu Varma R Vejayan" userId="22566fc8-59b4-42d6-8cc3-3639560e358d" providerId="ADAL" clId="{2D3307FA-E616-4402-9343-6B2D2EFCE53B}" dt="2026-07-13T15:46:07.043" v="15627" actId="20577"/>
          <ac:spMkLst>
            <pc:docMk/>
            <pc:sldMk cId="2901379318" sldId="378"/>
            <ac:spMk id="7" creationId="{04398137-9C50-2CFD-ED81-D89DB71D4E49}"/>
          </ac:spMkLst>
        </pc:spChg>
        <pc:picChg chg="add mod">
          <ac:chgData name="Vishnu Varma R Vejayan" userId="22566fc8-59b4-42d6-8cc3-3639560e358d" providerId="ADAL" clId="{2D3307FA-E616-4402-9343-6B2D2EFCE53B}" dt="2026-07-13T15:38:00.264" v="15364" actId="1076"/>
          <ac:picMkLst>
            <pc:docMk/>
            <pc:sldMk cId="2901379318" sldId="378"/>
            <ac:picMk id="6" creationId="{C084F3CA-80FE-AA6C-3830-A4957A3EAB7A}"/>
          </ac:picMkLst>
        </pc:picChg>
      </pc:sldChg>
      <pc:sldChg chg="modSp add mod">
        <pc:chgData name="Vishnu Varma R Vejayan" userId="22566fc8-59b4-42d6-8cc3-3639560e358d" providerId="ADAL" clId="{2D3307FA-E616-4402-9343-6B2D2EFCE53B}" dt="2026-07-28T10:09:53.883" v="16666" actId="20577"/>
        <pc:sldMkLst>
          <pc:docMk/>
          <pc:sldMk cId="988700624" sldId="427"/>
        </pc:sldMkLst>
        <pc:spChg chg="mod">
          <ac:chgData name="Vishnu Varma R Vejayan" userId="22566fc8-59b4-42d6-8cc3-3639560e358d" providerId="ADAL" clId="{2D3307FA-E616-4402-9343-6B2D2EFCE53B}" dt="2026-07-20T15:00:02.854" v="15634" actId="20577"/>
          <ac:spMkLst>
            <pc:docMk/>
            <pc:sldMk cId="988700624" sldId="427"/>
            <ac:spMk id="2" creationId="{0A72D018-0CBD-2D12-FD75-AF366E3F20CF}"/>
          </ac:spMkLst>
        </pc:spChg>
        <pc:spChg chg="mod">
          <ac:chgData name="Vishnu Varma R Vejayan" userId="22566fc8-59b4-42d6-8cc3-3639560e358d" providerId="ADAL" clId="{2D3307FA-E616-4402-9343-6B2D2EFCE53B}" dt="2026-07-28T10:09:53.883" v="16666" actId="20577"/>
          <ac:spMkLst>
            <pc:docMk/>
            <pc:sldMk cId="988700624" sldId="427"/>
            <ac:spMk id="3" creationId="{D297F4FE-4C0E-D7C3-919A-BDC44B3204A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4F8C74-12A9-4903-BBEF-4AA072B6D9B1}"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5B36D4A9-831F-44B0-A8F9-E7E4E33381B5}">
      <dgm:prSet/>
      <dgm:spPr/>
      <dgm:t>
        <a:bodyPr/>
        <a:lstStyle/>
        <a:p>
          <a:r>
            <a:rPr lang="en-GB" b="0" dirty="0"/>
            <a:t>Day 1 : Nuclear Astrophysics Processes</a:t>
          </a:r>
          <a:endParaRPr lang="en-US" dirty="0"/>
        </a:p>
      </dgm:t>
    </dgm:pt>
    <dgm:pt modelId="{FA3881DB-9400-4616-BBE5-F90FFAF5BD7B}" type="parTrans" cxnId="{E6C4A6C9-84FB-4106-A05E-F644DA6746CB}">
      <dgm:prSet/>
      <dgm:spPr/>
      <dgm:t>
        <a:bodyPr/>
        <a:lstStyle/>
        <a:p>
          <a:endParaRPr lang="en-US"/>
        </a:p>
      </dgm:t>
    </dgm:pt>
    <dgm:pt modelId="{CFA5B6E1-CF2D-40F2-B492-2E5000EF2211}" type="sibTrans" cxnId="{E6C4A6C9-84FB-4106-A05E-F644DA6746CB}">
      <dgm:prSet/>
      <dgm:spPr/>
      <dgm:t>
        <a:bodyPr/>
        <a:lstStyle/>
        <a:p>
          <a:endParaRPr lang="en-US"/>
        </a:p>
      </dgm:t>
    </dgm:pt>
    <dgm:pt modelId="{0266DBC7-BAB9-4EED-9B99-F5EF17007935}">
      <dgm:prSet/>
      <dgm:spPr/>
      <dgm:t>
        <a:bodyPr/>
        <a:lstStyle/>
        <a:p>
          <a:r>
            <a:rPr lang="en-GB" b="0" dirty="0"/>
            <a:t>Day 2 : Observation of Nucleosynthesis</a:t>
          </a:r>
          <a:endParaRPr lang="en-US" dirty="0"/>
        </a:p>
      </dgm:t>
    </dgm:pt>
    <dgm:pt modelId="{6E369A5C-A19D-4898-A227-460126616A7D}" type="parTrans" cxnId="{D7FDCA10-B366-4DFE-8F45-1A44B7F36216}">
      <dgm:prSet/>
      <dgm:spPr/>
      <dgm:t>
        <a:bodyPr/>
        <a:lstStyle/>
        <a:p>
          <a:endParaRPr lang="en-US"/>
        </a:p>
      </dgm:t>
    </dgm:pt>
    <dgm:pt modelId="{D1868417-9DF1-4694-B7B1-A2212694F7F0}" type="sibTrans" cxnId="{D7FDCA10-B366-4DFE-8F45-1A44B7F36216}">
      <dgm:prSet/>
      <dgm:spPr/>
      <dgm:t>
        <a:bodyPr/>
        <a:lstStyle/>
        <a:p>
          <a:endParaRPr lang="en-US"/>
        </a:p>
      </dgm:t>
    </dgm:pt>
    <dgm:pt modelId="{B0E8DF4D-1834-4E07-A97B-93634B6A530A}">
      <dgm:prSet/>
      <dgm:spPr/>
      <dgm:t>
        <a:bodyPr/>
        <a:lstStyle/>
        <a:p>
          <a:r>
            <a:rPr lang="en-GB" b="0"/>
            <a:t>Day 3: Modelling in nuclear astrophysics</a:t>
          </a:r>
          <a:endParaRPr lang="en-US"/>
        </a:p>
      </dgm:t>
    </dgm:pt>
    <dgm:pt modelId="{A3B28451-F3A6-4370-98AE-8E48D43103CF}" type="parTrans" cxnId="{31C3AC0B-1654-48EF-A1DE-AEE88D163472}">
      <dgm:prSet/>
      <dgm:spPr/>
      <dgm:t>
        <a:bodyPr/>
        <a:lstStyle/>
        <a:p>
          <a:endParaRPr lang="en-US"/>
        </a:p>
      </dgm:t>
    </dgm:pt>
    <dgm:pt modelId="{8967D544-0F26-40B1-9C04-B12008AE3B88}" type="sibTrans" cxnId="{31C3AC0B-1654-48EF-A1DE-AEE88D163472}">
      <dgm:prSet/>
      <dgm:spPr/>
      <dgm:t>
        <a:bodyPr/>
        <a:lstStyle/>
        <a:p>
          <a:endParaRPr lang="en-US"/>
        </a:p>
      </dgm:t>
    </dgm:pt>
    <dgm:pt modelId="{B63BFF11-5824-4E62-913A-4604557315AC}">
      <dgm:prSet/>
      <dgm:spPr/>
      <dgm:t>
        <a:bodyPr/>
        <a:lstStyle/>
        <a:p>
          <a:r>
            <a:rPr lang="en-US" dirty="0"/>
            <a:t>Philosophy of doing Astrophysics</a:t>
          </a:r>
        </a:p>
      </dgm:t>
    </dgm:pt>
    <dgm:pt modelId="{566C7966-4311-4F37-A318-1EAD3DAAA8D2}" type="parTrans" cxnId="{DABD765B-137F-4B69-815B-E38D8061E43D}">
      <dgm:prSet/>
      <dgm:spPr/>
      <dgm:t>
        <a:bodyPr/>
        <a:lstStyle/>
        <a:p>
          <a:endParaRPr lang="en-GB"/>
        </a:p>
      </dgm:t>
    </dgm:pt>
    <dgm:pt modelId="{87A85308-1234-4A0D-A008-46F55123867D}" type="sibTrans" cxnId="{DABD765B-137F-4B69-815B-E38D8061E43D}">
      <dgm:prSet/>
      <dgm:spPr/>
      <dgm:t>
        <a:bodyPr/>
        <a:lstStyle/>
        <a:p>
          <a:endParaRPr lang="en-GB"/>
        </a:p>
      </dgm:t>
    </dgm:pt>
    <dgm:pt modelId="{FF08464C-ED0F-4B88-81A3-920724476C7E}">
      <dgm:prSet/>
      <dgm:spPr/>
      <dgm:t>
        <a:bodyPr/>
        <a:lstStyle/>
        <a:p>
          <a:r>
            <a:rPr lang="en-US"/>
            <a:t>Solar and Stellar Spectroscopy</a:t>
          </a:r>
          <a:endParaRPr lang="en-US" dirty="0"/>
        </a:p>
      </dgm:t>
    </dgm:pt>
    <dgm:pt modelId="{0BD1E7E4-7003-450F-8A7E-6F2936070D55}" type="parTrans" cxnId="{0DCFF8D4-0675-4A8A-B72A-964133B5DAFD}">
      <dgm:prSet/>
      <dgm:spPr/>
      <dgm:t>
        <a:bodyPr/>
        <a:lstStyle/>
        <a:p>
          <a:endParaRPr lang="en-GB"/>
        </a:p>
      </dgm:t>
    </dgm:pt>
    <dgm:pt modelId="{7F11CCEA-33E7-4A95-A9D5-96D73A3C92AB}" type="sibTrans" cxnId="{0DCFF8D4-0675-4A8A-B72A-964133B5DAFD}">
      <dgm:prSet/>
      <dgm:spPr/>
      <dgm:t>
        <a:bodyPr/>
        <a:lstStyle/>
        <a:p>
          <a:endParaRPr lang="en-GB"/>
        </a:p>
      </dgm:t>
    </dgm:pt>
    <dgm:pt modelId="{ADFE48CD-9E55-442D-B79D-81606DB1C851}">
      <dgm:prSet/>
      <dgm:spPr/>
      <dgm:t>
        <a:bodyPr/>
        <a:lstStyle/>
        <a:p>
          <a:r>
            <a:rPr lang="en-US" dirty="0"/>
            <a:t>Abundance measurements in transients</a:t>
          </a:r>
        </a:p>
      </dgm:t>
    </dgm:pt>
    <dgm:pt modelId="{5B58DBF0-0398-4432-B78D-2C81EA75CE09}" type="parTrans" cxnId="{E4330CE7-F0D7-4A12-A59C-93004C1C5F05}">
      <dgm:prSet/>
      <dgm:spPr/>
      <dgm:t>
        <a:bodyPr/>
        <a:lstStyle/>
        <a:p>
          <a:endParaRPr lang="en-GB"/>
        </a:p>
      </dgm:t>
    </dgm:pt>
    <dgm:pt modelId="{37352714-7E20-4399-AA69-F8EDC09379E8}" type="sibTrans" cxnId="{E4330CE7-F0D7-4A12-A59C-93004C1C5F05}">
      <dgm:prSet/>
      <dgm:spPr/>
      <dgm:t>
        <a:bodyPr/>
        <a:lstStyle/>
        <a:p>
          <a:endParaRPr lang="en-GB"/>
        </a:p>
      </dgm:t>
    </dgm:pt>
    <dgm:pt modelId="{4F09D165-250F-4EFF-9D80-A70A8E5301B0}">
      <dgm:prSet/>
      <dgm:spPr/>
      <dgm:t>
        <a:bodyPr/>
        <a:lstStyle/>
        <a:p>
          <a:r>
            <a:rPr lang="en-US"/>
            <a:t>Pre-solar grains</a:t>
          </a:r>
          <a:endParaRPr lang="en-US" dirty="0"/>
        </a:p>
      </dgm:t>
    </dgm:pt>
    <dgm:pt modelId="{2A90CBDA-F50A-4412-AC0C-77C5869A612A}" type="parTrans" cxnId="{5F58EA2B-73E6-4A1E-BA49-13FFCB63CFF7}">
      <dgm:prSet/>
      <dgm:spPr/>
      <dgm:t>
        <a:bodyPr/>
        <a:lstStyle/>
        <a:p>
          <a:endParaRPr lang="en-GB"/>
        </a:p>
      </dgm:t>
    </dgm:pt>
    <dgm:pt modelId="{500CB5D2-D812-4220-8493-A5FFF7D65340}" type="sibTrans" cxnId="{5F58EA2B-73E6-4A1E-BA49-13FFCB63CFF7}">
      <dgm:prSet/>
      <dgm:spPr/>
      <dgm:t>
        <a:bodyPr/>
        <a:lstStyle/>
        <a:p>
          <a:endParaRPr lang="en-GB"/>
        </a:p>
      </dgm:t>
    </dgm:pt>
    <dgm:pt modelId="{C65E7916-499A-4349-8025-53ECCA46593B}">
      <dgm:prSet/>
      <dgm:spPr/>
      <dgm:t>
        <a:bodyPr/>
        <a:lstStyle/>
        <a:p>
          <a:r>
            <a:rPr lang="en-US"/>
            <a:t>Galactic abundance measurements</a:t>
          </a:r>
          <a:endParaRPr lang="en-US" dirty="0"/>
        </a:p>
      </dgm:t>
    </dgm:pt>
    <dgm:pt modelId="{8197FE4D-6263-4E55-B755-4B749F451EB9}" type="parTrans" cxnId="{4F352E0B-954F-4D8E-9F2A-4F8634F20B83}">
      <dgm:prSet/>
      <dgm:spPr/>
      <dgm:t>
        <a:bodyPr/>
        <a:lstStyle/>
        <a:p>
          <a:endParaRPr lang="en-GB"/>
        </a:p>
      </dgm:t>
    </dgm:pt>
    <dgm:pt modelId="{B5E60AB6-CBD6-4BC8-ACB9-D16E614895AA}" type="sibTrans" cxnId="{4F352E0B-954F-4D8E-9F2A-4F8634F20B83}">
      <dgm:prSet/>
      <dgm:spPr/>
      <dgm:t>
        <a:bodyPr/>
        <a:lstStyle/>
        <a:p>
          <a:endParaRPr lang="en-GB"/>
        </a:p>
      </dgm:t>
    </dgm:pt>
    <dgm:pt modelId="{4FC21B2A-B1B4-4D90-8FDF-F60CBA8D22E6}" type="pres">
      <dgm:prSet presAssocID="{D74F8C74-12A9-4903-BBEF-4AA072B6D9B1}" presName="linear" presStyleCnt="0">
        <dgm:presLayoutVars>
          <dgm:animLvl val="lvl"/>
          <dgm:resizeHandles val="exact"/>
        </dgm:presLayoutVars>
      </dgm:prSet>
      <dgm:spPr/>
    </dgm:pt>
    <dgm:pt modelId="{D92BA926-3C36-4602-B20B-CE65FFA86621}" type="pres">
      <dgm:prSet presAssocID="{5B36D4A9-831F-44B0-A8F9-E7E4E33381B5}" presName="parentText" presStyleLbl="node1" presStyleIdx="0" presStyleCnt="3">
        <dgm:presLayoutVars>
          <dgm:chMax val="0"/>
          <dgm:bulletEnabled val="1"/>
        </dgm:presLayoutVars>
      </dgm:prSet>
      <dgm:spPr/>
    </dgm:pt>
    <dgm:pt modelId="{6E1F5876-7CF2-4263-BE76-C5F4F3AC6591}" type="pres">
      <dgm:prSet presAssocID="{CFA5B6E1-CF2D-40F2-B492-2E5000EF2211}" presName="spacer" presStyleCnt="0"/>
      <dgm:spPr/>
    </dgm:pt>
    <dgm:pt modelId="{E7549F67-2A57-420A-82E5-51D9CE0C8F05}" type="pres">
      <dgm:prSet presAssocID="{0266DBC7-BAB9-4EED-9B99-F5EF17007935}" presName="parentText" presStyleLbl="node1" presStyleIdx="1" presStyleCnt="3">
        <dgm:presLayoutVars>
          <dgm:chMax val="0"/>
          <dgm:bulletEnabled val="1"/>
        </dgm:presLayoutVars>
      </dgm:prSet>
      <dgm:spPr/>
    </dgm:pt>
    <dgm:pt modelId="{DC338CD7-F71D-4DA3-B4FE-3B13C2D685FB}" type="pres">
      <dgm:prSet presAssocID="{0266DBC7-BAB9-4EED-9B99-F5EF17007935}" presName="childText" presStyleLbl="revTx" presStyleIdx="0" presStyleCnt="1">
        <dgm:presLayoutVars>
          <dgm:bulletEnabled val="1"/>
        </dgm:presLayoutVars>
      </dgm:prSet>
      <dgm:spPr/>
    </dgm:pt>
    <dgm:pt modelId="{33872A02-098A-49A1-87A2-8E55967801A3}" type="pres">
      <dgm:prSet presAssocID="{B0E8DF4D-1834-4E07-A97B-93634B6A530A}" presName="parentText" presStyleLbl="node1" presStyleIdx="2" presStyleCnt="3">
        <dgm:presLayoutVars>
          <dgm:chMax val="0"/>
          <dgm:bulletEnabled val="1"/>
        </dgm:presLayoutVars>
      </dgm:prSet>
      <dgm:spPr/>
    </dgm:pt>
  </dgm:ptLst>
  <dgm:cxnLst>
    <dgm:cxn modelId="{06133700-1148-4C27-AA9E-ED0E107CAD67}" type="presOf" srcId="{FF08464C-ED0F-4B88-81A3-920724476C7E}" destId="{DC338CD7-F71D-4DA3-B4FE-3B13C2D685FB}" srcOrd="0" destOrd="1" presId="urn:microsoft.com/office/officeart/2005/8/layout/vList2"/>
    <dgm:cxn modelId="{4F352E0B-954F-4D8E-9F2A-4F8634F20B83}" srcId="{0266DBC7-BAB9-4EED-9B99-F5EF17007935}" destId="{C65E7916-499A-4349-8025-53ECCA46593B}" srcOrd="3" destOrd="0" parTransId="{8197FE4D-6263-4E55-B755-4B749F451EB9}" sibTransId="{B5E60AB6-CBD6-4BC8-ACB9-D16E614895AA}"/>
    <dgm:cxn modelId="{31C3AC0B-1654-48EF-A1DE-AEE88D163472}" srcId="{D74F8C74-12A9-4903-BBEF-4AA072B6D9B1}" destId="{B0E8DF4D-1834-4E07-A97B-93634B6A530A}" srcOrd="2" destOrd="0" parTransId="{A3B28451-F3A6-4370-98AE-8E48D43103CF}" sibTransId="{8967D544-0F26-40B1-9C04-B12008AE3B88}"/>
    <dgm:cxn modelId="{D7FDCA10-B366-4DFE-8F45-1A44B7F36216}" srcId="{D74F8C74-12A9-4903-BBEF-4AA072B6D9B1}" destId="{0266DBC7-BAB9-4EED-9B99-F5EF17007935}" srcOrd="1" destOrd="0" parTransId="{6E369A5C-A19D-4898-A227-460126616A7D}" sibTransId="{D1868417-9DF1-4694-B7B1-A2212694F7F0}"/>
    <dgm:cxn modelId="{5F58EA2B-73E6-4A1E-BA49-13FFCB63CFF7}" srcId="{0266DBC7-BAB9-4EED-9B99-F5EF17007935}" destId="{4F09D165-250F-4EFF-9D80-A70A8E5301B0}" srcOrd="4" destOrd="0" parTransId="{2A90CBDA-F50A-4412-AC0C-77C5869A612A}" sibTransId="{500CB5D2-D812-4220-8493-A5FFF7D65340}"/>
    <dgm:cxn modelId="{37C22F2C-200F-442F-BB28-B69FCCECB2AE}" type="presOf" srcId="{C65E7916-499A-4349-8025-53ECCA46593B}" destId="{DC338CD7-F71D-4DA3-B4FE-3B13C2D685FB}" srcOrd="0" destOrd="3" presId="urn:microsoft.com/office/officeart/2005/8/layout/vList2"/>
    <dgm:cxn modelId="{DABD765B-137F-4B69-815B-E38D8061E43D}" srcId="{0266DBC7-BAB9-4EED-9B99-F5EF17007935}" destId="{B63BFF11-5824-4E62-913A-4604557315AC}" srcOrd="0" destOrd="0" parTransId="{566C7966-4311-4F37-A318-1EAD3DAAA8D2}" sibTransId="{87A85308-1234-4A0D-A008-46F55123867D}"/>
    <dgm:cxn modelId="{8420605F-DDE2-4469-B69F-54912015BC8C}" type="presOf" srcId="{D74F8C74-12A9-4903-BBEF-4AA072B6D9B1}" destId="{4FC21B2A-B1B4-4D90-8FDF-F60CBA8D22E6}" srcOrd="0" destOrd="0" presId="urn:microsoft.com/office/officeart/2005/8/layout/vList2"/>
    <dgm:cxn modelId="{6F13ED6F-4C62-4FCA-8272-1F05EA50736B}" type="presOf" srcId="{0266DBC7-BAB9-4EED-9B99-F5EF17007935}" destId="{E7549F67-2A57-420A-82E5-51D9CE0C8F05}" srcOrd="0" destOrd="0" presId="urn:microsoft.com/office/officeart/2005/8/layout/vList2"/>
    <dgm:cxn modelId="{594FA889-EF07-433F-BEF1-A5181E9C840D}" type="presOf" srcId="{B63BFF11-5824-4E62-913A-4604557315AC}" destId="{DC338CD7-F71D-4DA3-B4FE-3B13C2D685FB}" srcOrd="0" destOrd="0" presId="urn:microsoft.com/office/officeart/2005/8/layout/vList2"/>
    <dgm:cxn modelId="{DE6BC49B-ABB7-4287-850B-FEB8F0DEA474}" type="presOf" srcId="{4F09D165-250F-4EFF-9D80-A70A8E5301B0}" destId="{DC338CD7-F71D-4DA3-B4FE-3B13C2D685FB}" srcOrd="0" destOrd="4" presId="urn:microsoft.com/office/officeart/2005/8/layout/vList2"/>
    <dgm:cxn modelId="{E6C4A6C9-84FB-4106-A05E-F644DA6746CB}" srcId="{D74F8C74-12A9-4903-BBEF-4AA072B6D9B1}" destId="{5B36D4A9-831F-44B0-A8F9-E7E4E33381B5}" srcOrd="0" destOrd="0" parTransId="{FA3881DB-9400-4616-BBE5-F90FFAF5BD7B}" sibTransId="{CFA5B6E1-CF2D-40F2-B492-2E5000EF2211}"/>
    <dgm:cxn modelId="{7FC910CE-6506-451F-B71B-AAD16F78EF2A}" type="presOf" srcId="{ADFE48CD-9E55-442D-B79D-81606DB1C851}" destId="{DC338CD7-F71D-4DA3-B4FE-3B13C2D685FB}" srcOrd="0" destOrd="2" presId="urn:microsoft.com/office/officeart/2005/8/layout/vList2"/>
    <dgm:cxn modelId="{0DCFF8D4-0675-4A8A-B72A-964133B5DAFD}" srcId="{0266DBC7-BAB9-4EED-9B99-F5EF17007935}" destId="{FF08464C-ED0F-4B88-81A3-920724476C7E}" srcOrd="1" destOrd="0" parTransId="{0BD1E7E4-7003-450F-8A7E-6F2936070D55}" sibTransId="{7F11CCEA-33E7-4A95-A9D5-96D73A3C92AB}"/>
    <dgm:cxn modelId="{E4330CE7-F0D7-4A12-A59C-93004C1C5F05}" srcId="{0266DBC7-BAB9-4EED-9B99-F5EF17007935}" destId="{ADFE48CD-9E55-442D-B79D-81606DB1C851}" srcOrd="2" destOrd="0" parTransId="{5B58DBF0-0398-4432-B78D-2C81EA75CE09}" sibTransId="{37352714-7E20-4399-AA69-F8EDC09379E8}"/>
    <dgm:cxn modelId="{59B8D2E7-89B0-4AA8-A3CF-2DB857E920C2}" type="presOf" srcId="{B0E8DF4D-1834-4E07-A97B-93634B6A530A}" destId="{33872A02-098A-49A1-87A2-8E55967801A3}" srcOrd="0" destOrd="0" presId="urn:microsoft.com/office/officeart/2005/8/layout/vList2"/>
    <dgm:cxn modelId="{7257D2FC-B790-48FD-91F1-52817FDB8F83}" type="presOf" srcId="{5B36D4A9-831F-44B0-A8F9-E7E4E33381B5}" destId="{D92BA926-3C36-4602-B20B-CE65FFA86621}" srcOrd="0" destOrd="0" presId="urn:microsoft.com/office/officeart/2005/8/layout/vList2"/>
    <dgm:cxn modelId="{B6BD97B7-89EC-4153-942C-A5995772966F}" type="presParOf" srcId="{4FC21B2A-B1B4-4D90-8FDF-F60CBA8D22E6}" destId="{D92BA926-3C36-4602-B20B-CE65FFA86621}" srcOrd="0" destOrd="0" presId="urn:microsoft.com/office/officeart/2005/8/layout/vList2"/>
    <dgm:cxn modelId="{AD29B20D-D51C-463D-AFFB-D59C2E7643A2}" type="presParOf" srcId="{4FC21B2A-B1B4-4D90-8FDF-F60CBA8D22E6}" destId="{6E1F5876-7CF2-4263-BE76-C5F4F3AC6591}" srcOrd="1" destOrd="0" presId="urn:microsoft.com/office/officeart/2005/8/layout/vList2"/>
    <dgm:cxn modelId="{E66E7036-B7E1-4DAE-9D12-8CECBF6487F4}" type="presParOf" srcId="{4FC21B2A-B1B4-4D90-8FDF-F60CBA8D22E6}" destId="{E7549F67-2A57-420A-82E5-51D9CE0C8F05}" srcOrd="2" destOrd="0" presId="urn:microsoft.com/office/officeart/2005/8/layout/vList2"/>
    <dgm:cxn modelId="{96BE0DD4-D79A-43ED-B2EA-489E569E8047}" type="presParOf" srcId="{4FC21B2A-B1B4-4D90-8FDF-F60CBA8D22E6}" destId="{DC338CD7-F71D-4DA3-B4FE-3B13C2D685FB}" srcOrd="3" destOrd="0" presId="urn:microsoft.com/office/officeart/2005/8/layout/vList2"/>
    <dgm:cxn modelId="{3BEF38FA-A72A-4420-A17C-8C26D8F66736}" type="presParOf" srcId="{4FC21B2A-B1B4-4D90-8FDF-F60CBA8D22E6}" destId="{33872A02-098A-49A1-87A2-8E55967801A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BA926-3C36-4602-B20B-CE65FFA86621}">
      <dsp:nvSpPr>
        <dsp:cNvPr id="0" name=""/>
        <dsp:cNvSpPr/>
      </dsp:nvSpPr>
      <dsp:spPr>
        <a:xfrm>
          <a:off x="0" y="12801"/>
          <a:ext cx="7863840" cy="7675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0" kern="1200" dirty="0"/>
            <a:t>Day 1 : Nuclear Astrophysics Processes</a:t>
          </a:r>
          <a:endParaRPr lang="en-US" sz="3200" kern="1200" dirty="0"/>
        </a:p>
      </dsp:txBody>
      <dsp:txXfrm>
        <a:off x="37467" y="50268"/>
        <a:ext cx="7788906" cy="692586"/>
      </dsp:txXfrm>
    </dsp:sp>
    <dsp:sp modelId="{E7549F67-2A57-420A-82E5-51D9CE0C8F05}">
      <dsp:nvSpPr>
        <dsp:cNvPr id="0" name=""/>
        <dsp:cNvSpPr/>
      </dsp:nvSpPr>
      <dsp:spPr>
        <a:xfrm>
          <a:off x="0" y="872481"/>
          <a:ext cx="7863840" cy="7675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0" kern="1200" dirty="0"/>
            <a:t>Day 2 : Observation of Nucleosynthesis</a:t>
          </a:r>
          <a:endParaRPr lang="en-US" sz="3200" kern="1200" dirty="0"/>
        </a:p>
      </dsp:txBody>
      <dsp:txXfrm>
        <a:off x="37467" y="909948"/>
        <a:ext cx="7788906" cy="692586"/>
      </dsp:txXfrm>
    </dsp:sp>
    <dsp:sp modelId="{DC338CD7-F71D-4DA3-B4FE-3B13C2D685FB}">
      <dsp:nvSpPr>
        <dsp:cNvPr id="0" name=""/>
        <dsp:cNvSpPr/>
      </dsp:nvSpPr>
      <dsp:spPr>
        <a:xfrm>
          <a:off x="0" y="1640001"/>
          <a:ext cx="7863840" cy="2119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677"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dirty="0"/>
            <a:t>Philosophy of doing Astrophysics</a:t>
          </a:r>
        </a:p>
        <a:p>
          <a:pPr marL="228600" lvl="1" indent="-228600" algn="l" defTabSz="1111250">
            <a:lnSpc>
              <a:spcPct val="90000"/>
            </a:lnSpc>
            <a:spcBef>
              <a:spcPct val="0"/>
            </a:spcBef>
            <a:spcAft>
              <a:spcPct val="20000"/>
            </a:spcAft>
            <a:buChar char="•"/>
          </a:pPr>
          <a:r>
            <a:rPr lang="en-US" sz="2500" kern="1200"/>
            <a:t>Solar and Stellar Spectroscopy</a:t>
          </a:r>
          <a:endParaRPr lang="en-US" sz="2500" kern="1200" dirty="0"/>
        </a:p>
        <a:p>
          <a:pPr marL="228600" lvl="1" indent="-228600" algn="l" defTabSz="1111250">
            <a:lnSpc>
              <a:spcPct val="90000"/>
            </a:lnSpc>
            <a:spcBef>
              <a:spcPct val="0"/>
            </a:spcBef>
            <a:spcAft>
              <a:spcPct val="20000"/>
            </a:spcAft>
            <a:buChar char="•"/>
          </a:pPr>
          <a:r>
            <a:rPr lang="en-US" sz="2500" kern="1200" dirty="0"/>
            <a:t>Abundance measurements in transients</a:t>
          </a:r>
        </a:p>
        <a:p>
          <a:pPr marL="228600" lvl="1" indent="-228600" algn="l" defTabSz="1111250">
            <a:lnSpc>
              <a:spcPct val="90000"/>
            </a:lnSpc>
            <a:spcBef>
              <a:spcPct val="0"/>
            </a:spcBef>
            <a:spcAft>
              <a:spcPct val="20000"/>
            </a:spcAft>
            <a:buChar char="•"/>
          </a:pPr>
          <a:r>
            <a:rPr lang="en-US" sz="2500" kern="1200"/>
            <a:t>Galactic abundance measurements</a:t>
          </a:r>
          <a:endParaRPr lang="en-US" sz="2500" kern="1200" dirty="0"/>
        </a:p>
        <a:p>
          <a:pPr marL="228600" lvl="1" indent="-228600" algn="l" defTabSz="1111250">
            <a:lnSpc>
              <a:spcPct val="90000"/>
            </a:lnSpc>
            <a:spcBef>
              <a:spcPct val="0"/>
            </a:spcBef>
            <a:spcAft>
              <a:spcPct val="20000"/>
            </a:spcAft>
            <a:buChar char="•"/>
          </a:pPr>
          <a:r>
            <a:rPr lang="en-US" sz="2500" kern="1200"/>
            <a:t>Pre-solar grains</a:t>
          </a:r>
          <a:endParaRPr lang="en-US" sz="2500" kern="1200" dirty="0"/>
        </a:p>
      </dsp:txBody>
      <dsp:txXfrm>
        <a:off x="0" y="1640001"/>
        <a:ext cx="7863840" cy="2119680"/>
      </dsp:txXfrm>
    </dsp:sp>
    <dsp:sp modelId="{33872A02-098A-49A1-87A2-8E55967801A3}">
      <dsp:nvSpPr>
        <dsp:cNvPr id="0" name=""/>
        <dsp:cNvSpPr/>
      </dsp:nvSpPr>
      <dsp:spPr>
        <a:xfrm>
          <a:off x="0" y="3759682"/>
          <a:ext cx="7863840" cy="7675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0" kern="1200"/>
            <a:t>Day 3: Modelling in nuclear astrophysics</a:t>
          </a:r>
          <a:endParaRPr lang="en-US" sz="3200" kern="1200"/>
        </a:p>
      </dsp:txBody>
      <dsp:txXfrm>
        <a:off x="37467" y="3797149"/>
        <a:ext cx="7788906"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D7022B2-02C5-4E03-99BC-0BA3C57AC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352A77B-D33C-49B3-A83C-450AA2ED72B3}" type="datetimeFigureOut">
              <a:rPr lang="en-US" smtClean="0"/>
              <a:t>7/27/2026</a:t>
            </a:fld>
            <a:endParaRPr lang="en-US" dirty="0"/>
          </a:p>
        </p:txBody>
      </p:sp>
      <p:sp>
        <p:nvSpPr>
          <p:cNvPr id="4" name="Footer Placeholder 3">
            <a:extLst>
              <a:ext uri="{FF2B5EF4-FFF2-40B4-BE49-F238E27FC236}">
                <a16:creationId xmlns:a16="http://schemas.microsoft.com/office/drawing/2014/main" id="{BC3FEE8C-8D38-4F2A-950E-071C6823E2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C567A6D-959B-4552-AB8D-4CCA819CAA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F9A36D-7FAC-478F-9944-F324014F6FD1}" type="slidenum">
              <a:rPr lang="en-US" smtClean="0"/>
              <a:t>‹#›</a:t>
            </a:fld>
            <a:endParaRPr lang="en-US" dirty="0"/>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8F9A-F5CB-4EF8-A859-ED5E107B9763}" type="datetimeFigureOut">
              <a:rPr lang="en-US" smtClean="0"/>
              <a:t>7/27/2026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9A9E5-4F7F-4A7D-9DE1-899232329269}" type="slidenum">
              <a:rPr lang="en-US" smtClean="0"/>
              <a:t>‹#›</a:t>
            </a:fld>
            <a:endParaRPr lang="en-US" dirty="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a:t>
            </a:fld>
            <a:endParaRPr lang="en-US" dirty="0"/>
          </a:p>
        </p:txBody>
      </p:sp>
    </p:spTree>
    <p:extLst>
      <p:ext uri="{BB962C8B-B14F-4D97-AF65-F5344CB8AC3E}">
        <p14:creationId xmlns:p14="http://schemas.microsoft.com/office/powerpoint/2010/main" val="2569137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40</a:t>
            </a:fld>
            <a:endParaRPr lang="en-US" dirty="0"/>
          </a:p>
        </p:txBody>
      </p:sp>
    </p:spTree>
    <p:extLst>
      <p:ext uri="{BB962C8B-B14F-4D97-AF65-F5344CB8AC3E}">
        <p14:creationId xmlns:p14="http://schemas.microsoft.com/office/powerpoint/2010/main" val="2429966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49919-17CC-65AA-66E1-955AE8595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70485F-B382-B3C0-F60A-E4AB92E6C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71F11-05A9-81A5-ADDA-F5BF72D002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1F49FC-8C72-3EF8-6509-55F7B8A32F9A}"/>
              </a:ext>
            </a:extLst>
          </p:cNvPr>
          <p:cNvSpPr>
            <a:spLocks noGrp="1"/>
          </p:cNvSpPr>
          <p:nvPr>
            <p:ph type="sldNum" sz="quarter" idx="5"/>
          </p:nvPr>
        </p:nvSpPr>
        <p:spPr/>
        <p:txBody>
          <a:bodyPr/>
          <a:lstStyle/>
          <a:p>
            <a:fld id="{D4B9A9E5-4F7F-4A7D-9DE1-899232329269}" type="slidenum">
              <a:rPr lang="en-US" smtClean="0"/>
              <a:t>3</a:t>
            </a:fld>
            <a:endParaRPr lang="en-US" dirty="0"/>
          </a:p>
        </p:txBody>
      </p:sp>
    </p:spTree>
    <p:extLst>
      <p:ext uri="{BB962C8B-B14F-4D97-AF65-F5344CB8AC3E}">
        <p14:creationId xmlns:p14="http://schemas.microsoft.com/office/powerpoint/2010/main" val="3682915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9A334-6F54-B838-E395-A2E0CBAEA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00D956-629F-7893-3BAB-7BAE7B3E4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D2175-BFA4-8E95-1E41-043B7B132F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FA5B5A-AB41-DA33-84EB-D1BB29C48FF9}"/>
              </a:ext>
            </a:extLst>
          </p:cNvPr>
          <p:cNvSpPr>
            <a:spLocks noGrp="1"/>
          </p:cNvSpPr>
          <p:nvPr>
            <p:ph type="sldNum" sz="quarter" idx="5"/>
          </p:nvPr>
        </p:nvSpPr>
        <p:spPr/>
        <p:txBody>
          <a:bodyPr/>
          <a:lstStyle/>
          <a:p>
            <a:fld id="{D4B9A9E5-4F7F-4A7D-9DE1-899232329269}" type="slidenum">
              <a:rPr lang="en-US" smtClean="0"/>
              <a:t>7</a:t>
            </a:fld>
            <a:endParaRPr lang="en-US" dirty="0"/>
          </a:p>
        </p:txBody>
      </p:sp>
    </p:spTree>
    <p:extLst>
      <p:ext uri="{BB962C8B-B14F-4D97-AF65-F5344CB8AC3E}">
        <p14:creationId xmlns:p14="http://schemas.microsoft.com/office/powerpoint/2010/main" val="2632542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12</a:t>
            </a:fld>
            <a:endParaRPr lang="en-US" dirty="0"/>
          </a:p>
        </p:txBody>
      </p:sp>
    </p:spTree>
    <p:extLst>
      <p:ext uri="{BB962C8B-B14F-4D97-AF65-F5344CB8AC3E}">
        <p14:creationId xmlns:p14="http://schemas.microsoft.com/office/powerpoint/2010/main" val="3336033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B4395-18C8-E5F7-5863-84D724650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ED047-3F0F-1EF2-78EC-E32E2DDFE0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CEA45E-0D7E-F0C1-87C2-34C1204749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624683-3EEE-7805-5428-FC59486528AC}"/>
              </a:ext>
            </a:extLst>
          </p:cNvPr>
          <p:cNvSpPr>
            <a:spLocks noGrp="1"/>
          </p:cNvSpPr>
          <p:nvPr>
            <p:ph type="sldNum" sz="quarter" idx="5"/>
          </p:nvPr>
        </p:nvSpPr>
        <p:spPr/>
        <p:txBody>
          <a:bodyPr/>
          <a:lstStyle/>
          <a:p>
            <a:fld id="{D4B9A9E5-4F7F-4A7D-9DE1-899232329269}" type="slidenum">
              <a:rPr lang="en-US" smtClean="0"/>
              <a:t>18</a:t>
            </a:fld>
            <a:endParaRPr lang="en-US" dirty="0"/>
          </a:p>
        </p:txBody>
      </p:sp>
    </p:spTree>
    <p:extLst>
      <p:ext uri="{BB962C8B-B14F-4D97-AF65-F5344CB8AC3E}">
        <p14:creationId xmlns:p14="http://schemas.microsoft.com/office/powerpoint/2010/main" val="3764887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Forbidden lines are rarely observed in laboratory conditions because high particle densities lead to frequent collisions that de-excite the atom before photon emission occurs </a:t>
            </a:r>
          </a:p>
          <a:p>
            <a:endParaRPr lang="en-GB" dirty="0"/>
          </a:p>
        </p:txBody>
      </p:sp>
      <p:sp>
        <p:nvSpPr>
          <p:cNvPr id="4" name="Slide Number Placeholder 3"/>
          <p:cNvSpPr>
            <a:spLocks noGrp="1"/>
          </p:cNvSpPr>
          <p:nvPr>
            <p:ph type="sldNum" sz="quarter" idx="5"/>
          </p:nvPr>
        </p:nvSpPr>
        <p:spPr/>
        <p:txBody>
          <a:bodyPr/>
          <a:lstStyle/>
          <a:p>
            <a:fld id="{D4B9A9E5-4F7F-4A7D-9DE1-899232329269}" type="slidenum">
              <a:rPr lang="en-US" smtClean="0"/>
              <a:t>23</a:t>
            </a:fld>
            <a:endParaRPr lang="en-US" dirty="0"/>
          </a:p>
        </p:txBody>
      </p:sp>
    </p:spTree>
    <p:extLst>
      <p:ext uri="{BB962C8B-B14F-4D97-AF65-F5344CB8AC3E}">
        <p14:creationId xmlns:p14="http://schemas.microsoft.com/office/powerpoint/2010/main" val="353222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28</a:t>
            </a:fld>
            <a:endParaRPr lang="en-US" dirty="0"/>
          </a:p>
        </p:txBody>
      </p:sp>
    </p:spTree>
    <p:extLst>
      <p:ext uri="{BB962C8B-B14F-4D97-AF65-F5344CB8AC3E}">
        <p14:creationId xmlns:p14="http://schemas.microsoft.com/office/powerpoint/2010/main" val="3486472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BE3F3-1482-235A-8FE6-47E705ADDD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4A8DA-DE85-C426-92AF-D290D6394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F3238-C705-8521-A24B-8BD2F7DB76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39E973-92A8-AAA5-26E3-491BEB905D6D}"/>
              </a:ext>
            </a:extLst>
          </p:cNvPr>
          <p:cNvSpPr>
            <a:spLocks noGrp="1"/>
          </p:cNvSpPr>
          <p:nvPr>
            <p:ph type="sldNum" sz="quarter" idx="5"/>
          </p:nvPr>
        </p:nvSpPr>
        <p:spPr/>
        <p:txBody>
          <a:bodyPr/>
          <a:lstStyle/>
          <a:p>
            <a:fld id="{D4B9A9E5-4F7F-4A7D-9DE1-899232329269}" type="slidenum">
              <a:rPr lang="en-US" smtClean="0"/>
              <a:t>31</a:t>
            </a:fld>
            <a:endParaRPr lang="en-US" dirty="0"/>
          </a:p>
        </p:txBody>
      </p:sp>
    </p:spTree>
    <p:extLst>
      <p:ext uri="{BB962C8B-B14F-4D97-AF65-F5344CB8AC3E}">
        <p14:creationId xmlns:p14="http://schemas.microsoft.com/office/powerpoint/2010/main" val="2829924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39</a:t>
            </a:fld>
            <a:endParaRPr lang="en-US" dirty="0"/>
          </a:p>
        </p:txBody>
      </p:sp>
    </p:spTree>
    <p:extLst>
      <p:ext uri="{BB962C8B-B14F-4D97-AF65-F5344CB8AC3E}">
        <p14:creationId xmlns:p14="http://schemas.microsoft.com/office/powerpoint/2010/main" val="631242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74996-9779-1D0F-B5C6-7FE85FFF1EF4}"/>
              </a:ext>
            </a:extLst>
          </p:cNvPr>
          <p:cNvSpPr>
            <a:spLocks noGrp="1"/>
          </p:cNvSpPr>
          <p:nvPr>
            <p:ph type="title" hasCustomPrompt="1"/>
          </p:nvPr>
        </p:nvSpPr>
        <p:spPr>
          <a:xfrm>
            <a:off x="6096000" y="2773681"/>
            <a:ext cx="5674360" cy="3200400"/>
          </a:xfrm>
        </p:spPr>
        <p:txBody>
          <a:bodyPr anchor="b">
            <a:normAutofit/>
          </a:bodyPr>
          <a:lstStyle>
            <a:lvl1pPr>
              <a:defRPr sz="4800">
                <a:solidFill>
                  <a:schemeClr val="bg1"/>
                </a:solidFill>
              </a:defRPr>
            </a:lvl1pPr>
          </a:lstStyle>
          <a:p>
            <a:r>
              <a:rPr lang="en-US" dirty="0"/>
              <a:t>Click to add title</a:t>
            </a:r>
          </a:p>
        </p:txBody>
      </p:sp>
      <p:pic>
        <p:nvPicPr>
          <p:cNvPr id="7" name="Graphic 6">
            <a:extLst>
              <a:ext uri="{FF2B5EF4-FFF2-40B4-BE49-F238E27FC236}">
                <a16:creationId xmlns:a16="http://schemas.microsoft.com/office/drawing/2014/main" id="{96B97173-A601-1D66-1651-4FE0D76A0BC7}"/>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8454" t="1728"/>
          <a:stretch/>
        </p:blipFill>
        <p:spPr>
          <a:xfrm>
            <a:off x="-1" y="0"/>
            <a:ext cx="8264995" cy="5320146"/>
          </a:xfrm>
          <a:prstGeom prst="rect">
            <a:avLst/>
          </a:prstGeom>
        </p:spPr>
      </p:pic>
    </p:spTree>
    <p:extLst>
      <p:ext uri="{BB962C8B-B14F-4D97-AF65-F5344CB8AC3E}">
        <p14:creationId xmlns:p14="http://schemas.microsoft.com/office/powerpoint/2010/main" val="3810847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E5D17C7-3503-7305-8191-20863B738898}"/>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55824" b="26760"/>
          <a:stretch/>
        </p:blipFill>
        <p:spPr>
          <a:xfrm>
            <a:off x="9229725" y="1835240"/>
            <a:ext cx="2962275" cy="5022760"/>
          </a:xfrm>
          <a:prstGeom prst="rect">
            <a:avLst/>
          </a:prstGeom>
        </p:spPr>
      </p:pic>
      <p:sp>
        <p:nvSpPr>
          <p:cNvPr id="14" name="Rectangle 13">
            <a:extLst>
              <a:ext uri="{FF2B5EF4-FFF2-40B4-BE49-F238E27FC236}">
                <a16:creationId xmlns:a16="http://schemas.microsoft.com/office/drawing/2014/main" id="{C76E1AE6-3E01-1CBD-CAEC-11056D00ADE5}"/>
              </a:ext>
              <a:ext uri="{C183D7F6-B498-43B3-948B-1728B52AA6E4}">
                <adec:decorative xmlns:adec="http://schemas.microsoft.com/office/drawing/2017/decorative" val="1"/>
              </a:ext>
            </a:extLst>
          </p:cNvPr>
          <p:cNvSpPr/>
          <p:nvPr userDrawn="1"/>
        </p:nvSpPr>
        <p:spPr>
          <a:xfrm>
            <a:off x="4443413" y="1835240"/>
            <a:ext cx="7000875" cy="4279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90E28F03-2149-7C50-779B-6A2D8D789AF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60903" r="75060" b="10347"/>
          <a:stretch/>
        </p:blipFill>
        <p:spPr>
          <a:xfrm rot="16200000">
            <a:off x="149650" y="-149653"/>
            <a:ext cx="1672375" cy="1971675"/>
          </a:xfrm>
          <a:prstGeom prst="rect">
            <a:avLst/>
          </a:prstGeom>
        </p:spPr>
      </p:pic>
      <p:sp>
        <p:nvSpPr>
          <p:cNvPr id="10" name="Title 9">
            <a:extLst>
              <a:ext uri="{FF2B5EF4-FFF2-40B4-BE49-F238E27FC236}">
                <a16:creationId xmlns:a16="http://schemas.microsoft.com/office/drawing/2014/main" id="{CA4CAE4E-4252-8471-C50B-1DD5AFBFECCA}"/>
              </a:ext>
            </a:extLst>
          </p:cNvPr>
          <p:cNvSpPr>
            <a:spLocks noGrp="1"/>
          </p:cNvSpPr>
          <p:nvPr>
            <p:ph type="title" hasCustomPrompt="1"/>
          </p:nvPr>
        </p:nvSpPr>
        <p:spPr>
          <a:xfrm>
            <a:off x="914399" y="365125"/>
            <a:ext cx="10363202" cy="1603462"/>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E493CE42-5465-91AC-A1F4-A4821AE37A9C}"/>
              </a:ext>
            </a:extLst>
          </p:cNvPr>
          <p:cNvSpPr>
            <a:spLocks noGrp="1"/>
          </p:cNvSpPr>
          <p:nvPr>
            <p:ph sz="quarter" idx="10" hasCustomPrompt="1"/>
          </p:nvPr>
        </p:nvSpPr>
        <p:spPr>
          <a:xfrm>
            <a:off x="914399" y="2022250"/>
            <a:ext cx="3299013" cy="3914910"/>
          </a:xfrm>
        </p:spPr>
        <p:txBody>
          <a:bodyPr>
            <a:normAutofit/>
          </a:bodyPr>
          <a:lstStyle>
            <a:lvl1pPr>
              <a:spcBef>
                <a:spcPts val="0"/>
              </a:spcBef>
              <a:spcAft>
                <a:spcPts val="1200"/>
              </a:spcAft>
              <a:defRPr sz="2000" b="0"/>
            </a:lvl1pPr>
            <a:lvl2pPr>
              <a:spcBef>
                <a:spcPts val="0"/>
              </a:spcBef>
              <a:spcAft>
                <a:spcPts val="1200"/>
              </a:spcAft>
              <a:defRPr sz="1800" b="0"/>
            </a:lvl2pPr>
            <a:lvl3pPr>
              <a:spcBef>
                <a:spcPts val="0"/>
              </a:spcBef>
              <a:spcAft>
                <a:spcPts val="1200"/>
              </a:spcAft>
              <a:defRPr sz="1600" b="0"/>
            </a:lvl3pPr>
            <a:lvl4pPr>
              <a:spcBef>
                <a:spcPts val="0"/>
              </a:spcBef>
              <a:spcAft>
                <a:spcPts val="1200"/>
              </a:spcAft>
              <a:defRPr sz="1400" b="0"/>
            </a:lvl4pPr>
            <a:lvl5pPr>
              <a:spcBef>
                <a:spcPts val="0"/>
              </a:spcBef>
              <a:spcAft>
                <a:spcPts val="1200"/>
              </a:spcAft>
              <a:defRPr sz="1400" b="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able Placeholder 12">
            <a:extLst>
              <a:ext uri="{FF2B5EF4-FFF2-40B4-BE49-F238E27FC236}">
                <a16:creationId xmlns:a16="http://schemas.microsoft.com/office/drawing/2014/main" id="{156A00B1-F3E3-B7FF-58F4-61DE3EF07C07}"/>
              </a:ext>
            </a:extLst>
          </p:cNvPr>
          <p:cNvSpPr>
            <a:spLocks noGrp="1"/>
          </p:cNvSpPr>
          <p:nvPr>
            <p:ph type="tbl" sz="quarter" idx="11" hasCustomPrompt="1"/>
          </p:nvPr>
        </p:nvSpPr>
        <p:spPr>
          <a:xfrm>
            <a:off x="4602163" y="2017713"/>
            <a:ext cx="6675437" cy="3932237"/>
          </a:xfrm>
        </p:spPr>
        <p:txBody>
          <a:bodyPr>
            <a:normAutofit/>
          </a:bodyPr>
          <a:lstStyle>
            <a:lvl1pPr>
              <a:defRPr sz="2000"/>
            </a:lvl1pPr>
          </a:lstStyle>
          <a:p>
            <a:r>
              <a:rPr lang="en-US" dirty="0"/>
              <a:t>Click icon to insert table</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056214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3">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3A42171-0D82-07BF-4667-498861CC2AFB}"/>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8883" t="34408" r="46636" b="1"/>
          <a:stretch/>
        </p:blipFill>
        <p:spPr>
          <a:xfrm flipH="1" flipV="1">
            <a:off x="10506072" y="3984078"/>
            <a:ext cx="1685928" cy="2873921"/>
          </a:xfrm>
          <a:prstGeom prst="rect">
            <a:avLst/>
          </a:prstGeom>
        </p:spPr>
      </p:pic>
      <p:pic>
        <p:nvPicPr>
          <p:cNvPr id="9" name="Graphic 8">
            <a:extLst>
              <a:ext uri="{FF2B5EF4-FFF2-40B4-BE49-F238E27FC236}">
                <a16:creationId xmlns:a16="http://schemas.microsoft.com/office/drawing/2014/main" id="{13C71A0D-EE6D-54C4-71DE-04BE28558058}"/>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9718" t="47145" r="39389" b="8754"/>
          <a:stretch/>
        </p:blipFill>
        <p:spPr>
          <a:xfrm rot="5400000" flipV="1">
            <a:off x="9781526" y="-311511"/>
            <a:ext cx="2098964" cy="2721985"/>
          </a:xfrm>
          <a:prstGeom prst="rect">
            <a:avLst/>
          </a:prstGeom>
        </p:spPr>
      </p:pic>
      <p:sp>
        <p:nvSpPr>
          <p:cNvPr id="10" name="Title 9">
            <a:extLst>
              <a:ext uri="{FF2B5EF4-FFF2-40B4-BE49-F238E27FC236}">
                <a16:creationId xmlns:a16="http://schemas.microsoft.com/office/drawing/2014/main" id="{3F82FA92-501B-5A05-E15F-2FB9BCEBE312}"/>
              </a:ext>
            </a:extLst>
          </p:cNvPr>
          <p:cNvSpPr>
            <a:spLocks noGrp="1"/>
          </p:cNvSpPr>
          <p:nvPr>
            <p:ph type="title" hasCustomPrompt="1"/>
          </p:nvPr>
        </p:nvSpPr>
        <p:spPr>
          <a:xfrm>
            <a:off x="891990" y="434225"/>
            <a:ext cx="9524998" cy="1499627"/>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B463EEE0-BE31-122C-586C-8BA8D90371E6}"/>
              </a:ext>
            </a:extLst>
          </p:cNvPr>
          <p:cNvSpPr>
            <a:spLocks noGrp="1"/>
          </p:cNvSpPr>
          <p:nvPr>
            <p:ph sz="quarter" idx="10" hasCustomPrompt="1"/>
          </p:nvPr>
        </p:nvSpPr>
        <p:spPr>
          <a:xfrm>
            <a:off x="914399" y="2022250"/>
            <a:ext cx="6257366" cy="3914910"/>
          </a:xfrm>
        </p:spPr>
        <p:txBody>
          <a:bodyPr>
            <a:normAutofit/>
          </a:bodyPr>
          <a:lstStyle>
            <a:lvl1pPr marL="0" indent="0">
              <a:spcBef>
                <a:spcPts val="0"/>
              </a:spcBef>
              <a:spcAft>
                <a:spcPts val="1200"/>
              </a:spcAft>
              <a:buNone/>
              <a:defRPr sz="2000" b="0"/>
            </a:lvl1pPr>
            <a:lvl2pPr marL="228600">
              <a:spcBef>
                <a:spcPts val="0"/>
              </a:spcBef>
              <a:spcAft>
                <a:spcPts val="1200"/>
              </a:spcAft>
              <a:defRPr sz="2000" b="0"/>
            </a:lvl2pPr>
            <a:lvl3pPr marL="685800">
              <a:spcBef>
                <a:spcPts val="0"/>
              </a:spcBef>
              <a:spcAft>
                <a:spcPts val="1200"/>
              </a:spcAft>
              <a:defRPr sz="1800" b="0"/>
            </a:lvl3pPr>
            <a:lvl4pPr marL="914400">
              <a:spcBef>
                <a:spcPts val="0"/>
              </a:spcBef>
              <a:spcAft>
                <a:spcPts val="1200"/>
              </a:spcAft>
              <a:defRPr sz="1600" b="0"/>
            </a:lvl4pPr>
            <a:lvl5pPr marL="1143000">
              <a:spcBef>
                <a:spcPts val="0"/>
              </a:spcBef>
              <a:spcAft>
                <a:spcPts val="1200"/>
              </a:spcAft>
              <a:defRPr sz="1600" b="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52C157D5-2C68-BA6A-033B-A4CC016CA68F}"/>
              </a:ext>
            </a:extLst>
          </p:cNvPr>
          <p:cNvSpPr>
            <a:spLocks noGrp="1"/>
          </p:cNvSpPr>
          <p:nvPr>
            <p:ph sz="quarter" idx="11" hasCustomPrompt="1"/>
          </p:nvPr>
        </p:nvSpPr>
        <p:spPr>
          <a:xfrm>
            <a:off x="7967475" y="2018119"/>
            <a:ext cx="2449514" cy="3931919"/>
          </a:xfrm>
        </p:spPr>
        <p:txBody>
          <a:bodyPr>
            <a:normAutofit/>
          </a:bodyPr>
          <a:lstStyle>
            <a:lvl1pPr>
              <a:spcBef>
                <a:spcPts val="0"/>
              </a:spcBef>
              <a:spcAft>
                <a:spcPts val="1200"/>
              </a:spcAft>
              <a:defRPr sz="2000" b="1"/>
            </a:lvl1pPr>
            <a:lvl2pPr marL="411480">
              <a:spcBef>
                <a:spcPts val="0"/>
              </a:spcBef>
              <a:spcAft>
                <a:spcPts val="1200"/>
              </a:spcAft>
              <a:defRPr sz="1800" b="1"/>
            </a:lvl2pPr>
            <a:lvl3pPr marL="502920">
              <a:spcBef>
                <a:spcPts val="0"/>
              </a:spcBef>
              <a:spcAft>
                <a:spcPts val="1200"/>
              </a:spcAft>
              <a:defRPr sz="1600" b="1"/>
            </a:lvl3pPr>
            <a:lvl4pPr marL="594360">
              <a:spcBef>
                <a:spcPts val="0"/>
              </a:spcBef>
              <a:spcAft>
                <a:spcPts val="1200"/>
              </a:spcAft>
              <a:defRPr sz="1400" b="1"/>
            </a:lvl4pPr>
            <a:lvl5pPr marL="685800">
              <a:spcBef>
                <a:spcPts val="0"/>
              </a:spcBef>
              <a:spcAft>
                <a:spcPts val="1200"/>
              </a:spcAft>
              <a:defRPr sz="1400" b="1"/>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119842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5CC9A46-E0E7-B31D-3E27-6F4303A45A9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8883" t="18052" r="46636"/>
          <a:stretch/>
        </p:blipFill>
        <p:spPr>
          <a:xfrm rot="16200000" flipH="1" flipV="1">
            <a:off x="9553763" y="-952310"/>
            <a:ext cx="1685928" cy="3590547"/>
          </a:xfrm>
          <a:prstGeom prst="rect">
            <a:avLst/>
          </a:prstGeom>
        </p:spPr>
      </p:pic>
      <p:sp>
        <p:nvSpPr>
          <p:cNvPr id="7" name="Title 6">
            <a:extLst>
              <a:ext uri="{FF2B5EF4-FFF2-40B4-BE49-F238E27FC236}">
                <a16:creationId xmlns:a16="http://schemas.microsoft.com/office/drawing/2014/main" id="{767669DC-4C7F-9B50-FCC0-F2AF5B2A9509}"/>
              </a:ext>
            </a:extLst>
          </p:cNvPr>
          <p:cNvSpPr>
            <a:spLocks noGrp="1"/>
          </p:cNvSpPr>
          <p:nvPr>
            <p:ph type="title" hasCustomPrompt="1"/>
          </p:nvPr>
        </p:nvSpPr>
        <p:spPr>
          <a:xfrm>
            <a:off x="923545" y="584477"/>
            <a:ext cx="10354052" cy="1209765"/>
          </a:xfrm>
        </p:spPr>
        <p:txBody>
          <a:bodyPr>
            <a:normAutofit/>
          </a:bodyPr>
          <a:lstStyle>
            <a:lvl1pPr>
              <a:defRPr sz="3200"/>
            </a:lvl1pPr>
          </a:lstStyle>
          <a:p>
            <a:r>
              <a:rPr lang="en-US" dirty="0"/>
              <a:t>Click to add title</a:t>
            </a:r>
          </a:p>
        </p:txBody>
      </p:sp>
      <p:sp>
        <p:nvSpPr>
          <p:cNvPr id="9" name="Table Placeholder 8">
            <a:extLst>
              <a:ext uri="{FF2B5EF4-FFF2-40B4-BE49-F238E27FC236}">
                <a16:creationId xmlns:a16="http://schemas.microsoft.com/office/drawing/2014/main" id="{BEF581C2-7562-2E21-E6DD-20AEFC43AABC}"/>
              </a:ext>
            </a:extLst>
          </p:cNvPr>
          <p:cNvSpPr>
            <a:spLocks noGrp="1"/>
          </p:cNvSpPr>
          <p:nvPr>
            <p:ph type="tbl" sz="quarter" idx="10"/>
          </p:nvPr>
        </p:nvSpPr>
        <p:spPr>
          <a:xfrm>
            <a:off x="923545" y="2009775"/>
            <a:ext cx="10354052" cy="3931920"/>
          </a:xfrm>
        </p:spPr>
        <p:txBody>
          <a:bodyPr>
            <a:normAutofit/>
          </a:bodyPr>
          <a:lstStyle>
            <a:lvl1pPr>
              <a:defRPr sz="2400"/>
            </a:lvl1pPr>
          </a:lstStyle>
          <a:p>
            <a:r>
              <a:rPr lang="en-US" dirty="0"/>
              <a:t>Click icon to add table</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16384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2">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3A3E8B6-2BD8-19E0-7F51-7A25EF836F8C}"/>
              </a:ext>
            </a:extLst>
          </p:cNvPr>
          <p:cNvSpPr>
            <a:spLocks noGrp="1"/>
          </p:cNvSpPr>
          <p:nvPr>
            <p:ph type="title" hasCustomPrompt="1"/>
          </p:nvPr>
        </p:nvSpPr>
        <p:spPr>
          <a:xfrm>
            <a:off x="6091515" y="374090"/>
            <a:ext cx="5057104" cy="3624984"/>
          </a:xfrm>
        </p:spPr>
        <p:txBody>
          <a:bodyPr anchor="b">
            <a:normAutofit/>
          </a:bodyPr>
          <a:lstStyle>
            <a:lvl1pPr>
              <a:defRPr sz="4800">
                <a:solidFill>
                  <a:schemeClr val="bg1"/>
                </a:solidFill>
              </a:defRPr>
            </a:lvl1pPr>
          </a:lstStyle>
          <a:p>
            <a:r>
              <a:rPr lang="en-US" dirty="0"/>
              <a:t>Click to add title</a:t>
            </a:r>
          </a:p>
        </p:txBody>
      </p:sp>
      <p:sp>
        <p:nvSpPr>
          <p:cNvPr id="8" name="Content Placeholder 2">
            <a:extLst>
              <a:ext uri="{FF2B5EF4-FFF2-40B4-BE49-F238E27FC236}">
                <a16:creationId xmlns:a16="http://schemas.microsoft.com/office/drawing/2014/main" id="{B1F96043-F6A4-F581-7DB8-96138F0E4011}"/>
              </a:ext>
            </a:extLst>
          </p:cNvPr>
          <p:cNvSpPr>
            <a:spLocks noGrp="1"/>
          </p:cNvSpPr>
          <p:nvPr>
            <p:ph idx="1" hasCustomPrompt="1"/>
          </p:nvPr>
        </p:nvSpPr>
        <p:spPr>
          <a:xfrm>
            <a:off x="6091514" y="4172989"/>
            <a:ext cx="5057103" cy="2519363"/>
          </a:xfrm>
        </p:spPr>
        <p:txBody>
          <a:bodyPr>
            <a:normAutofit/>
          </a:bodyPr>
          <a:lstStyle>
            <a:lvl1pPr marL="0" indent="0">
              <a:lnSpc>
                <a:spcPct val="90000"/>
              </a:lnSpc>
              <a:spcBef>
                <a:spcPts val="0"/>
              </a:spcBef>
              <a:spcAft>
                <a:spcPts val="0"/>
              </a:spcAft>
              <a:buNone/>
              <a:defRPr sz="2000" baseline="0">
                <a:solidFill>
                  <a:schemeClr val="bg1"/>
                </a:solidFill>
              </a:defRPr>
            </a:lvl1pPr>
            <a:lvl2pPr marL="742950" indent="-285750">
              <a:lnSpc>
                <a:spcPct val="90000"/>
              </a:lnSpc>
              <a:spcBef>
                <a:spcPts val="0"/>
              </a:spcBef>
              <a:spcAft>
                <a:spcPts val="0"/>
              </a:spcAft>
              <a:buFont typeface="Arial" panose="020B0604020202020204" pitchFamily="34" charset="0"/>
              <a:buChar char="•"/>
              <a:defRPr sz="1800" baseline="0">
                <a:solidFill>
                  <a:schemeClr val="bg1"/>
                </a:solidFill>
              </a:defRPr>
            </a:lvl2pPr>
            <a:lvl3pPr marL="1200150" indent="-285750">
              <a:lnSpc>
                <a:spcPct val="90000"/>
              </a:lnSpc>
              <a:spcBef>
                <a:spcPts val="0"/>
              </a:spcBef>
              <a:spcAft>
                <a:spcPts val="0"/>
              </a:spcAft>
              <a:buFont typeface="Arial" panose="020B0604020202020204" pitchFamily="34" charset="0"/>
              <a:buChar char="•"/>
              <a:defRPr sz="1600" baseline="0">
                <a:solidFill>
                  <a:schemeClr val="bg1"/>
                </a:solidFill>
              </a:defRPr>
            </a:lvl3pPr>
            <a:lvl4pPr marL="1657350" indent="-285750">
              <a:lnSpc>
                <a:spcPct val="90000"/>
              </a:lnSpc>
              <a:spcBef>
                <a:spcPts val="0"/>
              </a:spcBef>
              <a:spcAft>
                <a:spcPts val="0"/>
              </a:spcAft>
              <a:buFont typeface="Arial" panose="020B0604020202020204" pitchFamily="34" charset="0"/>
              <a:buChar char="•"/>
              <a:defRPr sz="1400" baseline="0">
                <a:solidFill>
                  <a:schemeClr val="bg1"/>
                </a:solidFill>
              </a:defRPr>
            </a:lvl4pPr>
            <a:lvl5pPr marL="2000250" indent="-171450">
              <a:lnSpc>
                <a:spcPct val="90000"/>
              </a:lnSpc>
              <a:spcBef>
                <a:spcPts val="0"/>
              </a:spcBef>
              <a:spcAft>
                <a:spcPts val="0"/>
              </a:spcAft>
              <a:buFont typeface="Arial" panose="020B0604020202020204" pitchFamily="34" charset="0"/>
              <a:buChar char="•"/>
              <a:defRPr sz="1200" baseline="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Graphic 1">
            <a:extLst>
              <a:ext uri="{FF2B5EF4-FFF2-40B4-BE49-F238E27FC236}">
                <a16:creationId xmlns:a16="http://schemas.microsoft.com/office/drawing/2014/main" id="{C805DE67-EFB0-F6F3-6C08-2FE90284C31C}"/>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151" r="18577"/>
          <a:stretch/>
        </p:blipFill>
        <p:spPr>
          <a:xfrm flipH="1">
            <a:off x="0" y="0"/>
            <a:ext cx="5181600" cy="6858000"/>
          </a:xfrm>
          <a:prstGeom prst="rect">
            <a:avLst/>
          </a:prstGeom>
        </p:spPr>
      </p:pic>
    </p:spTree>
    <p:extLst>
      <p:ext uri="{BB962C8B-B14F-4D97-AF65-F5344CB8AC3E}">
        <p14:creationId xmlns:p14="http://schemas.microsoft.com/office/powerpoint/2010/main" val="2470347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DFB311A-EAAD-7656-C753-E8C73994853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4533" t="18691" r="1" b="-131"/>
          <a:stretch/>
        </p:blipFill>
        <p:spPr>
          <a:xfrm rot="5400000">
            <a:off x="7851419" y="-1244552"/>
            <a:ext cx="3096029" cy="5585137"/>
          </a:xfrm>
          <a:custGeom>
            <a:avLst/>
            <a:gdLst>
              <a:gd name="connsiteX0" fmla="*/ 0 w 1756624"/>
              <a:gd name="connsiteY0" fmla="*/ 0 h 6858000"/>
              <a:gd name="connsiteX1" fmla="*/ 1756624 w 1756624"/>
              <a:gd name="connsiteY1" fmla="*/ 0 h 6858000"/>
              <a:gd name="connsiteX2" fmla="*/ 1756624 w 1756624"/>
              <a:gd name="connsiteY2" fmla="*/ 6858000 h 6858000"/>
              <a:gd name="connsiteX3" fmla="*/ 0 w 175662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756624" h="6858000">
                <a:moveTo>
                  <a:pt x="0" y="0"/>
                </a:moveTo>
                <a:lnTo>
                  <a:pt x="1756624" y="0"/>
                </a:lnTo>
                <a:lnTo>
                  <a:pt x="1756624" y="6858000"/>
                </a:lnTo>
                <a:lnTo>
                  <a:pt x="0" y="6858000"/>
                </a:lnTo>
                <a:close/>
              </a:path>
            </a:pathLst>
          </a:custGeom>
        </p:spPr>
      </p:pic>
      <p:pic>
        <p:nvPicPr>
          <p:cNvPr id="10" name="Graphic 9">
            <a:extLst>
              <a:ext uri="{FF2B5EF4-FFF2-40B4-BE49-F238E27FC236}">
                <a16:creationId xmlns:a16="http://schemas.microsoft.com/office/drawing/2014/main" id="{1612F0DE-D367-10BB-1F71-60AA6527CAD4}"/>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4151" r="18577"/>
          <a:stretch/>
        </p:blipFill>
        <p:spPr>
          <a:xfrm>
            <a:off x="7010400" y="0"/>
            <a:ext cx="5181600" cy="6858000"/>
          </a:xfrm>
          <a:prstGeom prst="rect">
            <a:avLst/>
          </a:prstGeom>
        </p:spPr>
      </p:pic>
      <p:sp>
        <p:nvSpPr>
          <p:cNvPr id="2" name="Title 1">
            <a:extLst>
              <a:ext uri="{FF2B5EF4-FFF2-40B4-BE49-F238E27FC236}">
                <a16:creationId xmlns:a16="http://schemas.microsoft.com/office/drawing/2014/main" id="{4F4F5799-FC34-2F2D-D11E-9B472CAF066E}"/>
              </a:ext>
            </a:extLst>
          </p:cNvPr>
          <p:cNvSpPr>
            <a:spLocks noGrp="1"/>
          </p:cNvSpPr>
          <p:nvPr>
            <p:ph type="title" hasCustomPrompt="1"/>
          </p:nvPr>
        </p:nvSpPr>
        <p:spPr>
          <a:xfrm>
            <a:off x="914400" y="315533"/>
            <a:ext cx="5181600" cy="2376868"/>
          </a:xfrm>
        </p:spPr>
        <p:txBody>
          <a:bodyPr anchor="b">
            <a:normAutofit/>
          </a:bodyPr>
          <a:lstStyle>
            <a:lvl1pPr>
              <a:defRPr sz="3200"/>
            </a:lvl1pPr>
          </a:lstStyle>
          <a:p>
            <a:r>
              <a:rPr lang="en-US" dirty="0"/>
              <a:t>Click to add title</a:t>
            </a:r>
          </a:p>
        </p:txBody>
      </p:sp>
      <p:sp>
        <p:nvSpPr>
          <p:cNvPr id="8" name="Content Placeholder 7">
            <a:extLst>
              <a:ext uri="{FF2B5EF4-FFF2-40B4-BE49-F238E27FC236}">
                <a16:creationId xmlns:a16="http://schemas.microsoft.com/office/drawing/2014/main" id="{2575025C-084B-CD7A-F546-0E13BA13CFEF}"/>
              </a:ext>
            </a:extLst>
          </p:cNvPr>
          <p:cNvSpPr>
            <a:spLocks noGrp="1"/>
          </p:cNvSpPr>
          <p:nvPr>
            <p:ph sz="quarter" idx="10" hasCustomPrompt="1"/>
          </p:nvPr>
        </p:nvSpPr>
        <p:spPr>
          <a:xfrm>
            <a:off x="914400" y="2844800"/>
            <a:ext cx="5181600" cy="3128963"/>
          </a:xfrm>
        </p:spPr>
        <p:txBody>
          <a:bodyPr>
            <a:normAutofit/>
          </a:bodyPr>
          <a:lstStyle>
            <a:lvl1pPr marL="0" indent="0">
              <a:lnSpc>
                <a:spcPct val="120000"/>
              </a:lnSpc>
              <a:buNone/>
              <a:defRPr sz="2000"/>
            </a:lvl1pPr>
            <a:lvl2pPr>
              <a:lnSpc>
                <a:spcPct val="120000"/>
              </a:lnSpc>
              <a:defRPr sz="1800"/>
            </a:lvl2pPr>
            <a:lvl3pPr>
              <a:lnSpc>
                <a:spcPct val="120000"/>
              </a:lnSpc>
              <a:defRPr sz="1600"/>
            </a:lvl3pPr>
            <a:lvl4pPr>
              <a:lnSpc>
                <a:spcPct val="120000"/>
              </a:lnSpc>
              <a:defRPr sz="1400"/>
            </a:lvl4pPr>
            <a:lvl5pPr>
              <a:lnSpc>
                <a:spcPct val="120000"/>
              </a:lnSpc>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238750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5DE041D-A3BF-94FF-029C-719D4DADA21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3300" t="13815"/>
          <a:stretch/>
        </p:blipFill>
        <p:spPr>
          <a:xfrm>
            <a:off x="0" y="-1"/>
            <a:ext cx="4239206" cy="3776193"/>
          </a:xfrm>
          <a:prstGeom prst="rect">
            <a:avLst/>
          </a:prstGeom>
        </p:spPr>
      </p:pic>
      <p:sp>
        <p:nvSpPr>
          <p:cNvPr id="2" name="Title 1">
            <a:extLst>
              <a:ext uri="{FF2B5EF4-FFF2-40B4-BE49-F238E27FC236}">
                <a16:creationId xmlns:a16="http://schemas.microsoft.com/office/drawing/2014/main" id="{0DEE605D-0584-F71C-A97D-B672F13E3911}"/>
              </a:ext>
            </a:extLst>
          </p:cNvPr>
          <p:cNvSpPr>
            <a:spLocks noGrp="1"/>
          </p:cNvSpPr>
          <p:nvPr>
            <p:ph type="title" hasCustomPrompt="1"/>
          </p:nvPr>
        </p:nvSpPr>
        <p:spPr>
          <a:xfrm>
            <a:off x="914400" y="2580640"/>
            <a:ext cx="5181600" cy="3368819"/>
          </a:xfrm>
        </p:spPr>
        <p:txBody>
          <a:bodyPr anchor="b">
            <a:normAutofit/>
          </a:bodyPr>
          <a:lstStyle>
            <a:lvl1pPr>
              <a:defRPr sz="4800">
                <a:solidFill>
                  <a:schemeClr val="bg1"/>
                </a:solidFill>
              </a:defRPr>
            </a:lvl1pPr>
          </a:lstStyle>
          <a:p>
            <a:r>
              <a:rPr lang="en-US" dirty="0"/>
              <a:t>Click to add title</a:t>
            </a:r>
          </a:p>
        </p:txBody>
      </p:sp>
      <p:sp>
        <p:nvSpPr>
          <p:cNvPr id="9" name="Picture Placeholder 8">
            <a:extLst>
              <a:ext uri="{FF2B5EF4-FFF2-40B4-BE49-F238E27FC236}">
                <a16:creationId xmlns:a16="http://schemas.microsoft.com/office/drawing/2014/main" id="{59AF635C-89E6-F6EF-FA6A-417A9A84BF4A}"/>
              </a:ext>
            </a:extLst>
          </p:cNvPr>
          <p:cNvSpPr>
            <a:spLocks noGrp="1"/>
          </p:cNvSpPr>
          <p:nvPr>
            <p:ph type="pic" sz="quarter" idx="10" hasCustomPrompt="1"/>
          </p:nvPr>
        </p:nvSpPr>
        <p:spPr>
          <a:xfrm>
            <a:off x="6085840" y="-10159"/>
            <a:ext cx="6116320" cy="6868160"/>
          </a:xfrm>
          <a:custGeom>
            <a:avLst/>
            <a:gdLst>
              <a:gd name="connsiteX0" fmla="*/ 0 w 6116320"/>
              <a:gd name="connsiteY0" fmla="*/ 0 h 6880225"/>
              <a:gd name="connsiteX1" fmla="*/ 6116320 w 6116320"/>
              <a:gd name="connsiteY1" fmla="*/ 0 h 6880225"/>
              <a:gd name="connsiteX2" fmla="*/ 6116320 w 6116320"/>
              <a:gd name="connsiteY2" fmla="*/ 6880225 h 6880225"/>
              <a:gd name="connsiteX3" fmla="*/ 0 w 6116320"/>
              <a:gd name="connsiteY3" fmla="*/ 6880225 h 6880225"/>
              <a:gd name="connsiteX4" fmla="*/ 0 w 6116320"/>
              <a:gd name="connsiteY4" fmla="*/ 0 h 6880225"/>
              <a:gd name="connsiteX0" fmla="*/ 0 w 6116320"/>
              <a:gd name="connsiteY0" fmla="*/ 0 h 6880225"/>
              <a:gd name="connsiteX1" fmla="*/ 6116320 w 6116320"/>
              <a:gd name="connsiteY1" fmla="*/ 0 h 6880225"/>
              <a:gd name="connsiteX2" fmla="*/ 6116320 w 6116320"/>
              <a:gd name="connsiteY2" fmla="*/ 6880225 h 6880225"/>
              <a:gd name="connsiteX3" fmla="*/ 2052320 w 6116320"/>
              <a:gd name="connsiteY3" fmla="*/ 6880225 h 6880225"/>
              <a:gd name="connsiteX4" fmla="*/ 0 w 6116320"/>
              <a:gd name="connsiteY4" fmla="*/ 0 h 6880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6320" h="6880225">
                <a:moveTo>
                  <a:pt x="0" y="0"/>
                </a:moveTo>
                <a:lnTo>
                  <a:pt x="6116320" y="0"/>
                </a:lnTo>
                <a:lnTo>
                  <a:pt x="6116320" y="6880225"/>
                </a:lnTo>
                <a:lnTo>
                  <a:pt x="2052320" y="6880225"/>
                </a:lnTo>
                <a:lnTo>
                  <a:pt x="0" y="0"/>
                </a:lnTo>
                <a:close/>
              </a:path>
            </a:pathLst>
          </a:custGeom>
        </p:spPr>
        <p:txBody>
          <a:bodyPr>
            <a:normAutofit/>
          </a:bodyPr>
          <a:lstStyle>
            <a:lvl1pPr marL="0" indent="0" algn="ctr">
              <a:buNone/>
              <a:defRPr sz="2000">
                <a:solidFill>
                  <a:schemeClr val="bg1"/>
                </a:solidFill>
              </a:defRPr>
            </a:lvl1pPr>
          </a:lstStyle>
          <a:p>
            <a:r>
              <a:rPr lang="en-US" dirty="0"/>
              <a:t>Click icon to insert picture</a:t>
            </a:r>
          </a:p>
        </p:txBody>
      </p:sp>
    </p:spTree>
    <p:extLst>
      <p:ext uri="{BB962C8B-B14F-4D97-AF65-F5344CB8AC3E}">
        <p14:creationId xmlns:p14="http://schemas.microsoft.com/office/powerpoint/2010/main" val="736789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B74EE53-DB22-C27E-074F-A7129585FEA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5158" t="-5374" b="78533"/>
          <a:stretch/>
        </p:blipFill>
        <p:spPr>
          <a:xfrm rot="10800000">
            <a:off x="6324600" y="0"/>
            <a:ext cx="5867400" cy="1647324"/>
          </a:xfrm>
          <a:prstGeom prst="rect">
            <a:avLst/>
          </a:prstGeom>
        </p:spPr>
      </p:pic>
      <p:sp>
        <p:nvSpPr>
          <p:cNvPr id="2" name="Title 1">
            <a:extLst>
              <a:ext uri="{FF2B5EF4-FFF2-40B4-BE49-F238E27FC236}">
                <a16:creationId xmlns:a16="http://schemas.microsoft.com/office/drawing/2014/main" id="{278AEF0C-FA4B-8C23-0132-5529EC244F9E}"/>
              </a:ext>
            </a:extLst>
          </p:cNvPr>
          <p:cNvSpPr>
            <a:spLocks noGrp="1"/>
          </p:cNvSpPr>
          <p:nvPr>
            <p:ph type="title" hasCustomPrompt="1"/>
          </p:nvPr>
        </p:nvSpPr>
        <p:spPr>
          <a:xfrm>
            <a:off x="6126480" y="1310639"/>
            <a:ext cx="4805997" cy="2689629"/>
          </a:xfrm>
        </p:spPr>
        <p:txBody>
          <a:bodyPr anchor="b">
            <a:normAutofit/>
          </a:bodyPr>
          <a:lstStyle>
            <a:lvl1pPr>
              <a:defRPr sz="4800"/>
            </a:lvl1pPr>
          </a:lstStyle>
          <a:p>
            <a:r>
              <a:rPr lang="en-US" dirty="0"/>
              <a:t>Click to add title</a:t>
            </a:r>
          </a:p>
        </p:txBody>
      </p:sp>
      <p:sp>
        <p:nvSpPr>
          <p:cNvPr id="12" name="Picture Placeholder 11">
            <a:extLst>
              <a:ext uri="{FF2B5EF4-FFF2-40B4-BE49-F238E27FC236}">
                <a16:creationId xmlns:a16="http://schemas.microsoft.com/office/drawing/2014/main" id="{B3DD4867-9B0B-647C-1F78-5E50BF30F089}"/>
              </a:ext>
            </a:extLst>
          </p:cNvPr>
          <p:cNvSpPr>
            <a:spLocks noGrp="1"/>
          </p:cNvSpPr>
          <p:nvPr>
            <p:ph type="pic" sz="quarter" idx="11"/>
          </p:nvPr>
        </p:nvSpPr>
        <p:spPr>
          <a:xfrm>
            <a:off x="0" y="-1016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p:spPr>
        <p:txBody>
          <a:bodyPr>
            <a:normAutofit/>
          </a:bodyPr>
          <a:lstStyle>
            <a:lvl1pPr marL="0" indent="0" algn="ctr">
              <a:buNone/>
              <a:defRPr sz="2000"/>
            </a:lvl1pPr>
          </a:lstStyle>
          <a:p>
            <a:r>
              <a:rPr lang="en-US" dirty="0"/>
              <a:t>Click icon to add picture</a:t>
            </a:r>
          </a:p>
        </p:txBody>
      </p:sp>
      <p:sp>
        <p:nvSpPr>
          <p:cNvPr id="10" name="Content Placeholder 9">
            <a:extLst>
              <a:ext uri="{FF2B5EF4-FFF2-40B4-BE49-F238E27FC236}">
                <a16:creationId xmlns:a16="http://schemas.microsoft.com/office/drawing/2014/main" id="{BFF4D65D-965A-5E86-4D91-C72D1D03A8B9}"/>
              </a:ext>
            </a:extLst>
          </p:cNvPr>
          <p:cNvSpPr>
            <a:spLocks noGrp="1"/>
          </p:cNvSpPr>
          <p:nvPr>
            <p:ph sz="quarter" idx="10" hasCustomPrompt="1"/>
          </p:nvPr>
        </p:nvSpPr>
        <p:spPr>
          <a:xfrm>
            <a:off x="6126163" y="4172990"/>
            <a:ext cx="4805997" cy="2389736"/>
          </a:xfrm>
        </p:spPr>
        <p:txBody>
          <a:bodyPr>
            <a:normAutofit/>
          </a:bodyPr>
          <a:lstStyle>
            <a:lvl1pPr marL="0" indent="0">
              <a:buFont typeface="Arial" panose="020B0604020202020204" pitchFamily="34" charse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365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4C9F686-E069-3B60-9625-01EE6A41D75D}"/>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45239"/>
          <a:stretch/>
        </p:blipFill>
        <p:spPr>
          <a:xfrm flipH="1">
            <a:off x="9135414" y="0"/>
            <a:ext cx="3056586" cy="6858000"/>
          </a:xfrm>
          <a:custGeom>
            <a:avLst/>
            <a:gdLst>
              <a:gd name="connsiteX0" fmla="*/ 4284372 w 4284372"/>
              <a:gd name="connsiteY0" fmla="*/ 0 h 6858000"/>
              <a:gd name="connsiteX1" fmla="*/ 0 w 4284372"/>
              <a:gd name="connsiteY1" fmla="*/ 0 h 6858000"/>
              <a:gd name="connsiteX2" fmla="*/ 0 w 4284372"/>
              <a:gd name="connsiteY2" fmla="*/ 6858000 h 6858000"/>
              <a:gd name="connsiteX3" fmla="*/ 4284372 w 428437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284372" h="6858000">
                <a:moveTo>
                  <a:pt x="4284372" y="0"/>
                </a:moveTo>
                <a:lnTo>
                  <a:pt x="0" y="0"/>
                </a:lnTo>
                <a:lnTo>
                  <a:pt x="0" y="6858000"/>
                </a:lnTo>
                <a:lnTo>
                  <a:pt x="4284372" y="6858000"/>
                </a:lnTo>
                <a:close/>
              </a:path>
            </a:pathLst>
          </a:custGeom>
        </p:spPr>
      </p:pic>
      <p:pic>
        <p:nvPicPr>
          <p:cNvPr id="9" name="Graphic 8">
            <a:extLst>
              <a:ext uri="{FF2B5EF4-FFF2-40B4-BE49-F238E27FC236}">
                <a16:creationId xmlns:a16="http://schemas.microsoft.com/office/drawing/2014/main" id="{6D7227F9-50F9-820B-69B7-924C0212046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b="2330"/>
          <a:stretch/>
        </p:blipFill>
        <p:spPr>
          <a:xfrm>
            <a:off x="7810500" y="3025140"/>
            <a:ext cx="4381500" cy="3832860"/>
          </a:xfrm>
          <a:prstGeom prst="rect">
            <a:avLst/>
          </a:prstGeom>
        </p:spPr>
      </p:pic>
      <p:sp>
        <p:nvSpPr>
          <p:cNvPr id="2" name="Title 1">
            <a:extLst>
              <a:ext uri="{FF2B5EF4-FFF2-40B4-BE49-F238E27FC236}">
                <a16:creationId xmlns:a16="http://schemas.microsoft.com/office/drawing/2014/main" id="{448D1E69-316E-A8E1-7ADA-040A0E490730}"/>
              </a:ext>
            </a:extLst>
          </p:cNvPr>
          <p:cNvSpPr>
            <a:spLocks noGrp="1"/>
          </p:cNvSpPr>
          <p:nvPr>
            <p:ph type="title" hasCustomPrompt="1"/>
          </p:nvPr>
        </p:nvSpPr>
        <p:spPr>
          <a:xfrm>
            <a:off x="914399" y="365125"/>
            <a:ext cx="7273637" cy="1646555"/>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61069CA0-E0AB-99C6-10DB-13AAC019DD7D}"/>
              </a:ext>
            </a:extLst>
          </p:cNvPr>
          <p:cNvSpPr>
            <a:spLocks noGrp="1"/>
          </p:cNvSpPr>
          <p:nvPr>
            <p:ph sz="quarter" idx="10" hasCustomPrompt="1"/>
          </p:nvPr>
        </p:nvSpPr>
        <p:spPr>
          <a:xfrm>
            <a:off x="914399" y="2011363"/>
            <a:ext cx="7273638" cy="4155757"/>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81521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left Image 1">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589277D-BC14-E7E0-5822-5575F563E1C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a:off x="8039100" y="228600"/>
            <a:ext cx="4381500" cy="3924300"/>
          </a:xfrm>
          <a:prstGeom prst="rect">
            <a:avLst/>
          </a:prstGeom>
        </p:spPr>
      </p:pic>
      <p:sp>
        <p:nvSpPr>
          <p:cNvPr id="2" name="Title 1">
            <a:extLst>
              <a:ext uri="{FF2B5EF4-FFF2-40B4-BE49-F238E27FC236}">
                <a16:creationId xmlns:a16="http://schemas.microsoft.com/office/drawing/2014/main" id="{4FDB1BDE-C8F3-ACC0-740B-CBD8128777D5}"/>
              </a:ext>
            </a:extLst>
          </p:cNvPr>
          <p:cNvSpPr>
            <a:spLocks noGrp="1"/>
          </p:cNvSpPr>
          <p:nvPr>
            <p:ph type="title"/>
          </p:nvPr>
        </p:nvSpPr>
        <p:spPr>
          <a:xfrm>
            <a:off x="6096000" y="375285"/>
            <a:ext cx="4896678" cy="3624984"/>
          </a:xfrm>
        </p:spPr>
        <p:txBody>
          <a:bodyPr anchor="b">
            <a:normAutofit/>
          </a:bodyPr>
          <a:lstStyle>
            <a:lvl1pPr>
              <a:defRPr sz="4800">
                <a:solidFill>
                  <a:schemeClr val="bg1"/>
                </a:solidFill>
              </a:defRPr>
            </a:lvl1pPr>
          </a:lstStyle>
          <a:p>
            <a:endParaRPr lang="en-US" dirty="0"/>
          </a:p>
        </p:txBody>
      </p:sp>
      <p:sp>
        <p:nvSpPr>
          <p:cNvPr id="11" name="Picture Placeholder 10">
            <a:extLst>
              <a:ext uri="{FF2B5EF4-FFF2-40B4-BE49-F238E27FC236}">
                <a16:creationId xmlns:a16="http://schemas.microsoft.com/office/drawing/2014/main" id="{128597A3-47D0-F393-55D9-07FFD951F396}"/>
              </a:ext>
            </a:extLst>
          </p:cNvPr>
          <p:cNvSpPr>
            <a:spLocks noGrp="1"/>
          </p:cNvSpPr>
          <p:nvPr>
            <p:ph type="pic" sz="quarter" idx="1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405384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586 w 6096586"/>
              <a:gd name="connsiteY0" fmla="*/ 0 h 6858000"/>
              <a:gd name="connsiteX1" fmla="*/ 4054426 w 6096586"/>
              <a:gd name="connsiteY1" fmla="*/ 0 h 6858000"/>
              <a:gd name="connsiteX2" fmla="*/ 6096586 w 6096586"/>
              <a:gd name="connsiteY2" fmla="*/ 6858000 h 6858000"/>
              <a:gd name="connsiteX3" fmla="*/ 586 w 6096586"/>
              <a:gd name="connsiteY3" fmla="*/ 6858000 h 6858000"/>
              <a:gd name="connsiteX4" fmla="*/ 586 w 6096586"/>
              <a:gd name="connsiteY4" fmla="*/ 3669792 h 6858000"/>
              <a:gd name="connsiteX5" fmla="*/ 586 w 6096586"/>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4053840" y="0"/>
                </a:lnTo>
                <a:lnTo>
                  <a:pt x="6096000" y="6858000"/>
                </a:lnTo>
                <a:lnTo>
                  <a:pt x="950976" y="6858000"/>
                </a:lnTo>
                <a:lnTo>
                  <a:pt x="0" y="3669792"/>
                </a:lnTo>
                <a:lnTo>
                  <a:pt x="0" y="0"/>
                </a:lnTo>
                <a:close/>
              </a:path>
            </a:pathLst>
          </a:custGeom>
        </p:spPr>
        <p:txBody>
          <a:bodyPr>
            <a:normAutofit/>
          </a:bodyPr>
          <a:lstStyle>
            <a:lvl1pPr marL="0" indent="0" algn="l">
              <a:buNone/>
              <a:defRPr sz="2000">
                <a:solidFill>
                  <a:schemeClr val="bg1"/>
                </a:solidFill>
              </a:defRPr>
            </a:lvl1pPr>
          </a:lstStyle>
          <a:p>
            <a:r>
              <a:rPr lang="en-US" dirty="0"/>
              <a:t>Click icon to add picture</a:t>
            </a:r>
          </a:p>
        </p:txBody>
      </p:sp>
      <p:sp>
        <p:nvSpPr>
          <p:cNvPr id="9" name="Content Placeholder 10">
            <a:extLst>
              <a:ext uri="{FF2B5EF4-FFF2-40B4-BE49-F238E27FC236}">
                <a16:creationId xmlns:a16="http://schemas.microsoft.com/office/drawing/2014/main" id="{4BF260CE-C6E3-AE7A-DB8E-A72A1CF5B54E}"/>
              </a:ext>
            </a:extLst>
          </p:cNvPr>
          <p:cNvSpPr>
            <a:spLocks noGrp="1"/>
          </p:cNvSpPr>
          <p:nvPr>
            <p:ph sz="quarter" idx="10" hasCustomPrompt="1"/>
          </p:nvPr>
        </p:nvSpPr>
        <p:spPr>
          <a:xfrm>
            <a:off x="6096000" y="4172990"/>
            <a:ext cx="4896677" cy="2309726"/>
          </a:xfrm>
        </p:spPr>
        <p:txBody>
          <a:bodyPr>
            <a:normAutofit/>
          </a:bodyPr>
          <a:lstStyle>
            <a:lvl1pPr marL="0" indent="0">
              <a:spcBef>
                <a:spcPts val="0"/>
              </a:spcBef>
              <a:spcAft>
                <a:spcPts val="1200"/>
              </a:spcAft>
              <a:buNone/>
              <a:defRPr sz="2000">
                <a:solidFill>
                  <a:schemeClr val="bg1"/>
                </a:solidFill>
              </a:defRPr>
            </a:lvl1pPr>
            <a:lvl2pPr marL="742950" indent="-285750">
              <a:spcBef>
                <a:spcPts val="0"/>
              </a:spcBef>
              <a:spcAft>
                <a:spcPts val="1200"/>
              </a:spcAft>
              <a:buFont typeface="Arial" panose="020B0604020202020204" pitchFamily="34" charset="0"/>
              <a:buChar char="•"/>
              <a:defRPr sz="1800">
                <a:solidFill>
                  <a:schemeClr val="bg1"/>
                </a:solidFill>
              </a:defRPr>
            </a:lvl2pPr>
            <a:lvl3pPr marL="1200150" indent="-285750">
              <a:spcBef>
                <a:spcPts val="0"/>
              </a:spcBef>
              <a:spcAft>
                <a:spcPts val="1200"/>
              </a:spcAft>
              <a:buFont typeface="Arial" panose="020B0604020202020204" pitchFamily="34" charset="0"/>
              <a:buChar char="•"/>
              <a:defRPr sz="1600">
                <a:solidFill>
                  <a:schemeClr val="bg1"/>
                </a:solidFill>
              </a:defRPr>
            </a:lvl3pPr>
            <a:lvl4pPr marL="1657350" indent="-285750">
              <a:spcBef>
                <a:spcPts val="0"/>
              </a:spcBef>
              <a:spcAft>
                <a:spcPts val="1200"/>
              </a:spcAft>
              <a:buFont typeface="Arial" panose="020B0604020202020204" pitchFamily="34" charset="0"/>
              <a:buChar char="•"/>
              <a:defRPr sz="1400">
                <a:solidFill>
                  <a:schemeClr val="bg1"/>
                </a:solidFill>
              </a:defRPr>
            </a:lvl4pPr>
            <a:lvl5pPr marL="2114550" indent="-285750">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9111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1">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6E20435-B9A5-359D-133D-5D3EED409CD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955" t="41988" r="53993" b="33420"/>
          <a:stretch/>
        </p:blipFill>
        <p:spPr>
          <a:xfrm rot="10800000">
            <a:off x="9198864" y="-5"/>
            <a:ext cx="2993136" cy="1517907"/>
          </a:xfrm>
          <a:prstGeom prst="rect">
            <a:avLst/>
          </a:prstGeom>
        </p:spPr>
      </p:pic>
      <p:pic>
        <p:nvPicPr>
          <p:cNvPr id="9" name="Graphic 8">
            <a:extLst>
              <a:ext uri="{FF2B5EF4-FFF2-40B4-BE49-F238E27FC236}">
                <a16:creationId xmlns:a16="http://schemas.microsoft.com/office/drawing/2014/main" id="{7B99CAE4-AA9B-52BA-7DE8-8245CE705D35}"/>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5445" t="24819" r="46503"/>
          <a:stretch/>
        </p:blipFill>
        <p:spPr>
          <a:xfrm rot="16200000">
            <a:off x="961221" y="4525179"/>
            <a:ext cx="1371600" cy="3294042"/>
          </a:xfrm>
          <a:prstGeom prst="rect">
            <a:avLst/>
          </a:prstGeom>
        </p:spPr>
      </p:pic>
      <p:sp>
        <p:nvSpPr>
          <p:cNvPr id="10" name="Title 9">
            <a:extLst>
              <a:ext uri="{FF2B5EF4-FFF2-40B4-BE49-F238E27FC236}">
                <a16:creationId xmlns:a16="http://schemas.microsoft.com/office/drawing/2014/main" id="{28DFE681-710B-6FE5-B8E0-3BC9DB9F12D1}"/>
              </a:ext>
            </a:extLst>
          </p:cNvPr>
          <p:cNvSpPr>
            <a:spLocks noGrp="1"/>
          </p:cNvSpPr>
          <p:nvPr>
            <p:ph type="title" hasCustomPrompt="1"/>
          </p:nvPr>
        </p:nvSpPr>
        <p:spPr>
          <a:xfrm>
            <a:off x="914399" y="365125"/>
            <a:ext cx="10363201" cy="1629601"/>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3FE383D3-6A16-1891-FF52-470B26B94042}"/>
              </a:ext>
            </a:extLst>
          </p:cNvPr>
          <p:cNvSpPr>
            <a:spLocks noGrp="1"/>
          </p:cNvSpPr>
          <p:nvPr>
            <p:ph sz="quarter" idx="10" hasCustomPrompt="1"/>
          </p:nvPr>
        </p:nvSpPr>
        <p:spPr>
          <a:xfrm>
            <a:off x="914399" y="2022250"/>
            <a:ext cx="4992709" cy="3747180"/>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74B5EB04-CA6E-7417-56DF-A55B21E94B74}"/>
              </a:ext>
            </a:extLst>
          </p:cNvPr>
          <p:cNvSpPr>
            <a:spLocks noGrp="1"/>
          </p:cNvSpPr>
          <p:nvPr>
            <p:ph sz="quarter" idx="11" hasCustomPrompt="1"/>
          </p:nvPr>
        </p:nvSpPr>
        <p:spPr>
          <a:xfrm>
            <a:off x="6284891" y="2022250"/>
            <a:ext cx="4992709" cy="3747180"/>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417792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2">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783FA55-EF1D-66CF-8FD5-29086D71E62F}"/>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981" t="40714" r="61027" b="44471"/>
          <a:stretch/>
        </p:blipFill>
        <p:spPr>
          <a:xfrm rot="10800000" flipV="1">
            <a:off x="-26830" y="5950040"/>
            <a:ext cx="2513521" cy="914400"/>
          </a:xfrm>
          <a:prstGeom prst="rect">
            <a:avLst/>
          </a:prstGeom>
        </p:spPr>
      </p:pic>
      <p:pic>
        <p:nvPicPr>
          <p:cNvPr id="9" name="Graphic 8">
            <a:extLst>
              <a:ext uri="{FF2B5EF4-FFF2-40B4-BE49-F238E27FC236}">
                <a16:creationId xmlns:a16="http://schemas.microsoft.com/office/drawing/2014/main" id="{542CEFED-8DE0-0155-A5B6-A44051A6D034}"/>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18883" t="18052" r="46636"/>
          <a:stretch/>
        </p:blipFill>
        <p:spPr>
          <a:xfrm rot="16200000" flipH="1" flipV="1">
            <a:off x="9553763" y="-952310"/>
            <a:ext cx="1685928" cy="3590547"/>
          </a:xfrm>
          <a:prstGeom prst="rect">
            <a:avLst/>
          </a:prstGeom>
        </p:spPr>
      </p:pic>
      <p:sp>
        <p:nvSpPr>
          <p:cNvPr id="10" name="Title 9">
            <a:extLst>
              <a:ext uri="{FF2B5EF4-FFF2-40B4-BE49-F238E27FC236}">
                <a16:creationId xmlns:a16="http://schemas.microsoft.com/office/drawing/2014/main" id="{57FC493E-284F-ADBA-D92D-883CAB13ADCA}"/>
              </a:ext>
            </a:extLst>
          </p:cNvPr>
          <p:cNvSpPr>
            <a:spLocks noGrp="1"/>
          </p:cNvSpPr>
          <p:nvPr>
            <p:ph type="title" hasCustomPrompt="1"/>
          </p:nvPr>
        </p:nvSpPr>
        <p:spPr>
          <a:xfrm>
            <a:off x="914398" y="365125"/>
            <a:ext cx="10439401" cy="1617017"/>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4B8B2035-4AA9-D25E-9F15-3ED36F734D13}"/>
              </a:ext>
            </a:extLst>
          </p:cNvPr>
          <p:cNvSpPr>
            <a:spLocks noGrp="1"/>
          </p:cNvSpPr>
          <p:nvPr>
            <p:ph sz="quarter" idx="10" hasCustomPrompt="1"/>
          </p:nvPr>
        </p:nvSpPr>
        <p:spPr>
          <a:xfrm>
            <a:off x="914399" y="2022250"/>
            <a:ext cx="3310129" cy="3747180"/>
          </a:xfrm>
        </p:spPr>
        <p:txBody>
          <a:bodyPr>
            <a:normAutofit/>
          </a:bodyPr>
          <a:lstStyle>
            <a:lvl1pPr>
              <a:spcBef>
                <a:spcPts val="0"/>
              </a:spcBef>
              <a:spcAft>
                <a:spcPts val="1200"/>
              </a:spcAft>
              <a:defRPr sz="2000" b="1"/>
            </a:lvl1pPr>
            <a:lvl2pPr>
              <a:spcBef>
                <a:spcPts val="0"/>
              </a:spcBef>
              <a:spcAft>
                <a:spcPts val="1200"/>
              </a:spcAft>
              <a:defRPr sz="1800" b="1"/>
            </a:lvl2pPr>
            <a:lvl3pPr>
              <a:spcBef>
                <a:spcPts val="0"/>
              </a:spcBef>
              <a:spcAft>
                <a:spcPts val="1200"/>
              </a:spcAft>
              <a:defRPr sz="1600" b="1"/>
            </a:lvl3pPr>
            <a:lvl4pPr>
              <a:spcBef>
                <a:spcPts val="0"/>
              </a:spcBef>
              <a:spcAft>
                <a:spcPts val="1200"/>
              </a:spcAft>
              <a:defRPr sz="1400" b="1"/>
            </a:lvl4pPr>
            <a:lvl5pPr>
              <a:spcBef>
                <a:spcPts val="0"/>
              </a:spcBef>
              <a:spcAft>
                <a:spcPts val="1200"/>
              </a:spcAft>
              <a:defRPr sz="1400" b="1"/>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6A694422-6B3E-3D80-AC41-FD1CED52ACAB}"/>
              </a:ext>
            </a:extLst>
          </p:cNvPr>
          <p:cNvSpPr>
            <a:spLocks noGrp="1"/>
          </p:cNvSpPr>
          <p:nvPr>
            <p:ph sz="quarter" idx="11" hasCustomPrompt="1"/>
          </p:nvPr>
        </p:nvSpPr>
        <p:spPr>
          <a:xfrm>
            <a:off x="4602310" y="2018120"/>
            <a:ext cx="6751489" cy="3747180"/>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782813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right Image">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8DBD2A1-633E-7A22-751B-5CEFCA93F20C}"/>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67703" t="485" b="67543"/>
          <a:stretch/>
        </p:blipFill>
        <p:spPr>
          <a:xfrm rot="5400000">
            <a:off x="-115162" y="115164"/>
            <a:ext cx="1895058" cy="1664735"/>
          </a:xfrm>
          <a:prstGeom prst="rect">
            <a:avLst/>
          </a:prstGeom>
        </p:spPr>
      </p:pic>
      <p:sp>
        <p:nvSpPr>
          <p:cNvPr id="9" name="Title 8">
            <a:extLst>
              <a:ext uri="{FF2B5EF4-FFF2-40B4-BE49-F238E27FC236}">
                <a16:creationId xmlns:a16="http://schemas.microsoft.com/office/drawing/2014/main" id="{3E7BF4D0-D641-9859-157D-B9094EF3DAB1}"/>
              </a:ext>
            </a:extLst>
          </p:cNvPr>
          <p:cNvSpPr>
            <a:spLocks noGrp="1"/>
          </p:cNvSpPr>
          <p:nvPr>
            <p:ph type="title" hasCustomPrompt="1"/>
          </p:nvPr>
        </p:nvSpPr>
        <p:spPr>
          <a:xfrm>
            <a:off x="916385" y="446313"/>
            <a:ext cx="5179615" cy="1448747"/>
          </a:xfrm>
        </p:spPr>
        <p:txBody>
          <a:bodyPr>
            <a:normAutofit/>
          </a:bodyPr>
          <a:lstStyle>
            <a:lvl1pPr>
              <a:defRPr sz="3200"/>
            </a:lvl1pPr>
          </a:lstStyle>
          <a:p>
            <a:r>
              <a:rPr lang="en-US" dirty="0"/>
              <a:t>Click to add title</a:t>
            </a:r>
          </a:p>
        </p:txBody>
      </p:sp>
      <p:sp>
        <p:nvSpPr>
          <p:cNvPr id="10" name="Content Placeholder 10">
            <a:extLst>
              <a:ext uri="{FF2B5EF4-FFF2-40B4-BE49-F238E27FC236}">
                <a16:creationId xmlns:a16="http://schemas.microsoft.com/office/drawing/2014/main" id="{115AE488-757F-4C5A-7733-85C1D1EA98D3}"/>
              </a:ext>
            </a:extLst>
          </p:cNvPr>
          <p:cNvSpPr>
            <a:spLocks noGrp="1"/>
          </p:cNvSpPr>
          <p:nvPr>
            <p:ph sz="quarter" idx="10" hasCustomPrompt="1"/>
          </p:nvPr>
        </p:nvSpPr>
        <p:spPr>
          <a:xfrm>
            <a:off x="914399" y="2022250"/>
            <a:ext cx="5181600" cy="3747180"/>
          </a:xfrm>
        </p:spPr>
        <p:txBody>
          <a:bodyPr>
            <a:normAutofit/>
          </a:bodyPr>
          <a:lstStyle>
            <a:lvl1pPr>
              <a:spcBef>
                <a:spcPts val="0"/>
              </a:spcBef>
              <a:spcAft>
                <a:spcPts val="1200"/>
              </a:spcAft>
              <a:defRPr sz="2000" b="0"/>
            </a:lvl1pPr>
            <a:lvl2pPr>
              <a:spcBef>
                <a:spcPts val="0"/>
              </a:spcBef>
              <a:spcAft>
                <a:spcPts val="1200"/>
              </a:spcAft>
              <a:defRPr sz="1800" b="0"/>
            </a:lvl2pPr>
            <a:lvl3pPr>
              <a:spcBef>
                <a:spcPts val="0"/>
              </a:spcBef>
              <a:spcAft>
                <a:spcPts val="1200"/>
              </a:spcAft>
              <a:defRPr sz="1600" b="0"/>
            </a:lvl3pPr>
            <a:lvl4pPr>
              <a:spcBef>
                <a:spcPts val="0"/>
              </a:spcBef>
              <a:spcAft>
                <a:spcPts val="1200"/>
              </a:spcAft>
              <a:defRPr sz="1400" b="0"/>
            </a:lvl4pPr>
            <a:lvl5pPr>
              <a:spcBef>
                <a:spcPts val="0"/>
              </a:spcBef>
              <a:spcAft>
                <a:spcPts val="1200"/>
              </a:spcAft>
              <a:defRPr sz="1400" b="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
        <p:nvSpPr>
          <p:cNvPr id="12" name="Picture Placeholder 11">
            <a:extLst>
              <a:ext uri="{FF2B5EF4-FFF2-40B4-BE49-F238E27FC236}">
                <a16:creationId xmlns:a16="http://schemas.microsoft.com/office/drawing/2014/main" id="{39DD264F-42B5-DBB0-9839-DB4C6827ED76}"/>
              </a:ext>
            </a:extLst>
          </p:cNvPr>
          <p:cNvSpPr>
            <a:spLocks noGrp="1"/>
          </p:cNvSpPr>
          <p:nvPr>
            <p:ph type="pic" sz="quarter" idx="11"/>
          </p:nvPr>
        </p:nvSpPr>
        <p:spPr>
          <a:xfrm>
            <a:off x="6076950" y="0"/>
            <a:ext cx="6115050" cy="6868886"/>
          </a:xfrm>
          <a:custGeom>
            <a:avLst/>
            <a:gdLst>
              <a:gd name="connsiteX0" fmla="*/ 0 w 6115050"/>
              <a:gd name="connsiteY0" fmla="*/ 0 h 6858000"/>
              <a:gd name="connsiteX1" fmla="*/ 6115050 w 6115050"/>
              <a:gd name="connsiteY1" fmla="*/ 0 h 6858000"/>
              <a:gd name="connsiteX2" fmla="*/ 6115050 w 6115050"/>
              <a:gd name="connsiteY2" fmla="*/ 6858000 h 6858000"/>
              <a:gd name="connsiteX3" fmla="*/ 0 w 6115050"/>
              <a:gd name="connsiteY3" fmla="*/ 6858000 h 6858000"/>
              <a:gd name="connsiteX4" fmla="*/ 0 w 6115050"/>
              <a:gd name="connsiteY4" fmla="*/ 0 h 6858000"/>
              <a:gd name="connsiteX0" fmla="*/ 2024742 w 6115050"/>
              <a:gd name="connsiteY0" fmla="*/ 0 h 6858000"/>
              <a:gd name="connsiteX1" fmla="*/ 6115050 w 6115050"/>
              <a:gd name="connsiteY1" fmla="*/ 0 h 6858000"/>
              <a:gd name="connsiteX2" fmla="*/ 6115050 w 6115050"/>
              <a:gd name="connsiteY2" fmla="*/ 6858000 h 6858000"/>
              <a:gd name="connsiteX3" fmla="*/ 0 w 6115050"/>
              <a:gd name="connsiteY3" fmla="*/ 6858000 h 6858000"/>
              <a:gd name="connsiteX4" fmla="*/ 2024742 w 6115050"/>
              <a:gd name="connsiteY4" fmla="*/ 0 h 6858000"/>
              <a:gd name="connsiteX0" fmla="*/ 2024742 w 6115050"/>
              <a:gd name="connsiteY0" fmla="*/ 0 h 6858000"/>
              <a:gd name="connsiteX1" fmla="*/ 6115050 w 6115050"/>
              <a:gd name="connsiteY1" fmla="*/ 0 h 6858000"/>
              <a:gd name="connsiteX2" fmla="*/ 6115050 w 6115050"/>
              <a:gd name="connsiteY2" fmla="*/ 3603171 h 6858000"/>
              <a:gd name="connsiteX3" fmla="*/ 6115050 w 6115050"/>
              <a:gd name="connsiteY3" fmla="*/ 6858000 h 6858000"/>
              <a:gd name="connsiteX4" fmla="*/ 0 w 6115050"/>
              <a:gd name="connsiteY4" fmla="*/ 6858000 h 6858000"/>
              <a:gd name="connsiteX5" fmla="*/ 2024742 w 6115050"/>
              <a:gd name="connsiteY5" fmla="*/ 0 h 6858000"/>
              <a:gd name="connsiteX0" fmla="*/ 2024742 w 6115050"/>
              <a:gd name="connsiteY0" fmla="*/ 0 h 6868886"/>
              <a:gd name="connsiteX1" fmla="*/ 6115050 w 6115050"/>
              <a:gd name="connsiteY1" fmla="*/ 0 h 6868886"/>
              <a:gd name="connsiteX2" fmla="*/ 6115050 w 6115050"/>
              <a:gd name="connsiteY2" fmla="*/ 3603171 h 6868886"/>
              <a:gd name="connsiteX3" fmla="*/ 5157107 w 6115050"/>
              <a:gd name="connsiteY3" fmla="*/ 6868886 h 6868886"/>
              <a:gd name="connsiteX4" fmla="*/ 0 w 6115050"/>
              <a:gd name="connsiteY4" fmla="*/ 6858000 h 6868886"/>
              <a:gd name="connsiteX5" fmla="*/ 2024742 w 6115050"/>
              <a:gd name="connsiteY5" fmla="*/ 0 h 686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15050" h="6868886">
                <a:moveTo>
                  <a:pt x="2024742" y="0"/>
                </a:moveTo>
                <a:lnTo>
                  <a:pt x="6115050" y="0"/>
                </a:lnTo>
                <a:lnTo>
                  <a:pt x="6115050" y="3603171"/>
                </a:lnTo>
                <a:lnTo>
                  <a:pt x="5157107" y="6868886"/>
                </a:lnTo>
                <a:lnTo>
                  <a:pt x="0" y="6858000"/>
                </a:lnTo>
                <a:lnTo>
                  <a:pt x="2024742" y="0"/>
                </a:lnTo>
                <a:close/>
              </a:path>
            </a:pathLst>
          </a:custGeom>
        </p:spPr>
        <p:txBody>
          <a:bodyPr>
            <a:normAutofit/>
          </a:bodyPr>
          <a:lstStyle>
            <a:lvl1pPr marL="0" indent="0" algn="r">
              <a:buNone/>
              <a:defRPr sz="2000"/>
            </a:lvl1pPr>
          </a:lstStyle>
          <a:p>
            <a:r>
              <a:rPr lang="en-US" dirty="0"/>
              <a:t>Click icon to add picture</a:t>
            </a:r>
          </a:p>
        </p:txBody>
      </p:sp>
    </p:spTree>
    <p:extLst>
      <p:ext uri="{BB962C8B-B14F-4D97-AF65-F5344CB8AC3E}">
        <p14:creationId xmlns:p14="http://schemas.microsoft.com/office/powerpoint/2010/main" val="3467008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Pitch Deck</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92845213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06" r:id="rId13"/>
  </p:sldLayoutIdLst>
  <p:hf hdr="0" ft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hyperlink" Target="https://www.nsf.g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9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40D96-BFFB-05BD-30ED-0352500CD058}"/>
              </a:ext>
            </a:extLst>
          </p:cNvPr>
          <p:cNvSpPr>
            <a:spLocks noGrp="1"/>
          </p:cNvSpPr>
          <p:nvPr>
            <p:ph type="title"/>
          </p:nvPr>
        </p:nvSpPr>
        <p:spPr>
          <a:xfrm>
            <a:off x="6096000" y="905257"/>
            <a:ext cx="6166104" cy="3526536"/>
          </a:xfrm>
        </p:spPr>
        <p:txBody>
          <a:bodyPr/>
          <a:lstStyle/>
          <a:p>
            <a:r>
              <a:rPr lang="en-US" dirty="0"/>
              <a:t>Observations of  Nucleosynthesis</a:t>
            </a:r>
            <a:br>
              <a:rPr lang="en-US" dirty="0"/>
            </a:br>
            <a:r>
              <a:rPr lang="en-US" dirty="0"/>
              <a:t>            </a:t>
            </a:r>
            <a:r>
              <a:rPr lang="en-US" sz="3200" dirty="0"/>
              <a:t>Vishnu Varma </a:t>
            </a:r>
          </a:p>
        </p:txBody>
      </p:sp>
      <p:pic>
        <p:nvPicPr>
          <p:cNvPr id="4" name="Picture 3">
            <a:extLst>
              <a:ext uri="{FF2B5EF4-FFF2-40B4-BE49-F238E27FC236}">
                <a16:creationId xmlns:a16="http://schemas.microsoft.com/office/drawing/2014/main" id="{81F9B426-248B-37D6-78E7-9DAA76D82084}"/>
              </a:ext>
            </a:extLst>
          </p:cNvPr>
          <p:cNvPicPr>
            <a:picLocks noChangeAspect="1"/>
          </p:cNvPicPr>
          <p:nvPr/>
        </p:nvPicPr>
        <p:blipFill>
          <a:blip r:embed="rId3"/>
          <a:stretch>
            <a:fillRect/>
          </a:stretch>
        </p:blipFill>
        <p:spPr>
          <a:xfrm>
            <a:off x="4520924" y="4947837"/>
            <a:ext cx="3150152" cy="1600200"/>
          </a:xfrm>
          <a:prstGeom prst="rect">
            <a:avLst/>
          </a:prstGeom>
        </p:spPr>
      </p:pic>
      <p:pic>
        <p:nvPicPr>
          <p:cNvPr id="5" name="Picture 4">
            <a:extLst>
              <a:ext uri="{FF2B5EF4-FFF2-40B4-BE49-F238E27FC236}">
                <a16:creationId xmlns:a16="http://schemas.microsoft.com/office/drawing/2014/main" id="{33F0E5CF-30D9-1285-B53D-C33525661313}"/>
              </a:ext>
            </a:extLst>
          </p:cNvPr>
          <p:cNvPicPr>
            <a:picLocks noChangeAspect="1"/>
          </p:cNvPicPr>
          <p:nvPr/>
        </p:nvPicPr>
        <p:blipFill>
          <a:blip r:embed="rId4"/>
          <a:srcRect l="1623" t="984" r="1357" b="1996"/>
          <a:stretch>
            <a:fillRect/>
          </a:stretch>
        </p:blipFill>
        <p:spPr>
          <a:xfrm>
            <a:off x="8276913" y="4508922"/>
            <a:ext cx="3805359" cy="2349078"/>
          </a:xfrm>
          <a:prstGeom prst="rect">
            <a:avLst/>
          </a:prstGeom>
        </p:spPr>
      </p:pic>
    </p:spTree>
    <p:extLst>
      <p:ext uri="{BB962C8B-B14F-4D97-AF65-F5344CB8AC3E}">
        <p14:creationId xmlns:p14="http://schemas.microsoft.com/office/powerpoint/2010/main" val="2945390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3FD81-40F7-A5AC-88E5-7C24E0DBCC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B1A46F-1898-2454-4D33-08476E03DB88}"/>
              </a:ext>
            </a:extLst>
          </p:cNvPr>
          <p:cNvSpPr>
            <a:spLocks noGrp="1"/>
          </p:cNvSpPr>
          <p:nvPr>
            <p:ph type="title"/>
          </p:nvPr>
        </p:nvSpPr>
        <p:spPr>
          <a:xfrm>
            <a:off x="914398" y="365125"/>
            <a:ext cx="10439401" cy="1617017"/>
          </a:xfrm>
        </p:spPr>
        <p:txBody>
          <a:bodyPr anchor="ctr">
            <a:normAutofit/>
          </a:bodyPr>
          <a:lstStyle/>
          <a:p>
            <a:r>
              <a:rPr lang="en-GB" dirty="0"/>
              <a:t>Stellar Spectroscopy</a:t>
            </a:r>
          </a:p>
        </p:txBody>
      </p:sp>
      <p:sp>
        <p:nvSpPr>
          <p:cNvPr id="3" name="Content Placeholder 2">
            <a:extLst>
              <a:ext uri="{FF2B5EF4-FFF2-40B4-BE49-F238E27FC236}">
                <a16:creationId xmlns:a16="http://schemas.microsoft.com/office/drawing/2014/main" id="{A20B2650-73DD-FFDF-A95F-9F0579EA6AC4}"/>
              </a:ext>
            </a:extLst>
          </p:cNvPr>
          <p:cNvSpPr>
            <a:spLocks noGrp="1"/>
          </p:cNvSpPr>
          <p:nvPr>
            <p:ph sz="quarter" idx="11"/>
          </p:nvPr>
        </p:nvSpPr>
        <p:spPr>
          <a:xfrm>
            <a:off x="6686108" y="1982142"/>
            <a:ext cx="5505892" cy="3747180"/>
          </a:xfrm>
        </p:spPr>
        <p:txBody>
          <a:bodyPr>
            <a:normAutofit lnSpcReduction="10000"/>
          </a:bodyPr>
          <a:lstStyle/>
          <a:p>
            <a:pPr marL="342900" indent="-342900">
              <a:buFont typeface="Arial" panose="020B0604020202020204" pitchFamily="34" charset="0"/>
              <a:buChar char="•"/>
            </a:pPr>
            <a:r>
              <a:rPr lang="en-GB" dirty="0"/>
              <a:t>Information that can be attained from spectra:</a:t>
            </a:r>
          </a:p>
          <a:p>
            <a:pPr marL="1028700" lvl="1" indent="-342900"/>
            <a:r>
              <a:rPr lang="en-GB" sz="2000" dirty="0"/>
              <a:t>Temperature – from peak of continuum</a:t>
            </a:r>
          </a:p>
          <a:p>
            <a:pPr marL="1028700" lvl="1" indent="-342900"/>
            <a:r>
              <a:rPr lang="en-GB" sz="2000" dirty="0"/>
              <a:t>Density from line broadening from surface pressure</a:t>
            </a:r>
          </a:p>
          <a:p>
            <a:pPr marL="1028700" lvl="1" indent="-342900"/>
            <a:r>
              <a:rPr lang="en-GB" sz="2000" dirty="0"/>
              <a:t>Motion – relative motion from us shifts the position of lines (redshift and blueshift)</a:t>
            </a:r>
          </a:p>
          <a:p>
            <a:pPr marL="1028700" lvl="1" indent="-342900"/>
            <a:endParaRPr lang="en-GB" sz="2000" dirty="0"/>
          </a:p>
          <a:p>
            <a:pPr marL="342900" indent="-342900">
              <a:buFont typeface="Arial" panose="020B0604020202020204" pitchFamily="34" charset="0"/>
              <a:buChar char="•"/>
            </a:pPr>
            <a:r>
              <a:rPr lang="en-GB" dirty="0"/>
              <a:t>Doppler shifts need to be corrected to precisely identify lines</a:t>
            </a:r>
          </a:p>
        </p:txBody>
      </p:sp>
      <p:sp>
        <p:nvSpPr>
          <p:cNvPr id="4" name="Slide Number Placeholder 3">
            <a:extLst>
              <a:ext uri="{FF2B5EF4-FFF2-40B4-BE49-F238E27FC236}">
                <a16:creationId xmlns:a16="http://schemas.microsoft.com/office/drawing/2014/main" id="{BF443E2D-1A7E-8807-425F-BD59E13BE9D2}"/>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10</a:t>
            </a:fld>
            <a:endParaRPr lang="en-US"/>
          </a:p>
        </p:txBody>
      </p:sp>
      <p:pic>
        <p:nvPicPr>
          <p:cNvPr id="10" name="Picture 9">
            <a:extLst>
              <a:ext uri="{FF2B5EF4-FFF2-40B4-BE49-F238E27FC236}">
                <a16:creationId xmlns:a16="http://schemas.microsoft.com/office/drawing/2014/main" id="{0A83A91D-AC6D-B1A3-79F8-12EE12437D50}"/>
              </a:ext>
            </a:extLst>
          </p:cNvPr>
          <p:cNvPicPr>
            <a:picLocks noChangeAspect="1"/>
          </p:cNvPicPr>
          <p:nvPr/>
        </p:nvPicPr>
        <p:blipFill>
          <a:blip r:embed="rId2"/>
          <a:stretch>
            <a:fillRect/>
          </a:stretch>
        </p:blipFill>
        <p:spPr>
          <a:xfrm>
            <a:off x="54829" y="1733723"/>
            <a:ext cx="6631279" cy="4244018"/>
          </a:xfrm>
          <a:prstGeom prst="rect">
            <a:avLst/>
          </a:prstGeom>
        </p:spPr>
      </p:pic>
      <p:pic>
        <p:nvPicPr>
          <p:cNvPr id="12" name="Picture 11">
            <a:extLst>
              <a:ext uri="{FF2B5EF4-FFF2-40B4-BE49-F238E27FC236}">
                <a16:creationId xmlns:a16="http://schemas.microsoft.com/office/drawing/2014/main" id="{C93A1B2A-F86B-C050-BA90-74855F59B442}"/>
              </a:ext>
            </a:extLst>
          </p:cNvPr>
          <p:cNvPicPr>
            <a:picLocks noChangeAspect="1"/>
          </p:cNvPicPr>
          <p:nvPr/>
        </p:nvPicPr>
        <p:blipFill>
          <a:blip r:embed="rId3"/>
          <a:stretch>
            <a:fillRect/>
          </a:stretch>
        </p:blipFill>
        <p:spPr>
          <a:xfrm>
            <a:off x="717269" y="1982142"/>
            <a:ext cx="11419902" cy="3721948"/>
          </a:xfrm>
          <a:prstGeom prst="rect">
            <a:avLst/>
          </a:prstGeom>
        </p:spPr>
      </p:pic>
      <p:sp>
        <p:nvSpPr>
          <p:cNvPr id="16" name="TextBox 15">
            <a:extLst>
              <a:ext uri="{FF2B5EF4-FFF2-40B4-BE49-F238E27FC236}">
                <a16:creationId xmlns:a16="http://schemas.microsoft.com/office/drawing/2014/main" id="{20D9627B-A399-BCF7-9E49-2D8A019A7603}"/>
              </a:ext>
            </a:extLst>
          </p:cNvPr>
          <p:cNvSpPr txBox="1"/>
          <p:nvPr/>
        </p:nvSpPr>
        <p:spPr>
          <a:xfrm>
            <a:off x="3609152" y="5742666"/>
            <a:ext cx="6153912" cy="738664"/>
          </a:xfrm>
          <a:prstGeom prst="rect">
            <a:avLst/>
          </a:prstGeom>
          <a:noFill/>
        </p:spPr>
        <p:txBody>
          <a:bodyPr wrap="square">
            <a:spAutoFit/>
          </a:bodyPr>
          <a:lstStyle/>
          <a:p>
            <a:pPr marL="0" marR="0" indent="0" algn="l">
              <a:buNone/>
            </a:pPr>
            <a:r>
              <a:rPr lang="en-GB" sz="1400" b="0" i="0" dirty="0">
                <a:solidFill>
                  <a:srgbClr val="58585B"/>
                </a:solidFill>
                <a:effectLst/>
                <a:latin typeface="Public Sans Web"/>
              </a:rPr>
              <a:t>Doppler shift of a star’s spectrum. While the star is moving toward us, its spectrum is </a:t>
            </a:r>
            <a:r>
              <a:rPr lang="en-GB" sz="1400" b="0" i="0" dirty="0" err="1">
                <a:solidFill>
                  <a:srgbClr val="58585B"/>
                </a:solidFill>
                <a:effectLst/>
                <a:latin typeface="Public Sans Web"/>
              </a:rPr>
              <a:t>blueshifted</a:t>
            </a:r>
            <a:r>
              <a:rPr lang="en-GB" sz="1400" dirty="0">
                <a:solidFill>
                  <a:srgbClr val="58585B"/>
                </a:solidFill>
                <a:latin typeface="Public Sans Web"/>
              </a:rPr>
              <a:t>. </a:t>
            </a:r>
            <a:r>
              <a:rPr lang="en-GB" sz="1400" b="0" i="0" dirty="0">
                <a:solidFill>
                  <a:srgbClr val="58585B"/>
                </a:solidFill>
                <a:effectLst/>
                <a:latin typeface="Public Sans Web"/>
              </a:rPr>
              <a:t>While the star is moving away from us, wavelengths appear longer and the light is redshifted. </a:t>
            </a:r>
            <a:r>
              <a:rPr lang="en-GB" sz="1400" b="0" i="0" dirty="0">
                <a:solidFill>
                  <a:srgbClr val="000000"/>
                </a:solidFill>
                <a:effectLst/>
                <a:latin typeface="Public Sans Web"/>
              </a:rPr>
              <a:t>NASA, ESA, CSA, Leah Hustak (STScI)</a:t>
            </a:r>
          </a:p>
        </p:txBody>
      </p:sp>
    </p:spTree>
    <p:extLst>
      <p:ext uri="{BB962C8B-B14F-4D97-AF65-F5344CB8AC3E}">
        <p14:creationId xmlns:p14="http://schemas.microsoft.com/office/powerpoint/2010/main" val="263107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562FE-207E-E12C-DEC8-6063A030F53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EA7674-D6D0-0960-8EF9-00D690152A99}"/>
              </a:ext>
            </a:extLst>
          </p:cNvPr>
          <p:cNvSpPr>
            <a:spLocks noGrp="1"/>
          </p:cNvSpPr>
          <p:nvPr>
            <p:ph type="sldNum" sz="quarter" idx="4"/>
          </p:nvPr>
        </p:nvSpPr>
        <p:spPr/>
        <p:txBody>
          <a:bodyPr/>
          <a:lstStyle/>
          <a:p>
            <a:fld id="{B5CEABB6-07DC-46E8-9B57-56EC44A396E5}" type="slidenum">
              <a:rPr lang="en-US" smtClean="0"/>
              <a:pPr/>
              <a:t>11</a:t>
            </a:fld>
            <a:endParaRPr lang="en-US" dirty="0"/>
          </a:p>
        </p:txBody>
      </p:sp>
      <p:sp>
        <p:nvSpPr>
          <p:cNvPr id="12" name="Title 1">
            <a:extLst>
              <a:ext uri="{FF2B5EF4-FFF2-40B4-BE49-F238E27FC236}">
                <a16:creationId xmlns:a16="http://schemas.microsoft.com/office/drawing/2014/main" id="{306D7015-794B-A605-0BD5-ADE54DE13F1F}"/>
              </a:ext>
            </a:extLst>
          </p:cNvPr>
          <p:cNvSpPr>
            <a:spLocks noGrp="1"/>
          </p:cNvSpPr>
          <p:nvPr>
            <p:ph type="title"/>
          </p:nvPr>
        </p:nvSpPr>
        <p:spPr>
          <a:xfrm>
            <a:off x="589852" y="860584"/>
            <a:ext cx="5806440" cy="745171"/>
          </a:xfrm>
        </p:spPr>
        <p:txBody>
          <a:bodyPr>
            <a:normAutofit/>
          </a:bodyPr>
          <a:lstStyle/>
          <a:p>
            <a:r>
              <a:rPr lang="en-GB" dirty="0"/>
              <a:t>Stellar Spectroscopy</a:t>
            </a:r>
          </a:p>
        </p:txBody>
      </p:sp>
      <p:sp>
        <p:nvSpPr>
          <p:cNvPr id="13" name="TextBox 12">
            <a:extLst>
              <a:ext uri="{FF2B5EF4-FFF2-40B4-BE49-F238E27FC236}">
                <a16:creationId xmlns:a16="http://schemas.microsoft.com/office/drawing/2014/main" id="{8E99514F-E31F-7BF9-EF5B-6CFC6BFA42D6}"/>
              </a:ext>
            </a:extLst>
          </p:cNvPr>
          <p:cNvSpPr txBox="1"/>
          <p:nvPr/>
        </p:nvSpPr>
        <p:spPr>
          <a:xfrm>
            <a:off x="463296" y="1943545"/>
            <a:ext cx="5198300" cy="3785652"/>
          </a:xfrm>
          <a:prstGeom prst="rect">
            <a:avLst/>
          </a:prstGeom>
          <a:noFill/>
        </p:spPr>
        <p:txBody>
          <a:bodyPr wrap="square" rtlCol="0">
            <a:spAutoFit/>
          </a:bodyPr>
          <a:lstStyle/>
          <a:p>
            <a:pPr marL="285750" indent="-285750">
              <a:buFont typeface="Arial" panose="020B0604020202020204" pitchFamily="34" charset="0"/>
              <a:buChar char="•"/>
            </a:pPr>
            <a:r>
              <a:rPr lang="en-GB" sz="2000" dirty="0"/>
              <a:t>Continuum: Hot optically thick source, contains all wavelengths</a:t>
            </a:r>
          </a:p>
          <a:p>
            <a:pPr marL="285750" indent="-285750">
              <a:buFont typeface="Arial" panose="020B0604020202020204" pitchFamily="34" charset="0"/>
              <a:buChar char="•"/>
            </a:pPr>
            <a:r>
              <a:rPr lang="en-GB" sz="2000" dirty="0"/>
              <a:t>Absorption: Cooler gas before a continuum</a:t>
            </a:r>
          </a:p>
          <a:p>
            <a:pPr marL="285750" indent="-285750">
              <a:buFont typeface="Arial" panose="020B0604020202020204" pitchFamily="34" charset="0"/>
              <a:buChar char="•"/>
            </a:pPr>
            <a:r>
              <a:rPr lang="en-GB" sz="2000" dirty="0"/>
              <a:t>Emission: Excited low-density gas, shows gaps in continuum</a:t>
            </a:r>
          </a:p>
          <a:p>
            <a:pPr marL="285750" indent="-285750">
              <a:buFont typeface="Arial" panose="020B0604020202020204" pitchFamily="34" charset="0"/>
              <a:buChar char="•"/>
            </a:pPr>
            <a:r>
              <a:rPr lang="en-GB" sz="2000" dirty="0"/>
              <a:t>The same transitions can appear in absorption or emission</a:t>
            </a:r>
          </a:p>
          <a:p>
            <a:pPr marL="285750" indent="-285750">
              <a:buFont typeface="Arial" panose="020B0604020202020204" pitchFamily="34" charset="0"/>
              <a:buChar char="•"/>
            </a:pPr>
            <a:r>
              <a:rPr lang="en-GB" sz="2000" dirty="0"/>
              <a:t>Astrophysical objects can have both absorption and emission together: e.g. P-Cygni profile, expanding material in front has absorption, elsewhere the outflow emits over a broad range of velocities</a:t>
            </a:r>
          </a:p>
        </p:txBody>
      </p:sp>
      <p:pic>
        <p:nvPicPr>
          <p:cNvPr id="7" name="Picture 6">
            <a:extLst>
              <a:ext uri="{FF2B5EF4-FFF2-40B4-BE49-F238E27FC236}">
                <a16:creationId xmlns:a16="http://schemas.microsoft.com/office/drawing/2014/main" id="{F6A6B44D-C0E2-605A-D479-A28B0608D500}"/>
              </a:ext>
            </a:extLst>
          </p:cNvPr>
          <p:cNvPicPr>
            <a:picLocks noChangeAspect="1"/>
          </p:cNvPicPr>
          <p:nvPr/>
        </p:nvPicPr>
        <p:blipFill>
          <a:blip r:embed="rId2"/>
          <a:srcRect t="69282" r="66075"/>
          <a:stretch>
            <a:fillRect/>
          </a:stretch>
        </p:blipFill>
        <p:spPr>
          <a:xfrm>
            <a:off x="7592639" y="122963"/>
            <a:ext cx="4136065" cy="2041097"/>
          </a:xfrm>
          <a:prstGeom prst="rect">
            <a:avLst/>
          </a:prstGeom>
        </p:spPr>
      </p:pic>
      <p:pic>
        <p:nvPicPr>
          <p:cNvPr id="10" name="Picture 9">
            <a:extLst>
              <a:ext uri="{FF2B5EF4-FFF2-40B4-BE49-F238E27FC236}">
                <a16:creationId xmlns:a16="http://schemas.microsoft.com/office/drawing/2014/main" id="{21C84B80-9158-C330-1CA4-3DA700C181E4}"/>
              </a:ext>
            </a:extLst>
          </p:cNvPr>
          <p:cNvPicPr>
            <a:picLocks noChangeAspect="1"/>
          </p:cNvPicPr>
          <p:nvPr/>
        </p:nvPicPr>
        <p:blipFill>
          <a:blip r:embed="rId2"/>
          <a:srcRect l="66075" t="69282"/>
          <a:stretch>
            <a:fillRect/>
          </a:stretch>
        </p:blipFill>
        <p:spPr>
          <a:xfrm>
            <a:off x="7592636" y="4205157"/>
            <a:ext cx="4136068" cy="2041097"/>
          </a:xfrm>
          <a:prstGeom prst="rect">
            <a:avLst/>
          </a:prstGeom>
        </p:spPr>
      </p:pic>
      <p:pic>
        <p:nvPicPr>
          <p:cNvPr id="11" name="Picture 10">
            <a:extLst>
              <a:ext uri="{FF2B5EF4-FFF2-40B4-BE49-F238E27FC236}">
                <a16:creationId xmlns:a16="http://schemas.microsoft.com/office/drawing/2014/main" id="{50E9D176-753D-826B-FFB7-C132A07FEECA}"/>
              </a:ext>
            </a:extLst>
          </p:cNvPr>
          <p:cNvPicPr>
            <a:picLocks noChangeAspect="1"/>
          </p:cNvPicPr>
          <p:nvPr/>
        </p:nvPicPr>
        <p:blipFill>
          <a:blip r:embed="rId2"/>
          <a:srcRect l="34448" t="69282" r="31627"/>
          <a:stretch>
            <a:fillRect/>
          </a:stretch>
        </p:blipFill>
        <p:spPr>
          <a:xfrm>
            <a:off x="7592639" y="2164060"/>
            <a:ext cx="4136065" cy="2041097"/>
          </a:xfrm>
          <a:prstGeom prst="rect">
            <a:avLst/>
          </a:prstGeom>
        </p:spPr>
      </p:pic>
      <p:sp>
        <p:nvSpPr>
          <p:cNvPr id="14" name="TextBox 13">
            <a:extLst>
              <a:ext uri="{FF2B5EF4-FFF2-40B4-BE49-F238E27FC236}">
                <a16:creationId xmlns:a16="http://schemas.microsoft.com/office/drawing/2014/main" id="{B1B79D16-FD1D-A017-6B2B-8E39F25E3D42}"/>
              </a:ext>
            </a:extLst>
          </p:cNvPr>
          <p:cNvSpPr txBox="1"/>
          <p:nvPr/>
        </p:nvSpPr>
        <p:spPr>
          <a:xfrm>
            <a:off x="7458241" y="6126969"/>
            <a:ext cx="4913591" cy="830997"/>
          </a:xfrm>
          <a:prstGeom prst="rect">
            <a:avLst/>
          </a:prstGeom>
          <a:noFill/>
        </p:spPr>
        <p:txBody>
          <a:bodyPr wrap="square" rtlCol="0">
            <a:spAutoFit/>
          </a:bodyPr>
          <a:lstStyle/>
          <a:p>
            <a:r>
              <a:rPr lang="en-GB" sz="1600" dirty="0"/>
              <a:t>Continuum, absorption and emission spectra modified from Credit: NASA, ESA, and L. Hustak (STScI).</a:t>
            </a:r>
          </a:p>
        </p:txBody>
      </p:sp>
      <p:sp>
        <p:nvSpPr>
          <p:cNvPr id="16" name="TextBox 15">
            <a:extLst>
              <a:ext uri="{FF2B5EF4-FFF2-40B4-BE49-F238E27FC236}">
                <a16:creationId xmlns:a16="http://schemas.microsoft.com/office/drawing/2014/main" id="{3D50F67C-EDF6-1ABA-42E6-BF4E6890B8A5}"/>
              </a:ext>
            </a:extLst>
          </p:cNvPr>
          <p:cNvSpPr txBox="1"/>
          <p:nvPr/>
        </p:nvSpPr>
        <p:spPr>
          <a:xfrm>
            <a:off x="6530406" y="5757118"/>
            <a:ext cx="5731002" cy="738664"/>
          </a:xfrm>
          <a:prstGeom prst="rect">
            <a:avLst/>
          </a:prstGeom>
          <a:noFill/>
        </p:spPr>
        <p:txBody>
          <a:bodyPr wrap="square">
            <a:spAutoFit/>
          </a:bodyPr>
          <a:lstStyle/>
          <a:p>
            <a:r>
              <a:rPr lang="en-GB" sz="1400" b="0" i="0" dirty="0">
                <a:effectLst/>
                <a:latin typeface="Open Sans" panose="020F0502020204030204" pitchFamily="34" charset="0"/>
              </a:rPr>
              <a:t>A P Cygni profile showing </a:t>
            </a:r>
            <a:r>
              <a:rPr lang="en-GB" sz="1400" b="0" i="0" dirty="0" err="1">
                <a:effectLst/>
                <a:latin typeface="Open Sans" panose="020F0502020204030204" pitchFamily="34" charset="0"/>
              </a:rPr>
              <a:t>blueshifted</a:t>
            </a:r>
            <a:r>
              <a:rPr lang="en-GB" sz="1400" b="0" i="0" dirty="0">
                <a:effectLst/>
                <a:latin typeface="Open Sans" panose="020F0502020204030204" pitchFamily="34" charset="0"/>
              </a:rPr>
              <a:t> absorption trough and doppler broadened emission towards the red. Image from Daniel Kasen, http://supernova.lbl.gov/~dnkasen/</a:t>
            </a:r>
            <a:endParaRPr lang="en-GB" sz="1400" dirty="0"/>
          </a:p>
        </p:txBody>
      </p:sp>
      <p:pic>
        <p:nvPicPr>
          <p:cNvPr id="18" name="Picture 17">
            <a:extLst>
              <a:ext uri="{FF2B5EF4-FFF2-40B4-BE49-F238E27FC236}">
                <a16:creationId xmlns:a16="http://schemas.microsoft.com/office/drawing/2014/main" id="{EF98DC98-1D0D-058E-A1AD-A55E3320BE8E}"/>
              </a:ext>
            </a:extLst>
          </p:cNvPr>
          <p:cNvPicPr>
            <a:picLocks noChangeAspect="1"/>
          </p:cNvPicPr>
          <p:nvPr/>
        </p:nvPicPr>
        <p:blipFill>
          <a:blip r:embed="rId3"/>
          <a:stretch>
            <a:fillRect/>
          </a:stretch>
        </p:blipFill>
        <p:spPr>
          <a:xfrm>
            <a:off x="5539232" y="227330"/>
            <a:ext cx="6832600" cy="5397500"/>
          </a:xfrm>
          <a:prstGeom prst="rect">
            <a:avLst/>
          </a:prstGeom>
        </p:spPr>
      </p:pic>
    </p:spTree>
    <p:extLst>
      <p:ext uri="{BB962C8B-B14F-4D97-AF65-F5344CB8AC3E}">
        <p14:creationId xmlns:p14="http://schemas.microsoft.com/office/powerpoint/2010/main" val="280501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D59383-E6CD-CF57-B9CF-5820B1CECE61}"/>
              </a:ext>
            </a:extLst>
          </p:cNvPr>
          <p:cNvSpPr>
            <a:spLocks noGrp="1"/>
          </p:cNvSpPr>
          <p:nvPr>
            <p:ph type="title"/>
          </p:nvPr>
        </p:nvSpPr>
        <p:spPr>
          <a:xfrm>
            <a:off x="6126480" y="1310639"/>
            <a:ext cx="4805997" cy="2689629"/>
          </a:xfrm>
        </p:spPr>
        <p:txBody>
          <a:bodyPr anchor="b">
            <a:normAutofit/>
          </a:bodyPr>
          <a:lstStyle/>
          <a:p>
            <a:r>
              <a:rPr lang="en-US" sz="4100" dirty="0"/>
              <a:t>Solar abundance measurements</a:t>
            </a:r>
          </a:p>
        </p:txBody>
      </p:sp>
      <p:pic>
        <p:nvPicPr>
          <p:cNvPr id="12" name="Picture Placeholder 11">
            <a:extLst>
              <a:ext uri="{FF2B5EF4-FFF2-40B4-BE49-F238E27FC236}">
                <a16:creationId xmlns:a16="http://schemas.microsoft.com/office/drawing/2014/main" id="{EC3E3DB5-23D7-428F-9981-E8E09ED32474}"/>
              </a:ext>
            </a:extLst>
          </p:cNvPr>
          <p:cNvPicPr>
            <a:picLocks noGrp="1" noChangeAspect="1"/>
          </p:cNvPicPr>
          <p:nvPr>
            <p:ph type="pic" sz="quarter" idx="11"/>
          </p:nvPr>
        </p:nvPicPr>
        <p:blipFill>
          <a:blip r:embed="rId3"/>
          <a:srcRect l="6130" r="5650" b="3"/>
          <a:stretch>
            <a:fillRect/>
          </a:stretch>
        </p:blipFill>
        <p:spPr>
          <a:xfrm>
            <a:off x="20" y="-10160"/>
            <a:ext cx="609598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a:noFill/>
        </p:spPr>
      </p:pic>
      <p:sp>
        <p:nvSpPr>
          <p:cNvPr id="17" name="Content Placeholder 3">
            <a:extLst>
              <a:ext uri="{FF2B5EF4-FFF2-40B4-BE49-F238E27FC236}">
                <a16:creationId xmlns:a16="http://schemas.microsoft.com/office/drawing/2014/main" id="{195F8341-B47C-9F91-9F0A-512D5497F8B6}"/>
              </a:ext>
            </a:extLst>
          </p:cNvPr>
          <p:cNvSpPr>
            <a:spLocks noGrp="1"/>
          </p:cNvSpPr>
          <p:nvPr>
            <p:ph sz="quarter" idx="10"/>
          </p:nvPr>
        </p:nvSpPr>
        <p:spPr>
          <a:xfrm>
            <a:off x="6126163" y="4172990"/>
            <a:ext cx="4805997" cy="2389736"/>
          </a:xfrm>
        </p:spPr>
        <p:txBody>
          <a:bodyPr/>
          <a:lstStyle/>
          <a:p>
            <a:endParaRPr lang="en-US" dirty="0"/>
          </a:p>
        </p:txBody>
      </p:sp>
    </p:spTree>
    <p:extLst>
      <p:ext uri="{BB962C8B-B14F-4D97-AF65-F5344CB8AC3E}">
        <p14:creationId xmlns:p14="http://schemas.microsoft.com/office/powerpoint/2010/main" val="56176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C774B-8B6F-B3BE-9504-271CE8BCF8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594F40-84A1-73A1-A105-FC643B007BFC}"/>
              </a:ext>
            </a:extLst>
          </p:cNvPr>
          <p:cNvSpPr>
            <a:spLocks noGrp="1"/>
          </p:cNvSpPr>
          <p:nvPr>
            <p:ph type="title"/>
          </p:nvPr>
        </p:nvSpPr>
        <p:spPr>
          <a:xfrm>
            <a:off x="4306822" y="271429"/>
            <a:ext cx="4498850" cy="1617017"/>
          </a:xfrm>
        </p:spPr>
        <p:txBody>
          <a:bodyPr anchor="ctr">
            <a:normAutofit/>
          </a:bodyPr>
          <a:lstStyle/>
          <a:p>
            <a:r>
              <a:rPr lang="en-GB" dirty="0"/>
              <a:t>Solar Spectroscopy</a:t>
            </a:r>
          </a:p>
        </p:txBody>
      </p:sp>
      <p:sp>
        <p:nvSpPr>
          <p:cNvPr id="3" name="Content Placeholder 2">
            <a:extLst>
              <a:ext uri="{FF2B5EF4-FFF2-40B4-BE49-F238E27FC236}">
                <a16:creationId xmlns:a16="http://schemas.microsoft.com/office/drawing/2014/main" id="{03B5815D-1889-2663-F7CF-7EC495E801D2}"/>
              </a:ext>
            </a:extLst>
          </p:cNvPr>
          <p:cNvSpPr>
            <a:spLocks noGrp="1"/>
          </p:cNvSpPr>
          <p:nvPr>
            <p:ph sz="quarter" idx="10"/>
          </p:nvPr>
        </p:nvSpPr>
        <p:spPr>
          <a:xfrm>
            <a:off x="2670047" y="1888446"/>
            <a:ext cx="7772401" cy="1617017"/>
          </a:xfrm>
        </p:spPr>
        <p:txBody>
          <a:bodyPr>
            <a:normAutofit/>
          </a:bodyPr>
          <a:lstStyle/>
          <a:p>
            <a:pPr marL="342900" indent="-342900">
              <a:buFont typeface="Arial" panose="020B0604020202020204" pitchFamily="34" charset="0"/>
              <a:buChar char="•"/>
            </a:pPr>
            <a:r>
              <a:rPr lang="en-GB" b="0" dirty="0"/>
              <a:t>Spectral lines are compared to laboratory measurements</a:t>
            </a:r>
          </a:p>
          <a:p>
            <a:pPr marL="342900" indent="-342900">
              <a:buFont typeface="Arial" panose="020B0604020202020204" pitchFamily="34" charset="0"/>
              <a:buChar char="•"/>
            </a:pPr>
            <a:r>
              <a:rPr lang="en-GB" b="0" dirty="0"/>
              <a:t>First detection of Helium during the 1868 solar eclipse (Jules Janssen and Normal Lockyer). Lockyer proposed the lines were a new element</a:t>
            </a:r>
          </a:p>
        </p:txBody>
      </p:sp>
      <p:pic>
        <p:nvPicPr>
          <p:cNvPr id="6" name="Picture 5">
            <a:extLst>
              <a:ext uri="{FF2B5EF4-FFF2-40B4-BE49-F238E27FC236}">
                <a16:creationId xmlns:a16="http://schemas.microsoft.com/office/drawing/2014/main" id="{CCAA4C9F-28E1-DBA9-3217-09748740E2FE}"/>
              </a:ext>
            </a:extLst>
          </p:cNvPr>
          <p:cNvPicPr>
            <a:picLocks noChangeAspect="1"/>
          </p:cNvPicPr>
          <p:nvPr/>
        </p:nvPicPr>
        <p:blipFill>
          <a:blip r:embed="rId2"/>
          <a:stretch>
            <a:fillRect/>
          </a:stretch>
        </p:blipFill>
        <p:spPr>
          <a:xfrm>
            <a:off x="1305983" y="3691734"/>
            <a:ext cx="10296737" cy="2368249"/>
          </a:xfrm>
          <a:prstGeom prst="rect">
            <a:avLst/>
          </a:prstGeom>
          <a:noFill/>
        </p:spPr>
      </p:pic>
      <p:sp>
        <p:nvSpPr>
          <p:cNvPr id="4" name="Slide Number Placeholder 3">
            <a:extLst>
              <a:ext uri="{FF2B5EF4-FFF2-40B4-BE49-F238E27FC236}">
                <a16:creationId xmlns:a16="http://schemas.microsoft.com/office/drawing/2014/main" id="{0A290315-49D8-B71D-8903-72186A825FA0}"/>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13</a:t>
            </a:fld>
            <a:endParaRPr lang="en-US"/>
          </a:p>
        </p:txBody>
      </p:sp>
      <p:sp>
        <p:nvSpPr>
          <p:cNvPr id="8" name="TextBox 7">
            <a:extLst>
              <a:ext uri="{FF2B5EF4-FFF2-40B4-BE49-F238E27FC236}">
                <a16:creationId xmlns:a16="http://schemas.microsoft.com/office/drawing/2014/main" id="{11E038A5-247B-2C66-0046-C7B142E97636}"/>
              </a:ext>
            </a:extLst>
          </p:cNvPr>
          <p:cNvSpPr txBox="1"/>
          <p:nvPr/>
        </p:nvSpPr>
        <p:spPr>
          <a:xfrm>
            <a:off x="2194560" y="6027003"/>
            <a:ext cx="8691457" cy="738664"/>
          </a:xfrm>
          <a:prstGeom prst="rect">
            <a:avLst/>
          </a:prstGeom>
          <a:noFill/>
        </p:spPr>
        <p:txBody>
          <a:bodyPr wrap="square">
            <a:spAutoFit/>
          </a:bodyPr>
          <a:lstStyle/>
          <a:p>
            <a:pPr marL="0" marR="0" indent="0" algn="l">
              <a:buNone/>
            </a:pPr>
            <a:r>
              <a:rPr lang="en-GB" sz="1400" b="0" i="0" dirty="0">
                <a:solidFill>
                  <a:srgbClr val="58585B"/>
                </a:solidFill>
                <a:effectLst/>
                <a:latin typeface="Public Sans Web"/>
              </a:rPr>
              <a:t>Spectrum of the Sun published by astronomer and Catholic priest Angelo Secchi in 1877. Secchi was one of the first astronomers to characterize stars based on their spectra.</a:t>
            </a:r>
          </a:p>
          <a:p>
            <a:pPr indent="0" algn="l">
              <a:buNone/>
            </a:pPr>
            <a:r>
              <a:rPr lang="en-GB" sz="1400" b="0" i="0" dirty="0">
                <a:solidFill>
                  <a:srgbClr val="000000"/>
                </a:solidFill>
                <a:effectLst/>
                <a:latin typeface="Public Sans Web"/>
              </a:rPr>
              <a:t>Credit: P.A. Secchi, Le Stelle: Saggio di </a:t>
            </a:r>
            <a:r>
              <a:rPr lang="en-GB" sz="1400" b="0" i="0" dirty="0" err="1">
                <a:solidFill>
                  <a:srgbClr val="000000"/>
                </a:solidFill>
                <a:effectLst/>
                <a:latin typeface="Public Sans Web"/>
              </a:rPr>
              <a:t>Astronomia</a:t>
            </a:r>
            <a:r>
              <a:rPr lang="en-GB" sz="1400" b="0" i="0" dirty="0">
                <a:solidFill>
                  <a:srgbClr val="000000"/>
                </a:solidFill>
                <a:effectLst/>
                <a:latin typeface="Public Sans Web"/>
              </a:rPr>
              <a:t> </a:t>
            </a:r>
            <a:r>
              <a:rPr lang="en-GB" sz="1400" b="0" i="0" dirty="0" err="1">
                <a:solidFill>
                  <a:srgbClr val="000000"/>
                </a:solidFill>
                <a:effectLst/>
                <a:latin typeface="Public Sans Web"/>
              </a:rPr>
              <a:t>Siderale</a:t>
            </a:r>
            <a:r>
              <a:rPr lang="en-GB" sz="1400" b="0" i="0" dirty="0">
                <a:solidFill>
                  <a:srgbClr val="000000"/>
                </a:solidFill>
                <a:effectLst/>
                <a:latin typeface="Public Sans Web"/>
              </a:rPr>
              <a:t>, Milan, 1877.</a:t>
            </a:r>
          </a:p>
        </p:txBody>
      </p:sp>
      <p:pic>
        <p:nvPicPr>
          <p:cNvPr id="10" name="Picture 9">
            <a:extLst>
              <a:ext uri="{FF2B5EF4-FFF2-40B4-BE49-F238E27FC236}">
                <a16:creationId xmlns:a16="http://schemas.microsoft.com/office/drawing/2014/main" id="{559A0768-4921-8815-FB1A-116D7686449C}"/>
              </a:ext>
            </a:extLst>
          </p:cNvPr>
          <p:cNvPicPr>
            <a:picLocks noChangeAspect="1"/>
          </p:cNvPicPr>
          <p:nvPr/>
        </p:nvPicPr>
        <p:blipFill>
          <a:blip r:embed="rId3"/>
          <a:stretch>
            <a:fillRect/>
          </a:stretch>
        </p:blipFill>
        <p:spPr>
          <a:xfrm>
            <a:off x="2569480" y="0"/>
            <a:ext cx="7053039" cy="6858000"/>
          </a:xfrm>
          <a:prstGeom prst="rect">
            <a:avLst/>
          </a:prstGeom>
        </p:spPr>
      </p:pic>
      <p:sp>
        <p:nvSpPr>
          <p:cNvPr id="12" name="TextBox 11">
            <a:extLst>
              <a:ext uri="{FF2B5EF4-FFF2-40B4-BE49-F238E27FC236}">
                <a16:creationId xmlns:a16="http://schemas.microsoft.com/office/drawing/2014/main" id="{1CCBE854-77B6-9192-D1A6-724AB4B74647}"/>
              </a:ext>
            </a:extLst>
          </p:cNvPr>
          <p:cNvSpPr txBox="1"/>
          <p:nvPr/>
        </p:nvSpPr>
        <p:spPr>
          <a:xfrm>
            <a:off x="-31866" y="1718923"/>
            <a:ext cx="2651630" cy="2462213"/>
          </a:xfrm>
          <a:prstGeom prst="rect">
            <a:avLst/>
          </a:prstGeom>
          <a:noFill/>
        </p:spPr>
        <p:txBody>
          <a:bodyPr wrap="square">
            <a:spAutoFit/>
          </a:bodyPr>
          <a:lstStyle/>
          <a:p>
            <a:pPr marL="0" marR="0" indent="0" algn="l">
              <a:buNone/>
            </a:pPr>
            <a:r>
              <a:rPr lang="en-GB" sz="1400" b="0" i="0" dirty="0">
                <a:solidFill>
                  <a:srgbClr val="58585B"/>
                </a:solidFill>
                <a:effectLst/>
                <a:latin typeface="Public Sans Web"/>
              </a:rPr>
              <a:t>Photograph of the emission spectra of gases measured in a laboratory. In the 1850s, scientists discovered that different elements emit different patterns of light when heated in a flame. They noticed that the patterns of known elements studied in the lab correspond to patterns seen in the absorption lines in the Sun.</a:t>
            </a:r>
          </a:p>
          <a:p>
            <a:pPr indent="0" algn="l">
              <a:buNone/>
            </a:pPr>
            <a:r>
              <a:rPr lang="en-GB" sz="1400" b="0" i="0" dirty="0">
                <a:solidFill>
                  <a:srgbClr val="000000"/>
                </a:solidFill>
                <a:effectLst/>
                <a:latin typeface="Public Sans Web"/>
              </a:rPr>
              <a:t>Credit: M. Richmond, RIT.</a:t>
            </a:r>
          </a:p>
        </p:txBody>
      </p:sp>
    </p:spTree>
    <p:extLst>
      <p:ext uri="{BB962C8B-B14F-4D97-AF65-F5344CB8AC3E}">
        <p14:creationId xmlns:p14="http://schemas.microsoft.com/office/powerpoint/2010/main" val="3200821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2"/>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21F5D-16C4-EAF9-BCE4-0BD49C2688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E1735-8C78-B7F1-C037-181518F07214}"/>
              </a:ext>
            </a:extLst>
          </p:cNvPr>
          <p:cNvSpPr>
            <a:spLocks noGrp="1"/>
          </p:cNvSpPr>
          <p:nvPr>
            <p:ph type="title"/>
          </p:nvPr>
        </p:nvSpPr>
        <p:spPr>
          <a:xfrm>
            <a:off x="201168" y="203635"/>
            <a:ext cx="6784848" cy="745171"/>
          </a:xfrm>
        </p:spPr>
        <p:txBody>
          <a:bodyPr>
            <a:normAutofit fontScale="90000"/>
          </a:bodyPr>
          <a:lstStyle/>
          <a:p>
            <a:r>
              <a:rPr lang="en-GB" dirty="0"/>
              <a:t>Determining the solar abundance </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99DD071-208F-FC30-E9F8-760F1519D3BF}"/>
                  </a:ext>
                </a:extLst>
              </p:cNvPr>
              <p:cNvSpPr>
                <a:spLocks noGrp="1"/>
              </p:cNvSpPr>
              <p:nvPr>
                <p:ph sz="quarter" idx="10"/>
              </p:nvPr>
            </p:nvSpPr>
            <p:spPr>
              <a:xfrm>
                <a:off x="271272" y="1284500"/>
                <a:ext cx="5462016" cy="5052292"/>
              </a:xfrm>
            </p:spPr>
            <p:txBody>
              <a:bodyPr>
                <a:normAutofit fontScale="85000" lnSpcReduction="10000"/>
              </a:bodyPr>
              <a:lstStyle/>
              <a:p>
                <a:pPr marL="457200" indent="-457200">
                  <a:buAutoNum type="arabicParenR"/>
                </a:pPr>
                <a:r>
                  <a:rPr lang="en-GB" dirty="0"/>
                  <a:t>Normalize the continuum such that an unabsorbed continuum has </a:t>
                </a:r>
                <a14:m>
                  <m:oMath xmlns:m="http://schemas.openxmlformats.org/officeDocument/2006/math">
                    <m:sSubSup>
                      <m:sSubSupPr>
                        <m:ctrlPr>
                          <a:rPr lang="en-GB" b="0" i="1" smtClean="0">
                            <a:latin typeface="Cambria Math" panose="02040503050406030204" pitchFamily="18" charset="0"/>
                          </a:rPr>
                        </m:ctrlPr>
                      </m:sSubSupPr>
                      <m:e>
                        <m:r>
                          <a:rPr lang="en-GB" b="0" i="1" smtClean="0">
                            <a:latin typeface="Cambria Math" panose="02040503050406030204" pitchFamily="18" charset="0"/>
                          </a:rPr>
                          <m:t>𝐹</m:t>
                        </m:r>
                      </m:e>
                      <m:sub>
                        <m:r>
                          <a:rPr lang="en-GB" b="0" i="1" smtClean="0">
                            <a:latin typeface="Cambria Math" panose="02040503050406030204" pitchFamily="18" charset="0"/>
                          </a:rPr>
                          <m:t>𝜆</m:t>
                        </m:r>
                      </m:sub>
                      <m:sup>
                        <m:r>
                          <a:rPr lang="en-GB" b="0" i="1" smtClean="0">
                            <a:latin typeface="Cambria Math" panose="02040503050406030204" pitchFamily="18" charset="0"/>
                          </a:rPr>
                          <m:t>𝑛𝑜𝑟𝑚</m:t>
                        </m:r>
                      </m:sup>
                    </m:sSubSup>
                  </m:oMath>
                </a14:m>
                <a:r>
                  <a:rPr lang="en-GB" dirty="0"/>
                  <a:t>=1, </a:t>
                </a:r>
                <a14:m>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𝐹</m:t>
                        </m:r>
                      </m:e>
                      <m:sub>
                        <m:r>
                          <a:rPr lang="en-GB" i="1">
                            <a:latin typeface="Cambria Math" panose="02040503050406030204" pitchFamily="18" charset="0"/>
                          </a:rPr>
                          <m:t>𝜆</m:t>
                        </m:r>
                      </m:sub>
                      <m:sup>
                        <m:r>
                          <a:rPr lang="en-GB" i="1">
                            <a:latin typeface="Cambria Math" panose="02040503050406030204" pitchFamily="18" charset="0"/>
                          </a:rPr>
                          <m:t>𝑛𝑜𝑟𝑚</m:t>
                        </m:r>
                      </m:sup>
                    </m:sSubSup>
                    <m:r>
                      <a:rPr lang="en-GB" b="0" i="1" smtClean="0">
                        <a:latin typeface="Cambria Math" panose="02040503050406030204" pitchFamily="18" charset="0"/>
                      </a:rPr>
                      <m:t> =</m:t>
                    </m:r>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𝐹</m:t>
                            </m:r>
                          </m:e>
                          <m:sub>
                            <m:r>
                              <a:rPr lang="en-GB" b="0" i="1" smtClean="0">
                                <a:latin typeface="Cambria Math" panose="02040503050406030204" pitchFamily="18" charset="0"/>
                              </a:rPr>
                              <m:t>𝜆</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𝐹</m:t>
                            </m:r>
                          </m:e>
                          <m:sub>
                            <m:r>
                              <a:rPr lang="en-GB" b="0" i="1" smtClean="0">
                                <a:latin typeface="Cambria Math" panose="02040503050406030204" pitchFamily="18" charset="0"/>
                              </a:rPr>
                              <m:t>𝜆</m:t>
                            </m:r>
                            <m:r>
                              <a:rPr lang="en-GB" b="0" i="1" smtClean="0">
                                <a:latin typeface="Cambria Math" panose="02040503050406030204" pitchFamily="18" charset="0"/>
                              </a:rPr>
                              <m:t>,</m:t>
                            </m:r>
                            <m:r>
                              <a:rPr lang="en-GB" b="0" i="1" smtClean="0">
                                <a:latin typeface="Cambria Math" panose="02040503050406030204" pitchFamily="18" charset="0"/>
                              </a:rPr>
                              <m:t>𝑐𝑜𝑛𝑡𝑖𝑛𝑢𝑢𝑚</m:t>
                            </m:r>
                          </m:sub>
                        </m:sSub>
                      </m:den>
                    </m:f>
                  </m:oMath>
                </a14:m>
                <a:endParaRPr lang="en-GB" dirty="0"/>
              </a:p>
              <a:p>
                <a:pPr marL="457200" indent="-457200">
                  <a:buAutoNum type="arabicParenR"/>
                </a:pPr>
                <a:r>
                  <a:rPr lang="en-GB" dirty="0"/>
                  <a:t>Obtain physical parameters for effective temperature, log g, ionisation and excitation models. Usually using well known lines</a:t>
                </a:r>
              </a:p>
              <a:p>
                <a:pPr marL="457200" indent="-457200">
                  <a:buFont typeface="Arial" panose="020B0604020202020204" pitchFamily="34" charset="0"/>
                  <a:buAutoNum type="arabicParenR"/>
                </a:pPr>
                <a:r>
                  <a:rPr lang="en-GB" dirty="0"/>
                  <a:t>Construct a model of the solar atmosphere to determine: T(z), P(z), </a:t>
                </a:r>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𝑛</m:t>
                        </m:r>
                      </m:e>
                      <m:sub>
                        <m:r>
                          <a:rPr lang="en-GB" i="1" dirty="0" smtClean="0">
                            <a:latin typeface="Cambria Math" panose="02040503050406030204" pitchFamily="18" charset="0"/>
                          </a:rPr>
                          <m:t>𝑒</m:t>
                        </m:r>
                      </m:sub>
                    </m:sSub>
                  </m:oMath>
                </a14:m>
                <a:r>
                  <a:rPr lang="en-GB" dirty="0"/>
                  <a:t>(z), v(z) and solve radiative-transfer equation through the model: </a:t>
                </a:r>
                <a14:m>
                  <m:oMath xmlns:m="http://schemas.openxmlformats.org/officeDocument/2006/math">
                    <m:f>
                      <m:fPr>
                        <m:ctrlPr>
                          <a:rPr lang="en-GB" i="1" dirty="0" smtClean="0">
                            <a:latin typeface="Cambria Math" panose="02040503050406030204" pitchFamily="18" charset="0"/>
                          </a:rPr>
                        </m:ctrlPr>
                      </m:fPr>
                      <m:num>
                        <m:r>
                          <a:rPr lang="en-GB" i="1" dirty="0" err="1" smtClean="0">
                            <a:latin typeface="Cambria Math" panose="02040503050406030204" pitchFamily="18" charset="0"/>
                          </a:rPr>
                          <m:t>𝑑</m:t>
                        </m:r>
                        <m:sSub>
                          <m:sSubPr>
                            <m:ctrlPr>
                              <a:rPr lang="en-GB" i="1" dirty="0" smtClean="0">
                                <a:latin typeface="Cambria Math" panose="02040503050406030204" pitchFamily="18" charset="0"/>
                              </a:rPr>
                            </m:ctrlPr>
                          </m:sSubPr>
                          <m:e>
                            <m:r>
                              <a:rPr lang="en-GB" i="1" dirty="0" err="1" smtClean="0">
                                <a:latin typeface="Cambria Math" panose="02040503050406030204" pitchFamily="18" charset="0"/>
                              </a:rPr>
                              <m:t>𝐼</m:t>
                            </m:r>
                          </m:e>
                          <m:sub>
                            <m:r>
                              <a:rPr lang="en-GB" i="1" dirty="0" smtClean="0">
                                <a:latin typeface="Cambria Math" panose="02040503050406030204" pitchFamily="18" charset="0"/>
                              </a:rPr>
                              <m:t>𝜈</m:t>
                            </m:r>
                          </m:sub>
                        </m:sSub>
                      </m:num>
                      <m:den>
                        <m:r>
                          <a:rPr lang="en-GB" i="1" dirty="0" smtClean="0">
                            <a:latin typeface="Cambria Math" panose="02040503050406030204" pitchFamily="18" charset="0"/>
                          </a:rPr>
                          <m:t>𝑑</m:t>
                        </m:r>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𝜈</m:t>
                            </m:r>
                          </m:sub>
                        </m:sSub>
                      </m:den>
                    </m:f>
                    <m:r>
                      <a:rPr lang="en-GB" i="1" dirty="0" smtClean="0">
                        <a:latin typeface="Cambria Math" panose="02040503050406030204" pitchFamily="18" charset="0"/>
                      </a:rPr>
                      <m:t>=</m:t>
                    </m:r>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𝐼</m:t>
                        </m:r>
                      </m:e>
                      <m:sub>
                        <m:r>
                          <a:rPr lang="en-GB" i="1" dirty="0" smtClean="0">
                            <a:latin typeface="Cambria Math" panose="02040503050406030204" pitchFamily="18" charset="0"/>
                          </a:rPr>
                          <m:t>𝜈</m:t>
                        </m:r>
                      </m:sub>
                    </m:sSub>
                    <m:r>
                      <a:rPr lang="en-GB" i="1" dirty="0" smtClean="0">
                        <a:latin typeface="Cambria Math" panose="02040503050406030204" pitchFamily="18" charset="0"/>
                      </a:rPr>
                      <m:t>–</m:t>
                    </m:r>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𝑆</m:t>
                        </m:r>
                      </m:e>
                      <m:sub>
                        <m:r>
                          <a:rPr lang="en-GB" i="1" dirty="0" smtClean="0">
                            <a:latin typeface="Cambria Math" panose="02040503050406030204" pitchFamily="18" charset="0"/>
                          </a:rPr>
                          <m:t>𝜈</m:t>
                        </m:r>
                      </m:sub>
                    </m:sSub>
                  </m:oMath>
                </a14:m>
                <a:r>
                  <a:rPr lang="en-GB" dirty="0"/>
                  <a:t>, where </a:t>
                </a:r>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𝐼</m:t>
                        </m:r>
                      </m:e>
                      <m:sub>
                        <m:r>
                          <a:rPr lang="en-GB" i="1" dirty="0" smtClean="0">
                            <a:latin typeface="Cambria Math" panose="02040503050406030204" pitchFamily="18" charset="0"/>
                          </a:rPr>
                          <m:t>𝜈</m:t>
                        </m:r>
                      </m:sub>
                    </m:sSub>
                  </m:oMath>
                </a14:m>
                <a:r>
                  <a:rPr lang="en-GB" dirty="0"/>
                  <a:t>is the intensity and </a:t>
                </a:r>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𝑆</m:t>
                        </m:r>
                      </m:e>
                      <m:sub>
                        <m:r>
                          <a:rPr lang="en-GB" i="1" dirty="0" smtClean="0">
                            <a:latin typeface="Cambria Math" panose="02040503050406030204" pitchFamily="18" charset="0"/>
                          </a:rPr>
                          <m:t>𝜈</m:t>
                        </m:r>
                      </m:sub>
                    </m:sSub>
                  </m:oMath>
                </a14:m>
                <a:r>
                  <a:rPr lang="en-GB" dirty="0"/>
                  <a:t>is the source function. For modern solar abundance work models are time-dependent 3D RHD simulations</a:t>
                </a:r>
              </a:p>
              <a:p>
                <a:pPr marL="457200" indent="-457200">
                  <a:buAutoNum type="arabicParenR"/>
                </a:pPr>
                <a:r>
                  <a:rPr lang="en-GB" dirty="0"/>
                  <a:t>Calculate synthetic lines, corrected for observational and instrumental effects</a:t>
                </a:r>
              </a:p>
            </p:txBody>
          </p:sp>
        </mc:Choice>
        <mc:Fallback>
          <p:sp>
            <p:nvSpPr>
              <p:cNvPr id="3" name="Content Placeholder 2">
                <a:extLst>
                  <a:ext uri="{FF2B5EF4-FFF2-40B4-BE49-F238E27FC236}">
                    <a16:creationId xmlns:a16="http://schemas.microsoft.com/office/drawing/2014/main" id="{399DD071-208F-FC30-E9F8-760F1519D3BF}"/>
                  </a:ext>
                </a:extLst>
              </p:cNvPr>
              <p:cNvSpPr>
                <a:spLocks noGrp="1" noRot="1" noChangeAspect="1" noMove="1" noResize="1" noEditPoints="1" noAdjustHandles="1" noChangeArrowheads="1" noChangeShapeType="1" noTextEdit="1"/>
              </p:cNvSpPr>
              <p:nvPr>
                <p:ph sz="quarter" idx="10"/>
              </p:nvPr>
            </p:nvSpPr>
            <p:spPr>
              <a:xfrm>
                <a:off x="271272" y="1284500"/>
                <a:ext cx="5462016" cy="5052292"/>
              </a:xfrm>
              <a:blipFill>
                <a:blip r:embed="rId2"/>
                <a:stretch>
                  <a:fillRect l="-781" t="-241"/>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847F8B7E-6A29-FA7E-D177-1E116D1E6AC0}"/>
              </a:ext>
            </a:extLst>
          </p:cNvPr>
          <p:cNvSpPr>
            <a:spLocks noGrp="1"/>
          </p:cNvSpPr>
          <p:nvPr>
            <p:ph type="sldNum" sz="quarter" idx="4"/>
          </p:nvPr>
        </p:nvSpPr>
        <p:spPr/>
        <p:txBody>
          <a:bodyPr/>
          <a:lstStyle/>
          <a:p>
            <a:fld id="{B5CEABB6-07DC-46E8-9B57-56EC44A396E5}" type="slidenum">
              <a:rPr lang="en-US" smtClean="0"/>
              <a:pPr/>
              <a:t>14</a:t>
            </a:fld>
            <a:endParaRPr lang="en-US" dirty="0"/>
          </a:p>
        </p:txBody>
      </p:sp>
      <p:pic>
        <p:nvPicPr>
          <p:cNvPr id="6" name="Picture 5">
            <a:extLst>
              <a:ext uri="{FF2B5EF4-FFF2-40B4-BE49-F238E27FC236}">
                <a16:creationId xmlns:a16="http://schemas.microsoft.com/office/drawing/2014/main" id="{8505AC4D-5C4C-8460-06DD-B42844E5CCC4}"/>
              </a:ext>
            </a:extLst>
          </p:cNvPr>
          <p:cNvPicPr>
            <a:picLocks noChangeAspect="1"/>
          </p:cNvPicPr>
          <p:nvPr/>
        </p:nvPicPr>
        <p:blipFill>
          <a:blip r:embed="rId3"/>
          <a:stretch>
            <a:fillRect/>
          </a:stretch>
        </p:blipFill>
        <p:spPr>
          <a:xfrm>
            <a:off x="5683240" y="948806"/>
            <a:ext cx="6508760" cy="4344598"/>
          </a:xfrm>
          <a:prstGeom prst="rect">
            <a:avLst/>
          </a:prstGeom>
          <a:noFill/>
        </p:spPr>
      </p:pic>
      <p:sp>
        <p:nvSpPr>
          <p:cNvPr id="7" name="TextBox 6">
            <a:extLst>
              <a:ext uri="{FF2B5EF4-FFF2-40B4-BE49-F238E27FC236}">
                <a16:creationId xmlns:a16="http://schemas.microsoft.com/office/drawing/2014/main" id="{9D70A2C3-F993-7198-9B8B-9FB07EDD66C1}"/>
              </a:ext>
            </a:extLst>
          </p:cNvPr>
          <p:cNvSpPr txBox="1"/>
          <p:nvPr/>
        </p:nvSpPr>
        <p:spPr>
          <a:xfrm>
            <a:off x="5683240" y="5309113"/>
            <a:ext cx="6597150" cy="1474763"/>
          </a:xfrm>
          <a:prstGeom prst="rect">
            <a:avLst/>
          </a:prstGeom>
          <a:noFill/>
        </p:spPr>
        <p:txBody>
          <a:bodyPr wrap="square">
            <a:spAutoFit/>
          </a:bodyPr>
          <a:lstStyle/>
          <a:p>
            <a:pPr marL="0" marR="0" indent="0" algn="l">
              <a:spcAft>
                <a:spcPts val="675"/>
              </a:spcAft>
              <a:buNone/>
            </a:pPr>
            <a:r>
              <a:rPr lang="en-GB" sz="1400" b="0" i="0" dirty="0">
                <a:solidFill>
                  <a:srgbClr val="333333"/>
                </a:solidFill>
                <a:effectLst/>
                <a:latin typeface="quatro"/>
              </a:rPr>
              <a:t>A high-resolution spectrum of our Sun, created with the Fourier Transform Spectrometer at the McMath-Pierce Solar Facility at the National Solar Observatory on Kitt Peak. </a:t>
            </a:r>
            <a:r>
              <a:rPr lang="en-GB" sz="1400" dirty="0">
                <a:solidFill>
                  <a:srgbClr val="333333"/>
                </a:solidFill>
                <a:latin typeface="quatro"/>
              </a:rPr>
              <a:t>W</a:t>
            </a:r>
            <a:r>
              <a:rPr lang="en-GB" sz="1400" b="0" i="0" dirty="0">
                <a:solidFill>
                  <a:srgbClr val="333333"/>
                </a:solidFill>
                <a:effectLst/>
                <a:latin typeface="quatro"/>
              </a:rPr>
              <a:t>avelength increasing from left to right along each strip, and from bottom to top. Each of the 50 slices covers 60 angstroms, for a complete spectrum across the visual range from 4000 to 7000 angstroms. </a:t>
            </a:r>
            <a:endParaRPr lang="en-GB" sz="1400" dirty="0">
              <a:solidFill>
                <a:srgbClr val="333333"/>
              </a:solidFill>
              <a:latin typeface="quatro"/>
            </a:endParaRPr>
          </a:p>
          <a:p>
            <a:pPr marL="0" marR="0" indent="0" algn="l">
              <a:spcAft>
                <a:spcPts val="675"/>
              </a:spcAft>
              <a:buNone/>
            </a:pPr>
            <a:r>
              <a:rPr lang="en-GB" sz="1400" b="1" i="0" dirty="0">
                <a:solidFill>
                  <a:srgbClr val="333333"/>
                </a:solidFill>
                <a:effectLst/>
                <a:latin typeface="quatro"/>
              </a:rPr>
              <a:t>Credit:</a:t>
            </a:r>
            <a:r>
              <a:rPr lang="en-GB" sz="1400" dirty="0"/>
              <a:t> </a:t>
            </a:r>
            <a:r>
              <a:rPr lang="en-GB" sz="1400" b="0" i="0" dirty="0" err="1">
                <a:solidFill>
                  <a:srgbClr val="333333"/>
                </a:solidFill>
                <a:effectLst/>
                <a:latin typeface="quatro"/>
              </a:rPr>
              <a:t>N.A.Sharp</a:t>
            </a:r>
            <a:r>
              <a:rPr lang="en-GB" sz="1400" b="0" i="0" dirty="0">
                <a:solidFill>
                  <a:srgbClr val="333333"/>
                </a:solidFill>
                <a:effectLst/>
                <a:latin typeface="quatro"/>
              </a:rPr>
              <a:t>/KPNO/</a:t>
            </a:r>
            <a:r>
              <a:rPr lang="en-GB" sz="1400" b="0" i="0" dirty="0" err="1">
                <a:solidFill>
                  <a:srgbClr val="333333"/>
                </a:solidFill>
                <a:effectLst/>
                <a:latin typeface="quatro"/>
              </a:rPr>
              <a:t>NOIRLab</a:t>
            </a:r>
            <a:r>
              <a:rPr lang="en-GB" sz="1400" b="0" i="0" dirty="0">
                <a:solidFill>
                  <a:srgbClr val="333333"/>
                </a:solidFill>
                <a:effectLst/>
                <a:latin typeface="quatro"/>
              </a:rPr>
              <a:t>/NSO/</a:t>
            </a:r>
            <a:r>
              <a:rPr lang="en-GB" sz="1400" b="0" i="0" u="none" strike="noStrike" dirty="0">
                <a:solidFill>
                  <a:srgbClr val="428BCA"/>
                </a:solidFill>
                <a:effectLst/>
                <a:latin typeface="quatro"/>
                <a:hlinkClick r:id="rId4"/>
              </a:rPr>
              <a:t>NSF</a:t>
            </a:r>
            <a:r>
              <a:rPr lang="en-GB" sz="1400" b="0" i="0" dirty="0">
                <a:solidFill>
                  <a:srgbClr val="333333"/>
                </a:solidFill>
                <a:effectLst/>
                <a:latin typeface="quatro"/>
              </a:rPr>
              <a:t>/AURA</a:t>
            </a:r>
          </a:p>
        </p:txBody>
      </p:sp>
    </p:spTree>
    <p:extLst>
      <p:ext uri="{BB962C8B-B14F-4D97-AF65-F5344CB8AC3E}">
        <p14:creationId xmlns:p14="http://schemas.microsoft.com/office/powerpoint/2010/main" val="4033822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CB9F2-353E-F3F1-4732-0DACD795EF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F102F0-80B2-0121-E85D-69044F7AF766}"/>
              </a:ext>
            </a:extLst>
          </p:cNvPr>
          <p:cNvSpPr>
            <a:spLocks noGrp="1"/>
          </p:cNvSpPr>
          <p:nvPr>
            <p:ph type="title"/>
          </p:nvPr>
        </p:nvSpPr>
        <p:spPr>
          <a:xfrm>
            <a:off x="201168" y="203635"/>
            <a:ext cx="6236208" cy="745171"/>
          </a:xfrm>
        </p:spPr>
        <p:txBody>
          <a:bodyPr>
            <a:normAutofit fontScale="90000"/>
          </a:bodyPr>
          <a:lstStyle/>
          <a:p>
            <a:r>
              <a:rPr lang="en-GB" dirty="0"/>
              <a:t>Determining the solar abundance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404EBD7-2C9F-F5FB-BB5F-A61ADDE63359}"/>
                  </a:ext>
                </a:extLst>
              </p:cNvPr>
              <p:cNvSpPr>
                <a:spLocks noGrp="1"/>
              </p:cNvSpPr>
              <p:nvPr>
                <p:ph sz="quarter" idx="10"/>
              </p:nvPr>
            </p:nvSpPr>
            <p:spPr>
              <a:xfrm>
                <a:off x="271272" y="1284500"/>
                <a:ext cx="5462016" cy="5052292"/>
              </a:xfrm>
            </p:spPr>
            <p:txBody>
              <a:bodyPr>
                <a:normAutofit/>
              </a:bodyPr>
              <a:lstStyle/>
              <a:p>
                <a:pPr marL="342900" indent="-342900">
                  <a:buFont typeface="Arial" panose="020B0604020202020204" pitchFamily="34" charset="0"/>
                  <a:buChar char="•"/>
                </a:pPr>
                <a:r>
                  <a:rPr lang="en-GB" dirty="0"/>
                  <a:t>Either measure/match equivalent widths or fit with the entire profile:</a:t>
                </a:r>
              </a:p>
              <a:p>
                <a:pPr marL="1028700" lvl="1" indent="-342900"/>
                <a14:m>
                  <m:oMath xmlns:m="http://schemas.openxmlformats.org/officeDocument/2006/math">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𝑊</m:t>
                        </m:r>
                      </m:e>
                      <m:sub>
                        <m:r>
                          <a:rPr lang="en-GB" i="1" dirty="0" smtClean="0">
                            <a:latin typeface="Cambria Math" panose="02040503050406030204" pitchFamily="18" charset="0"/>
                          </a:rPr>
                          <m:t>𝜆</m:t>
                        </m:r>
                      </m:sub>
                    </m:sSub>
                  </m:oMath>
                </a14:m>
                <a:r>
                  <a:rPr lang="en-GB" dirty="0"/>
                  <a:t>= </a:t>
                </a:r>
                <a14:m>
                  <m:oMath xmlns:m="http://schemas.openxmlformats.org/officeDocument/2006/math">
                    <m:nary>
                      <m:naryPr>
                        <m:limLoc m:val="undOvr"/>
                        <m:subHide m:val="on"/>
                        <m:supHide m:val="on"/>
                        <m:ctrlPr>
                          <a:rPr lang="en-GB" i="1" smtClean="0">
                            <a:latin typeface="Cambria Math" panose="02040503050406030204" pitchFamily="18" charset="0"/>
                          </a:rPr>
                        </m:ctrlPr>
                      </m:naryPr>
                      <m:sub/>
                      <m:sup/>
                      <m:e>
                        <m:r>
                          <a:rPr lang="en-GB" b="0" i="1" smtClean="0">
                            <a:latin typeface="Cambria Math" panose="02040503050406030204" pitchFamily="18" charset="0"/>
                          </a:rPr>
                          <m:t>(1 −</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𝜆</m:t>
                                </m:r>
                              </m:sub>
                            </m:sSub>
                          </m:num>
                          <m:den>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𝜆</m:t>
                                </m:r>
                                <m:r>
                                  <a:rPr lang="en-GB" i="1">
                                    <a:latin typeface="Cambria Math" panose="02040503050406030204" pitchFamily="18" charset="0"/>
                                  </a:rPr>
                                  <m:t>,</m:t>
                                </m:r>
                                <m:r>
                                  <a:rPr lang="en-GB" i="1">
                                    <a:latin typeface="Cambria Math" panose="02040503050406030204" pitchFamily="18" charset="0"/>
                                  </a:rPr>
                                  <m:t>𝑐</m:t>
                                </m:r>
                              </m:sub>
                            </m:sSub>
                          </m:den>
                        </m:f>
                      </m:e>
                    </m:nary>
                  </m:oMath>
                </a14:m>
                <a:r>
                  <a:rPr lang="en-GB" dirty="0"/>
                  <a:t>)d</a:t>
                </a:r>
                <a14:m>
                  <m:oMath xmlns:m="http://schemas.openxmlformats.org/officeDocument/2006/math">
                    <m:r>
                      <a:rPr lang="en-GB" i="1" dirty="0" smtClean="0">
                        <a:latin typeface="Cambria Math" panose="02040503050406030204" pitchFamily="18" charset="0"/>
                      </a:rPr>
                      <m:t>𝜆</m:t>
                    </m:r>
                  </m:oMath>
                </a14:m>
                <a:r>
                  <a:rPr lang="en-GB" dirty="0"/>
                  <a:t> , measures the total area removed from the continuum</a:t>
                </a:r>
              </a:p>
              <a:p>
                <a:pPr marL="342900" indent="-342900">
                  <a:buFont typeface="Arial" panose="020B0604020202020204" pitchFamily="34" charset="0"/>
                  <a:buChar char="•"/>
                </a:pPr>
                <a:r>
                  <a:rPr lang="en-GB" dirty="0"/>
                  <a:t>Increasing the elemental abundance approximately linearly increases the equivalent width</a:t>
                </a:r>
              </a:p>
              <a:p>
                <a:pPr marL="342900" indent="-342900">
                  <a:buFont typeface="Arial" panose="020B0604020202020204" pitchFamily="34" charset="0"/>
                  <a:buChar char="•"/>
                </a:pPr>
                <a:r>
                  <a:rPr lang="en-GB" dirty="0"/>
                  <a:t>Often done iteratively</a:t>
                </a:r>
              </a:p>
              <a:p>
                <a:pPr marL="342900" indent="-342900">
                  <a:buFont typeface="Arial" panose="020B0604020202020204" pitchFamily="34" charset="0"/>
                  <a:buChar char="•"/>
                </a:pPr>
                <a:r>
                  <a:rPr lang="en-GB" dirty="0"/>
                  <a:t>Needs high-resolution spectra and accurate atomic data or different lines will be indistinguishable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mc:Choice>
        <mc:Fallback xmlns="">
          <p:sp>
            <p:nvSpPr>
              <p:cNvPr id="3" name="Content Placeholder 2">
                <a:extLst>
                  <a:ext uri="{FF2B5EF4-FFF2-40B4-BE49-F238E27FC236}">
                    <a16:creationId xmlns:a16="http://schemas.microsoft.com/office/drawing/2014/main" id="{2404EBD7-2C9F-F5FB-BB5F-A61ADDE63359}"/>
                  </a:ext>
                </a:extLst>
              </p:cNvPr>
              <p:cNvSpPr>
                <a:spLocks noGrp="1" noRot="1" noChangeAspect="1" noMove="1" noResize="1" noEditPoints="1" noAdjustHandles="1" noChangeArrowheads="1" noChangeShapeType="1" noTextEdit="1"/>
              </p:cNvSpPr>
              <p:nvPr>
                <p:ph sz="quarter" idx="10"/>
              </p:nvPr>
            </p:nvSpPr>
            <p:spPr>
              <a:xfrm>
                <a:off x="271272" y="1284500"/>
                <a:ext cx="5462016" cy="5052292"/>
              </a:xfrm>
              <a:blipFill>
                <a:blip r:embed="rId2"/>
                <a:stretch>
                  <a:fillRect l="-1004" t="-121" r="-335"/>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28AE9037-6538-4A9B-463B-C3C1095CD4F2}"/>
              </a:ext>
            </a:extLst>
          </p:cNvPr>
          <p:cNvSpPr>
            <a:spLocks noGrp="1"/>
          </p:cNvSpPr>
          <p:nvPr>
            <p:ph type="sldNum" sz="quarter" idx="4"/>
          </p:nvPr>
        </p:nvSpPr>
        <p:spPr/>
        <p:txBody>
          <a:bodyPr/>
          <a:lstStyle/>
          <a:p>
            <a:fld id="{B5CEABB6-07DC-46E8-9B57-56EC44A396E5}" type="slidenum">
              <a:rPr lang="en-US" smtClean="0"/>
              <a:pPr/>
              <a:t>15</a:t>
            </a:fld>
            <a:endParaRPr lang="en-US" dirty="0"/>
          </a:p>
        </p:txBody>
      </p:sp>
      <p:pic>
        <p:nvPicPr>
          <p:cNvPr id="5" name="Picture 4">
            <a:extLst>
              <a:ext uri="{FF2B5EF4-FFF2-40B4-BE49-F238E27FC236}">
                <a16:creationId xmlns:a16="http://schemas.microsoft.com/office/drawing/2014/main" id="{1B729D3A-2C0C-3D56-0C3D-BA389F0E0F5B}"/>
              </a:ext>
            </a:extLst>
          </p:cNvPr>
          <p:cNvPicPr>
            <a:picLocks noChangeAspect="1"/>
          </p:cNvPicPr>
          <p:nvPr/>
        </p:nvPicPr>
        <p:blipFill>
          <a:blip r:embed="rId3"/>
          <a:srcRect b="18523"/>
          <a:stretch>
            <a:fillRect/>
          </a:stretch>
        </p:blipFill>
        <p:spPr>
          <a:xfrm>
            <a:off x="5797431" y="409311"/>
            <a:ext cx="6394569" cy="2900818"/>
          </a:xfrm>
          <a:prstGeom prst="rect">
            <a:avLst/>
          </a:prstGeom>
        </p:spPr>
      </p:pic>
      <p:pic>
        <p:nvPicPr>
          <p:cNvPr id="9" name="Picture 8">
            <a:extLst>
              <a:ext uri="{FF2B5EF4-FFF2-40B4-BE49-F238E27FC236}">
                <a16:creationId xmlns:a16="http://schemas.microsoft.com/office/drawing/2014/main" id="{2FF61E30-A103-4857-4779-5972AF641995}"/>
              </a:ext>
            </a:extLst>
          </p:cNvPr>
          <p:cNvPicPr>
            <a:picLocks noChangeAspect="1"/>
          </p:cNvPicPr>
          <p:nvPr/>
        </p:nvPicPr>
        <p:blipFill>
          <a:blip r:embed="rId4"/>
          <a:srcRect l="8811" t="16350" r="12526" b="4777"/>
          <a:stretch>
            <a:fillRect/>
          </a:stretch>
        </p:blipFill>
        <p:spPr>
          <a:xfrm>
            <a:off x="6760464" y="3310129"/>
            <a:ext cx="4517136" cy="3396933"/>
          </a:xfrm>
          <a:prstGeom prst="rect">
            <a:avLst/>
          </a:prstGeom>
        </p:spPr>
      </p:pic>
    </p:spTree>
    <p:extLst>
      <p:ext uri="{BB962C8B-B14F-4D97-AF65-F5344CB8AC3E}">
        <p14:creationId xmlns:p14="http://schemas.microsoft.com/office/powerpoint/2010/main" val="2647354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45589-5C99-A1D6-86CD-A0EDE143E8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49B77-29F1-A8FB-A337-42562BA46E05}"/>
              </a:ext>
            </a:extLst>
          </p:cNvPr>
          <p:cNvSpPr>
            <a:spLocks noGrp="1"/>
          </p:cNvSpPr>
          <p:nvPr>
            <p:ph type="title"/>
          </p:nvPr>
        </p:nvSpPr>
        <p:spPr>
          <a:xfrm>
            <a:off x="201168" y="203635"/>
            <a:ext cx="6236208" cy="745171"/>
          </a:xfrm>
        </p:spPr>
        <p:txBody>
          <a:bodyPr>
            <a:normAutofit fontScale="90000"/>
          </a:bodyPr>
          <a:lstStyle/>
          <a:p>
            <a:r>
              <a:rPr lang="en-GB" dirty="0"/>
              <a:t>Determining the solar abundance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5CEAD77-E159-D86A-04D2-CF4CEF4B910F}"/>
                  </a:ext>
                </a:extLst>
              </p:cNvPr>
              <p:cNvSpPr>
                <a:spLocks noGrp="1"/>
              </p:cNvSpPr>
              <p:nvPr>
                <p:ph sz="quarter" idx="10"/>
              </p:nvPr>
            </p:nvSpPr>
            <p:spPr>
              <a:xfrm>
                <a:off x="271272" y="1284500"/>
                <a:ext cx="5462016" cy="5052292"/>
              </a:xfrm>
            </p:spPr>
            <p:txBody>
              <a:bodyPr>
                <a:normAutofit/>
              </a:bodyPr>
              <a:lstStyle/>
              <a:p>
                <a:pPr marL="342900" indent="-342900">
                  <a:buFont typeface="Arial" panose="020B0604020202020204" pitchFamily="34" charset="0"/>
                  <a:buChar char="•"/>
                </a:pPr>
                <a:r>
                  <a:rPr lang="en-GB" dirty="0"/>
                  <a:t>Spectroscopy naturally gives number abundances since absorption/emission depends on the number of atoms available to undergo a transition</a:t>
                </a:r>
              </a:p>
              <a:p>
                <a:pPr marL="342900" indent="-342900">
                  <a:buFont typeface="Arial" panose="020B0604020202020204" pitchFamily="34" charset="0"/>
                  <a:buChar char="•"/>
                </a:pPr>
                <a:r>
                  <a:rPr lang="en-GB" dirty="0"/>
                  <a:t>Useful to represent as number ratios which can be converted to mass fractions.</a:t>
                </a:r>
              </a:p>
              <a:p>
                <a:pPr marL="342900" indent="-342900">
                  <a:buFont typeface="Arial" panose="020B0604020202020204" pitchFamily="34" charset="0"/>
                  <a:buChar char="•"/>
                </a:pPr>
                <a:r>
                  <a:rPr lang="en-GB" dirty="0"/>
                  <a:t>One common expression i:s </a:t>
                </a:r>
                <a14:m>
                  <m:oMath xmlns:m="http://schemas.openxmlformats.org/officeDocument/2006/math">
                    <m:r>
                      <a:rPr lang="en-GB" b="0" i="0" dirty="0" smtClean="0">
                        <a:latin typeface="Cambria Math" panose="02040503050406030204" pitchFamily="18" charset="0"/>
                      </a:rPr>
                      <m:t>              </m:t>
                    </m:r>
                    <m:r>
                      <a:rPr lang="en-GB" b="0" i="1" dirty="0" smtClean="0">
                        <a:latin typeface="Cambria Math" panose="02040503050406030204" pitchFamily="18" charset="0"/>
                      </a:rPr>
                      <m:t> </m:t>
                    </m:r>
                    <m:r>
                      <a:rPr lang="en-GB" i="1" dirty="0" smtClean="0">
                        <a:latin typeface="Cambria Math" panose="02040503050406030204" pitchFamily="18" charset="0"/>
                      </a:rPr>
                      <m:t>𝑙𝑜</m:t>
                    </m:r>
                    <m:r>
                      <m:rPr>
                        <m:sty m:val="p"/>
                      </m:rPr>
                      <a:rPr lang="en-GB" b="0" i="1" dirty="0" smtClean="0">
                        <a:latin typeface="Cambria Math" panose="02040503050406030204" pitchFamily="18" charset="0"/>
                      </a:rPr>
                      <m:t>g</m:t>
                    </m:r>
                    <m:r>
                      <a:rPr lang="en-GB" b="0" i="1" dirty="0" smtClean="0">
                        <a:latin typeface="Cambria Math" panose="02040503050406030204" pitchFamily="18" charset="0"/>
                      </a:rPr>
                      <m:t> </m:t>
                    </m:r>
                    <m:r>
                      <a:rPr lang="en-GB" i="1" dirty="0" smtClean="0">
                        <a:latin typeface="Cambria Math" panose="02040503050406030204" pitchFamily="18" charset="0"/>
                      </a:rPr>
                      <m:t>𝜖</m:t>
                    </m:r>
                    <m:d>
                      <m:dPr>
                        <m:ctrlPr>
                          <a:rPr lang="en-GB" i="1" dirty="0" smtClean="0">
                            <a:latin typeface="Cambria Math" panose="02040503050406030204" pitchFamily="18" charset="0"/>
                          </a:rPr>
                        </m:ctrlPr>
                      </m:dPr>
                      <m:e>
                        <m:r>
                          <a:rPr lang="en-GB" i="1" dirty="0" smtClean="0">
                            <a:latin typeface="Cambria Math" panose="02040503050406030204" pitchFamily="18" charset="0"/>
                          </a:rPr>
                          <m:t>𝑋</m:t>
                        </m:r>
                      </m:e>
                    </m:d>
                    <m:r>
                      <a:rPr lang="en-GB" i="1" dirty="0" smtClean="0">
                        <a:latin typeface="Cambria Math" panose="02040503050406030204" pitchFamily="18" charset="0"/>
                      </a:rPr>
                      <m:t>=</m:t>
                    </m:r>
                    <m:func>
                      <m:funcPr>
                        <m:ctrlPr>
                          <a:rPr lang="en-GB" i="1" dirty="0" smtClean="0">
                            <a:latin typeface="Cambria Math" panose="02040503050406030204" pitchFamily="18" charset="0"/>
                          </a:rPr>
                        </m:ctrlPr>
                      </m:funcPr>
                      <m:fName>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𝑙𝑜𝑔</m:t>
                            </m:r>
                          </m:e>
                          <m:sub>
                            <m:r>
                              <a:rPr lang="en-GB" i="1" dirty="0" smtClean="0">
                                <a:latin typeface="Cambria Math" panose="02040503050406030204" pitchFamily="18" charset="0"/>
                              </a:rPr>
                              <m:t>10</m:t>
                            </m:r>
                          </m:sub>
                        </m:sSub>
                      </m:fName>
                      <m:e>
                        <m:d>
                          <m:dPr>
                            <m:ctrlPr>
                              <a:rPr lang="en-GB" i="1" dirty="0" smtClean="0">
                                <a:latin typeface="Cambria Math" panose="02040503050406030204" pitchFamily="18" charset="0"/>
                              </a:rPr>
                            </m:ctrlPr>
                          </m:dPr>
                          <m:e>
                            <m:f>
                              <m:fPr>
                                <m:ctrlPr>
                                  <a:rPr lang="en-GB" i="1" dirty="0" smtClean="0">
                                    <a:latin typeface="Cambria Math" panose="02040503050406030204" pitchFamily="18" charset="0"/>
                                  </a:rPr>
                                </m:ctrlPr>
                              </m:fPr>
                              <m:num>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𝑁</m:t>
                                    </m:r>
                                  </m:e>
                                  <m:sub>
                                    <m:r>
                                      <a:rPr lang="en-GB" i="1" dirty="0" smtClean="0">
                                        <a:latin typeface="Cambria Math" panose="02040503050406030204" pitchFamily="18" charset="0"/>
                                      </a:rPr>
                                      <m:t>𝑋</m:t>
                                    </m:r>
                                  </m:sub>
                                </m:sSub>
                              </m:num>
                              <m:den>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𝑁</m:t>
                                    </m:r>
                                  </m:e>
                                  <m:sub>
                                    <m:r>
                                      <a:rPr lang="en-GB" i="1" dirty="0" smtClean="0">
                                        <a:latin typeface="Cambria Math" panose="02040503050406030204" pitchFamily="18" charset="0"/>
                                      </a:rPr>
                                      <m:t>𝐻</m:t>
                                    </m:r>
                                  </m:sub>
                                </m:sSub>
                              </m:den>
                            </m:f>
                          </m:e>
                        </m:d>
                      </m:e>
                    </m:func>
                    <m:r>
                      <a:rPr lang="en-GB" i="1" dirty="0" smtClean="0">
                        <a:latin typeface="Cambria Math" panose="02040503050406030204" pitchFamily="18" charset="0"/>
                      </a:rPr>
                      <m:t>+12</m:t>
                    </m:r>
                  </m:oMath>
                </a14:m>
                <a:endParaRPr lang="en-GB" dirty="0"/>
              </a:p>
              <a:p>
                <a:pPr marL="342900" indent="-342900">
                  <a:buFont typeface="Arial" panose="020B0604020202020204" pitchFamily="34" charset="0"/>
                  <a:buChar char="•"/>
                </a:pPr>
                <a:r>
                  <a:rPr lang="en-GB" dirty="0"/>
                  <a:t>Hydrogen is often used because it is the most abundant in most stars and hydrogen lines are usually very prominent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mc:Choice>
        <mc:Fallback xmlns="">
          <p:sp>
            <p:nvSpPr>
              <p:cNvPr id="3" name="Content Placeholder 2">
                <a:extLst>
                  <a:ext uri="{FF2B5EF4-FFF2-40B4-BE49-F238E27FC236}">
                    <a16:creationId xmlns:a16="http://schemas.microsoft.com/office/drawing/2014/main" id="{E5CEAD77-E159-D86A-04D2-CF4CEF4B910F}"/>
                  </a:ext>
                </a:extLst>
              </p:cNvPr>
              <p:cNvSpPr>
                <a:spLocks noGrp="1" noRot="1" noChangeAspect="1" noMove="1" noResize="1" noEditPoints="1" noAdjustHandles="1" noChangeArrowheads="1" noChangeShapeType="1" noTextEdit="1"/>
              </p:cNvSpPr>
              <p:nvPr>
                <p:ph sz="quarter" idx="10"/>
              </p:nvPr>
            </p:nvSpPr>
            <p:spPr>
              <a:xfrm>
                <a:off x="271272" y="1284500"/>
                <a:ext cx="5462016" cy="5052292"/>
              </a:xfrm>
              <a:blipFill>
                <a:blip r:embed="rId2"/>
                <a:stretch>
                  <a:fillRect l="-1004" t="-121"/>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E29F0CF9-8AC3-29A2-0FBA-8B25BD5332CB}"/>
              </a:ext>
            </a:extLst>
          </p:cNvPr>
          <p:cNvSpPr>
            <a:spLocks noGrp="1"/>
          </p:cNvSpPr>
          <p:nvPr>
            <p:ph type="sldNum" sz="quarter" idx="4"/>
          </p:nvPr>
        </p:nvSpPr>
        <p:spPr/>
        <p:txBody>
          <a:bodyPr/>
          <a:lstStyle/>
          <a:p>
            <a:fld id="{B5CEABB6-07DC-46E8-9B57-56EC44A396E5}" type="slidenum">
              <a:rPr lang="en-US" smtClean="0"/>
              <a:pPr/>
              <a:t>16</a:t>
            </a:fld>
            <a:endParaRPr lang="en-US" dirty="0"/>
          </a:p>
        </p:txBody>
      </p:sp>
      <p:pic>
        <p:nvPicPr>
          <p:cNvPr id="12" name="Picture 11">
            <a:extLst>
              <a:ext uri="{FF2B5EF4-FFF2-40B4-BE49-F238E27FC236}">
                <a16:creationId xmlns:a16="http://schemas.microsoft.com/office/drawing/2014/main" id="{0DFABA54-7126-5FFF-8DCF-7EA0D76EE0D8}"/>
              </a:ext>
            </a:extLst>
          </p:cNvPr>
          <p:cNvPicPr>
            <a:picLocks noChangeAspect="1"/>
          </p:cNvPicPr>
          <p:nvPr/>
        </p:nvPicPr>
        <p:blipFill>
          <a:blip r:embed="rId3"/>
          <a:stretch>
            <a:fillRect/>
          </a:stretch>
        </p:blipFill>
        <p:spPr>
          <a:xfrm>
            <a:off x="6746081" y="-36575"/>
            <a:ext cx="4628197" cy="3085464"/>
          </a:xfrm>
          <a:prstGeom prst="rect">
            <a:avLst/>
          </a:prstGeom>
        </p:spPr>
      </p:pic>
      <p:pic>
        <p:nvPicPr>
          <p:cNvPr id="14" name="Picture 13">
            <a:extLst>
              <a:ext uri="{FF2B5EF4-FFF2-40B4-BE49-F238E27FC236}">
                <a16:creationId xmlns:a16="http://schemas.microsoft.com/office/drawing/2014/main" id="{2891C2D8-0FF4-F985-3B72-F010B5264E09}"/>
              </a:ext>
            </a:extLst>
          </p:cNvPr>
          <p:cNvPicPr>
            <a:picLocks noChangeAspect="1"/>
          </p:cNvPicPr>
          <p:nvPr/>
        </p:nvPicPr>
        <p:blipFill>
          <a:blip r:embed="rId4"/>
          <a:stretch>
            <a:fillRect/>
          </a:stretch>
        </p:blipFill>
        <p:spPr>
          <a:xfrm>
            <a:off x="6903719" y="3021188"/>
            <a:ext cx="4470559" cy="3373173"/>
          </a:xfrm>
          <a:prstGeom prst="rect">
            <a:avLst/>
          </a:prstGeom>
        </p:spPr>
      </p:pic>
      <p:sp>
        <p:nvSpPr>
          <p:cNvPr id="15" name="TextBox 14">
            <a:extLst>
              <a:ext uri="{FF2B5EF4-FFF2-40B4-BE49-F238E27FC236}">
                <a16:creationId xmlns:a16="http://schemas.microsoft.com/office/drawing/2014/main" id="{A30E76D7-3373-581B-615B-0BCA9238207A}"/>
              </a:ext>
            </a:extLst>
          </p:cNvPr>
          <p:cNvSpPr txBox="1"/>
          <p:nvPr/>
        </p:nvSpPr>
        <p:spPr>
          <a:xfrm>
            <a:off x="6903719" y="6336792"/>
            <a:ext cx="4782312" cy="461665"/>
          </a:xfrm>
          <a:prstGeom prst="rect">
            <a:avLst/>
          </a:prstGeom>
          <a:noFill/>
        </p:spPr>
        <p:txBody>
          <a:bodyPr wrap="square" rtlCol="0">
            <a:spAutoFit/>
          </a:bodyPr>
          <a:lstStyle/>
          <a:p>
            <a:r>
              <a:rPr lang="en-GB" sz="1200" dirty="0"/>
              <a:t>Solar abundances as a function of atomic and mass numbers from Lodders 2019. Both plots use different normalizations</a:t>
            </a:r>
          </a:p>
        </p:txBody>
      </p:sp>
    </p:spTree>
    <p:extLst>
      <p:ext uri="{BB962C8B-B14F-4D97-AF65-F5344CB8AC3E}">
        <p14:creationId xmlns:p14="http://schemas.microsoft.com/office/powerpoint/2010/main" val="1151166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168E7-7D18-6CF9-7C76-B5D10CEB7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90AC3-586A-8929-6EBF-FCC01B169775}"/>
              </a:ext>
            </a:extLst>
          </p:cNvPr>
          <p:cNvSpPr>
            <a:spLocks noGrp="1"/>
          </p:cNvSpPr>
          <p:nvPr>
            <p:ph type="title"/>
          </p:nvPr>
        </p:nvSpPr>
        <p:spPr>
          <a:xfrm>
            <a:off x="822960" y="420623"/>
            <a:ext cx="5181600" cy="580137"/>
          </a:xfrm>
        </p:spPr>
        <p:txBody>
          <a:bodyPr/>
          <a:lstStyle/>
          <a:p>
            <a:r>
              <a:rPr lang="en-GB" dirty="0"/>
              <a:t>Stellar abundances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8C2382A-0B12-B35A-AD1D-E3D704F181F6}"/>
                  </a:ext>
                </a:extLst>
              </p:cNvPr>
              <p:cNvSpPr>
                <a:spLocks noGrp="1"/>
              </p:cNvSpPr>
              <p:nvPr>
                <p:ph sz="quarter" idx="10"/>
              </p:nvPr>
            </p:nvSpPr>
            <p:spPr>
              <a:xfrm>
                <a:off x="758952" y="1472757"/>
                <a:ext cx="5449824" cy="4517465"/>
              </a:xfrm>
            </p:spPr>
            <p:txBody>
              <a:bodyPr>
                <a:normAutofit fontScale="77500" lnSpcReduction="20000"/>
              </a:bodyPr>
              <a:lstStyle/>
              <a:p>
                <a:pPr marL="342900" indent="-342900">
                  <a:buFont typeface="Arial" panose="020B0604020202020204" pitchFamily="34" charset="0"/>
                  <a:buChar char="•"/>
                </a:pPr>
                <a:r>
                  <a:rPr lang="en-GB" dirty="0"/>
                  <a:t>Stellar abundances are determined in the same way. But modelling is usually less sophisticated since we have less constraints (usually 1D)</a:t>
                </a:r>
              </a:p>
              <a:p>
                <a:pPr marL="342900" indent="-342900">
                  <a:buFont typeface="Arial" panose="020B0604020202020204" pitchFamily="34" charset="0"/>
                  <a:buChar char="•"/>
                </a:pPr>
                <a:r>
                  <a:rPr lang="en-GB" dirty="0"/>
                  <a:t>Abundances are usually in bracket notation to indicate their deviation from solar: </a:t>
                </a:r>
              </a:p>
              <a:p>
                <a:r>
                  <a:rPr lang="en-GB" dirty="0"/>
                  <a:t>      [X/H] =</a:t>
                </a:r>
                <a14:m>
                  <m:oMath xmlns:m="http://schemas.openxmlformats.org/officeDocument/2006/math">
                    <m:sSub>
                      <m:sSubPr>
                        <m:ctrlPr>
                          <a:rPr lang="en-GB" i="1" dirty="0">
                            <a:latin typeface="Cambria Math" panose="02040503050406030204" pitchFamily="18" charset="0"/>
                          </a:rPr>
                        </m:ctrlPr>
                      </m:sSubPr>
                      <m:e>
                        <m:func>
                          <m:funcPr>
                            <m:ctrlPr>
                              <a:rPr lang="en-GB" i="1" dirty="0">
                                <a:latin typeface="Cambria Math" panose="02040503050406030204" pitchFamily="18" charset="0"/>
                              </a:rPr>
                            </m:ctrlPr>
                          </m:funcPr>
                          <m:fName>
                            <m:sSub>
                              <m:sSubPr>
                                <m:ctrlPr>
                                  <a:rPr lang="en-GB" i="1" dirty="0">
                                    <a:latin typeface="Cambria Math" panose="02040503050406030204" pitchFamily="18" charset="0"/>
                                  </a:rPr>
                                </m:ctrlPr>
                              </m:sSubPr>
                              <m:e>
                                <m:r>
                                  <a:rPr lang="en-GB" i="1" dirty="0">
                                    <a:latin typeface="Cambria Math" panose="02040503050406030204" pitchFamily="18" charset="0"/>
                                  </a:rPr>
                                  <m:t> </m:t>
                                </m:r>
                                <m:r>
                                  <a:rPr lang="en-GB" i="1" dirty="0">
                                    <a:latin typeface="Cambria Math" panose="02040503050406030204" pitchFamily="18" charset="0"/>
                                  </a:rPr>
                                  <m:t>𝑙𝑜𝑔</m:t>
                                </m:r>
                              </m:e>
                              <m:sub>
                                <m:r>
                                  <a:rPr lang="en-GB" i="1" dirty="0">
                                    <a:latin typeface="Cambria Math" panose="02040503050406030204" pitchFamily="18" charset="0"/>
                                  </a:rPr>
                                  <m:t>10</m:t>
                                </m:r>
                              </m:sub>
                            </m:sSub>
                          </m:fName>
                          <m:e>
                            <m:r>
                              <a:rPr lang="en-GB" i="1" dirty="0">
                                <a:latin typeface="Cambria Math" panose="02040503050406030204" pitchFamily="18" charset="0"/>
                              </a:rPr>
                              <m:t>​</m:t>
                            </m:r>
                            <m:d>
                              <m:dPr>
                                <m:ctrlPr>
                                  <a:rPr lang="en-GB" i="1" dirty="0">
                                    <a:latin typeface="Cambria Math" panose="02040503050406030204" pitchFamily="18" charset="0"/>
                                  </a:rPr>
                                </m:ctrlPr>
                              </m:dPr>
                              <m:e>
                                <m:f>
                                  <m:fPr>
                                    <m:ctrlPr>
                                      <a:rPr lang="en-GB" i="1" dirty="0">
                                        <a:latin typeface="Cambria Math" panose="02040503050406030204" pitchFamily="18" charset="0"/>
                                      </a:rPr>
                                    </m:ctrlPr>
                                  </m:fPr>
                                  <m:num>
                                    <m:sSub>
                                      <m:sSubPr>
                                        <m:ctrlPr>
                                          <a:rPr lang="en-GB" i="1" dirty="0">
                                            <a:latin typeface="Cambria Math" panose="02040503050406030204" pitchFamily="18" charset="0"/>
                                          </a:rPr>
                                        </m:ctrlPr>
                                      </m:sSubPr>
                                      <m:e>
                                        <m:r>
                                          <a:rPr lang="en-GB" i="1" dirty="0">
                                            <a:latin typeface="Cambria Math" panose="02040503050406030204" pitchFamily="18" charset="0"/>
                                          </a:rPr>
                                          <m:t>𝑁</m:t>
                                        </m:r>
                                      </m:e>
                                      <m:sub>
                                        <m:r>
                                          <a:rPr lang="en-GB" i="1" dirty="0">
                                            <a:latin typeface="Cambria Math" panose="02040503050406030204" pitchFamily="18" charset="0"/>
                                          </a:rPr>
                                          <m:t>𝑋</m:t>
                                        </m:r>
                                      </m:sub>
                                    </m:sSub>
                                  </m:num>
                                  <m:den>
                                    <m:r>
                                      <a:rPr lang="en-GB" i="1" dirty="0">
                                        <a:latin typeface="Cambria Math" panose="02040503050406030204" pitchFamily="18" charset="0"/>
                                      </a:rPr>
                                      <m:t>​</m:t>
                                    </m:r>
                                    <m:sSub>
                                      <m:sSubPr>
                                        <m:ctrlPr>
                                          <a:rPr lang="en-GB" i="1" dirty="0">
                                            <a:latin typeface="Cambria Math" panose="02040503050406030204" pitchFamily="18" charset="0"/>
                                          </a:rPr>
                                        </m:ctrlPr>
                                      </m:sSubPr>
                                      <m:e>
                                        <m:r>
                                          <a:rPr lang="en-GB" i="1" dirty="0">
                                            <a:latin typeface="Cambria Math" panose="02040503050406030204" pitchFamily="18" charset="0"/>
                                          </a:rPr>
                                          <m:t>𝑁</m:t>
                                        </m:r>
                                      </m:e>
                                      <m:sub>
                                        <m:r>
                                          <m:rPr>
                                            <m:sty m:val="p"/>
                                          </m:rPr>
                                          <a:rPr lang="en-GB" i="1" dirty="0">
                                            <a:latin typeface="Cambria Math" panose="02040503050406030204" pitchFamily="18" charset="0"/>
                                          </a:rPr>
                                          <m:t>H</m:t>
                                        </m:r>
                                      </m:sub>
                                    </m:sSub>
                                  </m:den>
                                </m:f>
                                <m:r>
                                  <a:rPr lang="en-GB" i="1" dirty="0">
                                    <a:latin typeface="Cambria Math" panose="02040503050406030204" pitchFamily="18" charset="0"/>
                                  </a:rPr>
                                  <m:t>​</m:t>
                                </m:r>
                              </m:e>
                            </m:d>
                          </m:e>
                        </m:func>
                      </m:e>
                      <m:sub>
                        <m:r>
                          <a:rPr lang="en-GB" i="1" dirty="0">
                            <a:latin typeface="Cambria Math" panose="02040503050406030204" pitchFamily="18" charset="0"/>
                          </a:rPr>
                          <m:t>⋆</m:t>
                        </m:r>
                      </m:sub>
                    </m:sSub>
                    <m:r>
                      <a:rPr lang="en-GB" i="1" dirty="0">
                        <a:latin typeface="Cambria Math" panose="02040503050406030204" pitchFamily="18" charset="0"/>
                      </a:rPr>
                      <m:t>​−</m:t>
                    </m:r>
                    <m:func>
                      <m:funcPr>
                        <m:ctrlPr>
                          <a:rPr lang="en-GB" i="1" dirty="0">
                            <a:latin typeface="Cambria Math" panose="02040503050406030204" pitchFamily="18" charset="0"/>
                          </a:rPr>
                        </m:ctrlPr>
                      </m:funcPr>
                      <m:fName>
                        <m:sSub>
                          <m:sSubPr>
                            <m:ctrlPr>
                              <a:rPr lang="en-GB" i="1" dirty="0">
                                <a:latin typeface="Cambria Math" panose="02040503050406030204" pitchFamily="18" charset="0"/>
                              </a:rPr>
                            </m:ctrlPr>
                          </m:sSubPr>
                          <m:e>
                            <m:r>
                              <a:rPr lang="en-GB" i="1" dirty="0">
                                <a:latin typeface="Cambria Math" panose="02040503050406030204" pitchFamily="18" charset="0"/>
                              </a:rPr>
                              <m:t>𝑙𝑜𝑔</m:t>
                            </m:r>
                          </m:e>
                          <m:sub>
                            <m:r>
                              <a:rPr lang="en-GB" i="1" dirty="0">
                                <a:latin typeface="Cambria Math" panose="02040503050406030204" pitchFamily="18" charset="0"/>
                              </a:rPr>
                              <m:t>10</m:t>
                            </m:r>
                          </m:sub>
                        </m:sSub>
                      </m:fName>
                      <m:e>
                        <m:r>
                          <a:rPr lang="en-GB" i="1" dirty="0">
                            <a:latin typeface="Cambria Math" panose="02040503050406030204" pitchFamily="18" charset="0"/>
                          </a:rPr>
                          <m:t>​</m:t>
                        </m:r>
                        <m:sSub>
                          <m:sSubPr>
                            <m:ctrlPr>
                              <a:rPr lang="en-GB" i="1" dirty="0">
                                <a:latin typeface="Cambria Math" panose="02040503050406030204" pitchFamily="18" charset="0"/>
                              </a:rPr>
                            </m:ctrlPr>
                          </m:sSubPr>
                          <m:e>
                            <m:d>
                              <m:dPr>
                                <m:ctrlPr>
                                  <a:rPr lang="en-GB" i="1" dirty="0">
                                    <a:latin typeface="Cambria Math" panose="02040503050406030204" pitchFamily="18" charset="0"/>
                                  </a:rPr>
                                </m:ctrlPr>
                              </m:dPr>
                              <m:e>
                                <m:f>
                                  <m:fPr>
                                    <m:ctrlPr>
                                      <a:rPr lang="en-GB" i="1" dirty="0">
                                        <a:latin typeface="Cambria Math" panose="02040503050406030204" pitchFamily="18" charset="0"/>
                                      </a:rPr>
                                    </m:ctrlPr>
                                  </m:fPr>
                                  <m:num>
                                    <m:sSub>
                                      <m:sSubPr>
                                        <m:ctrlPr>
                                          <a:rPr lang="en-GB" i="1" dirty="0">
                                            <a:latin typeface="Cambria Math" panose="02040503050406030204" pitchFamily="18" charset="0"/>
                                          </a:rPr>
                                        </m:ctrlPr>
                                      </m:sSubPr>
                                      <m:e>
                                        <m:r>
                                          <a:rPr lang="en-GB" i="1" dirty="0">
                                            <a:latin typeface="Cambria Math" panose="02040503050406030204" pitchFamily="18" charset="0"/>
                                          </a:rPr>
                                          <m:t>𝑁</m:t>
                                        </m:r>
                                      </m:e>
                                      <m:sub>
                                        <m:r>
                                          <a:rPr lang="en-GB" i="1" dirty="0">
                                            <a:latin typeface="Cambria Math" panose="02040503050406030204" pitchFamily="18" charset="0"/>
                                          </a:rPr>
                                          <m:t>𝑋</m:t>
                                        </m:r>
                                      </m:sub>
                                    </m:sSub>
                                  </m:num>
                                  <m:den>
                                    <m:r>
                                      <a:rPr lang="en-GB" i="1" dirty="0">
                                        <a:latin typeface="Cambria Math" panose="02040503050406030204" pitchFamily="18" charset="0"/>
                                      </a:rPr>
                                      <m:t>​</m:t>
                                    </m:r>
                                    <m:sSub>
                                      <m:sSubPr>
                                        <m:ctrlPr>
                                          <a:rPr lang="en-GB" i="1" dirty="0">
                                            <a:latin typeface="Cambria Math" panose="02040503050406030204" pitchFamily="18" charset="0"/>
                                          </a:rPr>
                                        </m:ctrlPr>
                                      </m:sSubPr>
                                      <m:e>
                                        <m:r>
                                          <a:rPr lang="en-GB" i="1" dirty="0">
                                            <a:latin typeface="Cambria Math" panose="02040503050406030204" pitchFamily="18" charset="0"/>
                                          </a:rPr>
                                          <m:t>𝑁</m:t>
                                        </m:r>
                                      </m:e>
                                      <m:sub>
                                        <m:r>
                                          <m:rPr>
                                            <m:sty m:val="p"/>
                                          </m:rPr>
                                          <a:rPr lang="en-GB" i="1" dirty="0">
                                            <a:latin typeface="Cambria Math" panose="02040503050406030204" pitchFamily="18" charset="0"/>
                                          </a:rPr>
                                          <m:t>H</m:t>
                                        </m:r>
                                      </m:sub>
                                    </m:sSub>
                                  </m:den>
                                </m:f>
                                <m:r>
                                  <a:rPr lang="en-GB" i="1" dirty="0">
                                    <a:latin typeface="Cambria Math" panose="02040503050406030204" pitchFamily="18" charset="0"/>
                                  </a:rPr>
                                  <m:t>​</m:t>
                                </m:r>
                              </m:e>
                            </m:d>
                          </m:e>
                          <m:sub>
                            <m:r>
                              <a:rPr lang="en-GB" i="1" dirty="0">
                                <a:latin typeface="Cambria Math" panose="02040503050406030204" pitchFamily="18" charset="0"/>
                              </a:rPr>
                              <m:t>⊙</m:t>
                            </m:r>
                          </m:sub>
                        </m:sSub>
                        <m:r>
                          <a:rPr lang="en-GB" i="1" dirty="0">
                            <a:latin typeface="Cambria Math" panose="02040503050406030204" pitchFamily="18" charset="0"/>
                          </a:rPr>
                          <m:t>​</m:t>
                        </m:r>
                      </m:e>
                    </m:func>
                  </m:oMath>
                </a14:m>
                <a:endParaRPr lang="en-GB" dirty="0"/>
              </a:p>
              <a:p>
                <a:r>
                  <a:rPr lang="en-GB" dirty="0"/>
                  <a:t>      or equivalently</a:t>
                </a:r>
              </a:p>
              <a:p>
                <a:r>
                  <a:rPr lang="en-GB" dirty="0"/>
                  <a:t>      [X/Fe] =</a:t>
                </a:r>
                <a14:m>
                  <m:oMath xmlns:m="http://schemas.openxmlformats.org/officeDocument/2006/math">
                    <m:sSub>
                      <m:sSubPr>
                        <m:ctrlPr>
                          <a:rPr lang="en-GB" i="1" dirty="0" smtClean="0">
                            <a:latin typeface="Cambria Math" panose="02040503050406030204" pitchFamily="18" charset="0"/>
                          </a:rPr>
                        </m:ctrlPr>
                      </m:sSubPr>
                      <m:e>
                        <m:func>
                          <m:funcPr>
                            <m:ctrlPr>
                              <a:rPr lang="en-GB" i="1" dirty="0" smtClean="0">
                                <a:latin typeface="Cambria Math" panose="02040503050406030204" pitchFamily="18" charset="0"/>
                              </a:rPr>
                            </m:ctrlPr>
                          </m:funcPr>
                          <m:fName>
                            <m:sSub>
                              <m:sSubPr>
                                <m:ctrlPr>
                                  <a:rPr lang="en-GB" i="1" dirty="0" smtClean="0">
                                    <a:latin typeface="Cambria Math" panose="02040503050406030204" pitchFamily="18" charset="0"/>
                                  </a:rPr>
                                </m:ctrlPr>
                              </m:sSubPr>
                              <m:e>
                                <m:r>
                                  <a:rPr lang="en-GB" b="0" i="1" dirty="0" smtClean="0">
                                    <a:latin typeface="Cambria Math" panose="02040503050406030204" pitchFamily="18" charset="0"/>
                                  </a:rPr>
                                  <m:t> </m:t>
                                </m:r>
                                <m:r>
                                  <a:rPr lang="en-GB" i="1" dirty="0" smtClean="0">
                                    <a:latin typeface="Cambria Math" panose="02040503050406030204" pitchFamily="18" charset="0"/>
                                  </a:rPr>
                                  <m:t>𝑙𝑜𝑔</m:t>
                                </m:r>
                              </m:e>
                              <m:sub>
                                <m:r>
                                  <a:rPr lang="en-GB" i="1" dirty="0" smtClean="0">
                                    <a:latin typeface="Cambria Math" panose="02040503050406030204" pitchFamily="18" charset="0"/>
                                  </a:rPr>
                                  <m:t>10</m:t>
                                </m:r>
                              </m:sub>
                            </m:sSub>
                          </m:fName>
                          <m:e>
                            <m:r>
                              <a:rPr lang="en-GB" i="1" dirty="0" smtClean="0">
                                <a:latin typeface="Cambria Math" panose="02040503050406030204" pitchFamily="18" charset="0"/>
                              </a:rPr>
                              <m:t>​</m:t>
                            </m:r>
                            <m:d>
                              <m:dPr>
                                <m:ctrlPr>
                                  <a:rPr lang="en-GB" i="1" dirty="0" smtClean="0">
                                    <a:latin typeface="Cambria Math" panose="02040503050406030204" pitchFamily="18" charset="0"/>
                                  </a:rPr>
                                </m:ctrlPr>
                              </m:dPr>
                              <m:e>
                                <m:f>
                                  <m:fPr>
                                    <m:ctrlPr>
                                      <a:rPr lang="en-GB" i="1" dirty="0" smtClean="0">
                                        <a:latin typeface="Cambria Math" panose="02040503050406030204" pitchFamily="18" charset="0"/>
                                      </a:rPr>
                                    </m:ctrlPr>
                                  </m:fPr>
                                  <m:num>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𝑁</m:t>
                                        </m:r>
                                      </m:e>
                                      <m:sub>
                                        <m:r>
                                          <a:rPr lang="en-GB" i="1" dirty="0" smtClean="0">
                                            <a:latin typeface="Cambria Math" panose="02040503050406030204" pitchFamily="18" charset="0"/>
                                          </a:rPr>
                                          <m:t>𝑋</m:t>
                                        </m:r>
                                      </m:sub>
                                    </m:sSub>
                                  </m:num>
                                  <m:den>
                                    <m:r>
                                      <a:rPr lang="en-GB" i="1" dirty="0" smtClean="0">
                                        <a:latin typeface="Cambria Math" panose="02040503050406030204" pitchFamily="18" charset="0"/>
                                      </a:rPr>
                                      <m:t>​</m:t>
                                    </m:r>
                                    <m:sSub>
                                      <m:sSubPr>
                                        <m:ctrlPr>
                                          <a:rPr lang="en-GB" i="1" dirty="0">
                                            <a:latin typeface="Cambria Math" panose="02040503050406030204" pitchFamily="18" charset="0"/>
                                          </a:rPr>
                                        </m:ctrlPr>
                                      </m:sSubPr>
                                      <m:e>
                                        <m:r>
                                          <a:rPr lang="en-GB" i="1" dirty="0">
                                            <a:latin typeface="Cambria Math" panose="02040503050406030204" pitchFamily="18" charset="0"/>
                                          </a:rPr>
                                          <m:t>𝑁</m:t>
                                        </m:r>
                                      </m:e>
                                      <m:sub>
                                        <m:r>
                                          <a:rPr lang="en-GB" i="1" dirty="0">
                                            <a:latin typeface="Cambria Math" panose="02040503050406030204" pitchFamily="18" charset="0"/>
                                          </a:rPr>
                                          <m:t>𝐹𝑒</m:t>
                                        </m:r>
                                      </m:sub>
                                    </m:sSub>
                                  </m:den>
                                </m:f>
                                <m:r>
                                  <a:rPr lang="en-GB" i="1" dirty="0" smtClean="0">
                                    <a:latin typeface="Cambria Math" panose="02040503050406030204" pitchFamily="18" charset="0"/>
                                  </a:rPr>
                                  <m:t>​</m:t>
                                </m:r>
                              </m:e>
                            </m:d>
                          </m:e>
                        </m:func>
                      </m:e>
                      <m:sub>
                        <m:r>
                          <a:rPr lang="en-GB" i="1" dirty="0" smtClean="0">
                            <a:latin typeface="Cambria Math" panose="02040503050406030204" pitchFamily="18" charset="0"/>
                          </a:rPr>
                          <m:t>⋆</m:t>
                        </m:r>
                      </m:sub>
                    </m:sSub>
                    <m:r>
                      <a:rPr lang="en-GB" i="1" dirty="0" smtClean="0">
                        <a:latin typeface="Cambria Math" panose="02040503050406030204" pitchFamily="18" charset="0"/>
                      </a:rPr>
                      <m:t>​−</m:t>
                    </m:r>
                    <m:func>
                      <m:funcPr>
                        <m:ctrlPr>
                          <a:rPr lang="en-GB" i="1" dirty="0" smtClean="0">
                            <a:latin typeface="Cambria Math" panose="02040503050406030204" pitchFamily="18" charset="0"/>
                          </a:rPr>
                        </m:ctrlPr>
                      </m:funcPr>
                      <m:fName>
                        <m:sSub>
                          <m:sSubPr>
                            <m:ctrlPr>
                              <a:rPr lang="en-GB" i="1" dirty="0" smtClean="0">
                                <a:latin typeface="Cambria Math" panose="02040503050406030204" pitchFamily="18" charset="0"/>
                              </a:rPr>
                            </m:ctrlPr>
                          </m:sSubPr>
                          <m:e>
                            <m:r>
                              <a:rPr lang="en-GB" i="1" dirty="0" smtClean="0">
                                <a:latin typeface="Cambria Math" panose="02040503050406030204" pitchFamily="18" charset="0"/>
                              </a:rPr>
                              <m:t>𝑙𝑜𝑔</m:t>
                            </m:r>
                          </m:e>
                          <m:sub>
                            <m:r>
                              <a:rPr lang="en-GB" i="1" dirty="0" smtClean="0">
                                <a:latin typeface="Cambria Math" panose="02040503050406030204" pitchFamily="18" charset="0"/>
                              </a:rPr>
                              <m:t>10</m:t>
                            </m:r>
                          </m:sub>
                        </m:sSub>
                      </m:fName>
                      <m:e>
                        <m:r>
                          <a:rPr lang="en-GB" i="1" dirty="0" smtClean="0">
                            <a:latin typeface="Cambria Math" panose="02040503050406030204" pitchFamily="18" charset="0"/>
                          </a:rPr>
                          <m:t>​</m:t>
                        </m:r>
                        <m:sSub>
                          <m:sSubPr>
                            <m:ctrlPr>
                              <a:rPr lang="en-GB" i="1" dirty="0" smtClean="0">
                                <a:latin typeface="Cambria Math" panose="02040503050406030204" pitchFamily="18" charset="0"/>
                              </a:rPr>
                            </m:ctrlPr>
                          </m:sSubPr>
                          <m:e>
                            <m:d>
                              <m:dPr>
                                <m:ctrlPr>
                                  <a:rPr lang="en-GB" i="1" dirty="0" smtClean="0">
                                    <a:latin typeface="Cambria Math" panose="02040503050406030204" pitchFamily="18" charset="0"/>
                                  </a:rPr>
                                </m:ctrlPr>
                              </m:dPr>
                              <m:e>
                                <m:f>
                                  <m:fPr>
                                    <m:ctrlPr>
                                      <a:rPr lang="en-GB" i="1" dirty="0" smtClean="0">
                                        <a:latin typeface="Cambria Math" panose="02040503050406030204" pitchFamily="18" charset="0"/>
                                      </a:rPr>
                                    </m:ctrlPr>
                                  </m:fPr>
                                  <m:num>
                                    <m:sSub>
                                      <m:sSubPr>
                                        <m:ctrlPr>
                                          <a:rPr lang="en-GB" i="1" dirty="0" smtClean="0">
                                            <a:latin typeface="Cambria Math" panose="02040503050406030204" pitchFamily="18" charset="0"/>
                                          </a:rPr>
                                        </m:ctrlPr>
                                      </m:sSubPr>
                                      <m:e>
                                        <m:r>
                                          <a:rPr lang="en-GB" i="1" dirty="0">
                                            <a:latin typeface="Cambria Math" panose="02040503050406030204" pitchFamily="18" charset="0"/>
                                          </a:rPr>
                                          <m:t>𝑁</m:t>
                                        </m:r>
                                      </m:e>
                                      <m:sub>
                                        <m:r>
                                          <a:rPr lang="en-GB" i="1" dirty="0">
                                            <a:latin typeface="Cambria Math" panose="02040503050406030204" pitchFamily="18" charset="0"/>
                                          </a:rPr>
                                          <m:t>𝑋</m:t>
                                        </m:r>
                                      </m:sub>
                                    </m:sSub>
                                  </m:num>
                                  <m:den>
                                    <m:r>
                                      <a:rPr lang="en-GB" i="1" dirty="0">
                                        <a:latin typeface="Cambria Math" panose="02040503050406030204" pitchFamily="18" charset="0"/>
                                      </a:rPr>
                                      <m:t>​</m:t>
                                    </m:r>
                                    <m:sSub>
                                      <m:sSubPr>
                                        <m:ctrlPr>
                                          <a:rPr lang="en-GB" i="1" dirty="0">
                                            <a:latin typeface="Cambria Math" panose="02040503050406030204" pitchFamily="18" charset="0"/>
                                          </a:rPr>
                                        </m:ctrlPr>
                                      </m:sSubPr>
                                      <m:e>
                                        <m:r>
                                          <a:rPr lang="en-GB" i="1" dirty="0">
                                            <a:latin typeface="Cambria Math" panose="02040503050406030204" pitchFamily="18" charset="0"/>
                                          </a:rPr>
                                          <m:t>𝑁</m:t>
                                        </m:r>
                                      </m:e>
                                      <m:sub>
                                        <m:r>
                                          <a:rPr lang="en-GB" i="1" dirty="0">
                                            <a:latin typeface="Cambria Math" panose="02040503050406030204" pitchFamily="18" charset="0"/>
                                          </a:rPr>
                                          <m:t>𝐹𝑒</m:t>
                                        </m:r>
                                      </m:sub>
                                    </m:sSub>
                                  </m:den>
                                </m:f>
                                <m:r>
                                  <a:rPr lang="en-GB" i="1" dirty="0" smtClean="0">
                                    <a:latin typeface="Cambria Math" panose="02040503050406030204" pitchFamily="18" charset="0"/>
                                  </a:rPr>
                                  <m:t>​</m:t>
                                </m:r>
                              </m:e>
                            </m:d>
                          </m:e>
                          <m:sub>
                            <m:r>
                              <a:rPr lang="en-GB" i="1" dirty="0" smtClean="0">
                                <a:latin typeface="Cambria Math" panose="02040503050406030204" pitchFamily="18" charset="0"/>
                              </a:rPr>
                              <m:t>⊙</m:t>
                            </m:r>
                          </m:sub>
                        </m:sSub>
                        <m:r>
                          <a:rPr lang="en-GB" i="1" dirty="0" smtClean="0">
                            <a:latin typeface="Cambria Math" panose="02040503050406030204" pitchFamily="18" charset="0"/>
                          </a:rPr>
                          <m:t>​</m:t>
                        </m:r>
                      </m:e>
                    </m:func>
                  </m:oMath>
                </a14:m>
                <a:endParaRPr lang="en-GB" i="1" dirty="0">
                  <a:latin typeface="Cambria Math" panose="02040503050406030204" pitchFamily="18" charset="0"/>
                </a:endParaRPr>
              </a:p>
              <a:p>
                <a:pPr marL="342900" indent="-342900">
                  <a:buFont typeface="Arial" panose="020B0604020202020204" pitchFamily="34" charset="0"/>
                  <a:buChar char="•"/>
                </a:pPr>
                <a:r>
                  <a:rPr lang="en-GB" dirty="0"/>
                  <a:t>[X/H] =0: solar X-to-hydrogen ratio, [X/H] =-1: one-tenth solar ratio, [X/H] =+0.3: approximately twice the solar ratio</a:t>
                </a:r>
              </a:p>
              <a:p>
                <a:pPr marL="342900" indent="-342900">
                  <a:buFont typeface="Arial" panose="020B0604020202020204" pitchFamily="34" charset="0"/>
                  <a:buChar char="•"/>
                </a:pPr>
                <a:r>
                  <a:rPr lang="en-GB" dirty="0"/>
                  <a:t>Hydrogen is not always a useful reference (e.g. hydrogen deficit stars, supernova ejecta).</a:t>
                </a:r>
              </a:p>
              <a:p>
                <a:pPr marL="342900" indent="-342900">
                  <a:buFont typeface="Arial" panose="020B0604020202020204" pitchFamily="34" charset="0"/>
                  <a:buChar char="•"/>
                </a:pPr>
                <a:endParaRPr lang="en-GB" dirty="0">
                  <a:latin typeface="Cambria Math" panose="02040503050406030204" pitchFamily="18" charset="0"/>
                </a:endParaRPr>
              </a:p>
              <a:p>
                <a:endParaRPr lang="en-GB" i="1" dirty="0">
                  <a:latin typeface="Cambria Math" panose="02040503050406030204" pitchFamily="18" charset="0"/>
                </a:endParaRPr>
              </a:p>
              <a:p>
                <a:endParaRPr lang="en-GB" i="1" dirty="0">
                  <a:latin typeface="Cambria Math" panose="02040503050406030204" pitchFamily="18" charset="0"/>
                </a:endParaRPr>
              </a:p>
              <a:p>
                <a:endParaRPr lang="en-GB" i="1" dirty="0">
                  <a:latin typeface="Cambria Math" panose="02040503050406030204" pitchFamily="18" charset="0"/>
                </a:endParaRPr>
              </a:p>
              <a:p>
                <a:pPr marL="342900" indent="-342900">
                  <a:buFont typeface="Arial" panose="020B0604020202020204" pitchFamily="34" charset="0"/>
                  <a:buChar char="•"/>
                </a:pPr>
                <a:endParaRPr lang="en-GB" dirty="0"/>
              </a:p>
            </p:txBody>
          </p:sp>
        </mc:Choice>
        <mc:Fallback xmlns="">
          <p:sp>
            <p:nvSpPr>
              <p:cNvPr id="3" name="Content Placeholder 2">
                <a:extLst>
                  <a:ext uri="{FF2B5EF4-FFF2-40B4-BE49-F238E27FC236}">
                    <a16:creationId xmlns:a16="http://schemas.microsoft.com/office/drawing/2014/main" id="{48C2382A-0B12-B35A-AD1D-E3D704F181F6}"/>
                  </a:ext>
                </a:extLst>
              </p:cNvPr>
              <p:cNvSpPr>
                <a:spLocks noGrp="1" noRot="1" noChangeAspect="1" noMove="1" noResize="1" noEditPoints="1" noAdjustHandles="1" noChangeArrowheads="1" noChangeShapeType="1" noTextEdit="1"/>
              </p:cNvSpPr>
              <p:nvPr>
                <p:ph sz="quarter" idx="10"/>
              </p:nvPr>
            </p:nvSpPr>
            <p:spPr>
              <a:xfrm>
                <a:off x="758952" y="1472757"/>
                <a:ext cx="5449824" cy="4517465"/>
              </a:xfrm>
              <a:blipFill>
                <a:blip r:embed="rId2"/>
                <a:stretch>
                  <a:fillRect l="-671" t="-405" b="-34683"/>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846B452F-E8DB-08E8-3330-A02A628FBB05}"/>
              </a:ext>
            </a:extLst>
          </p:cNvPr>
          <p:cNvSpPr>
            <a:spLocks noGrp="1"/>
          </p:cNvSpPr>
          <p:nvPr>
            <p:ph type="sldNum" sz="quarter" idx="4"/>
          </p:nvPr>
        </p:nvSpPr>
        <p:spPr/>
        <p:txBody>
          <a:bodyPr/>
          <a:lstStyle/>
          <a:p>
            <a:fld id="{B5CEABB6-07DC-46E8-9B57-56EC44A396E5}" type="slidenum">
              <a:rPr lang="en-US" smtClean="0"/>
              <a:pPr/>
              <a:t>17</a:t>
            </a:fld>
            <a:endParaRPr lang="en-US" dirty="0"/>
          </a:p>
        </p:txBody>
      </p:sp>
      <p:pic>
        <p:nvPicPr>
          <p:cNvPr id="7" name="Picture 6" descr="Heavy element abundance pattern of Pr184237 (diamonds) compared to the models of an i-process nucleosynthesis in the AGB star (Choplin et al. 2022, continuous and dotted curves for two models) and the RAWD (Denissenkov et al. 2019, dashed curve). See text for more details.">
            <a:extLst>
              <a:ext uri="{FF2B5EF4-FFF2-40B4-BE49-F238E27FC236}">
                <a16:creationId xmlns:a16="http://schemas.microsoft.com/office/drawing/2014/main" id="{C3EBE033-9C75-2B3C-6F67-5E4D271ED494}"/>
              </a:ext>
            </a:extLst>
          </p:cNvPr>
          <p:cNvPicPr>
            <a:picLocks noChangeAspect="1"/>
          </p:cNvPicPr>
          <p:nvPr/>
        </p:nvPicPr>
        <p:blipFill>
          <a:blip r:embed="rId3"/>
          <a:stretch>
            <a:fillRect/>
          </a:stretch>
        </p:blipFill>
        <p:spPr>
          <a:xfrm>
            <a:off x="6885433" y="3231787"/>
            <a:ext cx="4959095" cy="3310681"/>
          </a:xfrm>
          <a:prstGeom prst="rect">
            <a:avLst/>
          </a:prstGeom>
        </p:spPr>
      </p:pic>
      <p:pic>
        <p:nvPicPr>
          <p:cNvPr id="9" name="Picture 8" descr="The element abundance pattern of Pr184237. An upper limit for the Na abundance is indicated by downward-facing triangle. The dashed line indicates the star's iron abundance [Fe/H] = −2.60. Abundances of Cr, Mn, Co, and Ni are increased by 0.14 dex, see text for more details.">
            <a:extLst>
              <a:ext uri="{FF2B5EF4-FFF2-40B4-BE49-F238E27FC236}">
                <a16:creationId xmlns:a16="http://schemas.microsoft.com/office/drawing/2014/main" id="{32AE246C-422E-E82D-F7B0-22A00B7BAA18}"/>
              </a:ext>
            </a:extLst>
          </p:cNvPr>
          <p:cNvPicPr>
            <a:picLocks noChangeAspect="1"/>
          </p:cNvPicPr>
          <p:nvPr/>
        </p:nvPicPr>
        <p:blipFill>
          <a:blip r:embed="rId4"/>
          <a:stretch>
            <a:fillRect/>
          </a:stretch>
        </p:blipFill>
        <p:spPr>
          <a:xfrm>
            <a:off x="6662928" y="-151480"/>
            <a:ext cx="5181600" cy="3444751"/>
          </a:xfrm>
          <a:prstGeom prst="rect">
            <a:avLst/>
          </a:prstGeom>
        </p:spPr>
      </p:pic>
      <p:sp>
        <p:nvSpPr>
          <p:cNvPr id="10" name="TextBox 9">
            <a:extLst>
              <a:ext uri="{FF2B5EF4-FFF2-40B4-BE49-F238E27FC236}">
                <a16:creationId xmlns:a16="http://schemas.microsoft.com/office/drawing/2014/main" id="{2A70CA10-E9AF-D39D-3A47-DDE6234A0B5E}"/>
              </a:ext>
            </a:extLst>
          </p:cNvPr>
          <p:cNvSpPr txBox="1"/>
          <p:nvPr/>
        </p:nvSpPr>
        <p:spPr>
          <a:xfrm>
            <a:off x="7264908" y="6396335"/>
            <a:ext cx="4668012" cy="461665"/>
          </a:xfrm>
          <a:prstGeom prst="rect">
            <a:avLst/>
          </a:prstGeom>
          <a:noFill/>
        </p:spPr>
        <p:txBody>
          <a:bodyPr wrap="square" rtlCol="0">
            <a:spAutoFit/>
          </a:bodyPr>
          <a:lstStyle/>
          <a:p>
            <a:r>
              <a:rPr lang="en-GB" sz="1200" dirty="0"/>
              <a:t>Abundances pattern of Pr184237 compared to solar and theoretical models  (</a:t>
            </a:r>
            <a:r>
              <a:rPr lang="en-GB" sz="1200" dirty="0" err="1"/>
              <a:t>Mashonika</a:t>
            </a:r>
            <a:r>
              <a:rPr lang="en-GB" sz="1200" dirty="0"/>
              <a:t> et al 2023)</a:t>
            </a:r>
          </a:p>
        </p:txBody>
      </p:sp>
    </p:spTree>
    <p:extLst>
      <p:ext uri="{BB962C8B-B14F-4D97-AF65-F5344CB8AC3E}">
        <p14:creationId xmlns:p14="http://schemas.microsoft.com/office/powerpoint/2010/main" val="3140815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A0513-7C3B-E788-D7A2-019CF0BD867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C6B1349-F50B-D342-8F17-FFDC3C454AF0}"/>
              </a:ext>
            </a:extLst>
          </p:cNvPr>
          <p:cNvSpPr>
            <a:spLocks noGrp="1"/>
          </p:cNvSpPr>
          <p:nvPr>
            <p:ph type="title"/>
          </p:nvPr>
        </p:nvSpPr>
        <p:spPr>
          <a:xfrm>
            <a:off x="6126480" y="1310639"/>
            <a:ext cx="4805997" cy="2689629"/>
          </a:xfrm>
        </p:spPr>
        <p:txBody>
          <a:bodyPr anchor="b">
            <a:normAutofit/>
          </a:bodyPr>
          <a:lstStyle/>
          <a:p>
            <a:r>
              <a:rPr lang="en-US" sz="4100" dirty="0"/>
              <a:t>Transient observations</a:t>
            </a:r>
          </a:p>
        </p:txBody>
      </p:sp>
      <p:pic>
        <p:nvPicPr>
          <p:cNvPr id="10" name="Picture Placeholder 9">
            <a:extLst>
              <a:ext uri="{FF2B5EF4-FFF2-40B4-BE49-F238E27FC236}">
                <a16:creationId xmlns:a16="http://schemas.microsoft.com/office/drawing/2014/main" id="{976EC4DF-C5E3-712A-E2FD-2E585CA74203}"/>
              </a:ext>
            </a:extLst>
          </p:cNvPr>
          <p:cNvPicPr>
            <a:picLocks noGrp="1" noChangeAspect="1"/>
          </p:cNvPicPr>
          <p:nvPr>
            <p:ph type="pic" sz="quarter" idx="11"/>
          </p:nvPr>
        </p:nvPicPr>
        <p:blipFill>
          <a:blip r:embed="rId3"/>
          <a:srcRect l="5556" r="5556"/>
          <a:stretch>
            <a:fillRect/>
          </a:stretch>
        </p:blipFill>
        <p:spPr>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p:spPr>
      </p:pic>
    </p:spTree>
    <p:extLst>
      <p:ext uri="{BB962C8B-B14F-4D97-AF65-F5344CB8AC3E}">
        <p14:creationId xmlns:p14="http://schemas.microsoft.com/office/powerpoint/2010/main" val="592537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88148-72CB-9795-B6A0-FAA8ECC07B1B}"/>
              </a:ext>
            </a:extLst>
          </p:cNvPr>
          <p:cNvSpPr>
            <a:spLocks noGrp="1"/>
          </p:cNvSpPr>
          <p:nvPr>
            <p:ph type="title"/>
          </p:nvPr>
        </p:nvSpPr>
        <p:spPr>
          <a:xfrm>
            <a:off x="612648" y="667510"/>
            <a:ext cx="5181600" cy="781305"/>
          </a:xfrm>
        </p:spPr>
        <p:txBody>
          <a:bodyPr/>
          <a:lstStyle/>
          <a:p>
            <a:r>
              <a:rPr lang="en-GB" dirty="0"/>
              <a:t>Transient Spectroscopy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E9BD677-ED3B-BDF7-8AA3-379D357BCAEC}"/>
                  </a:ext>
                </a:extLst>
              </p:cNvPr>
              <p:cNvSpPr>
                <a:spLocks noGrp="1"/>
              </p:cNvSpPr>
              <p:nvPr>
                <p:ph sz="quarter" idx="10"/>
              </p:nvPr>
            </p:nvSpPr>
            <p:spPr>
              <a:xfrm>
                <a:off x="612648" y="1931438"/>
                <a:ext cx="5181600" cy="3832194"/>
              </a:xfrm>
            </p:spPr>
            <p:txBody>
              <a:bodyPr/>
              <a:lstStyle/>
              <a:p>
                <a:pPr marL="342900" indent="-342900">
                  <a:buFont typeface="Arial" panose="020B0604020202020204" pitchFamily="34" charset="0"/>
                  <a:buChar char="•"/>
                </a:pPr>
                <a:r>
                  <a:rPr lang="en-GB" dirty="0"/>
                  <a:t>Unlike the quasi-steady stellar atmospheres, transients have expanding, cooling ejecta</a:t>
                </a:r>
              </a:p>
              <a:p>
                <a:pPr marL="342900" indent="-342900">
                  <a:buFont typeface="Arial" panose="020B0604020202020204" pitchFamily="34" charset="0"/>
                  <a:buChar char="•"/>
                </a:pPr>
                <a:r>
                  <a:rPr lang="en-GB" dirty="0"/>
                  <a:t>Spectra evolve on days to months</a:t>
                </a:r>
              </a:p>
              <a:p>
                <a:pPr marL="342900" indent="-342900">
                  <a:buFont typeface="Arial" panose="020B0604020202020204" pitchFamily="34" charset="0"/>
                  <a:buChar char="•"/>
                </a:pPr>
                <a:r>
                  <a:rPr lang="en-GB" dirty="0"/>
                  <a:t>High velocities </a:t>
                </a:r>
                <a14:m>
                  <m:oMath xmlns:m="http://schemas.openxmlformats.org/officeDocument/2006/math">
                    <m:r>
                      <a:rPr lang="en-GB" b="0" i="0" dirty="0" smtClean="0">
                        <a:latin typeface="Cambria Math" panose="02040503050406030204" pitchFamily="18" charset="0"/>
                      </a:rPr>
                      <m:t>(</m:t>
                    </m:r>
                    <m:sSup>
                      <m:sSupPr>
                        <m:ctrlPr>
                          <a:rPr lang="en-GB" i="1" dirty="0" smtClean="0">
                            <a:latin typeface="Cambria Math" panose="02040503050406030204" pitchFamily="18" charset="0"/>
                          </a:rPr>
                        </m:ctrlPr>
                      </m:sSupPr>
                      <m:e>
                        <m:r>
                          <a:rPr lang="en-GB" i="1" dirty="0" smtClean="0">
                            <a:latin typeface="Cambria Math" panose="02040503050406030204" pitchFamily="18" charset="0"/>
                          </a:rPr>
                          <m:t>10</m:t>
                        </m:r>
                      </m:e>
                      <m:sup>
                        <m:r>
                          <a:rPr lang="en-GB" i="1" dirty="0" smtClean="0">
                            <a:latin typeface="Cambria Math" panose="02040503050406030204" pitchFamily="18" charset="0"/>
                          </a:rPr>
                          <m:t>3</m:t>
                        </m:r>
                      </m:sup>
                    </m:sSup>
                    <m:r>
                      <a:rPr lang="en-GB" i="1" dirty="0" smtClean="0">
                        <a:latin typeface="Cambria Math" panose="02040503050406030204" pitchFamily="18" charset="0"/>
                      </a:rPr>
                      <m:t>–</m:t>
                    </m:r>
                    <m:sSup>
                      <m:sSupPr>
                        <m:ctrlPr>
                          <a:rPr lang="en-GB" i="1" dirty="0" smtClean="0">
                            <a:latin typeface="Cambria Math" panose="02040503050406030204" pitchFamily="18" charset="0"/>
                          </a:rPr>
                        </m:ctrlPr>
                      </m:sSupPr>
                      <m:e>
                        <m:r>
                          <a:rPr lang="en-GB" i="1" dirty="0" smtClean="0">
                            <a:latin typeface="Cambria Math" panose="02040503050406030204" pitchFamily="18" charset="0"/>
                          </a:rPr>
                          <m:t>10</m:t>
                        </m:r>
                      </m:e>
                      <m:sup>
                        <m:r>
                          <a:rPr lang="en-GB" i="1" dirty="0" smtClean="0">
                            <a:latin typeface="Cambria Math" panose="02040503050406030204" pitchFamily="18" charset="0"/>
                          </a:rPr>
                          <m:t>4</m:t>
                        </m:r>
                      </m:sup>
                    </m:sSup>
                    <m:r>
                      <a:rPr lang="en-GB" b="0" i="1" dirty="0" smtClean="0">
                        <a:latin typeface="Cambria Math" panose="02040503050406030204" pitchFamily="18" charset="0"/>
                      </a:rPr>
                      <m:t> </m:t>
                    </m:r>
                    <m:r>
                      <m:rPr>
                        <m:sty m:val="p"/>
                      </m:rPr>
                      <a:rPr lang="en-GB" i="0" dirty="0" smtClean="0">
                        <a:latin typeface="Cambria Math" panose="02040503050406030204" pitchFamily="18" charset="0"/>
                      </a:rPr>
                      <m:t>km</m:t>
                    </m:r>
                    <m:r>
                      <a:rPr lang="en-GB" b="0" i="0" dirty="0" smtClean="0">
                        <a:latin typeface="Cambria Math" panose="02040503050406030204" pitchFamily="18" charset="0"/>
                      </a:rPr>
                      <m:t> </m:t>
                    </m:r>
                    <m:sSup>
                      <m:sSupPr>
                        <m:ctrlPr>
                          <a:rPr lang="en-GB" i="1" dirty="0" smtClean="0">
                            <a:latin typeface="Cambria Math" panose="02040503050406030204" pitchFamily="18" charset="0"/>
                          </a:rPr>
                        </m:ctrlPr>
                      </m:sSupPr>
                      <m:e>
                        <m:r>
                          <m:rPr>
                            <m:sty m:val="p"/>
                          </m:rPr>
                          <a:rPr lang="en-GB" i="0" dirty="0" smtClean="0">
                            <a:latin typeface="Cambria Math" panose="02040503050406030204" pitchFamily="18" charset="0"/>
                          </a:rPr>
                          <m:t>s</m:t>
                        </m:r>
                      </m:e>
                      <m:sup>
                        <m:r>
                          <a:rPr lang="en-GB" i="0" dirty="0" smtClean="0">
                            <a:latin typeface="Cambria Math" panose="02040503050406030204" pitchFamily="18" charset="0"/>
                          </a:rPr>
                          <m:t>−1</m:t>
                        </m:r>
                      </m:sup>
                    </m:sSup>
                  </m:oMath>
                </a14:m>
                <a:r>
                  <a:rPr lang="en-GB" dirty="0"/>
                  <a:t>) leading to broadened and blended lines</a:t>
                </a:r>
              </a:p>
              <a:p>
                <a:pPr marL="342900" indent="-342900">
                  <a:buFont typeface="Arial" panose="020B0604020202020204" pitchFamily="34" charset="0"/>
                  <a:buChar char="•"/>
                </a:pPr>
                <a:r>
                  <a:rPr lang="en-GB" dirty="0"/>
                  <a:t>Composition, temperature and ionization varies with depth</a:t>
                </a:r>
              </a:p>
            </p:txBody>
          </p:sp>
        </mc:Choice>
        <mc:Fallback xmlns="">
          <p:sp>
            <p:nvSpPr>
              <p:cNvPr id="3" name="Content Placeholder 2">
                <a:extLst>
                  <a:ext uri="{FF2B5EF4-FFF2-40B4-BE49-F238E27FC236}">
                    <a16:creationId xmlns:a16="http://schemas.microsoft.com/office/drawing/2014/main" id="{CE9BD677-ED3B-BDF7-8AA3-379D357BCAEC}"/>
                  </a:ext>
                </a:extLst>
              </p:cNvPr>
              <p:cNvSpPr>
                <a:spLocks noGrp="1" noRot="1" noChangeAspect="1" noMove="1" noResize="1" noEditPoints="1" noAdjustHandles="1" noChangeArrowheads="1" noChangeShapeType="1" noTextEdit="1"/>
              </p:cNvSpPr>
              <p:nvPr>
                <p:ph sz="quarter" idx="10"/>
              </p:nvPr>
            </p:nvSpPr>
            <p:spPr>
              <a:xfrm>
                <a:off x="612648" y="1931438"/>
                <a:ext cx="5181600" cy="3832194"/>
              </a:xfrm>
              <a:blipFill>
                <a:blip r:embed="rId2"/>
                <a:stretch>
                  <a:fillRect l="-1059" t="-159" r="-235"/>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C874B5AA-2F95-28BE-E1D1-7B0F7FB6BF35}"/>
              </a:ext>
            </a:extLst>
          </p:cNvPr>
          <p:cNvSpPr>
            <a:spLocks noGrp="1"/>
          </p:cNvSpPr>
          <p:nvPr>
            <p:ph type="sldNum" sz="quarter" idx="4"/>
          </p:nvPr>
        </p:nvSpPr>
        <p:spPr/>
        <p:txBody>
          <a:bodyPr/>
          <a:lstStyle/>
          <a:p>
            <a:fld id="{B5CEABB6-07DC-46E8-9B57-56EC44A396E5}" type="slidenum">
              <a:rPr lang="en-US" smtClean="0"/>
              <a:pPr/>
              <a:t>19</a:t>
            </a:fld>
            <a:endParaRPr lang="en-US" dirty="0"/>
          </a:p>
        </p:txBody>
      </p:sp>
      <p:pic>
        <p:nvPicPr>
          <p:cNvPr id="5" name="Picture 4">
            <a:extLst>
              <a:ext uri="{FF2B5EF4-FFF2-40B4-BE49-F238E27FC236}">
                <a16:creationId xmlns:a16="http://schemas.microsoft.com/office/drawing/2014/main" id="{79120A86-FA1C-399C-CB30-F1D1BF6DBA98}"/>
              </a:ext>
            </a:extLst>
          </p:cNvPr>
          <p:cNvPicPr>
            <a:picLocks noChangeAspect="1"/>
          </p:cNvPicPr>
          <p:nvPr/>
        </p:nvPicPr>
        <p:blipFill>
          <a:blip r:embed="rId3"/>
          <a:stretch>
            <a:fillRect/>
          </a:stretch>
        </p:blipFill>
        <p:spPr>
          <a:xfrm>
            <a:off x="5912091" y="1058163"/>
            <a:ext cx="6580517" cy="4948619"/>
          </a:xfrm>
          <a:prstGeom prst="rect">
            <a:avLst/>
          </a:prstGeom>
        </p:spPr>
      </p:pic>
      <p:sp>
        <p:nvSpPr>
          <p:cNvPr id="7" name="TextBox 6">
            <a:extLst>
              <a:ext uri="{FF2B5EF4-FFF2-40B4-BE49-F238E27FC236}">
                <a16:creationId xmlns:a16="http://schemas.microsoft.com/office/drawing/2014/main" id="{1719FAFA-9D99-A1FA-2BEE-A5B74F857DAE}"/>
              </a:ext>
            </a:extLst>
          </p:cNvPr>
          <p:cNvSpPr txBox="1"/>
          <p:nvPr/>
        </p:nvSpPr>
        <p:spPr>
          <a:xfrm>
            <a:off x="5986272" y="6109907"/>
            <a:ext cx="6277356" cy="523220"/>
          </a:xfrm>
          <a:prstGeom prst="rect">
            <a:avLst/>
          </a:prstGeom>
          <a:noFill/>
        </p:spPr>
        <p:txBody>
          <a:bodyPr wrap="square">
            <a:spAutoFit/>
          </a:bodyPr>
          <a:lstStyle/>
          <a:p>
            <a:r>
              <a:rPr lang="en-GB" sz="1400" b="0" i="0" dirty="0">
                <a:solidFill>
                  <a:srgbClr val="222222"/>
                </a:solidFill>
                <a:effectLst/>
              </a:rPr>
              <a:t>SN 2023ixf in its host galaxy Messier 101 (From Hosseinzadeh et al 2023). Image credit: Travis Deyoe, Mount Lemmon </a:t>
            </a:r>
            <a:r>
              <a:rPr lang="en-GB" sz="1400" b="0" i="0" dirty="0" err="1">
                <a:solidFill>
                  <a:srgbClr val="222222"/>
                </a:solidFill>
                <a:effectLst/>
              </a:rPr>
              <a:t>SkyCenter</a:t>
            </a:r>
            <a:r>
              <a:rPr lang="en-GB" sz="1400" b="0" i="0" dirty="0">
                <a:solidFill>
                  <a:srgbClr val="222222"/>
                </a:solidFill>
                <a:effectLst/>
              </a:rPr>
              <a:t>, University of Arizona</a:t>
            </a:r>
            <a:endParaRPr lang="en-GB" sz="3600" dirty="0"/>
          </a:p>
        </p:txBody>
      </p:sp>
    </p:spTree>
    <p:extLst>
      <p:ext uri="{BB962C8B-B14F-4D97-AF65-F5344CB8AC3E}">
        <p14:creationId xmlns:p14="http://schemas.microsoft.com/office/powerpoint/2010/main" val="2089338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5ECEDAA-0DA2-7C28-8299-76FAF524BB9C}"/>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2</a:t>
            </a:fld>
            <a:endParaRPr lang="en-US"/>
          </a:p>
        </p:txBody>
      </p:sp>
      <p:graphicFrame>
        <p:nvGraphicFramePr>
          <p:cNvPr id="7" name="Content Placeholder 2">
            <a:extLst>
              <a:ext uri="{FF2B5EF4-FFF2-40B4-BE49-F238E27FC236}">
                <a16:creationId xmlns:a16="http://schemas.microsoft.com/office/drawing/2014/main" id="{F7177D24-FD9D-1A61-20C9-21D49983A0BF}"/>
              </a:ext>
            </a:extLst>
          </p:cNvPr>
          <p:cNvGraphicFramePr>
            <a:graphicFrameLocks noGrp="1"/>
          </p:cNvGraphicFramePr>
          <p:nvPr>
            <p:ph sz="quarter" idx="11"/>
            <p:extLst>
              <p:ext uri="{D42A27DB-BD31-4B8C-83A1-F6EECF244321}">
                <p14:modId xmlns:p14="http://schemas.microsoft.com/office/powerpoint/2010/main" val="1777100553"/>
              </p:ext>
            </p:extLst>
          </p:nvPr>
        </p:nvGraphicFramePr>
        <p:xfrm>
          <a:off x="2164080" y="1158998"/>
          <a:ext cx="7863840" cy="4540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2446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11224F-14A2-E766-619A-FCA271DAF288}"/>
              </a:ext>
            </a:extLst>
          </p:cNvPr>
          <p:cNvSpPr>
            <a:spLocks noGrp="1"/>
          </p:cNvSpPr>
          <p:nvPr>
            <p:ph type="title"/>
          </p:nvPr>
        </p:nvSpPr>
        <p:spPr>
          <a:xfrm>
            <a:off x="384047" y="315532"/>
            <a:ext cx="10363201" cy="1629601"/>
          </a:xfrm>
        </p:spPr>
        <p:txBody>
          <a:bodyPr/>
          <a:lstStyle/>
          <a:p>
            <a:r>
              <a:rPr lang="en-GB" dirty="0"/>
              <a:t>Supernova </a:t>
            </a:r>
            <a:r>
              <a:rPr lang="en-GB" dirty="0" err="1"/>
              <a:t>lightcurves</a:t>
            </a:r>
            <a:endParaRPr lang="en-GB" dirty="0"/>
          </a:p>
        </p:txBody>
      </p:sp>
      <p:sp>
        <p:nvSpPr>
          <p:cNvPr id="6" name="Content Placeholder 5">
            <a:extLst>
              <a:ext uri="{FF2B5EF4-FFF2-40B4-BE49-F238E27FC236}">
                <a16:creationId xmlns:a16="http://schemas.microsoft.com/office/drawing/2014/main" id="{BDF7C507-B19F-FE92-85B6-FF1795B86B1D}"/>
              </a:ext>
            </a:extLst>
          </p:cNvPr>
          <p:cNvSpPr>
            <a:spLocks noGrp="1"/>
          </p:cNvSpPr>
          <p:nvPr>
            <p:ph sz="quarter" idx="10"/>
          </p:nvPr>
        </p:nvSpPr>
        <p:spPr>
          <a:xfrm>
            <a:off x="585216" y="1844549"/>
            <a:ext cx="4818972" cy="4140806"/>
          </a:xfrm>
        </p:spPr>
        <p:txBody>
          <a:bodyPr/>
          <a:lstStyle/>
          <a:p>
            <a:r>
              <a:rPr lang="en-GB" dirty="0"/>
              <a:t>Supernovae </a:t>
            </a:r>
            <a:r>
              <a:rPr lang="en-GB" dirty="0" err="1"/>
              <a:t>lighcurves</a:t>
            </a:r>
            <a:r>
              <a:rPr lang="en-GB" dirty="0"/>
              <a:t> vary over time (decays)</a:t>
            </a:r>
          </a:p>
          <a:p>
            <a:r>
              <a:rPr lang="en-GB" dirty="0"/>
              <a:t>Luminosity dominated by the decay of radioactive </a:t>
            </a:r>
            <a:r>
              <a:rPr lang="en-GB" baseline="30000" dirty="0"/>
              <a:t>56</a:t>
            </a:r>
            <a:r>
              <a:rPr lang="en-GB" dirty="0"/>
              <a:t>Ni (Truran, Arnett &amp; Cameron 1967, Colgate &amp; McKee 1969)</a:t>
            </a:r>
          </a:p>
          <a:p>
            <a:r>
              <a:rPr lang="en-GB" baseline="30000" dirty="0"/>
              <a:t>56</a:t>
            </a:r>
            <a:r>
              <a:rPr lang="en-GB" dirty="0"/>
              <a:t>Ni → </a:t>
            </a:r>
            <a:r>
              <a:rPr lang="en-GB" baseline="30000" dirty="0"/>
              <a:t>56</a:t>
            </a:r>
            <a:r>
              <a:rPr lang="en-GB" dirty="0"/>
              <a:t>Co → </a:t>
            </a:r>
            <a:r>
              <a:rPr lang="en-GB" baseline="30000" dirty="0"/>
              <a:t>56</a:t>
            </a:r>
            <a:r>
              <a:rPr lang="en-GB" dirty="0"/>
              <a:t>Fe</a:t>
            </a:r>
          </a:p>
          <a:p>
            <a:r>
              <a:rPr lang="en-GB" baseline="30000" dirty="0"/>
              <a:t>44</a:t>
            </a:r>
            <a:r>
              <a:rPr lang="en-GB" dirty="0"/>
              <a:t>Ti → </a:t>
            </a:r>
            <a:r>
              <a:rPr lang="en-GB" baseline="30000" dirty="0"/>
              <a:t>44</a:t>
            </a:r>
            <a:r>
              <a:rPr lang="en-GB" dirty="0"/>
              <a:t>Sc → </a:t>
            </a:r>
            <a:r>
              <a:rPr lang="en-GB" baseline="30000" dirty="0"/>
              <a:t>44</a:t>
            </a:r>
            <a:r>
              <a:rPr lang="en-GB" dirty="0"/>
              <a:t>Ca</a:t>
            </a:r>
          </a:p>
          <a:p>
            <a:r>
              <a:rPr lang="en-GB" dirty="0"/>
              <a:t>Masses can be estimated using relatively simple modelling</a:t>
            </a:r>
          </a:p>
          <a:p>
            <a:endParaRPr lang="en-GB" dirty="0"/>
          </a:p>
        </p:txBody>
      </p:sp>
      <p:pic>
        <p:nvPicPr>
          <p:cNvPr id="8" name="Content Placeholder 7">
            <a:extLst>
              <a:ext uri="{FF2B5EF4-FFF2-40B4-BE49-F238E27FC236}">
                <a16:creationId xmlns:a16="http://schemas.microsoft.com/office/drawing/2014/main" id="{AF57D9AE-0BD0-7348-C71E-EAA3C06CE814}"/>
              </a:ext>
            </a:extLst>
          </p:cNvPr>
          <p:cNvPicPr>
            <a:picLocks noGrp="1" noChangeAspect="1"/>
          </p:cNvPicPr>
          <p:nvPr>
            <p:ph sz="quarter" idx="11"/>
          </p:nvPr>
        </p:nvPicPr>
        <p:blipFill>
          <a:blip r:embed="rId2"/>
          <a:stretch>
            <a:fillRect/>
          </a:stretch>
        </p:blipFill>
        <p:spPr>
          <a:xfrm>
            <a:off x="6096000" y="1006837"/>
            <a:ext cx="5883251" cy="4457338"/>
          </a:xfrm>
          <a:prstGeom prst="rect">
            <a:avLst/>
          </a:prstGeom>
        </p:spPr>
      </p:pic>
      <p:sp>
        <p:nvSpPr>
          <p:cNvPr id="4" name="Slide Number Placeholder 3">
            <a:extLst>
              <a:ext uri="{FF2B5EF4-FFF2-40B4-BE49-F238E27FC236}">
                <a16:creationId xmlns:a16="http://schemas.microsoft.com/office/drawing/2014/main" id="{0131D0BF-B57C-D4C0-C8AC-88484CBB4C98}"/>
              </a:ext>
            </a:extLst>
          </p:cNvPr>
          <p:cNvSpPr>
            <a:spLocks noGrp="1"/>
          </p:cNvSpPr>
          <p:nvPr>
            <p:ph type="sldNum" sz="quarter" idx="4"/>
          </p:nvPr>
        </p:nvSpPr>
        <p:spPr/>
        <p:txBody>
          <a:bodyPr/>
          <a:lstStyle/>
          <a:p>
            <a:fld id="{B5CEABB6-07DC-46E8-9B57-56EC44A396E5}" type="slidenum">
              <a:rPr lang="en-US" smtClean="0"/>
              <a:pPr/>
              <a:t>20</a:t>
            </a:fld>
            <a:endParaRPr lang="en-US" dirty="0"/>
          </a:p>
        </p:txBody>
      </p:sp>
      <p:sp>
        <p:nvSpPr>
          <p:cNvPr id="10" name="TextBox 9">
            <a:extLst>
              <a:ext uri="{FF2B5EF4-FFF2-40B4-BE49-F238E27FC236}">
                <a16:creationId xmlns:a16="http://schemas.microsoft.com/office/drawing/2014/main" id="{134F1D1F-21F0-4100-DBEF-A18FE8B1D4D0}"/>
              </a:ext>
            </a:extLst>
          </p:cNvPr>
          <p:cNvSpPr txBox="1"/>
          <p:nvPr/>
        </p:nvSpPr>
        <p:spPr>
          <a:xfrm>
            <a:off x="6095999" y="5657671"/>
            <a:ext cx="6096000" cy="1200329"/>
          </a:xfrm>
          <a:prstGeom prst="rect">
            <a:avLst/>
          </a:prstGeom>
          <a:noFill/>
        </p:spPr>
        <p:txBody>
          <a:bodyPr wrap="square">
            <a:spAutoFit/>
          </a:bodyPr>
          <a:lstStyle/>
          <a:p>
            <a:pPr rtl="0">
              <a:buNone/>
            </a:pPr>
            <a:r>
              <a:rPr lang="en-GB" sz="1800" b="0" i="0" u="none" strike="noStrike" dirty="0">
                <a:effectLst/>
                <a:latin typeface="Average"/>
              </a:rPr>
              <a:t>Luminosity decay of </a:t>
            </a:r>
            <a:r>
              <a:rPr lang="en-GB" sz="1800" b="0" i="0" u="none" strike="noStrike" dirty="0" err="1">
                <a:effectLst/>
                <a:latin typeface="Average"/>
              </a:rPr>
              <a:t>Cobolt</a:t>
            </a:r>
            <a:r>
              <a:rPr lang="en-GB" sz="1800" b="0" i="0" u="none" strike="noStrike" dirty="0">
                <a:effectLst/>
                <a:latin typeface="Average"/>
              </a:rPr>
              <a:t> and Titanium isotopes. Figure by Frank Timmes on cococubed.com</a:t>
            </a:r>
            <a:endParaRPr lang="en-GB" b="0" dirty="0">
              <a:effectLst/>
            </a:endParaRPr>
          </a:p>
          <a:p>
            <a:pPr>
              <a:buNone/>
            </a:pPr>
            <a:br>
              <a:rPr lang="en-GB" dirty="0"/>
            </a:br>
            <a:endParaRPr lang="en-GB" dirty="0"/>
          </a:p>
        </p:txBody>
      </p:sp>
      <p:pic>
        <p:nvPicPr>
          <p:cNvPr id="11" name="Picture 10">
            <a:extLst>
              <a:ext uri="{FF2B5EF4-FFF2-40B4-BE49-F238E27FC236}">
                <a16:creationId xmlns:a16="http://schemas.microsoft.com/office/drawing/2014/main" id="{1B573158-1458-1A84-5B4F-C64FED37BB60}"/>
              </a:ext>
            </a:extLst>
          </p:cNvPr>
          <p:cNvPicPr>
            <a:picLocks noChangeAspect="1"/>
          </p:cNvPicPr>
          <p:nvPr/>
        </p:nvPicPr>
        <p:blipFill>
          <a:blip r:embed="rId3"/>
          <a:stretch>
            <a:fillRect/>
          </a:stretch>
        </p:blipFill>
        <p:spPr>
          <a:xfrm>
            <a:off x="5907108" y="1006837"/>
            <a:ext cx="6473028" cy="4457338"/>
          </a:xfrm>
          <a:prstGeom prst="rect">
            <a:avLst/>
          </a:prstGeom>
        </p:spPr>
      </p:pic>
      <p:sp>
        <p:nvSpPr>
          <p:cNvPr id="13" name="TextBox 12">
            <a:extLst>
              <a:ext uri="{FF2B5EF4-FFF2-40B4-BE49-F238E27FC236}">
                <a16:creationId xmlns:a16="http://schemas.microsoft.com/office/drawing/2014/main" id="{AF082996-61F1-3E6E-34A8-F5C2E402AB62}"/>
              </a:ext>
            </a:extLst>
          </p:cNvPr>
          <p:cNvSpPr txBox="1"/>
          <p:nvPr/>
        </p:nvSpPr>
        <p:spPr>
          <a:xfrm>
            <a:off x="5946953" y="5646089"/>
            <a:ext cx="6181344" cy="1200329"/>
          </a:xfrm>
          <a:prstGeom prst="rect">
            <a:avLst/>
          </a:prstGeom>
          <a:noFill/>
        </p:spPr>
        <p:txBody>
          <a:bodyPr wrap="square">
            <a:spAutoFit/>
          </a:bodyPr>
          <a:lstStyle/>
          <a:p>
            <a:pPr rtl="0">
              <a:buNone/>
            </a:pPr>
            <a:r>
              <a:rPr lang="en-GB" sz="1800" b="0" i="0" u="none" strike="noStrike" dirty="0">
                <a:effectLst/>
                <a:latin typeface="Average"/>
              </a:rPr>
              <a:t>Comparison of type II supernovae bolometric luminosities from </a:t>
            </a:r>
            <a:r>
              <a:rPr lang="en-GB" sz="1800" b="0" i="0" u="none" strike="noStrike" dirty="0" err="1">
                <a:effectLst/>
                <a:latin typeface="Average"/>
              </a:rPr>
              <a:t>Pejcha</a:t>
            </a:r>
            <a:r>
              <a:rPr lang="en-GB" sz="1800" b="0" i="0" u="none" strike="noStrike" dirty="0">
                <a:effectLst/>
                <a:latin typeface="Average"/>
              </a:rPr>
              <a:t> &amp; Prieto 2015</a:t>
            </a:r>
            <a:endParaRPr lang="en-GB" b="0" dirty="0">
              <a:effectLst/>
            </a:endParaRPr>
          </a:p>
          <a:p>
            <a:pPr>
              <a:buNone/>
            </a:pPr>
            <a:br>
              <a:rPr lang="en-GB" dirty="0"/>
            </a:br>
            <a:endParaRPr lang="en-GB" dirty="0"/>
          </a:p>
        </p:txBody>
      </p:sp>
    </p:spTree>
    <p:extLst>
      <p:ext uri="{BB962C8B-B14F-4D97-AF65-F5344CB8AC3E}">
        <p14:creationId xmlns:p14="http://schemas.microsoft.com/office/powerpoint/2010/main" val="413900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BA008-7E47-B10E-D42D-17B903CE2662}"/>
              </a:ext>
            </a:extLst>
          </p:cNvPr>
          <p:cNvSpPr>
            <a:spLocks noGrp="1"/>
          </p:cNvSpPr>
          <p:nvPr>
            <p:ph type="title"/>
          </p:nvPr>
        </p:nvSpPr>
        <p:spPr>
          <a:xfrm>
            <a:off x="3505199" y="90805"/>
            <a:ext cx="5181601" cy="1629601"/>
          </a:xfrm>
        </p:spPr>
        <p:txBody>
          <a:bodyPr/>
          <a:lstStyle/>
          <a:p>
            <a:r>
              <a:rPr lang="en-GB" dirty="0"/>
              <a:t>Supernova </a:t>
            </a:r>
            <a:r>
              <a:rPr lang="en-GB" dirty="0" err="1"/>
              <a:t>Lightcurves</a:t>
            </a:r>
            <a:endParaRPr lang="en-GB" dirty="0"/>
          </a:p>
        </p:txBody>
      </p:sp>
      <p:sp>
        <p:nvSpPr>
          <p:cNvPr id="5" name="Slide Number Placeholder 4">
            <a:extLst>
              <a:ext uri="{FF2B5EF4-FFF2-40B4-BE49-F238E27FC236}">
                <a16:creationId xmlns:a16="http://schemas.microsoft.com/office/drawing/2014/main" id="{A5B7A29A-8A7B-7A45-A503-EB31B8C6577A}"/>
              </a:ext>
            </a:extLst>
          </p:cNvPr>
          <p:cNvSpPr>
            <a:spLocks noGrp="1"/>
          </p:cNvSpPr>
          <p:nvPr>
            <p:ph type="sldNum" sz="quarter" idx="4"/>
          </p:nvPr>
        </p:nvSpPr>
        <p:spPr/>
        <p:txBody>
          <a:bodyPr/>
          <a:lstStyle/>
          <a:p>
            <a:fld id="{B5CEABB6-07DC-46E8-9B57-56EC44A396E5}" type="slidenum">
              <a:rPr lang="en-US" smtClean="0"/>
              <a:pPr/>
              <a:t>21</a:t>
            </a:fld>
            <a:endParaRPr lang="en-US" dirty="0"/>
          </a:p>
        </p:txBody>
      </p:sp>
      <p:sp>
        <p:nvSpPr>
          <p:cNvPr id="7" name="TextBox 6">
            <a:extLst>
              <a:ext uri="{FF2B5EF4-FFF2-40B4-BE49-F238E27FC236}">
                <a16:creationId xmlns:a16="http://schemas.microsoft.com/office/drawing/2014/main" id="{29C1052B-BDFF-8E4D-F68D-1DFB877E8834}"/>
              </a:ext>
            </a:extLst>
          </p:cNvPr>
          <p:cNvSpPr txBox="1"/>
          <p:nvPr/>
        </p:nvSpPr>
        <p:spPr>
          <a:xfrm>
            <a:off x="3048761" y="5369091"/>
            <a:ext cx="6094476" cy="1754326"/>
          </a:xfrm>
          <a:prstGeom prst="rect">
            <a:avLst/>
          </a:prstGeom>
          <a:noFill/>
        </p:spPr>
        <p:txBody>
          <a:bodyPr wrap="square">
            <a:spAutoFit/>
          </a:bodyPr>
          <a:lstStyle/>
          <a:p>
            <a:pPr>
              <a:buNone/>
            </a:pPr>
            <a:br>
              <a:rPr lang="en-GB" b="0" dirty="0">
                <a:effectLst/>
              </a:rPr>
            </a:br>
            <a:endParaRPr lang="en-GB" b="0" dirty="0">
              <a:effectLst/>
            </a:endParaRPr>
          </a:p>
          <a:p>
            <a:pPr rtl="0">
              <a:buNone/>
            </a:pPr>
            <a:r>
              <a:rPr lang="en-GB" sz="1800" b="0" i="0" u="none" strike="noStrike" dirty="0">
                <a:effectLst/>
                <a:latin typeface="Average"/>
              </a:rPr>
              <a:t>Variation of </a:t>
            </a:r>
            <a:r>
              <a:rPr lang="en-GB" sz="1800" b="0" i="0" u="none" strike="noStrike" dirty="0" err="1">
                <a:effectLst/>
                <a:latin typeface="Average"/>
              </a:rPr>
              <a:t>lightcurves</a:t>
            </a:r>
            <a:r>
              <a:rPr lang="en-GB" sz="1800" b="0" i="0" u="none" strike="noStrike" dirty="0">
                <a:effectLst/>
                <a:latin typeface="Average"/>
              </a:rPr>
              <a:t> due to Nickel mass and rise time of explosion energy. Figure by Frank Timmes on cococubed.com</a:t>
            </a:r>
            <a:endParaRPr lang="en-GB" b="0" dirty="0">
              <a:effectLst/>
            </a:endParaRPr>
          </a:p>
          <a:p>
            <a:pPr>
              <a:buNone/>
            </a:pPr>
            <a:br>
              <a:rPr lang="en-GB" dirty="0"/>
            </a:br>
            <a:endParaRPr lang="en-GB" dirty="0"/>
          </a:p>
        </p:txBody>
      </p:sp>
      <p:pic>
        <p:nvPicPr>
          <p:cNvPr id="8" name="Picture 7">
            <a:extLst>
              <a:ext uri="{FF2B5EF4-FFF2-40B4-BE49-F238E27FC236}">
                <a16:creationId xmlns:a16="http://schemas.microsoft.com/office/drawing/2014/main" id="{4739F1F6-F568-6698-8F48-23ABE77E3038}"/>
              </a:ext>
            </a:extLst>
          </p:cNvPr>
          <p:cNvPicPr>
            <a:picLocks noChangeAspect="1"/>
          </p:cNvPicPr>
          <p:nvPr/>
        </p:nvPicPr>
        <p:blipFill>
          <a:blip r:embed="rId2"/>
          <a:stretch>
            <a:fillRect/>
          </a:stretch>
        </p:blipFill>
        <p:spPr>
          <a:xfrm>
            <a:off x="565805" y="1239012"/>
            <a:ext cx="11060389" cy="4379975"/>
          </a:xfrm>
          <a:prstGeom prst="rect">
            <a:avLst/>
          </a:prstGeom>
        </p:spPr>
      </p:pic>
    </p:spTree>
    <p:extLst>
      <p:ext uri="{BB962C8B-B14F-4D97-AF65-F5344CB8AC3E}">
        <p14:creationId xmlns:p14="http://schemas.microsoft.com/office/powerpoint/2010/main" val="28268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94971-98C9-BBF3-C4C1-D1562F9963F4}"/>
              </a:ext>
            </a:extLst>
          </p:cNvPr>
          <p:cNvSpPr>
            <a:spLocks noGrp="1"/>
          </p:cNvSpPr>
          <p:nvPr>
            <p:ph type="title"/>
          </p:nvPr>
        </p:nvSpPr>
        <p:spPr>
          <a:xfrm>
            <a:off x="262128" y="-1325"/>
            <a:ext cx="5806440" cy="1083057"/>
          </a:xfrm>
        </p:spPr>
        <p:txBody>
          <a:bodyPr/>
          <a:lstStyle/>
          <a:p>
            <a:r>
              <a:rPr lang="en-GB" dirty="0"/>
              <a:t>Supernova classification</a:t>
            </a:r>
          </a:p>
        </p:txBody>
      </p:sp>
      <p:sp>
        <p:nvSpPr>
          <p:cNvPr id="3" name="Content Placeholder 2">
            <a:extLst>
              <a:ext uri="{FF2B5EF4-FFF2-40B4-BE49-F238E27FC236}">
                <a16:creationId xmlns:a16="http://schemas.microsoft.com/office/drawing/2014/main" id="{D41F1698-06D6-08E6-3F68-D0736B42CEAB}"/>
              </a:ext>
            </a:extLst>
          </p:cNvPr>
          <p:cNvSpPr>
            <a:spLocks noGrp="1"/>
          </p:cNvSpPr>
          <p:nvPr>
            <p:ph sz="quarter" idx="10"/>
          </p:nvPr>
        </p:nvSpPr>
        <p:spPr>
          <a:xfrm>
            <a:off x="329184" y="1472183"/>
            <a:ext cx="4461891" cy="4536040"/>
          </a:xfrm>
        </p:spPr>
        <p:txBody>
          <a:bodyPr/>
          <a:lstStyle/>
          <a:p>
            <a:pPr marL="342900" indent="-342900">
              <a:buFont typeface="Arial" panose="020B0604020202020204" pitchFamily="34" charset="0"/>
              <a:buChar char="•"/>
            </a:pPr>
            <a:r>
              <a:rPr lang="en-GB" dirty="0"/>
              <a:t>Early SN spectra resembles a stellar photosphere, with an expanding line-forming ejecta (</a:t>
            </a:r>
            <a:r>
              <a:rPr lang="en-GB" dirty="0" err="1"/>
              <a:t>photospheric</a:t>
            </a:r>
            <a:r>
              <a:rPr lang="en-GB" dirty="0"/>
              <a:t> phase)</a:t>
            </a:r>
          </a:p>
          <a:p>
            <a:pPr marL="342900" indent="-342900">
              <a:buFont typeface="Arial" panose="020B0604020202020204" pitchFamily="34" charset="0"/>
              <a:buChar char="•"/>
            </a:pPr>
            <a:r>
              <a:rPr lang="en-GB" dirty="0" err="1"/>
              <a:t>Blueshifted</a:t>
            </a:r>
            <a:r>
              <a:rPr lang="en-GB" dirty="0"/>
              <a:t> absorption gives expansion velocity</a:t>
            </a:r>
          </a:p>
          <a:p>
            <a:pPr marL="342900" indent="-342900">
              <a:buFont typeface="Arial" panose="020B0604020202020204" pitchFamily="34" charset="0"/>
              <a:buChar char="•"/>
            </a:pPr>
            <a:r>
              <a:rPr lang="en-GB" dirty="0"/>
              <a:t>Presence or absence of lines generally determine the SN classification</a:t>
            </a:r>
          </a:p>
          <a:p>
            <a:pPr marL="342900" indent="-34290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70101633-FECF-3ECD-81BB-CEAC634F7D48}"/>
              </a:ext>
            </a:extLst>
          </p:cNvPr>
          <p:cNvSpPr>
            <a:spLocks noGrp="1"/>
          </p:cNvSpPr>
          <p:nvPr>
            <p:ph type="sldNum" sz="quarter" idx="4"/>
          </p:nvPr>
        </p:nvSpPr>
        <p:spPr/>
        <p:txBody>
          <a:bodyPr/>
          <a:lstStyle/>
          <a:p>
            <a:fld id="{B5CEABB6-07DC-46E8-9B57-56EC44A396E5}" type="slidenum">
              <a:rPr lang="en-US" smtClean="0"/>
              <a:pPr/>
              <a:t>22</a:t>
            </a:fld>
            <a:endParaRPr lang="en-US" dirty="0"/>
          </a:p>
        </p:txBody>
      </p:sp>
      <p:pic>
        <p:nvPicPr>
          <p:cNvPr id="10" name="Picture 9">
            <a:extLst>
              <a:ext uri="{FF2B5EF4-FFF2-40B4-BE49-F238E27FC236}">
                <a16:creationId xmlns:a16="http://schemas.microsoft.com/office/drawing/2014/main" id="{644590AB-D353-B861-B633-A646622FE8F2}"/>
              </a:ext>
            </a:extLst>
          </p:cNvPr>
          <p:cNvPicPr>
            <a:picLocks noChangeAspect="1"/>
          </p:cNvPicPr>
          <p:nvPr/>
        </p:nvPicPr>
        <p:blipFill>
          <a:blip r:embed="rId2"/>
          <a:stretch>
            <a:fillRect/>
          </a:stretch>
        </p:blipFill>
        <p:spPr>
          <a:xfrm>
            <a:off x="4601993" y="1472183"/>
            <a:ext cx="7751932" cy="4155503"/>
          </a:xfrm>
          <a:prstGeom prst="rect">
            <a:avLst/>
          </a:prstGeom>
        </p:spPr>
      </p:pic>
      <p:sp>
        <p:nvSpPr>
          <p:cNvPr id="11" name="TextBox 10">
            <a:extLst>
              <a:ext uri="{FF2B5EF4-FFF2-40B4-BE49-F238E27FC236}">
                <a16:creationId xmlns:a16="http://schemas.microsoft.com/office/drawing/2014/main" id="{5490C639-C657-ED5C-AB7D-8A3B4C01874E}"/>
              </a:ext>
            </a:extLst>
          </p:cNvPr>
          <p:cNvSpPr txBox="1"/>
          <p:nvPr/>
        </p:nvSpPr>
        <p:spPr>
          <a:xfrm>
            <a:off x="5724144" y="5541264"/>
            <a:ext cx="5696712" cy="646331"/>
          </a:xfrm>
          <a:prstGeom prst="rect">
            <a:avLst/>
          </a:prstGeom>
          <a:noFill/>
        </p:spPr>
        <p:txBody>
          <a:bodyPr wrap="square" rtlCol="0">
            <a:spAutoFit/>
          </a:bodyPr>
          <a:lstStyle/>
          <a:p>
            <a:r>
              <a:rPr lang="en-GB" dirty="0"/>
              <a:t>Supernova classification diagram by Heloise </a:t>
            </a:r>
            <a:r>
              <a:rPr lang="en-GB" dirty="0" err="1"/>
              <a:t>Stevance</a:t>
            </a:r>
            <a:r>
              <a:rPr lang="en-GB" dirty="0"/>
              <a:t> (https://www.hfstevance.com/ccsne)</a:t>
            </a:r>
          </a:p>
        </p:txBody>
      </p:sp>
      <p:pic>
        <p:nvPicPr>
          <p:cNvPr id="12" name="Picture 11">
            <a:extLst>
              <a:ext uri="{FF2B5EF4-FFF2-40B4-BE49-F238E27FC236}">
                <a16:creationId xmlns:a16="http://schemas.microsoft.com/office/drawing/2014/main" id="{7FA78DC6-6D76-3C58-2DE6-0CC64945F56C}"/>
              </a:ext>
            </a:extLst>
          </p:cNvPr>
          <p:cNvPicPr>
            <a:picLocks noChangeAspect="1"/>
          </p:cNvPicPr>
          <p:nvPr/>
        </p:nvPicPr>
        <p:blipFill>
          <a:blip r:embed="rId3"/>
          <a:stretch>
            <a:fillRect/>
          </a:stretch>
        </p:blipFill>
        <p:spPr>
          <a:xfrm>
            <a:off x="0" y="-1325"/>
            <a:ext cx="4822581" cy="6819130"/>
          </a:xfrm>
          <a:prstGeom prst="rect">
            <a:avLst/>
          </a:prstGeom>
        </p:spPr>
      </p:pic>
    </p:spTree>
    <p:extLst>
      <p:ext uri="{BB962C8B-B14F-4D97-AF65-F5344CB8AC3E}">
        <p14:creationId xmlns:p14="http://schemas.microsoft.com/office/powerpoint/2010/main" val="230275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C203F-DB4E-F0F1-F941-E862BAA0C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880B0D-2BDA-E3E8-049F-77709AEFF4E1}"/>
              </a:ext>
            </a:extLst>
          </p:cNvPr>
          <p:cNvSpPr>
            <a:spLocks noGrp="1"/>
          </p:cNvSpPr>
          <p:nvPr>
            <p:ph type="title"/>
          </p:nvPr>
        </p:nvSpPr>
        <p:spPr>
          <a:xfrm>
            <a:off x="914400" y="315533"/>
            <a:ext cx="5181600" cy="1065211"/>
          </a:xfrm>
        </p:spPr>
        <p:txBody>
          <a:bodyPr/>
          <a:lstStyle/>
          <a:p>
            <a:r>
              <a:rPr lang="en-GB" dirty="0"/>
              <a:t>Nebular Phase spectroscopy</a:t>
            </a:r>
          </a:p>
        </p:txBody>
      </p:sp>
      <p:sp>
        <p:nvSpPr>
          <p:cNvPr id="4" name="Slide Number Placeholder 3">
            <a:extLst>
              <a:ext uri="{FF2B5EF4-FFF2-40B4-BE49-F238E27FC236}">
                <a16:creationId xmlns:a16="http://schemas.microsoft.com/office/drawing/2014/main" id="{DF6F2E9B-5CCB-7D71-2A98-DB657D1EE0B7}"/>
              </a:ext>
            </a:extLst>
          </p:cNvPr>
          <p:cNvSpPr>
            <a:spLocks noGrp="1"/>
          </p:cNvSpPr>
          <p:nvPr>
            <p:ph type="sldNum" sz="quarter" idx="4"/>
          </p:nvPr>
        </p:nvSpPr>
        <p:spPr/>
        <p:txBody>
          <a:bodyPr/>
          <a:lstStyle/>
          <a:p>
            <a:fld id="{B5CEABB6-07DC-46E8-9B57-56EC44A396E5}" type="slidenum">
              <a:rPr lang="en-US" smtClean="0"/>
              <a:pPr/>
              <a:t>23</a:t>
            </a:fld>
            <a:endParaRPr lang="en-US" dirty="0"/>
          </a:p>
        </p:txBody>
      </p:sp>
      <p:pic>
        <p:nvPicPr>
          <p:cNvPr id="6" name="Picture 5">
            <a:extLst>
              <a:ext uri="{FF2B5EF4-FFF2-40B4-BE49-F238E27FC236}">
                <a16:creationId xmlns:a16="http://schemas.microsoft.com/office/drawing/2014/main" id="{2EEA6CB0-95D7-A5AF-7830-07CAEF53AD26}"/>
              </a:ext>
            </a:extLst>
          </p:cNvPr>
          <p:cNvPicPr>
            <a:picLocks noChangeAspect="1"/>
          </p:cNvPicPr>
          <p:nvPr/>
        </p:nvPicPr>
        <p:blipFill>
          <a:blip r:embed="rId3"/>
          <a:stretch>
            <a:fillRect/>
          </a:stretch>
        </p:blipFill>
        <p:spPr>
          <a:xfrm>
            <a:off x="5381625" y="0"/>
            <a:ext cx="6810375" cy="6715125"/>
          </a:xfrm>
          <a:prstGeom prst="rect">
            <a:avLst/>
          </a:prstGeom>
        </p:spPr>
      </p:pic>
      <p:sp>
        <p:nvSpPr>
          <p:cNvPr id="7" name="TextBox 6">
            <a:extLst>
              <a:ext uri="{FF2B5EF4-FFF2-40B4-BE49-F238E27FC236}">
                <a16:creationId xmlns:a16="http://schemas.microsoft.com/office/drawing/2014/main" id="{F0C07F87-2A27-82B8-9E4D-49BF9A8584A2}"/>
              </a:ext>
            </a:extLst>
          </p:cNvPr>
          <p:cNvSpPr txBox="1"/>
          <p:nvPr/>
        </p:nvSpPr>
        <p:spPr>
          <a:xfrm>
            <a:off x="10451592" y="142875"/>
            <a:ext cx="1810512" cy="369332"/>
          </a:xfrm>
          <a:prstGeom prst="rect">
            <a:avLst/>
          </a:prstGeom>
          <a:noFill/>
        </p:spPr>
        <p:txBody>
          <a:bodyPr wrap="square" rtlCol="0">
            <a:spAutoFit/>
          </a:bodyPr>
          <a:lstStyle/>
          <a:p>
            <a:r>
              <a:rPr lang="en-GB" dirty="0"/>
              <a:t>Singh et al 2026</a:t>
            </a:r>
          </a:p>
        </p:txBody>
      </p:sp>
      <p:pic>
        <p:nvPicPr>
          <p:cNvPr id="9" name="Picture 8">
            <a:extLst>
              <a:ext uri="{FF2B5EF4-FFF2-40B4-BE49-F238E27FC236}">
                <a16:creationId xmlns:a16="http://schemas.microsoft.com/office/drawing/2014/main" id="{951FC5FF-B949-5520-2E26-6DC836D4E9E7}"/>
              </a:ext>
            </a:extLst>
          </p:cNvPr>
          <p:cNvPicPr>
            <a:picLocks noChangeAspect="1"/>
          </p:cNvPicPr>
          <p:nvPr/>
        </p:nvPicPr>
        <p:blipFill>
          <a:blip r:embed="rId4"/>
          <a:stretch>
            <a:fillRect/>
          </a:stretch>
        </p:blipFill>
        <p:spPr>
          <a:xfrm>
            <a:off x="5962043" y="0"/>
            <a:ext cx="5663790" cy="5909073"/>
          </a:xfrm>
          <a:prstGeom prst="rect">
            <a:avLst/>
          </a:prstGeom>
        </p:spPr>
      </p:pic>
      <p:sp>
        <p:nvSpPr>
          <p:cNvPr id="10" name="TextBox 9">
            <a:extLst>
              <a:ext uri="{FF2B5EF4-FFF2-40B4-BE49-F238E27FC236}">
                <a16:creationId xmlns:a16="http://schemas.microsoft.com/office/drawing/2014/main" id="{F24B0F80-AFEF-3815-6027-28922902152D}"/>
              </a:ext>
            </a:extLst>
          </p:cNvPr>
          <p:cNvSpPr txBox="1"/>
          <p:nvPr/>
        </p:nvSpPr>
        <p:spPr>
          <a:xfrm>
            <a:off x="5742432" y="5918217"/>
            <a:ext cx="6190488" cy="646331"/>
          </a:xfrm>
          <a:prstGeom prst="rect">
            <a:avLst/>
          </a:prstGeom>
          <a:noFill/>
        </p:spPr>
        <p:txBody>
          <a:bodyPr wrap="square" rtlCol="0">
            <a:spAutoFit/>
          </a:bodyPr>
          <a:lstStyle/>
          <a:p>
            <a:r>
              <a:rPr lang="en-GB" dirty="0"/>
              <a:t>Temporal evolution of H</a:t>
            </a:r>
            <a:r>
              <a:rPr lang="el-GR" dirty="0">
                <a:latin typeface="Times New Roman" panose="02020603050405020304" pitchFamily="18" charset="0"/>
                <a:cs typeface="Times New Roman" panose="02020603050405020304" pitchFamily="18" charset="0"/>
              </a:rPr>
              <a:t>α</a:t>
            </a:r>
            <a:r>
              <a:rPr lang="en-GB" dirty="0">
                <a:latin typeface="Times New Roman" panose="02020603050405020304" pitchFamily="18" charset="0"/>
                <a:cs typeface="Times New Roman" panose="02020603050405020304" pitchFamily="18" charset="0"/>
              </a:rPr>
              <a:t> and [O I] doublets of SN 2023ixf in the nebular phase from 175d until 450d.</a:t>
            </a:r>
            <a:endParaRPr lang="en-GB" dirty="0"/>
          </a:p>
        </p:txBody>
      </p:sp>
      <p:sp>
        <p:nvSpPr>
          <p:cNvPr id="11" name="TextBox 10">
            <a:extLst>
              <a:ext uri="{FF2B5EF4-FFF2-40B4-BE49-F238E27FC236}">
                <a16:creationId xmlns:a16="http://schemas.microsoft.com/office/drawing/2014/main" id="{9626DBA8-5EF8-50B1-C8DA-5A88B3EFC8B5}"/>
              </a:ext>
            </a:extLst>
          </p:cNvPr>
          <p:cNvSpPr txBox="1"/>
          <p:nvPr/>
        </p:nvSpPr>
        <p:spPr>
          <a:xfrm>
            <a:off x="566168" y="1527048"/>
            <a:ext cx="4917184" cy="4370427"/>
          </a:xfrm>
          <a:prstGeom prst="rect">
            <a:avLst/>
          </a:prstGeom>
          <a:noFill/>
        </p:spPr>
        <p:txBody>
          <a:bodyPr wrap="square" rtlCol="0">
            <a:spAutoFit/>
          </a:bodyPr>
          <a:lstStyle/>
          <a:p>
            <a:pPr marL="285750" indent="-285750">
              <a:buFont typeface="Arial" panose="020B0604020202020204" pitchFamily="34" charset="0"/>
              <a:buChar char="•"/>
            </a:pPr>
            <a:r>
              <a:rPr lang="en-GB" sz="2000" dirty="0"/>
              <a:t>Expansion, cooling and thus recombination removes free electrons, reducing opacity</a:t>
            </a:r>
          </a:p>
          <a:p>
            <a:pPr marL="285750" indent="-285750">
              <a:buFont typeface="Arial" panose="020B0604020202020204" pitchFamily="34" charset="0"/>
              <a:buChar char="•"/>
            </a:pPr>
            <a:r>
              <a:rPr lang="en-GB" sz="2000" dirty="0"/>
              <a:t>After some months, the nebular becomes optically thin and the deep interior becomes visible (nebular phase)</a:t>
            </a:r>
          </a:p>
          <a:p>
            <a:pPr marL="285750" indent="-285750">
              <a:buFont typeface="Arial" panose="020B0604020202020204" pitchFamily="34" charset="0"/>
              <a:buChar char="•"/>
            </a:pPr>
            <a:r>
              <a:rPr lang="en-GB" sz="2000" dirty="0"/>
              <a:t>The nebular phase lasts from a few months to a few years</a:t>
            </a:r>
          </a:p>
          <a:p>
            <a:pPr marL="285750" indent="-285750">
              <a:buFont typeface="Arial" panose="020B0604020202020204" pitchFamily="34" charset="0"/>
              <a:buChar char="•"/>
            </a:pPr>
            <a:r>
              <a:rPr lang="en-GB" sz="2000" dirty="0"/>
              <a:t>Nebular spectra reveal the deep interior of supernova ejecta</a:t>
            </a:r>
          </a:p>
          <a:p>
            <a:pPr marL="285750" indent="-285750">
              <a:buFont typeface="Arial" panose="020B0604020202020204" pitchFamily="34" charset="0"/>
              <a:buChar char="•"/>
            </a:pPr>
            <a:r>
              <a:rPr lang="en-GB" sz="2000" dirty="0"/>
              <a:t>Broad forbidden emission lines ([O I], [Ca II])</a:t>
            </a:r>
          </a:p>
          <a:p>
            <a:pPr marL="285750" indent="-285750">
              <a:buFont typeface="Arial" panose="020B0604020202020204" pitchFamily="34" charset="0"/>
              <a:buChar char="•"/>
            </a:pPr>
            <a:r>
              <a:rPr lang="en-GB" sz="2000" dirty="0"/>
              <a:t>Line profiles can diagnose asymmetry</a:t>
            </a:r>
            <a:br>
              <a:rPr lang="en-GB" dirty="0"/>
            </a:br>
            <a:endParaRPr lang="en-GB" dirty="0"/>
          </a:p>
        </p:txBody>
      </p:sp>
    </p:spTree>
    <p:extLst>
      <p:ext uri="{BB962C8B-B14F-4D97-AF65-F5344CB8AC3E}">
        <p14:creationId xmlns:p14="http://schemas.microsoft.com/office/powerpoint/2010/main" val="220121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236E9-C7CE-71DB-6A9B-E809F6C0D256}"/>
              </a:ext>
            </a:extLst>
          </p:cNvPr>
          <p:cNvSpPr>
            <a:spLocks noGrp="1"/>
          </p:cNvSpPr>
          <p:nvPr>
            <p:ph type="title"/>
          </p:nvPr>
        </p:nvSpPr>
        <p:spPr/>
        <p:txBody>
          <a:bodyPr/>
          <a:lstStyle/>
          <a:p>
            <a:endParaRPr lang="en-GB"/>
          </a:p>
        </p:txBody>
      </p:sp>
      <p:sp>
        <p:nvSpPr>
          <p:cNvPr id="4" name="Slide Number Placeholder 3">
            <a:extLst>
              <a:ext uri="{FF2B5EF4-FFF2-40B4-BE49-F238E27FC236}">
                <a16:creationId xmlns:a16="http://schemas.microsoft.com/office/drawing/2014/main" id="{19526863-5B51-AF00-49C1-2EACB38C9FA0}"/>
              </a:ext>
            </a:extLst>
          </p:cNvPr>
          <p:cNvSpPr>
            <a:spLocks noGrp="1"/>
          </p:cNvSpPr>
          <p:nvPr>
            <p:ph type="sldNum" sz="quarter" idx="4"/>
          </p:nvPr>
        </p:nvSpPr>
        <p:spPr/>
        <p:txBody>
          <a:bodyPr/>
          <a:lstStyle/>
          <a:p>
            <a:fld id="{B5CEABB6-07DC-46E8-9B57-56EC44A396E5}" type="slidenum">
              <a:rPr lang="en-US" smtClean="0"/>
              <a:pPr/>
              <a:t>24</a:t>
            </a:fld>
            <a:endParaRPr lang="en-US" dirty="0"/>
          </a:p>
        </p:txBody>
      </p:sp>
      <p:pic>
        <p:nvPicPr>
          <p:cNvPr id="5" name="Picture 4" descr="Labeled spectrum with images of element distribution">
            <a:extLst>
              <a:ext uri="{FF2B5EF4-FFF2-40B4-BE49-F238E27FC236}">
                <a16:creationId xmlns:a16="http://schemas.microsoft.com/office/drawing/2014/main" id="{BF2A6D5C-F4F5-D748-E2EB-5FB0E6FEF975}"/>
              </a:ext>
            </a:extLst>
          </p:cNvPr>
          <p:cNvPicPr>
            <a:picLocks noChangeAspect="1"/>
          </p:cNvPicPr>
          <p:nvPr/>
        </p:nvPicPr>
        <p:blipFill>
          <a:blip r:embed="rId2"/>
          <a:stretch>
            <a:fillRect/>
          </a:stretch>
        </p:blipFill>
        <p:spPr>
          <a:xfrm>
            <a:off x="552125" y="196248"/>
            <a:ext cx="11087750" cy="5543875"/>
          </a:xfrm>
          <a:prstGeom prst="rect">
            <a:avLst/>
          </a:prstGeom>
        </p:spPr>
      </p:pic>
      <p:sp>
        <p:nvSpPr>
          <p:cNvPr id="7" name="TextBox 6">
            <a:extLst>
              <a:ext uri="{FF2B5EF4-FFF2-40B4-BE49-F238E27FC236}">
                <a16:creationId xmlns:a16="http://schemas.microsoft.com/office/drawing/2014/main" id="{38F4F765-2086-FF0C-8DF0-7246B97EE459}"/>
              </a:ext>
            </a:extLst>
          </p:cNvPr>
          <p:cNvSpPr txBox="1"/>
          <p:nvPr/>
        </p:nvSpPr>
        <p:spPr>
          <a:xfrm>
            <a:off x="1935099" y="5830755"/>
            <a:ext cx="8446770" cy="830997"/>
          </a:xfrm>
          <a:prstGeom prst="rect">
            <a:avLst/>
          </a:prstGeom>
          <a:noFill/>
        </p:spPr>
        <p:txBody>
          <a:bodyPr wrap="square">
            <a:spAutoFit/>
          </a:bodyPr>
          <a:lstStyle/>
          <a:p>
            <a:pPr marL="0" marR="0" indent="0" algn="l">
              <a:buNone/>
            </a:pPr>
            <a:r>
              <a:rPr lang="en-GB" sz="1600" b="0" i="0" dirty="0">
                <a:solidFill>
                  <a:srgbClr val="58585B"/>
                </a:solidFill>
                <a:effectLst/>
                <a:latin typeface="Public Sans Web"/>
              </a:rPr>
              <a:t>Emission spectrum of the Southern Crab Nebula. Bright emission lines show that the hot gas in the </a:t>
            </a:r>
            <a:r>
              <a:rPr lang="en-GB" sz="1600" b="0" i="0" dirty="0" err="1">
                <a:solidFill>
                  <a:srgbClr val="58585B"/>
                </a:solidFill>
                <a:effectLst/>
                <a:latin typeface="Public Sans Web"/>
              </a:rPr>
              <a:t>center</a:t>
            </a:r>
            <a:r>
              <a:rPr lang="en-GB" sz="1600" b="0" i="0" dirty="0">
                <a:solidFill>
                  <a:srgbClr val="58585B"/>
                </a:solidFill>
                <a:effectLst/>
                <a:latin typeface="Public Sans Web"/>
              </a:rPr>
              <a:t> of the Southern Crab Nebula contains oxygen, hydrogen, nitrogen, and </a:t>
            </a:r>
            <a:r>
              <a:rPr lang="en-GB" sz="1600" b="0" i="0" dirty="0" err="1">
                <a:solidFill>
                  <a:srgbClr val="58585B"/>
                </a:solidFill>
                <a:effectLst/>
                <a:latin typeface="Public Sans Web"/>
              </a:rPr>
              <a:t>sulfur</a:t>
            </a:r>
            <a:r>
              <a:rPr lang="en-GB" sz="1600" b="0" i="0" dirty="0">
                <a:solidFill>
                  <a:srgbClr val="58585B"/>
                </a:solidFill>
                <a:effectLst/>
                <a:latin typeface="Public Sans Web"/>
              </a:rPr>
              <a:t>.</a:t>
            </a:r>
          </a:p>
          <a:p>
            <a:pPr indent="0" algn="l">
              <a:buNone/>
            </a:pPr>
            <a:r>
              <a:rPr lang="en-GB" sz="1600" b="0" i="0" dirty="0">
                <a:solidFill>
                  <a:srgbClr val="000000"/>
                </a:solidFill>
                <a:effectLst/>
                <a:latin typeface="Public Sans Web"/>
              </a:rPr>
              <a:t>Credit: NASA, ESA, and J. DePasquale (STScI).</a:t>
            </a:r>
          </a:p>
        </p:txBody>
      </p:sp>
      <p:sp>
        <p:nvSpPr>
          <p:cNvPr id="3" name="TextBox 2">
            <a:extLst>
              <a:ext uri="{FF2B5EF4-FFF2-40B4-BE49-F238E27FC236}">
                <a16:creationId xmlns:a16="http://schemas.microsoft.com/office/drawing/2014/main" id="{F079FC5E-A6C3-BFEB-DF0E-ABF5C47D0E0B}"/>
              </a:ext>
            </a:extLst>
          </p:cNvPr>
          <p:cNvSpPr txBox="1"/>
          <p:nvPr/>
        </p:nvSpPr>
        <p:spPr>
          <a:xfrm>
            <a:off x="3819144" y="196248"/>
            <a:ext cx="4678680" cy="707886"/>
          </a:xfrm>
          <a:prstGeom prst="rect">
            <a:avLst/>
          </a:prstGeom>
          <a:noFill/>
        </p:spPr>
        <p:txBody>
          <a:bodyPr wrap="square" rtlCol="0">
            <a:spAutoFit/>
          </a:bodyPr>
          <a:lstStyle/>
          <a:p>
            <a:r>
              <a:rPr lang="en-GB" sz="4000" dirty="0">
                <a:solidFill>
                  <a:schemeClr val="bg2"/>
                </a:solidFill>
              </a:rPr>
              <a:t>Supernova Remnant</a:t>
            </a:r>
          </a:p>
        </p:txBody>
      </p:sp>
    </p:spTree>
    <p:extLst>
      <p:ext uri="{BB962C8B-B14F-4D97-AF65-F5344CB8AC3E}">
        <p14:creationId xmlns:p14="http://schemas.microsoft.com/office/powerpoint/2010/main" val="496681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3EE81-9688-74E2-2D6D-3219E80CBA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3DA23B-1062-921C-44F0-B0D1F87D7AC3}"/>
              </a:ext>
            </a:extLst>
          </p:cNvPr>
          <p:cNvSpPr>
            <a:spLocks noGrp="1"/>
          </p:cNvSpPr>
          <p:nvPr>
            <p:ph type="title"/>
          </p:nvPr>
        </p:nvSpPr>
        <p:spPr>
          <a:xfrm>
            <a:off x="7647115" y="-170320"/>
            <a:ext cx="4805997" cy="2689629"/>
          </a:xfrm>
        </p:spPr>
        <p:txBody>
          <a:bodyPr>
            <a:normAutofit/>
          </a:bodyPr>
          <a:lstStyle/>
          <a:p>
            <a:r>
              <a:rPr lang="en-GB" sz="4000" dirty="0" err="1"/>
              <a:t>Kilonova</a:t>
            </a:r>
            <a:r>
              <a:rPr lang="en-GB" sz="4000" dirty="0"/>
              <a:t> Spectroscopy</a:t>
            </a:r>
          </a:p>
        </p:txBody>
      </p:sp>
      <p:sp>
        <p:nvSpPr>
          <p:cNvPr id="8" name="Picture Placeholder 7">
            <a:extLst>
              <a:ext uri="{FF2B5EF4-FFF2-40B4-BE49-F238E27FC236}">
                <a16:creationId xmlns:a16="http://schemas.microsoft.com/office/drawing/2014/main" id="{11753D8A-DB4D-41D0-4139-3E7BCB1748F1}"/>
              </a:ext>
            </a:extLst>
          </p:cNvPr>
          <p:cNvSpPr>
            <a:spLocks noGrp="1"/>
          </p:cNvSpPr>
          <p:nvPr>
            <p:ph type="pic" sz="quarter" idx="11"/>
          </p:nvPr>
        </p:nvSpPr>
        <p:spPr/>
        <p:txBody>
          <a:bodyPr/>
          <a:lstStyle/>
          <a:p>
            <a:endParaRPr lang="en-GB"/>
          </a:p>
        </p:txBody>
      </p:sp>
      <p:sp>
        <p:nvSpPr>
          <p:cNvPr id="3" name="Content Placeholder 2">
            <a:extLst>
              <a:ext uri="{FF2B5EF4-FFF2-40B4-BE49-F238E27FC236}">
                <a16:creationId xmlns:a16="http://schemas.microsoft.com/office/drawing/2014/main" id="{01ADF8ED-8C29-0340-F670-C8B040C18363}"/>
              </a:ext>
            </a:extLst>
          </p:cNvPr>
          <p:cNvSpPr>
            <a:spLocks noGrp="1"/>
          </p:cNvSpPr>
          <p:nvPr>
            <p:ph sz="quarter" idx="10"/>
          </p:nvPr>
        </p:nvSpPr>
        <p:spPr>
          <a:xfrm>
            <a:off x="7431024" y="3099576"/>
            <a:ext cx="4805997" cy="2389736"/>
          </a:xfrm>
        </p:spPr>
        <p:txBody>
          <a:bodyPr>
            <a:normAutofit fontScale="92500" lnSpcReduction="10000"/>
          </a:bodyPr>
          <a:lstStyle/>
          <a:p>
            <a:pPr marL="342900" indent="-342900">
              <a:buFont typeface="Arial" panose="020B0604020202020204" pitchFamily="34" charset="0"/>
              <a:buChar char="•"/>
            </a:pPr>
            <a:r>
              <a:rPr lang="en-GB" dirty="0" err="1"/>
              <a:t>Kilonova</a:t>
            </a:r>
            <a:r>
              <a:rPr lang="en-GB" dirty="0"/>
              <a:t> spectroscopy can be even more difficult</a:t>
            </a:r>
          </a:p>
          <a:p>
            <a:pPr marL="342900" indent="-342900">
              <a:buFont typeface="Arial" panose="020B0604020202020204" pitchFamily="34" charset="0"/>
              <a:buChar char="•"/>
            </a:pPr>
            <a:r>
              <a:rPr lang="en-GB" dirty="0"/>
              <a:t>Ejecta velocities can be a significant fraction of </a:t>
            </a:r>
            <a:r>
              <a:rPr lang="en-GB" i="1" dirty="0"/>
              <a:t>c</a:t>
            </a:r>
          </a:p>
          <a:p>
            <a:pPr marL="342900" indent="-342900">
              <a:buFont typeface="Arial" panose="020B0604020202020204" pitchFamily="34" charset="0"/>
              <a:buChar char="•"/>
            </a:pPr>
            <a:r>
              <a:rPr lang="en-GB" dirty="0"/>
              <a:t>Lanthanides/</a:t>
            </a:r>
            <a:r>
              <a:rPr lang="en-GB" dirty="0" err="1"/>
              <a:t>actanides</a:t>
            </a:r>
            <a:r>
              <a:rPr lang="en-GB" dirty="0"/>
              <a:t> have a huge line </a:t>
            </a:r>
            <a:r>
              <a:rPr lang="en-GB" dirty="0" err="1"/>
              <a:t>forrest</a:t>
            </a:r>
            <a:r>
              <a:rPr lang="en-GB" dirty="0"/>
              <a:t>, individual element determination is difficult</a:t>
            </a:r>
          </a:p>
          <a:p>
            <a:pPr marL="342900" indent="-342900">
              <a:buFont typeface="Arial" panose="020B0604020202020204" pitchFamily="34" charset="0"/>
              <a:buChar char="•"/>
            </a:pPr>
            <a:r>
              <a:rPr lang="en-GB" dirty="0"/>
              <a:t>Many features remain model dependent</a:t>
            </a:r>
          </a:p>
        </p:txBody>
      </p:sp>
      <p:sp>
        <p:nvSpPr>
          <p:cNvPr id="4" name="Slide Number Placeholder 3">
            <a:extLst>
              <a:ext uri="{FF2B5EF4-FFF2-40B4-BE49-F238E27FC236}">
                <a16:creationId xmlns:a16="http://schemas.microsoft.com/office/drawing/2014/main" id="{4137BE31-D006-B888-43E8-1B02E10C2B92}"/>
              </a:ext>
            </a:extLst>
          </p:cNvPr>
          <p:cNvSpPr>
            <a:spLocks noGrp="1"/>
          </p:cNvSpPr>
          <p:nvPr>
            <p:ph type="sldNum" sz="quarter" idx="4294967295"/>
          </p:nvPr>
        </p:nvSpPr>
        <p:spPr>
          <a:xfrm>
            <a:off x="0" y="6246813"/>
            <a:ext cx="631825" cy="295275"/>
          </a:xfrm>
        </p:spPr>
        <p:txBody>
          <a:bodyPr/>
          <a:lstStyle/>
          <a:p>
            <a:fld id="{B5CEABB6-07DC-46E8-9B57-56EC44A396E5}" type="slidenum">
              <a:rPr lang="en-US" smtClean="0"/>
              <a:pPr/>
              <a:t>25</a:t>
            </a:fld>
            <a:endParaRPr lang="en-US" dirty="0"/>
          </a:p>
        </p:txBody>
      </p:sp>
      <p:sp>
        <p:nvSpPr>
          <p:cNvPr id="7" name="TextBox 6">
            <a:extLst>
              <a:ext uri="{FF2B5EF4-FFF2-40B4-BE49-F238E27FC236}">
                <a16:creationId xmlns:a16="http://schemas.microsoft.com/office/drawing/2014/main" id="{7B273053-CEF5-BFBC-2711-4BE4CEAC8D6C}"/>
              </a:ext>
            </a:extLst>
          </p:cNvPr>
          <p:cNvSpPr txBox="1"/>
          <p:nvPr/>
        </p:nvSpPr>
        <p:spPr>
          <a:xfrm>
            <a:off x="134112" y="5489312"/>
            <a:ext cx="6277356" cy="523220"/>
          </a:xfrm>
          <a:prstGeom prst="rect">
            <a:avLst/>
          </a:prstGeom>
          <a:noFill/>
        </p:spPr>
        <p:txBody>
          <a:bodyPr wrap="square">
            <a:spAutoFit/>
          </a:bodyPr>
          <a:lstStyle/>
          <a:p>
            <a:r>
              <a:rPr lang="en-GB" sz="1400" b="0" i="0" dirty="0">
                <a:solidFill>
                  <a:srgbClr val="222222"/>
                </a:solidFill>
                <a:effectLst/>
              </a:rPr>
              <a:t>Gravitational wave and gamma ray signal from GW170817 (GRB170817A) from Singhal et al 2022</a:t>
            </a:r>
            <a:endParaRPr lang="en-GB" sz="3600" dirty="0"/>
          </a:p>
        </p:txBody>
      </p:sp>
      <p:pic>
        <p:nvPicPr>
          <p:cNvPr id="6" name="Picture 5" descr="Simultaneous signal arrival from GW170817 event at Top: Fermi satellite in γ-ray band and Bottom: in LIGO/Virgo GW detectors. Each sent out an independent alert. Image Credit: NASA GSFC &amp; Caltech/MIT/LIGO Lab">
            <a:extLst>
              <a:ext uri="{FF2B5EF4-FFF2-40B4-BE49-F238E27FC236}">
                <a16:creationId xmlns:a16="http://schemas.microsoft.com/office/drawing/2014/main" id="{5DBA9C37-5272-BB0E-666F-59133609B90B}"/>
              </a:ext>
            </a:extLst>
          </p:cNvPr>
          <p:cNvPicPr>
            <a:picLocks noChangeAspect="1"/>
          </p:cNvPicPr>
          <p:nvPr/>
        </p:nvPicPr>
        <p:blipFill>
          <a:blip r:embed="rId2"/>
          <a:srcRect r="8593"/>
          <a:stretch>
            <a:fillRect/>
          </a:stretch>
        </p:blipFill>
        <p:spPr>
          <a:xfrm>
            <a:off x="-103632" y="1174495"/>
            <a:ext cx="7400544" cy="4171950"/>
          </a:xfrm>
          <a:prstGeom prst="rect">
            <a:avLst/>
          </a:prstGeom>
        </p:spPr>
      </p:pic>
    </p:spTree>
    <p:extLst>
      <p:ext uri="{BB962C8B-B14F-4D97-AF65-F5344CB8AC3E}">
        <p14:creationId xmlns:p14="http://schemas.microsoft.com/office/powerpoint/2010/main" val="985033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F2E16-3758-8BCF-88FD-514338709912}"/>
              </a:ext>
            </a:extLst>
          </p:cNvPr>
          <p:cNvSpPr>
            <a:spLocks noGrp="1"/>
          </p:cNvSpPr>
          <p:nvPr>
            <p:ph type="title"/>
          </p:nvPr>
        </p:nvSpPr>
        <p:spPr>
          <a:xfrm>
            <a:off x="1594105" y="242381"/>
            <a:ext cx="4178808" cy="1110931"/>
          </a:xfrm>
        </p:spPr>
        <p:txBody>
          <a:bodyPr/>
          <a:lstStyle/>
          <a:p>
            <a:r>
              <a:rPr lang="en-GB" dirty="0" err="1"/>
              <a:t>Kilonova</a:t>
            </a:r>
            <a:r>
              <a:rPr lang="en-GB" dirty="0"/>
              <a:t> Spectroscopy</a:t>
            </a:r>
          </a:p>
        </p:txBody>
      </p:sp>
      <p:sp>
        <p:nvSpPr>
          <p:cNvPr id="3" name="Content Placeholder 2">
            <a:extLst>
              <a:ext uri="{FF2B5EF4-FFF2-40B4-BE49-F238E27FC236}">
                <a16:creationId xmlns:a16="http://schemas.microsoft.com/office/drawing/2014/main" id="{4844643B-A791-B92C-2CDC-EE79AD8C981D}"/>
              </a:ext>
            </a:extLst>
          </p:cNvPr>
          <p:cNvSpPr>
            <a:spLocks noGrp="1"/>
          </p:cNvSpPr>
          <p:nvPr>
            <p:ph sz="quarter" idx="10"/>
          </p:nvPr>
        </p:nvSpPr>
        <p:spPr>
          <a:xfrm>
            <a:off x="777240" y="1718157"/>
            <a:ext cx="5181600" cy="4236403"/>
          </a:xfrm>
        </p:spPr>
        <p:txBody>
          <a:bodyPr/>
          <a:lstStyle/>
          <a:p>
            <a:pPr marL="342900" indent="-342900">
              <a:buFont typeface="Arial" panose="020B0604020202020204" pitchFamily="34" charset="0"/>
              <a:buChar char="•"/>
            </a:pPr>
            <a:r>
              <a:rPr lang="en-GB" dirty="0"/>
              <a:t>Transition from </a:t>
            </a:r>
            <a:r>
              <a:rPr lang="en-GB" dirty="0" err="1"/>
              <a:t>photospheric</a:t>
            </a:r>
            <a:r>
              <a:rPr lang="en-GB" dirty="0"/>
              <a:t> to nebular phase is much faster than supernova</a:t>
            </a:r>
          </a:p>
          <a:p>
            <a:pPr marL="342900" indent="-342900">
              <a:buFont typeface="Arial" panose="020B0604020202020204" pitchFamily="34" charset="0"/>
              <a:buChar char="•"/>
            </a:pPr>
            <a:r>
              <a:rPr lang="en-GB" dirty="0"/>
              <a:t>Several days vs months because </a:t>
            </a:r>
            <a:r>
              <a:rPr lang="en-GB" dirty="0" err="1"/>
              <a:t>kilonovae</a:t>
            </a:r>
            <a:r>
              <a:rPr lang="en-GB" dirty="0"/>
              <a:t> have less ejecta and generally higher velocities</a:t>
            </a:r>
          </a:p>
          <a:p>
            <a:pPr marL="342900" indent="-342900">
              <a:buFont typeface="Arial" panose="020B0604020202020204" pitchFamily="34" charset="0"/>
              <a:buChar char="•"/>
            </a:pPr>
            <a:r>
              <a:rPr lang="en-GB" dirty="0"/>
              <a:t>Early </a:t>
            </a:r>
            <a:r>
              <a:rPr lang="en-GB" dirty="0" err="1"/>
              <a:t>photospheric</a:t>
            </a:r>
            <a:r>
              <a:rPr lang="en-GB" dirty="0"/>
              <a:t> phase dominated by light, first-peak r-process material</a:t>
            </a:r>
          </a:p>
          <a:p>
            <a:pPr marL="342900" indent="-342900">
              <a:buFont typeface="Arial" panose="020B0604020202020204" pitchFamily="34" charset="0"/>
              <a:buChar char="•"/>
            </a:pPr>
            <a:r>
              <a:rPr lang="en-GB" dirty="0"/>
              <a:t>Later quasi-nebular phase shows presence of lanthanide-rich material</a:t>
            </a:r>
          </a:p>
        </p:txBody>
      </p:sp>
      <p:sp>
        <p:nvSpPr>
          <p:cNvPr id="4" name="Slide Number Placeholder 3">
            <a:extLst>
              <a:ext uri="{FF2B5EF4-FFF2-40B4-BE49-F238E27FC236}">
                <a16:creationId xmlns:a16="http://schemas.microsoft.com/office/drawing/2014/main" id="{8FB41E43-9695-EE04-F5BC-C74903D930EE}"/>
              </a:ext>
            </a:extLst>
          </p:cNvPr>
          <p:cNvSpPr>
            <a:spLocks noGrp="1"/>
          </p:cNvSpPr>
          <p:nvPr>
            <p:ph type="sldNum" sz="quarter" idx="4"/>
          </p:nvPr>
        </p:nvSpPr>
        <p:spPr/>
        <p:txBody>
          <a:bodyPr/>
          <a:lstStyle/>
          <a:p>
            <a:fld id="{B5CEABB6-07DC-46E8-9B57-56EC44A396E5}" type="slidenum">
              <a:rPr lang="en-US" smtClean="0"/>
              <a:pPr/>
              <a:t>26</a:t>
            </a:fld>
            <a:endParaRPr lang="en-US" dirty="0"/>
          </a:p>
        </p:txBody>
      </p:sp>
      <p:pic>
        <p:nvPicPr>
          <p:cNvPr id="6" name="Picture 5">
            <a:extLst>
              <a:ext uri="{FF2B5EF4-FFF2-40B4-BE49-F238E27FC236}">
                <a16:creationId xmlns:a16="http://schemas.microsoft.com/office/drawing/2014/main" id="{FF3C8D8F-FA05-DD8A-768B-6AE835C7D4F9}"/>
              </a:ext>
            </a:extLst>
          </p:cNvPr>
          <p:cNvPicPr>
            <a:picLocks noChangeAspect="1"/>
          </p:cNvPicPr>
          <p:nvPr/>
        </p:nvPicPr>
        <p:blipFill>
          <a:blip r:embed="rId2"/>
          <a:stretch>
            <a:fillRect/>
          </a:stretch>
        </p:blipFill>
        <p:spPr>
          <a:xfrm>
            <a:off x="6419088" y="0"/>
            <a:ext cx="5608320" cy="6475662"/>
          </a:xfrm>
          <a:prstGeom prst="rect">
            <a:avLst/>
          </a:prstGeom>
        </p:spPr>
      </p:pic>
      <p:sp>
        <p:nvSpPr>
          <p:cNvPr id="7" name="TextBox 6">
            <a:extLst>
              <a:ext uri="{FF2B5EF4-FFF2-40B4-BE49-F238E27FC236}">
                <a16:creationId xmlns:a16="http://schemas.microsoft.com/office/drawing/2014/main" id="{1F036855-5C81-4E86-29C3-003191820B53}"/>
              </a:ext>
            </a:extLst>
          </p:cNvPr>
          <p:cNvSpPr txBox="1"/>
          <p:nvPr/>
        </p:nvSpPr>
        <p:spPr>
          <a:xfrm>
            <a:off x="6676644" y="6394361"/>
            <a:ext cx="5093208" cy="523220"/>
          </a:xfrm>
          <a:prstGeom prst="rect">
            <a:avLst/>
          </a:prstGeom>
          <a:noFill/>
        </p:spPr>
        <p:txBody>
          <a:bodyPr wrap="square" rtlCol="0">
            <a:spAutoFit/>
          </a:bodyPr>
          <a:lstStyle/>
          <a:p>
            <a:r>
              <a:rPr lang="en-GB" sz="1400" dirty="0"/>
              <a:t>Spectral evolution of the </a:t>
            </a:r>
            <a:r>
              <a:rPr lang="en-GB" sz="1400" dirty="0" err="1"/>
              <a:t>kilonova</a:t>
            </a:r>
            <a:r>
              <a:rPr lang="en-GB" sz="1400" dirty="0"/>
              <a:t> AT2017gfo over the first 10 days (Sneppen et al 2024)</a:t>
            </a:r>
          </a:p>
        </p:txBody>
      </p:sp>
      <p:pic>
        <p:nvPicPr>
          <p:cNvPr id="9" name="Picture 8">
            <a:extLst>
              <a:ext uri="{FF2B5EF4-FFF2-40B4-BE49-F238E27FC236}">
                <a16:creationId xmlns:a16="http://schemas.microsoft.com/office/drawing/2014/main" id="{14BA4CFF-631E-5470-FF24-85087CD63037}"/>
              </a:ext>
            </a:extLst>
          </p:cNvPr>
          <p:cNvPicPr>
            <a:picLocks noChangeAspect="1"/>
          </p:cNvPicPr>
          <p:nvPr/>
        </p:nvPicPr>
        <p:blipFill>
          <a:blip r:embed="rId3"/>
          <a:stretch>
            <a:fillRect/>
          </a:stretch>
        </p:blipFill>
        <p:spPr>
          <a:xfrm>
            <a:off x="6729116" y="-1"/>
            <a:ext cx="5040736" cy="6303095"/>
          </a:xfrm>
          <a:prstGeom prst="rect">
            <a:avLst/>
          </a:prstGeom>
        </p:spPr>
      </p:pic>
      <p:sp>
        <p:nvSpPr>
          <p:cNvPr id="10" name="TextBox 9">
            <a:extLst>
              <a:ext uri="{FF2B5EF4-FFF2-40B4-BE49-F238E27FC236}">
                <a16:creationId xmlns:a16="http://schemas.microsoft.com/office/drawing/2014/main" id="{0F84DE92-966B-160C-8E02-355F9E37D96B}"/>
              </a:ext>
            </a:extLst>
          </p:cNvPr>
          <p:cNvSpPr txBox="1"/>
          <p:nvPr/>
        </p:nvSpPr>
        <p:spPr>
          <a:xfrm>
            <a:off x="6864424" y="6394361"/>
            <a:ext cx="4770120" cy="523220"/>
          </a:xfrm>
          <a:prstGeom prst="rect">
            <a:avLst/>
          </a:prstGeom>
          <a:noFill/>
        </p:spPr>
        <p:txBody>
          <a:bodyPr wrap="square" rtlCol="0">
            <a:spAutoFit/>
          </a:bodyPr>
          <a:lstStyle/>
          <a:p>
            <a:r>
              <a:rPr lang="en-GB" sz="1400" dirty="0"/>
              <a:t>Modelling of AT2017gfo spectrum at +2.4d post-explosion (Gillanders et al 2022)</a:t>
            </a:r>
          </a:p>
        </p:txBody>
      </p:sp>
    </p:spTree>
    <p:extLst>
      <p:ext uri="{BB962C8B-B14F-4D97-AF65-F5344CB8AC3E}">
        <p14:creationId xmlns:p14="http://schemas.microsoft.com/office/powerpoint/2010/main" val="268868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7147A-DF9E-84A9-8233-6E288D0344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6CEA5-19C0-334B-F035-7D3A200A3A64}"/>
              </a:ext>
            </a:extLst>
          </p:cNvPr>
          <p:cNvSpPr>
            <a:spLocks noGrp="1"/>
          </p:cNvSpPr>
          <p:nvPr>
            <p:ph type="title"/>
          </p:nvPr>
        </p:nvSpPr>
        <p:spPr>
          <a:xfrm>
            <a:off x="987551" y="0"/>
            <a:ext cx="5181601" cy="1629601"/>
          </a:xfrm>
        </p:spPr>
        <p:txBody>
          <a:bodyPr/>
          <a:lstStyle/>
          <a:p>
            <a:r>
              <a:rPr lang="en-GB" dirty="0" err="1"/>
              <a:t>kILONOVA</a:t>
            </a:r>
            <a:r>
              <a:rPr lang="en-GB" dirty="0"/>
              <a:t> </a:t>
            </a:r>
            <a:r>
              <a:rPr lang="en-GB" dirty="0" err="1"/>
              <a:t>Lightcurves</a:t>
            </a:r>
            <a:endParaRPr lang="en-GB" dirty="0"/>
          </a:p>
        </p:txBody>
      </p:sp>
      <p:sp>
        <p:nvSpPr>
          <p:cNvPr id="5" name="Slide Number Placeholder 4">
            <a:extLst>
              <a:ext uri="{FF2B5EF4-FFF2-40B4-BE49-F238E27FC236}">
                <a16:creationId xmlns:a16="http://schemas.microsoft.com/office/drawing/2014/main" id="{F11ECC60-A5CF-7627-EF24-F088E1B3C05E}"/>
              </a:ext>
            </a:extLst>
          </p:cNvPr>
          <p:cNvSpPr>
            <a:spLocks noGrp="1"/>
          </p:cNvSpPr>
          <p:nvPr>
            <p:ph type="sldNum" sz="quarter" idx="4"/>
          </p:nvPr>
        </p:nvSpPr>
        <p:spPr/>
        <p:txBody>
          <a:bodyPr/>
          <a:lstStyle/>
          <a:p>
            <a:fld id="{B5CEABB6-07DC-46E8-9B57-56EC44A396E5}" type="slidenum">
              <a:rPr lang="en-US" smtClean="0"/>
              <a:pPr/>
              <a:t>27</a:t>
            </a:fld>
            <a:endParaRPr lang="en-US" dirty="0"/>
          </a:p>
        </p:txBody>
      </p:sp>
      <p:pic>
        <p:nvPicPr>
          <p:cNvPr id="4" name="Picture 3">
            <a:extLst>
              <a:ext uri="{FF2B5EF4-FFF2-40B4-BE49-F238E27FC236}">
                <a16:creationId xmlns:a16="http://schemas.microsoft.com/office/drawing/2014/main" id="{034898BC-F5C3-D022-3115-C130BA3D8DD1}"/>
              </a:ext>
            </a:extLst>
          </p:cNvPr>
          <p:cNvPicPr>
            <a:picLocks noChangeAspect="1"/>
          </p:cNvPicPr>
          <p:nvPr/>
        </p:nvPicPr>
        <p:blipFill>
          <a:blip r:embed="rId2"/>
          <a:stretch>
            <a:fillRect/>
          </a:stretch>
        </p:blipFill>
        <p:spPr>
          <a:xfrm>
            <a:off x="6169151" y="631978"/>
            <a:ext cx="6047725" cy="4370426"/>
          </a:xfrm>
          <a:prstGeom prst="rect">
            <a:avLst/>
          </a:prstGeom>
        </p:spPr>
      </p:pic>
      <p:sp>
        <p:nvSpPr>
          <p:cNvPr id="6" name="TextBox 5">
            <a:extLst>
              <a:ext uri="{FF2B5EF4-FFF2-40B4-BE49-F238E27FC236}">
                <a16:creationId xmlns:a16="http://schemas.microsoft.com/office/drawing/2014/main" id="{64E8473D-5C93-8924-72A8-9FCB2E95A727}"/>
              </a:ext>
            </a:extLst>
          </p:cNvPr>
          <p:cNvSpPr txBox="1"/>
          <p:nvPr/>
        </p:nvSpPr>
        <p:spPr>
          <a:xfrm>
            <a:off x="6297167" y="5160341"/>
            <a:ext cx="5745481" cy="584775"/>
          </a:xfrm>
          <a:prstGeom prst="rect">
            <a:avLst/>
          </a:prstGeom>
          <a:noFill/>
        </p:spPr>
        <p:txBody>
          <a:bodyPr wrap="square" rtlCol="0">
            <a:spAutoFit/>
          </a:bodyPr>
          <a:lstStyle/>
          <a:p>
            <a:r>
              <a:rPr lang="en-GB" sz="1600" dirty="0"/>
              <a:t>Comparison of two modelled </a:t>
            </a:r>
            <a:r>
              <a:rPr lang="en-GB" sz="1600" dirty="0" err="1"/>
              <a:t>kilonova</a:t>
            </a:r>
            <a:r>
              <a:rPr lang="en-GB" sz="1600" dirty="0"/>
              <a:t> </a:t>
            </a:r>
            <a:r>
              <a:rPr lang="en-GB" sz="1600" dirty="0" err="1"/>
              <a:t>lightcurves</a:t>
            </a:r>
            <a:r>
              <a:rPr lang="en-GB" sz="1600" dirty="0"/>
              <a:t> compared to data from GW170817 (Zhu et al 2020)</a:t>
            </a:r>
          </a:p>
        </p:txBody>
      </p:sp>
      <p:sp>
        <p:nvSpPr>
          <p:cNvPr id="10" name="TextBox 9">
            <a:extLst>
              <a:ext uri="{FF2B5EF4-FFF2-40B4-BE49-F238E27FC236}">
                <a16:creationId xmlns:a16="http://schemas.microsoft.com/office/drawing/2014/main" id="{17CF0C71-ED31-B2D3-DA25-C4C77E15780F}"/>
              </a:ext>
            </a:extLst>
          </p:cNvPr>
          <p:cNvSpPr txBox="1"/>
          <p:nvPr/>
        </p:nvSpPr>
        <p:spPr>
          <a:xfrm>
            <a:off x="743711" y="1466342"/>
            <a:ext cx="5279138" cy="4370427"/>
          </a:xfrm>
          <a:prstGeom prst="rect">
            <a:avLst/>
          </a:prstGeom>
          <a:noFill/>
        </p:spPr>
        <p:txBody>
          <a:bodyPr wrap="square" rtlCol="0">
            <a:spAutoFit/>
          </a:bodyPr>
          <a:lstStyle/>
          <a:p>
            <a:pPr marL="285750" indent="-285750">
              <a:buFont typeface="Arial" panose="020B0604020202020204" pitchFamily="34" charset="0"/>
              <a:buChar char="•"/>
            </a:pPr>
            <a:r>
              <a:rPr lang="en-GB" sz="2000" dirty="0"/>
              <a:t>Not one dominant isotope like in the </a:t>
            </a:r>
            <a:r>
              <a:rPr lang="en-GB" sz="2000" dirty="0" err="1"/>
              <a:t>CCSNe</a:t>
            </a:r>
            <a:r>
              <a:rPr lang="en-GB" sz="2000" dirty="0"/>
              <a:t> case</a:t>
            </a:r>
          </a:p>
          <a:p>
            <a:pPr marL="285750" indent="-285750">
              <a:buFont typeface="Arial" panose="020B0604020202020204" pitchFamily="34" charset="0"/>
              <a:buChar char="•"/>
            </a:pPr>
            <a:r>
              <a:rPr lang="en-GB" sz="2000" dirty="0" err="1"/>
              <a:t>Kilonova</a:t>
            </a:r>
            <a:r>
              <a:rPr lang="en-GB" sz="2000" dirty="0"/>
              <a:t> </a:t>
            </a:r>
            <a:r>
              <a:rPr lang="en-GB" sz="2000" dirty="0" err="1"/>
              <a:t>lightcurves</a:t>
            </a:r>
            <a:r>
              <a:rPr lang="en-GB" sz="2000" dirty="0"/>
              <a:t> are driven by radioactive decay, many beta decays, alpha decays and fission channels contribute</a:t>
            </a:r>
          </a:p>
          <a:p>
            <a:pPr marL="285750" indent="-285750">
              <a:buFont typeface="Arial" panose="020B0604020202020204" pitchFamily="34" charset="0"/>
              <a:buChar char="•"/>
            </a:pPr>
            <a:r>
              <a:rPr lang="en-GB" sz="2000" dirty="0"/>
              <a:t>Heating resembles a power-law rather than a single exponential</a:t>
            </a:r>
          </a:p>
          <a:p>
            <a:pPr marL="285750" indent="-285750">
              <a:buFont typeface="Arial" panose="020B0604020202020204" pitchFamily="34" charset="0"/>
              <a:buChar char="•"/>
            </a:pPr>
            <a:r>
              <a:rPr lang="en-GB" sz="2000" dirty="0"/>
              <a:t>Colour evolution constrains opacity and lanthanide content</a:t>
            </a:r>
          </a:p>
          <a:p>
            <a:pPr marL="285750" indent="-285750">
              <a:buFont typeface="Arial" panose="020B0604020202020204" pitchFamily="34" charset="0"/>
              <a:buChar char="•"/>
            </a:pPr>
            <a:r>
              <a:rPr lang="en-GB" sz="2000" dirty="0"/>
              <a:t>Can’t directly constrain individual elements/isotopes from </a:t>
            </a:r>
            <a:r>
              <a:rPr lang="en-GB" sz="2000" dirty="0" err="1"/>
              <a:t>lightcurve</a:t>
            </a:r>
            <a:r>
              <a:rPr lang="en-GB" sz="2000" dirty="0"/>
              <a:t>, but we can constrain total radioactive mass ejecta</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517838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08221-C29B-07A3-B569-B8B466B1020B}"/>
              </a:ext>
            </a:extLst>
          </p:cNvPr>
          <p:cNvSpPr>
            <a:spLocks noGrp="1"/>
          </p:cNvSpPr>
          <p:nvPr>
            <p:ph type="title"/>
          </p:nvPr>
        </p:nvSpPr>
        <p:spPr>
          <a:xfrm>
            <a:off x="6096000" y="375285"/>
            <a:ext cx="4896678" cy="3624984"/>
          </a:xfrm>
        </p:spPr>
        <p:txBody>
          <a:bodyPr/>
          <a:lstStyle/>
          <a:p>
            <a:r>
              <a:rPr lang="en-US" dirty="0"/>
              <a:t>Galactic Measurements</a:t>
            </a:r>
          </a:p>
        </p:txBody>
      </p:sp>
      <p:pic>
        <p:nvPicPr>
          <p:cNvPr id="12" name="Picture Placeholder 11">
            <a:extLst>
              <a:ext uri="{FF2B5EF4-FFF2-40B4-BE49-F238E27FC236}">
                <a16:creationId xmlns:a16="http://schemas.microsoft.com/office/drawing/2014/main" id="{A38C365A-80C0-06B8-70B1-C32A69297F63}"/>
              </a:ext>
            </a:extLst>
          </p:cNvPr>
          <p:cNvPicPr>
            <a:picLocks noGrp="1" noChangeAspect="1"/>
          </p:cNvPicPr>
          <p:nvPr>
            <p:ph type="pic" sz="quarter" idx="11"/>
          </p:nvPr>
        </p:nvPicPr>
        <p:blipFill>
          <a:blip r:embed="rId3"/>
          <a:srcRect l="25000" r="25000"/>
          <a:stretch>
            <a:fillRect/>
          </a:stretch>
        </p:blipFill>
        <p:spPr>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405384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586 w 6096586"/>
              <a:gd name="connsiteY0" fmla="*/ 0 h 6858000"/>
              <a:gd name="connsiteX1" fmla="*/ 4054426 w 6096586"/>
              <a:gd name="connsiteY1" fmla="*/ 0 h 6858000"/>
              <a:gd name="connsiteX2" fmla="*/ 6096586 w 6096586"/>
              <a:gd name="connsiteY2" fmla="*/ 6858000 h 6858000"/>
              <a:gd name="connsiteX3" fmla="*/ 586 w 6096586"/>
              <a:gd name="connsiteY3" fmla="*/ 6858000 h 6858000"/>
              <a:gd name="connsiteX4" fmla="*/ 586 w 6096586"/>
              <a:gd name="connsiteY4" fmla="*/ 3669792 h 6858000"/>
              <a:gd name="connsiteX5" fmla="*/ 586 w 6096586"/>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4053840" y="0"/>
                </a:lnTo>
                <a:lnTo>
                  <a:pt x="6096000" y="6858000"/>
                </a:lnTo>
                <a:lnTo>
                  <a:pt x="950976" y="6858000"/>
                </a:lnTo>
                <a:lnTo>
                  <a:pt x="0" y="3669792"/>
                </a:lnTo>
                <a:lnTo>
                  <a:pt x="0" y="0"/>
                </a:lnTo>
                <a:close/>
              </a:path>
            </a:pathLst>
          </a:custGeom>
        </p:spPr>
      </p:pic>
    </p:spTree>
    <p:extLst>
      <p:ext uri="{BB962C8B-B14F-4D97-AF65-F5344CB8AC3E}">
        <p14:creationId xmlns:p14="http://schemas.microsoft.com/office/powerpoint/2010/main" val="1760417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C147501-21E9-A1F3-C29F-B66EC3D4C81A}"/>
              </a:ext>
            </a:extLst>
          </p:cNvPr>
          <p:cNvSpPr>
            <a:spLocks noGrp="1"/>
          </p:cNvSpPr>
          <p:nvPr>
            <p:ph type="title"/>
          </p:nvPr>
        </p:nvSpPr>
        <p:spPr>
          <a:xfrm>
            <a:off x="426720" y="94337"/>
            <a:ext cx="5221225" cy="1617017"/>
          </a:xfrm>
        </p:spPr>
        <p:txBody>
          <a:bodyPr/>
          <a:lstStyle/>
          <a:p>
            <a:r>
              <a:rPr lang="en-US" dirty="0"/>
              <a:t>Chemical Enrichment</a:t>
            </a:r>
          </a:p>
        </p:txBody>
      </p:sp>
      <p:sp>
        <p:nvSpPr>
          <p:cNvPr id="12" name="Content Placeholder 2">
            <a:extLst>
              <a:ext uri="{FF2B5EF4-FFF2-40B4-BE49-F238E27FC236}">
                <a16:creationId xmlns:a16="http://schemas.microsoft.com/office/drawing/2014/main" id="{DBB4A01D-0727-EF32-E361-4694DBD92F87}"/>
              </a:ext>
            </a:extLst>
          </p:cNvPr>
          <p:cNvSpPr>
            <a:spLocks noGrp="1"/>
          </p:cNvSpPr>
          <p:nvPr>
            <p:ph sz="quarter" idx="10"/>
          </p:nvPr>
        </p:nvSpPr>
        <p:spPr>
          <a:xfrm>
            <a:off x="426720" y="1344168"/>
            <a:ext cx="4181856" cy="4782312"/>
          </a:xfrm>
        </p:spPr>
        <p:txBody>
          <a:bodyPr>
            <a:normAutofit/>
          </a:bodyPr>
          <a:lstStyle/>
          <a:p>
            <a:r>
              <a:rPr lang="en-US" b="0" dirty="0"/>
              <a:t>Galaxies consist of dark matter, stars and gas</a:t>
            </a:r>
          </a:p>
          <a:p>
            <a:r>
              <a:rPr lang="en-US" b="0" dirty="0"/>
              <a:t>As stars age and die, some of their enriched material is returned to the ISM</a:t>
            </a:r>
          </a:p>
          <a:p>
            <a:r>
              <a:rPr lang="en-US" b="0" dirty="0"/>
              <a:t>Inflows of gas from the intergalactic medium (IGM) and outflows into the IGM also affect abundances</a:t>
            </a:r>
          </a:p>
          <a:p>
            <a:r>
              <a:rPr lang="en-US" b="0" dirty="0"/>
              <a:t>Overall, the enrichment of the ISM by stellar processes leads to a steady increase in heavy elements</a:t>
            </a:r>
          </a:p>
          <a:p>
            <a:r>
              <a:rPr lang="en-US" b="0" dirty="0"/>
              <a:t>Generally, observations only give us a snapshot </a:t>
            </a:r>
          </a:p>
        </p:txBody>
      </p:sp>
      <p:pic>
        <p:nvPicPr>
          <p:cNvPr id="5" name="Picture 4">
            <a:extLst>
              <a:ext uri="{FF2B5EF4-FFF2-40B4-BE49-F238E27FC236}">
                <a16:creationId xmlns:a16="http://schemas.microsoft.com/office/drawing/2014/main" id="{587381ED-5DCF-1A91-0271-50DC74040BE1}"/>
              </a:ext>
            </a:extLst>
          </p:cNvPr>
          <p:cNvPicPr>
            <a:picLocks noChangeAspect="1"/>
          </p:cNvPicPr>
          <p:nvPr/>
        </p:nvPicPr>
        <p:blipFill>
          <a:blip r:embed="rId2"/>
          <a:stretch>
            <a:fillRect/>
          </a:stretch>
        </p:blipFill>
        <p:spPr>
          <a:xfrm>
            <a:off x="4771844" y="1711354"/>
            <a:ext cx="7420156" cy="3747180"/>
          </a:xfrm>
          <a:prstGeom prst="rect">
            <a:avLst/>
          </a:prstGeom>
          <a:noFill/>
        </p:spPr>
      </p:pic>
      <p:sp>
        <p:nvSpPr>
          <p:cNvPr id="4" name="Slide Number Placeholder 3">
            <a:extLst>
              <a:ext uri="{FF2B5EF4-FFF2-40B4-BE49-F238E27FC236}">
                <a16:creationId xmlns:a16="http://schemas.microsoft.com/office/drawing/2014/main" id="{6B3FA5FC-D42B-6161-2781-9296484A84B4}"/>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29</a:t>
            </a:fld>
            <a:endParaRPr lang="en-US"/>
          </a:p>
        </p:txBody>
      </p:sp>
      <p:sp>
        <p:nvSpPr>
          <p:cNvPr id="6" name="TextBox 5">
            <a:extLst>
              <a:ext uri="{FF2B5EF4-FFF2-40B4-BE49-F238E27FC236}">
                <a16:creationId xmlns:a16="http://schemas.microsoft.com/office/drawing/2014/main" id="{A280D49B-218B-14CE-1BE6-44410CBAF487}"/>
              </a:ext>
            </a:extLst>
          </p:cNvPr>
          <p:cNvSpPr txBox="1"/>
          <p:nvPr/>
        </p:nvSpPr>
        <p:spPr>
          <a:xfrm>
            <a:off x="5374640" y="5787926"/>
            <a:ext cx="7294880" cy="338554"/>
          </a:xfrm>
          <a:prstGeom prst="rect">
            <a:avLst/>
          </a:prstGeom>
          <a:noFill/>
        </p:spPr>
        <p:txBody>
          <a:bodyPr wrap="square" rtlCol="0">
            <a:spAutoFit/>
          </a:bodyPr>
          <a:lstStyle/>
          <a:p>
            <a:r>
              <a:rPr lang="en-GB" sz="1600" dirty="0"/>
              <a:t>The baryon cycle in galaxies (credit: Richard Longland)</a:t>
            </a:r>
          </a:p>
        </p:txBody>
      </p:sp>
    </p:spTree>
    <p:extLst>
      <p:ext uri="{BB962C8B-B14F-4D97-AF65-F5344CB8AC3E}">
        <p14:creationId xmlns:p14="http://schemas.microsoft.com/office/powerpoint/2010/main" val="3696708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A6BC-26E8-554A-FAED-CDA30F7C140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E7BFA39-AB85-6243-724D-1F58A2A16BF8}"/>
              </a:ext>
            </a:extLst>
          </p:cNvPr>
          <p:cNvSpPr>
            <a:spLocks noGrp="1"/>
          </p:cNvSpPr>
          <p:nvPr>
            <p:ph type="title"/>
          </p:nvPr>
        </p:nvSpPr>
        <p:spPr>
          <a:xfrm>
            <a:off x="6126480" y="1310639"/>
            <a:ext cx="4805997" cy="2689629"/>
          </a:xfrm>
        </p:spPr>
        <p:txBody>
          <a:bodyPr anchor="b">
            <a:normAutofit/>
          </a:bodyPr>
          <a:lstStyle/>
          <a:p>
            <a:r>
              <a:rPr lang="en-US" dirty="0"/>
              <a:t>Philosophy of doing astrophysics</a:t>
            </a:r>
          </a:p>
        </p:txBody>
      </p:sp>
      <p:pic>
        <p:nvPicPr>
          <p:cNvPr id="5" name="Picture Placeholder 4">
            <a:extLst>
              <a:ext uri="{FF2B5EF4-FFF2-40B4-BE49-F238E27FC236}">
                <a16:creationId xmlns:a16="http://schemas.microsoft.com/office/drawing/2014/main" id="{B577DE85-697D-B754-8B24-4020257999E3}"/>
              </a:ext>
            </a:extLst>
          </p:cNvPr>
          <p:cNvPicPr>
            <a:picLocks noGrp="1" noChangeAspect="1"/>
          </p:cNvPicPr>
          <p:nvPr>
            <p:ph type="pic" sz="quarter" idx="11"/>
          </p:nvPr>
        </p:nvPicPr>
        <p:blipFill>
          <a:blip r:embed="rId3"/>
          <a:srcRect t="6062" r="-2" b="-2"/>
          <a:stretch>
            <a:fillRect/>
          </a:stretch>
        </p:blipFill>
        <p:spPr>
          <a:xfrm>
            <a:off x="20" y="-10160"/>
            <a:ext cx="609598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a:noFill/>
        </p:spPr>
      </p:pic>
      <p:sp>
        <p:nvSpPr>
          <p:cNvPr id="15" name="Content Placeholder 3">
            <a:extLst>
              <a:ext uri="{FF2B5EF4-FFF2-40B4-BE49-F238E27FC236}">
                <a16:creationId xmlns:a16="http://schemas.microsoft.com/office/drawing/2014/main" id="{C31B4C53-2207-C2C7-1ED4-EBB17E8730D3}"/>
              </a:ext>
            </a:extLst>
          </p:cNvPr>
          <p:cNvSpPr>
            <a:spLocks noGrp="1"/>
          </p:cNvSpPr>
          <p:nvPr>
            <p:ph sz="quarter" idx="10"/>
          </p:nvPr>
        </p:nvSpPr>
        <p:spPr>
          <a:xfrm>
            <a:off x="6126163" y="4172990"/>
            <a:ext cx="4805997" cy="2389736"/>
          </a:xfrm>
        </p:spPr>
        <p:txBody>
          <a:bodyPr/>
          <a:lstStyle/>
          <a:p>
            <a:endParaRPr lang="en-US"/>
          </a:p>
        </p:txBody>
      </p:sp>
    </p:spTree>
    <p:extLst>
      <p:ext uri="{BB962C8B-B14F-4D97-AF65-F5344CB8AC3E}">
        <p14:creationId xmlns:p14="http://schemas.microsoft.com/office/powerpoint/2010/main" val="39917823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14AC1-B3FE-CEC9-A6BB-0171820A5849}"/>
              </a:ext>
            </a:extLst>
          </p:cNvPr>
          <p:cNvSpPr>
            <a:spLocks noGrp="1"/>
          </p:cNvSpPr>
          <p:nvPr>
            <p:ph type="title"/>
          </p:nvPr>
        </p:nvSpPr>
        <p:spPr>
          <a:xfrm>
            <a:off x="594359" y="282512"/>
            <a:ext cx="7273637" cy="1646555"/>
          </a:xfrm>
        </p:spPr>
        <p:txBody>
          <a:bodyPr/>
          <a:lstStyle/>
          <a:p>
            <a:r>
              <a:rPr lang="en-GB" dirty="0"/>
              <a:t>Chemical Evolution</a:t>
            </a:r>
          </a:p>
        </p:txBody>
      </p:sp>
      <p:sp>
        <p:nvSpPr>
          <p:cNvPr id="3" name="Content Placeholder 2">
            <a:extLst>
              <a:ext uri="{FF2B5EF4-FFF2-40B4-BE49-F238E27FC236}">
                <a16:creationId xmlns:a16="http://schemas.microsoft.com/office/drawing/2014/main" id="{6B5B16CA-0A6C-1962-2081-2AB6C25F05A5}"/>
              </a:ext>
            </a:extLst>
          </p:cNvPr>
          <p:cNvSpPr>
            <a:spLocks noGrp="1"/>
          </p:cNvSpPr>
          <p:nvPr>
            <p:ph sz="quarter" idx="10"/>
          </p:nvPr>
        </p:nvSpPr>
        <p:spPr>
          <a:xfrm>
            <a:off x="311486" y="1929067"/>
            <a:ext cx="5650993" cy="4155757"/>
          </a:xfrm>
        </p:spPr>
        <p:txBody>
          <a:bodyPr/>
          <a:lstStyle/>
          <a:p>
            <a:r>
              <a:rPr lang="en-GB" dirty="0"/>
              <a:t>Chemical composition of stars and gas across a galaxy</a:t>
            </a:r>
          </a:p>
          <a:p>
            <a:r>
              <a:rPr lang="en-GB" dirty="0"/>
              <a:t>Usually expressed as [Fe/H], [</a:t>
            </a:r>
            <a:r>
              <a:rPr lang="el-GR" dirty="0">
                <a:latin typeface="Times New Roman" panose="02020603050405020304" pitchFamily="18" charset="0"/>
                <a:cs typeface="Times New Roman" panose="02020603050405020304" pitchFamily="18" charset="0"/>
              </a:rPr>
              <a:t>α</a:t>
            </a:r>
            <a:r>
              <a:rPr lang="en-GB" dirty="0"/>
              <a:t>/Fe], [X/Fe] or gas-</a:t>
            </a:r>
            <a:r>
              <a:rPr lang="en-GB" dirty="0" err="1"/>
              <a:t>pase</a:t>
            </a:r>
            <a:r>
              <a:rPr lang="en-GB" dirty="0"/>
              <a:t> 12 + log(O/H)</a:t>
            </a:r>
          </a:p>
          <a:p>
            <a:r>
              <a:rPr lang="en-GB" dirty="0"/>
              <a:t>Different ratios trace different stellar processes. Some are used as a proxy for time evolution</a:t>
            </a:r>
          </a:p>
          <a:p>
            <a:r>
              <a:rPr lang="en-GB" dirty="0"/>
              <a:t>Aims to reconstruct chemical enrichment history of the galaxy</a:t>
            </a:r>
          </a:p>
          <a:p>
            <a:r>
              <a:rPr lang="en-GB" dirty="0"/>
              <a:t>Interpretations are usually made based on stellar model outputs (we will discuss these in more detail tomorrow)</a:t>
            </a:r>
          </a:p>
        </p:txBody>
      </p:sp>
      <p:sp>
        <p:nvSpPr>
          <p:cNvPr id="4" name="Slide Number Placeholder 3">
            <a:extLst>
              <a:ext uri="{FF2B5EF4-FFF2-40B4-BE49-F238E27FC236}">
                <a16:creationId xmlns:a16="http://schemas.microsoft.com/office/drawing/2014/main" id="{3FA29C2A-E7C5-3EE9-90A1-3D3CEAB9D99D}"/>
              </a:ext>
            </a:extLst>
          </p:cNvPr>
          <p:cNvSpPr>
            <a:spLocks noGrp="1"/>
          </p:cNvSpPr>
          <p:nvPr>
            <p:ph type="sldNum" sz="quarter" idx="4"/>
          </p:nvPr>
        </p:nvSpPr>
        <p:spPr/>
        <p:txBody>
          <a:bodyPr/>
          <a:lstStyle/>
          <a:p>
            <a:fld id="{B5CEABB6-07DC-46E8-9B57-56EC44A396E5}" type="slidenum">
              <a:rPr lang="en-US" smtClean="0"/>
              <a:pPr/>
              <a:t>30</a:t>
            </a:fld>
            <a:endParaRPr lang="en-US" dirty="0"/>
          </a:p>
        </p:txBody>
      </p:sp>
      <p:pic>
        <p:nvPicPr>
          <p:cNvPr id="6" name="Picture 5">
            <a:extLst>
              <a:ext uri="{FF2B5EF4-FFF2-40B4-BE49-F238E27FC236}">
                <a16:creationId xmlns:a16="http://schemas.microsoft.com/office/drawing/2014/main" id="{C084F3CA-80FE-AA6C-3830-A4957A3EAB7A}"/>
              </a:ext>
            </a:extLst>
          </p:cNvPr>
          <p:cNvPicPr>
            <a:picLocks noChangeAspect="1"/>
          </p:cNvPicPr>
          <p:nvPr/>
        </p:nvPicPr>
        <p:blipFill>
          <a:blip r:embed="rId2"/>
          <a:stretch>
            <a:fillRect/>
          </a:stretch>
        </p:blipFill>
        <p:spPr>
          <a:xfrm>
            <a:off x="5962479" y="1351121"/>
            <a:ext cx="6229521" cy="4155757"/>
          </a:xfrm>
          <a:prstGeom prst="rect">
            <a:avLst/>
          </a:prstGeom>
        </p:spPr>
      </p:pic>
      <p:sp>
        <p:nvSpPr>
          <p:cNvPr id="7" name="TextBox 6">
            <a:extLst>
              <a:ext uri="{FF2B5EF4-FFF2-40B4-BE49-F238E27FC236}">
                <a16:creationId xmlns:a16="http://schemas.microsoft.com/office/drawing/2014/main" id="{04398137-9C50-2CFD-ED81-D89DB71D4E49}"/>
              </a:ext>
            </a:extLst>
          </p:cNvPr>
          <p:cNvSpPr txBox="1"/>
          <p:nvPr/>
        </p:nvSpPr>
        <p:spPr>
          <a:xfrm>
            <a:off x="7114032" y="5563364"/>
            <a:ext cx="4965192" cy="738664"/>
          </a:xfrm>
          <a:prstGeom prst="rect">
            <a:avLst/>
          </a:prstGeom>
          <a:noFill/>
        </p:spPr>
        <p:txBody>
          <a:bodyPr wrap="square" rtlCol="0">
            <a:spAutoFit/>
          </a:bodyPr>
          <a:lstStyle/>
          <a:p>
            <a:r>
              <a:rPr lang="en-GB" sz="1400" dirty="0"/>
              <a:t>Galactic chemical evolution model compared to Milky Way observational data, comparing different SN Ia models (Kobayashi et al 2020)</a:t>
            </a:r>
          </a:p>
        </p:txBody>
      </p:sp>
    </p:spTree>
    <p:extLst>
      <p:ext uri="{BB962C8B-B14F-4D97-AF65-F5344CB8AC3E}">
        <p14:creationId xmlns:p14="http://schemas.microsoft.com/office/powerpoint/2010/main" val="2901379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3EC95-2159-7832-DB8F-23C2863F19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DC3FA-BF0F-5F2E-DFA2-2802C3B2974E}"/>
              </a:ext>
            </a:extLst>
          </p:cNvPr>
          <p:cNvSpPr>
            <a:spLocks noGrp="1"/>
          </p:cNvSpPr>
          <p:nvPr>
            <p:ph type="title"/>
          </p:nvPr>
        </p:nvSpPr>
        <p:spPr>
          <a:xfrm>
            <a:off x="6096000" y="375285"/>
            <a:ext cx="4896678" cy="3624984"/>
          </a:xfrm>
        </p:spPr>
        <p:txBody>
          <a:bodyPr/>
          <a:lstStyle/>
          <a:p>
            <a:r>
              <a:rPr lang="en-US" dirty="0"/>
              <a:t>Pre-solar grains</a:t>
            </a:r>
          </a:p>
        </p:txBody>
      </p:sp>
      <p:sp>
        <p:nvSpPr>
          <p:cNvPr id="3" name="Content Placeholder 2">
            <a:extLst>
              <a:ext uri="{FF2B5EF4-FFF2-40B4-BE49-F238E27FC236}">
                <a16:creationId xmlns:a16="http://schemas.microsoft.com/office/drawing/2014/main" id="{0B8CA4E6-EAD7-5107-ECAA-AF2C74F5A0D1}"/>
              </a:ext>
            </a:extLst>
          </p:cNvPr>
          <p:cNvSpPr>
            <a:spLocks noGrp="1"/>
          </p:cNvSpPr>
          <p:nvPr>
            <p:ph sz="quarter" idx="10"/>
          </p:nvPr>
        </p:nvSpPr>
        <p:spPr>
          <a:xfrm>
            <a:off x="6096000" y="4172990"/>
            <a:ext cx="4896677" cy="2309726"/>
          </a:xfrm>
        </p:spPr>
        <p:txBody>
          <a:bodyPr/>
          <a:lstStyle/>
          <a:p>
            <a:endParaRPr lang="en-US" noProof="1"/>
          </a:p>
        </p:txBody>
      </p:sp>
      <p:pic>
        <p:nvPicPr>
          <p:cNvPr id="7" name="Picture Placeholder 6">
            <a:extLst>
              <a:ext uri="{FF2B5EF4-FFF2-40B4-BE49-F238E27FC236}">
                <a16:creationId xmlns:a16="http://schemas.microsoft.com/office/drawing/2014/main" id="{78D48C11-4642-21A9-E268-8D5DC378FC20}"/>
              </a:ext>
            </a:extLst>
          </p:cNvPr>
          <p:cNvPicPr>
            <a:picLocks noGrp="1" noChangeAspect="1"/>
          </p:cNvPicPr>
          <p:nvPr>
            <p:ph type="pic" sz="quarter" idx="11"/>
          </p:nvPr>
        </p:nvPicPr>
        <p:blipFill>
          <a:blip r:embed="rId3"/>
          <a:srcRect l="20370" r="20370"/>
          <a:stretch>
            <a:fillRect/>
          </a:stretch>
        </p:blipFill>
        <p:spPr>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405384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586 w 6096586"/>
              <a:gd name="connsiteY0" fmla="*/ 0 h 6858000"/>
              <a:gd name="connsiteX1" fmla="*/ 4054426 w 6096586"/>
              <a:gd name="connsiteY1" fmla="*/ 0 h 6858000"/>
              <a:gd name="connsiteX2" fmla="*/ 6096586 w 6096586"/>
              <a:gd name="connsiteY2" fmla="*/ 6858000 h 6858000"/>
              <a:gd name="connsiteX3" fmla="*/ 586 w 6096586"/>
              <a:gd name="connsiteY3" fmla="*/ 6858000 h 6858000"/>
              <a:gd name="connsiteX4" fmla="*/ 586 w 6096586"/>
              <a:gd name="connsiteY4" fmla="*/ 3669792 h 6858000"/>
              <a:gd name="connsiteX5" fmla="*/ 586 w 6096586"/>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4053840" y="0"/>
                </a:lnTo>
                <a:lnTo>
                  <a:pt x="6096000" y="6858000"/>
                </a:lnTo>
                <a:lnTo>
                  <a:pt x="950976" y="6858000"/>
                </a:lnTo>
                <a:lnTo>
                  <a:pt x="0" y="3669792"/>
                </a:lnTo>
                <a:lnTo>
                  <a:pt x="0" y="0"/>
                </a:lnTo>
                <a:close/>
              </a:path>
            </a:pathLst>
          </a:custGeom>
        </p:spPr>
      </p:pic>
    </p:spTree>
    <p:extLst>
      <p:ext uri="{BB962C8B-B14F-4D97-AF65-F5344CB8AC3E}">
        <p14:creationId xmlns:p14="http://schemas.microsoft.com/office/powerpoint/2010/main" val="579172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58430-7918-2CFB-972A-CF53D8513146}"/>
              </a:ext>
            </a:extLst>
          </p:cNvPr>
          <p:cNvSpPr>
            <a:spLocks noGrp="1"/>
          </p:cNvSpPr>
          <p:nvPr>
            <p:ph type="title"/>
          </p:nvPr>
        </p:nvSpPr>
        <p:spPr>
          <a:xfrm>
            <a:off x="914398" y="365125"/>
            <a:ext cx="10439401" cy="1617017"/>
          </a:xfrm>
        </p:spPr>
        <p:txBody>
          <a:bodyPr anchor="ctr">
            <a:normAutofit/>
          </a:bodyPr>
          <a:lstStyle/>
          <a:p>
            <a:r>
              <a:rPr lang="en-GB" dirty="0"/>
              <a:t>What are pre-solar grains?</a:t>
            </a:r>
          </a:p>
        </p:txBody>
      </p:sp>
      <p:sp>
        <p:nvSpPr>
          <p:cNvPr id="13" name="Content Placeholder 2">
            <a:extLst>
              <a:ext uri="{FF2B5EF4-FFF2-40B4-BE49-F238E27FC236}">
                <a16:creationId xmlns:a16="http://schemas.microsoft.com/office/drawing/2014/main" id="{09E6304E-D044-B92E-946D-CD8F32F67FA7}"/>
              </a:ext>
            </a:extLst>
          </p:cNvPr>
          <p:cNvSpPr>
            <a:spLocks noGrp="1"/>
          </p:cNvSpPr>
          <p:nvPr>
            <p:ph sz="quarter" idx="10"/>
          </p:nvPr>
        </p:nvSpPr>
        <p:spPr>
          <a:xfrm>
            <a:off x="914399" y="2022250"/>
            <a:ext cx="4174264" cy="3747180"/>
          </a:xfrm>
        </p:spPr>
        <p:txBody>
          <a:bodyPr>
            <a:normAutofit fontScale="92500" lnSpcReduction="20000"/>
          </a:bodyPr>
          <a:lstStyle/>
          <a:p>
            <a:r>
              <a:rPr lang="en-US" b="0" dirty="0"/>
              <a:t>Observations of isotopic anomalies (i.e. deviations from average solar system ratios) showed that not all pre-solar material had been vaporized and homogenized</a:t>
            </a:r>
          </a:p>
          <a:p>
            <a:r>
              <a:rPr lang="en-US" b="0" dirty="0"/>
              <a:t>Range of isotopic compositions found in meteoritic grains left little doubt that these grains condensed in stellar outflows and supernova ejecta </a:t>
            </a:r>
          </a:p>
          <a:p>
            <a:r>
              <a:rPr lang="en-US" b="0" dirty="0" err="1"/>
              <a:t>SiC</a:t>
            </a:r>
            <a:r>
              <a:rPr lang="en-US" b="0" dirty="0"/>
              <a:t> and graphite grains contain small grains of </a:t>
            </a:r>
            <a:r>
              <a:rPr lang="en-US" b="0" dirty="0" err="1"/>
              <a:t>TiC</a:t>
            </a:r>
            <a:r>
              <a:rPr lang="en-US" b="0" dirty="0"/>
              <a:t>, </a:t>
            </a:r>
            <a:r>
              <a:rPr lang="en-US" b="0" dirty="0" err="1"/>
              <a:t>ZrC</a:t>
            </a:r>
            <a:r>
              <a:rPr lang="en-US" b="0" dirty="0"/>
              <a:t> and </a:t>
            </a:r>
            <a:r>
              <a:rPr lang="en-US" b="0" dirty="0" err="1"/>
              <a:t>MoC</a:t>
            </a:r>
            <a:r>
              <a:rPr lang="en-US" b="0" dirty="0"/>
              <a:t> (identified in transmission electron microscopes)</a:t>
            </a:r>
          </a:p>
          <a:p>
            <a:pPr marL="0" indent="0">
              <a:buNone/>
            </a:pPr>
            <a:endParaRPr lang="en-US" b="0" dirty="0"/>
          </a:p>
        </p:txBody>
      </p:sp>
      <p:pic>
        <p:nvPicPr>
          <p:cNvPr id="8" name="Content Placeholder 7">
            <a:extLst>
              <a:ext uri="{FF2B5EF4-FFF2-40B4-BE49-F238E27FC236}">
                <a16:creationId xmlns:a16="http://schemas.microsoft.com/office/drawing/2014/main" id="{89F3E33D-51C1-2D9E-3810-48EE51B75151}"/>
              </a:ext>
            </a:extLst>
          </p:cNvPr>
          <p:cNvPicPr>
            <a:picLocks noGrp="1" noChangeAspect="1"/>
          </p:cNvPicPr>
          <p:nvPr>
            <p:ph sz="quarter" idx="11"/>
          </p:nvPr>
        </p:nvPicPr>
        <p:blipFill>
          <a:blip r:embed="rId2"/>
          <a:stretch>
            <a:fillRect/>
          </a:stretch>
        </p:blipFill>
        <p:spPr>
          <a:xfrm>
            <a:off x="5088663" y="2018120"/>
            <a:ext cx="5778783" cy="3747180"/>
          </a:xfrm>
          <a:prstGeom prst="rect">
            <a:avLst/>
          </a:prstGeom>
          <a:noFill/>
        </p:spPr>
      </p:pic>
      <p:sp>
        <p:nvSpPr>
          <p:cNvPr id="5" name="Slide Number Placeholder 4">
            <a:extLst>
              <a:ext uri="{FF2B5EF4-FFF2-40B4-BE49-F238E27FC236}">
                <a16:creationId xmlns:a16="http://schemas.microsoft.com/office/drawing/2014/main" id="{514F575E-0AA4-EC95-84C8-2975FA695FC9}"/>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32</a:t>
            </a:fld>
            <a:endParaRPr lang="en-US"/>
          </a:p>
        </p:txBody>
      </p:sp>
      <p:sp>
        <p:nvSpPr>
          <p:cNvPr id="9" name="TextBox 8">
            <a:extLst>
              <a:ext uri="{FF2B5EF4-FFF2-40B4-BE49-F238E27FC236}">
                <a16:creationId xmlns:a16="http://schemas.microsoft.com/office/drawing/2014/main" id="{A585F77A-32B0-3734-AEC5-944634634383}"/>
              </a:ext>
            </a:extLst>
          </p:cNvPr>
          <p:cNvSpPr txBox="1"/>
          <p:nvPr/>
        </p:nvSpPr>
        <p:spPr>
          <a:xfrm>
            <a:off x="6096000" y="6080760"/>
            <a:ext cx="4771446" cy="369332"/>
          </a:xfrm>
          <a:prstGeom prst="rect">
            <a:avLst/>
          </a:prstGeom>
          <a:noFill/>
        </p:spPr>
        <p:txBody>
          <a:bodyPr wrap="square" rtlCol="0">
            <a:spAutoFit/>
          </a:bodyPr>
          <a:lstStyle/>
          <a:p>
            <a:r>
              <a:rPr lang="en-GB" dirty="0"/>
              <a:t>Zinner 1998</a:t>
            </a:r>
          </a:p>
        </p:txBody>
      </p:sp>
    </p:spTree>
    <p:extLst>
      <p:ext uri="{BB962C8B-B14F-4D97-AF65-F5344CB8AC3E}">
        <p14:creationId xmlns:p14="http://schemas.microsoft.com/office/powerpoint/2010/main" val="2087968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B4AFA-20C1-F1DC-BB87-CFA04015C750}"/>
              </a:ext>
            </a:extLst>
          </p:cNvPr>
          <p:cNvSpPr>
            <a:spLocks noGrp="1"/>
          </p:cNvSpPr>
          <p:nvPr>
            <p:ph type="title"/>
          </p:nvPr>
        </p:nvSpPr>
        <p:spPr>
          <a:xfrm>
            <a:off x="0" y="405233"/>
            <a:ext cx="10439401" cy="1617017"/>
          </a:xfrm>
        </p:spPr>
        <p:txBody>
          <a:bodyPr anchor="ctr">
            <a:normAutofit/>
          </a:bodyPr>
          <a:lstStyle/>
          <a:p>
            <a:r>
              <a:rPr lang="en-GB" dirty="0"/>
              <a:t>How are grains obtained?</a:t>
            </a:r>
          </a:p>
        </p:txBody>
      </p:sp>
      <p:sp>
        <p:nvSpPr>
          <p:cNvPr id="4" name="Content Placeholder 3">
            <a:extLst>
              <a:ext uri="{FF2B5EF4-FFF2-40B4-BE49-F238E27FC236}">
                <a16:creationId xmlns:a16="http://schemas.microsoft.com/office/drawing/2014/main" id="{ECED6571-A54F-80CA-C9C2-6A363B639E14}"/>
              </a:ext>
            </a:extLst>
          </p:cNvPr>
          <p:cNvSpPr>
            <a:spLocks noGrp="1"/>
          </p:cNvSpPr>
          <p:nvPr>
            <p:ph sz="quarter" idx="10"/>
          </p:nvPr>
        </p:nvSpPr>
        <p:spPr>
          <a:xfrm>
            <a:off x="73152" y="2770632"/>
            <a:ext cx="4242816" cy="2944367"/>
          </a:xfrm>
        </p:spPr>
        <p:txBody>
          <a:bodyPr>
            <a:normAutofit/>
          </a:bodyPr>
          <a:lstStyle/>
          <a:p>
            <a:r>
              <a:rPr lang="en-GB" sz="2400" b="0" dirty="0"/>
              <a:t>Antarctic and Dessert missions</a:t>
            </a:r>
          </a:p>
          <a:p>
            <a:r>
              <a:rPr lang="en-GB" sz="2400" b="0" dirty="0"/>
              <a:t>Meteorite samples</a:t>
            </a:r>
          </a:p>
          <a:p>
            <a:r>
              <a:rPr lang="en-GB" sz="2400" b="0" dirty="0"/>
              <a:t>Space missions collected from asteroids or comets</a:t>
            </a:r>
          </a:p>
        </p:txBody>
      </p:sp>
      <p:sp>
        <p:nvSpPr>
          <p:cNvPr id="5" name="Slide Number Placeholder 4">
            <a:extLst>
              <a:ext uri="{FF2B5EF4-FFF2-40B4-BE49-F238E27FC236}">
                <a16:creationId xmlns:a16="http://schemas.microsoft.com/office/drawing/2014/main" id="{6678A04D-21F8-B730-B4F8-0E8B52361501}"/>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33</a:t>
            </a:fld>
            <a:endParaRPr lang="en-US"/>
          </a:p>
        </p:txBody>
      </p:sp>
      <p:pic>
        <p:nvPicPr>
          <p:cNvPr id="7" name="Picture 6" descr="Hayabusa2 Asteroid Samples Offer Clues to the Origins of Life » Japan 2 ...">
            <a:extLst>
              <a:ext uri="{FF2B5EF4-FFF2-40B4-BE49-F238E27FC236}">
                <a16:creationId xmlns:a16="http://schemas.microsoft.com/office/drawing/2014/main" id="{1DF27161-0B3F-FBE4-0C0E-4362B49F756E}"/>
              </a:ext>
            </a:extLst>
          </p:cNvPr>
          <p:cNvPicPr>
            <a:picLocks noChangeAspect="1"/>
          </p:cNvPicPr>
          <p:nvPr/>
        </p:nvPicPr>
        <p:blipFill>
          <a:blip r:embed="rId2"/>
          <a:stretch>
            <a:fillRect/>
          </a:stretch>
        </p:blipFill>
        <p:spPr>
          <a:xfrm>
            <a:off x="4153448" y="2022250"/>
            <a:ext cx="8038552" cy="4765040"/>
          </a:xfrm>
          <a:prstGeom prst="rect">
            <a:avLst/>
          </a:prstGeom>
        </p:spPr>
      </p:pic>
    </p:spTree>
    <p:extLst>
      <p:ext uri="{BB962C8B-B14F-4D97-AF65-F5344CB8AC3E}">
        <p14:creationId xmlns:p14="http://schemas.microsoft.com/office/powerpoint/2010/main" val="2602905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2694741-6149-22F2-FE2A-752E5DC02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0EC44-0F3D-4E55-30CF-82702D8FBB5D}"/>
              </a:ext>
            </a:extLst>
          </p:cNvPr>
          <p:cNvSpPr>
            <a:spLocks noGrp="1"/>
          </p:cNvSpPr>
          <p:nvPr>
            <p:ph type="title"/>
          </p:nvPr>
        </p:nvSpPr>
        <p:spPr/>
        <p:txBody>
          <a:bodyPr/>
          <a:lstStyle/>
          <a:p>
            <a:r>
              <a:rPr lang="en-GB" dirty="0"/>
              <a:t>How are they measured?</a:t>
            </a:r>
          </a:p>
        </p:txBody>
      </p:sp>
      <p:sp>
        <p:nvSpPr>
          <p:cNvPr id="3" name="Content Placeholder 2">
            <a:extLst>
              <a:ext uri="{FF2B5EF4-FFF2-40B4-BE49-F238E27FC236}">
                <a16:creationId xmlns:a16="http://schemas.microsoft.com/office/drawing/2014/main" id="{EAF0ED5F-5544-AD32-B59F-68B96233B194}"/>
              </a:ext>
            </a:extLst>
          </p:cNvPr>
          <p:cNvSpPr>
            <a:spLocks noGrp="1"/>
          </p:cNvSpPr>
          <p:nvPr>
            <p:ph sz="quarter" idx="10"/>
          </p:nvPr>
        </p:nvSpPr>
        <p:spPr>
          <a:xfrm>
            <a:off x="914399" y="2022250"/>
            <a:ext cx="4745737" cy="3747180"/>
          </a:xfrm>
        </p:spPr>
        <p:txBody>
          <a:bodyPr/>
          <a:lstStyle/>
          <a:p>
            <a:r>
              <a:rPr lang="en-GB" b="0" dirty="0"/>
              <a:t>Grains used to be isolated by acid dissolution (dissolving the meteorites in a sequence of acids and analysing residue. Leaves </a:t>
            </a:r>
            <a:r>
              <a:rPr lang="en-GB" b="0" dirty="0" err="1"/>
              <a:t>rhobust</a:t>
            </a:r>
            <a:r>
              <a:rPr lang="en-GB" b="0" dirty="0"/>
              <a:t> phases like </a:t>
            </a:r>
            <a:r>
              <a:rPr lang="en-GB" b="0" dirty="0" err="1"/>
              <a:t>SiC</a:t>
            </a:r>
            <a:r>
              <a:rPr lang="en-GB" b="0" dirty="0"/>
              <a:t> and </a:t>
            </a:r>
            <a:r>
              <a:rPr lang="en-GB" b="0" dirty="0" err="1"/>
              <a:t>graphites</a:t>
            </a:r>
            <a:r>
              <a:rPr lang="en-GB" b="0" dirty="0"/>
              <a:t>)</a:t>
            </a:r>
          </a:p>
          <a:p>
            <a:r>
              <a:rPr lang="en-GB" b="0" dirty="0"/>
              <a:t>These days use in-situ analysis</a:t>
            </a:r>
          </a:p>
          <a:p>
            <a:r>
              <a:rPr lang="en-GB" b="0" dirty="0"/>
              <a:t>Mass spectrometry – needs to be able to distinguish individual grains which are micro-scales</a:t>
            </a:r>
          </a:p>
          <a:p>
            <a:endParaRPr lang="en-GB" b="0" dirty="0"/>
          </a:p>
          <a:p>
            <a:endParaRPr lang="en-GB" b="0" dirty="0"/>
          </a:p>
        </p:txBody>
      </p:sp>
      <p:sp>
        <p:nvSpPr>
          <p:cNvPr id="5" name="Slide Number Placeholder 4">
            <a:extLst>
              <a:ext uri="{FF2B5EF4-FFF2-40B4-BE49-F238E27FC236}">
                <a16:creationId xmlns:a16="http://schemas.microsoft.com/office/drawing/2014/main" id="{589EB2C7-8DA5-58C5-A555-0D5C76161A6C}"/>
              </a:ext>
            </a:extLst>
          </p:cNvPr>
          <p:cNvSpPr>
            <a:spLocks noGrp="1"/>
          </p:cNvSpPr>
          <p:nvPr>
            <p:ph type="sldNum" sz="quarter" idx="4"/>
          </p:nvPr>
        </p:nvSpPr>
        <p:spPr/>
        <p:txBody>
          <a:bodyPr/>
          <a:lstStyle/>
          <a:p>
            <a:fld id="{B5CEABB6-07DC-46E8-9B57-56EC44A396E5}" type="slidenum">
              <a:rPr lang="en-US" smtClean="0"/>
              <a:pPr/>
              <a:t>34</a:t>
            </a:fld>
            <a:endParaRPr lang="en-US" dirty="0"/>
          </a:p>
        </p:txBody>
      </p:sp>
      <p:pic>
        <p:nvPicPr>
          <p:cNvPr id="9" name="Picture 8">
            <a:extLst>
              <a:ext uri="{FF2B5EF4-FFF2-40B4-BE49-F238E27FC236}">
                <a16:creationId xmlns:a16="http://schemas.microsoft.com/office/drawing/2014/main" id="{52FDC6C2-4EAC-F659-49E8-89FF00D18216}"/>
              </a:ext>
            </a:extLst>
          </p:cNvPr>
          <p:cNvPicPr>
            <a:picLocks noChangeAspect="1"/>
          </p:cNvPicPr>
          <p:nvPr/>
        </p:nvPicPr>
        <p:blipFill>
          <a:blip r:embed="rId2"/>
          <a:stretch>
            <a:fillRect/>
          </a:stretch>
        </p:blipFill>
        <p:spPr>
          <a:xfrm>
            <a:off x="5769864" y="1446664"/>
            <a:ext cx="6341743" cy="5411336"/>
          </a:xfrm>
          <a:prstGeom prst="rect">
            <a:avLst/>
          </a:prstGeom>
        </p:spPr>
      </p:pic>
    </p:spTree>
    <p:extLst>
      <p:ext uri="{BB962C8B-B14F-4D97-AF65-F5344CB8AC3E}">
        <p14:creationId xmlns:p14="http://schemas.microsoft.com/office/powerpoint/2010/main" val="35754793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D0BB1-626A-5C58-D6AF-CB4AF0B360A8}"/>
              </a:ext>
            </a:extLst>
          </p:cNvPr>
          <p:cNvSpPr>
            <a:spLocks noGrp="1"/>
          </p:cNvSpPr>
          <p:nvPr>
            <p:ph type="title"/>
          </p:nvPr>
        </p:nvSpPr>
        <p:spPr>
          <a:xfrm>
            <a:off x="667510" y="-75721"/>
            <a:ext cx="10439401" cy="1617017"/>
          </a:xfrm>
        </p:spPr>
        <p:txBody>
          <a:bodyPr/>
          <a:lstStyle/>
          <a:p>
            <a:r>
              <a:rPr lang="en-GB" dirty="0"/>
              <a:t>How are they measured?</a:t>
            </a:r>
          </a:p>
        </p:txBody>
      </p:sp>
      <p:sp>
        <p:nvSpPr>
          <p:cNvPr id="3" name="Content Placeholder 2">
            <a:extLst>
              <a:ext uri="{FF2B5EF4-FFF2-40B4-BE49-F238E27FC236}">
                <a16:creationId xmlns:a16="http://schemas.microsoft.com/office/drawing/2014/main" id="{F59D23A9-6CF9-0C3D-8484-DEADD4B1277D}"/>
              </a:ext>
            </a:extLst>
          </p:cNvPr>
          <p:cNvSpPr>
            <a:spLocks noGrp="1"/>
          </p:cNvSpPr>
          <p:nvPr>
            <p:ph sz="quarter" idx="10"/>
          </p:nvPr>
        </p:nvSpPr>
        <p:spPr>
          <a:xfrm>
            <a:off x="667510" y="1848514"/>
            <a:ext cx="4248916" cy="4076798"/>
          </a:xfrm>
        </p:spPr>
        <p:txBody>
          <a:bodyPr>
            <a:normAutofit/>
          </a:bodyPr>
          <a:lstStyle/>
          <a:p>
            <a:r>
              <a:rPr lang="en-GB" b="0" dirty="0"/>
              <a:t>Measured with mass spectrometry – needs to be able to distinguish individual grains which are micro-scales</a:t>
            </a:r>
          </a:p>
          <a:p>
            <a:r>
              <a:rPr lang="en-GB" b="0" dirty="0"/>
              <a:t>Overabundance of select isotopes compared to solar/terrestrial values</a:t>
            </a:r>
          </a:p>
          <a:p>
            <a:r>
              <a:rPr lang="en-GB" b="0" dirty="0"/>
              <a:t>Stardust grains have much wider range of values than terrestrial</a:t>
            </a:r>
          </a:p>
          <a:p>
            <a:r>
              <a:rPr lang="en-GB" b="0" dirty="0"/>
              <a:t>Each grain from a singular event </a:t>
            </a:r>
          </a:p>
        </p:txBody>
      </p:sp>
      <p:sp>
        <p:nvSpPr>
          <p:cNvPr id="5" name="Slide Number Placeholder 4">
            <a:extLst>
              <a:ext uri="{FF2B5EF4-FFF2-40B4-BE49-F238E27FC236}">
                <a16:creationId xmlns:a16="http://schemas.microsoft.com/office/drawing/2014/main" id="{E7AA24FE-37C1-48B8-A6C8-D9880C472484}"/>
              </a:ext>
            </a:extLst>
          </p:cNvPr>
          <p:cNvSpPr>
            <a:spLocks noGrp="1"/>
          </p:cNvSpPr>
          <p:nvPr>
            <p:ph type="sldNum" sz="quarter" idx="4"/>
          </p:nvPr>
        </p:nvSpPr>
        <p:spPr/>
        <p:txBody>
          <a:bodyPr/>
          <a:lstStyle/>
          <a:p>
            <a:fld id="{B5CEABB6-07DC-46E8-9B57-56EC44A396E5}" type="slidenum">
              <a:rPr lang="en-US" smtClean="0"/>
              <a:pPr/>
              <a:t>35</a:t>
            </a:fld>
            <a:endParaRPr lang="en-US" dirty="0"/>
          </a:p>
        </p:txBody>
      </p:sp>
      <p:pic>
        <p:nvPicPr>
          <p:cNvPr id="11" name="Picture 10">
            <a:extLst>
              <a:ext uri="{FF2B5EF4-FFF2-40B4-BE49-F238E27FC236}">
                <a16:creationId xmlns:a16="http://schemas.microsoft.com/office/drawing/2014/main" id="{A703E3D2-458D-3728-21A8-AA6F1339F550}"/>
              </a:ext>
            </a:extLst>
          </p:cNvPr>
          <p:cNvPicPr>
            <a:picLocks noChangeAspect="1"/>
          </p:cNvPicPr>
          <p:nvPr/>
        </p:nvPicPr>
        <p:blipFill>
          <a:blip r:embed="rId2"/>
          <a:stretch>
            <a:fillRect/>
          </a:stretch>
        </p:blipFill>
        <p:spPr>
          <a:xfrm>
            <a:off x="5129022" y="899907"/>
            <a:ext cx="6953250" cy="5800725"/>
          </a:xfrm>
          <a:prstGeom prst="rect">
            <a:avLst/>
          </a:prstGeom>
        </p:spPr>
      </p:pic>
      <p:pic>
        <p:nvPicPr>
          <p:cNvPr id="13" name="Content Placeholder 6">
            <a:extLst>
              <a:ext uri="{FF2B5EF4-FFF2-40B4-BE49-F238E27FC236}">
                <a16:creationId xmlns:a16="http://schemas.microsoft.com/office/drawing/2014/main" id="{05E994D7-9C8D-82F5-DFF9-675A4F8BF8A8}"/>
              </a:ext>
            </a:extLst>
          </p:cNvPr>
          <p:cNvPicPr>
            <a:picLocks noGrp="1" noChangeAspect="1"/>
          </p:cNvPicPr>
          <p:nvPr>
            <p:ph sz="quarter" idx="11"/>
          </p:nvPr>
        </p:nvPicPr>
        <p:blipFill>
          <a:blip r:embed="rId3"/>
          <a:stretch>
            <a:fillRect/>
          </a:stretch>
        </p:blipFill>
        <p:spPr>
          <a:xfrm>
            <a:off x="5867742" y="427719"/>
            <a:ext cx="6143662" cy="5966642"/>
          </a:xfrm>
          <a:prstGeom prst="rect">
            <a:avLst/>
          </a:prstGeom>
        </p:spPr>
      </p:pic>
      <p:sp>
        <p:nvSpPr>
          <p:cNvPr id="14" name="TextBox 13">
            <a:extLst>
              <a:ext uri="{FF2B5EF4-FFF2-40B4-BE49-F238E27FC236}">
                <a16:creationId xmlns:a16="http://schemas.microsoft.com/office/drawing/2014/main" id="{18BE11E8-FAF0-273A-FDEB-5B0F784E72D2}"/>
              </a:ext>
            </a:extLst>
          </p:cNvPr>
          <p:cNvSpPr txBox="1"/>
          <p:nvPr/>
        </p:nvSpPr>
        <p:spPr>
          <a:xfrm>
            <a:off x="6379464" y="6394771"/>
            <a:ext cx="5915404" cy="369332"/>
          </a:xfrm>
          <a:prstGeom prst="rect">
            <a:avLst/>
          </a:prstGeom>
          <a:noFill/>
        </p:spPr>
        <p:txBody>
          <a:bodyPr wrap="square" rtlCol="0">
            <a:spAutoFit/>
          </a:bodyPr>
          <a:lstStyle/>
          <a:p>
            <a:r>
              <a:rPr lang="en-GB" dirty="0"/>
              <a:t>Image from Liu 2024 review paper on </a:t>
            </a:r>
            <a:r>
              <a:rPr lang="en-GB" dirty="0" err="1"/>
              <a:t>Presolar</a:t>
            </a:r>
            <a:r>
              <a:rPr lang="en-GB" dirty="0"/>
              <a:t> Grains</a:t>
            </a:r>
          </a:p>
        </p:txBody>
      </p:sp>
    </p:spTree>
    <p:extLst>
      <p:ext uri="{BB962C8B-B14F-4D97-AF65-F5344CB8AC3E}">
        <p14:creationId xmlns:p14="http://schemas.microsoft.com/office/powerpoint/2010/main" val="73752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8FB54-E8EC-F276-8FB3-C5795AFD6C45}"/>
              </a:ext>
            </a:extLst>
          </p:cNvPr>
          <p:cNvSpPr>
            <a:spLocks noGrp="1"/>
          </p:cNvSpPr>
          <p:nvPr>
            <p:ph type="title"/>
          </p:nvPr>
        </p:nvSpPr>
        <p:spPr>
          <a:xfrm>
            <a:off x="768094" y="-302387"/>
            <a:ext cx="10439401" cy="1617017"/>
          </a:xfrm>
        </p:spPr>
        <p:txBody>
          <a:bodyPr/>
          <a:lstStyle/>
          <a:p>
            <a:r>
              <a:rPr lang="en-GB" dirty="0"/>
              <a:t>Where do they come from?</a:t>
            </a:r>
          </a:p>
        </p:txBody>
      </p:sp>
      <p:sp>
        <p:nvSpPr>
          <p:cNvPr id="3" name="Content Placeholder 2">
            <a:extLst>
              <a:ext uri="{FF2B5EF4-FFF2-40B4-BE49-F238E27FC236}">
                <a16:creationId xmlns:a16="http://schemas.microsoft.com/office/drawing/2014/main" id="{3771FEDC-51A7-8034-E0EF-0BDD4F1934C0}"/>
              </a:ext>
            </a:extLst>
          </p:cNvPr>
          <p:cNvSpPr>
            <a:spLocks noGrp="1"/>
          </p:cNvSpPr>
          <p:nvPr>
            <p:ph sz="quarter" idx="10"/>
          </p:nvPr>
        </p:nvSpPr>
        <p:spPr>
          <a:xfrm>
            <a:off x="320041" y="1426464"/>
            <a:ext cx="3904488" cy="4342966"/>
          </a:xfrm>
        </p:spPr>
        <p:txBody>
          <a:bodyPr/>
          <a:lstStyle/>
          <a:p>
            <a:r>
              <a:rPr lang="en-GB" b="0" dirty="0"/>
              <a:t>Individual grains from astrophysical formation sites (Davis 2011)</a:t>
            </a:r>
          </a:p>
          <a:p>
            <a:r>
              <a:rPr lang="en-GB" b="0" dirty="0"/>
              <a:t>Many sites are determined by modelling – inferred from effects of the decay of radio nuclides</a:t>
            </a:r>
          </a:p>
          <a:p>
            <a:r>
              <a:rPr lang="en-GB" b="0" dirty="0"/>
              <a:t>Many from core-collapse supernovae and AGB</a:t>
            </a:r>
          </a:p>
          <a:p>
            <a:r>
              <a:rPr lang="en-GB" b="0" dirty="0"/>
              <a:t>None unambiguously from type 1a supernova, although they produce 2/3 of all iron</a:t>
            </a:r>
          </a:p>
          <a:p>
            <a:endParaRPr lang="en-GB" dirty="0"/>
          </a:p>
        </p:txBody>
      </p:sp>
      <p:sp>
        <p:nvSpPr>
          <p:cNvPr id="5" name="Slide Number Placeholder 4">
            <a:extLst>
              <a:ext uri="{FF2B5EF4-FFF2-40B4-BE49-F238E27FC236}">
                <a16:creationId xmlns:a16="http://schemas.microsoft.com/office/drawing/2014/main" id="{5D07928B-1F7F-2A8E-7625-E0B5D24E566C}"/>
              </a:ext>
            </a:extLst>
          </p:cNvPr>
          <p:cNvSpPr>
            <a:spLocks noGrp="1"/>
          </p:cNvSpPr>
          <p:nvPr>
            <p:ph type="sldNum" sz="quarter" idx="4"/>
          </p:nvPr>
        </p:nvSpPr>
        <p:spPr/>
        <p:txBody>
          <a:bodyPr/>
          <a:lstStyle/>
          <a:p>
            <a:fld id="{B5CEABB6-07DC-46E8-9B57-56EC44A396E5}" type="slidenum">
              <a:rPr lang="en-US" smtClean="0"/>
              <a:pPr/>
              <a:t>36</a:t>
            </a:fld>
            <a:endParaRPr lang="en-US" dirty="0"/>
          </a:p>
        </p:txBody>
      </p:sp>
      <p:pic>
        <p:nvPicPr>
          <p:cNvPr id="7" name="Picture 6">
            <a:extLst>
              <a:ext uri="{FF2B5EF4-FFF2-40B4-BE49-F238E27FC236}">
                <a16:creationId xmlns:a16="http://schemas.microsoft.com/office/drawing/2014/main" id="{5EAAC7A6-F18B-55B1-976F-53A62D64D918}"/>
              </a:ext>
            </a:extLst>
          </p:cNvPr>
          <p:cNvPicPr>
            <a:picLocks noChangeAspect="1"/>
          </p:cNvPicPr>
          <p:nvPr/>
        </p:nvPicPr>
        <p:blipFill>
          <a:blip r:embed="rId2"/>
          <a:stretch>
            <a:fillRect/>
          </a:stretch>
        </p:blipFill>
        <p:spPr>
          <a:xfrm>
            <a:off x="4489704" y="813966"/>
            <a:ext cx="7702296" cy="5728502"/>
          </a:xfrm>
          <a:prstGeom prst="rect">
            <a:avLst/>
          </a:prstGeom>
        </p:spPr>
      </p:pic>
    </p:spTree>
    <p:extLst>
      <p:ext uri="{BB962C8B-B14F-4D97-AF65-F5344CB8AC3E}">
        <p14:creationId xmlns:p14="http://schemas.microsoft.com/office/powerpoint/2010/main" val="343496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5C798-98D2-4AAA-2CFB-2E4618B2B7AD}"/>
              </a:ext>
            </a:extLst>
          </p:cNvPr>
          <p:cNvSpPr>
            <a:spLocks noGrp="1"/>
          </p:cNvSpPr>
          <p:nvPr>
            <p:ph type="title"/>
          </p:nvPr>
        </p:nvSpPr>
        <p:spPr>
          <a:xfrm>
            <a:off x="850391" y="-262604"/>
            <a:ext cx="10363201" cy="1629601"/>
          </a:xfrm>
        </p:spPr>
        <p:txBody>
          <a:bodyPr/>
          <a:lstStyle/>
          <a:p>
            <a:r>
              <a:rPr lang="en-GB" dirty="0"/>
              <a:t>AGB STARS AND THE S-PROCESS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484C22A-EAFF-9C66-7FA6-3B190475BC70}"/>
                  </a:ext>
                </a:extLst>
              </p:cNvPr>
              <p:cNvSpPr>
                <a:spLocks noGrp="1"/>
              </p:cNvSpPr>
              <p:nvPr>
                <p:ph sz="quarter" idx="10"/>
              </p:nvPr>
            </p:nvSpPr>
            <p:spPr>
              <a:xfrm>
                <a:off x="219455" y="1656490"/>
                <a:ext cx="4992709" cy="3747180"/>
              </a:xfrm>
            </p:spPr>
            <p:txBody>
              <a:bodyPr/>
              <a:lstStyle/>
              <a:p>
                <a:r>
                  <a:rPr lang="en-GB" dirty="0"/>
                  <a:t>90% of </a:t>
                </a:r>
                <a:r>
                  <a:rPr lang="en-GB" dirty="0" err="1"/>
                  <a:t>SiC</a:t>
                </a:r>
                <a:r>
                  <a:rPr lang="en-GB" dirty="0"/>
                  <a:t> grains have isotopic characteristics suggesting AGB formation channels</a:t>
                </a:r>
              </a:p>
              <a:p>
                <a:r>
                  <a:rPr lang="en-GB" dirty="0"/>
                  <a:t>Produces ~1/3 of all graphite grains</a:t>
                </a:r>
              </a:p>
              <a:p>
                <a:r>
                  <a:rPr lang="en-GB" dirty="0"/>
                  <a:t>AGBs produce a lot of carbon and undergoes s-process</a:t>
                </a:r>
              </a:p>
              <a:p>
                <a:r>
                  <a:rPr lang="en-GB" dirty="0"/>
                  <a:t>Grains are often in agreement with models of AGB s-process and inferred presence of </a:t>
                </a:r>
                <a14:m>
                  <m:oMath xmlns:m="http://schemas.openxmlformats.org/officeDocument/2006/math">
                    <m:sPre>
                      <m:sPrePr>
                        <m:ctrlPr>
                          <a:rPr lang="en-GB" i="1" dirty="0" smtClean="0">
                            <a:latin typeface="Cambria Math" panose="02040503050406030204" pitchFamily="18" charset="0"/>
                          </a:rPr>
                        </m:ctrlPr>
                      </m:sPrePr>
                      <m:sub/>
                      <m:sup>
                        <m:r>
                          <a:rPr lang="en-GB" i="1" dirty="0" smtClean="0">
                            <a:latin typeface="Cambria Math" panose="02040503050406030204" pitchFamily="18" charset="0"/>
                          </a:rPr>
                          <m:t>99</m:t>
                        </m:r>
                      </m:sup>
                      <m:e>
                        <m:r>
                          <m:rPr>
                            <m:sty m:val="p"/>
                          </m:rPr>
                          <a:rPr lang="en-GB" b="0" i="1" dirty="0" smtClean="0">
                            <a:latin typeface="Cambria Math" panose="02040503050406030204" pitchFamily="18" charset="0"/>
                          </a:rPr>
                          <m:t>T</m:t>
                        </m:r>
                        <m:r>
                          <a:rPr lang="en-GB" i="1" dirty="0" smtClean="0">
                            <a:latin typeface="Cambria Math" panose="02040503050406030204" pitchFamily="18" charset="0"/>
                          </a:rPr>
                          <m:t>𝑐</m:t>
                        </m:r>
                      </m:e>
                    </m:sPre>
                  </m:oMath>
                </a14:m>
                <a:endParaRPr lang="en-GB" dirty="0"/>
              </a:p>
            </p:txBody>
          </p:sp>
        </mc:Choice>
        <mc:Fallback xmlns="">
          <p:sp>
            <p:nvSpPr>
              <p:cNvPr id="3" name="Content Placeholder 2">
                <a:extLst>
                  <a:ext uri="{FF2B5EF4-FFF2-40B4-BE49-F238E27FC236}">
                    <a16:creationId xmlns:a16="http://schemas.microsoft.com/office/drawing/2014/main" id="{C484C22A-EAFF-9C66-7FA6-3B190475BC70}"/>
                  </a:ext>
                </a:extLst>
              </p:cNvPr>
              <p:cNvSpPr>
                <a:spLocks noGrp="1" noRot="1" noChangeAspect="1" noMove="1" noResize="1" noEditPoints="1" noAdjustHandles="1" noChangeArrowheads="1" noChangeShapeType="1" noTextEdit="1"/>
              </p:cNvSpPr>
              <p:nvPr>
                <p:ph sz="quarter" idx="10"/>
              </p:nvPr>
            </p:nvSpPr>
            <p:spPr>
              <a:xfrm>
                <a:off x="219455" y="1656490"/>
                <a:ext cx="4992709" cy="3747180"/>
              </a:xfrm>
              <a:blipFill>
                <a:blip r:embed="rId2"/>
                <a:stretch>
                  <a:fillRect l="-1099" t="-1792" r="-1465"/>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68D14346-ACBF-3DF8-FDE9-3E29F3FAECBD}"/>
              </a:ext>
            </a:extLst>
          </p:cNvPr>
          <p:cNvSpPr>
            <a:spLocks noGrp="1"/>
          </p:cNvSpPr>
          <p:nvPr>
            <p:ph type="sldNum" sz="quarter" idx="4"/>
          </p:nvPr>
        </p:nvSpPr>
        <p:spPr/>
        <p:txBody>
          <a:bodyPr/>
          <a:lstStyle/>
          <a:p>
            <a:fld id="{B5CEABB6-07DC-46E8-9B57-56EC44A396E5}" type="slidenum">
              <a:rPr lang="en-US" smtClean="0"/>
              <a:pPr/>
              <a:t>37</a:t>
            </a:fld>
            <a:endParaRPr lang="en-US" dirty="0"/>
          </a:p>
        </p:txBody>
      </p:sp>
      <p:pic>
        <p:nvPicPr>
          <p:cNvPr id="7" name="Picture 6">
            <a:extLst>
              <a:ext uri="{FF2B5EF4-FFF2-40B4-BE49-F238E27FC236}">
                <a16:creationId xmlns:a16="http://schemas.microsoft.com/office/drawing/2014/main" id="{A96792E4-4FF4-159F-2E60-59DFA5ABF498}"/>
              </a:ext>
            </a:extLst>
          </p:cNvPr>
          <p:cNvPicPr>
            <a:picLocks noChangeAspect="1"/>
          </p:cNvPicPr>
          <p:nvPr/>
        </p:nvPicPr>
        <p:blipFill>
          <a:blip r:embed="rId3"/>
          <a:stretch>
            <a:fillRect/>
          </a:stretch>
        </p:blipFill>
        <p:spPr>
          <a:xfrm>
            <a:off x="5303520" y="1177128"/>
            <a:ext cx="7194152" cy="5217233"/>
          </a:xfrm>
          <a:prstGeom prst="rect">
            <a:avLst/>
          </a:prstGeom>
        </p:spPr>
      </p:pic>
    </p:spTree>
    <p:extLst>
      <p:ext uri="{BB962C8B-B14F-4D97-AF65-F5344CB8AC3E}">
        <p14:creationId xmlns:p14="http://schemas.microsoft.com/office/powerpoint/2010/main" val="21328255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8D839-8C4F-941B-C5EA-D07234F7FDF7}"/>
              </a:ext>
            </a:extLst>
          </p:cNvPr>
          <p:cNvSpPr>
            <a:spLocks noGrp="1"/>
          </p:cNvSpPr>
          <p:nvPr>
            <p:ph type="title"/>
          </p:nvPr>
        </p:nvSpPr>
        <p:spPr/>
        <p:txBody>
          <a:bodyPr/>
          <a:lstStyle/>
          <a:p>
            <a:r>
              <a:rPr lang="en-GB" dirty="0"/>
              <a:t>Supernova grains</a:t>
            </a:r>
          </a:p>
        </p:txBody>
      </p:sp>
      <p:sp>
        <p:nvSpPr>
          <p:cNvPr id="3" name="Content Placeholder 2">
            <a:extLst>
              <a:ext uri="{FF2B5EF4-FFF2-40B4-BE49-F238E27FC236}">
                <a16:creationId xmlns:a16="http://schemas.microsoft.com/office/drawing/2014/main" id="{E8B67C73-E3E3-CFE4-E7BE-76BF7BF138D7}"/>
              </a:ext>
            </a:extLst>
          </p:cNvPr>
          <p:cNvSpPr>
            <a:spLocks noGrp="1"/>
          </p:cNvSpPr>
          <p:nvPr>
            <p:ph sz="quarter" idx="10"/>
          </p:nvPr>
        </p:nvSpPr>
        <p:spPr>
          <a:xfrm>
            <a:off x="0" y="1996060"/>
            <a:ext cx="4992709" cy="3747180"/>
          </a:xfrm>
        </p:spPr>
        <p:txBody>
          <a:bodyPr/>
          <a:lstStyle/>
          <a:p>
            <a:r>
              <a:rPr lang="en-GB" dirty="0"/>
              <a:t>Produces 2/3 of graphite grains and ~2% of </a:t>
            </a:r>
            <a:r>
              <a:rPr lang="en-GB" dirty="0" err="1"/>
              <a:t>SiC</a:t>
            </a:r>
            <a:r>
              <a:rPr lang="en-GB" dirty="0"/>
              <a:t>, 10% of silicates and oxides</a:t>
            </a:r>
          </a:p>
          <a:p>
            <a:r>
              <a:rPr lang="en-GB" dirty="0" err="1"/>
              <a:t>SiC</a:t>
            </a:r>
            <a:r>
              <a:rPr lang="en-GB" dirty="0"/>
              <a:t> grains expected to come from C-rich regions</a:t>
            </a:r>
          </a:p>
          <a:p>
            <a:r>
              <a:rPr lang="en-GB" dirty="0"/>
              <a:t>Measurements of molybdenum (Mo) likely comes from explosive burning of O-rich layers</a:t>
            </a:r>
          </a:p>
          <a:p>
            <a:r>
              <a:rPr lang="en-GB" dirty="0"/>
              <a:t>Detailed modelling requires multi-D nucleosynthesis including mixing processes. So many processes aren’t fully explained</a:t>
            </a:r>
          </a:p>
        </p:txBody>
      </p:sp>
      <p:sp>
        <p:nvSpPr>
          <p:cNvPr id="5" name="Slide Number Placeholder 4">
            <a:extLst>
              <a:ext uri="{FF2B5EF4-FFF2-40B4-BE49-F238E27FC236}">
                <a16:creationId xmlns:a16="http://schemas.microsoft.com/office/drawing/2014/main" id="{11C5A2AA-84CE-B64E-2B18-70C8DA74815C}"/>
              </a:ext>
            </a:extLst>
          </p:cNvPr>
          <p:cNvSpPr>
            <a:spLocks noGrp="1"/>
          </p:cNvSpPr>
          <p:nvPr>
            <p:ph type="sldNum" sz="quarter" idx="4"/>
          </p:nvPr>
        </p:nvSpPr>
        <p:spPr/>
        <p:txBody>
          <a:bodyPr/>
          <a:lstStyle/>
          <a:p>
            <a:fld id="{B5CEABB6-07DC-46E8-9B57-56EC44A396E5}" type="slidenum">
              <a:rPr lang="en-US" smtClean="0"/>
              <a:pPr/>
              <a:t>38</a:t>
            </a:fld>
            <a:endParaRPr lang="en-US" dirty="0"/>
          </a:p>
        </p:txBody>
      </p:sp>
      <p:pic>
        <p:nvPicPr>
          <p:cNvPr id="7" name="Picture 6">
            <a:extLst>
              <a:ext uri="{FF2B5EF4-FFF2-40B4-BE49-F238E27FC236}">
                <a16:creationId xmlns:a16="http://schemas.microsoft.com/office/drawing/2014/main" id="{367ACBD9-7AA9-0B1D-AD32-45A95C409D23}"/>
              </a:ext>
            </a:extLst>
          </p:cNvPr>
          <p:cNvPicPr>
            <a:picLocks noChangeAspect="1"/>
          </p:cNvPicPr>
          <p:nvPr/>
        </p:nvPicPr>
        <p:blipFill>
          <a:blip r:embed="rId2"/>
          <a:stretch>
            <a:fillRect/>
          </a:stretch>
        </p:blipFill>
        <p:spPr>
          <a:xfrm>
            <a:off x="5179550" y="0"/>
            <a:ext cx="7099844" cy="6858000"/>
          </a:xfrm>
          <a:prstGeom prst="rect">
            <a:avLst/>
          </a:prstGeom>
        </p:spPr>
      </p:pic>
    </p:spTree>
    <p:extLst>
      <p:ext uri="{BB962C8B-B14F-4D97-AF65-F5344CB8AC3E}">
        <p14:creationId xmlns:p14="http://schemas.microsoft.com/office/powerpoint/2010/main" val="15446717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4F0B-A6EB-861C-1C34-CAA9BDE47858}"/>
              </a:ext>
            </a:extLst>
          </p:cNvPr>
          <p:cNvSpPr>
            <a:spLocks noGrp="1"/>
          </p:cNvSpPr>
          <p:nvPr>
            <p:ph type="title"/>
          </p:nvPr>
        </p:nvSpPr>
        <p:spPr>
          <a:xfrm>
            <a:off x="390599" y="86677"/>
            <a:ext cx="7273637" cy="1646555"/>
          </a:xfrm>
        </p:spPr>
        <p:txBody>
          <a:bodyPr/>
          <a:lstStyle/>
          <a:p>
            <a:r>
              <a:rPr lang="en-US" sz="3200" dirty="0"/>
              <a:t>Summary</a:t>
            </a:r>
          </a:p>
        </p:txBody>
      </p:sp>
      <p:sp>
        <p:nvSpPr>
          <p:cNvPr id="3" name="Content Placeholder 2">
            <a:extLst>
              <a:ext uri="{FF2B5EF4-FFF2-40B4-BE49-F238E27FC236}">
                <a16:creationId xmlns:a16="http://schemas.microsoft.com/office/drawing/2014/main" id="{59F97739-E0DF-24F3-7886-013A799A52C3}"/>
              </a:ext>
            </a:extLst>
          </p:cNvPr>
          <p:cNvSpPr>
            <a:spLocks noGrp="1"/>
          </p:cNvSpPr>
          <p:nvPr>
            <p:ph sz="quarter" idx="10"/>
          </p:nvPr>
        </p:nvSpPr>
        <p:spPr>
          <a:xfrm>
            <a:off x="295274" y="1449198"/>
            <a:ext cx="5710810" cy="4498847"/>
          </a:xfrm>
        </p:spPr>
        <p:txBody>
          <a:bodyPr>
            <a:normAutofit/>
          </a:bodyPr>
          <a:lstStyle/>
          <a:p>
            <a:pPr marL="228600" indent="-228600">
              <a:spcBef>
                <a:spcPts val="0"/>
              </a:spcBef>
              <a:spcAft>
                <a:spcPts val="1200"/>
              </a:spcAft>
              <a:buFont typeface="Arial" panose="020B0604020202020204" pitchFamily="34" charset="0"/>
              <a:buChar char="•"/>
            </a:pPr>
            <a:r>
              <a:rPr lang="en-US" dirty="0">
                <a:cs typeface="Calibri"/>
              </a:rPr>
              <a:t>Stellar spectroscopy measures atomic absorption or emission transitions</a:t>
            </a:r>
          </a:p>
          <a:p>
            <a:pPr marL="228600" indent="-228600">
              <a:spcBef>
                <a:spcPts val="0"/>
              </a:spcBef>
              <a:spcAft>
                <a:spcPts val="1200"/>
              </a:spcAft>
              <a:buFont typeface="Arial" panose="020B0604020202020204" pitchFamily="34" charset="0"/>
              <a:buChar char="•"/>
            </a:pPr>
            <a:r>
              <a:rPr lang="en-US" dirty="0">
                <a:cs typeface="Calibri"/>
              </a:rPr>
              <a:t>Our interpretation of which elements/isotopes cause features is determined by experimental and theoretical atomic data</a:t>
            </a:r>
          </a:p>
          <a:p>
            <a:pPr marL="228600" indent="-228600">
              <a:spcBef>
                <a:spcPts val="0"/>
              </a:spcBef>
              <a:spcAft>
                <a:spcPts val="1200"/>
              </a:spcAft>
              <a:buFont typeface="Arial" panose="020B0604020202020204" pitchFamily="34" charset="0"/>
              <a:buChar char="•"/>
            </a:pPr>
            <a:r>
              <a:rPr lang="en-US" dirty="0">
                <a:cs typeface="Calibri"/>
              </a:rPr>
              <a:t>Even with good atomic data, lines can be shifted/broadened by physical effects like expansion velocities and magnetic fields </a:t>
            </a:r>
            <a:endParaRPr lang="en-US" sz="2000" cap="none" dirty="0">
              <a:cs typeface="Calibri"/>
            </a:endParaRPr>
          </a:p>
          <a:p>
            <a:pPr marL="228600" indent="-228600">
              <a:spcBef>
                <a:spcPts val="0"/>
              </a:spcBef>
              <a:spcAft>
                <a:spcPts val="1200"/>
              </a:spcAft>
              <a:buFont typeface="Arial" panose="020B0604020202020204" pitchFamily="34" charset="0"/>
              <a:buChar char="•"/>
            </a:pPr>
            <a:r>
              <a:rPr lang="en-US" dirty="0">
                <a:cs typeface="Calibri"/>
              </a:rPr>
              <a:t>Some radioactive elements can be inferred by their </a:t>
            </a:r>
            <a:r>
              <a:rPr lang="en-US" dirty="0" err="1">
                <a:cs typeface="Calibri"/>
              </a:rPr>
              <a:t>lightcurves</a:t>
            </a:r>
            <a:r>
              <a:rPr lang="en-US" dirty="0">
                <a:cs typeface="Calibri"/>
              </a:rPr>
              <a:t> and half-lives</a:t>
            </a:r>
          </a:p>
          <a:p>
            <a:pPr marL="228600" indent="-228600">
              <a:spcBef>
                <a:spcPts val="0"/>
              </a:spcBef>
              <a:spcAft>
                <a:spcPts val="1200"/>
              </a:spcAft>
              <a:buFont typeface="Arial" panose="020B0604020202020204" pitchFamily="34" charset="0"/>
              <a:buChar char="•"/>
            </a:pPr>
            <a:r>
              <a:rPr lang="en-US" dirty="0">
                <a:cs typeface="Calibri"/>
              </a:rPr>
              <a:t>Pre-solar grains can provide us with individual stardust grains from single </a:t>
            </a:r>
            <a:r>
              <a:rPr lang="en-US">
                <a:cs typeface="Calibri"/>
              </a:rPr>
              <a:t>events.</a:t>
            </a:r>
            <a:endParaRPr lang="en-US" sz="2000" cap="none" dirty="0">
              <a:cs typeface="Calibri"/>
            </a:endParaRPr>
          </a:p>
        </p:txBody>
      </p:sp>
      <p:sp>
        <p:nvSpPr>
          <p:cNvPr id="4" name="Slide Number Placeholder 3">
            <a:extLst>
              <a:ext uri="{FF2B5EF4-FFF2-40B4-BE49-F238E27FC236}">
                <a16:creationId xmlns:a16="http://schemas.microsoft.com/office/drawing/2014/main" id="{6FE0D061-7327-A55C-AF6A-A95C24DD8B72}"/>
              </a:ext>
            </a:extLst>
          </p:cNvPr>
          <p:cNvSpPr>
            <a:spLocks noGrp="1"/>
          </p:cNvSpPr>
          <p:nvPr>
            <p:ph type="sldNum" sz="quarter" idx="4"/>
          </p:nvPr>
        </p:nvSpPr>
        <p:spPr/>
        <p:txBody>
          <a:bodyPr/>
          <a:lstStyle/>
          <a:p>
            <a:fld id="{B5CEABB6-07DC-46E8-9B57-56EC44A396E5}" type="slidenum">
              <a:rPr lang="en-US" smtClean="0"/>
              <a:pPr/>
              <a:t>39</a:t>
            </a:fld>
            <a:endParaRPr lang="en-US" dirty="0"/>
          </a:p>
        </p:txBody>
      </p:sp>
      <p:pic>
        <p:nvPicPr>
          <p:cNvPr id="5" name="Picture 4">
            <a:extLst>
              <a:ext uri="{FF2B5EF4-FFF2-40B4-BE49-F238E27FC236}">
                <a16:creationId xmlns:a16="http://schemas.microsoft.com/office/drawing/2014/main" id="{C25C9E6F-5E95-8ED5-C19B-3028DD240B8F}"/>
              </a:ext>
            </a:extLst>
          </p:cNvPr>
          <p:cNvPicPr>
            <a:picLocks noChangeAspect="1"/>
          </p:cNvPicPr>
          <p:nvPr/>
        </p:nvPicPr>
        <p:blipFill>
          <a:blip r:embed="rId3"/>
          <a:stretch>
            <a:fillRect/>
          </a:stretch>
        </p:blipFill>
        <p:spPr>
          <a:xfrm>
            <a:off x="6006084" y="2359152"/>
            <a:ext cx="6185916" cy="4498848"/>
          </a:xfrm>
          <a:prstGeom prst="rect">
            <a:avLst/>
          </a:prstGeom>
        </p:spPr>
      </p:pic>
      <p:pic>
        <p:nvPicPr>
          <p:cNvPr id="6" name="Picture 5" descr="(a) Radioactive decay processes on the nuclide chart. A &quot;parent&quot; with ...">
            <a:extLst>
              <a:ext uri="{FF2B5EF4-FFF2-40B4-BE49-F238E27FC236}">
                <a16:creationId xmlns:a16="http://schemas.microsoft.com/office/drawing/2014/main" id="{2549B17C-A0D8-64B3-737F-9F0FD6A4023E}"/>
              </a:ext>
            </a:extLst>
          </p:cNvPr>
          <p:cNvPicPr>
            <a:picLocks noChangeAspect="1"/>
          </p:cNvPicPr>
          <p:nvPr/>
        </p:nvPicPr>
        <p:blipFill>
          <a:blip r:embed="rId4"/>
          <a:stretch>
            <a:fillRect/>
          </a:stretch>
        </p:blipFill>
        <p:spPr>
          <a:xfrm>
            <a:off x="8677737" y="0"/>
            <a:ext cx="3514263" cy="2435178"/>
          </a:xfrm>
          <a:prstGeom prst="rect">
            <a:avLst/>
          </a:prstGeom>
        </p:spPr>
      </p:pic>
    </p:spTree>
    <p:extLst>
      <p:ext uri="{BB962C8B-B14F-4D97-AF65-F5344CB8AC3E}">
        <p14:creationId xmlns:p14="http://schemas.microsoft.com/office/powerpoint/2010/main" val="412000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E1B62A7-1C0F-32F9-B28C-1B97176F4F9D}"/>
              </a:ext>
            </a:extLst>
          </p:cNvPr>
          <p:cNvSpPr>
            <a:spLocks noGrp="1"/>
          </p:cNvSpPr>
          <p:nvPr>
            <p:ph type="title"/>
          </p:nvPr>
        </p:nvSpPr>
        <p:spPr>
          <a:xfrm>
            <a:off x="916385" y="446313"/>
            <a:ext cx="5179615" cy="1448747"/>
          </a:xfrm>
        </p:spPr>
        <p:txBody>
          <a:bodyPr anchor="ctr">
            <a:normAutofit/>
          </a:bodyPr>
          <a:lstStyle/>
          <a:p>
            <a:r>
              <a:rPr lang="en-US" dirty="0"/>
              <a:t>Astrophysics as a science</a:t>
            </a:r>
          </a:p>
        </p:txBody>
      </p:sp>
      <p:sp>
        <p:nvSpPr>
          <p:cNvPr id="20" name="Content Placeholder 2">
            <a:extLst>
              <a:ext uri="{FF2B5EF4-FFF2-40B4-BE49-F238E27FC236}">
                <a16:creationId xmlns:a16="http://schemas.microsoft.com/office/drawing/2014/main" id="{04F82AAF-B6D5-1B57-24EF-535908AAC15C}"/>
              </a:ext>
            </a:extLst>
          </p:cNvPr>
          <p:cNvSpPr>
            <a:spLocks noGrp="1"/>
          </p:cNvSpPr>
          <p:nvPr>
            <p:ph sz="quarter" idx="10"/>
          </p:nvPr>
        </p:nvSpPr>
        <p:spPr>
          <a:xfrm>
            <a:off x="914399" y="2022250"/>
            <a:ext cx="5181600" cy="3747180"/>
          </a:xfrm>
        </p:spPr>
        <p:txBody>
          <a:bodyPr/>
          <a:lstStyle/>
          <a:p>
            <a:r>
              <a:rPr lang="en-US" dirty="0"/>
              <a:t>Astrophysics isn’t an experimental science, better categorized as a historical science (Cleland 2002)</a:t>
            </a:r>
          </a:p>
          <a:p>
            <a:r>
              <a:rPr lang="en-US" dirty="0"/>
              <a:t>No experiments – can’t perform controlled, repeatable tests</a:t>
            </a:r>
          </a:p>
          <a:p>
            <a:r>
              <a:rPr lang="en-US" dirty="0"/>
              <a:t>Computational simulations are our closest analog to experiments</a:t>
            </a:r>
          </a:p>
          <a:p>
            <a:r>
              <a:rPr lang="en-US" dirty="0"/>
              <a:t>Theory is usually multi-physical so we rely on terrestrial experiments for simpler verifications  </a:t>
            </a:r>
          </a:p>
        </p:txBody>
      </p:sp>
      <p:sp>
        <p:nvSpPr>
          <p:cNvPr id="15" name="Slide Number Placeholder 4">
            <a:extLst>
              <a:ext uri="{FF2B5EF4-FFF2-40B4-BE49-F238E27FC236}">
                <a16:creationId xmlns:a16="http://schemas.microsoft.com/office/drawing/2014/main" id="{7B5D683E-B121-9716-0BDC-6C55FF32BFFF}"/>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4</a:t>
            </a:fld>
            <a:endParaRPr lang="en-US"/>
          </a:p>
        </p:txBody>
      </p:sp>
      <p:pic>
        <p:nvPicPr>
          <p:cNvPr id="6" name="Content Placeholder 5" descr="A long row of satellite dishes in the sunset">
            <a:extLst>
              <a:ext uri="{FF2B5EF4-FFF2-40B4-BE49-F238E27FC236}">
                <a16:creationId xmlns:a16="http://schemas.microsoft.com/office/drawing/2014/main" id="{5C4879CF-202E-E0C4-7E3F-C6B6F21B55D1}"/>
              </a:ext>
            </a:extLst>
          </p:cNvPr>
          <p:cNvPicPr>
            <a:picLocks noGrp="1" noChangeAspect="1"/>
          </p:cNvPicPr>
          <p:nvPr>
            <p:ph type="pic" sz="quarter" idx="11"/>
          </p:nvPr>
        </p:nvPicPr>
        <p:blipFill>
          <a:blip r:embed="rId2"/>
          <a:srcRect l="33697" r="6878"/>
          <a:stretch>
            <a:fillRect/>
          </a:stretch>
        </p:blipFill>
        <p:spPr>
          <a:xfrm>
            <a:off x="6076950" y="10"/>
            <a:ext cx="6115050" cy="6868876"/>
          </a:xfrm>
          <a:noFill/>
        </p:spPr>
      </p:pic>
      <p:sp>
        <p:nvSpPr>
          <p:cNvPr id="8" name="TextBox 7">
            <a:extLst>
              <a:ext uri="{FF2B5EF4-FFF2-40B4-BE49-F238E27FC236}">
                <a16:creationId xmlns:a16="http://schemas.microsoft.com/office/drawing/2014/main" id="{87BD89B6-9D15-CF55-6EC5-134A12E13344}"/>
              </a:ext>
            </a:extLst>
          </p:cNvPr>
          <p:cNvSpPr txBox="1"/>
          <p:nvPr/>
        </p:nvSpPr>
        <p:spPr>
          <a:xfrm>
            <a:off x="8284464" y="4000698"/>
            <a:ext cx="2148840" cy="369332"/>
          </a:xfrm>
          <a:prstGeom prst="rect">
            <a:avLst/>
          </a:prstGeom>
          <a:noFill/>
        </p:spPr>
        <p:txBody>
          <a:bodyPr wrap="square" rtlCol="0">
            <a:spAutoFit/>
          </a:bodyPr>
          <a:lstStyle/>
          <a:p>
            <a:r>
              <a:rPr lang="en-GB" dirty="0" err="1"/>
              <a:t>Foglizzo</a:t>
            </a:r>
            <a:r>
              <a:rPr lang="en-GB" dirty="0"/>
              <a:t> et al 2012</a:t>
            </a:r>
          </a:p>
        </p:txBody>
      </p:sp>
      <p:pic>
        <p:nvPicPr>
          <p:cNvPr id="7" name="Picture 6" descr="Figure caption">
            <a:extLst>
              <a:ext uri="{FF2B5EF4-FFF2-40B4-BE49-F238E27FC236}">
                <a16:creationId xmlns:a16="http://schemas.microsoft.com/office/drawing/2014/main" id="{BFE7CDE8-1C4B-D885-C207-25DDF648320D}"/>
              </a:ext>
            </a:extLst>
          </p:cNvPr>
          <p:cNvPicPr>
            <a:picLocks noChangeAspect="1"/>
          </p:cNvPicPr>
          <p:nvPr/>
        </p:nvPicPr>
        <p:blipFill>
          <a:blip r:embed="rId3"/>
          <a:stretch>
            <a:fillRect/>
          </a:stretch>
        </p:blipFill>
        <p:spPr>
          <a:xfrm>
            <a:off x="7287983" y="0"/>
            <a:ext cx="3692983" cy="4370030"/>
          </a:xfrm>
          <a:prstGeom prst="rect">
            <a:avLst/>
          </a:prstGeom>
        </p:spPr>
      </p:pic>
      <p:pic>
        <p:nvPicPr>
          <p:cNvPr id="3" name="Picture 2">
            <a:extLst>
              <a:ext uri="{FF2B5EF4-FFF2-40B4-BE49-F238E27FC236}">
                <a16:creationId xmlns:a16="http://schemas.microsoft.com/office/drawing/2014/main" id="{02DA5F90-7C07-62BB-0F51-7500FE4E33B7}"/>
              </a:ext>
            </a:extLst>
          </p:cNvPr>
          <p:cNvPicPr>
            <a:picLocks noChangeAspect="1"/>
          </p:cNvPicPr>
          <p:nvPr/>
        </p:nvPicPr>
        <p:blipFill>
          <a:blip r:embed="rId4"/>
          <a:stretch>
            <a:fillRect/>
          </a:stretch>
        </p:blipFill>
        <p:spPr>
          <a:xfrm>
            <a:off x="6706030" y="3390890"/>
            <a:ext cx="5400675" cy="3467100"/>
          </a:xfrm>
          <a:prstGeom prst="rect">
            <a:avLst/>
          </a:prstGeom>
        </p:spPr>
      </p:pic>
      <p:sp>
        <p:nvSpPr>
          <p:cNvPr id="5" name="TextBox 4">
            <a:extLst>
              <a:ext uri="{FF2B5EF4-FFF2-40B4-BE49-F238E27FC236}">
                <a16:creationId xmlns:a16="http://schemas.microsoft.com/office/drawing/2014/main" id="{B326D101-C3B0-586C-B31C-83EB8A3ED02F}"/>
              </a:ext>
            </a:extLst>
          </p:cNvPr>
          <p:cNvSpPr txBox="1"/>
          <p:nvPr/>
        </p:nvSpPr>
        <p:spPr>
          <a:xfrm>
            <a:off x="9774912" y="3354367"/>
            <a:ext cx="2459736" cy="830997"/>
          </a:xfrm>
          <a:prstGeom prst="rect">
            <a:avLst/>
          </a:prstGeom>
          <a:noFill/>
        </p:spPr>
        <p:txBody>
          <a:bodyPr wrap="square" rtlCol="0">
            <a:spAutoFit/>
          </a:bodyPr>
          <a:lstStyle/>
          <a:p>
            <a:r>
              <a:rPr lang="en-GB" sz="1600" dirty="0"/>
              <a:t>Ocean IGW experiment in Grenoble: Rodda et al 2022</a:t>
            </a:r>
          </a:p>
        </p:txBody>
      </p:sp>
    </p:spTree>
    <p:extLst>
      <p:ext uri="{BB962C8B-B14F-4D97-AF65-F5344CB8AC3E}">
        <p14:creationId xmlns:p14="http://schemas.microsoft.com/office/powerpoint/2010/main" val="388697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7B52831-0916-294C-0ACB-9774B9805D9B}"/>
              </a:ext>
              <a:ext uri="{C183D7F6-B498-43B3-948B-1728B52AA6E4}">
                <adec:decorative xmlns:adec="http://schemas.microsoft.com/office/drawing/2017/decorative" val="1"/>
              </a:ext>
            </a:extLst>
          </p:cNvPr>
          <p:cNvPicPr>
            <a:picLocks noChangeAspect="1"/>
          </p:cNvPicPr>
          <p:nvPr/>
        </p:nvPicPr>
        <p:blipFill rotWithShape="1">
          <a:blip>
            <a:extLst>
              <a:ext uri="{96DAC541-7B7A-43D3-8B79-37D633B846F1}">
                <asvg:svgBlip xmlns:asvg="http://schemas.microsoft.com/office/drawing/2016/SVG/main" r:embed="rId3"/>
              </a:ext>
            </a:extLst>
          </a:blip>
          <a:srcRect l="4151" r="18577"/>
          <a:stretch/>
        </p:blipFill>
        <p:spPr>
          <a:xfrm flipH="1">
            <a:off x="0" y="0"/>
            <a:ext cx="5181600" cy="6858000"/>
          </a:xfrm>
          <a:prstGeom prst="rect">
            <a:avLst/>
          </a:prstGeom>
        </p:spPr>
      </p:pic>
      <p:sp>
        <p:nvSpPr>
          <p:cNvPr id="7" name="Title 6">
            <a:extLst>
              <a:ext uri="{FF2B5EF4-FFF2-40B4-BE49-F238E27FC236}">
                <a16:creationId xmlns:a16="http://schemas.microsoft.com/office/drawing/2014/main" id="{E82E216E-9EE0-9D3F-D692-083F575A3D04}"/>
              </a:ext>
            </a:extLst>
          </p:cNvPr>
          <p:cNvSpPr>
            <a:spLocks noGrp="1"/>
          </p:cNvSpPr>
          <p:nvPr>
            <p:ph type="title"/>
          </p:nvPr>
        </p:nvSpPr>
        <p:spPr>
          <a:xfrm>
            <a:off x="6091515" y="374090"/>
            <a:ext cx="5057104" cy="3624984"/>
          </a:xfrm>
        </p:spPr>
        <p:txBody>
          <a:bodyPr/>
          <a:lstStyle/>
          <a:p>
            <a:r>
              <a:rPr lang="en-US" dirty="0"/>
              <a:t>Questions?</a:t>
            </a:r>
          </a:p>
        </p:txBody>
      </p:sp>
      <p:sp>
        <p:nvSpPr>
          <p:cNvPr id="4" name="Content Placeholder 3">
            <a:extLst>
              <a:ext uri="{FF2B5EF4-FFF2-40B4-BE49-F238E27FC236}">
                <a16:creationId xmlns:a16="http://schemas.microsoft.com/office/drawing/2014/main" id="{37D1FB4C-595A-F504-1947-288CE4D37C27}"/>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4500097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2D018-0CBD-2D12-FD75-AF366E3F20CF}"/>
              </a:ext>
            </a:extLst>
          </p:cNvPr>
          <p:cNvSpPr>
            <a:spLocks noGrp="1"/>
          </p:cNvSpPr>
          <p:nvPr>
            <p:ph type="title"/>
          </p:nvPr>
        </p:nvSpPr>
        <p:spPr>
          <a:xfrm>
            <a:off x="6091515" y="374090"/>
            <a:ext cx="4835565" cy="1527862"/>
          </a:xfrm>
        </p:spPr>
        <p:txBody>
          <a:bodyPr/>
          <a:lstStyle/>
          <a:p>
            <a:r>
              <a:rPr lang="en-GB" dirty="0"/>
              <a:t>Discussion Question</a:t>
            </a:r>
          </a:p>
        </p:txBody>
      </p:sp>
      <p:sp>
        <p:nvSpPr>
          <p:cNvPr id="3" name="Content Placeholder 2">
            <a:extLst>
              <a:ext uri="{FF2B5EF4-FFF2-40B4-BE49-F238E27FC236}">
                <a16:creationId xmlns:a16="http://schemas.microsoft.com/office/drawing/2014/main" id="{D297F4FE-4C0E-D7C3-919A-BDC44B3204A0}"/>
              </a:ext>
            </a:extLst>
          </p:cNvPr>
          <p:cNvSpPr>
            <a:spLocks noGrp="1"/>
          </p:cNvSpPr>
          <p:nvPr>
            <p:ph idx="1"/>
          </p:nvPr>
        </p:nvSpPr>
        <p:spPr>
          <a:xfrm>
            <a:off x="5780618" y="2673373"/>
            <a:ext cx="6289462" cy="3489683"/>
          </a:xfrm>
        </p:spPr>
        <p:txBody>
          <a:bodyPr/>
          <a:lstStyle/>
          <a:p>
            <a:r>
              <a:rPr lang="en-GB" dirty="0"/>
              <a:t>Should we trust model-dependent observations?</a:t>
            </a:r>
          </a:p>
          <a:p>
            <a:endParaRPr lang="en-GB" dirty="0"/>
          </a:p>
          <a:p>
            <a:r>
              <a:rPr lang="en-GB" dirty="0"/>
              <a:t>What information about nucleosynthesis is fundamentally inaccessible to observation? </a:t>
            </a:r>
          </a:p>
          <a:p>
            <a:endParaRPr lang="en-GB" dirty="0"/>
          </a:p>
          <a:p>
            <a:r>
              <a:rPr lang="en-GB" dirty="0"/>
              <a:t>What count as decisive evidence that a particular would event produces a particular element? (i.e. what would make you trust a result without experimentation?)</a:t>
            </a:r>
          </a:p>
          <a:p>
            <a:endParaRPr lang="en-GB" dirty="0"/>
          </a:p>
        </p:txBody>
      </p:sp>
    </p:spTree>
    <p:extLst>
      <p:ext uri="{BB962C8B-B14F-4D97-AF65-F5344CB8AC3E}">
        <p14:creationId xmlns:p14="http://schemas.microsoft.com/office/powerpoint/2010/main" val="988700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1BCAA-EA20-0D59-E729-BDC5C64BA117}"/>
              </a:ext>
            </a:extLst>
          </p:cNvPr>
          <p:cNvSpPr>
            <a:spLocks noGrp="1"/>
          </p:cNvSpPr>
          <p:nvPr>
            <p:ph type="title"/>
          </p:nvPr>
        </p:nvSpPr>
        <p:spPr>
          <a:xfrm>
            <a:off x="916386" y="1095537"/>
            <a:ext cx="5179615" cy="1448747"/>
          </a:xfrm>
        </p:spPr>
        <p:txBody>
          <a:bodyPr anchor="ctr">
            <a:normAutofit/>
          </a:bodyPr>
          <a:lstStyle/>
          <a:p>
            <a:r>
              <a:rPr lang="en-GB" dirty="0"/>
              <a:t>Inferences rather than measurements </a:t>
            </a:r>
          </a:p>
        </p:txBody>
      </p:sp>
      <p:sp>
        <p:nvSpPr>
          <p:cNvPr id="19" name="Content Placeholder 2">
            <a:extLst>
              <a:ext uri="{FF2B5EF4-FFF2-40B4-BE49-F238E27FC236}">
                <a16:creationId xmlns:a16="http://schemas.microsoft.com/office/drawing/2014/main" id="{0CDBD28A-BB56-1704-47C3-5DDAB495D903}"/>
              </a:ext>
            </a:extLst>
          </p:cNvPr>
          <p:cNvSpPr>
            <a:spLocks noGrp="1"/>
          </p:cNvSpPr>
          <p:nvPr>
            <p:ph sz="quarter" idx="10"/>
          </p:nvPr>
        </p:nvSpPr>
        <p:spPr>
          <a:xfrm>
            <a:off x="914400" y="2671474"/>
            <a:ext cx="5181600" cy="3747180"/>
          </a:xfrm>
        </p:spPr>
        <p:txBody>
          <a:bodyPr/>
          <a:lstStyle/>
          <a:p>
            <a:r>
              <a:rPr lang="en-US" dirty="0"/>
              <a:t>Even fundamental properties in astrophysics (e.g. temperature, density) are inferred</a:t>
            </a:r>
          </a:p>
          <a:p>
            <a:r>
              <a:rPr lang="en-US" dirty="0"/>
              <a:t>Most observations require some form of modelling for interpretation</a:t>
            </a:r>
          </a:p>
          <a:p>
            <a:r>
              <a:rPr lang="en-US" dirty="0"/>
              <a:t>Models are physically motivated, but can have much larger uncertainties than experimental sciences</a:t>
            </a:r>
          </a:p>
          <a:p>
            <a:r>
              <a:rPr lang="en-US" dirty="0"/>
              <a:t>Modern interpretations are often statistical</a:t>
            </a:r>
          </a:p>
        </p:txBody>
      </p:sp>
      <p:sp>
        <p:nvSpPr>
          <p:cNvPr id="4" name="Slide Number Placeholder 3">
            <a:extLst>
              <a:ext uri="{FF2B5EF4-FFF2-40B4-BE49-F238E27FC236}">
                <a16:creationId xmlns:a16="http://schemas.microsoft.com/office/drawing/2014/main" id="{5EF5AAA3-1828-B548-C4CE-5AAC909A41C2}"/>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5</a:t>
            </a:fld>
            <a:endParaRPr lang="en-US"/>
          </a:p>
        </p:txBody>
      </p:sp>
      <p:pic>
        <p:nvPicPr>
          <p:cNvPr id="20" name="Picture 19" descr="Close-up photo of wooden rulers">
            <a:extLst>
              <a:ext uri="{FF2B5EF4-FFF2-40B4-BE49-F238E27FC236}">
                <a16:creationId xmlns:a16="http://schemas.microsoft.com/office/drawing/2014/main" id="{68B79645-F7D9-703E-3A89-6C5AEE7E2600}"/>
              </a:ext>
            </a:extLst>
          </p:cNvPr>
          <p:cNvPicPr>
            <a:picLocks noChangeAspect="1"/>
          </p:cNvPicPr>
          <p:nvPr/>
        </p:nvPicPr>
        <p:blipFill>
          <a:blip r:embed="rId2"/>
          <a:srcRect l="22573" r="10658" b="-1"/>
          <a:stretch>
            <a:fillRect/>
          </a:stretch>
        </p:blipFill>
        <p:spPr>
          <a:xfrm>
            <a:off x="6076950" y="10"/>
            <a:ext cx="6115050" cy="6868876"/>
          </a:xfrm>
          <a:custGeom>
            <a:avLst/>
            <a:gdLst>
              <a:gd name="connsiteX0" fmla="*/ 0 w 6115050"/>
              <a:gd name="connsiteY0" fmla="*/ 0 h 6858000"/>
              <a:gd name="connsiteX1" fmla="*/ 6115050 w 6115050"/>
              <a:gd name="connsiteY1" fmla="*/ 0 h 6858000"/>
              <a:gd name="connsiteX2" fmla="*/ 6115050 w 6115050"/>
              <a:gd name="connsiteY2" fmla="*/ 6858000 h 6858000"/>
              <a:gd name="connsiteX3" fmla="*/ 0 w 6115050"/>
              <a:gd name="connsiteY3" fmla="*/ 6858000 h 6858000"/>
              <a:gd name="connsiteX4" fmla="*/ 0 w 6115050"/>
              <a:gd name="connsiteY4" fmla="*/ 0 h 6858000"/>
              <a:gd name="connsiteX0" fmla="*/ 2024742 w 6115050"/>
              <a:gd name="connsiteY0" fmla="*/ 0 h 6858000"/>
              <a:gd name="connsiteX1" fmla="*/ 6115050 w 6115050"/>
              <a:gd name="connsiteY1" fmla="*/ 0 h 6858000"/>
              <a:gd name="connsiteX2" fmla="*/ 6115050 w 6115050"/>
              <a:gd name="connsiteY2" fmla="*/ 6858000 h 6858000"/>
              <a:gd name="connsiteX3" fmla="*/ 0 w 6115050"/>
              <a:gd name="connsiteY3" fmla="*/ 6858000 h 6858000"/>
              <a:gd name="connsiteX4" fmla="*/ 2024742 w 6115050"/>
              <a:gd name="connsiteY4" fmla="*/ 0 h 6858000"/>
              <a:gd name="connsiteX0" fmla="*/ 2024742 w 6115050"/>
              <a:gd name="connsiteY0" fmla="*/ 0 h 6858000"/>
              <a:gd name="connsiteX1" fmla="*/ 6115050 w 6115050"/>
              <a:gd name="connsiteY1" fmla="*/ 0 h 6858000"/>
              <a:gd name="connsiteX2" fmla="*/ 6115050 w 6115050"/>
              <a:gd name="connsiteY2" fmla="*/ 3603171 h 6858000"/>
              <a:gd name="connsiteX3" fmla="*/ 6115050 w 6115050"/>
              <a:gd name="connsiteY3" fmla="*/ 6858000 h 6858000"/>
              <a:gd name="connsiteX4" fmla="*/ 0 w 6115050"/>
              <a:gd name="connsiteY4" fmla="*/ 6858000 h 6858000"/>
              <a:gd name="connsiteX5" fmla="*/ 2024742 w 6115050"/>
              <a:gd name="connsiteY5" fmla="*/ 0 h 6858000"/>
              <a:gd name="connsiteX0" fmla="*/ 2024742 w 6115050"/>
              <a:gd name="connsiteY0" fmla="*/ 0 h 6868886"/>
              <a:gd name="connsiteX1" fmla="*/ 6115050 w 6115050"/>
              <a:gd name="connsiteY1" fmla="*/ 0 h 6868886"/>
              <a:gd name="connsiteX2" fmla="*/ 6115050 w 6115050"/>
              <a:gd name="connsiteY2" fmla="*/ 3603171 h 6868886"/>
              <a:gd name="connsiteX3" fmla="*/ 5157107 w 6115050"/>
              <a:gd name="connsiteY3" fmla="*/ 6868886 h 6868886"/>
              <a:gd name="connsiteX4" fmla="*/ 0 w 6115050"/>
              <a:gd name="connsiteY4" fmla="*/ 6858000 h 6868886"/>
              <a:gd name="connsiteX5" fmla="*/ 2024742 w 6115050"/>
              <a:gd name="connsiteY5" fmla="*/ 0 h 686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15050" h="6868886">
                <a:moveTo>
                  <a:pt x="2024742" y="0"/>
                </a:moveTo>
                <a:lnTo>
                  <a:pt x="6115050" y="0"/>
                </a:lnTo>
                <a:lnTo>
                  <a:pt x="6115050" y="3603171"/>
                </a:lnTo>
                <a:lnTo>
                  <a:pt x="5157107" y="6868886"/>
                </a:lnTo>
                <a:lnTo>
                  <a:pt x="0" y="6858000"/>
                </a:lnTo>
                <a:lnTo>
                  <a:pt x="2024742" y="0"/>
                </a:lnTo>
                <a:close/>
              </a:path>
            </a:pathLst>
          </a:custGeom>
          <a:noFill/>
        </p:spPr>
      </p:pic>
    </p:spTree>
    <p:extLst>
      <p:ext uri="{BB962C8B-B14F-4D97-AF65-F5344CB8AC3E}">
        <p14:creationId xmlns:p14="http://schemas.microsoft.com/office/powerpoint/2010/main" val="3568987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739667A-9140-5110-A2E9-EC2FCE353F2F}"/>
              </a:ext>
            </a:extLst>
          </p:cNvPr>
          <p:cNvSpPr>
            <a:spLocks noGrp="1"/>
          </p:cNvSpPr>
          <p:nvPr>
            <p:ph type="title"/>
          </p:nvPr>
        </p:nvSpPr>
        <p:spPr>
          <a:xfrm>
            <a:off x="916385" y="446313"/>
            <a:ext cx="5179615" cy="1448747"/>
          </a:xfrm>
        </p:spPr>
        <p:txBody>
          <a:bodyPr anchor="ctr">
            <a:normAutofit/>
          </a:bodyPr>
          <a:lstStyle/>
          <a:p>
            <a:r>
              <a:rPr lang="en-GB" dirty="0"/>
              <a:t>Unobservable processes</a:t>
            </a:r>
          </a:p>
        </p:txBody>
      </p:sp>
      <p:sp>
        <p:nvSpPr>
          <p:cNvPr id="10" name="Content Placeholder 9">
            <a:extLst>
              <a:ext uri="{FF2B5EF4-FFF2-40B4-BE49-F238E27FC236}">
                <a16:creationId xmlns:a16="http://schemas.microsoft.com/office/drawing/2014/main" id="{E0569450-5485-51D3-726E-9D9AA929EBBB}"/>
              </a:ext>
            </a:extLst>
          </p:cNvPr>
          <p:cNvSpPr>
            <a:spLocks noGrp="1"/>
          </p:cNvSpPr>
          <p:nvPr>
            <p:ph sz="quarter" idx="10"/>
          </p:nvPr>
        </p:nvSpPr>
        <p:spPr>
          <a:xfrm>
            <a:off x="914399" y="2022250"/>
            <a:ext cx="5181600" cy="3747180"/>
          </a:xfrm>
        </p:spPr>
        <p:txBody>
          <a:bodyPr>
            <a:normAutofit/>
          </a:bodyPr>
          <a:lstStyle/>
          <a:p>
            <a:r>
              <a:rPr lang="en-GB" b="0" dirty="0"/>
              <a:t>Most observations of astrophysical objects occur at a single snapshot in time</a:t>
            </a:r>
          </a:p>
          <a:p>
            <a:r>
              <a:rPr lang="en-GB" b="0" dirty="0"/>
              <a:t>E.g. We may observe the presence of molybdenum in a star, but we don’t see the process that produced it</a:t>
            </a:r>
          </a:p>
          <a:p>
            <a:r>
              <a:rPr lang="en-GB" b="0" dirty="0"/>
              <a:t>In transients, we may observe the signs of an explosion, but we can’t observe the mechanism itself.</a:t>
            </a:r>
          </a:p>
          <a:p>
            <a:r>
              <a:rPr lang="en-GB" b="0" dirty="0"/>
              <a:t>Leads us to be very model dependent to make interpretations</a:t>
            </a:r>
          </a:p>
        </p:txBody>
      </p:sp>
      <p:sp>
        <p:nvSpPr>
          <p:cNvPr id="4" name="Slide Number Placeholder 3">
            <a:extLst>
              <a:ext uri="{FF2B5EF4-FFF2-40B4-BE49-F238E27FC236}">
                <a16:creationId xmlns:a16="http://schemas.microsoft.com/office/drawing/2014/main" id="{1079EF49-D03E-7C9C-6CD2-28FA2DD6981B}"/>
              </a:ext>
            </a:extLst>
          </p:cNvPr>
          <p:cNvSpPr>
            <a:spLocks noGrp="1"/>
          </p:cNvSpPr>
          <p:nvPr>
            <p:ph type="sldNum" sz="quarter" idx="4"/>
          </p:nvPr>
        </p:nvSpPr>
        <p:spPr>
          <a:xfrm>
            <a:off x="914400" y="6246254"/>
            <a:ext cx="631065" cy="296214"/>
          </a:xfrm>
        </p:spPr>
        <p:txBody>
          <a:bodyPr anchor="ctr">
            <a:normAutofit/>
          </a:bodyPr>
          <a:lstStyle/>
          <a:p>
            <a:pPr>
              <a:spcAft>
                <a:spcPts val="600"/>
              </a:spcAft>
            </a:pPr>
            <a:fld id="{B5CEABB6-07DC-46E8-9B57-56EC44A396E5}" type="slidenum">
              <a:rPr lang="en-US" smtClean="0"/>
              <a:pPr>
                <a:spcAft>
                  <a:spcPts val="600"/>
                </a:spcAft>
              </a:pPr>
              <a:t>6</a:t>
            </a:fld>
            <a:endParaRPr lang="en-US"/>
          </a:p>
        </p:txBody>
      </p:sp>
      <p:pic>
        <p:nvPicPr>
          <p:cNvPr id="14" name="Content Placeholder 13">
            <a:extLst>
              <a:ext uri="{FF2B5EF4-FFF2-40B4-BE49-F238E27FC236}">
                <a16:creationId xmlns:a16="http://schemas.microsoft.com/office/drawing/2014/main" id="{85E44BB7-0DEC-E131-3AFC-C7626215FBBC}"/>
              </a:ext>
            </a:extLst>
          </p:cNvPr>
          <p:cNvPicPr>
            <a:picLocks noGrp="1" noChangeAspect="1"/>
          </p:cNvPicPr>
          <p:nvPr>
            <p:ph type="pic" sz="quarter" idx="11"/>
          </p:nvPr>
        </p:nvPicPr>
        <p:blipFill>
          <a:blip r:embed="rId2"/>
          <a:srcRect l="5259" r="5714" b="-1"/>
          <a:stretch>
            <a:fillRect/>
          </a:stretch>
        </p:blipFill>
        <p:spPr>
          <a:xfrm>
            <a:off x="6076950" y="10"/>
            <a:ext cx="6115050" cy="6868876"/>
          </a:xfrm>
          <a:prstGeom prst="rect">
            <a:avLst/>
          </a:prstGeom>
          <a:noFill/>
        </p:spPr>
      </p:pic>
    </p:spTree>
    <p:extLst>
      <p:ext uri="{BB962C8B-B14F-4D97-AF65-F5344CB8AC3E}">
        <p14:creationId xmlns:p14="http://schemas.microsoft.com/office/powerpoint/2010/main" val="694073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157B1-B645-2D97-4ADF-BC6FD8A2C9B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4A4FCBD-88EC-9913-5204-6FF6A6004D30}"/>
              </a:ext>
            </a:extLst>
          </p:cNvPr>
          <p:cNvSpPr>
            <a:spLocks noGrp="1"/>
          </p:cNvSpPr>
          <p:nvPr>
            <p:ph type="title"/>
          </p:nvPr>
        </p:nvSpPr>
        <p:spPr>
          <a:xfrm>
            <a:off x="6126163" y="1825854"/>
            <a:ext cx="5394960" cy="1718311"/>
          </a:xfrm>
        </p:spPr>
        <p:txBody>
          <a:bodyPr/>
          <a:lstStyle/>
          <a:p>
            <a:r>
              <a:rPr lang="en-US" dirty="0"/>
              <a:t>STELLAR Spectroscopy</a:t>
            </a:r>
          </a:p>
        </p:txBody>
      </p:sp>
      <p:pic>
        <p:nvPicPr>
          <p:cNvPr id="6" name="Picture Placeholder 5">
            <a:extLst>
              <a:ext uri="{FF2B5EF4-FFF2-40B4-BE49-F238E27FC236}">
                <a16:creationId xmlns:a16="http://schemas.microsoft.com/office/drawing/2014/main" id="{48750239-7AD3-793F-9827-014D829A64A8}"/>
              </a:ext>
            </a:extLst>
          </p:cNvPr>
          <p:cNvPicPr>
            <a:picLocks noGrp="1" noChangeAspect="1"/>
          </p:cNvPicPr>
          <p:nvPr>
            <p:ph type="pic" sz="quarter" idx="11"/>
          </p:nvPr>
        </p:nvPicPr>
        <p:blipFill>
          <a:blip r:embed="rId3"/>
          <a:srcRect l="27549" r="27549"/>
          <a:stretch>
            <a:fillRect/>
          </a:stretch>
        </p:blipFill>
        <p:spPr>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p:spPr>
      </p:pic>
      <p:sp>
        <p:nvSpPr>
          <p:cNvPr id="3" name="Content Placeholder 2">
            <a:extLst>
              <a:ext uri="{FF2B5EF4-FFF2-40B4-BE49-F238E27FC236}">
                <a16:creationId xmlns:a16="http://schemas.microsoft.com/office/drawing/2014/main" id="{8C6EA3ED-5C3F-3ED7-2A34-AF719FA18EB9}"/>
              </a:ext>
            </a:extLst>
          </p:cNvPr>
          <p:cNvSpPr>
            <a:spLocks noGrp="1"/>
          </p:cNvSpPr>
          <p:nvPr>
            <p:ph sz="quarter" idx="10"/>
          </p:nvPr>
        </p:nvSpPr>
        <p:spPr/>
        <p:txBody>
          <a:bodyPr/>
          <a:lstStyle/>
          <a:p>
            <a:r>
              <a:rPr lang="en-GB" dirty="0"/>
              <a:t>(Many visual aids are from NASA Space Telescope Science Institute)</a:t>
            </a:r>
          </a:p>
        </p:txBody>
      </p:sp>
    </p:spTree>
    <p:extLst>
      <p:ext uri="{BB962C8B-B14F-4D97-AF65-F5344CB8AC3E}">
        <p14:creationId xmlns:p14="http://schemas.microsoft.com/office/powerpoint/2010/main" val="3329575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BA52D-16F6-8233-D7C4-9997ABF5E9D3}"/>
              </a:ext>
            </a:extLst>
          </p:cNvPr>
          <p:cNvSpPr>
            <a:spLocks noGrp="1"/>
          </p:cNvSpPr>
          <p:nvPr>
            <p:ph type="title"/>
          </p:nvPr>
        </p:nvSpPr>
        <p:spPr>
          <a:xfrm>
            <a:off x="463296" y="920894"/>
            <a:ext cx="5806440" cy="745171"/>
          </a:xfrm>
        </p:spPr>
        <p:txBody>
          <a:bodyPr>
            <a:normAutofit/>
          </a:bodyPr>
          <a:lstStyle/>
          <a:p>
            <a:r>
              <a:rPr lang="en-GB" dirty="0"/>
              <a:t>Spectroscopy 101</a:t>
            </a:r>
          </a:p>
        </p:txBody>
      </p:sp>
      <p:sp>
        <p:nvSpPr>
          <p:cNvPr id="4" name="Slide Number Placeholder 3">
            <a:extLst>
              <a:ext uri="{FF2B5EF4-FFF2-40B4-BE49-F238E27FC236}">
                <a16:creationId xmlns:a16="http://schemas.microsoft.com/office/drawing/2014/main" id="{1A7AB1EF-FD8B-DD6D-0034-BFB9CFB01420}"/>
              </a:ext>
            </a:extLst>
          </p:cNvPr>
          <p:cNvSpPr>
            <a:spLocks noGrp="1"/>
          </p:cNvSpPr>
          <p:nvPr>
            <p:ph type="sldNum" sz="quarter" idx="4"/>
          </p:nvPr>
        </p:nvSpPr>
        <p:spPr/>
        <p:txBody>
          <a:bodyPr/>
          <a:lstStyle/>
          <a:p>
            <a:fld id="{B5CEABB6-07DC-46E8-9B57-56EC44A396E5}" type="slidenum">
              <a:rPr lang="en-US" smtClean="0"/>
              <a:pPr/>
              <a:t>8</a:t>
            </a:fld>
            <a:endParaRPr lang="en-US" dirty="0"/>
          </a:p>
        </p:txBody>
      </p:sp>
      <p:pic>
        <p:nvPicPr>
          <p:cNvPr id="6" name="Picture 5">
            <a:extLst>
              <a:ext uri="{FF2B5EF4-FFF2-40B4-BE49-F238E27FC236}">
                <a16:creationId xmlns:a16="http://schemas.microsoft.com/office/drawing/2014/main" id="{013EDF64-5AC4-58F5-4182-BD00BAB29AF6}"/>
              </a:ext>
            </a:extLst>
          </p:cNvPr>
          <p:cNvPicPr>
            <a:picLocks noChangeAspect="1"/>
          </p:cNvPicPr>
          <p:nvPr/>
        </p:nvPicPr>
        <p:blipFill>
          <a:blip r:embed="rId2"/>
          <a:stretch>
            <a:fillRect/>
          </a:stretch>
        </p:blipFill>
        <p:spPr>
          <a:xfrm>
            <a:off x="4935970" y="429768"/>
            <a:ext cx="7256030" cy="5596128"/>
          </a:xfrm>
          <a:prstGeom prst="rect">
            <a:avLst/>
          </a:prstGeom>
        </p:spPr>
      </p:pic>
      <p:sp>
        <p:nvSpPr>
          <p:cNvPr id="7" name="TextBox 6">
            <a:extLst>
              <a:ext uri="{FF2B5EF4-FFF2-40B4-BE49-F238E27FC236}">
                <a16:creationId xmlns:a16="http://schemas.microsoft.com/office/drawing/2014/main" id="{EB16A215-1E1F-142D-EB5D-04A53685A17D}"/>
              </a:ext>
            </a:extLst>
          </p:cNvPr>
          <p:cNvSpPr txBox="1"/>
          <p:nvPr/>
        </p:nvSpPr>
        <p:spPr>
          <a:xfrm>
            <a:off x="4882896" y="6025896"/>
            <a:ext cx="7205472" cy="861774"/>
          </a:xfrm>
          <a:prstGeom prst="rect">
            <a:avLst/>
          </a:prstGeom>
          <a:noFill/>
        </p:spPr>
        <p:txBody>
          <a:bodyPr wrap="square" rtlCol="0">
            <a:spAutoFit/>
          </a:bodyPr>
          <a:lstStyle/>
          <a:p>
            <a:r>
              <a:rPr lang="en-GB" sz="1600" dirty="0"/>
              <a:t>Illustration showing a set of jumps that correspond to absorption of visible wavelengths (the Balmer Series). NASA, ESA, and L. Hustak (STScI)</a:t>
            </a:r>
          </a:p>
          <a:p>
            <a:endParaRPr lang="en-GB" dirty="0"/>
          </a:p>
        </p:txBody>
      </p:sp>
      <p:pic>
        <p:nvPicPr>
          <p:cNvPr id="9" name="Picture 8">
            <a:extLst>
              <a:ext uri="{FF2B5EF4-FFF2-40B4-BE49-F238E27FC236}">
                <a16:creationId xmlns:a16="http://schemas.microsoft.com/office/drawing/2014/main" id="{76411B4D-2C11-7E30-B6BF-35A1F4E6FDAA}"/>
              </a:ext>
            </a:extLst>
          </p:cNvPr>
          <p:cNvPicPr>
            <a:picLocks noChangeAspect="1"/>
          </p:cNvPicPr>
          <p:nvPr/>
        </p:nvPicPr>
        <p:blipFill>
          <a:blip r:embed="rId3"/>
          <a:stretch>
            <a:fillRect/>
          </a:stretch>
        </p:blipFill>
        <p:spPr>
          <a:xfrm>
            <a:off x="4935970" y="429768"/>
            <a:ext cx="7256030" cy="5595204"/>
          </a:xfrm>
          <a:prstGeom prst="rect">
            <a:avLst/>
          </a:prstGeom>
        </p:spPr>
      </p:pic>
      <p:sp>
        <p:nvSpPr>
          <p:cNvPr id="10" name="TextBox 9">
            <a:extLst>
              <a:ext uri="{FF2B5EF4-FFF2-40B4-BE49-F238E27FC236}">
                <a16:creationId xmlns:a16="http://schemas.microsoft.com/office/drawing/2014/main" id="{B4A4172E-BB6B-CE77-8AD7-9E75E4BE900C}"/>
              </a:ext>
            </a:extLst>
          </p:cNvPr>
          <p:cNvSpPr txBox="1"/>
          <p:nvPr/>
        </p:nvSpPr>
        <p:spPr>
          <a:xfrm>
            <a:off x="4935970" y="6025896"/>
            <a:ext cx="7543800" cy="861774"/>
          </a:xfrm>
          <a:prstGeom prst="rect">
            <a:avLst/>
          </a:prstGeom>
          <a:noFill/>
        </p:spPr>
        <p:txBody>
          <a:bodyPr wrap="square" rtlCol="0">
            <a:spAutoFit/>
          </a:bodyPr>
          <a:lstStyle/>
          <a:p>
            <a:r>
              <a:rPr lang="en-GB" sz="1600" dirty="0"/>
              <a:t>This illustration shows a set of drops that correspond to emission of visible wavelengths (the Balmer Series). NASA, ESA, CSA, Leah Hustak (STScI)</a:t>
            </a:r>
          </a:p>
          <a:p>
            <a:endParaRPr lang="en-GB" dirty="0"/>
          </a:p>
        </p:txBody>
      </p:sp>
      <p:sp>
        <p:nvSpPr>
          <p:cNvPr id="11" name="TextBox 10">
            <a:extLst>
              <a:ext uri="{FF2B5EF4-FFF2-40B4-BE49-F238E27FC236}">
                <a16:creationId xmlns:a16="http://schemas.microsoft.com/office/drawing/2014/main" id="{7D33E495-4518-44F6-A09F-4E28E64C4047}"/>
              </a:ext>
            </a:extLst>
          </p:cNvPr>
          <p:cNvSpPr txBox="1"/>
          <p:nvPr/>
        </p:nvSpPr>
        <p:spPr>
          <a:xfrm>
            <a:off x="399288" y="2039112"/>
            <a:ext cx="4248912" cy="3477875"/>
          </a:xfrm>
          <a:prstGeom prst="rect">
            <a:avLst/>
          </a:prstGeom>
          <a:noFill/>
        </p:spPr>
        <p:txBody>
          <a:bodyPr wrap="square" rtlCol="0">
            <a:spAutoFit/>
          </a:bodyPr>
          <a:lstStyle/>
          <a:p>
            <a:pPr marL="285750" indent="-285750">
              <a:buFont typeface="Arial" panose="020B0604020202020204" pitchFamily="34" charset="0"/>
              <a:buChar char="•"/>
            </a:pPr>
            <a:r>
              <a:rPr lang="en-GB" sz="2000" dirty="0"/>
              <a:t>Discrete energy transitions unique to each element/isotope</a:t>
            </a:r>
          </a:p>
          <a:p>
            <a:pPr marL="285750" indent="-285750">
              <a:buFont typeface="Arial" panose="020B0604020202020204" pitchFamily="34" charset="0"/>
              <a:buChar char="•"/>
            </a:pPr>
            <a:r>
              <a:rPr lang="en-GB" sz="2000" dirty="0"/>
              <a:t>Atomic lines mainly the result of electron transition (Molecules have additional vibrational and rotational levels)</a:t>
            </a:r>
          </a:p>
          <a:p>
            <a:pPr marL="285750" indent="-285750">
              <a:buFont typeface="Arial" panose="020B0604020202020204" pitchFamily="34" charset="0"/>
              <a:buChar char="•"/>
            </a:pPr>
            <a:r>
              <a:rPr lang="en-GB" sz="2000" dirty="0"/>
              <a:t>Laboratory measurements provide rest wavelengths, transition probabilities, energy levels and line-broadening information (i.e. NIST Atomic Spectra Database)</a:t>
            </a:r>
          </a:p>
        </p:txBody>
      </p:sp>
    </p:spTree>
    <p:extLst>
      <p:ext uri="{BB962C8B-B14F-4D97-AF65-F5344CB8AC3E}">
        <p14:creationId xmlns:p14="http://schemas.microsoft.com/office/powerpoint/2010/main" val="385737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D0347-4D0A-DCC1-3AD2-1E79E209748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00FC85-292A-6E30-53EE-FC0F275BE5B5}"/>
              </a:ext>
            </a:extLst>
          </p:cNvPr>
          <p:cNvSpPr>
            <a:spLocks noGrp="1"/>
          </p:cNvSpPr>
          <p:nvPr>
            <p:ph type="sldNum" sz="quarter" idx="4"/>
          </p:nvPr>
        </p:nvSpPr>
        <p:spPr/>
        <p:txBody>
          <a:bodyPr/>
          <a:lstStyle/>
          <a:p>
            <a:fld id="{B5CEABB6-07DC-46E8-9B57-56EC44A396E5}" type="slidenum">
              <a:rPr lang="en-US" smtClean="0"/>
              <a:pPr/>
              <a:t>9</a:t>
            </a:fld>
            <a:endParaRPr lang="en-US" dirty="0"/>
          </a:p>
        </p:txBody>
      </p:sp>
      <p:pic>
        <p:nvPicPr>
          <p:cNvPr id="5" name="Picture 4">
            <a:extLst>
              <a:ext uri="{FF2B5EF4-FFF2-40B4-BE49-F238E27FC236}">
                <a16:creationId xmlns:a16="http://schemas.microsoft.com/office/drawing/2014/main" id="{5131FAE2-D9FA-D2EF-A353-F154B23D629D}"/>
              </a:ext>
            </a:extLst>
          </p:cNvPr>
          <p:cNvPicPr>
            <a:picLocks noChangeAspect="1"/>
          </p:cNvPicPr>
          <p:nvPr/>
        </p:nvPicPr>
        <p:blipFill>
          <a:blip r:embed="rId2"/>
          <a:stretch>
            <a:fillRect/>
          </a:stretch>
        </p:blipFill>
        <p:spPr>
          <a:xfrm>
            <a:off x="5878830" y="0"/>
            <a:ext cx="6377940" cy="6858000"/>
          </a:xfrm>
          <a:prstGeom prst="rect">
            <a:avLst/>
          </a:prstGeom>
        </p:spPr>
      </p:pic>
      <p:sp>
        <p:nvSpPr>
          <p:cNvPr id="12" name="Title 1">
            <a:extLst>
              <a:ext uri="{FF2B5EF4-FFF2-40B4-BE49-F238E27FC236}">
                <a16:creationId xmlns:a16="http://schemas.microsoft.com/office/drawing/2014/main" id="{7484532F-471D-CAF3-288E-C07EAF0D4B54}"/>
              </a:ext>
            </a:extLst>
          </p:cNvPr>
          <p:cNvSpPr>
            <a:spLocks noGrp="1"/>
          </p:cNvSpPr>
          <p:nvPr>
            <p:ph type="title"/>
          </p:nvPr>
        </p:nvSpPr>
        <p:spPr>
          <a:xfrm>
            <a:off x="509016" y="609998"/>
            <a:ext cx="5806440" cy="745171"/>
          </a:xfrm>
        </p:spPr>
        <p:txBody>
          <a:bodyPr>
            <a:normAutofit/>
          </a:bodyPr>
          <a:lstStyle/>
          <a:p>
            <a:r>
              <a:rPr lang="en-GB" dirty="0"/>
              <a:t>Spectroscopy 101</a:t>
            </a: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AFCEFD6B-1C02-F8B9-FEE9-F87C38ED1115}"/>
                  </a:ext>
                </a:extLst>
              </p:cNvPr>
              <p:cNvSpPr txBox="1"/>
              <p:nvPr/>
            </p:nvSpPr>
            <p:spPr>
              <a:xfrm>
                <a:off x="426720" y="1600109"/>
                <a:ext cx="4940808" cy="4401205"/>
              </a:xfrm>
              <a:prstGeom prst="rect">
                <a:avLst/>
              </a:prstGeom>
              <a:noFill/>
            </p:spPr>
            <p:txBody>
              <a:bodyPr wrap="square" rtlCol="0">
                <a:spAutoFit/>
              </a:bodyPr>
              <a:lstStyle/>
              <a:p>
                <a:pPr marL="285750" indent="-285750">
                  <a:buFont typeface="Arial" panose="020B0604020202020204" pitchFamily="34" charset="0"/>
                  <a:buChar char="•"/>
                </a:pPr>
                <a:r>
                  <a:rPr lang="en-GB" sz="2000" dirty="0"/>
                  <a:t>For many atoms and ions,  especially heavy elements, atomic data are incomplete or inaccurate</a:t>
                </a:r>
              </a:p>
              <a:p>
                <a:pPr marL="285750" indent="-285750">
                  <a:buFont typeface="Arial" panose="020B0604020202020204" pitchFamily="34" charset="0"/>
                  <a:buChar char="•"/>
                </a:pPr>
                <a:r>
                  <a:rPr lang="en-GB" sz="2000" dirty="0"/>
                  <a:t>Definitely don’t include superheavy elements</a:t>
                </a:r>
              </a:p>
              <a:p>
                <a:pPr marL="285750" indent="-285750">
                  <a:buFont typeface="Arial" panose="020B0604020202020204" pitchFamily="34" charset="0"/>
                  <a:buChar char="•"/>
                </a:pPr>
                <a:r>
                  <a:rPr lang="en-GB" sz="2000" dirty="0"/>
                  <a:t>High-Z elements have many electrons and large numbers of closely spaced configurations – huge number of energy levels and transitions</a:t>
                </a:r>
              </a:p>
              <a:p>
                <a:pPr marL="285750" indent="-285750">
                  <a:buFont typeface="Arial" panose="020B0604020202020204" pitchFamily="34" charset="0"/>
                  <a:buChar char="•"/>
                </a:pPr>
                <a:r>
                  <a:rPr lang="en-GB" sz="2000" dirty="0"/>
                  <a:t>Often need to use theoretical atomic-structure calculations to supplement experiments</a:t>
                </a:r>
              </a:p>
              <a:p>
                <a:pPr marL="285750" indent="-285750">
                  <a:buFont typeface="Arial" panose="020B0604020202020204" pitchFamily="34" charset="0"/>
                  <a:buChar char="•"/>
                </a:pPr>
                <a:r>
                  <a:rPr lang="en-GB" sz="2000" dirty="0"/>
                  <a:t>Naming convention: </a:t>
                </a:r>
                <a:r>
                  <a:rPr lang="en-GB" sz="2000" dirty="0" err="1"/>
                  <a:t>FeI</a:t>
                </a:r>
                <a:r>
                  <a:rPr lang="en-GB" sz="2000" dirty="0"/>
                  <a:t> = neutral Fe, </a:t>
                </a:r>
              </a:p>
              <a:p>
                <a:r>
                  <a:rPr lang="en-GB" sz="2000" dirty="0" err="1"/>
                  <a:t>FeII</a:t>
                </a:r>
                <a:r>
                  <a:rPr lang="en-GB" sz="2000" dirty="0"/>
                  <a:t> = </a:t>
                </a:r>
                <a14:m>
                  <m:oMath xmlns:m="http://schemas.openxmlformats.org/officeDocument/2006/math">
                    <m:sSup>
                      <m:sSupPr>
                        <m:ctrlPr>
                          <a:rPr lang="en-GB" sz="2000" i="1" dirty="0" smtClean="0">
                            <a:latin typeface="Cambria Math" panose="02040503050406030204" pitchFamily="18" charset="0"/>
                          </a:rPr>
                        </m:ctrlPr>
                      </m:sSupPr>
                      <m:e>
                        <m:r>
                          <m:rPr>
                            <m:sty m:val="p"/>
                          </m:rPr>
                          <a:rPr lang="en-GB" sz="2000" b="0" i="1" dirty="0" smtClean="0">
                            <a:latin typeface="Cambria Math" panose="02040503050406030204" pitchFamily="18" charset="0"/>
                          </a:rPr>
                          <m:t>Fe</m:t>
                        </m:r>
                      </m:e>
                      <m:sup>
                        <m:r>
                          <a:rPr lang="en-GB" sz="2000" i="1" dirty="0" smtClean="0">
                            <a:latin typeface="Cambria Math" panose="02040503050406030204" pitchFamily="18" charset="0"/>
                          </a:rPr>
                          <m:t>+</m:t>
                        </m:r>
                      </m:sup>
                    </m:sSup>
                  </m:oMath>
                </a14:m>
                <a:endParaRPr lang="en-GB" sz="2000" dirty="0"/>
              </a:p>
            </p:txBody>
          </p:sp>
        </mc:Choice>
        <mc:Fallback>
          <p:sp>
            <p:nvSpPr>
              <p:cNvPr id="13" name="TextBox 12">
                <a:extLst>
                  <a:ext uri="{FF2B5EF4-FFF2-40B4-BE49-F238E27FC236}">
                    <a16:creationId xmlns:a16="http://schemas.microsoft.com/office/drawing/2014/main" id="{AFCEFD6B-1C02-F8B9-FEE9-F87C38ED1115}"/>
                  </a:ext>
                </a:extLst>
              </p:cNvPr>
              <p:cNvSpPr txBox="1">
                <a:spLocks noRot="1" noChangeAspect="1" noMove="1" noResize="1" noEditPoints="1" noAdjustHandles="1" noChangeArrowheads="1" noChangeShapeType="1" noTextEdit="1"/>
              </p:cNvSpPr>
              <p:nvPr/>
            </p:nvSpPr>
            <p:spPr>
              <a:xfrm>
                <a:off x="426720" y="1600109"/>
                <a:ext cx="4940808" cy="4401205"/>
              </a:xfrm>
              <a:prstGeom prst="rect">
                <a:avLst/>
              </a:prstGeom>
              <a:blipFill>
                <a:blip r:embed="rId3"/>
                <a:stretch>
                  <a:fillRect l="-1233" t="-693" r="-493" b="-1524"/>
                </a:stretch>
              </a:blipFill>
            </p:spPr>
            <p:txBody>
              <a:bodyPr/>
              <a:lstStyle/>
              <a:p>
                <a:r>
                  <a:rPr lang="en-GB">
                    <a:noFill/>
                  </a:rPr>
                  <a:t> </a:t>
                </a:r>
              </a:p>
            </p:txBody>
          </p:sp>
        </mc:Fallback>
      </mc:AlternateContent>
    </p:spTree>
    <p:extLst>
      <p:ext uri="{BB962C8B-B14F-4D97-AF65-F5344CB8AC3E}">
        <p14:creationId xmlns:p14="http://schemas.microsoft.com/office/powerpoint/2010/main" val="2963155104"/>
      </p:ext>
    </p:extLst>
  </p:cSld>
  <p:clrMapOvr>
    <a:masterClrMapping/>
  </p:clrMapOvr>
</p:sld>
</file>

<file path=ppt/theme/theme1.xml><?xml version="1.0" encoding="utf-8"?>
<a:theme xmlns:a="http://schemas.openxmlformats.org/drawingml/2006/main" name="Custom">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22318419_win32_SL_V9" id="{8502042B-488E-4F33-AD20-77B40A1BC1AA}" vid="{A90C26AF-23CA-48C5-BFF9-84DC7B1C91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B53FD5-8F3E-4406-8404-9F78B5E6376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268EFD9E-464D-4A64-8503-21EC026015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33F63F-9110-40E7-9727-485934F41506}">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20327</TotalTime>
  <Words>2590</Words>
  <Application>Microsoft Office PowerPoint</Application>
  <PresentationFormat>Widescreen</PresentationFormat>
  <Paragraphs>263</Paragraphs>
  <Slides>41</Slides>
  <Notes>10</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Arial</vt:lpstr>
      <vt:lpstr>Average</vt:lpstr>
      <vt:lpstr>Calibri</vt:lpstr>
      <vt:lpstr>Cambria Math</vt:lpstr>
      <vt:lpstr>Open Sans</vt:lpstr>
      <vt:lpstr>Public Sans Web</vt:lpstr>
      <vt:lpstr>quatro</vt:lpstr>
      <vt:lpstr>Tenorite</vt:lpstr>
      <vt:lpstr>Times New Roman</vt:lpstr>
      <vt:lpstr>Custom</vt:lpstr>
      <vt:lpstr>Observations of  Nucleosynthesis             Vishnu Varma </vt:lpstr>
      <vt:lpstr>PowerPoint Presentation</vt:lpstr>
      <vt:lpstr>Philosophy of doing astrophysics</vt:lpstr>
      <vt:lpstr>Astrophysics as a science</vt:lpstr>
      <vt:lpstr>Inferences rather than measurements </vt:lpstr>
      <vt:lpstr>Unobservable processes</vt:lpstr>
      <vt:lpstr>STELLAR Spectroscopy</vt:lpstr>
      <vt:lpstr>Spectroscopy 101</vt:lpstr>
      <vt:lpstr>Spectroscopy 101</vt:lpstr>
      <vt:lpstr>Stellar Spectroscopy</vt:lpstr>
      <vt:lpstr>Stellar Spectroscopy</vt:lpstr>
      <vt:lpstr>Solar abundance measurements</vt:lpstr>
      <vt:lpstr>Solar Spectroscopy</vt:lpstr>
      <vt:lpstr>Determining the solar abundance </vt:lpstr>
      <vt:lpstr>Determining the solar abundance </vt:lpstr>
      <vt:lpstr>Determining the solar abundance </vt:lpstr>
      <vt:lpstr>Stellar abundances</vt:lpstr>
      <vt:lpstr>Transient observations</vt:lpstr>
      <vt:lpstr>Transient Spectroscopy</vt:lpstr>
      <vt:lpstr>Supernova lightcurves</vt:lpstr>
      <vt:lpstr>Supernova Lightcurves</vt:lpstr>
      <vt:lpstr>Supernova classification</vt:lpstr>
      <vt:lpstr>Nebular Phase spectroscopy</vt:lpstr>
      <vt:lpstr>PowerPoint Presentation</vt:lpstr>
      <vt:lpstr>Kilonova Spectroscopy</vt:lpstr>
      <vt:lpstr>Kilonova Spectroscopy</vt:lpstr>
      <vt:lpstr>kILONOVA Lightcurves</vt:lpstr>
      <vt:lpstr>Galactic Measurements</vt:lpstr>
      <vt:lpstr>Chemical Enrichment</vt:lpstr>
      <vt:lpstr>Chemical Evolution</vt:lpstr>
      <vt:lpstr>Pre-solar grains</vt:lpstr>
      <vt:lpstr>What are pre-solar grains?</vt:lpstr>
      <vt:lpstr>How are grains obtained?</vt:lpstr>
      <vt:lpstr>How are they measured?</vt:lpstr>
      <vt:lpstr>How are they measured?</vt:lpstr>
      <vt:lpstr>Where do they come from?</vt:lpstr>
      <vt:lpstr>AGB STARS AND THE S-PROCESS</vt:lpstr>
      <vt:lpstr>Supernova grains</vt:lpstr>
      <vt:lpstr>Summary</vt:lpstr>
      <vt:lpstr>Questions?</vt:lpstr>
      <vt:lpstr>Discussion Question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Vishnu Varma R Vejayan</cp:lastModifiedBy>
  <cp:revision>3</cp:revision>
  <dcterms:created xsi:type="dcterms:W3CDTF">2026-06-08T09:41:47Z</dcterms:created>
  <dcterms:modified xsi:type="dcterms:W3CDTF">2026-07-28T10:10:00Z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