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18" r:id="rId1"/>
  </p:sldMasterIdLst>
  <p:notesMasterIdLst>
    <p:notesMasterId r:id="rId98"/>
  </p:notesMasterIdLst>
  <p:handoutMasterIdLst>
    <p:handoutMasterId r:id="rId99"/>
  </p:handoutMasterIdLst>
  <p:sldIdLst>
    <p:sldId id="309" r:id="rId2"/>
    <p:sldId id="762" r:id="rId3"/>
    <p:sldId id="514" r:id="rId4"/>
    <p:sldId id="506" r:id="rId5"/>
    <p:sldId id="508" r:id="rId6"/>
    <p:sldId id="512" r:id="rId7"/>
    <p:sldId id="511" r:id="rId8"/>
    <p:sldId id="515" r:id="rId9"/>
    <p:sldId id="778" r:id="rId10"/>
    <p:sldId id="772" r:id="rId11"/>
    <p:sldId id="1513" r:id="rId12"/>
    <p:sldId id="764" r:id="rId13"/>
    <p:sldId id="257" r:id="rId14"/>
    <p:sldId id="258" r:id="rId15"/>
    <p:sldId id="1398" r:id="rId16"/>
    <p:sldId id="1399" r:id="rId17"/>
    <p:sldId id="1118" r:id="rId18"/>
    <p:sldId id="1117" r:id="rId19"/>
    <p:sldId id="1505" r:id="rId20"/>
    <p:sldId id="1397" r:id="rId21"/>
    <p:sldId id="779" r:id="rId22"/>
    <p:sldId id="1475" r:id="rId23"/>
    <p:sldId id="1476" r:id="rId24"/>
    <p:sldId id="406" r:id="rId25"/>
    <p:sldId id="1506" r:id="rId26"/>
    <p:sldId id="1507" r:id="rId27"/>
    <p:sldId id="1508" r:id="rId28"/>
    <p:sldId id="1081" r:id="rId29"/>
    <p:sldId id="808" r:id="rId30"/>
    <p:sldId id="794" r:id="rId31"/>
    <p:sldId id="795" r:id="rId32"/>
    <p:sldId id="1477" r:id="rId33"/>
    <p:sldId id="1478" r:id="rId34"/>
    <p:sldId id="1479" r:id="rId35"/>
    <p:sldId id="1480" r:id="rId36"/>
    <p:sldId id="1481" r:id="rId37"/>
    <p:sldId id="1482" r:id="rId38"/>
    <p:sldId id="1483" r:id="rId39"/>
    <p:sldId id="1132" r:id="rId40"/>
    <p:sldId id="1072" r:id="rId41"/>
    <p:sldId id="823" r:id="rId42"/>
    <p:sldId id="837" r:id="rId43"/>
    <p:sldId id="1064" r:id="rId44"/>
    <p:sldId id="1065" r:id="rId45"/>
    <p:sldId id="1411" r:id="rId46"/>
    <p:sldId id="367" r:id="rId47"/>
    <p:sldId id="1412" r:id="rId48"/>
    <p:sldId id="319" r:id="rId49"/>
    <p:sldId id="1484" r:id="rId50"/>
    <p:sldId id="1376" r:id="rId51"/>
    <p:sldId id="1377" r:id="rId52"/>
    <p:sldId id="1378" r:id="rId53"/>
    <p:sldId id="369" r:id="rId54"/>
    <p:sldId id="1207" r:id="rId55"/>
    <p:sldId id="399" r:id="rId56"/>
    <p:sldId id="401" r:id="rId57"/>
    <p:sldId id="373" r:id="rId58"/>
    <p:sldId id="378" r:id="rId59"/>
    <p:sldId id="1208" r:id="rId60"/>
    <p:sldId id="1323" r:id="rId61"/>
    <p:sldId id="1248" r:id="rId62"/>
    <p:sldId id="1387" r:id="rId63"/>
    <p:sldId id="1203" r:id="rId64"/>
    <p:sldId id="423" r:id="rId65"/>
    <p:sldId id="1202" r:id="rId66"/>
    <p:sldId id="1379" r:id="rId67"/>
    <p:sldId id="858" r:id="rId68"/>
    <p:sldId id="1386" r:id="rId69"/>
    <p:sldId id="1238" r:id="rId70"/>
    <p:sldId id="1485" r:id="rId71"/>
    <p:sldId id="1425" r:id="rId72"/>
    <p:sldId id="1426" r:id="rId73"/>
    <p:sldId id="1427" r:id="rId74"/>
    <p:sldId id="1428" r:id="rId75"/>
    <p:sldId id="1429" r:id="rId76"/>
    <p:sldId id="1430" r:id="rId77"/>
    <p:sldId id="1431" r:id="rId78"/>
    <p:sldId id="1432" r:id="rId79"/>
    <p:sldId id="1433" r:id="rId80"/>
    <p:sldId id="1434" r:id="rId81"/>
    <p:sldId id="1435" r:id="rId82"/>
    <p:sldId id="1436" r:id="rId83"/>
    <p:sldId id="1486" r:id="rId84"/>
    <p:sldId id="405" r:id="rId85"/>
    <p:sldId id="1388" r:id="rId86"/>
    <p:sldId id="1487" r:id="rId87"/>
    <p:sldId id="332" r:id="rId88"/>
    <p:sldId id="334" r:id="rId89"/>
    <p:sldId id="333" r:id="rId90"/>
    <p:sldId id="1515" r:id="rId91"/>
    <p:sldId id="382" r:id="rId92"/>
    <p:sldId id="1239" r:id="rId93"/>
    <p:sldId id="1390" r:id="rId94"/>
    <p:sldId id="1391" r:id="rId95"/>
    <p:sldId id="1509" r:id="rId96"/>
    <p:sldId id="1510" r:id="rId97"/>
  </p:sldIdLst>
  <p:sldSz cx="12192000" cy="6858000"/>
  <p:notesSz cx="7315200" cy="9601200"/>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Default Section" id="{7F5B9B30-5B82-4931-8A79-360D58CC8D90}">
          <p14:sldIdLst>
            <p14:sldId id="309"/>
            <p14:sldId id="762"/>
            <p14:sldId id="514"/>
            <p14:sldId id="506"/>
            <p14:sldId id="508"/>
            <p14:sldId id="512"/>
            <p14:sldId id="511"/>
            <p14:sldId id="515"/>
            <p14:sldId id="778"/>
            <p14:sldId id="772"/>
            <p14:sldId id="1513"/>
            <p14:sldId id="764"/>
            <p14:sldId id="257"/>
            <p14:sldId id="258"/>
            <p14:sldId id="1398"/>
            <p14:sldId id="1399"/>
            <p14:sldId id="1118"/>
            <p14:sldId id="1117"/>
            <p14:sldId id="1505"/>
            <p14:sldId id="1397"/>
            <p14:sldId id="779"/>
            <p14:sldId id="1475"/>
            <p14:sldId id="1476"/>
            <p14:sldId id="406"/>
            <p14:sldId id="1506"/>
            <p14:sldId id="1507"/>
            <p14:sldId id="1508"/>
            <p14:sldId id="1081"/>
            <p14:sldId id="808"/>
            <p14:sldId id="794"/>
            <p14:sldId id="795"/>
            <p14:sldId id="1477"/>
            <p14:sldId id="1478"/>
            <p14:sldId id="1479"/>
            <p14:sldId id="1480"/>
            <p14:sldId id="1481"/>
            <p14:sldId id="1482"/>
            <p14:sldId id="1483"/>
            <p14:sldId id="1132"/>
            <p14:sldId id="1072"/>
            <p14:sldId id="823"/>
            <p14:sldId id="837"/>
            <p14:sldId id="1064"/>
            <p14:sldId id="1065"/>
            <p14:sldId id="1411"/>
            <p14:sldId id="367"/>
            <p14:sldId id="1412"/>
            <p14:sldId id="319"/>
            <p14:sldId id="1484"/>
            <p14:sldId id="1376"/>
            <p14:sldId id="1377"/>
            <p14:sldId id="1378"/>
            <p14:sldId id="369"/>
            <p14:sldId id="1207"/>
            <p14:sldId id="399"/>
            <p14:sldId id="401"/>
            <p14:sldId id="373"/>
            <p14:sldId id="378"/>
            <p14:sldId id="1208"/>
            <p14:sldId id="1323"/>
            <p14:sldId id="1248"/>
            <p14:sldId id="1387"/>
            <p14:sldId id="1203"/>
            <p14:sldId id="423"/>
            <p14:sldId id="1202"/>
            <p14:sldId id="1379"/>
            <p14:sldId id="858"/>
            <p14:sldId id="1386"/>
            <p14:sldId id="1238"/>
            <p14:sldId id="1485"/>
            <p14:sldId id="1425"/>
            <p14:sldId id="1426"/>
            <p14:sldId id="1427"/>
            <p14:sldId id="1428"/>
            <p14:sldId id="1429"/>
            <p14:sldId id="1430"/>
            <p14:sldId id="1431"/>
            <p14:sldId id="1432"/>
            <p14:sldId id="1433"/>
            <p14:sldId id="1434"/>
            <p14:sldId id="1435"/>
            <p14:sldId id="1436"/>
            <p14:sldId id="1486"/>
            <p14:sldId id="405"/>
            <p14:sldId id="1388"/>
            <p14:sldId id="1487"/>
            <p14:sldId id="332"/>
            <p14:sldId id="334"/>
            <p14:sldId id="333"/>
            <p14:sldId id="1515"/>
            <p14:sldId id="382"/>
            <p14:sldId id="1239"/>
            <p14:sldId id="1390"/>
            <p14:sldId id="1391"/>
            <p14:sldId id="1509"/>
            <p14:sldId id="15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00CC"/>
    <a:srgbClr val="003366"/>
    <a:srgbClr val="339933"/>
    <a:srgbClr val="FFFF00"/>
    <a:srgbClr val="006600"/>
    <a:srgbClr val="022B45"/>
    <a:srgbClr val="032B44"/>
    <a:srgbClr val="062A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3" autoAdjust="0"/>
    <p:restoredTop sz="81331" autoAdjust="0"/>
  </p:normalViewPr>
  <p:slideViewPr>
    <p:cSldViewPr snapToGrid="0">
      <p:cViewPr varScale="1">
        <p:scale>
          <a:sx n="79" d="100"/>
          <a:sy n="79" d="100"/>
        </p:scale>
        <p:origin x="68" y="260"/>
      </p:cViewPr>
      <p:guideLst/>
    </p:cSldViewPr>
  </p:slideViewPr>
  <p:notesTextViewPr>
    <p:cViewPr>
      <p:scale>
        <a:sx n="3" d="2"/>
        <a:sy n="3" d="2"/>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1357AE-388B-4370-83E7-EF52D02F5FC5}"/>
              </a:ext>
            </a:extLst>
          </p:cNvPr>
          <p:cNvSpPr>
            <a:spLocks noGrp="1"/>
          </p:cNvSpPr>
          <p:nvPr>
            <p:ph type="hdr" sz="quarter"/>
          </p:nvPr>
        </p:nvSpPr>
        <p:spPr>
          <a:xfrm>
            <a:off x="0" y="0"/>
            <a:ext cx="3169920" cy="480060"/>
          </a:xfrm>
          <a:prstGeom prst="rect">
            <a:avLst/>
          </a:prstGeom>
        </p:spPr>
        <p:txBody>
          <a:bodyPr vert="horz" lIns="96661" tIns="48331" rIns="96661" bIns="48331" rtlCol="0"/>
          <a:lstStyle>
            <a:lvl1pPr algn="l" eaLnBrk="0" hangingPunct="0">
              <a:defRPr sz="1100">
                <a:latin typeface="Arial" pitchFamily="-109" charset="0"/>
                <a:ea typeface="ＭＳ Ｐゴシック" pitchFamily="-109" charset="-128"/>
                <a:cs typeface="ＭＳ Ｐゴシック" pitchFamily="-109" charset="-128"/>
              </a:defRPr>
            </a:lvl1pPr>
          </a:lstStyle>
          <a:p>
            <a:pPr>
              <a:defRPr/>
            </a:pPr>
            <a:endParaRPr lang="en-US"/>
          </a:p>
        </p:txBody>
      </p:sp>
      <p:sp>
        <p:nvSpPr>
          <p:cNvPr id="3" name="Date Placeholder 2">
            <a:extLst>
              <a:ext uri="{FF2B5EF4-FFF2-40B4-BE49-F238E27FC236}">
                <a16:creationId xmlns:a16="http://schemas.microsoft.com/office/drawing/2014/main" id="{CF3E69CC-0E72-45F8-86EB-7B88A5A1696E}"/>
              </a:ext>
            </a:extLst>
          </p:cNvPr>
          <p:cNvSpPr>
            <a:spLocks noGrp="1"/>
          </p:cNvSpPr>
          <p:nvPr>
            <p:ph type="dt" sz="quarter"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eaLnBrk="0" hangingPunct="0">
              <a:defRPr sz="1100"/>
            </a:lvl1pPr>
          </a:lstStyle>
          <a:p>
            <a:fld id="{C72A01D9-9186-410A-A0B3-6E99FD5B6129}" type="datetime1">
              <a:rPr lang="en-US" altLang="en-US"/>
              <a:pPr/>
              <a:t>7/24/2026</a:t>
            </a:fld>
            <a:endParaRPr lang="en-US" altLang="en-US"/>
          </a:p>
        </p:txBody>
      </p:sp>
      <p:sp>
        <p:nvSpPr>
          <p:cNvPr id="4" name="Footer Placeholder 3">
            <a:extLst>
              <a:ext uri="{FF2B5EF4-FFF2-40B4-BE49-F238E27FC236}">
                <a16:creationId xmlns:a16="http://schemas.microsoft.com/office/drawing/2014/main" id="{35C2D625-0343-4E2A-99D8-97FA8FB4D6CD}"/>
              </a:ext>
            </a:extLst>
          </p:cNvPr>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eaLnBrk="0" hangingPunct="0">
              <a:defRPr sz="800">
                <a:latin typeface="Arial" pitchFamily="-109" charset="0"/>
                <a:ea typeface="ＭＳ Ｐゴシック" pitchFamily="-109" charset="-128"/>
                <a:cs typeface="ＭＳ Ｐゴシック" pitchFamily="-109" charset="-128"/>
              </a:defRPr>
            </a:lvl1pPr>
          </a:lstStyle>
          <a:p>
            <a:pPr>
              <a:defRPr/>
            </a:pPr>
            <a:endParaRPr lang="en-US"/>
          </a:p>
        </p:txBody>
      </p:sp>
      <p:sp>
        <p:nvSpPr>
          <p:cNvPr id="5" name="Slide Number Placeholder 4">
            <a:extLst>
              <a:ext uri="{FF2B5EF4-FFF2-40B4-BE49-F238E27FC236}">
                <a16:creationId xmlns:a16="http://schemas.microsoft.com/office/drawing/2014/main" id="{9BA8C885-4216-4A21-80B1-BA15A9F596C8}"/>
              </a:ext>
            </a:extLst>
          </p:cNvPr>
          <p:cNvSpPr>
            <a:spLocks noGrp="1"/>
          </p:cNvSpPr>
          <p:nvPr>
            <p:ph type="sldNum" sz="quarter" idx="3"/>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0" hangingPunct="0">
              <a:defRPr sz="800"/>
            </a:lvl1pPr>
          </a:lstStyle>
          <a:p>
            <a:fld id="{BCE89798-94D7-4889-993C-B7788D72913F}"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44F5A77-D020-48AB-98AE-8735D1FE9706}"/>
              </a:ext>
            </a:extLst>
          </p:cNvPr>
          <p:cNvSpPr>
            <a:spLocks noGrp="1" noChangeArrowheads="1"/>
          </p:cNvSpPr>
          <p:nvPr>
            <p:ph type="hdr" sz="quarter"/>
          </p:nvPr>
        </p:nvSpPr>
        <p:spPr bwMode="auto">
          <a:xfrm>
            <a:off x="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eaLnBrk="0" hangingPunct="0">
              <a:defRPr sz="1300">
                <a:latin typeface="Arial" pitchFamily="-109" charset="0"/>
                <a:ea typeface="ＭＳ Ｐゴシック" pitchFamily="-109" charset="-128"/>
                <a:cs typeface="ＭＳ Ｐゴシック" pitchFamily="-109" charset="-128"/>
              </a:defRPr>
            </a:lvl1pPr>
          </a:lstStyle>
          <a:p>
            <a:pPr>
              <a:defRPr/>
            </a:pPr>
            <a:endParaRPr lang="en-US"/>
          </a:p>
        </p:txBody>
      </p:sp>
      <p:sp>
        <p:nvSpPr>
          <p:cNvPr id="3075" name="Rectangle 3">
            <a:extLst>
              <a:ext uri="{FF2B5EF4-FFF2-40B4-BE49-F238E27FC236}">
                <a16:creationId xmlns:a16="http://schemas.microsoft.com/office/drawing/2014/main" id="{1505B24D-8C35-460D-8319-F502A22B09D8}"/>
              </a:ext>
            </a:extLst>
          </p:cNvPr>
          <p:cNvSpPr>
            <a:spLocks noGrp="1" noChangeArrowheads="1"/>
          </p:cNvSpPr>
          <p:nvPr>
            <p:ph type="dt" idx="1"/>
          </p:nvPr>
        </p:nvSpPr>
        <p:spPr bwMode="auto">
          <a:xfrm>
            <a:off x="414528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eaLnBrk="0" hangingPunct="0">
              <a:defRPr sz="1300">
                <a:latin typeface="Arial" pitchFamily="-109" charset="0"/>
                <a:ea typeface="ＭＳ Ｐゴシック" pitchFamily="-109" charset="-128"/>
                <a:cs typeface="ＭＳ Ｐゴシック" pitchFamily="-109" charset="-128"/>
              </a:defRPr>
            </a:lvl1pPr>
          </a:lstStyle>
          <a:p>
            <a:pPr>
              <a:defRPr/>
            </a:pPr>
            <a:endParaRPr lang="en-US"/>
          </a:p>
        </p:txBody>
      </p:sp>
      <p:sp>
        <p:nvSpPr>
          <p:cNvPr id="12292" name="Rectangle 4">
            <a:extLst>
              <a:ext uri="{FF2B5EF4-FFF2-40B4-BE49-F238E27FC236}">
                <a16:creationId xmlns:a16="http://schemas.microsoft.com/office/drawing/2014/main" id="{56857598-C58F-42E0-B0C5-F2C85747E9B4}"/>
              </a:ext>
            </a:extLst>
          </p:cNvPr>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1043399-C291-4883-8185-6CB6BBC0C12A}"/>
              </a:ext>
            </a:extLst>
          </p:cNvPr>
          <p:cNvSpPr>
            <a:spLocks noGrp="1" noChangeArrowheads="1"/>
          </p:cNvSpPr>
          <p:nvPr>
            <p:ph type="body" sz="quarter" idx="3"/>
          </p:nvPr>
        </p:nvSpPr>
        <p:spPr bwMode="auto">
          <a:xfrm>
            <a:off x="975360" y="4560570"/>
            <a:ext cx="5364480" cy="432054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C3055EFF-B244-49C2-9EF3-CDA38E7BB4B7}"/>
              </a:ext>
            </a:extLst>
          </p:cNvPr>
          <p:cNvSpPr>
            <a:spLocks noGrp="1" noChangeArrowheads="1"/>
          </p:cNvSpPr>
          <p:nvPr>
            <p:ph type="ftr" sz="quarter" idx="4"/>
          </p:nvPr>
        </p:nvSpPr>
        <p:spPr bwMode="auto">
          <a:xfrm>
            <a:off x="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eaLnBrk="0" hangingPunct="0">
              <a:defRPr sz="1300">
                <a:latin typeface="Arial" pitchFamily="-109" charset="0"/>
                <a:ea typeface="ＭＳ Ｐゴシック" pitchFamily="-109" charset="-128"/>
                <a:cs typeface="ＭＳ Ｐゴシック" pitchFamily="-109" charset="-128"/>
              </a:defRPr>
            </a:lvl1pPr>
          </a:lstStyle>
          <a:p>
            <a:pPr>
              <a:defRPr/>
            </a:pPr>
            <a:endParaRPr lang="en-US"/>
          </a:p>
        </p:txBody>
      </p:sp>
      <p:sp>
        <p:nvSpPr>
          <p:cNvPr id="3079" name="Rectangle 7">
            <a:extLst>
              <a:ext uri="{FF2B5EF4-FFF2-40B4-BE49-F238E27FC236}">
                <a16:creationId xmlns:a16="http://schemas.microsoft.com/office/drawing/2014/main" id="{438EBB6B-2B06-4150-BEB1-503BD8718518}"/>
              </a:ext>
            </a:extLst>
          </p:cNvPr>
          <p:cNvSpPr>
            <a:spLocks noGrp="1" noChangeArrowheads="1"/>
          </p:cNvSpPr>
          <p:nvPr>
            <p:ph type="sldNum" sz="quarter" idx="5"/>
          </p:nvPr>
        </p:nvSpPr>
        <p:spPr bwMode="auto">
          <a:xfrm>
            <a:off x="414528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eaLnBrk="0" hangingPunct="0">
              <a:defRPr sz="1300"/>
            </a:lvl1pPr>
          </a:lstStyle>
          <a:p>
            <a:fld id="{B06F9F1A-A12C-4390-8324-78EC4DE35DC2}"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2</a:t>
            </a:fld>
            <a:endParaRPr lang="en-US" altLang="en-US"/>
          </a:p>
        </p:txBody>
      </p:sp>
    </p:spTree>
    <p:extLst>
      <p:ext uri="{BB962C8B-B14F-4D97-AF65-F5344CB8AC3E}">
        <p14:creationId xmlns:p14="http://schemas.microsoft.com/office/powerpoint/2010/main" val="234029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9832-B559-408E-19D7-132C6AFC9A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396A4-4131-9E78-6AF8-5812BDA360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44AE5-802E-F748-E69F-63E904AFF72C}"/>
              </a:ext>
            </a:extLst>
          </p:cNvPr>
          <p:cNvSpPr>
            <a:spLocks noGrp="1"/>
          </p:cNvSpPr>
          <p:nvPr>
            <p:ph type="body" idx="1"/>
          </p:nvPr>
        </p:nvSpPr>
        <p:spPr/>
        <p:txBody>
          <a:bodyPr/>
          <a:lstStyle/>
          <a:p>
            <a:r>
              <a:rPr lang="en-US" b="0" i="0" dirty="0">
                <a:solidFill>
                  <a:srgbClr val="333333"/>
                </a:solidFill>
                <a:effectLst/>
                <a:latin typeface="Georgia" panose="02040502050405020303" pitchFamily="18" charset="0"/>
              </a:rPr>
              <a:t>the survival probability is simply given by the ratio of the neutron decay width </a:t>
            </a:r>
            <a:r>
              <a:rPr lang="en-US" b="0" i="0" u="none" strike="noStrike" dirty="0" err="1">
                <a:solidFill>
                  <a:srgbClr val="333333"/>
                </a:solidFill>
                <a:effectLst/>
                <a:latin typeface="MathJax_Main"/>
              </a:rPr>
              <a:t>Γn</a:t>
            </a:r>
            <a:r>
              <a:rPr lang="en-US" b="0" i="0" u="none" strike="noStrike" dirty="0" err="1">
                <a:solidFill>
                  <a:srgbClr val="333333"/>
                </a:solidFill>
                <a:effectLst/>
                <a:latin typeface="Georgia" panose="02040502050405020303" pitchFamily="18" charset="0"/>
              </a:rPr>
              <a:t>Γn</a:t>
            </a:r>
            <a:r>
              <a:rPr lang="en-US" b="0" i="0" dirty="0">
                <a:solidFill>
                  <a:srgbClr val="333333"/>
                </a:solidFill>
                <a:effectLst/>
                <a:latin typeface="Georgia" panose="02040502050405020303" pitchFamily="18" charset="0"/>
              </a:rPr>
              <a:t> and the total neutron plus fission width </a:t>
            </a:r>
            <a:r>
              <a:rPr lang="en-US" b="0" i="0" u="none" strike="noStrike" dirty="0" err="1">
                <a:solidFill>
                  <a:srgbClr val="333333"/>
                </a:solidFill>
                <a:effectLst/>
                <a:latin typeface="MathJax_Main"/>
              </a:rPr>
              <a:t>Γtot</a:t>
            </a:r>
            <a:r>
              <a:rPr lang="en-US" b="0" i="0" u="none" strike="noStrike" dirty="0">
                <a:solidFill>
                  <a:srgbClr val="333333"/>
                </a:solidFill>
                <a:effectLst/>
                <a:latin typeface="MathJax_Main"/>
              </a:rPr>
              <a:t>=</a:t>
            </a:r>
            <a:r>
              <a:rPr lang="en-US" b="0" i="0" u="none" strike="noStrike" dirty="0" err="1">
                <a:solidFill>
                  <a:srgbClr val="333333"/>
                </a:solidFill>
                <a:effectLst/>
                <a:latin typeface="MathJax_Main"/>
              </a:rPr>
              <a:t>Γn+Γf</a:t>
            </a:r>
            <a:r>
              <a:rPr lang="en-US" b="0" i="0" u="none" strike="noStrike" dirty="0" err="1">
                <a:solidFill>
                  <a:srgbClr val="333333"/>
                </a:solidFill>
                <a:effectLst/>
                <a:latin typeface="Georgia" panose="02040502050405020303" pitchFamily="18" charset="0"/>
              </a:rPr>
              <a:t>Γtot</a:t>
            </a:r>
            <a:r>
              <a:rPr lang="en-US" b="0" i="0" u="none" strike="noStrike" dirty="0">
                <a:solidFill>
                  <a:srgbClr val="333333"/>
                </a:solidFill>
                <a:effectLst/>
                <a:latin typeface="Georgia" panose="02040502050405020303" pitchFamily="18" charset="0"/>
              </a:rPr>
              <a:t>=</a:t>
            </a:r>
            <a:r>
              <a:rPr lang="en-US" b="0" i="0" u="none" strike="noStrike" dirty="0" err="1">
                <a:solidFill>
                  <a:srgbClr val="333333"/>
                </a:solidFill>
                <a:effectLst/>
                <a:latin typeface="Georgia" panose="02040502050405020303" pitchFamily="18" charset="0"/>
              </a:rPr>
              <a:t>Γn+Γf</a:t>
            </a:r>
            <a:r>
              <a:rPr lang="en-US" b="0" i="0" dirty="0">
                <a:solidFill>
                  <a:srgbClr val="333333"/>
                </a:solidFill>
                <a:effectLst/>
                <a:latin typeface="Georgia" panose="02040502050405020303" pitchFamily="18" charset="0"/>
              </a:rPr>
              <a:t>, multiplied by the probability </a:t>
            </a:r>
            <a:r>
              <a:rPr lang="en-US" b="0" i="0" u="none" strike="noStrike" dirty="0">
                <a:solidFill>
                  <a:srgbClr val="333333"/>
                </a:solidFill>
                <a:effectLst/>
                <a:latin typeface="MathJax_Math-italic"/>
              </a:rPr>
              <a:t>P</a:t>
            </a:r>
            <a:r>
              <a:rPr lang="en-US" b="0" i="0" u="none" strike="noStrike" dirty="0">
                <a:solidFill>
                  <a:srgbClr val="333333"/>
                </a:solidFill>
                <a:effectLst/>
                <a:latin typeface="MathJax_Main"/>
              </a:rPr>
              <a:t>&lt;</a:t>
            </a:r>
            <a:r>
              <a:rPr lang="en-US" b="0" i="0" u="none" strike="noStrike" dirty="0">
                <a:solidFill>
                  <a:srgbClr val="333333"/>
                </a:solidFill>
                <a:effectLst/>
                <a:latin typeface="Georgia" panose="02040502050405020303" pitchFamily="18" charset="0"/>
              </a:rPr>
              <a:t>�&lt;</a:t>
            </a:r>
            <a:r>
              <a:rPr lang="en-US" b="0" i="0" dirty="0">
                <a:solidFill>
                  <a:srgbClr val="333333"/>
                </a:solidFill>
                <a:effectLst/>
                <a:latin typeface="Georgia" panose="02040502050405020303" pitchFamily="18" charset="0"/>
              </a:rPr>
              <a:t> that the excitation energy (after the emission of the neutron) is less than the threshold for next chance fission or next neutron emission</a:t>
            </a:r>
          </a:p>
          <a:p>
            <a:endParaRPr lang="en-US"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Incorporates fission barrier and neutron separation energies</a:t>
            </a:r>
            <a:endParaRPr lang="en-US" dirty="0"/>
          </a:p>
          <a:p>
            <a:endParaRPr lang="en-US" dirty="0"/>
          </a:p>
          <a:p>
            <a:r>
              <a:rPr lang="en-US" dirty="0"/>
              <a:t>Roughly every 10 MeV requires emission of an additional neutron.</a:t>
            </a:r>
          </a:p>
          <a:p>
            <a:endParaRPr lang="en-US" dirty="0"/>
          </a:p>
        </p:txBody>
      </p:sp>
      <p:sp>
        <p:nvSpPr>
          <p:cNvPr id="4" name="Slide Number Placeholder 3">
            <a:extLst>
              <a:ext uri="{FF2B5EF4-FFF2-40B4-BE49-F238E27FC236}">
                <a16:creationId xmlns:a16="http://schemas.microsoft.com/office/drawing/2014/main" id="{29E087DA-82AD-D1E6-116A-BAB01267D808}"/>
              </a:ext>
            </a:extLst>
          </p:cNvPr>
          <p:cNvSpPr>
            <a:spLocks noGrp="1"/>
          </p:cNvSpPr>
          <p:nvPr>
            <p:ph type="sldNum" sz="quarter" idx="5"/>
          </p:nvPr>
        </p:nvSpPr>
        <p:spPr/>
        <p:txBody>
          <a:bodyPr/>
          <a:lstStyle/>
          <a:p>
            <a:fld id="{B06F9F1A-A12C-4390-8324-78EC4DE35DC2}" type="slidenum">
              <a:rPr lang="en-US" altLang="en-US" smtClean="0"/>
              <a:pPr/>
              <a:t>78</a:t>
            </a:fld>
            <a:endParaRPr lang="en-US" altLang="en-US"/>
          </a:p>
        </p:txBody>
      </p:sp>
    </p:spTree>
    <p:extLst>
      <p:ext uri="{BB962C8B-B14F-4D97-AF65-F5344CB8AC3E}">
        <p14:creationId xmlns:p14="http://schemas.microsoft.com/office/powerpoint/2010/main" val="2854903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C5B1D-986D-2376-A650-099EE98F9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FC9B6-3A3A-A558-C430-ABA1AB9B6B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6D3450-E4EF-59A1-E8AC-0218A66025A0}"/>
              </a:ext>
            </a:extLst>
          </p:cNvPr>
          <p:cNvSpPr>
            <a:spLocks noGrp="1"/>
          </p:cNvSpPr>
          <p:nvPr>
            <p:ph type="body" idx="1"/>
          </p:nvPr>
        </p:nvSpPr>
        <p:spPr/>
        <p:txBody>
          <a:bodyPr/>
          <a:lstStyle/>
          <a:p>
            <a:r>
              <a:rPr lang="en-US" b="0" i="0" dirty="0">
                <a:solidFill>
                  <a:srgbClr val="333333"/>
                </a:solidFill>
                <a:effectLst/>
                <a:latin typeface="Georgia" panose="02040502050405020303" pitchFamily="18" charset="0"/>
              </a:rPr>
              <a:t>the survival probability is simply given by the ratio of the neutron decay width </a:t>
            </a:r>
            <a:r>
              <a:rPr lang="en-US" b="0" i="0" u="none" strike="noStrike" dirty="0" err="1">
                <a:solidFill>
                  <a:srgbClr val="333333"/>
                </a:solidFill>
                <a:effectLst/>
                <a:latin typeface="MathJax_Main"/>
              </a:rPr>
              <a:t>Γn</a:t>
            </a:r>
            <a:r>
              <a:rPr lang="en-US" b="0" i="0" u="none" strike="noStrike" dirty="0" err="1">
                <a:solidFill>
                  <a:srgbClr val="333333"/>
                </a:solidFill>
                <a:effectLst/>
                <a:latin typeface="Georgia" panose="02040502050405020303" pitchFamily="18" charset="0"/>
              </a:rPr>
              <a:t>Γn</a:t>
            </a:r>
            <a:r>
              <a:rPr lang="en-US" b="0" i="0" dirty="0">
                <a:solidFill>
                  <a:srgbClr val="333333"/>
                </a:solidFill>
                <a:effectLst/>
                <a:latin typeface="Georgia" panose="02040502050405020303" pitchFamily="18" charset="0"/>
              </a:rPr>
              <a:t> and the total neutron plus fission width </a:t>
            </a:r>
            <a:r>
              <a:rPr lang="en-US" b="0" i="0" u="none" strike="noStrike" dirty="0" err="1">
                <a:solidFill>
                  <a:srgbClr val="333333"/>
                </a:solidFill>
                <a:effectLst/>
                <a:latin typeface="MathJax_Main"/>
              </a:rPr>
              <a:t>Γtot</a:t>
            </a:r>
            <a:r>
              <a:rPr lang="en-US" b="0" i="0" u="none" strike="noStrike" dirty="0">
                <a:solidFill>
                  <a:srgbClr val="333333"/>
                </a:solidFill>
                <a:effectLst/>
                <a:latin typeface="MathJax_Main"/>
              </a:rPr>
              <a:t>=</a:t>
            </a:r>
            <a:r>
              <a:rPr lang="en-US" b="0" i="0" u="none" strike="noStrike" dirty="0" err="1">
                <a:solidFill>
                  <a:srgbClr val="333333"/>
                </a:solidFill>
                <a:effectLst/>
                <a:latin typeface="MathJax_Main"/>
              </a:rPr>
              <a:t>Γn+Γf</a:t>
            </a:r>
            <a:r>
              <a:rPr lang="en-US" b="0" i="0" u="none" strike="noStrike" dirty="0" err="1">
                <a:solidFill>
                  <a:srgbClr val="333333"/>
                </a:solidFill>
                <a:effectLst/>
                <a:latin typeface="Georgia" panose="02040502050405020303" pitchFamily="18" charset="0"/>
              </a:rPr>
              <a:t>Γtot</a:t>
            </a:r>
            <a:r>
              <a:rPr lang="en-US" b="0" i="0" u="none" strike="noStrike" dirty="0">
                <a:solidFill>
                  <a:srgbClr val="333333"/>
                </a:solidFill>
                <a:effectLst/>
                <a:latin typeface="Georgia" panose="02040502050405020303" pitchFamily="18" charset="0"/>
              </a:rPr>
              <a:t>=</a:t>
            </a:r>
            <a:r>
              <a:rPr lang="en-US" b="0" i="0" u="none" strike="noStrike" dirty="0" err="1">
                <a:solidFill>
                  <a:srgbClr val="333333"/>
                </a:solidFill>
                <a:effectLst/>
                <a:latin typeface="Georgia" panose="02040502050405020303" pitchFamily="18" charset="0"/>
              </a:rPr>
              <a:t>Γn+Γf</a:t>
            </a:r>
            <a:r>
              <a:rPr lang="en-US" b="0" i="0" dirty="0">
                <a:solidFill>
                  <a:srgbClr val="333333"/>
                </a:solidFill>
                <a:effectLst/>
                <a:latin typeface="Georgia" panose="02040502050405020303" pitchFamily="18" charset="0"/>
              </a:rPr>
              <a:t>, multiplied by the probability </a:t>
            </a:r>
            <a:r>
              <a:rPr lang="en-US" b="0" i="0" u="none" strike="noStrike" dirty="0">
                <a:solidFill>
                  <a:srgbClr val="333333"/>
                </a:solidFill>
                <a:effectLst/>
                <a:latin typeface="MathJax_Math-italic"/>
              </a:rPr>
              <a:t>P</a:t>
            </a:r>
            <a:r>
              <a:rPr lang="en-US" b="0" i="0" u="none" strike="noStrike" dirty="0">
                <a:solidFill>
                  <a:srgbClr val="333333"/>
                </a:solidFill>
                <a:effectLst/>
                <a:latin typeface="MathJax_Main"/>
              </a:rPr>
              <a:t>&lt;</a:t>
            </a:r>
            <a:r>
              <a:rPr lang="en-US" b="0" i="0" u="none" strike="noStrike" dirty="0">
                <a:solidFill>
                  <a:srgbClr val="333333"/>
                </a:solidFill>
                <a:effectLst/>
                <a:latin typeface="Georgia" panose="02040502050405020303" pitchFamily="18" charset="0"/>
              </a:rPr>
              <a:t>�&lt;</a:t>
            </a:r>
            <a:r>
              <a:rPr lang="en-US" b="0" i="0" dirty="0">
                <a:solidFill>
                  <a:srgbClr val="333333"/>
                </a:solidFill>
                <a:effectLst/>
                <a:latin typeface="Georgia" panose="02040502050405020303" pitchFamily="18" charset="0"/>
              </a:rPr>
              <a:t> that the excitation energy (after the emission of the neutron) is less than the threshold for next chance fission or next neutron emission</a:t>
            </a:r>
          </a:p>
          <a:p>
            <a:endParaRPr lang="en-US"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Incorporates fission barrier and neutron separation energies</a:t>
            </a:r>
            <a:endParaRPr lang="en-US" dirty="0"/>
          </a:p>
          <a:p>
            <a:endParaRPr lang="en-US" dirty="0"/>
          </a:p>
          <a:p>
            <a:r>
              <a:rPr lang="en-US" dirty="0"/>
              <a:t>Roughly every 10 MeV requires emission of an additional neutron.</a:t>
            </a:r>
          </a:p>
          <a:p>
            <a:endParaRPr lang="en-US" dirty="0"/>
          </a:p>
        </p:txBody>
      </p:sp>
      <p:sp>
        <p:nvSpPr>
          <p:cNvPr id="4" name="Slide Number Placeholder 3">
            <a:extLst>
              <a:ext uri="{FF2B5EF4-FFF2-40B4-BE49-F238E27FC236}">
                <a16:creationId xmlns:a16="http://schemas.microsoft.com/office/drawing/2014/main" id="{A71C21B3-36BE-1F7A-5682-D8095DFCE0EB}"/>
              </a:ext>
            </a:extLst>
          </p:cNvPr>
          <p:cNvSpPr>
            <a:spLocks noGrp="1"/>
          </p:cNvSpPr>
          <p:nvPr>
            <p:ph type="sldNum" sz="quarter" idx="5"/>
          </p:nvPr>
        </p:nvSpPr>
        <p:spPr/>
        <p:txBody>
          <a:bodyPr/>
          <a:lstStyle/>
          <a:p>
            <a:fld id="{B06F9F1A-A12C-4390-8324-78EC4DE35DC2}" type="slidenum">
              <a:rPr lang="en-US" altLang="en-US" smtClean="0"/>
              <a:pPr/>
              <a:t>79</a:t>
            </a:fld>
            <a:endParaRPr lang="en-US" altLang="en-US"/>
          </a:p>
        </p:txBody>
      </p:sp>
    </p:spTree>
    <p:extLst>
      <p:ext uri="{BB962C8B-B14F-4D97-AF65-F5344CB8AC3E}">
        <p14:creationId xmlns:p14="http://schemas.microsoft.com/office/powerpoint/2010/main" val="3468582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1F25F-69DF-9428-FEA6-9ECA19227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918E1-DC7E-625E-79D9-B0CF72AEC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0F289-62B8-CFAD-9EDF-BD1318CD83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AF2B4D-3321-63E3-E8B5-EBC4AE273684}"/>
              </a:ext>
            </a:extLst>
          </p:cNvPr>
          <p:cNvSpPr>
            <a:spLocks noGrp="1"/>
          </p:cNvSpPr>
          <p:nvPr>
            <p:ph type="sldNum" sz="quarter" idx="5"/>
          </p:nvPr>
        </p:nvSpPr>
        <p:spPr/>
        <p:txBody>
          <a:bodyPr/>
          <a:lstStyle/>
          <a:p>
            <a:fld id="{B06F9F1A-A12C-4390-8324-78EC4DE35DC2}" type="slidenum">
              <a:rPr lang="en-US" altLang="en-US" smtClean="0"/>
              <a:pPr/>
              <a:t>86</a:t>
            </a:fld>
            <a:endParaRPr lang="en-US" altLang="en-US"/>
          </a:p>
        </p:txBody>
      </p:sp>
    </p:spTree>
    <p:extLst>
      <p:ext uri="{BB962C8B-B14F-4D97-AF65-F5344CB8AC3E}">
        <p14:creationId xmlns:p14="http://schemas.microsoft.com/office/powerpoint/2010/main" val="372676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4</a:t>
            </a:fld>
            <a:endParaRPr lang="en-US" altLang="en-US"/>
          </a:p>
        </p:txBody>
      </p:sp>
    </p:spTree>
    <p:extLst>
      <p:ext uri="{BB962C8B-B14F-4D97-AF65-F5344CB8AC3E}">
        <p14:creationId xmlns:p14="http://schemas.microsoft.com/office/powerpoint/2010/main" val="2527051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24</a:t>
            </a:fld>
            <a:endParaRPr lang="en-US" altLang="en-US"/>
          </a:p>
        </p:txBody>
      </p:sp>
    </p:spTree>
    <p:extLst>
      <p:ext uri="{BB962C8B-B14F-4D97-AF65-F5344CB8AC3E}">
        <p14:creationId xmlns:p14="http://schemas.microsoft.com/office/powerpoint/2010/main" val="218022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10^-14s </a:t>
            </a:r>
            <a:r>
              <a:rPr lang="en-US" b="0" i="0" dirty="0">
                <a:solidFill>
                  <a:srgbClr val="3B3D3F"/>
                </a:solidFill>
                <a:effectLst/>
                <a:latin typeface="Merriweather" panose="00000500000000000000" pitchFamily="2" charset="0"/>
              </a:rPr>
              <a:t>excludes shorter living transitional nuclear configurations, compound nuclei and/or nuclear resonances from being called an element, although X-rays or conversion electrons could be emitted from that system</a:t>
            </a:r>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31</a:t>
            </a:fld>
            <a:endParaRPr lang="en-US" altLang="en-US"/>
          </a:p>
        </p:txBody>
      </p:sp>
    </p:spTree>
    <p:extLst>
      <p:ext uri="{BB962C8B-B14F-4D97-AF65-F5344CB8AC3E}">
        <p14:creationId xmlns:p14="http://schemas.microsoft.com/office/powerpoint/2010/main" val="3141573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A06AD-EBAE-6B0A-19F4-3FCC651AE7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10C77-FC5C-A806-F4D1-C897389980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80D7D-7AAE-E872-AC7D-CA61B0EFD418}"/>
              </a:ext>
            </a:extLst>
          </p:cNvPr>
          <p:cNvSpPr>
            <a:spLocks noGrp="1"/>
          </p:cNvSpPr>
          <p:nvPr>
            <p:ph type="body" idx="1"/>
          </p:nvPr>
        </p:nvSpPr>
        <p:spPr/>
        <p:txBody>
          <a:bodyPr/>
          <a:lstStyle/>
          <a:p>
            <a:r>
              <a:rPr lang="en-US" dirty="0"/>
              <a:t>However, in some experiments in which uranium was bombarded with neutrons a confusing number of radioactive decay products, which were difficult to reconcile with properties given by the semi-empirical mass model, were observed. This all was explained when Hahn and </a:t>
            </a:r>
            <a:r>
              <a:rPr lang="en-US" dirty="0" err="1"/>
              <a:t>Strassmann</a:t>
            </a:r>
            <a:r>
              <a:rPr lang="en-US" dirty="0"/>
              <a:t> [4] identified barium in the products following neutron irradiation of uranium and Meitner and Frisch[5] suggested one could think of the nucleus as a deformable charged liquid drop that had split into two smaller nuclei of about equal size in fission.</a:t>
            </a:r>
          </a:p>
        </p:txBody>
      </p:sp>
      <p:sp>
        <p:nvSpPr>
          <p:cNvPr id="4" name="Slide Number Placeholder 3">
            <a:extLst>
              <a:ext uri="{FF2B5EF4-FFF2-40B4-BE49-F238E27FC236}">
                <a16:creationId xmlns:a16="http://schemas.microsoft.com/office/drawing/2014/main" id="{347E9C84-F21E-AAFC-41C3-4534C1C3F229}"/>
              </a:ext>
            </a:extLst>
          </p:cNvPr>
          <p:cNvSpPr>
            <a:spLocks noGrp="1"/>
          </p:cNvSpPr>
          <p:nvPr>
            <p:ph type="sldNum" sz="quarter" idx="5"/>
          </p:nvPr>
        </p:nvSpPr>
        <p:spPr/>
        <p:txBody>
          <a:bodyPr/>
          <a:lstStyle/>
          <a:p>
            <a:fld id="{B06F9F1A-A12C-4390-8324-78EC4DE35DC2}" type="slidenum">
              <a:rPr lang="en-US" altLang="en-US" smtClean="0"/>
              <a:pPr/>
              <a:t>34</a:t>
            </a:fld>
            <a:endParaRPr lang="en-US" altLang="en-US"/>
          </a:p>
        </p:txBody>
      </p:sp>
    </p:spTree>
    <p:extLst>
      <p:ext uri="{BB962C8B-B14F-4D97-AF65-F5344CB8AC3E}">
        <p14:creationId xmlns:p14="http://schemas.microsoft.com/office/powerpoint/2010/main" val="692391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22B1-B28F-6E9D-61C6-7B6064E73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78152-C350-804C-0385-33B3614BAD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06D32-6A3F-5F94-3239-D11F6DB8DE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D1BDE6-6E88-233C-D564-146E9DBAB7AE}"/>
              </a:ext>
            </a:extLst>
          </p:cNvPr>
          <p:cNvSpPr>
            <a:spLocks noGrp="1"/>
          </p:cNvSpPr>
          <p:nvPr>
            <p:ph type="sldNum" sz="quarter" idx="5"/>
          </p:nvPr>
        </p:nvSpPr>
        <p:spPr/>
        <p:txBody>
          <a:bodyPr/>
          <a:lstStyle/>
          <a:p>
            <a:fld id="{B06F9F1A-A12C-4390-8324-78EC4DE35DC2}" type="slidenum">
              <a:rPr lang="en-US" altLang="en-US" smtClean="0"/>
              <a:pPr/>
              <a:t>35</a:t>
            </a:fld>
            <a:endParaRPr lang="en-US" altLang="en-US"/>
          </a:p>
        </p:txBody>
      </p:sp>
    </p:spTree>
    <p:extLst>
      <p:ext uri="{BB962C8B-B14F-4D97-AF65-F5344CB8AC3E}">
        <p14:creationId xmlns:p14="http://schemas.microsoft.com/office/powerpoint/2010/main" val="78071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7B9D9-E433-A387-EA56-76C2C60A0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70787A-1317-C62E-A3BE-5F45ACDEB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4E42F3-8F93-F5FA-5F63-52D6B17CB2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3AC89F-D7B3-CE28-02C8-1CFC3E2FD9FF}"/>
              </a:ext>
            </a:extLst>
          </p:cNvPr>
          <p:cNvSpPr>
            <a:spLocks noGrp="1"/>
          </p:cNvSpPr>
          <p:nvPr>
            <p:ph type="sldNum" sz="quarter" idx="5"/>
          </p:nvPr>
        </p:nvSpPr>
        <p:spPr/>
        <p:txBody>
          <a:bodyPr/>
          <a:lstStyle/>
          <a:p>
            <a:fld id="{B06F9F1A-A12C-4390-8324-78EC4DE35DC2}" type="slidenum">
              <a:rPr lang="en-US" altLang="en-US" smtClean="0"/>
              <a:pPr/>
              <a:t>38</a:t>
            </a:fld>
            <a:endParaRPr lang="en-US" altLang="en-US"/>
          </a:p>
        </p:txBody>
      </p:sp>
    </p:spTree>
    <p:extLst>
      <p:ext uri="{BB962C8B-B14F-4D97-AF65-F5344CB8AC3E}">
        <p14:creationId xmlns:p14="http://schemas.microsoft.com/office/powerpoint/2010/main" val="4231228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C9185-B466-1E40-0963-143218D37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37D432-FE58-04C2-4E2A-457EFAF77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7DE0CE-BA2B-1525-9452-524BA16D8248}"/>
              </a:ext>
            </a:extLst>
          </p:cNvPr>
          <p:cNvSpPr>
            <a:spLocks noGrp="1"/>
          </p:cNvSpPr>
          <p:nvPr>
            <p:ph type="body" idx="1"/>
          </p:nvPr>
        </p:nvSpPr>
        <p:spPr/>
        <p:txBody>
          <a:bodyPr/>
          <a:lstStyle/>
          <a:p>
            <a:r>
              <a:rPr lang="en-US" dirty="0"/>
              <a:t>1a) For elements with even Z, the relative abundance of a single isotope is not greater than 60%, with Z&gt;40, relative abundances greater than 35% are not encountered. Exceptions are </a:t>
            </a:r>
          </a:p>
          <a:p>
            <a:r>
              <a:rPr lang="en-US" dirty="0"/>
              <a:t>1b) isotopic abundance is not symmetrically distributed around the center, but the light, neutron-poor isotopes have low abundances. The concentration of the lightest isotope is, as a rule, less than 2%. Exceptions are in table 2</a:t>
            </a:r>
          </a:p>
        </p:txBody>
      </p:sp>
      <p:sp>
        <p:nvSpPr>
          <p:cNvPr id="4" name="Slide Number Placeholder 3">
            <a:extLst>
              <a:ext uri="{FF2B5EF4-FFF2-40B4-BE49-F238E27FC236}">
                <a16:creationId xmlns:a16="http://schemas.microsoft.com/office/drawing/2014/main" id="{3D423B40-ECC9-4AA8-C88D-AFD51ED2078E}"/>
              </a:ext>
            </a:extLst>
          </p:cNvPr>
          <p:cNvSpPr>
            <a:spLocks noGrp="1"/>
          </p:cNvSpPr>
          <p:nvPr>
            <p:ph type="sldNum" sz="quarter" idx="5"/>
          </p:nvPr>
        </p:nvSpPr>
        <p:spPr/>
        <p:txBody>
          <a:bodyPr/>
          <a:lstStyle/>
          <a:p>
            <a:fld id="{B06F9F1A-A12C-4390-8324-78EC4DE35DC2}" type="slidenum">
              <a:rPr lang="en-US" altLang="en-US" smtClean="0"/>
              <a:pPr/>
              <a:t>41</a:t>
            </a:fld>
            <a:endParaRPr lang="en-US" altLang="en-US"/>
          </a:p>
        </p:txBody>
      </p:sp>
    </p:spTree>
    <p:extLst>
      <p:ext uri="{BB962C8B-B14F-4D97-AF65-F5344CB8AC3E}">
        <p14:creationId xmlns:p14="http://schemas.microsoft.com/office/powerpoint/2010/main" val="4102460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47</a:t>
            </a:fld>
            <a:endParaRPr lang="en-US" altLang="en-US"/>
          </a:p>
        </p:txBody>
      </p:sp>
    </p:spTree>
    <p:extLst>
      <p:ext uri="{BB962C8B-B14F-4D97-AF65-F5344CB8AC3E}">
        <p14:creationId xmlns:p14="http://schemas.microsoft.com/office/powerpoint/2010/main" val="1557689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62967-FE6B-685D-BA24-82AFDF75C298}"/>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ED97B24-D32F-2C2E-103D-2D5E6DF985D0}"/>
              </a:ext>
            </a:extLst>
          </p:cNvPr>
          <p:cNvSpPr>
            <a:spLocks noGrp="1"/>
          </p:cNvSpPr>
          <p:nvPr>
            <p:ph idx="1"/>
          </p:nvPr>
        </p:nvSpPr>
        <p:spPr>
          <a:xfrm>
            <a:off x="-1" y="647701"/>
            <a:ext cx="12191999" cy="5611811"/>
          </a:xfrm>
          <a:prstGeom prst="rect">
            <a:avLst/>
          </a:prstGeom>
        </p:spPr>
        <p:txBody>
          <a:bodyPr/>
          <a:lstStyle>
            <a:lvl1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Slide Number Placeholder 5">
            <a:extLst>
              <a:ext uri="{FF2B5EF4-FFF2-40B4-BE49-F238E27FC236}">
                <a16:creationId xmlns:a16="http://schemas.microsoft.com/office/drawing/2014/main" id="{5ACFEF22-DAFB-46B0-F2C9-D562D1C3D51A}"/>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680998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99BFAE40-5966-23D4-D266-E8028CE6999B}"/>
              </a:ext>
            </a:extLst>
          </p:cNvPr>
          <p:cNvSpPr>
            <a:spLocks noGrp="1"/>
          </p:cNvSpPr>
          <p:nvPr>
            <p:ph type="body" sz="quarter" idx="10" hasCustomPrompt="1"/>
          </p:nvPr>
        </p:nvSpPr>
        <p:spPr>
          <a:xfrm>
            <a:off x="1" y="647701"/>
            <a:ext cx="6037007" cy="5676898"/>
          </a:xfrm>
          <a:prstGeom prst="rect">
            <a:avLst/>
          </a:prstGeom>
        </p:spPr>
        <p:txBody>
          <a:bodyPr/>
          <a:lstStyle>
            <a:lvl1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1pPr>
            <a:lvl2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2pPr>
            <a:lvl3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3pPr>
            <a:lvl4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4pPr>
            <a:lvl5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6D6F4425-E9D2-883A-03BD-09F5836D5905}"/>
              </a:ext>
            </a:extLst>
          </p:cNvPr>
          <p:cNvSpPr>
            <a:spLocks noGrp="1"/>
          </p:cNvSpPr>
          <p:nvPr>
            <p:ph type="pic" sz="quarter" idx="11"/>
          </p:nvPr>
        </p:nvSpPr>
        <p:spPr>
          <a:xfrm>
            <a:off x="6184491" y="647701"/>
            <a:ext cx="6007515" cy="5676899"/>
          </a:xfrm>
          <a:prstGeom prst="rect">
            <a:avLst/>
          </a:prstGeom>
        </p:spPr>
        <p:txBody>
          <a:bodyPr/>
          <a:lstStyle/>
          <a:p>
            <a:endParaRPr lang="en-US"/>
          </a:p>
        </p:txBody>
      </p:sp>
      <p:sp>
        <p:nvSpPr>
          <p:cNvPr id="8" name="Title 1">
            <a:extLst>
              <a:ext uri="{FF2B5EF4-FFF2-40B4-BE49-F238E27FC236}">
                <a16:creationId xmlns:a16="http://schemas.microsoft.com/office/drawing/2014/main" id="{EEF11FFA-6227-BE6D-C2AC-89046A52A460}"/>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85B0D9CE-BDCD-BA17-C144-D52655C40C42}"/>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083004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6407AC6-81CA-EE06-2441-9A50FDD04F40}"/>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655B983A-720E-09FE-9910-8A08BCA257EA}"/>
              </a:ext>
            </a:extLst>
          </p:cNvPr>
          <p:cNvSpPr>
            <a:spLocks noGrp="1"/>
          </p:cNvSpPr>
          <p:nvPr>
            <p:ph idx="1"/>
          </p:nvPr>
        </p:nvSpPr>
        <p:spPr>
          <a:xfrm>
            <a:off x="-1" y="647701"/>
            <a:ext cx="12191999" cy="5611811"/>
          </a:xfrm>
          <a:prstGeom prst="rect">
            <a:avLst/>
          </a:prstGeom>
        </p:spPr>
        <p:txBody>
          <a:bodyPr/>
          <a:lstStyle>
            <a:lvl1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Slide Number Placeholder 5">
            <a:extLst>
              <a:ext uri="{FF2B5EF4-FFF2-40B4-BE49-F238E27FC236}">
                <a16:creationId xmlns:a16="http://schemas.microsoft.com/office/drawing/2014/main" id="{48AEF3CB-0774-57F2-C4E9-914A7188B7D5}"/>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063360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4E22EB09-686C-C794-8207-F9DA9727FD29}"/>
              </a:ext>
            </a:extLst>
          </p:cNvPr>
          <p:cNvSpPr>
            <a:spLocks noGrp="1"/>
          </p:cNvSpPr>
          <p:nvPr>
            <p:ph type="body" sz="quarter" idx="10" hasCustomPrompt="1"/>
          </p:nvPr>
        </p:nvSpPr>
        <p:spPr>
          <a:xfrm>
            <a:off x="1" y="647701"/>
            <a:ext cx="6037007" cy="5676898"/>
          </a:xfrm>
          <a:prstGeom prst="rect">
            <a:avLst/>
          </a:prstGeom>
        </p:spPr>
        <p:txBody>
          <a:bodyPr/>
          <a:lstStyle>
            <a:lvl1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1pPr>
            <a:lvl2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2pPr>
            <a:lvl3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3pPr>
            <a:lvl4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4pPr>
            <a:lvl5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a:extLst>
              <a:ext uri="{FF2B5EF4-FFF2-40B4-BE49-F238E27FC236}">
                <a16:creationId xmlns:a16="http://schemas.microsoft.com/office/drawing/2014/main" id="{219AA1D4-CF06-AD3D-6790-13D26C7AD8DC}"/>
              </a:ext>
            </a:extLst>
          </p:cNvPr>
          <p:cNvSpPr>
            <a:spLocks noGrp="1"/>
          </p:cNvSpPr>
          <p:nvPr>
            <p:ph type="pic" sz="quarter" idx="11"/>
          </p:nvPr>
        </p:nvSpPr>
        <p:spPr>
          <a:xfrm>
            <a:off x="6184491" y="647701"/>
            <a:ext cx="6007515" cy="5676899"/>
          </a:xfrm>
          <a:prstGeom prst="rect">
            <a:avLst/>
          </a:prstGeom>
        </p:spPr>
        <p:txBody>
          <a:bodyPr/>
          <a:lstStyle/>
          <a:p>
            <a:endParaRPr lang="en-US"/>
          </a:p>
        </p:txBody>
      </p:sp>
      <p:sp>
        <p:nvSpPr>
          <p:cNvPr id="8" name="Title 1">
            <a:extLst>
              <a:ext uri="{FF2B5EF4-FFF2-40B4-BE49-F238E27FC236}">
                <a16:creationId xmlns:a16="http://schemas.microsoft.com/office/drawing/2014/main" id="{14693A50-C6AE-31EB-7AA5-58D6F2636D42}"/>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498858D8-8FBC-DC19-EA63-8B6841AE329F}"/>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694864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w/Image">
    <p:spTree>
      <p:nvGrpSpPr>
        <p:cNvPr id="1" name=""/>
        <p:cNvGrpSpPr/>
        <p:nvPr/>
      </p:nvGrpSpPr>
      <p:grpSpPr>
        <a:xfrm>
          <a:off x="0" y="0"/>
          <a:ext cx="0" cy="0"/>
          <a:chOff x="0" y="0"/>
          <a:chExt cx="0" cy="0"/>
        </a:xfrm>
      </p:grpSpPr>
      <p:sp>
        <p:nvSpPr>
          <p:cNvPr id="2" name="Title 1"/>
          <p:cNvSpPr>
            <a:spLocks noGrp="1"/>
          </p:cNvSpPr>
          <p:nvPr>
            <p:ph type="ctrTitle"/>
          </p:nvPr>
        </p:nvSpPr>
        <p:spPr>
          <a:xfrm>
            <a:off x="711907" y="1055845"/>
            <a:ext cx="10968916" cy="809919"/>
          </a:xfrm>
        </p:spPr>
        <p:txBody>
          <a:bodyPr anchor="b" anchorCtr="0">
            <a:noAutofit/>
          </a:bodyPr>
          <a:lstStyle>
            <a:lvl1pPr algn="ctr">
              <a:defRPr sz="5400" baseline="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711907" y="1967581"/>
            <a:ext cx="10968916" cy="357392"/>
          </a:xfrm>
        </p:spPr>
        <p:txBody>
          <a:bodyPr>
            <a:noAutofit/>
          </a:bodyPr>
          <a:lstStyle>
            <a:lvl1pPr marL="0" indent="0" algn="ctr" fontAlgn="ctr">
              <a:buNone/>
              <a:defRPr b="0" i="0" baseline="0">
                <a:solidFill>
                  <a:schemeClr val="tx2"/>
                </a:solidFill>
                <a:latin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8" name="Group 7"/>
          <p:cNvGrpSpPr/>
          <p:nvPr userDrawn="1"/>
        </p:nvGrpSpPr>
        <p:grpSpPr>
          <a:xfrm>
            <a:off x="-201766" y="-141165"/>
            <a:ext cx="12586564" cy="7136527"/>
            <a:chOff x="-151325" y="-141165"/>
            <a:chExt cx="9439923" cy="7136527"/>
          </a:xfrm>
        </p:grpSpPr>
        <p:grpSp>
          <p:nvGrpSpPr>
            <p:cNvPr id="9" name="Group 8"/>
            <p:cNvGrpSpPr/>
            <p:nvPr userDrawn="1"/>
          </p:nvGrpSpPr>
          <p:grpSpPr>
            <a:xfrm>
              <a:off x="457731" y="6873247"/>
              <a:ext cx="8226688" cy="122115"/>
              <a:chOff x="457731" y="6582508"/>
              <a:chExt cx="8226688" cy="486507"/>
            </a:xfrm>
          </p:grpSpPr>
          <p:cxnSp>
            <p:nvCxnSpPr>
              <p:cNvPr id="118" name="Straight Connector 11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0" name="Group 119"/>
              <p:cNvGrpSpPr/>
              <p:nvPr userDrawn="1"/>
            </p:nvGrpSpPr>
            <p:grpSpPr>
              <a:xfrm>
                <a:off x="7986158" y="6582508"/>
                <a:ext cx="152400" cy="486507"/>
                <a:chOff x="7983415" y="6582508"/>
                <a:chExt cx="152400" cy="486507"/>
              </a:xfrm>
            </p:grpSpPr>
            <p:cxnSp>
              <p:nvCxnSpPr>
                <p:cNvPr id="151" name="Straight Connector 15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1" name="Group 120"/>
              <p:cNvGrpSpPr/>
              <p:nvPr userDrawn="1"/>
            </p:nvGrpSpPr>
            <p:grpSpPr>
              <a:xfrm>
                <a:off x="7287901" y="6582508"/>
                <a:ext cx="152400" cy="486507"/>
                <a:chOff x="7983415" y="6582508"/>
                <a:chExt cx="152400" cy="486507"/>
              </a:xfrm>
            </p:grpSpPr>
            <p:cxnSp>
              <p:nvCxnSpPr>
                <p:cNvPr id="149" name="Straight Connector 14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2" name="Group 121"/>
              <p:cNvGrpSpPr/>
              <p:nvPr userDrawn="1"/>
            </p:nvGrpSpPr>
            <p:grpSpPr>
              <a:xfrm>
                <a:off x="6589644" y="6582508"/>
                <a:ext cx="152400" cy="486507"/>
                <a:chOff x="7983415" y="6582508"/>
                <a:chExt cx="152400" cy="486507"/>
              </a:xfrm>
            </p:grpSpPr>
            <p:cxnSp>
              <p:nvCxnSpPr>
                <p:cNvPr id="147" name="Straight Connector 14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3" name="Group 122"/>
              <p:cNvGrpSpPr/>
              <p:nvPr userDrawn="1"/>
            </p:nvGrpSpPr>
            <p:grpSpPr>
              <a:xfrm>
                <a:off x="5891387" y="6582508"/>
                <a:ext cx="152400" cy="486507"/>
                <a:chOff x="7983415" y="6582508"/>
                <a:chExt cx="152400" cy="486507"/>
              </a:xfrm>
            </p:grpSpPr>
            <p:cxnSp>
              <p:nvCxnSpPr>
                <p:cNvPr id="145" name="Straight Connector 14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userDrawn="1"/>
            </p:nvGrpSpPr>
            <p:grpSpPr>
              <a:xfrm>
                <a:off x="5193130" y="6582508"/>
                <a:ext cx="152400" cy="486507"/>
                <a:chOff x="7983415" y="6582508"/>
                <a:chExt cx="152400" cy="486507"/>
              </a:xfrm>
            </p:grpSpPr>
            <p:cxnSp>
              <p:nvCxnSpPr>
                <p:cNvPr id="143" name="Straight Connector 14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5" name="Group 124"/>
              <p:cNvGrpSpPr/>
              <p:nvPr userDrawn="1"/>
            </p:nvGrpSpPr>
            <p:grpSpPr>
              <a:xfrm>
                <a:off x="4494873" y="6582508"/>
                <a:ext cx="152400" cy="486507"/>
                <a:chOff x="7983415" y="6582508"/>
                <a:chExt cx="152400" cy="486507"/>
              </a:xfrm>
            </p:grpSpPr>
            <p:cxnSp>
              <p:nvCxnSpPr>
                <p:cNvPr id="141" name="Straight Connector 14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6" name="Group 125"/>
              <p:cNvGrpSpPr/>
              <p:nvPr userDrawn="1"/>
            </p:nvGrpSpPr>
            <p:grpSpPr>
              <a:xfrm>
                <a:off x="3796616" y="6582508"/>
                <a:ext cx="152400" cy="486507"/>
                <a:chOff x="7983415" y="6582508"/>
                <a:chExt cx="152400" cy="486507"/>
              </a:xfrm>
            </p:grpSpPr>
            <p:cxnSp>
              <p:nvCxnSpPr>
                <p:cNvPr id="139" name="Straight Connector 1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7" name="Group 126"/>
              <p:cNvGrpSpPr/>
              <p:nvPr userDrawn="1"/>
            </p:nvGrpSpPr>
            <p:grpSpPr>
              <a:xfrm>
                <a:off x="3098359" y="6582508"/>
                <a:ext cx="152400" cy="486507"/>
                <a:chOff x="7983415" y="6582508"/>
                <a:chExt cx="152400" cy="486507"/>
              </a:xfrm>
            </p:grpSpPr>
            <p:cxnSp>
              <p:nvCxnSpPr>
                <p:cNvPr id="137" name="Straight Connector 1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8" name="Group 127"/>
              <p:cNvGrpSpPr/>
              <p:nvPr userDrawn="1"/>
            </p:nvGrpSpPr>
            <p:grpSpPr>
              <a:xfrm>
                <a:off x="2400102" y="6582508"/>
                <a:ext cx="152400" cy="486507"/>
                <a:chOff x="7983415" y="6582508"/>
                <a:chExt cx="152400" cy="486507"/>
              </a:xfrm>
            </p:grpSpPr>
            <p:cxnSp>
              <p:nvCxnSpPr>
                <p:cNvPr id="135" name="Straight Connector 1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9" name="Group 128"/>
              <p:cNvGrpSpPr/>
              <p:nvPr userDrawn="1"/>
            </p:nvGrpSpPr>
            <p:grpSpPr>
              <a:xfrm>
                <a:off x="1701845" y="6582508"/>
                <a:ext cx="152400" cy="486507"/>
                <a:chOff x="7983415" y="6582508"/>
                <a:chExt cx="152400" cy="486507"/>
              </a:xfrm>
            </p:grpSpPr>
            <p:cxnSp>
              <p:nvCxnSpPr>
                <p:cNvPr id="133" name="Straight Connector 1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0" name="Group 129"/>
              <p:cNvGrpSpPr/>
              <p:nvPr userDrawn="1"/>
            </p:nvGrpSpPr>
            <p:grpSpPr>
              <a:xfrm>
                <a:off x="1003588" y="6582508"/>
                <a:ext cx="152400" cy="486507"/>
                <a:chOff x="7983415" y="6582508"/>
                <a:chExt cx="152400" cy="486507"/>
              </a:xfrm>
            </p:grpSpPr>
            <p:cxnSp>
              <p:nvCxnSpPr>
                <p:cNvPr id="131" name="Straight Connector 1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0" name="Group 9"/>
            <p:cNvGrpSpPr/>
            <p:nvPr userDrawn="1"/>
          </p:nvGrpSpPr>
          <p:grpSpPr>
            <a:xfrm>
              <a:off x="-151325" y="454007"/>
              <a:ext cx="122115" cy="5945205"/>
              <a:chOff x="-238875" y="454007"/>
              <a:chExt cx="122115" cy="5945205"/>
            </a:xfrm>
          </p:grpSpPr>
          <p:cxnSp>
            <p:nvCxnSpPr>
              <p:cNvPr id="83" name="Straight Connector 8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84" name="Group 83"/>
              <p:cNvGrpSpPr/>
              <p:nvPr userDrawn="1"/>
            </p:nvGrpSpPr>
            <p:grpSpPr>
              <a:xfrm rot="5400000">
                <a:off x="-254017" y="5940709"/>
                <a:ext cx="152400" cy="122115"/>
                <a:chOff x="7983415" y="6582508"/>
                <a:chExt cx="152400" cy="486507"/>
              </a:xfrm>
            </p:grpSpPr>
            <p:cxnSp>
              <p:nvCxnSpPr>
                <p:cNvPr id="116" name="Straight Connector 11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5" name="Group 84"/>
              <p:cNvGrpSpPr/>
              <p:nvPr userDrawn="1"/>
            </p:nvGrpSpPr>
            <p:grpSpPr>
              <a:xfrm rot="5400000">
                <a:off x="-254017" y="5467067"/>
                <a:ext cx="152400" cy="122115"/>
                <a:chOff x="7983415" y="6582508"/>
                <a:chExt cx="152400" cy="486507"/>
              </a:xfrm>
            </p:grpSpPr>
            <p:cxnSp>
              <p:nvCxnSpPr>
                <p:cNvPr id="114" name="Straight Connector 11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6" name="Group 85"/>
              <p:cNvGrpSpPr/>
              <p:nvPr userDrawn="1"/>
            </p:nvGrpSpPr>
            <p:grpSpPr>
              <a:xfrm rot="5400000">
                <a:off x="-254017" y="4993425"/>
                <a:ext cx="152400" cy="122115"/>
                <a:chOff x="7983415" y="6582508"/>
                <a:chExt cx="152400" cy="486507"/>
              </a:xfrm>
            </p:grpSpPr>
            <p:cxnSp>
              <p:nvCxnSpPr>
                <p:cNvPr id="112" name="Straight Connector 1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7" name="Group 86"/>
              <p:cNvGrpSpPr/>
              <p:nvPr userDrawn="1"/>
            </p:nvGrpSpPr>
            <p:grpSpPr>
              <a:xfrm rot="5400000">
                <a:off x="-254017" y="4519783"/>
                <a:ext cx="152400" cy="122115"/>
                <a:chOff x="7983415" y="6582508"/>
                <a:chExt cx="152400" cy="486507"/>
              </a:xfrm>
            </p:grpSpPr>
            <p:cxnSp>
              <p:nvCxnSpPr>
                <p:cNvPr id="110" name="Straight Connector 10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8" name="Group 87"/>
              <p:cNvGrpSpPr/>
              <p:nvPr userDrawn="1"/>
            </p:nvGrpSpPr>
            <p:grpSpPr>
              <a:xfrm rot="5400000">
                <a:off x="-254017" y="4046141"/>
                <a:ext cx="152400" cy="122115"/>
                <a:chOff x="7983415" y="6582508"/>
                <a:chExt cx="152400" cy="486507"/>
              </a:xfrm>
            </p:grpSpPr>
            <p:cxnSp>
              <p:nvCxnSpPr>
                <p:cNvPr id="108" name="Straight Connector 10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9" name="Group 88"/>
              <p:cNvGrpSpPr/>
              <p:nvPr userDrawn="1"/>
            </p:nvGrpSpPr>
            <p:grpSpPr>
              <a:xfrm rot="5400000">
                <a:off x="-254017" y="3572499"/>
                <a:ext cx="152400" cy="122115"/>
                <a:chOff x="7983415" y="6582508"/>
                <a:chExt cx="152400" cy="486507"/>
              </a:xfrm>
            </p:grpSpPr>
            <p:cxnSp>
              <p:nvCxnSpPr>
                <p:cNvPr id="106" name="Straight Connector 10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0" name="Group 89"/>
              <p:cNvGrpSpPr/>
              <p:nvPr userDrawn="1"/>
            </p:nvGrpSpPr>
            <p:grpSpPr>
              <a:xfrm rot="5400000">
                <a:off x="-254017" y="3098857"/>
                <a:ext cx="152400" cy="122115"/>
                <a:chOff x="7983415" y="6582508"/>
                <a:chExt cx="152400" cy="486507"/>
              </a:xfrm>
            </p:grpSpPr>
            <p:cxnSp>
              <p:nvCxnSpPr>
                <p:cNvPr id="104" name="Straight Connector 1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1" name="Group 90"/>
              <p:cNvGrpSpPr/>
              <p:nvPr userDrawn="1"/>
            </p:nvGrpSpPr>
            <p:grpSpPr>
              <a:xfrm rot="5400000">
                <a:off x="-254017" y="2625215"/>
                <a:ext cx="152400" cy="122115"/>
                <a:chOff x="7983415" y="6582508"/>
                <a:chExt cx="152400" cy="486507"/>
              </a:xfrm>
            </p:grpSpPr>
            <p:cxnSp>
              <p:nvCxnSpPr>
                <p:cNvPr id="102" name="Straight Connector 1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userDrawn="1"/>
            </p:nvGrpSpPr>
            <p:grpSpPr>
              <a:xfrm rot="5400000">
                <a:off x="-254017" y="2151573"/>
                <a:ext cx="152400" cy="122115"/>
                <a:chOff x="7983415" y="6582508"/>
                <a:chExt cx="152400" cy="486507"/>
              </a:xfrm>
            </p:grpSpPr>
            <p:cxnSp>
              <p:nvCxnSpPr>
                <p:cNvPr id="100" name="Straight Connector 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userDrawn="1"/>
            </p:nvGrpSpPr>
            <p:grpSpPr>
              <a:xfrm rot="5400000">
                <a:off x="-254017" y="1677931"/>
                <a:ext cx="152400" cy="122115"/>
                <a:chOff x="7983415" y="6582508"/>
                <a:chExt cx="152400" cy="486507"/>
              </a:xfrm>
            </p:grpSpPr>
            <p:cxnSp>
              <p:nvCxnSpPr>
                <p:cNvPr id="98" name="Straight Connector 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userDrawn="1"/>
            </p:nvGrpSpPr>
            <p:grpSpPr>
              <a:xfrm rot="5400000">
                <a:off x="-254017" y="997340"/>
                <a:ext cx="152400" cy="122115"/>
                <a:chOff x="7983415" y="6582508"/>
                <a:chExt cx="152400" cy="486507"/>
              </a:xfrm>
            </p:grpSpPr>
            <p:cxnSp>
              <p:nvCxnSpPr>
                <p:cNvPr id="96" name="Straight Connector 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95" name="Straight Connector 9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userDrawn="1"/>
          </p:nvGrpSpPr>
          <p:grpSpPr>
            <a:xfrm>
              <a:off x="9166483" y="454007"/>
              <a:ext cx="122115" cy="5945205"/>
              <a:chOff x="-238875" y="454007"/>
              <a:chExt cx="122115" cy="5945205"/>
            </a:xfrm>
          </p:grpSpPr>
          <p:cxnSp>
            <p:nvCxnSpPr>
              <p:cNvPr id="48" name="Straight Connector 4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9" name="Group 48"/>
              <p:cNvGrpSpPr/>
              <p:nvPr userDrawn="1"/>
            </p:nvGrpSpPr>
            <p:grpSpPr>
              <a:xfrm rot="5400000">
                <a:off x="-254017" y="5940709"/>
                <a:ext cx="152400" cy="122115"/>
                <a:chOff x="7983415" y="6582508"/>
                <a:chExt cx="152400" cy="486507"/>
              </a:xfrm>
            </p:grpSpPr>
            <p:cxnSp>
              <p:nvCxnSpPr>
                <p:cNvPr id="81" name="Straight Connector 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userDrawn="1"/>
            </p:nvGrpSpPr>
            <p:grpSpPr>
              <a:xfrm rot="5400000">
                <a:off x="-254017" y="5467067"/>
                <a:ext cx="152400" cy="122115"/>
                <a:chOff x="7983415" y="6582508"/>
                <a:chExt cx="152400" cy="486507"/>
              </a:xfrm>
            </p:grpSpPr>
            <p:cxnSp>
              <p:nvCxnSpPr>
                <p:cNvPr id="79" name="Straight Connector 7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userDrawn="1"/>
            </p:nvGrpSpPr>
            <p:grpSpPr>
              <a:xfrm rot="5400000">
                <a:off x="-254017" y="4993425"/>
                <a:ext cx="152400" cy="122115"/>
                <a:chOff x="7983415" y="6582508"/>
                <a:chExt cx="152400" cy="486507"/>
              </a:xfrm>
            </p:grpSpPr>
            <p:cxnSp>
              <p:nvCxnSpPr>
                <p:cNvPr id="77" name="Straight Connector 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2" name="Group 51"/>
              <p:cNvGrpSpPr/>
              <p:nvPr userDrawn="1"/>
            </p:nvGrpSpPr>
            <p:grpSpPr>
              <a:xfrm rot="5400000">
                <a:off x="-254017" y="4519783"/>
                <a:ext cx="152400" cy="122115"/>
                <a:chOff x="7983415" y="6582508"/>
                <a:chExt cx="152400" cy="486507"/>
              </a:xfrm>
            </p:grpSpPr>
            <p:cxnSp>
              <p:nvCxnSpPr>
                <p:cNvPr id="75" name="Straight Connector 7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3" name="Group 52"/>
              <p:cNvGrpSpPr/>
              <p:nvPr userDrawn="1"/>
            </p:nvGrpSpPr>
            <p:grpSpPr>
              <a:xfrm rot="5400000">
                <a:off x="-254017" y="4046141"/>
                <a:ext cx="152400" cy="122115"/>
                <a:chOff x="7983415" y="6582508"/>
                <a:chExt cx="152400" cy="486507"/>
              </a:xfrm>
            </p:grpSpPr>
            <p:cxnSp>
              <p:nvCxnSpPr>
                <p:cNvPr id="73" name="Straight Connector 7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userDrawn="1"/>
            </p:nvGrpSpPr>
            <p:grpSpPr>
              <a:xfrm rot="5400000">
                <a:off x="-254017" y="3572499"/>
                <a:ext cx="152400" cy="122115"/>
                <a:chOff x="7983415" y="6582508"/>
                <a:chExt cx="152400" cy="486507"/>
              </a:xfrm>
            </p:grpSpPr>
            <p:cxnSp>
              <p:nvCxnSpPr>
                <p:cNvPr id="71" name="Straight Connector 7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userDrawn="1"/>
            </p:nvGrpSpPr>
            <p:grpSpPr>
              <a:xfrm rot="5400000">
                <a:off x="-254017" y="3098857"/>
                <a:ext cx="152400" cy="122115"/>
                <a:chOff x="7983415" y="6582508"/>
                <a:chExt cx="152400" cy="486507"/>
              </a:xfrm>
            </p:grpSpPr>
            <p:cxnSp>
              <p:nvCxnSpPr>
                <p:cNvPr id="69" name="Straight Connector 6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userDrawn="1"/>
            </p:nvGrpSpPr>
            <p:grpSpPr>
              <a:xfrm rot="5400000">
                <a:off x="-254017" y="2625215"/>
                <a:ext cx="152400" cy="122115"/>
                <a:chOff x="7983415" y="6582508"/>
                <a:chExt cx="152400" cy="486507"/>
              </a:xfrm>
            </p:grpSpPr>
            <p:cxnSp>
              <p:nvCxnSpPr>
                <p:cNvPr id="67" name="Straight Connector 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7" name="Group 56"/>
              <p:cNvGrpSpPr/>
              <p:nvPr userDrawn="1"/>
            </p:nvGrpSpPr>
            <p:grpSpPr>
              <a:xfrm rot="5400000">
                <a:off x="-254017" y="2151573"/>
                <a:ext cx="152400" cy="122115"/>
                <a:chOff x="7983415" y="6582508"/>
                <a:chExt cx="152400" cy="486507"/>
              </a:xfrm>
            </p:grpSpPr>
            <p:cxnSp>
              <p:nvCxnSpPr>
                <p:cNvPr id="65" name="Straight Connector 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8" name="Group 57"/>
              <p:cNvGrpSpPr/>
              <p:nvPr userDrawn="1"/>
            </p:nvGrpSpPr>
            <p:grpSpPr>
              <a:xfrm rot="5400000">
                <a:off x="-254017" y="1677931"/>
                <a:ext cx="152400" cy="122115"/>
                <a:chOff x="7983415" y="6582508"/>
                <a:chExt cx="152400" cy="486507"/>
              </a:xfrm>
            </p:grpSpPr>
            <p:cxnSp>
              <p:nvCxnSpPr>
                <p:cNvPr id="63" name="Straight Connector 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userDrawn="1"/>
            </p:nvGrpSpPr>
            <p:grpSpPr>
              <a:xfrm rot="5400000">
                <a:off x="-254017" y="997340"/>
                <a:ext cx="152400" cy="122115"/>
                <a:chOff x="7983415" y="6582508"/>
                <a:chExt cx="152400" cy="486507"/>
              </a:xfrm>
            </p:grpSpPr>
            <p:cxnSp>
              <p:nvCxnSpPr>
                <p:cNvPr id="61" name="Straight Connector 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60" name="Straight Connector 5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457731" y="-141165"/>
              <a:ext cx="8226688" cy="122115"/>
              <a:chOff x="457731" y="6582508"/>
              <a:chExt cx="8226688" cy="486507"/>
            </a:xfrm>
          </p:grpSpPr>
          <p:cxnSp>
            <p:nvCxnSpPr>
              <p:cNvPr id="13" name="Straight Connector 1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p:cNvGrpSpPr/>
              <p:nvPr userDrawn="1"/>
            </p:nvGrpSpPr>
            <p:grpSpPr>
              <a:xfrm>
                <a:off x="7986158" y="6582508"/>
                <a:ext cx="152400" cy="486507"/>
                <a:chOff x="7983415" y="6582508"/>
                <a:chExt cx="152400" cy="486507"/>
              </a:xfrm>
            </p:grpSpPr>
            <p:cxnSp>
              <p:nvCxnSpPr>
                <p:cNvPr id="46" name="Straight Connector 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userDrawn="1"/>
            </p:nvGrpSpPr>
            <p:grpSpPr>
              <a:xfrm>
                <a:off x="7287901" y="6582508"/>
                <a:ext cx="152400" cy="486507"/>
                <a:chOff x="7983415" y="6582508"/>
                <a:chExt cx="152400" cy="486507"/>
              </a:xfrm>
            </p:grpSpPr>
            <p:cxnSp>
              <p:nvCxnSpPr>
                <p:cNvPr id="44" name="Straight Connector 4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userDrawn="1"/>
            </p:nvGrpSpPr>
            <p:grpSpPr>
              <a:xfrm>
                <a:off x="6589644" y="6582508"/>
                <a:ext cx="152400" cy="486507"/>
                <a:chOff x="7983415" y="6582508"/>
                <a:chExt cx="152400" cy="486507"/>
              </a:xfrm>
            </p:grpSpPr>
            <p:cxnSp>
              <p:nvCxnSpPr>
                <p:cNvPr id="42" name="Straight Connector 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userDrawn="1"/>
            </p:nvGrpSpPr>
            <p:grpSpPr>
              <a:xfrm>
                <a:off x="5891387" y="6582508"/>
                <a:ext cx="152400" cy="486507"/>
                <a:chOff x="7983415" y="6582508"/>
                <a:chExt cx="152400" cy="486507"/>
              </a:xfrm>
            </p:grpSpPr>
            <p:cxnSp>
              <p:nvCxnSpPr>
                <p:cNvPr id="40" name="Straight Connector 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userDrawn="1"/>
            </p:nvGrpSpPr>
            <p:grpSpPr>
              <a:xfrm>
                <a:off x="5193130" y="6582508"/>
                <a:ext cx="152400" cy="486507"/>
                <a:chOff x="7983415" y="6582508"/>
                <a:chExt cx="152400" cy="486507"/>
              </a:xfrm>
            </p:grpSpPr>
            <p:cxnSp>
              <p:nvCxnSpPr>
                <p:cNvPr id="38" name="Straight Connector 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userDrawn="1"/>
            </p:nvGrpSpPr>
            <p:grpSpPr>
              <a:xfrm>
                <a:off x="4494873" y="6582508"/>
                <a:ext cx="152400" cy="486507"/>
                <a:chOff x="7983415" y="6582508"/>
                <a:chExt cx="152400" cy="486507"/>
              </a:xfrm>
            </p:grpSpPr>
            <p:cxnSp>
              <p:nvCxnSpPr>
                <p:cNvPr id="36" name="Straight Connector 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userDrawn="1"/>
            </p:nvGrpSpPr>
            <p:grpSpPr>
              <a:xfrm>
                <a:off x="3796616" y="6582508"/>
                <a:ext cx="152400" cy="486507"/>
                <a:chOff x="7983415" y="6582508"/>
                <a:chExt cx="152400" cy="486507"/>
              </a:xfrm>
            </p:grpSpPr>
            <p:cxnSp>
              <p:nvCxnSpPr>
                <p:cNvPr id="34" name="Straight Connector 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userDrawn="1"/>
            </p:nvGrpSpPr>
            <p:grpSpPr>
              <a:xfrm>
                <a:off x="3098359" y="6582508"/>
                <a:ext cx="152400" cy="486507"/>
                <a:chOff x="7983415" y="6582508"/>
                <a:chExt cx="152400" cy="486507"/>
              </a:xfrm>
            </p:grpSpPr>
            <p:cxnSp>
              <p:nvCxnSpPr>
                <p:cNvPr id="32" name="Straight Connector 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userDrawn="1"/>
            </p:nvGrpSpPr>
            <p:grpSpPr>
              <a:xfrm>
                <a:off x="2400102" y="6582508"/>
                <a:ext cx="152400" cy="486507"/>
                <a:chOff x="7983415" y="6582508"/>
                <a:chExt cx="152400" cy="486507"/>
              </a:xfrm>
            </p:grpSpPr>
            <p:cxnSp>
              <p:nvCxnSpPr>
                <p:cNvPr id="30" name="Straight Connector 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userDrawn="1"/>
            </p:nvGrpSpPr>
            <p:grpSpPr>
              <a:xfrm>
                <a:off x="1701845" y="6582508"/>
                <a:ext cx="152400" cy="486507"/>
                <a:chOff x="7983415" y="6582508"/>
                <a:chExt cx="152400" cy="486507"/>
              </a:xfrm>
            </p:grpSpPr>
            <p:cxnSp>
              <p:nvCxnSpPr>
                <p:cNvPr id="28" name="Straight Connector 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a:xfrm>
                <a:off x="1003588" y="6582508"/>
                <a:ext cx="152400" cy="486507"/>
                <a:chOff x="7983415" y="6582508"/>
                <a:chExt cx="152400" cy="486507"/>
              </a:xfrm>
            </p:grpSpPr>
            <p:cxnSp>
              <p:nvCxnSpPr>
                <p:cNvPr id="26" name="Straight Connector 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ext Placeholder 153"/>
          <p:cNvSpPr>
            <a:spLocks noGrp="1"/>
          </p:cNvSpPr>
          <p:nvPr>
            <p:ph type="body" sz="quarter" idx="13"/>
          </p:nvPr>
        </p:nvSpPr>
        <p:spPr>
          <a:xfrm>
            <a:off x="710512" y="2494501"/>
            <a:ext cx="10968916" cy="267972"/>
          </a:xfrm>
        </p:spPr>
        <p:txBody>
          <a:bodyPr>
            <a:noAutofit/>
          </a:bodyPr>
          <a:lstStyle>
            <a:lvl1pPr marL="0" indent="0" algn="ctr">
              <a:buNone/>
              <a:defRPr sz="1200" b="1" baseline="0">
                <a:solidFill>
                  <a:schemeClr val="tx2"/>
                </a:solidFill>
              </a:defRPr>
            </a:lvl1pPr>
          </a:lstStyle>
          <a:p>
            <a:pPr lvl="0"/>
            <a:r>
              <a:rPr lang="en-US"/>
              <a:t>Click to edit Master text styles</a:t>
            </a:r>
          </a:p>
        </p:txBody>
      </p:sp>
      <p:sp>
        <p:nvSpPr>
          <p:cNvPr id="155" name="Picture Placeholder 154">
            <a:extLst>
              <a:ext uri="{FF2B5EF4-FFF2-40B4-BE49-F238E27FC236}">
                <a16:creationId xmlns:a16="http://schemas.microsoft.com/office/drawing/2014/main" id="{DDEDD069-6DED-8E45-89A4-F1AB098B03F4}"/>
              </a:ext>
            </a:extLst>
          </p:cNvPr>
          <p:cNvSpPr>
            <a:spLocks noGrp="1"/>
          </p:cNvSpPr>
          <p:nvPr>
            <p:ph type="pic" sz="quarter" idx="14"/>
          </p:nvPr>
        </p:nvSpPr>
        <p:spPr>
          <a:xfrm>
            <a:off x="1" y="3709988"/>
            <a:ext cx="12192000" cy="3148012"/>
          </a:xfrm>
        </p:spPr>
        <p:txBody>
          <a:bodyPr/>
          <a:lstStyle/>
          <a:p>
            <a:r>
              <a:rPr lang="en-US"/>
              <a:t>Click icon to add picture</a:t>
            </a:r>
            <a:endParaRPr lang="en-US" dirty="0"/>
          </a:p>
        </p:txBody>
      </p:sp>
      <p:pic>
        <p:nvPicPr>
          <p:cNvPr id="153" name="Picture 152" descr="A close up of a sign&#10;&#10;Description automatically generated">
            <a:extLst>
              <a:ext uri="{FF2B5EF4-FFF2-40B4-BE49-F238E27FC236}">
                <a16:creationId xmlns:a16="http://schemas.microsoft.com/office/drawing/2014/main" id="{4595E5C9-9D1D-E54F-A7EF-4D59140D6AA7}"/>
              </a:ext>
            </a:extLst>
          </p:cNvPr>
          <p:cNvPicPr>
            <a:picLocks noChangeAspect="1"/>
          </p:cNvPicPr>
          <p:nvPr userDrawn="1"/>
        </p:nvPicPr>
        <p:blipFill>
          <a:blip r:embed="rId2"/>
          <a:stretch>
            <a:fillRect/>
          </a:stretch>
        </p:blipFill>
        <p:spPr>
          <a:xfrm>
            <a:off x="58748" y="14154"/>
            <a:ext cx="3200400" cy="817306"/>
          </a:xfrm>
          <a:prstGeom prst="rect">
            <a:avLst/>
          </a:prstGeom>
        </p:spPr>
      </p:pic>
      <p:pic>
        <p:nvPicPr>
          <p:cNvPr id="5" name="Picture 4" descr="A close up of a sign&#10;&#10;Description automatically generated">
            <a:extLst>
              <a:ext uri="{FF2B5EF4-FFF2-40B4-BE49-F238E27FC236}">
                <a16:creationId xmlns:a16="http://schemas.microsoft.com/office/drawing/2014/main" id="{F9D89F58-FCB2-A04E-B6D9-68B5328B7FFE}"/>
              </a:ext>
            </a:extLst>
          </p:cNvPr>
          <p:cNvPicPr>
            <a:picLocks noChangeAspect="1"/>
          </p:cNvPicPr>
          <p:nvPr userDrawn="1"/>
        </p:nvPicPr>
        <p:blipFill>
          <a:blip r:embed="rId3"/>
          <a:stretch>
            <a:fillRect/>
          </a:stretch>
        </p:blipFill>
        <p:spPr>
          <a:xfrm>
            <a:off x="10418065" y="58485"/>
            <a:ext cx="1773936" cy="574312"/>
          </a:xfrm>
          <a:prstGeom prst="rect">
            <a:avLst/>
          </a:prstGeom>
        </p:spPr>
      </p:pic>
      <p:sp>
        <p:nvSpPr>
          <p:cNvPr id="4" name="Slide Number Placeholder 5">
            <a:extLst>
              <a:ext uri="{FF2B5EF4-FFF2-40B4-BE49-F238E27FC236}">
                <a16:creationId xmlns:a16="http://schemas.microsoft.com/office/drawing/2014/main" id="{811C70E4-AEC4-0961-B262-72D206E9F50C}"/>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378238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 Split Horizontal">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325"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66" name="Content Placeholder 2"/>
          <p:cNvSpPr>
            <a:spLocks noGrp="1"/>
          </p:cNvSpPr>
          <p:nvPr>
            <p:ph idx="11"/>
          </p:nvPr>
        </p:nvSpPr>
        <p:spPr>
          <a:xfrm>
            <a:off x="3367354"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67" name="Content Placeholder 2"/>
          <p:cNvSpPr>
            <a:spLocks noGrp="1"/>
          </p:cNvSpPr>
          <p:nvPr>
            <p:ph idx="12"/>
          </p:nvPr>
        </p:nvSpPr>
        <p:spPr>
          <a:xfrm>
            <a:off x="6160384"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68" name="Content Placeholder 2"/>
          <p:cNvSpPr>
            <a:spLocks noGrp="1"/>
          </p:cNvSpPr>
          <p:nvPr>
            <p:ph idx="13"/>
          </p:nvPr>
        </p:nvSpPr>
        <p:spPr>
          <a:xfrm>
            <a:off x="8956588"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grpSp>
        <p:nvGrpSpPr>
          <p:cNvPr id="169" name="Group 168"/>
          <p:cNvGrpSpPr/>
          <p:nvPr userDrawn="1"/>
        </p:nvGrpSpPr>
        <p:grpSpPr>
          <a:xfrm>
            <a:off x="-201766" y="-141165"/>
            <a:ext cx="12586564" cy="7136527"/>
            <a:chOff x="-151325" y="-141165"/>
            <a:chExt cx="9439923" cy="7136527"/>
          </a:xfrm>
        </p:grpSpPr>
        <p:grpSp>
          <p:nvGrpSpPr>
            <p:cNvPr id="170" name="Group 169"/>
            <p:cNvGrpSpPr/>
            <p:nvPr userDrawn="1"/>
          </p:nvGrpSpPr>
          <p:grpSpPr>
            <a:xfrm>
              <a:off x="457731" y="6873247"/>
              <a:ext cx="8226688" cy="122115"/>
              <a:chOff x="457731" y="6582508"/>
              <a:chExt cx="8226688" cy="486507"/>
            </a:xfrm>
          </p:grpSpPr>
          <p:cxnSp>
            <p:nvCxnSpPr>
              <p:cNvPr id="279" name="Straight Connector 278"/>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1" name="Group 280"/>
              <p:cNvGrpSpPr/>
              <p:nvPr userDrawn="1"/>
            </p:nvGrpSpPr>
            <p:grpSpPr>
              <a:xfrm>
                <a:off x="7986158" y="6582508"/>
                <a:ext cx="152400" cy="486507"/>
                <a:chOff x="7983415" y="6582508"/>
                <a:chExt cx="152400" cy="486507"/>
              </a:xfrm>
            </p:grpSpPr>
            <p:cxnSp>
              <p:nvCxnSpPr>
                <p:cNvPr id="312" name="Straight Connector 3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3" name="Straight Connector 3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281"/>
              <p:cNvGrpSpPr/>
              <p:nvPr userDrawn="1"/>
            </p:nvGrpSpPr>
            <p:grpSpPr>
              <a:xfrm>
                <a:off x="7287901" y="6582508"/>
                <a:ext cx="152400" cy="486507"/>
                <a:chOff x="7983415" y="6582508"/>
                <a:chExt cx="152400" cy="486507"/>
              </a:xfrm>
            </p:grpSpPr>
            <p:cxnSp>
              <p:nvCxnSpPr>
                <p:cNvPr id="310" name="Straight Connector 30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1" name="Straight Connector 31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userDrawn="1"/>
            </p:nvGrpSpPr>
            <p:grpSpPr>
              <a:xfrm>
                <a:off x="6589644" y="6582508"/>
                <a:ext cx="152400" cy="486507"/>
                <a:chOff x="7983415" y="6582508"/>
                <a:chExt cx="152400" cy="486507"/>
              </a:xfrm>
            </p:grpSpPr>
            <p:cxnSp>
              <p:nvCxnSpPr>
                <p:cNvPr id="308" name="Straight Connector 30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userDrawn="1"/>
            </p:nvGrpSpPr>
            <p:grpSpPr>
              <a:xfrm>
                <a:off x="5891387" y="6582508"/>
                <a:ext cx="152400" cy="486507"/>
                <a:chOff x="7983415" y="6582508"/>
                <a:chExt cx="152400" cy="486507"/>
              </a:xfrm>
            </p:grpSpPr>
            <p:cxnSp>
              <p:nvCxnSpPr>
                <p:cNvPr id="306" name="Straight Connector 30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284"/>
              <p:cNvGrpSpPr/>
              <p:nvPr userDrawn="1"/>
            </p:nvGrpSpPr>
            <p:grpSpPr>
              <a:xfrm>
                <a:off x="5193130" y="6582508"/>
                <a:ext cx="152400" cy="486507"/>
                <a:chOff x="7983415" y="6582508"/>
                <a:chExt cx="152400" cy="486507"/>
              </a:xfrm>
            </p:grpSpPr>
            <p:cxnSp>
              <p:nvCxnSpPr>
                <p:cNvPr id="304" name="Straight Connector 3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5" name="Straight Connector 3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userDrawn="1"/>
            </p:nvGrpSpPr>
            <p:grpSpPr>
              <a:xfrm>
                <a:off x="4494873" y="6582508"/>
                <a:ext cx="152400" cy="486507"/>
                <a:chOff x="7983415" y="6582508"/>
                <a:chExt cx="152400" cy="486507"/>
              </a:xfrm>
            </p:grpSpPr>
            <p:cxnSp>
              <p:nvCxnSpPr>
                <p:cNvPr id="302" name="Straight Connector 3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3" name="Straight Connector 3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userDrawn="1"/>
            </p:nvGrpSpPr>
            <p:grpSpPr>
              <a:xfrm>
                <a:off x="3796616" y="6582508"/>
                <a:ext cx="152400" cy="486507"/>
                <a:chOff x="7983415" y="6582508"/>
                <a:chExt cx="152400" cy="486507"/>
              </a:xfrm>
            </p:grpSpPr>
            <p:cxnSp>
              <p:nvCxnSpPr>
                <p:cNvPr id="300" name="Straight Connector 2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1" name="Straight Connector 3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287"/>
              <p:cNvGrpSpPr/>
              <p:nvPr userDrawn="1"/>
            </p:nvGrpSpPr>
            <p:grpSpPr>
              <a:xfrm>
                <a:off x="3098359" y="6582508"/>
                <a:ext cx="152400" cy="486507"/>
                <a:chOff x="7983415" y="6582508"/>
                <a:chExt cx="152400" cy="486507"/>
              </a:xfrm>
            </p:grpSpPr>
            <p:cxnSp>
              <p:nvCxnSpPr>
                <p:cNvPr id="298" name="Straight Connector 2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9" name="Group 288"/>
              <p:cNvGrpSpPr/>
              <p:nvPr userDrawn="1"/>
            </p:nvGrpSpPr>
            <p:grpSpPr>
              <a:xfrm>
                <a:off x="2400102" y="6582508"/>
                <a:ext cx="152400" cy="486507"/>
                <a:chOff x="7983415" y="6582508"/>
                <a:chExt cx="152400" cy="486507"/>
              </a:xfrm>
            </p:grpSpPr>
            <p:cxnSp>
              <p:nvCxnSpPr>
                <p:cNvPr id="296" name="Straight Connector 2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2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0" name="Group 289"/>
              <p:cNvGrpSpPr/>
              <p:nvPr userDrawn="1"/>
            </p:nvGrpSpPr>
            <p:grpSpPr>
              <a:xfrm>
                <a:off x="1701845" y="6582508"/>
                <a:ext cx="152400" cy="486507"/>
                <a:chOff x="7983415" y="6582508"/>
                <a:chExt cx="152400" cy="486507"/>
              </a:xfrm>
            </p:grpSpPr>
            <p:cxnSp>
              <p:nvCxnSpPr>
                <p:cNvPr id="294" name="Straight Connector 2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1" name="Group 290"/>
              <p:cNvGrpSpPr/>
              <p:nvPr userDrawn="1"/>
            </p:nvGrpSpPr>
            <p:grpSpPr>
              <a:xfrm>
                <a:off x="1003588" y="6582508"/>
                <a:ext cx="152400" cy="486507"/>
                <a:chOff x="7983415" y="6582508"/>
                <a:chExt cx="152400" cy="486507"/>
              </a:xfrm>
            </p:grpSpPr>
            <p:cxnSp>
              <p:nvCxnSpPr>
                <p:cNvPr id="292" name="Straight Connector 2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71" name="Group 170"/>
            <p:cNvGrpSpPr/>
            <p:nvPr userDrawn="1"/>
          </p:nvGrpSpPr>
          <p:grpSpPr>
            <a:xfrm>
              <a:off x="-151325" y="454007"/>
              <a:ext cx="122115" cy="5945205"/>
              <a:chOff x="-238875" y="454007"/>
              <a:chExt cx="122115" cy="5945205"/>
            </a:xfrm>
          </p:grpSpPr>
          <p:cxnSp>
            <p:nvCxnSpPr>
              <p:cNvPr id="244" name="Straight Connector 243"/>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5" name="Group 244"/>
              <p:cNvGrpSpPr/>
              <p:nvPr userDrawn="1"/>
            </p:nvGrpSpPr>
            <p:grpSpPr>
              <a:xfrm rot="5400000">
                <a:off x="-254017" y="5940709"/>
                <a:ext cx="152400" cy="122115"/>
                <a:chOff x="7983415" y="6582508"/>
                <a:chExt cx="152400" cy="486507"/>
              </a:xfrm>
            </p:grpSpPr>
            <p:cxnSp>
              <p:nvCxnSpPr>
                <p:cNvPr id="277" name="Straight Connector 2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45"/>
              <p:cNvGrpSpPr/>
              <p:nvPr userDrawn="1"/>
            </p:nvGrpSpPr>
            <p:grpSpPr>
              <a:xfrm rot="5400000">
                <a:off x="-254017" y="5467067"/>
                <a:ext cx="152400" cy="122115"/>
                <a:chOff x="7983415" y="6582508"/>
                <a:chExt cx="152400" cy="486507"/>
              </a:xfrm>
            </p:grpSpPr>
            <p:cxnSp>
              <p:nvCxnSpPr>
                <p:cNvPr id="275" name="Straight Connector 27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6" name="Straight Connector 27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rot="5400000">
                <a:off x="-254017" y="4993425"/>
                <a:ext cx="152400" cy="122115"/>
                <a:chOff x="7983415" y="6582508"/>
                <a:chExt cx="152400" cy="486507"/>
              </a:xfrm>
            </p:grpSpPr>
            <p:cxnSp>
              <p:nvCxnSpPr>
                <p:cNvPr id="273" name="Straight Connector 27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47"/>
              <p:cNvGrpSpPr/>
              <p:nvPr userDrawn="1"/>
            </p:nvGrpSpPr>
            <p:grpSpPr>
              <a:xfrm rot="5400000">
                <a:off x="-254017" y="4519783"/>
                <a:ext cx="152400" cy="122115"/>
                <a:chOff x="7983415" y="6582508"/>
                <a:chExt cx="152400" cy="486507"/>
              </a:xfrm>
            </p:grpSpPr>
            <p:cxnSp>
              <p:nvCxnSpPr>
                <p:cNvPr id="271" name="Straight Connector 27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2" name="Straight Connector 27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48"/>
              <p:cNvGrpSpPr/>
              <p:nvPr userDrawn="1"/>
            </p:nvGrpSpPr>
            <p:grpSpPr>
              <a:xfrm rot="5400000">
                <a:off x="-254017" y="4046141"/>
                <a:ext cx="152400" cy="122115"/>
                <a:chOff x="7983415" y="6582508"/>
                <a:chExt cx="152400" cy="486507"/>
              </a:xfrm>
            </p:grpSpPr>
            <p:cxnSp>
              <p:nvCxnSpPr>
                <p:cNvPr id="269" name="Straight Connector 26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249"/>
              <p:cNvGrpSpPr/>
              <p:nvPr userDrawn="1"/>
            </p:nvGrpSpPr>
            <p:grpSpPr>
              <a:xfrm rot="5400000">
                <a:off x="-254017" y="3572499"/>
                <a:ext cx="152400" cy="122115"/>
                <a:chOff x="7983415" y="6582508"/>
                <a:chExt cx="152400" cy="486507"/>
              </a:xfrm>
            </p:grpSpPr>
            <p:cxnSp>
              <p:nvCxnSpPr>
                <p:cNvPr id="267" name="Straight Connector 2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userDrawn="1"/>
            </p:nvGrpSpPr>
            <p:grpSpPr>
              <a:xfrm rot="5400000">
                <a:off x="-254017" y="3098857"/>
                <a:ext cx="152400" cy="122115"/>
                <a:chOff x="7983415" y="6582508"/>
                <a:chExt cx="152400" cy="486507"/>
              </a:xfrm>
            </p:grpSpPr>
            <p:cxnSp>
              <p:nvCxnSpPr>
                <p:cNvPr id="265" name="Straight Connector 2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251"/>
              <p:cNvGrpSpPr/>
              <p:nvPr userDrawn="1"/>
            </p:nvGrpSpPr>
            <p:grpSpPr>
              <a:xfrm rot="5400000">
                <a:off x="-254017" y="2625215"/>
                <a:ext cx="152400" cy="122115"/>
                <a:chOff x="7983415" y="6582508"/>
                <a:chExt cx="152400" cy="486507"/>
              </a:xfrm>
            </p:grpSpPr>
            <p:cxnSp>
              <p:nvCxnSpPr>
                <p:cNvPr id="263" name="Straight Connector 2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3" name="Group 252"/>
              <p:cNvGrpSpPr/>
              <p:nvPr userDrawn="1"/>
            </p:nvGrpSpPr>
            <p:grpSpPr>
              <a:xfrm rot="5400000">
                <a:off x="-254017" y="2151573"/>
                <a:ext cx="152400" cy="122115"/>
                <a:chOff x="7983415" y="6582508"/>
                <a:chExt cx="152400" cy="486507"/>
              </a:xfrm>
            </p:grpSpPr>
            <p:cxnSp>
              <p:nvCxnSpPr>
                <p:cNvPr id="261" name="Straight Connector 2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4" name="Group 253"/>
              <p:cNvGrpSpPr/>
              <p:nvPr userDrawn="1"/>
            </p:nvGrpSpPr>
            <p:grpSpPr>
              <a:xfrm rot="5400000">
                <a:off x="-254017" y="1677931"/>
                <a:ext cx="152400" cy="122115"/>
                <a:chOff x="7983415" y="6582508"/>
                <a:chExt cx="152400" cy="486507"/>
              </a:xfrm>
            </p:grpSpPr>
            <p:cxnSp>
              <p:nvCxnSpPr>
                <p:cNvPr id="259" name="Straight Connector 25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5" name="Group 254"/>
              <p:cNvGrpSpPr/>
              <p:nvPr userDrawn="1"/>
            </p:nvGrpSpPr>
            <p:grpSpPr>
              <a:xfrm rot="5400000">
                <a:off x="-254017" y="997340"/>
                <a:ext cx="152400" cy="122115"/>
                <a:chOff x="7983415" y="6582508"/>
                <a:chExt cx="152400" cy="486507"/>
              </a:xfrm>
            </p:grpSpPr>
            <p:cxnSp>
              <p:nvCxnSpPr>
                <p:cNvPr id="257" name="Straight Connector 25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6" name="Straight Connector 255"/>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9166483" y="454007"/>
              <a:ext cx="122115" cy="5945205"/>
              <a:chOff x="-238875" y="454007"/>
              <a:chExt cx="122115" cy="5945205"/>
            </a:xfrm>
          </p:grpSpPr>
          <p:cxnSp>
            <p:nvCxnSpPr>
              <p:cNvPr id="209" name="Straight Connector 208"/>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10" name="Group 209"/>
              <p:cNvGrpSpPr/>
              <p:nvPr userDrawn="1"/>
            </p:nvGrpSpPr>
            <p:grpSpPr>
              <a:xfrm rot="5400000">
                <a:off x="-254017" y="5940709"/>
                <a:ext cx="152400" cy="122115"/>
                <a:chOff x="7983415" y="6582508"/>
                <a:chExt cx="152400" cy="486507"/>
              </a:xfrm>
            </p:grpSpPr>
            <p:cxnSp>
              <p:nvCxnSpPr>
                <p:cNvPr id="242" name="Straight Connector 2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1" name="Group 210"/>
              <p:cNvGrpSpPr/>
              <p:nvPr userDrawn="1"/>
            </p:nvGrpSpPr>
            <p:grpSpPr>
              <a:xfrm rot="5400000">
                <a:off x="-254017" y="5467067"/>
                <a:ext cx="152400" cy="122115"/>
                <a:chOff x="7983415" y="6582508"/>
                <a:chExt cx="152400" cy="486507"/>
              </a:xfrm>
            </p:grpSpPr>
            <p:cxnSp>
              <p:nvCxnSpPr>
                <p:cNvPr id="240" name="Straight Connector 2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2" name="Group 211"/>
              <p:cNvGrpSpPr/>
              <p:nvPr userDrawn="1"/>
            </p:nvGrpSpPr>
            <p:grpSpPr>
              <a:xfrm rot="5400000">
                <a:off x="-254017" y="4993425"/>
                <a:ext cx="152400" cy="122115"/>
                <a:chOff x="7983415" y="6582508"/>
                <a:chExt cx="152400" cy="486507"/>
              </a:xfrm>
            </p:grpSpPr>
            <p:cxnSp>
              <p:nvCxnSpPr>
                <p:cNvPr id="238" name="Straight Connector 2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3" name="Group 212"/>
              <p:cNvGrpSpPr/>
              <p:nvPr userDrawn="1"/>
            </p:nvGrpSpPr>
            <p:grpSpPr>
              <a:xfrm rot="5400000">
                <a:off x="-254017" y="4519783"/>
                <a:ext cx="152400" cy="122115"/>
                <a:chOff x="7983415" y="6582508"/>
                <a:chExt cx="152400" cy="486507"/>
              </a:xfrm>
            </p:grpSpPr>
            <p:cxnSp>
              <p:nvCxnSpPr>
                <p:cNvPr id="236" name="Straight Connector 2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userDrawn="1"/>
            </p:nvGrpSpPr>
            <p:grpSpPr>
              <a:xfrm rot="5400000">
                <a:off x="-254017" y="4046141"/>
                <a:ext cx="152400" cy="122115"/>
                <a:chOff x="7983415" y="6582508"/>
                <a:chExt cx="152400" cy="486507"/>
              </a:xfrm>
            </p:grpSpPr>
            <p:cxnSp>
              <p:nvCxnSpPr>
                <p:cNvPr id="234" name="Straight Connector 2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userDrawn="1"/>
            </p:nvGrpSpPr>
            <p:grpSpPr>
              <a:xfrm rot="5400000">
                <a:off x="-254017" y="3572499"/>
                <a:ext cx="152400" cy="122115"/>
                <a:chOff x="7983415" y="6582508"/>
                <a:chExt cx="152400" cy="486507"/>
              </a:xfrm>
            </p:grpSpPr>
            <p:cxnSp>
              <p:nvCxnSpPr>
                <p:cNvPr id="232" name="Straight Connector 2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userDrawn="1"/>
            </p:nvGrpSpPr>
            <p:grpSpPr>
              <a:xfrm rot="5400000">
                <a:off x="-254017" y="3098857"/>
                <a:ext cx="152400" cy="122115"/>
                <a:chOff x="7983415" y="6582508"/>
                <a:chExt cx="152400" cy="486507"/>
              </a:xfrm>
            </p:grpSpPr>
            <p:cxnSp>
              <p:nvCxnSpPr>
                <p:cNvPr id="230" name="Straight Connector 2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7" name="Group 216"/>
              <p:cNvGrpSpPr/>
              <p:nvPr userDrawn="1"/>
            </p:nvGrpSpPr>
            <p:grpSpPr>
              <a:xfrm rot="5400000">
                <a:off x="-254017" y="2625215"/>
                <a:ext cx="152400" cy="122115"/>
                <a:chOff x="7983415" y="6582508"/>
                <a:chExt cx="152400" cy="486507"/>
              </a:xfrm>
            </p:grpSpPr>
            <p:cxnSp>
              <p:nvCxnSpPr>
                <p:cNvPr id="228" name="Straight Connector 2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8" name="Group 217"/>
              <p:cNvGrpSpPr/>
              <p:nvPr userDrawn="1"/>
            </p:nvGrpSpPr>
            <p:grpSpPr>
              <a:xfrm rot="5400000">
                <a:off x="-254017" y="2151573"/>
                <a:ext cx="152400" cy="122115"/>
                <a:chOff x="7983415" y="6582508"/>
                <a:chExt cx="152400" cy="486507"/>
              </a:xfrm>
            </p:grpSpPr>
            <p:cxnSp>
              <p:nvCxnSpPr>
                <p:cNvPr id="226" name="Straight Connector 2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9" name="Group 218"/>
              <p:cNvGrpSpPr/>
              <p:nvPr userDrawn="1"/>
            </p:nvGrpSpPr>
            <p:grpSpPr>
              <a:xfrm rot="5400000">
                <a:off x="-254017" y="1677931"/>
                <a:ext cx="152400" cy="122115"/>
                <a:chOff x="7983415" y="6582508"/>
                <a:chExt cx="152400" cy="486507"/>
              </a:xfrm>
            </p:grpSpPr>
            <p:cxnSp>
              <p:nvCxnSpPr>
                <p:cNvPr id="224" name="Straight Connector 22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0" name="Group 219"/>
              <p:cNvGrpSpPr/>
              <p:nvPr userDrawn="1"/>
            </p:nvGrpSpPr>
            <p:grpSpPr>
              <a:xfrm rot="5400000">
                <a:off x="-254017" y="997340"/>
                <a:ext cx="152400" cy="122115"/>
                <a:chOff x="7983415" y="6582508"/>
                <a:chExt cx="152400" cy="486507"/>
              </a:xfrm>
            </p:grpSpPr>
            <p:cxnSp>
              <p:nvCxnSpPr>
                <p:cNvPr id="222" name="Straight Connector 22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21" name="Straight Connector 220"/>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457731" y="-141165"/>
              <a:ext cx="8226688" cy="122115"/>
              <a:chOff x="457731" y="6582508"/>
              <a:chExt cx="8226688" cy="486507"/>
            </a:xfrm>
          </p:grpSpPr>
          <p:cxnSp>
            <p:nvCxnSpPr>
              <p:cNvPr id="174" name="Straight Connector 173"/>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6" name="Group 175"/>
              <p:cNvGrpSpPr/>
              <p:nvPr userDrawn="1"/>
            </p:nvGrpSpPr>
            <p:grpSpPr>
              <a:xfrm>
                <a:off x="7986158" y="6582508"/>
                <a:ext cx="152400" cy="486507"/>
                <a:chOff x="7983415" y="6582508"/>
                <a:chExt cx="152400" cy="486507"/>
              </a:xfrm>
            </p:grpSpPr>
            <p:cxnSp>
              <p:nvCxnSpPr>
                <p:cNvPr id="207" name="Straight Connector 2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userDrawn="1"/>
            </p:nvGrpSpPr>
            <p:grpSpPr>
              <a:xfrm>
                <a:off x="7287901" y="6582508"/>
                <a:ext cx="152400" cy="486507"/>
                <a:chOff x="7983415" y="6582508"/>
                <a:chExt cx="152400" cy="486507"/>
              </a:xfrm>
            </p:grpSpPr>
            <p:cxnSp>
              <p:nvCxnSpPr>
                <p:cNvPr id="205" name="Straight Connector 2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userDrawn="1"/>
            </p:nvGrpSpPr>
            <p:grpSpPr>
              <a:xfrm>
                <a:off x="6589644" y="6582508"/>
                <a:ext cx="152400" cy="486507"/>
                <a:chOff x="7983415" y="6582508"/>
                <a:chExt cx="152400" cy="486507"/>
              </a:xfrm>
            </p:grpSpPr>
            <p:cxnSp>
              <p:nvCxnSpPr>
                <p:cNvPr id="203" name="Straight Connector 2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a:xfrm>
                <a:off x="5891387" y="6582508"/>
                <a:ext cx="152400" cy="486507"/>
                <a:chOff x="7983415" y="6582508"/>
                <a:chExt cx="152400" cy="486507"/>
              </a:xfrm>
            </p:grpSpPr>
            <p:cxnSp>
              <p:nvCxnSpPr>
                <p:cNvPr id="201" name="Straight Connector 2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userDrawn="1"/>
            </p:nvGrpSpPr>
            <p:grpSpPr>
              <a:xfrm>
                <a:off x="5193130" y="6582508"/>
                <a:ext cx="152400" cy="486507"/>
                <a:chOff x="7983415" y="6582508"/>
                <a:chExt cx="152400" cy="486507"/>
              </a:xfrm>
            </p:grpSpPr>
            <p:cxnSp>
              <p:nvCxnSpPr>
                <p:cNvPr id="199" name="Straight Connector 1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userDrawn="1"/>
            </p:nvGrpSpPr>
            <p:grpSpPr>
              <a:xfrm>
                <a:off x="4494873" y="6582508"/>
                <a:ext cx="152400" cy="486507"/>
                <a:chOff x="7983415" y="6582508"/>
                <a:chExt cx="152400" cy="486507"/>
              </a:xfrm>
            </p:grpSpPr>
            <p:cxnSp>
              <p:nvCxnSpPr>
                <p:cNvPr id="197" name="Straight Connector 1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2" name="Group 181"/>
              <p:cNvGrpSpPr/>
              <p:nvPr userDrawn="1"/>
            </p:nvGrpSpPr>
            <p:grpSpPr>
              <a:xfrm>
                <a:off x="3796616" y="6582508"/>
                <a:ext cx="152400" cy="486507"/>
                <a:chOff x="7983415" y="6582508"/>
                <a:chExt cx="152400" cy="486507"/>
              </a:xfrm>
            </p:grpSpPr>
            <p:cxnSp>
              <p:nvCxnSpPr>
                <p:cNvPr id="195" name="Straight Connector 1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3" name="Group 182"/>
              <p:cNvGrpSpPr/>
              <p:nvPr userDrawn="1"/>
            </p:nvGrpSpPr>
            <p:grpSpPr>
              <a:xfrm>
                <a:off x="3098359" y="6582508"/>
                <a:ext cx="152400" cy="486507"/>
                <a:chOff x="7983415" y="6582508"/>
                <a:chExt cx="152400" cy="486507"/>
              </a:xfrm>
            </p:grpSpPr>
            <p:cxnSp>
              <p:nvCxnSpPr>
                <p:cNvPr id="193" name="Straight Connector 1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4" name="Group 183"/>
              <p:cNvGrpSpPr/>
              <p:nvPr userDrawn="1"/>
            </p:nvGrpSpPr>
            <p:grpSpPr>
              <a:xfrm>
                <a:off x="2400102" y="6582508"/>
                <a:ext cx="152400" cy="486507"/>
                <a:chOff x="7983415" y="6582508"/>
                <a:chExt cx="152400" cy="486507"/>
              </a:xfrm>
            </p:grpSpPr>
            <p:cxnSp>
              <p:nvCxnSpPr>
                <p:cNvPr id="191" name="Straight Connector 1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5" name="Group 184"/>
              <p:cNvGrpSpPr/>
              <p:nvPr userDrawn="1"/>
            </p:nvGrpSpPr>
            <p:grpSpPr>
              <a:xfrm>
                <a:off x="1701845" y="6582508"/>
                <a:ext cx="152400" cy="486507"/>
                <a:chOff x="7983415" y="6582508"/>
                <a:chExt cx="152400" cy="486507"/>
              </a:xfrm>
            </p:grpSpPr>
            <p:cxnSp>
              <p:nvCxnSpPr>
                <p:cNvPr id="189" name="Straight Connector 1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6" name="Group 185"/>
              <p:cNvGrpSpPr/>
              <p:nvPr userDrawn="1"/>
            </p:nvGrpSpPr>
            <p:grpSpPr>
              <a:xfrm>
                <a:off x="1003588" y="6582508"/>
                <a:ext cx="152400" cy="486507"/>
                <a:chOff x="7983415" y="6582508"/>
                <a:chExt cx="152400" cy="486507"/>
              </a:xfrm>
            </p:grpSpPr>
            <p:cxnSp>
              <p:nvCxnSpPr>
                <p:cNvPr id="187" name="Straight Connector 1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5" name="Content Placeholder 2"/>
          <p:cNvSpPr>
            <a:spLocks noGrp="1"/>
          </p:cNvSpPr>
          <p:nvPr>
            <p:ph idx="14"/>
          </p:nvPr>
        </p:nvSpPr>
        <p:spPr>
          <a:xfrm>
            <a:off x="574326" y="4114800"/>
            <a:ext cx="2586650"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56" name="Content Placeholder 2"/>
          <p:cNvSpPr>
            <a:spLocks noGrp="1"/>
          </p:cNvSpPr>
          <p:nvPr>
            <p:ph idx="15"/>
          </p:nvPr>
        </p:nvSpPr>
        <p:spPr>
          <a:xfrm>
            <a:off x="3367354" y="4114800"/>
            <a:ext cx="2586650"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57" name="Content Placeholder 2"/>
          <p:cNvSpPr>
            <a:spLocks noGrp="1"/>
          </p:cNvSpPr>
          <p:nvPr>
            <p:ph idx="16"/>
          </p:nvPr>
        </p:nvSpPr>
        <p:spPr>
          <a:xfrm>
            <a:off x="6160384" y="4114800"/>
            <a:ext cx="2586651"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58" name="Content Placeholder 2"/>
          <p:cNvSpPr>
            <a:spLocks noGrp="1"/>
          </p:cNvSpPr>
          <p:nvPr>
            <p:ph idx="17"/>
          </p:nvPr>
        </p:nvSpPr>
        <p:spPr>
          <a:xfrm>
            <a:off x="8953415" y="4114800"/>
            <a:ext cx="2593001"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6" name="Title 1">
            <a:extLst>
              <a:ext uri="{FF2B5EF4-FFF2-40B4-BE49-F238E27FC236}">
                <a16:creationId xmlns:a16="http://schemas.microsoft.com/office/drawing/2014/main" id="{F80336E4-40D9-2E2D-9C3C-2517D29C742B}"/>
              </a:ext>
            </a:extLst>
          </p:cNvPr>
          <p:cNvSpPr>
            <a:spLocks noGrp="1"/>
          </p:cNvSpPr>
          <p:nvPr>
            <p:ph type="title"/>
          </p:nvPr>
        </p:nvSpPr>
        <p:spPr>
          <a:xfrm>
            <a:off x="0" y="0"/>
            <a:ext cx="12192000" cy="548640"/>
          </a:xfrm>
        </p:spPr>
        <p:txBody>
          <a:bodyPr anchor="t" anchorCtr="0"/>
          <a:lstStyle/>
          <a:p>
            <a:r>
              <a:rPr lang="en-US"/>
              <a:t>Click to edit Master title style</a:t>
            </a:r>
            <a:endParaRPr lang="en-US" dirty="0"/>
          </a:p>
        </p:txBody>
      </p:sp>
      <p:sp>
        <p:nvSpPr>
          <p:cNvPr id="7" name="Text Placeholder 8">
            <a:extLst>
              <a:ext uri="{FF2B5EF4-FFF2-40B4-BE49-F238E27FC236}">
                <a16:creationId xmlns:a16="http://schemas.microsoft.com/office/drawing/2014/main" id="{C26974F5-ECE8-F423-813A-2BCCB9EFE9DC}"/>
              </a:ext>
            </a:extLst>
          </p:cNvPr>
          <p:cNvSpPr>
            <a:spLocks noGrp="1"/>
          </p:cNvSpPr>
          <p:nvPr>
            <p:ph type="body" sz="quarter" idx="22"/>
          </p:nvPr>
        </p:nvSpPr>
        <p:spPr>
          <a:xfrm>
            <a:off x="0" y="598488"/>
            <a:ext cx="12192000" cy="457200"/>
          </a:xfrm>
        </p:spPr>
        <p:txBody>
          <a:bodyPr anchor="b" anchorCtr="0"/>
          <a:lstStyle>
            <a:lvl1pPr marL="0" indent="0">
              <a:buNone/>
              <a:defRPr sz="2000" i="0">
                <a:solidFill>
                  <a:schemeClr val="accent2"/>
                </a:solidFill>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38979FB5-3E5D-AF9C-D210-00A4FB16DE78}"/>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3155960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lab of future">
    <p:spTree>
      <p:nvGrpSpPr>
        <p:cNvPr id="1" name=""/>
        <p:cNvGrpSpPr/>
        <p:nvPr/>
      </p:nvGrpSpPr>
      <p:grpSpPr>
        <a:xfrm>
          <a:off x="0" y="0"/>
          <a:ext cx="0" cy="0"/>
          <a:chOff x="0" y="0"/>
          <a:chExt cx="0" cy="0"/>
        </a:xfrm>
      </p:grpSpPr>
      <p:sp>
        <p:nvSpPr>
          <p:cNvPr id="12" name="Rectangle 11"/>
          <p:cNvSpPr/>
          <p:nvPr/>
        </p:nvSpPr>
        <p:spPr bwMode="auto">
          <a:xfrm>
            <a:off x="0" y="2"/>
            <a:ext cx="12192000" cy="647699"/>
          </a:xfrm>
          <a:prstGeom prst="rect">
            <a:avLst/>
          </a:prstGeom>
          <a:solidFill>
            <a:srgbClr val="0C668E"/>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35" tIns="45718" rIns="91435" bIns="45718" numCol="1" rtlCol="0" anchor="t" anchorCtr="0" compatLnSpc="1">
            <a:prstTxWarp prst="textNoShape">
              <a:avLst/>
            </a:prstTxWarp>
          </a:bodyPr>
          <a:lstStyle/>
          <a:p>
            <a:pPr algn="ctr" defTabSz="914118" eaLnBrk="0" fontAlgn="base" hangingPunct="0">
              <a:spcBef>
                <a:spcPct val="0"/>
              </a:spcBef>
              <a:spcAft>
                <a:spcPct val="0"/>
              </a:spcAft>
            </a:pPr>
            <a:endParaRPr lang="en-US" sz="2400">
              <a:solidFill>
                <a:prstClr val="black"/>
              </a:solidFill>
              <a:latin typeface="Arial" charset="0"/>
              <a:ea typeface="ＭＳ Ｐゴシック" charset="-128"/>
              <a:cs typeface="ＭＳ Ｐゴシック" charset="-128"/>
            </a:endParaRPr>
          </a:p>
        </p:txBody>
      </p:sp>
      <p:sp>
        <p:nvSpPr>
          <p:cNvPr id="16" name="Title 1"/>
          <p:cNvSpPr>
            <a:spLocks noGrp="1"/>
          </p:cNvSpPr>
          <p:nvPr userDrawn="1">
            <p:ph type="title"/>
          </p:nvPr>
        </p:nvSpPr>
        <p:spPr>
          <a:xfrm>
            <a:off x="0" y="2"/>
            <a:ext cx="12192000" cy="647699"/>
          </a:xfrm>
        </p:spPr>
        <p:txBody>
          <a:bodyPr anchor="ctr"/>
          <a:lstStyle>
            <a:lvl1pPr algn="ctr">
              <a:defRPr sz="2800" b="1">
                <a:solidFill>
                  <a:srgbClr val="FFFFFF"/>
                </a:solidFill>
              </a:defRPr>
            </a:lvl1pPr>
          </a:lstStyle>
          <a:p>
            <a:r>
              <a:rPr lang="en-US" dirty="0"/>
              <a:t>Click to edit Master title style</a:t>
            </a:r>
          </a:p>
        </p:txBody>
      </p:sp>
      <p:sp>
        <p:nvSpPr>
          <p:cNvPr id="4" name="Text Placeholder 5">
            <a:extLst>
              <a:ext uri="{FF2B5EF4-FFF2-40B4-BE49-F238E27FC236}">
                <a16:creationId xmlns:a16="http://schemas.microsoft.com/office/drawing/2014/main" id="{70D38919-BC50-45BF-8431-A4F9717C52F8}"/>
              </a:ext>
            </a:extLst>
          </p:cNvPr>
          <p:cNvSpPr>
            <a:spLocks noGrp="1"/>
          </p:cNvSpPr>
          <p:nvPr>
            <p:ph type="body" sz="quarter" idx="10"/>
          </p:nvPr>
        </p:nvSpPr>
        <p:spPr>
          <a:xfrm>
            <a:off x="0" y="647701"/>
            <a:ext cx="12192005" cy="5446185"/>
          </a:xfrm>
          <a:prstGeom prst="rect">
            <a:avLst/>
          </a:prstGeom>
        </p:spPr>
        <p:txBody>
          <a:bodyPr/>
          <a:lstStyle>
            <a:lvl1pPr marL="112713" indent="0">
              <a:spcBef>
                <a:spcPts val="0"/>
              </a:spcBef>
              <a:spcAft>
                <a:spcPts val="600"/>
              </a:spcAft>
              <a:defRPr sz="2400" b="1"/>
            </a:lvl1pPr>
            <a:lvl2pPr marL="339725" indent="-225425">
              <a:spcBef>
                <a:spcPts val="0"/>
              </a:spcBef>
              <a:spcAft>
                <a:spcPts val="600"/>
              </a:spcAft>
              <a:buFont typeface="Arial" panose="020B0604020202020204" pitchFamily="34" charset="0"/>
              <a:buChar char="•"/>
              <a:defRPr sz="2400">
                <a:solidFill>
                  <a:sysClr val="windowText" lastClr="000000"/>
                </a:solidFill>
              </a:defRPr>
            </a:lvl2pPr>
            <a:lvl3pPr marL="572941" indent="-117445">
              <a:spcBef>
                <a:spcPts val="0"/>
              </a:spcBef>
              <a:spcAft>
                <a:spcPts val="600"/>
              </a:spcAft>
              <a:buFont typeface="Arial" panose="020B0604020202020204" pitchFamily="34" charset="0"/>
              <a:buChar char="•"/>
              <a:defRPr sz="2000">
                <a:solidFill>
                  <a:sysClr val="windowText" lastClr="000000"/>
                </a:solidFill>
              </a:defRPr>
            </a:lvl3pPr>
            <a:lvl4pPr marL="909404" indent="-226954">
              <a:spcBef>
                <a:spcPts val="0"/>
              </a:spcBef>
              <a:spcAft>
                <a:spcPts val="600"/>
              </a:spcAft>
              <a:buFont typeface="Arial" panose="020B0604020202020204" pitchFamily="34" charset="0"/>
              <a:buChar char="•"/>
              <a:defRPr sz="2000">
                <a:solidFill>
                  <a:sysClr val="windowText" lastClr="000000"/>
                </a:solidFill>
              </a:defRPr>
            </a:lvl4pPr>
            <a:lvl5pPr marL="1145880" indent="-236478">
              <a:spcBef>
                <a:spcPts val="0"/>
              </a:spcBef>
              <a:spcAft>
                <a:spcPts val="600"/>
              </a:spcAft>
              <a:buFont typeface="Arial" panose="020B0604020202020204" pitchFamily="34" charset="0"/>
              <a:buChar char="•"/>
              <a:defRPr sz="2000">
                <a:solidFill>
                  <a:sysClr val="windowText" lastClr="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277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 y="647701"/>
            <a:ext cx="6090407" cy="5710569"/>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647701"/>
            <a:ext cx="6019800" cy="5710569"/>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83343BB2-A20F-4C16-B6A6-EEBC097A5C19}"/>
              </a:ext>
            </a:extLst>
          </p:cNvPr>
          <p:cNvSpPr/>
          <p:nvPr userDrawn="1"/>
        </p:nvSpPr>
        <p:spPr bwMode="auto">
          <a:xfrm>
            <a:off x="0" y="2"/>
            <a:ext cx="12192000" cy="647699"/>
          </a:xfrm>
          <a:prstGeom prst="rect">
            <a:avLst/>
          </a:prstGeom>
          <a:solidFill>
            <a:srgbClr val="0C668E"/>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35" tIns="45718" rIns="91435" bIns="45718" numCol="1" rtlCol="0" anchor="t" anchorCtr="0" compatLnSpc="1">
            <a:prstTxWarp prst="textNoShape">
              <a:avLst/>
            </a:prstTxWarp>
          </a:bodyPr>
          <a:lstStyle/>
          <a:p>
            <a:pPr algn="ctr" defTabSz="914118" eaLnBrk="0" fontAlgn="base" hangingPunct="0">
              <a:spcBef>
                <a:spcPct val="0"/>
              </a:spcBef>
              <a:spcAft>
                <a:spcPct val="0"/>
              </a:spcAft>
            </a:pPr>
            <a:endParaRPr lang="en-US" sz="2400">
              <a:solidFill>
                <a:prstClr val="black"/>
              </a:solidFill>
              <a:latin typeface="Arial" charset="0"/>
              <a:ea typeface="ＭＳ Ｐゴシック" charset="-128"/>
              <a:cs typeface="ＭＳ Ｐゴシック" charset="-128"/>
            </a:endParaRPr>
          </a:p>
        </p:txBody>
      </p:sp>
      <p:sp>
        <p:nvSpPr>
          <p:cNvPr id="7" name="Title 1">
            <a:extLst>
              <a:ext uri="{FF2B5EF4-FFF2-40B4-BE49-F238E27FC236}">
                <a16:creationId xmlns:a16="http://schemas.microsoft.com/office/drawing/2014/main" id="{2CF28098-686F-4327-87C6-63992923C091}"/>
              </a:ext>
            </a:extLst>
          </p:cNvPr>
          <p:cNvSpPr>
            <a:spLocks noGrp="1"/>
          </p:cNvSpPr>
          <p:nvPr>
            <p:ph type="title"/>
          </p:nvPr>
        </p:nvSpPr>
        <p:spPr>
          <a:xfrm>
            <a:off x="0" y="2"/>
            <a:ext cx="12192000" cy="647699"/>
          </a:xfrm>
          <a:prstGeom prst="rect">
            <a:avLst/>
          </a:prstGeom>
        </p:spPr>
        <p:txBody>
          <a:bodyPr anchor="ctr"/>
          <a:lstStyle>
            <a:lvl1pPr algn="ctr">
              <a:defRPr sz="3200">
                <a:solidFill>
                  <a:srgbClr val="FFFFFF"/>
                </a:solidFill>
                <a:latin typeface="+mj-lt"/>
              </a:defRPr>
            </a:lvl1pPr>
          </a:lstStyle>
          <a:p>
            <a:r>
              <a:rPr lang="en-US" dirty="0"/>
              <a:t>Click to edit Master title style</a:t>
            </a:r>
          </a:p>
        </p:txBody>
      </p:sp>
    </p:spTree>
    <p:extLst>
      <p:ext uri="{BB962C8B-B14F-4D97-AF65-F5344CB8AC3E}">
        <p14:creationId xmlns:p14="http://schemas.microsoft.com/office/powerpoint/2010/main" val="634441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7B635563-4424-26C8-9C6C-C2653C8DF26E}"/>
              </a:ext>
            </a:extLst>
          </p:cNvPr>
          <p:cNvSpPr txBox="1">
            <a:spLocks noChangeArrowheads="1"/>
          </p:cNvSpPr>
          <p:nvPr userDrawn="1"/>
        </p:nvSpPr>
        <p:spPr bwMode="auto">
          <a:xfrm>
            <a:off x="11633421" y="6486537"/>
            <a:ext cx="489844" cy="307754"/>
          </a:xfrm>
          <a:prstGeom prst="rect">
            <a:avLst/>
          </a:prstGeom>
          <a:noFill/>
          <a:ln>
            <a:noFill/>
          </a:ln>
        </p:spPr>
        <p:txBody>
          <a:bodyPr wrap="square" lIns="91416" tIns="45709" rIns="91416" bIns="45709">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082" eaLnBrk="1" fontAlgn="base" hangingPunct="1">
              <a:spcBef>
                <a:spcPct val="0"/>
              </a:spcBef>
              <a:spcAft>
                <a:spcPct val="0"/>
              </a:spcAft>
              <a:defRPr/>
            </a:pPr>
            <a:fld id="{AF46901F-252C-D946-B4FD-40072B8BE34D}" type="slidenum">
              <a:rPr lang="en-US" sz="1400" smtClean="0">
                <a:solidFill>
                  <a:srgbClr val="FFFFFF"/>
                </a:solidFill>
                <a:latin typeface="Helvetica Light"/>
              </a:rPr>
              <a:pPr algn="ctr" defTabSz="457082" eaLnBrk="1" fontAlgn="base" hangingPunct="1">
                <a:spcBef>
                  <a:spcPct val="0"/>
                </a:spcBef>
                <a:spcAft>
                  <a:spcPct val="0"/>
                </a:spcAft>
                <a:defRPr/>
              </a:pPr>
              <a:t>‹#›</a:t>
            </a:fld>
            <a:endParaRPr lang="en-US" sz="1400" dirty="0">
              <a:solidFill>
                <a:srgbClr val="FFFFFF"/>
              </a:solidFill>
              <a:latin typeface="Helvetica Light"/>
            </a:endParaRPr>
          </a:p>
        </p:txBody>
      </p:sp>
      <p:sp>
        <p:nvSpPr>
          <p:cNvPr id="7" name="Title Placeholder 1">
            <a:extLst>
              <a:ext uri="{FF2B5EF4-FFF2-40B4-BE49-F238E27FC236}">
                <a16:creationId xmlns:a16="http://schemas.microsoft.com/office/drawing/2014/main" id="{27EAA87D-6B0B-4006-2119-FBD15FF1AAEF}"/>
              </a:ext>
            </a:extLst>
          </p:cNvPr>
          <p:cNvSpPr>
            <a:spLocks noGrp="1"/>
          </p:cNvSpPr>
          <p:nvPr>
            <p:ph type="title"/>
          </p:nvPr>
        </p:nvSpPr>
        <p:spPr bwMode="auto">
          <a:xfrm>
            <a:off x="7" y="4"/>
            <a:ext cx="12191999" cy="647698"/>
          </a:xfrm>
          <a:prstGeom prst="rect">
            <a:avLst/>
          </a:prstGeom>
          <a:noFill/>
          <a:ln w="9525">
            <a:noFill/>
            <a:miter lim="800000"/>
            <a:headEnd/>
            <a:tailEnd/>
          </a:ln>
        </p:spPr>
        <p:txBody>
          <a:bodyPr vert="horz" wrap="square" lIns="91416" tIns="45709" rIns="91416" bIns="45709" numCol="1" anchor="ctr" anchorCtr="0" compatLnSpc="1">
            <a:prstTxWarp prst="textNoShape">
              <a:avLst/>
            </a:prstTxWarp>
          </a:bodyPr>
          <a:lstStyle/>
          <a:p>
            <a:pPr lvl="0"/>
            <a:r>
              <a:rPr lang="en-US" dirty="0"/>
              <a:t>Click to edit Master title style</a:t>
            </a:r>
          </a:p>
        </p:txBody>
      </p:sp>
      <p:sp>
        <p:nvSpPr>
          <p:cNvPr id="10" name="Slide Number Placeholder 5">
            <a:extLst>
              <a:ext uri="{FF2B5EF4-FFF2-40B4-BE49-F238E27FC236}">
                <a16:creationId xmlns:a16="http://schemas.microsoft.com/office/drawing/2014/main" id="{B3410106-5C1C-BB7A-264E-454847E6B419}"/>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97316136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2" r:id="rId3"/>
    <p:sldLayoutId id="2147483723" r:id="rId4"/>
    <p:sldLayoutId id="2147483756" r:id="rId5"/>
    <p:sldLayoutId id="2147483757" r:id="rId6"/>
    <p:sldLayoutId id="2147483762" r:id="rId7"/>
    <p:sldLayoutId id="2147483764" r:id="rId8"/>
  </p:sldLayoutIdLst>
  <p:hf hdr="0" ftr="0" dt="0"/>
  <p:txStyles>
    <p:titleStyle>
      <a:lvl1pPr algn="ctr" rtl="0" eaLnBrk="0" fontAlgn="base" hangingPunct="0">
        <a:spcBef>
          <a:spcPct val="0"/>
        </a:spcBef>
        <a:spcAft>
          <a:spcPct val="0"/>
        </a:spcAft>
        <a:defRPr sz="3400" b="1"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vl2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2pPr>
      <a:lvl3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3pPr>
      <a:lvl4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4pPr>
      <a:lvl5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5pPr>
      <a:lvl6pPr marL="457082" algn="l" rtl="0" fontAlgn="base">
        <a:spcBef>
          <a:spcPct val="0"/>
        </a:spcBef>
        <a:spcAft>
          <a:spcPct val="0"/>
        </a:spcAft>
        <a:defRPr sz="3200" b="1">
          <a:solidFill>
            <a:srgbClr val="2C5993"/>
          </a:solidFill>
          <a:latin typeface="Arial" charset="0"/>
          <a:ea typeface="ＭＳ Ｐゴシック" charset="-128"/>
          <a:cs typeface="ＭＳ Ｐゴシック" charset="-128"/>
        </a:defRPr>
      </a:lvl6pPr>
      <a:lvl7pPr marL="914165" algn="l" rtl="0" fontAlgn="base">
        <a:spcBef>
          <a:spcPct val="0"/>
        </a:spcBef>
        <a:spcAft>
          <a:spcPct val="0"/>
        </a:spcAft>
        <a:defRPr sz="3200" b="1">
          <a:solidFill>
            <a:srgbClr val="2C5993"/>
          </a:solidFill>
          <a:latin typeface="Arial" charset="0"/>
          <a:ea typeface="ＭＳ Ｐゴシック" charset="-128"/>
          <a:cs typeface="ＭＳ Ｐゴシック" charset="-128"/>
        </a:defRPr>
      </a:lvl7pPr>
      <a:lvl8pPr marL="1371250" algn="l" rtl="0" fontAlgn="base">
        <a:spcBef>
          <a:spcPct val="0"/>
        </a:spcBef>
        <a:spcAft>
          <a:spcPct val="0"/>
        </a:spcAft>
        <a:defRPr sz="3200" b="1">
          <a:solidFill>
            <a:srgbClr val="2C5993"/>
          </a:solidFill>
          <a:latin typeface="Arial" charset="0"/>
          <a:ea typeface="ＭＳ Ｐゴシック" charset="-128"/>
          <a:cs typeface="ＭＳ Ｐゴシック" charset="-128"/>
        </a:defRPr>
      </a:lvl8pPr>
      <a:lvl9pPr marL="1828332" algn="l" rtl="0" fontAlgn="base">
        <a:spcBef>
          <a:spcPct val="0"/>
        </a:spcBef>
        <a:spcAft>
          <a:spcPct val="0"/>
        </a:spcAft>
        <a:defRPr sz="3200" b="1">
          <a:solidFill>
            <a:srgbClr val="2C5993"/>
          </a:solidFill>
          <a:latin typeface="Arial" charset="0"/>
          <a:ea typeface="ＭＳ Ｐゴシック" charset="-128"/>
          <a:cs typeface="ＭＳ Ｐゴシック" charset="-128"/>
        </a:defRPr>
      </a:lvl9pPr>
    </p:titleStyle>
    <p:body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p:bodyStyle>
    <p:otherStyle>
      <a:defPPr>
        <a:defRPr lang="en-US"/>
      </a:defPPr>
      <a:lvl1pPr marL="0" algn="l" defTabSz="457082" rtl="0" eaLnBrk="1" latinLnBrk="0" hangingPunct="1">
        <a:defRPr sz="1800" kern="1200">
          <a:solidFill>
            <a:schemeClr val="tx1"/>
          </a:solidFill>
          <a:latin typeface="+mn-lt"/>
          <a:ea typeface="+mn-ea"/>
          <a:cs typeface="+mn-cs"/>
        </a:defRPr>
      </a:lvl1pPr>
      <a:lvl2pPr marL="457082" algn="l" defTabSz="457082" rtl="0" eaLnBrk="1" latinLnBrk="0" hangingPunct="1">
        <a:defRPr sz="1800" kern="1200">
          <a:solidFill>
            <a:schemeClr val="tx1"/>
          </a:solidFill>
          <a:latin typeface="+mn-lt"/>
          <a:ea typeface="+mn-ea"/>
          <a:cs typeface="+mn-cs"/>
        </a:defRPr>
      </a:lvl2pPr>
      <a:lvl3pPr marL="914165" algn="l" defTabSz="457082" rtl="0" eaLnBrk="1" latinLnBrk="0" hangingPunct="1">
        <a:defRPr sz="1800" kern="1200">
          <a:solidFill>
            <a:schemeClr val="tx1"/>
          </a:solidFill>
          <a:latin typeface="+mn-lt"/>
          <a:ea typeface="+mn-ea"/>
          <a:cs typeface="+mn-cs"/>
        </a:defRPr>
      </a:lvl3pPr>
      <a:lvl4pPr marL="1371250" algn="l" defTabSz="457082" rtl="0" eaLnBrk="1" latinLnBrk="0" hangingPunct="1">
        <a:defRPr sz="1800" kern="1200">
          <a:solidFill>
            <a:schemeClr val="tx1"/>
          </a:solidFill>
          <a:latin typeface="+mn-lt"/>
          <a:ea typeface="+mn-ea"/>
          <a:cs typeface="+mn-cs"/>
        </a:defRPr>
      </a:lvl4pPr>
      <a:lvl5pPr marL="1828332" algn="l" defTabSz="457082" rtl="0" eaLnBrk="1" latinLnBrk="0" hangingPunct="1">
        <a:defRPr sz="1800" kern="1200">
          <a:solidFill>
            <a:schemeClr val="tx1"/>
          </a:solidFill>
          <a:latin typeface="+mn-lt"/>
          <a:ea typeface="+mn-ea"/>
          <a:cs typeface="+mn-cs"/>
        </a:defRPr>
      </a:lvl5pPr>
      <a:lvl6pPr marL="2285415" algn="l" defTabSz="457082" rtl="0" eaLnBrk="1" latinLnBrk="0" hangingPunct="1">
        <a:defRPr sz="1800" kern="1200">
          <a:solidFill>
            <a:schemeClr val="tx1"/>
          </a:solidFill>
          <a:latin typeface="+mn-lt"/>
          <a:ea typeface="+mn-ea"/>
          <a:cs typeface="+mn-cs"/>
        </a:defRPr>
      </a:lvl6pPr>
      <a:lvl7pPr marL="2742500" algn="l" defTabSz="457082" rtl="0" eaLnBrk="1" latinLnBrk="0" hangingPunct="1">
        <a:defRPr sz="1800" kern="1200">
          <a:solidFill>
            <a:schemeClr val="tx1"/>
          </a:solidFill>
          <a:latin typeface="+mn-lt"/>
          <a:ea typeface="+mn-ea"/>
          <a:cs typeface="+mn-cs"/>
        </a:defRPr>
      </a:lvl7pPr>
      <a:lvl8pPr marL="3199580" algn="l" defTabSz="457082" rtl="0" eaLnBrk="1" latinLnBrk="0" hangingPunct="1">
        <a:defRPr sz="1800" kern="1200">
          <a:solidFill>
            <a:schemeClr val="tx1"/>
          </a:solidFill>
          <a:latin typeface="+mn-lt"/>
          <a:ea typeface="+mn-ea"/>
          <a:cs typeface="+mn-cs"/>
        </a:defRPr>
      </a:lvl8pPr>
      <a:lvl9pPr marL="3656665" algn="l" defTabSz="45708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doi.org/10.1103/RevModPhys.8.82" TargetMode="External"/><Relationship Id="rId4" Type="http://schemas.openxmlformats.org/officeDocument/2006/relationships/hyperlink" Target="https://doi.org/10.1007/BF0133770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doi.org/10.1038/143471a" TargetMode="External"/><Relationship Id="rId4" Type="http://schemas.openxmlformats.org/officeDocument/2006/relationships/hyperlink" Target="https://doi.org/10.1007/BF01488241"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1103/PhysRev.56.426" TargetMode="External"/><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doi.org/10.1103/RevModPhys.8.82" TargetMode="Externa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103/PhysRev.74.23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780.png"/><Relationship Id="rId2" Type="http://schemas.openxmlformats.org/officeDocument/2006/relationships/image" Target="../media/image770.png"/><Relationship Id="rId1" Type="http://schemas.openxmlformats.org/officeDocument/2006/relationships/slideLayout" Target="../slideLayouts/slideLayout3.xml"/><Relationship Id="rId4" Type="http://schemas.openxmlformats.org/officeDocument/2006/relationships/image" Target="../media/image790.png"/></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5.jpg"/></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5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3.xml"/><Relationship Id="rId5" Type="http://schemas.openxmlformats.org/officeDocument/2006/relationships/image" Target="../media/image82.jpeg"/><Relationship Id="rId4" Type="http://schemas.openxmlformats.org/officeDocument/2006/relationships/image" Target="../media/image81.jpeg"/></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3.xml"/><Relationship Id="rId5" Type="http://schemas.openxmlformats.org/officeDocument/2006/relationships/image" Target="../media/image95.jpeg"/><Relationship Id="rId4" Type="http://schemas.openxmlformats.org/officeDocument/2006/relationships/image" Target="../media/image94.jpeg"/></Relationships>
</file>

<file path=ppt/slides/_rels/slide68.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jpeg"/><Relationship Id="rId1" Type="http://schemas.openxmlformats.org/officeDocument/2006/relationships/slideLayout" Target="../slideLayouts/slideLayout3.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69.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3.xml"/><Relationship Id="rId5" Type="http://schemas.openxmlformats.org/officeDocument/2006/relationships/image" Target="../media/image32.jpg"/><Relationship Id="rId4" Type="http://schemas.openxmlformats.org/officeDocument/2006/relationships/image" Target="../media/image31.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hyperlink" Target="https://doi.org/10.3389/fphy.2020.00014" TargetMode="External"/><Relationship Id="rId2" Type="http://schemas.openxmlformats.org/officeDocument/2006/relationships/image" Target="../media/image105.png"/><Relationship Id="rId1" Type="http://schemas.openxmlformats.org/officeDocument/2006/relationships/slideLayout" Target="../slideLayouts/slideLayout3.xml"/><Relationship Id="rId5" Type="http://schemas.openxmlformats.org/officeDocument/2006/relationships/hyperlink" Target="https://doi.org/10.1140/epja/s10050-022-00891-8" TargetMode="External"/><Relationship Id="rId4" Type="http://schemas.openxmlformats.org/officeDocument/2006/relationships/hyperlink" Target="https://doi.org/10.1016/j.nuclphysa.2015.02.010"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6.png"/><Relationship Id="rId1" Type="http://schemas.openxmlformats.org/officeDocument/2006/relationships/slideLayout" Target="../slideLayouts/slideLayout3.xml"/><Relationship Id="rId6" Type="http://schemas.openxmlformats.org/officeDocument/2006/relationships/hyperlink" Target="https://doi.org/10.1140/epja/s10050-022-00891-8" TargetMode="External"/><Relationship Id="rId5" Type="http://schemas.openxmlformats.org/officeDocument/2006/relationships/hyperlink" Target="https://doi.org/10.1016/j.nuclphysa.2015.02.010" TargetMode="External"/><Relationship Id="rId4" Type="http://schemas.openxmlformats.org/officeDocument/2006/relationships/hyperlink" Target="https://doi.org/10.3389/fphy.2020.00014"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doi.org/10.3389/fphy.2020.00014" TargetMode="External"/><Relationship Id="rId2" Type="http://schemas.openxmlformats.org/officeDocument/2006/relationships/image" Target="../media/image107.png"/><Relationship Id="rId1" Type="http://schemas.openxmlformats.org/officeDocument/2006/relationships/slideLayout" Target="../slideLayouts/slideLayout3.xml"/><Relationship Id="rId5" Type="http://schemas.openxmlformats.org/officeDocument/2006/relationships/hyperlink" Target="https://doi.org/10.1140/epja/s10050-022-00891-8" TargetMode="External"/><Relationship Id="rId4" Type="http://schemas.openxmlformats.org/officeDocument/2006/relationships/hyperlink" Target="https://doi.org/10.1016/j.nuclphysa.2015.02.010"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doi.org/10.1016/j.nuclphysa.2015.02.010" TargetMode="External"/><Relationship Id="rId2" Type="http://schemas.openxmlformats.org/officeDocument/2006/relationships/hyperlink" Target="https://doi.org/10.3389/fphy.2020.00014" TargetMode="External"/><Relationship Id="rId1" Type="http://schemas.openxmlformats.org/officeDocument/2006/relationships/slideLayout" Target="../slideLayouts/slideLayout3.xml"/><Relationship Id="rId5" Type="http://schemas.openxmlformats.org/officeDocument/2006/relationships/image" Target="../media/image107.png"/><Relationship Id="rId4" Type="http://schemas.openxmlformats.org/officeDocument/2006/relationships/hyperlink" Target="https://doi.org/10.1140/epja/s10050-022-00891-8"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s://doi.org/10.1016/j.nuclphysa.2015.02.010" TargetMode="External"/><Relationship Id="rId7" Type="http://schemas.openxmlformats.org/officeDocument/2006/relationships/hyperlink" Target="https://doi.org/10.3389/fphy.2020.00014" TargetMode="External"/><Relationship Id="rId1" Type="http://schemas.openxmlformats.org/officeDocument/2006/relationships/slideLayout" Target="../slideLayouts/slideLayout3.xml"/><Relationship Id="rId6" Type="http://schemas.openxmlformats.org/officeDocument/2006/relationships/image" Target="../media/image108.png"/><Relationship Id="rId5" Type="http://schemas.openxmlformats.org/officeDocument/2006/relationships/image" Target="../media/image141.png"/><Relationship Id="rId9" Type="http://schemas.openxmlformats.org/officeDocument/2006/relationships/hyperlink" Target="https://doi.org/10.1140/epja/s10050-022-00891-8"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doi.org/10.1140/epja/s10050-022-00891-8" TargetMode="External"/><Relationship Id="rId5" Type="http://schemas.openxmlformats.org/officeDocument/2006/relationships/hyperlink" Target="https://doi.org/10.1016/j.nuclphysa.2015.02.010" TargetMode="External"/><Relationship Id="rId4" Type="http://schemas.openxmlformats.org/officeDocument/2006/relationships/hyperlink" Target="https://doi.org/10.3389/fphy.2020.00014"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doi.org/10.3389/fphy.2020.00014" TargetMode="External"/><Relationship Id="rId7"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700.png"/><Relationship Id="rId10" Type="http://schemas.openxmlformats.org/officeDocument/2006/relationships/hyperlink" Target="https://doi.org/10.1140/epja/s10050-022-00891-8" TargetMode="External"/><Relationship Id="rId9" Type="http://schemas.openxmlformats.org/officeDocument/2006/relationships/hyperlink" Target="https://doi.org/10.1016/j.nuclphysa.2015.02.01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3.jpe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8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6.png"/><Relationship Id="rId1" Type="http://schemas.openxmlformats.org/officeDocument/2006/relationships/slideLayout" Target="../slideLayouts/slideLayout3.xml"/><Relationship Id="rId4" Type="http://schemas.openxmlformats.org/officeDocument/2006/relationships/image" Target="../media/image110.png"/></Relationships>
</file>

<file path=ppt/slides/_rels/slide8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xml"/><Relationship Id="rId4" Type="http://schemas.openxmlformats.org/officeDocument/2006/relationships/hyperlink" Target="https://doi.org/10.1140/epja/s10050-022-00891-8"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3.xml"/><Relationship Id="rId4" Type="http://schemas.openxmlformats.org/officeDocument/2006/relationships/image" Target="../media/image114.png"/></Relationships>
</file>

<file path=ppt/slides/_rels/slide85.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8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87.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22.png"/><Relationship Id="rId1" Type="http://schemas.openxmlformats.org/officeDocument/2006/relationships/slideLayout" Target="../slideLayouts/slideLayout3.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88.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3.xml"/><Relationship Id="rId4" Type="http://schemas.openxmlformats.org/officeDocument/2006/relationships/image" Target="../media/image126.pn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3.xml"/><Relationship Id="rId5" Type="http://schemas.openxmlformats.org/officeDocument/2006/relationships/image" Target="../media/image38.JPG"/><Relationship Id="rId4" Type="http://schemas.openxmlformats.org/officeDocument/2006/relationships/image" Target="../media/image37.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E2805-ADA8-21DF-48A6-3C37A666AA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01369D8-6063-9A8E-8478-AA6611A4358A}"/>
              </a:ext>
            </a:extLst>
          </p:cNvPr>
          <p:cNvSpPr>
            <a:spLocks noGrp="1"/>
          </p:cNvSpPr>
          <p:nvPr>
            <p:ph type="ctrTitle"/>
          </p:nvPr>
        </p:nvSpPr>
        <p:spPr>
          <a:xfrm>
            <a:off x="0" y="1054941"/>
            <a:ext cx="12192000" cy="809919"/>
          </a:xfrm>
        </p:spPr>
        <p:txBody>
          <a:bodyPr/>
          <a:lstStyle/>
          <a:p>
            <a:r>
              <a:rPr lang="en-US" altLang="en-US" sz="4400" dirty="0"/>
              <a:t>Superheavy Elements: Part 1</a:t>
            </a:r>
            <a:endParaRPr lang="en-US" sz="4400" dirty="0"/>
          </a:p>
        </p:txBody>
      </p:sp>
      <p:grpSp>
        <p:nvGrpSpPr>
          <p:cNvPr id="30" name="Group 29">
            <a:extLst>
              <a:ext uri="{FF2B5EF4-FFF2-40B4-BE49-F238E27FC236}">
                <a16:creationId xmlns:a16="http://schemas.microsoft.com/office/drawing/2014/main" id="{73747166-9D2E-22D1-C22A-8FF6F77AFE71}"/>
              </a:ext>
            </a:extLst>
          </p:cNvPr>
          <p:cNvGrpSpPr>
            <a:grpSpLocks noChangeAspect="1"/>
          </p:cNvGrpSpPr>
          <p:nvPr/>
        </p:nvGrpSpPr>
        <p:grpSpPr>
          <a:xfrm>
            <a:off x="2481481" y="1984310"/>
            <a:ext cx="7229037" cy="4782835"/>
            <a:chOff x="2068967" y="1529588"/>
            <a:chExt cx="8032719" cy="5314562"/>
          </a:xfrm>
        </p:grpSpPr>
        <p:pic>
          <p:nvPicPr>
            <p:cNvPr id="2" name="Picture 1" descr="Two people in a factory&#10;&#10;Description automatically generated with medium confidence">
              <a:extLst>
                <a:ext uri="{FF2B5EF4-FFF2-40B4-BE49-F238E27FC236}">
                  <a16:creationId xmlns:a16="http://schemas.microsoft.com/office/drawing/2014/main" id="{08A29F7E-1B2E-0A85-9561-A31E752278FB}"/>
                </a:ext>
              </a:extLst>
            </p:cNvPr>
            <p:cNvPicPr>
              <a:picLocks noChangeAspect="1"/>
            </p:cNvPicPr>
            <p:nvPr/>
          </p:nvPicPr>
          <p:blipFill>
            <a:blip r:embed="rId2"/>
            <a:stretch>
              <a:fillRect/>
            </a:stretch>
          </p:blipFill>
          <p:spPr>
            <a:xfrm>
              <a:off x="8454787" y="4442691"/>
              <a:ext cx="1645230" cy="1092773"/>
            </a:xfrm>
            <a:prstGeom prst="rect">
              <a:avLst/>
            </a:prstGeom>
          </p:spPr>
        </p:pic>
        <p:pic>
          <p:nvPicPr>
            <p:cNvPr id="4" name="Picture 3" descr="A picture containing indoor, device, cluttered, engine&#10;&#10;Description automatically generated">
              <a:extLst>
                <a:ext uri="{FF2B5EF4-FFF2-40B4-BE49-F238E27FC236}">
                  <a16:creationId xmlns:a16="http://schemas.microsoft.com/office/drawing/2014/main" id="{54588F33-D68A-AE45-F5A7-C9B5627BB532}"/>
                </a:ext>
              </a:extLst>
            </p:cNvPr>
            <p:cNvPicPr>
              <a:picLocks noChangeAspect="1"/>
            </p:cNvPicPr>
            <p:nvPr/>
          </p:nvPicPr>
          <p:blipFill>
            <a:blip r:embed="rId3"/>
            <a:stretch>
              <a:fillRect/>
            </a:stretch>
          </p:blipFill>
          <p:spPr>
            <a:xfrm>
              <a:off x="4069735" y="5640291"/>
              <a:ext cx="1605140" cy="1203855"/>
            </a:xfrm>
            <a:prstGeom prst="rect">
              <a:avLst/>
            </a:prstGeom>
          </p:spPr>
        </p:pic>
        <p:grpSp>
          <p:nvGrpSpPr>
            <p:cNvPr id="5" name="Group 4">
              <a:extLst>
                <a:ext uri="{FF2B5EF4-FFF2-40B4-BE49-F238E27FC236}">
                  <a16:creationId xmlns:a16="http://schemas.microsoft.com/office/drawing/2014/main" id="{76243CB4-7F87-C7C4-4AB0-2C3202E386A0}"/>
                </a:ext>
              </a:extLst>
            </p:cNvPr>
            <p:cNvGrpSpPr>
              <a:grpSpLocks noChangeAspect="1"/>
            </p:cNvGrpSpPr>
            <p:nvPr/>
          </p:nvGrpSpPr>
          <p:grpSpPr>
            <a:xfrm>
              <a:off x="2068967" y="1529588"/>
              <a:ext cx="8032719" cy="5314562"/>
              <a:chOff x="2625500" y="1509650"/>
              <a:chExt cx="6912611" cy="4573481"/>
            </a:xfrm>
          </p:grpSpPr>
          <p:pic>
            <p:nvPicPr>
              <p:cNvPr id="6" name="Google Shape;101;p16">
                <a:extLst>
                  <a:ext uri="{FF2B5EF4-FFF2-40B4-BE49-F238E27FC236}">
                    <a16:creationId xmlns:a16="http://schemas.microsoft.com/office/drawing/2014/main" id="{D0A454C2-A45D-90D7-6740-259DB4829CCA}"/>
                  </a:ext>
                </a:extLst>
              </p:cNvPr>
              <p:cNvPicPr preferRelativeResize="0"/>
              <p:nvPr/>
            </p:nvPicPr>
            <p:blipFill>
              <a:blip r:embed="rId4">
                <a:alphaModFix/>
              </a:blip>
              <a:srcRect t="2000" b="6033"/>
              <a:stretch>
                <a:fillRect/>
              </a:stretch>
            </p:blipFill>
            <p:spPr>
              <a:xfrm>
                <a:off x="2625500" y="2649575"/>
                <a:ext cx="1447800" cy="1100700"/>
              </a:xfrm>
              <a:prstGeom prst="rect">
                <a:avLst/>
              </a:prstGeom>
              <a:noFill/>
              <a:ln>
                <a:noFill/>
              </a:ln>
            </p:spPr>
          </p:pic>
          <p:pic>
            <p:nvPicPr>
              <p:cNvPr id="7" name="Google Shape;102;p16">
                <a:extLst>
                  <a:ext uri="{FF2B5EF4-FFF2-40B4-BE49-F238E27FC236}">
                    <a16:creationId xmlns:a16="http://schemas.microsoft.com/office/drawing/2014/main" id="{A94B1E06-EF68-6723-E485-216FD713838E}"/>
                  </a:ext>
                </a:extLst>
              </p:cNvPr>
              <p:cNvPicPr preferRelativeResize="0"/>
              <p:nvPr/>
            </p:nvPicPr>
            <p:blipFill>
              <a:blip r:embed="rId5">
                <a:alphaModFix/>
              </a:blip>
              <a:stretch>
                <a:fillRect/>
              </a:stretch>
            </p:blipFill>
            <p:spPr>
              <a:xfrm>
                <a:off x="2625501" y="1511176"/>
                <a:ext cx="1639819" cy="1100701"/>
              </a:xfrm>
              <a:prstGeom prst="rect">
                <a:avLst/>
              </a:prstGeom>
              <a:noFill/>
              <a:ln>
                <a:noFill/>
              </a:ln>
            </p:spPr>
          </p:pic>
          <p:pic>
            <p:nvPicPr>
              <p:cNvPr id="8" name="Google Shape;103;p16">
                <a:extLst>
                  <a:ext uri="{FF2B5EF4-FFF2-40B4-BE49-F238E27FC236}">
                    <a16:creationId xmlns:a16="http://schemas.microsoft.com/office/drawing/2014/main" id="{A7200838-4FF4-52CB-916C-0EFDFF49F9E9}"/>
                  </a:ext>
                </a:extLst>
              </p:cNvPr>
              <p:cNvPicPr preferRelativeResize="0"/>
              <p:nvPr/>
            </p:nvPicPr>
            <p:blipFill>
              <a:blip r:embed="rId6">
                <a:alphaModFix/>
              </a:blip>
              <a:srcRect l="889" r="889"/>
              <a:stretch>
                <a:fillRect/>
              </a:stretch>
            </p:blipFill>
            <p:spPr>
              <a:xfrm>
                <a:off x="2625501" y="4925776"/>
                <a:ext cx="1687323" cy="1147475"/>
              </a:xfrm>
              <a:prstGeom prst="rect">
                <a:avLst/>
              </a:prstGeom>
              <a:noFill/>
              <a:ln>
                <a:noFill/>
              </a:ln>
            </p:spPr>
          </p:pic>
          <p:pic>
            <p:nvPicPr>
              <p:cNvPr id="9" name="Google Shape;105;p16">
                <a:extLst>
                  <a:ext uri="{FF2B5EF4-FFF2-40B4-BE49-F238E27FC236}">
                    <a16:creationId xmlns:a16="http://schemas.microsoft.com/office/drawing/2014/main" id="{77B284E3-3E60-BAC7-FC77-0481113B4F0E}"/>
                  </a:ext>
                </a:extLst>
              </p:cNvPr>
              <p:cNvPicPr preferRelativeResize="0"/>
              <p:nvPr/>
            </p:nvPicPr>
            <p:blipFill>
              <a:blip r:embed="rId7">
                <a:alphaModFix/>
              </a:blip>
              <a:srcRect t="4258" b="4258"/>
              <a:stretch>
                <a:fillRect/>
              </a:stretch>
            </p:blipFill>
            <p:spPr>
              <a:xfrm>
                <a:off x="4320338" y="1511176"/>
                <a:ext cx="1775274" cy="1100701"/>
              </a:xfrm>
              <a:prstGeom prst="rect">
                <a:avLst/>
              </a:prstGeom>
              <a:noFill/>
              <a:ln>
                <a:noFill/>
              </a:ln>
            </p:spPr>
          </p:pic>
          <p:pic>
            <p:nvPicPr>
              <p:cNvPr id="10" name="Google Shape;106;p16">
                <a:extLst>
                  <a:ext uri="{FF2B5EF4-FFF2-40B4-BE49-F238E27FC236}">
                    <a16:creationId xmlns:a16="http://schemas.microsoft.com/office/drawing/2014/main" id="{F0DC488F-65FE-9909-1932-2B4050DA2BA9}"/>
                  </a:ext>
                </a:extLst>
              </p:cNvPr>
              <p:cNvPicPr preferRelativeResize="0"/>
              <p:nvPr/>
            </p:nvPicPr>
            <p:blipFill>
              <a:blip r:embed="rId8">
                <a:alphaModFix/>
              </a:blip>
              <a:srcRect t="1500" b="2292"/>
              <a:stretch>
                <a:fillRect/>
              </a:stretch>
            </p:blipFill>
            <p:spPr>
              <a:xfrm>
                <a:off x="7793251" y="1509650"/>
                <a:ext cx="1744749" cy="1147476"/>
              </a:xfrm>
              <a:prstGeom prst="rect">
                <a:avLst/>
              </a:prstGeom>
              <a:noFill/>
              <a:ln>
                <a:noFill/>
              </a:ln>
            </p:spPr>
          </p:pic>
          <p:pic>
            <p:nvPicPr>
              <p:cNvPr id="11" name="Google Shape;109;p16" descr="cyclotron pic">
                <a:extLst>
                  <a:ext uri="{FF2B5EF4-FFF2-40B4-BE49-F238E27FC236}">
                    <a16:creationId xmlns:a16="http://schemas.microsoft.com/office/drawing/2014/main" id="{EBC1A93D-29FE-06A5-24A2-273FA8C482D3}"/>
                  </a:ext>
                </a:extLst>
              </p:cNvPr>
              <p:cNvPicPr preferRelativeResize="0"/>
              <p:nvPr/>
            </p:nvPicPr>
            <p:blipFill rotWithShape="1">
              <a:blip r:embed="rId9">
                <a:alphaModFix/>
              </a:blip>
              <a:srcRect/>
              <a:stretch/>
            </p:blipFill>
            <p:spPr>
              <a:xfrm>
                <a:off x="2625500" y="3787975"/>
                <a:ext cx="1447800" cy="1100700"/>
              </a:xfrm>
              <a:prstGeom prst="rect">
                <a:avLst/>
              </a:prstGeom>
              <a:noFill/>
              <a:ln>
                <a:noFill/>
              </a:ln>
            </p:spPr>
          </p:pic>
          <p:pic>
            <p:nvPicPr>
              <p:cNvPr id="12" name="Google Shape;110;p16" descr="Cyclotron yoke">
                <a:extLst>
                  <a:ext uri="{FF2B5EF4-FFF2-40B4-BE49-F238E27FC236}">
                    <a16:creationId xmlns:a16="http://schemas.microsoft.com/office/drawing/2014/main" id="{E92FE595-491F-28F1-7EAA-30FDB58F89E0}"/>
                  </a:ext>
                </a:extLst>
              </p:cNvPr>
              <p:cNvPicPr preferRelativeResize="0"/>
              <p:nvPr/>
            </p:nvPicPr>
            <p:blipFill rotWithShape="1">
              <a:blip r:embed="rId10">
                <a:alphaModFix/>
              </a:blip>
              <a:srcRect t="6000" b="8996"/>
              <a:stretch/>
            </p:blipFill>
            <p:spPr>
              <a:xfrm>
                <a:off x="6150625" y="1511175"/>
                <a:ext cx="1592100" cy="1059000"/>
              </a:xfrm>
              <a:prstGeom prst="rect">
                <a:avLst/>
              </a:prstGeom>
              <a:noFill/>
              <a:ln>
                <a:noFill/>
              </a:ln>
            </p:spPr>
          </p:pic>
          <p:pic>
            <p:nvPicPr>
              <p:cNvPr id="13" name="Google Shape;111;p16" descr="plasma">
                <a:extLst>
                  <a:ext uri="{FF2B5EF4-FFF2-40B4-BE49-F238E27FC236}">
                    <a16:creationId xmlns:a16="http://schemas.microsoft.com/office/drawing/2014/main" id="{18562590-FFD8-3AB3-F247-B5963B70CD5D}"/>
                  </a:ext>
                </a:extLst>
              </p:cNvPr>
              <p:cNvPicPr preferRelativeResize="0"/>
              <p:nvPr/>
            </p:nvPicPr>
            <p:blipFill rotWithShape="1">
              <a:blip r:embed="rId11">
                <a:alphaModFix/>
              </a:blip>
              <a:srcRect t="6000" b="5975"/>
              <a:stretch/>
            </p:blipFill>
            <p:spPr>
              <a:xfrm>
                <a:off x="8146000" y="2710313"/>
                <a:ext cx="1392000" cy="1252800"/>
              </a:xfrm>
              <a:prstGeom prst="rect">
                <a:avLst/>
              </a:prstGeom>
              <a:noFill/>
              <a:ln>
                <a:noFill/>
              </a:ln>
            </p:spPr>
          </p:pic>
          <p:pic>
            <p:nvPicPr>
              <p:cNvPr id="14" name="Google Shape;112;p16" descr="view2">
                <a:extLst>
                  <a:ext uri="{FF2B5EF4-FFF2-40B4-BE49-F238E27FC236}">
                    <a16:creationId xmlns:a16="http://schemas.microsoft.com/office/drawing/2014/main" id="{EC5F6DED-F43A-EB66-C283-DB7927ACB79F}"/>
                  </a:ext>
                </a:extLst>
              </p:cNvPr>
              <p:cNvPicPr preferRelativeResize="0"/>
              <p:nvPr/>
            </p:nvPicPr>
            <p:blipFill rotWithShape="1">
              <a:blip r:embed="rId12">
                <a:alphaModFix/>
              </a:blip>
              <a:srcRect l="3000" r="1926"/>
              <a:stretch/>
            </p:blipFill>
            <p:spPr>
              <a:xfrm>
                <a:off x="5749711" y="5009131"/>
                <a:ext cx="3788400" cy="1074000"/>
              </a:xfrm>
              <a:prstGeom prst="rect">
                <a:avLst/>
              </a:prstGeom>
              <a:noFill/>
              <a:ln>
                <a:noFill/>
              </a:ln>
            </p:spPr>
          </p:pic>
          <p:grpSp>
            <p:nvGrpSpPr>
              <p:cNvPr id="15" name="Group 14">
                <a:extLst>
                  <a:ext uri="{FF2B5EF4-FFF2-40B4-BE49-F238E27FC236}">
                    <a16:creationId xmlns:a16="http://schemas.microsoft.com/office/drawing/2014/main" id="{1186994B-B617-2BDB-27BD-DD1804441C47}"/>
                  </a:ext>
                </a:extLst>
              </p:cNvPr>
              <p:cNvGrpSpPr/>
              <p:nvPr/>
            </p:nvGrpSpPr>
            <p:grpSpPr>
              <a:xfrm>
                <a:off x="4074211" y="2527258"/>
                <a:ext cx="4093922" cy="2522400"/>
                <a:chOff x="4074211" y="2527258"/>
                <a:chExt cx="4093922" cy="2522400"/>
              </a:xfrm>
            </p:grpSpPr>
            <p:sp>
              <p:nvSpPr>
                <p:cNvPr id="16" name="Google Shape;113;p16">
                  <a:extLst>
                    <a:ext uri="{FF2B5EF4-FFF2-40B4-BE49-F238E27FC236}">
                      <a16:creationId xmlns:a16="http://schemas.microsoft.com/office/drawing/2014/main" id="{12A961CE-C5E2-CAA5-5EB4-FF482C191177}"/>
                    </a:ext>
                  </a:extLst>
                </p:cNvPr>
                <p:cNvSpPr/>
                <p:nvPr/>
              </p:nvSpPr>
              <p:spPr>
                <a:xfrm>
                  <a:off x="4682900" y="4479875"/>
                  <a:ext cx="2855400" cy="256500"/>
                </a:xfrm>
                <a:prstGeom prst="rect">
                  <a:avLst/>
                </a:prstGeom>
                <a:noFill/>
                <a:ln>
                  <a:noFill/>
                </a:ln>
              </p:spPr>
              <p:txBody>
                <a:bodyPr spcFirstLastPara="1" wrap="square" lIns="91425" tIns="45700" rIns="91425" bIns="45700" anchor="t" anchorCtr="0">
                  <a:noAutofit/>
                </a:bodyPr>
                <a:lstStyle/>
                <a:p>
                  <a:pPr algn="ctr">
                    <a:spcBef>
                      <a:spcPts val="0"/>
                    </a:spcBef>
                    <a:spcAft>
                      <a:spcPts val="0"/>
                    </a:spcAft>
                  </a:pPr>
                  <a:r>
                    <a:rPr lang="en-US" sz="1100">
                      <a:solidFill>
                        <a:schemeClr val="dk2"/>
                      </a:solidFill>
                      <a:latin typeface="Calibri"/>
                      <a:ea typeface="Calibri"/>
                      <a:cs typeface="Calibri"/>
                      <a:sym typeface="Calibri"/>
                    </a:rPr>
                    <a:t>Research Coordinator, 88-Inch Cyclotron</a:t>
                  </a:r>
                  <a:endParaRPr sz="1100">
                    <a:solidFill>
                      <a:schemeClr val="dk2"/>
                    </a:solidFill>
                    <a:latin typeface="Calibri"/>
                    <a:ea typeface="Calibri"/>
                    <a:cs typeface="Calibri"/>
                    <a:sym typeface="Calibri"/>
                  </a:endParaRPr>
                </a:p>
              </p:txBody>
            </p:sp>
            <p:sp>
              <p:nvSpPr>
                <p:cNvPr id="17" name="Google Shape;114;p16">
                  <a:extLst>
                    <a:ext uri="{FF2B5EF4-FFF2-40B4-BE49-F238E27FC236}">
                      <a16:creationId xmlns:a16="http://schemas.microsoft.com/office/drawing/2014/main" id="{8BF518E8-4740-05F9-0FB9-2C0DE8538687}"/>
                    </a:ext>
                  </a:extLst>
                </p:cNvPr>
                <p:cNvSpPr/>
                <p:nvPr/>
              </p:nvSpPr>
              <p:spPr>
                <a:xfrm>
                  <a:off x="4074211" y="2527258"/>
                  <a:ext cx="4072800" cy="2522400"/>
                </a:xfrm>
                <a:prstGeom prst="rect">
                  <a:avLst/>
                </a:prstGeom>
                <a:solidFill>
                  <a:schemeClr val="lt1"/>
                </a:solidFill>
                <a:ln w="50800"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a:spcBef>
                      <a:spcPts val="0"/>
                    </a:spcBef>
                    <a:spcAft>
                      <a:spcPts val="0"/>
                    </a:spcAft>
                    <a:buClr>
                      <a:schemeClr val="dk1"/>
                    </a:buClr>
                  </a:pPr>
                  <a:endParaRPr>
                    <a:solidFill>
                      <a:schemeClr val="dk1"/>
                    </a:solidFill>
                    <a:latin typeface="Arial"/>
                    <a:ea typeface="Arial"/>
                    <a:cs typeface="Arial"/>
                    <a:sym typeface="Arial"/>
                  </a:endParaRPr>
                </a:p>
              </p:txBody>
            </p:sp>
            <p:sp>
              <p:nvSpPr>
                <p:cNvPr id="19" name="Google Shape;116;p16">
                  <a:extLst>
                    <a:ext uri="{FF2B5EF4-FFF2-40B4-BE49-F238E27FC236}">
                      <a16:creationId xmlns:a16="http://schemas.microsoft.com/office/drawing/2014/main" id="{3C27DD21-44C1-61C0-EB31-3554C2142D0D}"/>
                    </a:ext>
                  </a:extLst>
                </p:cNvPr>
                <p:cNvSpPr txBox="1"/>
                <p:nvPr/>
              </p:nvSpPr>
              <p:spPr>
                <a:xfrm>
                  <a:off x="4120067" y="4202475"/>
                  <a:ext cx="4000795" cy="374400"/>
                </a:xfrm>
                <a:prstGeom prst="rect">
                  <a:avLst/>
                </a:prstGeom>
                <a:noFill/>
                <a:ln>
                  <a:noFill/>
                </a:ln>
              </p:spPr>
              <p:txBody>
                <a:bodyPr spcFirstLastPara="1" wrap="square" lIns="91425" tIns="91425" rIns="91425" bIns="91425" anchor="t" anchorCtr="0">
                  <a:noAutofit/>
                </a:bodyPr>
                <a:lstStyle/>
                <a:p>
                  <a:pPr algn="ctr">
                    <a:spcBef>
                      <a:spcPts val="0"/>
                    </a:spcBef>
                    <a:spcAft>
                      <a:spcPts val="0"/>
                    </a:spcAft>
                  </a:pPr>
                  <a:r>
                    <a:rPr lang="en-US" sz="2800" b="1">
                      <a:latin typeface="Calibri"/>
                      <a:ea typeface="Calibri"/>
                      <a:cs typeface="Calibri"/>
                      <a:sym typeface="Calibri"/>
                    </a:rPr>
                    <a:t>Jacklyn Gates</a:t>
                  </a:r>
                  <a:endParaRPr sz="2800" b="1"/>
                </a:p>
              </p:txBody>
            </p:sp>
            <p:sp>
              <p:nvSpPr>
                <p:cNvPr id="20" name="Google Shape;117;p16">
                  <a:extLst>
                    <a:ext uri="{FF2B5EF4-FFF2-40B4-BE49-F238E27FC236}">
                      <a16:creationId xmlns:a16="http://schemas.microsoft.com/office/drawing/2014/main" id="{0726AA25-9228-FABB-045A-D2203EE63D47}"/>
                    </a:ext>
                  </a:extLst>
                </p:cNvPr>
                <p:cNvSpPr/>
                <p:nvPr/>
              </p:nvSpPr>
              <p:spPr>
                <a:xfrm>
                  <a:off x="4074211" y="4704960"/>
                  <a:ext cx="4093922" cy="304172"/>
                </a:xfrm>
                <a:prstGeom prst="rect">
                  <a:avLst/>
                </a:prstGeom>
                <a:noFill/>
                <a:ln>
                  <a:noFill/>
                </a:ln>
              </p:spPr>
              <p:txBody>
                <a:bodyPr spcFirstLastPara="1" wrap="square" lIns="91425" tIns="45700" rIns="91425" bIns="45700" anchor="t" anchorCtr="0">
                  <a:noAutofit/>
                </a:bodyPr>
                <a:lstStyle/>
                <a:p>
                  <a:pPr algn="ctr">
                    <a:spcBef>
                      <a:spcPts val="0"/>
                    </a:spcBef>
                    <a:spcAft>
                      <a:spcPts val="0"/>
                    </a:spcAft>
                  </a:pPr>
                  <a:r>
                    <a:rPr lang="en-US" sz="1400" i="1">
                      <a:solidFill>
                        <a:schemeClr val="dk2"/>
                      </a:solidFill>
                      <a:latin typeface="Calibri"/>
                      <a:ea typeface="Calibri"/>
                      <a:cs typeface="Calibri"/>
                      <a:sym typeface="Calibri"/>
                    </a:rPr>
                    <a:t>Lawrence Berkeley National Laboratory</a:t>
                  </a:r>
                  <a:endParaRPr sz="1400" i="1">
                    <a:solidFill>
                      <a:schemeClr val="dk2"/>
                    </a:solidFill>
                    <a:latin typeface="Calibri"/>
                    <a:ea typeface="Calibri"/>
                    <a:cs typeface="Calibri"/>
                    <a:sym typeface="Calibri"/>
                  </a:endParaRPr>
                </a:p>
              </p:txBody>
            </p:sp>
          </p:grpSp>
        </p:grpSp>
        <p:pic>
          <p:nvPicPr>
            <p:cNvPr id="22" name="Picture 21" descr="A group of logos with text&#10;&#10;AI-generated content may be incorrect.">
              <a:extLst>
                <a:ext uri="{FF2B5EF4-FFF2-40B4-BE49-F238E27FC236}">
                  <a16:creationId xmlns:a16="http://schemas.microsoft.com/office/drawing/2014/main" id="{8C3498D6-4682-C341-79C1-431031471491}"/>
                </a:ext>
              </a:extLst>
            </p:cNvPr>
            <p:cNvPicPr>
              <a:picLocks noChangeAspect="1"/>
            </p:cNvPicPr>
            <p:nvPr/>
          </p:nvPicPr>
          <p:blipFill>
            <a:blip r:embed="rId13"/>
            <a:stretch>
              <a:fillRect/>
            </a:stretch>
          </p:blipFill>
          <p:spPr>
            <a:xfrm>
              <a:off x="4866213" y="2772376"/>
              <a:ext cx="2580851" cy="1977774"/>
            </a:xfrm>
            <a:prstGeom prst="rect">
              <a:avLst/>
            </a:prstGeom>
          </p:spPr>
        </p:pic>
      </p:grpSp>
      <p:sp>
        <p:nvSpPr>
          <p:cNvPr id="31" name="Rectangle 30">
            <a:extLst>
              <a:ext uri="{FF2B5EF4-FFF2-40B4-BE49-F238E27FC236}">
                <a16:creationId xmlns:a16="http://schemas.microsoft.com/office/drawing/2014/main" id="{F78E28F7-CDE8-8DD8-262A-199386E5906A}"/>
              </a:ext>
            </a:extLst>
          </p:cNvPr>
          <p:cNvSpPr/>
          <p:nvPr/>
        </p:nvSpPr>
        <p:spPr>
          <a:xfrm>
            <a:off x="7100455" y="4031673"/>
            <a:ext cx="221039" cy="2453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7442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84B470-575A-4D7B-BDFA-3518D98A9B02}"/>
              </a:ext>
            </a:extLst>
          </p:cNvPr>
          <p:cNvPicPr>
            <a:picLocks noChangeAspect="1"/>
          </p:cNvPicPr>
          <p:nvPr/>
        </p:nvPicPr>
        <p:blipFill rotWithShape="1">
          <a:blip r:embed="rId2"/>
          <a:srcRect t="11228" b="7649"/>
          <a:stretch/>
        </p:blipFill>
        <p:spPr>
          <a:xfrm>
            <a:off x="25103" y="770021"/>
            <a:ext cx="12141794" cy="5563402"/>
          </a:xfrm>
          <a:prstGeom prst="rect">
            <a:avLst/>
          </a:prstGeom>
        </p:spPr>
      </p:pic>
      <p:sp>
        <p:nvSpPr>
          <p:cNvPr id="13" name="Title 12">
            <a:extLst>
              <a:ext uri="{FF2B5EF4-FFF2-40B4-BE49-F238E27FC236}">
                <a16:creationId xmlns:a16="http://schemas.microsoft.com/office/drawing/2014/main" id="{D7474F6C-DB35-4535-B96C-F220D5C1C4B1}"/>
              </a:ext>
            </a:extLst>
          </p:cNvPr>
          <p:cNvSpPr>
            <a:spLocks noGrp="1"/>
          </p:cNvSpPr>
          <p:nvPr>
            <p:ph type="title"/>
          </p:nvPr>
        </p:nvSpPr>
        <p:spPr/>
        <p:txBody>
          <a:bodyPr/>
          <a:lstStyle/>
          <a:p>
            <a:r>
              <a:rPr lang="en-US" sz="3400" b="1" dirty="0">
                <a:latin typeface="+mj-lt"/>
              </a:rPr>
              <a:t>Postdoctoral Research – GSI in Germany</a:t>
            </a:r>
          </a:p>
        </p:txBody>
      </p:sp>
      <p:sp>
        <p:nvSpPr>
          <p:cNvPr id="3" name="Content Placeholder 2">
            <a:extLst>
              <a:ext uri="{FF2B5EF4-FFF2-40B4-BE49-F238E27FC236}">
                <a16:creationId xmlns:a16="http://schemas.microsoft.com/office/drawing/2014/main" id="{CD2CDE05-6AAE-C034-DE98-2F12278C6C8C}"/>
              </a:ext>
            </a:extLst>
          </p:cNvPr>
          <p:cNvSpPr>
            <a:spLocks noGrp="1"/>
          </p:cNvSpPr>
          <p:nvPr>
            <p:ph idx="1"/>
          </p:nvPr>
        </p:nvSpPr>
        <p:spPr/>
        <p:txBody>
          <a:bodyPr/>
          <a:lstStyle/>
          <a:p>
            <a:endParaRPr lang="en-US"/>
          </a:p>
        </p:txBody>
      </p:sp>
      <p:sp>
        <p:nvSpPr>
          <p:cNvPr id="2" name="Freeform: Shape 1">
            <a:extLst>
              <a:ext uri="{FF2B5EF4-FFF2-40B4-BE49-F238E27FC236}">
                <a16:creationId xmlns:a16="http://schemas.microsoft.com/office/drawing/2014/main" id="{59193323-00E6-4817-7AFF-F858E1879942}"/>
              </a:ext>
            </a:extLst>
          </p:cNvPr>
          <p:cNvSpPr/>
          <p:nvPr/>
        </p:nvSpPr>
        <p:spPr>
          <a:xfrm rot="21040798" flipH="1">
            <a:off x="1260652" y="2730492"/>
            <a:ext cx="9236484" cy="1342702"/>
          </a:xfrm>
          <a:custGeom>
            <a:avLst/>
            <a:gdLst>
              <a:gd name="connsiteX0" fmla="*/ 3343564 w 3343564"/>
              <a:gd name="connsiteY0" fmla="*/ 660288 h 660288"/>
              <a:gd name="connsiteX1" fmla="*/ 1736437 w 3343564"/>
              <a:gd name="connsiteY1" fmla="*/ 13743 h 660288"/>
              <a:gd name="connsiteX2" fmla="*/ 0 w 3343564"/>
              <a:gd name="connsiteY2" fmla="*/ 281597 h 660288"/>
              <a:gd name="connsiteX0" fmla="*/ 3343564 w 3343564"/>
              <a:gd name="connsiteY0" fmla="*/ 648121 h 823612"/>
              <a:gd name="connsiteX1" fmla="*/ 1736437 w 3343564"/>
              <a:gd name="connsiteY1" fmla="*/ 1576 h 823612"/>
              <a:gd name="connsiteX2" fmla="*/ 0 w 3343564"/>
              <a:gd name="connsiteY2" fmla="*/ 823612 h 823612"/>
              <a:gd name="connsiteX0" fmla="*/ 3343564 w 3343564"/>
              <a:gd name="connsiteY0" fmla="*/ 648121 h 823612"/>
              <a:gd name="connsiteX1" fmla="*/ 1736437 w 3343564"/>
              <a:gd name="connsiteY1" fmla="*/ 1576 h 823612"/>
              <a:gd name="connsiteX2" fmla="*/ 0 w 3343564"/>
              <a:gd name="connsiteY2" fmla="*/ 823612 h 823612"/>
              <a:gd name="connsiteX0" fmla="*/ 3343564 w 3343564"/>
              <a:gd name="connsiteY0" fmla="*/ 574574 h 750065"/>
              <a:gd name="connsiteX1" fmla="*/ 1804812 w 3343564"/>
              <a:gd name="connsiteY1" fmla="*/ 1920 h 750065"/>
              <a:gd name="connsiteX2" fmla="*/ 0 w 3343564"/>
              <a:gd name="connsiteY2" fmla="*/ 750065 h 750065"/>
            </a:gdLst>
            <a:ahLst/>
            <a:cxnLst>
              <a:cxn ang="0">
                <a:pos x="connsiteX0" y="connsiteY0"/>
              </a:cxn>
              <a:cxn ang="0">
                <a:pos x="connsiteX1" y="connsiteY1"/>
              </a:cxn>
              <a:cxn ang="0">
                <a:pos x="connsiteX2" y="connsiteY2"/>
              </a:cxn>
            </a:cxnLst>
            <a:rect l="l" t="t" r="r" b="b"/>
            <a:pathLst>
              <a:path w="3343564" h="750065">
                <a:moveTo>
                  <a:pt x="3343564" y="574574"/>
                </a:moveTo>
                <a:cubicBezTo>
                  <a:pt x="2818631" y="282859"/>
                  <a:pt x="2362073" y="-27328"/>
                  <a:pt x="1804812" y="1920"/>
                </a:cubicBezTo>
                <a:cubicBezTo>
                  <a:pt x="1247551" y="31168"/>
                  <a:pt x="480187" y="446034"/>
                  <a:pt x="0" y="750065"/>
                </a:cubicBezTo>
              </a:path>
            </a:pathLst>
          </a:custGeom>
          <a:noFill/>
          <a:ln w="82550">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772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F47E72-7111-8AE1-19BE-789F37A77118}"/>
              </a:ext>
            </a:extLst>
          </p:cNvPr>
          <p:cNvPicPr>
            <a:picLocks noChangeAspect="1"/>
          </p:cNvPicPr>
          <p:nvPr/>
        </p:nvPicPr>
        <p:blipFill>
          <a:blip r:embed="rId2"/>
          <a:stretch>
            <a:fillRect/>
          </a:stretch>
        </p:blipFill>
        <p:spPr>
          <a:xfrm>
            <a:off x="691885" y="861066"/>
            <a:ext cx="10808229" cy="5815596"/>
          </a:xfrm>
          <a:prstGeom prst="rect">
            <a:avLst/>
          </a:prstGeom>
        </p:spPr>
      </p:pic>
      <p:sp>
        <p:nvSpPr>
          <p:cNvPr id="10" name="Freeform: Shape 9">
            <a:extLst>
              <a:ext uri="{FF2B5EF4-FFF2-40B4-BE49-F238E27FC236}">
                <a16:creationId xmlns:a16="http://schemas.microsoft.com/office/drawing/2014/main" id="{B306F61D-40F8-1E57-D92A-5D3DC405D3AC}"/>
              </a:ext>
            </a:extLst>
          </p:cNvPr>
          <p:cNvSpPr/>
          <p:nvPr/>
        </p:nvSpPr>
        <p:spPr bwMode="auto">
          <a:xfrm>
            <a:off x="619959" y="586025"/>
            <a:ext cx="11291517" cy="6187009"/>
          </a:xfrm>
          <a:custGeom>
            <a:avLst/>
            <a:gdLst>
              <a:gd name="csX0" fmla="*/ 7599695 w 11291517"/>
              <a:gd name="csY0" fmla="*/ 3744690 h 6187009"/>
              <a:gd name="csX1" fmla="*/ 7599695 w 11291517"/>
              <a:gd name="csY1" fmla="*/ 4285125 h 6187009"/>
              <a:gd name="csX2" fmla="*/ 8183097 w 11291517"/>
              <a:gd name="csY2" fmla="*/ 4285125 h 6187009"/>
              <a:gd name="csX3" fmla="*/ 8183097 w 11291517"/>
              <a:gd name="csY3" fmla="*/ 3744690 h 6187009"/>
              <a:gd name="csX4" fmla="*/ 7599695 w 11291517"/>
              <a:gd name="csY4" fmla="*/ 1958757 h 6187009"/>
              <a:gd name="csX5" fmla="*/ 7599695 w 11291517"/>
              <a:gd name="csY5" fmla="*/ 1958758 h 6187009"/>
              <a:gd name="csX6" fmla="*/ 8183097 w 11291517"/>
              <a:gd name="csY6" fmla="*/ 1958758 h 6187009"/>
              <a:gd name="csX7" fmla="*/ 8183097 w 11291517"/>
              <a:gd name="csY7" fmla="*/ 1958757 h 6187009"/>
              <a:gd name="csX8" fmla="*/ 143853 w 11291517"/>
              <a:gd name="csY8" fmla="*/ 0 h 6187009"/>
              <a:gd name="csX9" fmla="*/ 6557676 w 11291517"/>
              <a:gd name="csY9" fmla="*/ 0 h 6187009"/>
              <a:gd name="csX10" fmla="*/ 6557676 w 11291517"/>
              <a:gd name="csY10" fmla="*/ 638086 h 6187009"/>
              <a:gd name="csX11" fmla="*/ 6789065 w 11291517"/>
              <a:gd name="csY11" fmla="*/ 638086 h 6187009"/>
              <a:gd name="csX12" fmla="*/ 6789065 w 11291517"/>
              <a:gd name="csY12" fmla="*/ 243638 h 6187009"/>
              <a:gd name="csX13" fmla="*/ 10583858 w 11291517"/>
              <a:gd name="csY13" fmla="*/ 243638 h 6187009"/>
              <a:gd name="csX14" fmla="*/ 10583858 w 11291517"/>
              <a:gd name="csY14" fmla="*/ 1958757 h 6187009"/>
              <a:gd name="csX15" fmla="*/ 10549071 w 11291517"/>
              <a:gd name="csY15" fmla="*/ 1958757 h 6187009"/>
              <a:gd name="csX16" fmla="*/ 10549071 w 11291517"/>
              <a:gd name="csY16" fmla="*/ 1958758 h 6187009"/>
              <a:gd name="csX17" fmla="*/ 10808229 w 11291517"/>
              <a:gd name="csY17" fmla="*/ 1958758 h 6187009"/>
              <a:gd name="csX18" fmla="*/ 10808229 w 11291517"/>
              <a:gd name="csY18" fmla="*/ 3744690 h 6187009"/>
              <a:gd name="csX19" fmla="*/ 10549071 w 11291517"/>
              <a:gd name="csY19" fmla="*/ 3744690 h 6187009"/>
              <a:gd name="csX20" fmla="*/ 10549071 w 11291517"/>
              <a:gd name="csY20" fmla="*/ 4285125 h 6187009"/>
              <a:gd name="csX21" fmla="*/ 11291517 w 11291517"/>
              <a:gd name="csY21" fmla="*/ 4285125 h 6187009"/>
              <a:gd name="csX22" fmla="*/ 11291517 w 11291517"/>
              <a:gd name="csY22" fmla="*/ 6187009 h 6187009"/>
              <a:gd name="csX23" fmla="*/ 1314037 w 11291517"/>
              <a:gd name="csY23" fmla="*/ 6187009 h 6187009"/>
              <a:gd name="csX24" fmla="*/ 1314037 w 11291517"/>
              <a:gd name="csY24" fmla="*/ 5602137 h 6187009"/>
              <a:gd name="csX25" fmla="*/ 506434 w 11291517"/>
              <a:gd name="csY25" fmla="*/ 5602137 h 6187009"/>
              <a:gd name="csX26" fmla="*/ 506434 w 11291517"/>
              <a:gd name="csY26" fmla="*/ 4999105 h 6187009"/>
              <a:gd name="csX27" fmla="*/ 406459 w 11291517"/>
              <a:gd name="csY27" fmla="*/ 4999105 h 6187009"/>
              <a:gd name="csX28" fmla="*/ 406459 w 11291517"/>
              <a:gd name="csY28" fmla="*/ 4396073 h 6187009"/>
              <a:gd name="csX29" fmla="*/ 1314037 w 11291517"/>
              <a:gd name="csY29" fmla="*/ 4396073 h 6187009"/>
              <a:gd name="csX30" fmla="*/ 1314037 w 11291517"/>
              <a:gd name="csY30" fmla="*/ 4360706 h 6187009"/>
              <a:gd name="csX31" fmla="*/ 0 w 11291517"/>
              <a:gd name="csY31" fmla="*/ 4360706 h 6187009"/>
              <a:gd name="csX32" fmla="*/ 0 w 11291517"/>
              <a:gd name="csY32" fmla="*/ 243638 h 6187009"/>
              <a:gd name="csX33" fmla="*/ 143853 w 11291517"/>
              <a:gd name="csY33" fmla="*/ 243638 h 6187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1291517" h="6187009">
                <a:moveTo>
                  <a:pt x="7599695" y="3744690"/>
                </a:moveTo>
                <a:lnTo>
                  <a:pt x="7599695" y="4285125"/>
                </a:lnTo>
                <a:lnTo>
                  <a:pt x="8183097" y="4285125"/>
                </a:lnTo>
                <a:lnTo>
                  <a:pt x="8183097" y="3744690"/>
                </a:lnTo>
                <a:close/>
                <a:moveTo>
                  <a:pt x="7599695" y="1958757"/>
                </a:moveTo>
                <a:lnTo>
                  <a:pt x="7599695" y="1958758"/>
                </a:lnTo>
                <a:lnTo>
                  <a:pt x="8183097" y="1958758"/>
                </a:lnTo>
                <a:lnTo>
                  <a:pt x="8183097" y="1958757"/>
                </a:lnTo>
                <a:close/>
                <a:moveTo>
                  <a:pt x="143853" y="0"/>
                </a:moveTo>
                <a:lnTo>
                  <a:pt x="6557676" y="0"/>
                </a:lnTo>
                <a:lnTo>
                  <a:pt x="6557676" y="638086"/>
                </a:lnTo>
                <a:lnTo>
                  <a:pt x="6789065" y="638086"/>
                </a:lnTo>
                <a:lnTo>
                  <a:pt x="6789065" y="243638"/>
                </a:lnTo>
                <a:lnTo>
                  <a:pt x="10583858" y="243638"/>
                </a:lnTo>
                <a:lnTo>
                  <a:pt x="10583858" y="1958757"/>
                </a:lnTo>
                <a:lnTo>
                  <a:pt x="10549071" y="1958757"/>
                </a:lnTo>
                <a:lnTo>
                  <a:pt x="10549071" y="1958758"/>
                </a:lnTo>
                <a:lnTo>
                  <a:pt x="10808229" y="1958758"/>
                </a:lnTo>
                <a:lnTo>
                  <a:pt x="10808229" y="3744690"/>
                </a:lnTo>
                <a:lnTo>
                  <a:pt x="10549071" y="3744690"/>
                </a:lnTo>
                <a:lnTo>
                  <a:pt x="10549071" y="4285125"/>
                </a:lnTo>
                <a:lnTo>
                  <a:pt x="11291517" y="4285125"/>
                </a:lnTo>
                <a:lnTo>
                  <a:pt x="11291517" y="6187009"/>
                </a:lnTo>
                <a:lnTo>
                  <a:pt x="1314037" y="6187009"/>
                </a:lnTo>
                <a:lnTo>
                  <a:pt x="1314037" y="5602137"/>
                </a:lnTo>
                <a:lnTo>
                  <a:pt x="506434" y="5602137"/>
                </a:lnTo>
                <a:lnTo>
                  <a:pt x="506434" y="4999105"/>
                </a:lnTo>
                <a:lnTo>
                  <a:pt x="406459" y="4999105"/>
                </a:lnTo>
                <a:lnTo>
                  <a:pt x="406459" y="4396073"/>
                </a:lnTo>
                <a:lnTo>
                  <a:pt x="1314037" y="4396073"/>
                </a:lnTo>
                <a:lnTo>
                  <a:pt x="1314037" y="4360706"/>
                </a:lnTo>
                <a:lnTo>
                  <a:pt x="0" y="4360706"/>
                </a:lnTo>
                <a:lnTo>
                  <a:pt x="0" y="243638"/>
                </a:lnTo>
                <a:lnTo>
                  <a:pt x="143853" y="243638"/>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20" name="Picture 2" descr="Element 114 - Fl - Flerovium (Full) Postcard | Zazzle.com">
            <a:extLst>
              <a:ext uri="{FF2B5EF4-FFF2-40B4-BE49-F238E27FC236}">
                <a16:creationId xmlns:a16="http://schemas.microsoft.com/office/drawing/2014/main" id="{391F4142-A703-402D-B91F-5ABF29306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1042" y="1197053"/>
            <a:ext cx="2970998" cy="29709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TASCA">
            <a:extLst>
              <a:ext uri="{FF2B5EF4-FFF2-40B4-BE49-F238E27FC236}">
                <a16:creationId xmlns:a16="http://schemas.microsoft.com/office/drawing/2014/main" id="{F059F84F-CF5C-41D8-8E01-676D21DD66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172" y="2852407"/>
            <a:ext cx="6135585" cy="299589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8E5BDEE-B85C-4AB5-9C4D-A10E573064E4}"/>
              </a:ext>
            </a:extLst>
          </p:cNvPr>
          <p:cNvSpPr/>
          <p:nvPr/>
        </p:nvSpPr>
        <p:spPr bwMode="auto">
          <a:xfrm>
            <a:off x="8252273" y="4370091"/>
            <a:ext cx="495217" cy="501059"/>
          </a:xfrm>
          <a:prstGeom prst="rect">
            <a:avLst/>
          </a:prstGeom>
          <a:noFill/>
          <a:ln w="762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 name="Title 4">
            <a:extLst>
              <a:ext uri="{FF2B5EF4-FFF2-40B4-BE49-F238E27FC236}">
                <a16:creationId xmlns:a16="http://schemas.microsoft.com/office/drawing/2014/main" id="{3DC05940-A871-410B-9E36-13DAC7276D99}"/>
              </a:ext>
            </a:extLst>
          </p:cNvPr>
          <p:cNvSpPr>
            <a:spLocks noGrp="1"/>
          </p:cNvSpPr>
          <p:nvPr>
            <p:ph type="title"/>
          </p:nvPr>
        </p:nvSpPr>
        <p:spPr/>
        <p:txBody>
          <a:bodyPr/>
          <a:lstStyle/>
          <a:p>
            <a:r>
              <a:rPr lang="en-US" sz="3400" b="1" dirty="0">
                <a:latin typeface="+mj-lt"/>
              </a:rPr>
              <a:t>Postdoctoral Research – GSI in Germany</a:t>
            </a:r>
          </a:p>
        </p:txBody>
      </p:sp>
    </p:spTree>
    <p:extLst>
      <p:ext uri="{BB962C8B-B14F-4D97-AF65-F5344CB8AC3E}">
        <p14:creationId xmlns:p14="http://schemas.microsoft.com/office/powerpoint/2010/main" val="694153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AAC35E-9FB2-4BA8-AE65-197C607B208A}"/>
              </a:ext>
            </a:extLst>
          </p:cNvPr>
          <p:cNvPicPr>
            <a:picLocks noChangeAspect="1"/>
          </p:cNvPicPr>
          <p:nvPr/>
        </p:nvPicPr>
        <p:blipFill>
          <a:blip r:embed="rId2"/>
          <a:stretch>
            <a:fillRect/>
          </a:stretch>
        </p:blipFill>
        <p:spPr>
          <a:xfrm>
            <a:off x="0" y="778482"/>
            <a:ext cx="12192000" cy="5864036"/>
          </a:xfrm>
          <a:prstGeom prst="rect">
            <a:avLst/>
          </a:prstGeom>
        </p:spPr>
      </p:pic>
      <p:pic>
        <p:nvPicPr>
          <p:cNvPr id="10242" name="Picture 2" descr="Image result for berkeley lab">
            <a:extLst>
              <a:ext uri="{FF2B5EF4-FFF2-40B4-BE49-F238E27FC236}">
                <a16:creationId xmlns:a16="http://schemas.microsoft.com/office/drawing/2014/main" id="{30D827F9-7707-49F5-BF91-86CDA46B7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23" y="4309823"/>
            <a:ext cx="2641826" cy="200905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C0F6917-DD31-4270-9226-DC08864337BF}"/>
              </a:ext>
            </a:extLst>
          </p:cNvPr>
          <p:cNvPicPr>
            <a:picLocks noChangeAspect="1"/>
          </p:cNvPicPr>
          <p:nvPr/>
        </p:nvPicPr>
        <p:blipFill>
          <a:blip r:embed="rId4"/>
          <a:stretch>
            <a:fillRect/>
          </a:stretch>
        </p:blipFill>
        <p:spPr>
          <a:xfrm>
            <a:off x="6939815" y="773830"/>
            <a:ext cx="5146462" cy="5523870"/>
          </a:xfrm>
          <a:prstGeom prst="rect">
            <a:avLst/>
          </a:prstGeom>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E5FB1D53-A680-4425-A134-8D013A57D321}"/>
              </a:ext>
            </a:extLst>
          </p:cNvPr>
          <p:cNvSpPr>
            <a:spLocks noGrp="1"/>
          </p:cNvSpPr>
          <p:nvPr>
            <p:ph type="title"/>
          </p:nvPr>
        </p:nvSpPr>
        <p:spPr/>
        <p:txBody>
          <a:bodyPr/>
          <a:lstStyle/>
          <a:p>
            <a:r>
              <a:rPr lang="en-US" sz="3400" b="1" dirty="0">
                <a:latin typeface="+mj-lt"/>
              </a:rPr>
              <a:t>Where I Ended Up</a:t>
            </a:r>
          </a:p>
        </p:txBody>
      </p:sp>
    </p:spTree>
    <p:extLst>
      <p:ext uri="{BB962C8B-B14F-4D97-AF65-F5344CB8AC3E}">
        <p14:creationId xmlns:p14="http://schemas.microsoft.com/office/powerpoint/2010/main" val="2401644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902DE-2E22-A34C-8E5B-E98B808B2EFC}"/>
              </a:ext>
            </a:extLst>
          </p:cNvPr>
          <p:cNvSpPr>
            <a:spLocks noGrp="1"/>
          </p:cNvSpPr>
          <p:nvPr>
            <p:ph type="title"/>
          </p:nvPr>
        </p:nvSpPr>
        <p:spPr>
          <a:xfrm>
            <a:off x="0" y="2"/>
            <a:ext cx="12192000" cy="647699"/>
          </a:xfrm>
        </p:spPr>
        <p:txBody>
          <a:bodyPr/>
          <a:lstStyle/>
          <a:p>
            <a:r>
              <a:rPr lang="en-US" dirty="0"/>
              <a:t>Outline</a:t>
            </a:r>
          </a:p>
        </p:txBody>
      </p:sp>
      <p:sp>
        <p:nvSpPr>
          <p:cNvPr id="3" name="Text Placeholder 2">
            <a:extLst>
              <a:ext uri="{FF2B5EF4-FFF2-40B4-BE49-F238E27FC236}">
                <a16:creationId xmlns:a16="http://schemas.microsoft.com/office/drawing/2014/main" id="{8B971514-4673-91DF-800C-A4FCA5DA459A}"/>
              </a:ext>
            </a:extLst>
          </p:cNvPr>
          <p:cNvSpPr>
            <a:spLocks noGrp="1"/>
          </p:cNvSpPr>
          <p:nvPr>
            <p:ph type="body" sz="quarter" idx="4294967295"/>
          </p:nvPr>
        </p:nvSpPr>
        <p:spPr>
          <a:xfrm>
            <a:off x="1" y="647701"/>
            <a:ext cx="6503894" cy="5592232"/>
          </a:xfrm>
          <a:prstGeom prst="rect">
            <a:avLst/>
          </a:prstGeom>
        </p:spPr>
        <p:txBody>
          <a:bodyPr/>
          <a:lstStyle/>
          <a:p>
            <a:r>
              <a:rPr lang="en-US" sz="2000" b="1" dirty="0">
                <a:solidFill>
                  <a:schemeClr val="tx1"/>
                </a:solidFill>
              </a:rPr>
              <a:t>Lecture 1: Historical Superheavy Elements (SHE)</a:t>
            </a:r>
          </a:p>
          <a:p>
            <a:pPr marL="342900" indent="-342900">
              <a:buFont typeface="Arial" panose="020B0604020202020204" pitchFamily="34" charset="0"/>
              <a:buChar char="•"/>
            </a:pPr>
            <a:r>
              <a:rPr lang="en-US" sz="2000" dirty="0">
                <a:solidFill>
                  <a:schemeClr val="tx1"/>
                </a:solidFill>
              </a:rPr>
              <a:t>Introduction to the periodic table</a:t>
            </a:r>
          </a:p>
          <a:p>
            <a:pPr marL="342900" indent="-342900">
              <a:buFont typeface="Arial" panose="020B0604020202020204" pitchFamily="34" charset="0"/>
              <a:buChar char="•"/>
            </a:pPr>
            <a:r>
              <a:rPr lang="en-US" sz="2000" dirty="0">
                <a:solidFill>
                  <a:schemeClr val="tx1"/>
                </a:solidFill>
              </a:rPr>
              <a:t>Experimental production of superheavy elements + challenges</a:t>
            </a:r>
          </a:p>
          <a:p>
            <a:pPr marL="342900" indent="-342900">
              <a:buFont typeface="Arial" panose="020B0604020202020204" pitchFamily="34" charset="0"/>
              <a:buChar char="•"/>
            </a:pPr>
            <a:endParaRPr lang="en-US" sz="2000" dirty="0">
              <a:solidFill>
                <a:schemeClr val="tx1"/>
              </a:solidFill>
            </a:endParaRPr>
          </a:p>
          <a:p>
            <a:r>
              <a:rPr lang="en-US" sz="2000" b="1" dirty="0">
                <a:solidFill>
                  <a:schemeClr val="tx1"/>
                </a:solidFill>
              </a:rPr>
              <a:t>Lecture 2: Modern-Day Superheavy Elements</a:t>
            </a:r>
          </a:p>
          <a:p>
            <a:pPr marL="342900" indent="-342900">
              <a:buFont typeface="Arial" panose="020B0604020202020204" pitchFamily="34" charset="0"/>
              <a:buChar char="•"/>
            </a:pPr>
            <a:r>
              <a:rPr lang="en-US" sz="2000" dirty="0">
                <a:solidFill>
                  <a:schemeClr val="tx1"/>
                </a:solidFill>
              </a:rPr>
              <a:t>What we can do with just a few atoms</a:t>
            </a:r>
          </a:p>
        </p:txBody>
      </p:sp>
      <p:pic>
        <p:nvPicPr>
          <p:cNvPr id="4" name="Picture 3">
            <a:extLst>
              <a:ext uri="{FF2B5EF4-FFF2-40B4-BE49-F238E27FC236}">
                <a16:creationId xmlns:a16="http://schemas.microsoft.com/office/drawing/2014/main" id="{4D83F0E8-67CF-1684-B179-9E592EA77C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2641" y="790575"/>
            <a:ext cx="5534024" cy="553402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96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94FDA4-A2AA-6999-76F7-4CEE7017BD64}"/>
              </a:ext>
            </a:extLst>
          </p:cNvPr>
          <p:cNvSpPr>
            <a:spLocks noGrp="1"/>
          </p:cNvSpPr>
          <p:nvPr>
            <p:ph type="body" sz="quarter" idx="10"/>
          </p:nvPr>
        </p:nvSpPr>
        <p:spPr>
          <a:xfrm>
            <a:off x="3077496" y="1977957"/>
            <a:ext cx="6037007" cy="2284378"/>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How many elements are known?</a:t>
            </a:r>
          </a:p>
        </p:txBody>
      </p:sp>
      <p:sp>
        <p:nvSpPr>
          <p:cNvPr id="4" name="Title 3">
            <a:extLst>
              <a:ext uri="{FF2B5EF4-FFF2-40B4-BE49-F238E27FC236}">
                <a16:creationId xmlns:a16="http://schemas.microsoft.com/office/drawing/2014/main" id="{8BB910E6-E846-518A-B24B-E8DE18205321}"/>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4049465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2BE90-505C-4C03-BBCA-76897FA0B45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B950F45-B178-73C3-E610-1825C9101AE9}"/>
              </a:ext>
            </a:extLst>
          </p:cNvPr>
          <p:cNvPicPr>
            <a:picLocks noChangeAspect="1"/>
          </p:cNvPicPr>
          <p:nvPr/>
        </p:nvPicPr>
        <p:blipFill>
          <a:blip r:embed="rId2"/>
          <a:stretch>
            <a:fillRect/>
          </a:stretch>
        </p:blipFill>
        <p:spPr>
          <a:xfrm>
            <a:off x="691885" y="521202"/>
            <a:ext cx="10808229" cy="5815596"/>
          </a:xfrm>
          <a:prstGeom prst="rect">
            <a:avLst/>
          </a:prstGeom>
        </p:spPr>
      </p:pic>
      <p:sp>
        <p:nvSpPr>
          <p:cNvPr id="7" name="Slide Number Placeholder 5">
            <a:extLst>
              <a:ext uri="{FF2B5EF4-FFF2-40B4-BE49-F238E27FC236}">
                <a16:creationId xmlns:a16="http://schemas.microsoft.com/office/drawing/2014/main" id="{94520383-65C5-B96B-DA68-2F52117B5641}"/>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15</a:t>
            </a:fld>
            <a:endParaRPr lang="en-US" dirty="0"/>
          </a:p>
        </p:txBody>
      </p:sp>
      <p:sp>
        <p:nvSpPr>
          <p:cNvPr id="4" name="Title 3">
            <a:extLst>
              <a:ext uri="{FF2B5EF4-FFF2-40B4-BE49-F238E27FC236}">
                <a16:creationId xmlns:a16="http://schemas.microsoft.com/office/drawing/2014/main" id="{AE37CEF7-D8A0-52E3-F8AD-D263216AFBD9}"/>
              </a:ext>
            </a:extLst>
          </p:cNvPr>
          <p:cNvSpPr>
            <a:spLocks noGrp="1"/>
          </p:cNvSpPr>
          <p:nvPr>
            <p:ph type="title"/>
          </p:nvPr>
        </p:nvSpPr>
        <p:spPr/>
        <p:txBody>
          <a:bodyPr/>
          <a:lstStyle/>
          <a:p>
            <a:r>
              <a:rPr lang="en-US" dirty="0"/>
              <a:t>Periodic Table</a:t>
            </a:r>
          </a:p>
        </p:txBody>
      </p:sp>
      <p:sp>
        <p:nvSpPr>
          <p:cNvPr id="13" name="TextBox 12">
            <a:extLst>
              <a:ext uri="{FF2B5EF4-FFF2-40B4-BE49-F238E27FC236}">
                <a16:creationId xmlns:a16="http://schemas.microsoft.com/office/drawing/2014/main" id="{FEE54D13-49F7-3913-62B1-C36A945C513E}"/>
              </a:ext>
            </a:extLst>
          </p:cNvPr>
          <p:cNvSpPr txBox="1"/>
          <p:nvPr/>
        </p:nvSpPr>
        <p:spPr>
          <a:xfrm>
            <a:off x="2206935" y="717493"/>
            <a:ext cx="5566455" cy="1477328"/>
          </a:xfrm>
          <a:prstGeom prst="rect">
            <a:avLst/>
          </a:prstGeom>
          <a:solidFill>
            <a:schemeClr val="bg1"/>
          </a:solidFill>
        </p:spPr>
        <p:txBody>
          <a:bodyPr wrap="square" rtlCol="0">
            <a:spAutoFit/>
          </a:bodyPr>
          <a:lstStyle/>
          <a:p>
            <a:pPr algn="ctr"/>
            <a:r>
              <a:rPr lang="en-US" sz="3000" b="1" dirty="0"/>
              <a:t>Question: </a:t>
            </a:r>
            <a:r>
              <a:rPr lang="en-US" sz="3000" dirty="0"/>
              <a:t>How many elements (and which ones) are naturally occurring</a:t>
            </a:r>
          </a:p>
        </p:txBody>
      </p:sp>
    </p:spTree>
    <p:extLst>
      <p:ext uri="{BB962C8B-B14F-4D97-AF65-F5344CB8AC3E}">
        <p14:creationId xmlns:p14="http://schemas.microsoft.com/office/powerpoint/2010/main" val="327347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E4B00-1AA9-F583-6828-8D2C80677D4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09B3F3-1DB8-42DC-D868-A4A538244777}"/>
              </a:ext>
            </a:extLst>
          </p:cNvPr>
          <p:cNvPicPr>
            <a:picLocks noChangeAspect="1"/>
          </p:cNvPicPr>
          <p:nvPr/>
        </p:nvPicPr>
        <p:blipFill>
          <a:blip r:embed="rId2"/>
          <a:stretch>
            <a:fillRect/>
          </a:stretch>
        </p:blipFill>
        <p:spPr>
          <a:xfrm>
            <a:off x="691885" y="521202"/>
            <a:ext cx="10808229" cy="5815596"/>
          </a:xfrm>
          <a:prstGeom prst="rect">
            <a:avLst/>
          </a:prstGeom>
        </p:spPr>
      </p:pic>
      <p:pic>
        <p:nvPicPr>
          <p:cNvPr id="5" name="Picture 4">
            <a:extLst>
              <a:ext uri="{FF2B5EF4-FFF2-40B4-BE49-F238E27FC236}">
                <a16:creationId xmlns:a16="http://schemas.microsoft.com/office/drawing/2014/main" id="{BAD939C5-35F7-6330-D923-7BD63BF8D309}"/>
              </a:ext>
            </a:extLst>
          </p:cNvPr>
          <p:cNvPicPr>
            <a:picLocks noChangeAspect="1"/>
          </p:cNvPicPr>
          <p:nvPr/>
        </p:nvPicPr>
        <p:blipFill>
          <a:blip r:embed="rId3"/>
          <a:stretch>
            <a:fillRect/>
          </a:stretch>
        </p:blipFill>
        <p:spPr>
          <a:xfrm>
            <a:off x="691885" y="521202"/>
            <a:ext cx="10808229" cy="5815596"/>
          </a:xfrm>
          <a:prstGeom prst="rect">
            <a:avLst/>
          </a:prstGeom>
        </p:spPr>
      </p:pic>
      <p:pic>
        <p:nvPicPr>
          <p:cNvPr id="6" name="Picture 5">
            <a:extLst>
              <a:ext uri="{FF2B5EF4-FFF2-40B4-BE49-F238E27FC236}">
                <a16:creationId xmlns:a16="http://schemas.microsoft.com/office/drawing/2014/main" id="{7B6750EB-F1A9-67E6-60BC-B38D36138E7C}"/>
              </a:ext>
            </a:extLst>
          </p:cNvPr>
          <p:cNvPicPr>
            <a:picLocks noChangeAspect="1"/>
          </p:cNvPicPr>
          <p:nvPr/>
        </p:nvPicPr>
        <p:blipFill>
          <a:blip r:embed="rId4"/>
          <a:stretch>
            <a:fillRect/>
          </a:stretch>
        </p:blipFill>
        <p:spPr>
          <a:xfrm>
            <a:off x="691885" y="521202"/>
            <a:ext cx="10808229" cy="5815596"/>
          </a:xfrm>
          <a:prstGeom prst="rect">
            <a:avLst/>
          </a:prstGeom>
        </p:spPr>
      </p:pic>
      <p:sp>
        <p:nvSpPr>
          <p:cNvPr id="7" name="Slide Number Placeholder 5">
            <a:extLst>
              <a:ext uri="{FF2B5EF4-FFF2-40B4-BE49-F238E27FC236}">
                <a16:creationId xmlns:a16="http://schemas.microsoft.com/office/drawing/2014/main" id="{EF64B3CE-D7C8-994B-5956-9B6BABB22680}"/>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16</a:t>
            </a:fld>
            <a:endParaRPr lang="en-US" dirty="0"/>
          </a:p>
        </p:txBody>
      </p:sp>
      <p:sp>
        <p:nvSpPr>
          <p:cNvPr id="4" name="Title 3">
            <a:extLst>
              <a:ext uri="{FF2B5EF4-FFF2-40B4-BE49-F238E27FC236}">
                <a16:creationId xmlns:a16="http://schemas.microsoft.com/office/drawing/2014/main" id="{24941763-996E-21B0-EF35-145A5FBFE9DD}"/>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196726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73D02-C5CF-77B7-A222-ADA7D2ABB8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1B5F81-6B3C-AA54-7684-F407C6832122}"/>
              </a:ext>
            </a:extLst>
          </p:cNvPr>
          <p:cNvSpPr>
            <a:spLocks noGrp="1"/>
          </p:cNvSpPr>
          <p:nvPr>
            <p:ph type="body" sz="quarter" idx="10"/>
          </p:nvPr>
        </p:nvSpPr>
        <p:spPr>
          <a:xfrm>
            <a:off x="2802064" y="1977957"/>
            <a:ext cx="6587872" cy="2284378"/>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Which Elements are Superheavy Elements?</a:t>
            </a:r>
          </a:p>
        </p:txBody>
      </p:sp>
      <p:sp>
        <p:nvSpPr>
          <p:cNvPr id="4" name="Title 3">
            <a:extLst>
              <a:ext uri="{FF2B5EF4-FFF2-40B4-BE49-F238E27FC236}">
                <a16:creationId xmlns:a16="http://schemas.microsoft.com/office/drawing/2014/main" id="{48AB18B9-554C-D10D-7B12-175ABA4A124B}"/>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1901057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69C84-0295-2A01-1D07-EBF72AF7A4F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139FBA7-CD1D-48B5-9B86-B9A922C83E28}"/>
              </a:ext>
            </a:extLst>
          </p:cNvPr>
          <p:cNvPicPr>
            <a:picLocks noChangeAspect="1"/>
          </p:cNvPicPr>
          <p:nvPr/>
        </p:nvPicPr>
        <p:blipFill>
          <a:blip r:embed="rId3"/>
          <a:stretch>
            <a:fillRect/>
          </a:stretch>
        </p:blipFill>
        <p:spPr>
          <a:xfrm>
            <a:off x="691885" y="521202"/>
            <a:ext cx="10808229" cy="5815596"/>
          </a:xfrm>
          <a:prstGeom prst="rect">
            <a:avLst/>
          </a:prstGeom>
        </p:spPr>
      </p:pic>
      <p:sp>
        <p:nvSpPr>
          <p:cNvPr id="4" name="Title 3">
            <a:extLst>
              <a:ext uri="{FF2B5EF4-FFF2-40B4-BE49-F238E27FC236}">
                <a16:creationId xmlns:a16="http://schemas.microsoft.com/office/drawing/2014/main" id="{E582C3A9-F8B1-2347-1D3B-0DAA2AB10262}"/>
              </a:ext>
            </a:extLst>
          </p:cNvPr>
          <p:cNvSpPr>
            <a:spLocks noGrp="1"/>
          </p:cNvSpPr>
          <p:nvPr>
            <p:ph type="title"/>
          </p:nvPr>
        </p:nvSpPr>
        <p:spPr/>
        <p:txBody>
          <a:bodyPr/>
          <a:lstStyle/>
          <a:p>
            <a:r>
              <a:rPr lang="en-US" dirty="0"/>
              <a:t>Periodic Table</a:t>
            </a:r>
          </a:p>
        </p:txBody>
      </p:sp>
      <p:sp>
        <p:nvSpPr>
          <p:cNvPr id="7" name="TextBox 6">
            <a:extLst>
              <a:ext uri="{FF2B5EF4-FFF2-40B4-BE49-F238E27FC236}">
                <a16:creationId xmlns:a16="http://schemas.microsoft.com/office/drawing/2014/main" id="{313C9544-0867-49A4-23A2-A328F5C54DC5}"/>
              </a:ext>
            </a:extLst>
          </p:cNvPr>
          <p:cNvSpPr txBox="1"/>
          <p:nvPr/>
        </p:nvSpPr>
        <p:spPr>
          <a:xfrm flipH="1">
            <a:off x="2567302" y="521202"/>
            <a:ext cx="5620720" cy="2554545"/>
          </a:xfrm>
          <a:prstGeom prst="rect">
            <a:avLst/>
          </a:prstGeom>
          <a:solidFill>
            <a:srgbClr val="FFFFFF"/>
          </a:solidFill>
        </p:spPr>
        <p:txBody>
          <a:bodyPr wrap="square" rtlCol="0">
            <a:spAutoFit/>
          </a:bodyPr>
          <a:lstStyle/>
          <a:p>
            <a:pPr algn="ctr"/>
            <a:endParaRPr lang="en-US" b="1" dirty="0">
              <a:solidFill>
                <a:srgbClr val="002060"/>
              </a:solidFill>
            </a:endParaRPr>
          </a:p>
          <a:p>
            <a:pPr algn="ctr"/>
            <a:r>
              <a:rPr lang="en-US" b="1" dirty="0">
                <a:solidFill>
                  <a:srgbClr val="002060"/>
                </a:solidFill>
              </a:rPr>
              <a:t>Superheavy Elements (Z≥104)</a:t>
            </a:r>
          </a:p>
          <a:p>
            <a:endParaRPr lang="en-US" sz="1600" b="1" dirty="0"/>
          </a:p>
          <a:p>
            <a:pPr marL="342900" indent="-342900">
              <a:buFont typeface="Arial" panose="020B0604020202020204" pitchFamily="34" charset="0"/>
              <a:buChar char="•"/>
            </a:pPr>
            <a:r>
              <a:rPr lang="en-US" dirty="0"/>
              <a:t>Not naturally occurring</a:t>
            </a:r>
          </a:p>
          <a:p>
            <a:pPr marL="342900" indent="-342900">
              <a:buFont typeface="Arial" panose="020B0604020202020204" pitchFamily="34" charset="0"/>
              <a:buChar char="•"/>
            </a:pPr>
            <a:r>
              <a:rPr lang="en-US" dirty="0"/>
              <a:t>Cannot be made in nuclear reactors</a:t>
            </a:r>
          </a:p>
          <a:p>
            <a:pPr marL="342900" indent="-342900">
              <a:buFont typeface="Arial" panose="020B0604020202020204" pitchFamily="34" charset="0"/>
              <a:buChar char="•"/>
            </a:pPr>
            <a:r>
              <a:rPr lang="en-US" dirty="0"/>
              <a:t>Have to be made atom-at-a-time</a:t>
            </a:r>
          </a:p>
          <a:p>
            <a:pPr marL="342900" indent="-342900">
              <a:buFont typeface="Arial" panose="020B0604020202020204" pitchFamily="34" charset="0"/>
              <a:buChar char="•"/>
            </a:pPr>
            <a:r>
              <a:rPr lang="en-US" dirty="0"/>
              <a:t>Very short lived (seconds or less)</a:t>
            </a:r>
          </a:p>
        </p:txBody>
      </p:sp>
    </p:spTree>
    <p:custDataLst>
      <p:tags r:id="rId1"/>
    </p:custDataLst>
    <p:extLst>
      <p:ext uri="{BB962C8B-B14F-4D97-AF65-F5344CB8AC3E}">
        <p14:creationId xmlns:p14="http://schemas.microsoft.com/office/powerpoint/2010/main" val="2226149152"/>
      </p:ext>
    </p:extLst>
  </p:cSld>
  <p:clrMapOvr>
    <a:masterClrMapping/>
  </p:clrMapOvr>
  <mc:AlternateContent xmlns:mc="http://schemas.openxmlformats.org/markup-compatibility/2006" xmlns:p14="http://schemas.microsoft.com/office/powerpoint/2010/main">
    <mc:Choice Requires="p14">
      <p:transition spd="slow" p14:dur="2000" advTm="449"/>
    </mc:Choice>
    <mc:Fallback xmlns="">
      <p:transition spd="slow" advTm="4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C274E-AF60-1A6A-A7E2-7F1EF0C65FE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25AA48-B1D2-89A8-0A9B-846D0C49F61A}"/>
              </a:ext>
            </a:extLst>
          </p:cNvPr>
          <p:cNvSpPr>
            <a:spLocks noGrp="1"/>
          </p:cNvSpPr>
          <p:nvPr>
            <p:ph idx="1"/>
          </p:nvPr>
        </p:nvSpPr>
        <p:spPr>
          <a:xfrm>
            <a:off x="413462" y="612436"/>
            <a:ext cx="5356473" cy="548640"/>
          </a:xfrm>
        </p:spPr>
        <p:txBody>
          <a:bodyPr/>
          <a:lstStyle/>
          <a:p>
            <a:pPr marL="0" indent="0">
              <a:buNone/>
            </a:pPr>
            <a:r>
              <a:rPr lang="en-US" sz="2400" b="1" dirty="0"/>
              <a:t>Where does the periodic table end?</a:t>
            </a:r>
          </a:p>
        </p:txBody>
      </p:sp>
      <p:sp>
        <p:nvSpPr>
          <p:cNvPr id="5" name="Title 4">
            <a:extLst>
              <a:ext uri="{FF2B5EF4-FFF2-40B4-BE49-F238E27FC236}">
                <a16:creationId xmlns:a16="http://schemas.microsoft.com/office/drawing/2014/main" id="{453B448E-5E9B-89EF-E764-ADD3CD3D8D8C}"/>
              </a:ext>
            </a:extLst>
          </p:cNvPr>
          <p:cNvSpPr>
            <a:spLocks noGrp="1"/>
          </p:cNvSpPr>
          <p:nvPr>
            <p:ph type="title"/>
          </p:nvPr>
        </p:nvSpPr>
        <p:spPr/>
        <p:txBody>
          <a:bodyPr/>
          <a:lstStyle/>
          <a:p>
            <a:pPr algn="ctr"/>
            <a:r>
              <a:rPr lang="en-US" dirty="0"/>
              <a:t>Why Try To Find New Superheavy Elements</a:t>
            </a:r>
          </a:p>
        </p:txBody>
      </p:sp>
      <p:pic>
        <p:nvPicPr>
          <p:cNvPr id="8" name="Picture 8">
            <a:extLst>
              <a:ext uri="{FF2B5EF4-FFF2-40B4-BE49-F238E27FC236}">
                <a16:creationId xmlns:a16="http://schemas.microsoft.com/office/drawing/2014/main" id="{A810664F-15CD-A08F-08D6-82322337A8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532" y="1048871"/>
            <a:ext cx="4542105" cy="28507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6692A72-74E3-3C91-2CB6-D5CC68233141}"/>
              </a:ext>
            </a:extLst>
          </p:cNvPr>
          <p:cNvPicPr>
            <a:picLocks noChangeAspect="1"/>
          </p:cNvPicPr>
          <p:nvPr/>
        </p:nvPicPr>
        <p:blipFill>
          <a:blip r:embed="rId3"/>
          <a:stretch>
            <a:fillRect/>
          </a:stretch>
        </p:blipFill>
        <p:spPr>
          <a:xfrm>
            <a:off x="1841625" y="4498716"/>
            <a:ext cx="3429479" cy="1857634"/>
          </a:xfrm>
          <a:prstGeom prst="rect">
            <a:avLst/>
          </a:prstGeom>
        </p:spPr>
      </p:pic>
      <p:sp>
        <p:nvSpPr>
          <p:cNvPr id="10" name="Text Placeholder 1">
            <a:extLst>
              <a:ext uri="{FF2B5EF4-FFF2-40B4-BE49-F238E27FC236}">
                <a16:creationId xmlns:a16="http://schemas.microsoft.com/office/drawing/2014/main" id="{E52E79D3-4E0C-81E2-FE43-F5DC6ECC02D9}"/>
              </a:ext>
            </a:extLst>
          </p:cNvPr>
          <p:cNvSpPr txBox="1">
            <a:spLocks/>
          </p:cNvSpPr>
          <p:nvPr/>
        </p:nvSpPr>
        <p:spPr>
          <a:xfrm>
            <a:off x="1264024" y="3686022"/>
            <a:ext cx="4400949" cy="921836"/>
          </a:xfrm>
          <a:prstGeom prst="rect">
            <a:avLst/>
          </a:prstGeo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chemeClr val="tx1"/>
                </a:solidFill>
              </a:rPr>
              <a:t>How do nuclear forces work at the extremes?</a:t>
            </a:r>
          </a:p>
        </p:txBody>
      </p:sp>
      <p:sp>
        <p:nvSpPr>
          <p:cNvPr id="11" name="Text Placeholder 1">
            <a:extLst>
              <a:ext uri="{FF2B5EF4-FFF2-40B4-BE49-F238E27FC236}">
                <a16:creationId xmlns:a16="http://schemas.microsoft.com/office/drawing/2014/main" id="{BD4BD908-E23C-CE4B-8904-196013541E8E}"/>
              </a:ext>
            </a:extLst>
          </p:cNvPr>
          <p:cNvSpPr txBox="1">
            <a:spLocks/>
          </p:cNvSpPr>
          <p:nvPr/>
        </p:nvSpPr>
        <p:spPr>
          <a:xfrm>
            <a:off x="6760577" y="5143311"/>
            <a:ext cx="3921338" cy="921836"/>
          </a:xfrm>
          <a:prstGeom prst="rect">
            <a:avLst/>
          </a:prstGeo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chemeClr val="tx1"/>
                </a:solidFill>
              </a:rPr>
              <a:t>Are there stable superheavy elements?</a:t>
            </a:r>
          </a:p>
        </p:txBody>
      </p:sp>
      <p:pic>
        <p:nvPicPr>
          <p:cNvPr id="6" name="Picture 5">
            <a:extLst>
              <a:ext uri="{FF2B5EF4-FFF2-40B4-BE49-F238E27FC236}">
                <a16:creationId xmlns:a16="http://schemas.microsoft.com/office/drawing/2014/main" id="{A3C3C541-97AF-B436-EF96-53CD5ED5769F}"/>
              </a:ext>
            </a:extLst>
          </p:cNvPr>
          <p:cNvPicPr>
            <a:picLocks noChangeAspect="1"/>
          </p:cNvPicPr>
          <p:nvPr/>
        </p:nvPicPr>
        <p:blipFill>
          <a:blip r:embed="rId4"/>
          <a:stretch>
            <a:fillRect/>
          </a:stretch>
        </p:blipFill>
        <p:spPr>
          <a:xfrm>
            <a:off x="7197312" y="1349562"/>
            <a:ext cx="4053455" cy="2797378"/>
          </a:xfrm>
          <a:prstGeom prst="rect">
            <a:avLst/>
          </a:prstGeom>
        </p:spPr>
      </p:pic>
      <p:sp>
        <p:nvSpPr>
          <p:cNvPr id="7" name="Text Placeholder 1">
            <a:extLst>
              <a:ext uri="{FF2B5EF4-FFF2-40B4-BE49-F238E27FC236}">
                <a16:creationId xmlns:a16="http://schemas.microsoft.com/office/drawing/2014/main" id="{BADDFB6A-5675-7841-1D0B-3D54726B3341}"/>
              </a:ext>
            </a:extLst>
          </p:cNvPr>
          <p:cNvSpPr txBox="1">
            <a:spLocks/>
          </p:cNvSpPr>
          <p:nvPr/>
        </p:nvSpPr>
        <p:spPr>
          <a:xfrm>
            <a:off x="6876712" y="666386"/>
            <a:ext cx="4575761" cy="493059"/>
          </a:xfrm>
          <a:prstGeom prst="rect">
            <a:avLst/>
          </a:prstGeo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b="1" kern="0" dirty="0">
                <a:solidFill>
                  <a:srgbClr val="00303C"/>
                </a:solidFill>
              </a:rPr>
              <a:t>What shapes are the nuclei?</a:t>
            </a:r>
          </a:p>
        </p:txBody>
      </p:sp>
      <p:sp>
        <p:nvSpPr>
          <p:cNvPr id="13" name="Rectangle 12">
            <a:extLst>
              <a:ext uri="{FF2B5EF4-FFF2-40B4-BE49-F238E27FC236}">
                <a16:creationId xmlns:a16="http://schemas.microsoft.com/office/drawing/2014/main" id="{0B274283-F1BA-715B-1D7D-80538F1700D9}"/>
              </a:ext>
            </a:extLst>
          </p:cNvPr>
          <p:cNvSpPr/>
          <p:nvPr/>
        </p:nvSpPr>
        <p:spPr bwMode="auto">
          <a:xfrm>
            <a:off x="8767482" y="1349562"/>
            <a:ext cx="2684991" cy="12412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Rectangle 14">
            <a:extLst>
              <a:ext uri="{FF2B5EF4-FFF2-40B4-BE49-F238E27FC236}">
                <a16:creationId xmlns:a16="http://schemas.microsoft.com/office/drawing/2014/main" id="{E7E231C5-DF8F-F1F4-D38B-40D7BEE0A44B}"/>
              </a:ext>
            </a:extLst>
          </p:cNvPr>
          <p:cNvSpPr/>
          <p:nvPr/>
        </p:nvSpPr>
        <p:spPr bwMode="auto">
          <a:xfrm>
            <a:off x="7135906" y="2700043"/>
            <a:ext cx="4400949" cy="163701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Slide Number Placeholder 5">
            <a:extLst>
              <a:ext uri="{FF2B5EF4-FFF2-40B4-BE49-F238E27FC236}">
                <a16:creationId xmlns:a16="http://schemas.microsoft.com/office/drawing/2014/main" id="{5259947B-777A-99E0-DBCF-41DD50C64DC7}"/>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19</a:t>
            </a:fld>
            <a:endParaRPr lang="en-US" dirty="0"/>
          </a:p>
        </p:txBody>
      </p:sp>
    </p:spTree>
    <p:extLst>
      <p:ext uri="{BB962C8B-B14F-4D97-AF65-F5344CB8AC3E}">
        <p14:creationId xmlns:p14="http://schemas.microsoft.com/office/powerpoint/2010/main" val="423572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1" grpId="0"/>
      <p:bldP spid="7" grpId="0"/>
      <p:bldP spid="13"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1766F15-E214-4211-8515-3BC86DFE3B02}"/>
              </a:ext>
            </a:extLst>
          </p:cNvPr>
          <p:cNvGrpSpPr>
            <a:grpSpLocks noChangeAspect="1"/>
          </p:cNvGrpSpPr>
          <p:nvPr/>
        </p:nvGrpSpPr>
        <p:grpSpPr>
          <a:xfrm>
            <a:off x="708343" y="795404"/>
            <a:ext cx="10775313" cy="5554132"/>
            <a:chOff x="0" y="331590"/>
            <a:chExt cx="12192000" cy="6284363"/>
          </a:xfrm>
        </p:grpSpPr>
        <p:pic>
          <p:nvPicPr>
            <p:cNvPr id="3" name="Picture 2">
              <a:extLst>
                <a:ext uri="{FF2B5EF4-FFF2-40B4-BE49-F238E27FC236}">
                  <a16:creationId xmlns:a16="http://schemas.microsoft.com/office/drawing/2014/main" id="{49045487-9211-4B87-A07D-2788DF18E386}"/>
                </a:ext>
              </a:extLst>
            </p:cNvPr>
            <p:cNvPicPr>
              <a:picLocks noChangeAspect="1"/>
            </p:cNvPicPr>
            <p:nvPr/>
          </p:nvPicPr>
          <p:blipFill rotWithShape="1">
            <a:blip r:embed="rId3"/>
            <a:srcRect b="3709"/>
            <a:stretch/>
          </p:blipFill>
          <p:spPr>
            <a:xfrm>
              <a:off x="0" y="331590"/>
              <a:ext cx="12192000" cy="6284363"/>
            </a:xfrm>
            <a:prstGeom prst="rect">
              <a:avLst/>
            </a:prstGeom>
          </p:spPr>
        </p:pic>
        <p:pic>
          <p:nvPicPr>
            <p:cNvPr id="4" name="Picture 3">
              <a:extLst>
                <a:ext uri="{FF2B5EF4-FFF2-40B4-BE49-F238E27FC236}">
                  <a16:creationId xmlns:a16="http://schemas.microsoft.com/office/drawing/2014/main" id="{785FA37D-4E5E-4322-9842-72A256F79CE9}"/>
                </a:ext>
              </a:extLst>
            </p:cNvPr>
            <p:cNvPicPr>
              <a:picLocks noChangeAspect="1"/>
            </p:cNvPicPr>
            <p:nvPr/>
          </p:nvPicPr>
          <p:blipFill rotWithShape="1">
            <a:blip r:embed="rId3"/>
            <a:srcRect l="2279" t="65797" r="87133" b="14043"/>
            <a:stretch/>
          </p:blipFill>
          <p:spPr>
            <a:xfrm>
              <a:off x="0" y="5300255"/>
              <a:ext cx="1290918" cy="1315698"/>
            </a:xfrm>
            <a:prstGeom prst="rect">
              <a:avLst/>
            </a:prstGeom>
          </p:spPr>
        </p:pic>
      </p:grpSp>
      <p:sp>
        <p:nvSpPr>
          <p:cNvPr id="6" name="Title 1">
            <a:extLst>
              <a:ext uri="{FF2B5EF4-FFF2-40B4-BE49-F238E27FC236}">
                <a16:creationId xmlns:a16="http://schemas.microsoft.com/office/drawing/2014/main" id="{CF55A81A-60FD-4F90-A5E2-BF9AD658C7B0}"/>
              </a:ext>
            </a:extLst>
          </p:cNvPr>
          <p:cNvSpPr txBox="1">
            <a:spLocks/>
          </p:cNvSpPr>
          <p:nvPr/>
        </p:nvSpPr>
        <p:spPr>
          <a:xfrm>
            <a:off x="0" y="0"/>
            <a:ext cx="12192000" cy="795404"/>
          </a:xfrm>
          <a:prstGeom prst="rect">
            <a:avLst/>
          </a:prstGeom>
        </p:spPr>
        <p:txBody>
          <a:bodyPr/>
          <a:lstStyle>
            <a:lvl1pPr algn="ctr" rtl="0" eaLnBrk="0" fontAlgn="base" hangingPunct="0">
              <a:spcBef>
                <a:spcPct val="0"/>
              </a:spcBef>
              <a:spcAft>
                <a:spcPct val="0"/>
              </a:spcAft>
              <a:defRPr sz="3200" b="0" i="0">
                <a:solidFill>
                  <a:schemeClr val="bg1"/>
                </a:solidFill>
                <a:latin typeface="Helvetica Light"/>
                <a:ea typeface="+mj-ea"/>
                <a:cs typeface="Helvetica Light"/>
              </a:defRPr>
            </a:lvl1pPr>
            <a:lvl2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2pPr>
            <a:lvl3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3pPr>
            <a:lvl4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4pPr>
            <a:lvl5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5pPr>
            <a:lvl6pPr marL="457082" algn="l" rtl="0" fontAlgn="base">
              <a:spcBef>
                <a:spcPct val="0"/>
              </a:spcBef>
              <a:spcAft>
                <a:spcPct val="0"/>
              </a:spcAft>
              <a:defRPr sz="3200" b="1">
                <a:solidFill>
                  <a:srgbClr val="2C5993"/>
                </a:solidFill>
                <a:latin typeface="Arial" charset="0"/>
                <a:ea typeface="ＭＳ Ｐゴシック" charset="-128"/>
                <a:cs typeface="ＭＳ Ｐゴシック" charset="-128"/>
              </a:defRPr>
            </a:lvl6pPr>
            <a:lvl7pPr marL="914165" algn="l" rtl="0" fontAlgn="base">
              <a:spcBef>
                <a:spcPct val="0"/>
              </a:spcBef>
              <a:spcAft>
                <a:spcPct val="0"/>
              </a:spcAft>
              <a:defRPr sz="3200" b="1">
                <a:solidFill>
                  <a:srgbClr val="2C5993"/>
                </a:solidFill>
                <a:latin typeface="Arial" charset="0"/>
                <a:ea typeface="ＭＳ Ｐゴシック" charset="-128"/>
                <a:cs typeface="ＭＳ Ｐゴシック" charset="-128"/>
              </a:defRPr>
            </a:lvl7pPr>
            <a:lvl8pPr marL="1371250" algn="l" rtl="0" fontAlgn="base">
              <a:spcBef>
                <a:spcPct val="0"/>
              </a:spcBef>
              <a:spcAft>
                <a:spcPct val="0"/>
              </a:spcAft>
              <a:defRPr sz="3200" b="1">
                <a:solidFill>
                  <a:srgbClr val="2C5993"/>
                </a:solidFill>
                <a:latin typeface="Arial" charset="0"/>
                <a:ea typeface="ＭＳ Ｐゴシック" charset="-128"/>
                <a:cs typeface="ＭＳ Ｐゴシック" charset="-128"/>
              </a:defRPr>
            </a:lvl8pPr>
            <a:lvl9pPr marL="1828332" algn="l" rtl="0" fontAlgn="base">
              <a:spcBef>
                <a:spcPct val="0"/>
              </a:spcBef>
              <a:spcAft>
                <a:spcPct val="0"/>
              </a:spcAft>
              <a:defRPr sz="3200" b="1">
                <a:solidFill>
                  <a:srgbClr val="2C5993"/>
                </a:solidFill>
                <a:latin typeface="Arial" charset="0"/>
                <a:ea typeface="ＭＳ Ｐゴシック" charset="-128"/>
                <a:cs typeface="ＭＳ Ｐゴシック" charset="-128"/>
              </a:defRPr>
            </a:lvl9pPr>
          </a:lstStyle>
          <a:p>
            <a:endParaRPr lang="en-US" sz="3800" kern="0" dirty="0">
              <a:latin typeface="+mj-lt"/>
            </a:endParaRPr>
          </a:p>
        </p:txBody>
      </p:sp>
      <p:pic>
        <p:nvPicPr>
          <p:cNvPr id="11" name="Picture 2" descr="Image result for meadville pa">
            <a:extLst>
              <a:ext uri="{FF2B5EF4-FFF2-40B4-BE49-F238E27FC236}">
                <a16:creationId xmlns:a16="http://schemas.microsoft.com/office/drawing/2014/main" id="{76117EBC-ECB0-4269-826C-C980F2CD4C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5106"/>
          <a:stretch/>
        </p:blipFill>
        <p:spPr bwMode="auto">
          <a:xfrm>
            <a:off x="1419730" y="795404"/>
            <a:ext cx="4543793" cy="2481375"/>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4" descr="Image result for meadville pa">
            <a:extLst>
              <a:ext uri="{FF2B5EF4-FFF2-40B4-BE49-F238E27FC236}">
                <a16:creationId xmlns:a16="http://schemas.microsoft.com/office/drawing/2014/main" id="{263C2370-A4FE-4141-9BB4-35849F088A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007" y="3428999"/>
            <a:ext cx="7191375" cy="2857500"/>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2" descr="Weekend guide to Meadville, Pennsylvania">
            <a:extLst>
              <a:ext uri="{FF2B5EF4-FFF2-40B4-BE49-F238E27FC236}">
                <a16:creationId xmlns:a16="http://schemas.microsoft.com/office/drawing/2014/main" id="{1B7A7C08-4262-40F8-8270-B12D5D8677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14266" y="3504663"/>
            <a:ext cx="3608228" cy="2706171"/>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91C4D33D-663B-419A-986B-3DBDE4C59B19}"/>
              </a:ext>
            </a:extLst>
          </p:cNvPr>
          <p:cNvSpPr>
            <a:spLocks noGrp="1"/>
          </p:cNvSpPr>
          <p:nvPr>
            <p:ph type="title"/>
          </p:nvPr>
        </p:nvSpPr>
        <p:spPr/>
        <p:txBody>
          <a:bodyPr/>
          <a:lstStyle/>
          <a:p>
            <a:r>
              <a:rPr lang="en-US" sz="3400" b="1" dirty="0">
                <a:latin typeface="+mj-lt"/>
              </a:rPr>
              <a:t>Where I am From</a:t>
            </a:r>
          </a:p>
        </p:txBody>
      </p:sp>
    </p:spTree>
    <p:extLst>
      <p:ext uri="{BB962C8B-B14F-4D97-AF65-F5344CB8AC3E}">
        <p14:creationId xmlns:p14="http://schemas.microsoft.com/office/powerpoint/2010/main" val="292206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AF097-9742-2C06-0660-AC618FFE1F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F903968-EF2E-E2D2-C09E-3A611F907CA7}"/>
              </a:ext>
            </a:extLst>
          </p:cNvPr>
          <p:cNvSpPr>
            <a:spLocks noGrp="1"/>
          </p:cNvSpPr>
          <p:nvPr>
            <p:ph type="body" sz="quarter" idx="10"/>
          </p:nvPr>
        </p:nvSpPr>
        <p:spPr>
          <a:xfrm>
            <a:off x="2802064" y="1977957"/>
            <a:ext cx="6587872" cy="2284378"/>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Who Invented the Modern-Day Periodic Table?</a:t>
            </a:r>
          </a:p>
        </p:txBody>
      </p:sp>
      <p:sp>
        <p:nvSpPr>
          <p:cNvPr id="4" name="Title 3">
            <a:extLst>
              <a:ext uri="{FF2B5EF4-FFF2-40B4-BE49-F238E27FC236}">
                <a16:creationId xmlns:a16="http://schemas.microsoft.com/office/drawing/2014/main" id="{B2126FBC-12F1-F340-F787-ECB0C9FEAF5E}"/>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3272013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07B028-68B5-FA80-9236-FF2D0DE1804D}"/>
              </a:ext>
            </a:extLst>
          </p:cNvPr>
          <p:cNvSpPr>
            <a:spLocks noGrp="1"/>
          </p:cNvSpPr>
          <p:nvPr>
            <p:ph type="body" sz="quarter" idx="10"/>
          </p:nvPr>
        </p:nvSpPr>
        <p:spPr/>
        <p:txBody>
          <a:bodyPr/>
          <a:lstStyle/>
          <a:p>
            <a:pPr marL="0" indent="0"/>
            <a:r>
              <a:rPr lang="en-US" sz="3200" b="1" dirty="0"/>
              <a:t>Question</a:t>
            </a:r>
            <a:r>
              <a:rPr lang="en-US" sz="3200" dirty="0"/>
              <a:t>: Why is this the most famous early periodic table?</a:t>
            </a:r>
          </a:p>
          <a:p>
            <a:pPr marL="0" indent="0"/>
            <a:endParaRPr lang="en-US" dirty="0"/>
          </a:p>
          <a:p>
            <a:pPr marL="0" indent="0"/>
            <a:endParaRPr lang="en-US" sz="1000" dirty="0"/>
          </a:p>
          <a:p>
            <a:pPr marL="0" indent="0" algn="ctr"/>
            <a:r>
              <a:rPr lang="en-US" dirty="0"/>
              <a:t>Mendeleev organized all known elements by their chemical properties</a:t>
            </a:r>
          </a:p>
          <a:p>
            <a:pPr marL="0" indent="0" algn="ctr"/>
            <a:endParaRPr lang="en-US" sz="1000" dirty="0"/>
          </a:p>
          <a:p>
            <a:pPr marL="342900" indent="-342900">
              <a:buFont typeface="Arial" panose="020B0604020202020204" pitchFamily="34" charset="0"/>
              <a:buChar char="•"/>
            </a:pPr>
            <a:r>
              <a:rPr lang="en-US" dirty="0"/>
              <a:t>Noticed repeating chemical property trend as masses increased</a:t>
            </a:r>
          </a:p>
          <a:p>
            <a:pPr marL="342900" indent="-342900">
              <a:buFont typeface="Arial" panose="020B0604020202020204" pitchFamily="34" charset="0"/>
              <a:buChar char="•"/>
            </a:pPr>
            <a:r>
              <a:rPr lang="en-US" dirty="0"/>
              <a:t>Orders of some elements are reversed</a:t>
            </a:r>
          </a:p>
          <a:p>
            <a:pPr marL="342900" indent="-342900">
              <a:buFont typeface="Arial" panose="020B0604020202020204" pitchFamily="34" charset="0"/>
              <a:buChar char="•"/>
            </a:pPr>
            <a:r>
              <a:rPr lang="en-US" dirty="0"/>
              <a:t>Left holes and predicted properties of elements to fill those holes</a:t>
            </a:r>
          </a:p>
        </p:txBody>
      </p:sp>
      <p:sp>
        <p:nvSpPr>
          <p:cNvPr id="8" name="Title 7">
            <a:extLst>
              <a:ext uri="{FF2B5EF4-FFF2-40B4-BE49-F238E27FC236}">
                <a16:creationId xmlns:a16="http://schemas.microsoft.com/office/drawing/2014/main" id="{FD46C15F-A315-7A48-ED0A-8E64547AE1B3}"/>
              </a:ext>
            </a:extLst>
          </p:cNvPr>
          <p:cNvSpPr>
            <a:spLocks noGrp="1"/>
          </p:cNvSpPr>
          <p:nvPr>
            <p:ph type="title"/>
          </p:nvPr>
        </p:nvSpPr>
        <p:spPr/>
        <p:txBody>
          <a:bodyPr/>
          <a:lstStyle/>
          <a:p>
            <a:r>
              <a:rPr lang="en-US" dirty="0"/>
              <a:t>Mendeleev’s Periodic Table from 1869</a:t>
            </a:r>
          </a:p>
        </p:txBody>
      </p:sp>
      <p:pic>
        <p:nvPicPr>
          <p:cNvPr id="13318" name="Picture 6" descr="Mendeleev's earliest periodic table">
            <a:extLst>
              <a:ext uri="{FF2B5EF4-FFF2-40B4-BE49-F238E27FC236}">
                <a16:creationId xmlns:a16="http://schemas.microsoft.com/office/drawing/2014/main" id="{E8E419B0-CFDE-E726-D4AA-4091E5BDA1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5177" y="724617"/>
            <a:ext cx="4610494" cy="566399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120770B-992C-168E-8788-6942D0A228B8}"/>
              </a:ext>
            </a:extLst>
          </p:cNvPr>
          <p:cNvSpPr/>
          <p:nvPr/>
        </p:nvSpPr>
        <p:spPr bwMode="auto">
          <a:xfrm>
            <a:off x="9185251" y="4035735"/>
            <a:ext cx="893775" cy="419387"/>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Rectangle 10">
            <a:extLst>
              <a:ext uri="{FF2B5EF4-FFF2-40B4-BE49-F238E27FC236}">
                <a16:creationId xmlns:a16="http://schemas.microsoft.com/office/drawing/2014/main" id="{DD390A7A-EA73-9D34-EE12-A6EFCB4F64A7}"/>
              </a:ext>
            </a:extLst>
          </p:cNvPr>
          <p:cNvSpPr/>
          <p:nvPr/>
        </p:nvSpPr>
        <p:spPr bwMode="auto">
          <a:xfrm>
            <a:off x="8532108" y="3429000"/>
            <a:ext cx="653143" cy="419387"/>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Rectangle 11">
            <a:extLst>
              <a:ext uri="{FF2B5EF4-FFF2-40B4-BE49-F238E27FC236}">
                <a16:creationId xmlns:a16="http://schemas.microsoft.com/office/drawing/2014/main" id="{8572BB22-953A-13D5-B8CB-F43ABCFB7107}"/>
              </a:ext>
            </a:extLst>
          </p:cNvPr>
          <p:cNvSpPr/>
          <p:nvPr/>
        </p:nvSpPr>
        <p:spPr bwMode="auto">
          <a:xfrm>
            <a:off x="10079026" y="1746298"/>
            <a:ext cx="776896" cy="212558"/>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5" name="Group 4">
            <a:extLst>
              <a:ext uri="{FF2B5EF4-FFF2-40B4-BE49-F238E27FC236}">
                <a16:creationId xmlns:a16="http://schemas.microsoft.com/office/drawing/2014/main" id="{6F6B1302-0AA2-6455-35B5-80A04BA68D37}"/>
              </a:ext>
            </a:extLst>
          </p:cNvPr>
          <p:cNvGrpSpPr/>
          <p:nvPr/>
        </p:nvGrpSpPr>
        <p:grpSpPr>
          <a:xfrm>
            <a:off x="1612661" y="1958856"/>
            <a:ext cx="2962096" cy="4482275"/>
            <a:chOff x="1612661" y="1958856"/>
            <a:chExt cx="2962096" cy="4482275"/>
          </a:xfrm>
        </p:grpSpPr>
        <p:pic>
          <p:nvPicPr>
            <p:cNvPr id="1026" name="Picture 2">
              <a:extLst>
                <a:ext uri="{FF2B5EF4-FFF2-40B4-BE49-F238E27FC236}">
                  <a16:creationId xmlns:a16="http://schemas.microsoft.com/office/drawing/2014/main" id="{F0A02C66-53B5-DF09-D83F-01A44F31D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661" y="1958856"/>
              <a:ext cx="2962096" cy="40758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047E24F-CD52-B9EE-460F-DB9878374144}"/>
                </a:ext>
              </a:extLst>
            </p:cNvPr>
            <p:cNvSpPr txBox="1"/>
            <p:nvPr/>
          </p:nvSpPr>
          <p:spPr>
            <a:xfrm>
              <a:off x="1850858" y="5979466"/>
              <a:ext cx="2608848" cy="461665"/>
            </a:xfrm>
            <a:prstGeom prst="rect">
              <a:avLst/>
            </a:prstGeom>
            <a:noFill/>
          </p:spPr>
          <p:txBody>
            <a:bodyPr wrap="square">
              <a:spAutoFit/>
            </a:bodyPr>
            <a:lstStyle/>
            <a:p>
              <a:r>
                <a:rPr lang="en-US" dirty="0"/>
                <a:t>Dmitri Mendeleev</a:t>
              </a:r>
            </a:p>
          </p:txBody>
        </p:sp>
      </p:grpSp>
    </p:spTree>
    <p:extLst>
      <p:ext uri="{BB962C8B-B14F-4D97-AF65-F5344CB8AC3E}">
        <p14:creationId xmlns:p14="http://schemas.microsoft.com/office/powerpoint/2010/main" val="46879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E5A979-9DB3-CDE1-498D-6C4FBE2FDC03}"/>
              </a:ext>
            </a:extLst>
          </p:cNvPr>
          <p:cNvSpPr>
            <a:spLocks noGrp="1"/>
          </p:cNvSpPr>
          <p:nvPr>
            <p:ph type="body" sz="quarter" idx="10"/>
          </p:nvPr>
        </p:nvSpPr>
        <p:spPr/>
        <p:txBody>
          <a:bodyPr/>
          <a:lstStyle/>
          <a:p>
            <a:r>
              <a:rPr lang="en-US" dirty="0"/>
              <a:t>Gallium (eka-Al) discovered in 1975 in zinc blende</a:t>
            </a:r>
          </a:p>
          <a:p>
            <a:pPr marL="342900" indent="-342900">
              <a:buFont typeface="Arial" panose="020B0604020202020204" pitchFamily="34" charset="0"/>
              <a:buChar char="•"/>
            </a:pPr>
            <a:r>
              <a:rPr lang="en-US" dirty="0"/>
              <a:t>Had the mass and density predicted by Mendeleev in 1971</a:t>
            </a:r>
          </a:p>
          <a:p>
            <a:pPr marL="0" indent="0"/>
            <a:endParaRPr lang="en-US" dirty="0"/>
          </a:p>
          <a:p>
            <a:pPr marL="0" indent="0"/>
            <a:r>
              <a:rPr lang="en-US" dirty="0"/>
              <a:t>Followed by the discovery of Scandium (eka-B) and Germanium (eka-Si) in 1879 and in 1886</a:t>
            </a:r>
          </a:p>
        </p:txBody>
      </p:sp>
      <p:sp>
        <p:nvSpPr>
          <p:cNvPr id="4" name="Title 3">
            <a:extLst>
              <a:ext uri="{FF2B5EF4-FFF2-40B4-BE49-F238E27FC236}">
                <a16:creationId xmlns:a16="http://schemas.microsoft.com/office/drawing/2014/main" id="{9F498DC2-D080-7469-0E2F-C377EDB9742F}"/>
              </a:ext>
            </a:extLst>
          </p:cNvPr>
          <p:cNvSpPr>
            <a:spLocks noGrp="1"/>
          </p:cNvSpPr>
          <p:nvPr>
            <p:ph type="title"/>
          </p:nvPr>
        </p:nvSpPr>
        <p:spPr/>
        <p:txBody>
          <a:bodyPr/>
          <a:lstStyle/>
          <a:p>
            <a:r>
              <a:rPr lang="en-US" dirty="0"/>
              <a:t>Confirmation of Mendeleev’s Periodic Table</a:t>
            </a:r>
          </a:p>
        </p:txBody>
      </p:sp>
      <p:sp>
        <p:nvSpPr>
          <p:cNvPr id="5" name="Slide Number Placeholder 4">
            <a:extLst>
              <a:ext uri="{FF2B5EF4-FFF2-40B4-BE49-F238E27FC236}">
                <a16:creationId xmlns:a16="http://schemas.microsoft.com/office/drawing/2014/main" id="{26D7DD7A-0E12-A955-2E8B-D28C328E5506}"/>
              </a:ext>
            </a:extLst>
          </p:cNvPr>
          <p:cNvSpPr>
            <a:spLocks noGrp="1"/>
          </p:cNvSpPr>
          <p:nvPr>
            <p:ph type="sldNum" sz="quarter" idx="4"/>
          </p:nvPr>
        </p:nvSpPr>
        <p:spPr/>
        <p:txBody>
          <a:bodyPr/>
          <a:lstStyle/>
          <a:p>
            <a:pPr algn="r"/>
            <a:fld id="{0EF2EA88-E9D4-0C4F-A5DF-5FE49FAF8E2F}" type="slidenum">
              <a:rPr lang="en-US" smtClean="0"/>
              <a:pPr algn="r"/>
              <a:t>22</a:t>
            </a:fld>
            <a:endParaRPr lang="en-US" dirty="0"/>
          </a:p>
        </p:txBody>
      </p:sp>
      <p:pic>
        <p:nvPicPr>
          <p:cNvPr id="9" name="Picture 6" descr="Mendeleev's earliest periodic table">
            <a:extLst>
              <a:ext uri="{FF2B5EF4-FFF2-40B4-BE49-F238E27FC236}">
                <a16:creationId xmlns:a16="http://schemas.microsoft.com/office/drawing/2014/main" id="{55992D6F-F031-6C15-035E-CFED0F2DB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5177" y="724617"/>
            <a:ext cx="4610494" cy="56639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he image depicts a person dressed in a Victorian-style suit, holding a magnifying glass over a desk cluttered with various scientific instruments and papers, including glassware and a document.&#10;&#10;AI-generated content may be incorrect.">
            <a:extLst>
              <a:ext uri="{FF2B5EF4-FFF2-40B4-BE49-F238E27FC236}">
                <a16:creationId xmlns:a16="http://schemas.microsoft.com/office/drawing/2014/main" id="{DB94481C-189F-B1A6-A92B-CC708BA0C695}"/>
              </a:ext>
            </a:extLst>
          </p:cNvPr>
          <p:cNvPicPr>
            <a:picLocks noChangeAspect="1"/>
          </p:cNvPicPr>
          <p:nvPr/>
        </p:nvPicPr>
        <p:blipFill>
          <a:blip r:embed="rId3"/>
          <a:stretch>
            <a:fillRect/>
          </a:stretch>
        </p:blipFill>
        <p:spPr>
          <a:xfrm>
            <a:off x="195496" y="2959615"/>
            <a:ext cx="5143500" cy="3429000"/>
          </a:xfrm>
          <a:prstGeom prst="roundRect">
            <a:avLst/>
          </a:prstGeom>
          <a:effectLst>
            <a:outerShdw blurRad="50800" dist="38100" dir="2700000" algn="tl" rotWithShape="0">
              <a:prstClr val="black">
                <a:alpha val="40000"/>
              </a:prstClr>
            </a:outerShdw>
          </a:effectLst>
        </p:spPr>
      </p:pic>
      <p:sp>
        <p:nvSpPr>
          <p:cNvPr id="12" name="Rectangle 11">
            <a:extLst>
              <a:ext uri="{FF2B5EF4-FFF2-40B4-BE49-F238E27FC236}">
                <a16:creationId xmlns:a16="http://schemas.microsoft.com/office/drawing/2014/main" id="{4E7EF2B5-4E35-11AF-7C7E-B6F0218BC9FC}"/>
              </a:ext>
            </a:extLst>
          </p:cNvPr>
          <p:cNvSpPr/>
          <p:nvPr/>
        </p:nvSpPr>
        <p:spPr bwMode="auto">
          <a:xfrm>
            <a:off x="8532108" y="3429000"/>
            <a:ext cx="653143" cy="419387"/>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19442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8D64B-631D-A1C6-E824-EA5154C775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19349C-D4CA-6FA8-BDED-F92FBF59DD37}"/>
              </a:ext>
            </a:extLst>
          </p:cNvPr>
          <p:cNvSpPr>
            <a:spLocks noGrp="1"/>
          </p:cNvSpPr>
          <p:nvPr>
            <p:ph type="title"/>
          </p:nvPr>
        </p:nvSpPr>
        <p:spPr/>
        <p:txBody>
          <a:bodyPr/>
          <a:lstStyle/>
          <a:p>
            <a:r>
              <a:rPr lang="en-US" dirty="0"/>
              <a:t>Race Is On: First Discovery of an Artificially Produced Element</a:t>
            </a:r>
          </a:p>
        </p:txBody>
      </p:sp>
      <p:pic>
        <p:nvPicPr>
          <p:cNvPr id="6" name="Picture 5" descr="A blue squares with white letters and symbols&#10;&#10;AI-generated content may be incorrect.">
            <a:extLst>
              <a:ext uri="{FF2B5EF4-FFF2-40B4-BE49-F238E27FC236}">
                <a16:creationId xmlns:a16="http://schemas.microsoft.com/office/drawing/2014/main" id="{A9FD3FB5-F336-F79C-DE66-FB9D81B6BD3D}"/>
              </a:ext>
            </a:extLst>
          </p:cNvPr>
          <p:cNvPicPr>
            <a:picLocks noChangeAspect="1"/>
          </p:cNvPicPr>
          <p:nvPr/>
        </p:nvPicPr>
        <p:blipFill>
          <a:blip r:embed="rId2"/>
          <a:srcRect l="15789" t="13994" r="12605" b="13178"/>
          <a:stretch>
            <a:fillRect/>
          </a:stretch>
        </p:blipFill>
        <p:spPr>
          <a:xfrm>
            <a:off x="924026" y="706505"/>
            <a:ext cx="10433786" cy="5659783"/>
          </a:xfrm>
          <a:prstGeom prst="rect">
            <a:avLst/>
          </a:prstGeom>
          <a:ln>
            <a:noFill/>
          </a:ln>
        </p:spPr>
      </p:pic>
      <p:pic>
        <p:nvPicPr>
          <p:cNvPr id="7" name="Picture 6" descr="A screenshot of a computer&#10;&#10;AI-generated content may be incorrect.">
            <a:extLst>
              <a:ext uri="{FF2B5EF4-FFF2-40B4-BE49-F238E27FC236}">
                <a16:creationId xmlns:a16="http://schemas.microsoft.com/office/drawing/2014/main" id="{A46FF433-FCB7-9059-9D0C-A69F0528DB24}"/>
              </a:ext>
            </a:extLst>
          </p:cNvPr>
          <p:cNvPicPr>
            <a:picLocks noChangeAspect="1"/>
          </p:cNvPicPr>
          <p:nvPr/>
        </p:nvPicPr>
        <p:blipFill>
          <a:blip r:embed="rId3"/>
          <a:srcRect l="39745" t="43491" r="56476" b="49551"/>
          <a:stretch>
            <a:fillRect/>
          </a:stretch>
        </p:blipFill>
        <p:spPr>
          <a:xfrm>
            <a:off x="4414684" y="2998839"/>
            <a:ext cx="550606" cy="540774"/>
          </a:xfrm>
          <a:prstGeom prst="rect">
            <a:avLst/>
          </a:prstGeom>
          <a:ln>
            <a:noFill/>
          </a:ln>
        </p:spPr>
      </p:pic>
      <p:pic>
        <p:nvPicPr>
          <p:cNvPr id="8" name="Picture 7" descr="Two men in lab coats in a room with test tubes&#10;&#10;AI-generated content may be incorrect.">
            <a:extLst>
              <a:ext uri="{FF2B5EF4-FFF2-40B4-BE49-F238E27FC236}">
                <a16:creationId xmlns:a16="http://schemas.microsoft.com/office/drawing/2014/main" id="{6008D6B9-2258-7BA9-7925-857A199E497B}"/>
              </a:ext>
            </a:extLst>
          </p:cNvPr>
          <p:cNvPicPr>
            <a:picLocks noChangeAspect="1"/>
          </p:cNvPicPr>
          <p:nvPr/>
        </p:nvPicPr>
        <p:blipFill>
          <a:blip r:embed="rId4"/>
          <a:stretch>
            <a:fillRect/>
          </a:stretch>
        </p:blipFill>
        <p:spPr>
          <a:xfrm>
            <a:off x="292105" y="2494681"/>
            <a:ext cx="3930412" cy="3930412"/>
          </a:xfrm>
          <a:prstGeom prst="roundRect">
            <a:avLst/>
          </a:prstGeom>
          <a:effectLst>
            <a:outerShdw blurRad="50800" dist="38100" dir="2700000" algn="tl" rotWithShape="0">
              <a:prstClr val="black">
                <a:alpha val="40000"/>
              </a:prstClr>
            </a:outerShdw>
          </a:effectLst>
        </p:spPr>
      </p:pic>
      <p:sp>
        <p:nvSpPr>
          <p:cNvPr id="2" name="Slide Number Placeholder 5">
            <a:extLst>
              <a:ext uri="{FF2B5EF4-FFF2-40B4-BE49-F238E27FC236}">
                <a16:creationId xmlns:a16="http://schemas.microsoft.com/office/drawing/2014/main" id="{31734C35-0900-1C16-3E84-BA5FBC0ED157}"/>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23</a:t>
            </a:fld>
            <a:endParaRPr lang="en-US" dirty="0"/>
          </a:p>
        </p:txBody>
      </p:sp>
      <p:grpSp>
        <p:nvGrpSpPr>
          <p:cNvPr id="3" name="Group 2">
            <a:extLst>
              <a:ext uri="{FF2B5EF4-FFF2-40B4-BE49-F238E27FC236}">
                <a16:creationId xmlns:a16="http://schemas.microsoft.com/office/drawing/2014/main" id="{72FE1AEB-F86E-3D48-BE0F-F36B24F357E9}"/>
              </a:ext>
            </a:extLst>
          </p:cNvPr>
          <p:cNvGrpSpPr/>
          <p:nvPr/>
        </p:nvGrpSpPr>
        <p:grpSpPr>
          <a:xfrm>
            <a:off x="4414684" y="706505"/>
            <a:ext cx="7575049" cy="3274793"/>
            <a:chOff x="4367161" y="712000"/>
            <a:chExt cx="7575049" cy="3274793"/>
          </a:xfrm>
        </p:grpSpPr>
        <p:pic>
          <p:nvPicPr>
            <p:cNvPr id="4" name="Picture 3">
              <a:extLst>
                <a:ext uri="{FF2B5EF4-FFF2-40B4-BE49-F238E27FC236}">
                  <a16:creationId xmlns:a16="http://schemas.microsoft.com/office/drawing/2014/main" id="{2FE5EADF-2458-FCBA-BA73-45D533B5D713}"/>
                </a:ext>
              </a:extLst>
            </p:cNvPr>
            <p:cNvPicPr>
              <a:picLocks noChangeAspect="1"/>
            </p:cNvPicPr>
            <p:nvPr/>
          </p:nvPicPr>
          <p:blipFill>
            <a:blip r:embed="rId5"/>
            <a:stretch>
              <a:fillRect/>
            </a:stretch>
          </p:blipFill>
          <p:spPr>
            <a:xfrm>
              <a:off x="4984113" y="712000"/>
              <a:ext cx="6958097" cy="3274793"/>
            </a:xfrm>
            <a:prstGeom prst="rect">
              <a:avLst/>
            </a:prstGeom>
          </p:spPr>
        </p:pic>
        <p:sp>
          <p:nvSpPr>
            <p:cNvPr id="9" name="Rectangle 8">
              <a:extLst>
                <a:ext uri="{FF2B5EF4-FFF2-40B4-BE49-F238E27FC236}">
                  <a16:creationId xmlns:a16="http://schemas.microsoft.com/office/drawing/2014/main" id="{2D06D4B0-BA15-0337-301D-44D486FBF6AA}"/>
                </a:ext>
              </a:extLst>
            </p:cNvPr>
            <p:cNvSpPr/>
            <p:nvPr/>
          </p:nvSpPr>
          <p:spPr bwMode="auto">
            <a:xfrm>
              <a:off x="4367161" y="3021106"/>
              <a:ext cx="559293" cy="564776"/>
            </a:xfrm>
            <a:prstGeom prst="rect">
              <a:avLst/>
            </a:prstGeom>
            <a:noFill/>
            <a:ln w="762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Tree>
    <p:extLst>
      <p:ext uri="{BB962C8B-B14F-4D97-AF65-F5344CB8AC3E}">
        <p14:creationId xmlns:p14="http://schemas.microsoft.com/office/powerpoint/2010/main" val="373699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0D806-5600-4EB7-0FC0-B004BB7C09D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F4965D1-7607-37D9-7005-0C8FD8BA213E}"/>
              </a:ext>
            </a:extLst>
          </p:cNvPr>
          <p:cNvPicPr>
            <a:picLocks noChangeAspect="1"/>
          </p:cNvPicPr>
          <p:nvPr/>
        </p:nvPicPr>
        <p:blipFill>
          <a:blip r:embed="rId3"/>
          <a:stretch>
            <a:fillRect/>
          </a:stretch>
        </p:blipFill>
        <p:spPr>
          <a:xfrm>
            <a:off x="691885" y="521202"/>
            <a:ext cx="10808229" cy="5815596"/>
          </a:xfrm>
          <a:prstGeom prst="rect">
            <a:avLst/>
          </a:prstGeom>
        </p:spPr>
      </p:pic>
      <p:sp>
        <p:nvSpPr>
          <p:cNvPr id="5" name="Title 4">
            <a:extLst>
              <a:ext uri="{FF2B5EF4-FFF2-40B4-BE49-F238E27FC236}">
                <a16:creationId xmlns:a16="http://schemas.microsoft.com/office/drawing/2014/main" id="{BCA4E8EF-718A-AB8E-3DA8-78AC51A4E7BF}"/>
              </a:ext>
            </a:extLst>
          </p:cNvPr>
          <p:cNvSpPr>
            <a:spLocks noGrp="1"/>
          </p:cNvSpPr>
          <p:nvPr>
            <p:ph type="title"/>
          </p:nvPr>
        </p:nvSpPr>
        <p:spPr/>
        <p:txBody>
          <a:bodyPr/>
          <a:lstStyle/>
          <a:p>
            <a:r>
              <a:rPr lang="en-US" dirty="0"/>
              <a:t>Periodic Table</a:t>
            </a:r>
          </a:p>
        </p:txBody>
      </p:sp>
      <p:sp>
        <p:nvSpPr>
          <p:cNvPr id="26" name="TextBox 25">
            <a:extLst>
              <a:ext uri="{FF2B5EF4-FFF2-40B4-BE49-F238E27FC236}">
                <a16:creationId xmlns:a16="http://schemas.microsoft.com/office/drawing/2014/main" id="{BCD3197B-14D1-A817-986A-E92EBCD4DD47}"/>
              </a:ext>
            </a:extLst>
          </p:cNvPr>
          <p:cNvSpPr txBox="1"/>
          <p:nvPr/>
        </p:nvSpPr>
        <p:spPr>
          <a:xfrm>
            <a:off x="88428" y="4668021"/>
            <a:ext cx="2451847" cy="1569660"/>
          </a:xfrm>
          <a:prstGeom prst="rect">
            <a:avLst/>
          </a:prstGeom>
          <a:noFill/>
        </p:spPr>
        <p:txBody>
          <a:bodyPr wrap="square" rtlCol="0">
            <a:spAutoFit/>
          </a:bodyPr>
          <a:lstStyle/>
          <a:p>
            <a:pPr algn="ctr"/>
            <a:r>
              <a:rPr lang="en-US" sz="2400" b="1" dirty="0"/>
              <a:t>New elements being discovered every 3 years!</a:t>
            </a:r>
          </a:p>
        </p:txBody>
      </p:sp>
      <p:sp>
        <p:nvSpPr>
          <p:cNvPr id="2" name="Slide Number Placeholder 5">
            <a:extLst>
              <a:ext uri="{FF2B5EF4-FFF2-40B4-BE49-F238E27FC236}">
                <a16:creationId xmlns:a16="http://schemas.microsoft.com/office/drawing/2014/main" id="{896B1C22-81D1-A2DA-148C-2D97E690D30D}"/>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24</a:t>
            </a:fld>
            <a:endParaRPr lang="en-US" dirty="0"/>
          </a:p>
        </p:txBody>
      </p:sp>
    </p:spTree>
    <p:extLst>
      <p:ext uri="{BB962C8B-B14F-4D97-AF65-F5344CB8AC3E}">
        <p14:creationId xmlns:p14="http://schemas.microsoft.com/office/powerpoint/2010/main" val="3481302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0BC98-E2D4-0AA0-6334-C3EF7729999A}"/>
            </a:ext>
          </a:extLst>
        </p:cNvPr>
        <p:cNvGrpSpPr/>
        <p:nvPr/>
      </p:nvGrpSpPr>
      <p:grpSpPr>
        <a:xfrm>
          <a:off x="0" y="0"/>
          <a:ext cx="0" cy="0"/>
          <a:chOff x="0" y="0"/>
          <a:chExt cx="0" cy="0"/>
        </a:xfrm>
      </p:grpSpPr>
      <p:pic>
        <p:nvPicPr>
          <p:cNvPr id="7178" name="Picture 10" descr="Plutonium-238 - Wikipedia">
            <a:extLst>
              <a:ext uri="{FF2B5EF4-FFF2-40B4-BE49-F238E27FC236}">
                <a16:creationId xmlns:a16="http://schemas.microsoft.com/office/drawing/2014/main" id="{E0760E15-B893-44F6-BD59-61D922261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9213" y="716296"/>
            <a:ext cx="3011557" cy="2409245"/>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2D4B607-9C9A-2A77-2432-3789376EB6DE}"/>
              </a:ext>
            </a:extLst>
          </p:cNvPr>
          <p:cNvSpPr>
            <a:spLocks noGrp="1"/>
          </p:cNvSpPr>
          <p:nvPr>
            <p:ph type="title"/>
          </p:nvPr>
        </p:nvSpPr>
        <p:spPr/>
        <p:txBody>
          <a:bodyPr/>
          <a:lstStyle/>
          <a:p>
            <a:r>
              <a:rPr lang="en-US" dirty="0"/>
              <a:t>Race Is On: Discovery of Transuranic Elements at Berkeley</a:t>
            </a:r>
          </a:p>
        </p:txBody>
      </p:sp>
      <p:sp>
        <p:nvSpPr>
          <p:cNvPr id="5" name="Rectangle 4">
            <a:extLst>
              <a:ext uri="{FF2B5EF4-FFF2-40B4-BE49-F238E27FC236}">
                <a16:creationId xmlns:a16="http://schemas.microsoft.com/office/drawing/2014/main" id="{8DE8C639-447B-0359-777C-5C2A640F1B2E}"/>
              </a:ext>
            </a:extLst>
          </p:cNvPr>
          <p:cNvSpPr/>
          <p:nvPr/>
        </p:nvSpPr>
        <p:spPr bwMode="auto">
          <a:xfrm>
            <a:off x="301883" y="4560215"/>
            <a:ext cx="7795080" cy="359974"/>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 name="Arrow: Right 5">
            <a:extLst>
              <a:ext uri="{FF2B5EF4-FFF2-40B4-BE49-F238E27FC236}">
                <a16:creationId xmlns:a16="http://schemas.microsoft.com/office/drawing/2014/main" id="{EBB1C469-7EF3-FD1A-A529-0AFEEAF66AE9}"/>
              </a:ext>
            </a:extLst>
          </p:cNvPr>
          <p:cNvSpPr/>
          <p:nvPr/>
        </p:nvSpPr>
        <p:spPr bwMode="auto">
          <a:xfrm>
            <a:off x="8118158" y="4383444"/>
            <a:ext cx="3771959" cy="707887"/>
          </a:xfrm>
          <a:prstGeom prst="rightArrow">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7" name="Group 6">
            <a:extLst>
              <a:ext uri="{FF2B5EF4-FFF2-40B4-BE49-F238E27FC236}">
                <a16:creationId xmlns:a16="http://schemas.microsoft.com/office/drawing/2014/main" id="{FE2239DF-D1CB-85E4-18A4-0170D7C5FA51}"/>
              </a:ext>
            </a:extLst>
          </p:cNvPr>
          <p:cNvGrpSpPr/>
          <p:nvPr/>
        </p:nvGrpSpPr>
        <p:grpSpPr>
          <a:xfrm>
            <a:off x="4584336" y="4383444"/>
            <a:ext cx="667512" cy="667512"/>
            <a:chOff x="8025832" y="1988085"/>
            <a:chExt cx="667512" cy="667512"/>
          </a:xfrm>
        </p:grpSpPr>
        <p:sp>
          <p:nvSpPr>
            <p:cNvPr id="8" name="Oval 7">
              <a:extLst>
                <a:ext uri="{FF2B5EF4-FFF2-40B4-BE49-F238E27FC236}">
                  <a16:creationId xmlns:a16="http://schemas.microsoft.com/office/drawing/2014/main" id="{38CA8CA4-687E-E1B5-D98A-7EAE39CE790F}"/>
                </a:ext>
              </a:extLst>
            </p:cNvPr>
            <p:cNvSpPr>
              <a:spLocks noChangeAspect="1"/>
            </p:cNvSpPr>
            <p:nvPr/>
          </p:nvSpPr>
          <p:spPr bwMode="auto">
            <a:xfrm>
              <a:off x="8025832" y="1988085"/>
              <a:ext cx="667512" cy="667512"/>
            </a:xfrm>
            <a:prstGeom prst="ellipse">
              <a:avLst/>
            </a:prstGeom>
            <a:solidFill>
              <a:srgbClr val="FFFFFF"/>
            </a:solid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Oval 8">
              <a:extLst>
                <a:ext uri="{FF2B5EF4-FFF2-40B4-BE49-F238E27FC236}">
                  <a16:creationId xmlns:a16="http://schemas.microsoft.com/office/drawing/2014/main" id="{B9B48A4B-588C-DA57-2004-20C18FF09549}"/>
                </a:ext>
              </a:extLst>
            </p:cNvPr>
            <p:cNvSpPr>
              <a:spLocks noChangeAspect="1"/>
            </p:cNvSpPr>
            <p:nvPr/>
          </p:nvSpPr>
          <p:spPr bwMode="auto">
            <a:xfrm>
              <a:off x="8047027" y="2008638"/>
              <a:ext cx="625121" cy="625121"/>
            </a:xfrm>
            <a:prstGeom prst="ellipse">
              <a:avLst/>
            </a:prstGeom>
            <a:solidFill>
              <a:srgbClr val="FFFFFF"/>
            </a:solidFill>
            <a:ln w="762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 name="Group 9">
            <a:extLst>
              <a:ext uri="{FF2B5EF4-FFF2-40B4-BE49-F238E27FC236}">
                <a16:creationId xmlns:a16="http://schemas.microsoft.com/office/drawing/2014/main" id="{111277A3-40DE-AFDB-F097-9D3CABCA820C}"/>
              </a:ext>
            </a:extLst>
          </p:cNvPr>
          <p:cNvGrpSpPr/>
          <p:nvPr/>
        </p:nvGrpSpPr>
        <p:grpSpPr>
          <a:xfrm>
            <a:off x="833704" y="4362891"/>
            <a:ext cx="667512" cy="667512"/>
            <a:chOff x="8025832" y="1988085"/>
            <a:chExt cx="667512" cy="667512"/>
          </a:xfrm>
        </p:grpSpPr>
        <p:sp>
          <p:nvSpPr>
            <p:cNvPr id="11" name="Oval 10">
              <a:extLst>
                <a:ext uri="{FF2B5EF4-FFF2-40B4-BE49-F238E27FC236}">
                  <a16:creationId xmlns:a16="http://schemas.microsoft.com/office/drawing/2014/main" id="{432ED670-743B-6335-B4E4-E3AAE2AB2053}"/>
                </a:ext>
              </a:extLst>
            </p:cNvPr>
            <p:cNvSpPr>
              <a:spLocks noChangeAspect="1"/>
            </p:cNvSpPr>
            <p:nvPr/>
          </p:nvSpPr>
          <p:spPr bwMode="auto">
            <a:xfrm>
              <a:off x="8025832" y="1988085"/>
              <a:ext cx="667512" cy="667512"/>
            </a:xfrm>
            <a:prstGeom prst="ellipse">
              <a:avLst/>
            </a:prstGeom>
            <a:solidFill>
              <a:srgbClr val="FFFFFF"/>
            </a:solid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Oval 11">
              <a:extLst>
                <a:ext uri="{FF2B5EF4-FFF2-40B4-BE49-F238E27FC236}">
                  <a16:creationId xmlns:a16="http://schemas.microsoft.com/office/drawing/2014/main" id="{7B628AF2-5AF1-C804-0826-CAB3770977A0}"/>
                </a:ext>
              </a:extLst>
            </p:cNvPr>
            <p:cNvSpPr>
              <a:spLocks noChangeAspect="1"/>
            </p:cNvSpPr>
            <p:nvPr/>
          </p:nvSpPr>
          <p:spPr bwMode="auto">
            <a:xfrm>
              <a:off x="8047027" y="2008638"/>
              <a:ext cx="625121" cy="625121"/>
            </a:xfrm>
            <a:prstGeom prst="ellipse">
              <a:avLst/>
            </a:prstGeom>
            <a:solidFill>
              <a:srgbClr val="FFFFFF"/>
            </a:solidFill>
            <a:ln w="762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3" name="TextBox 12">
            <a:extLst>
              <a:ext uri="{FF2B5EF4-FFF2-40B4-BE49-F238E27FC236}">
                <a16:creationId xmlns:a16="http://schemas.microsoft.com/office/drawing/2014/main" id="{9EAF1584-8FBB-6B97-9EFC-E11B00495267}"/>
              </a:ext>
            </a:extLst>
          </p:cNvPr>
          <p:cNvSpPr txBox="1"/>
          <p:nvPr/>
        </p:nvSpPr>
        <p:spPr>
          <a:xfrm>
            <a:off x="-48695" y="5059448"/>
            <a:ext cx="2333871" cy="1384995"/>
          </a:xfrm>
          <a:prstGeom prst="rect">
            <a:avLst/>
          </a:prstGeom>
          <a:noFill/>
        </p:spPr>
        <p:txBody>
          <a:bodyPr wrap="square" rtlCol="0">
            <a:spAutoFit/>
          </a:bodyPr>
          <a:lstStyle/>
          <a:p>
            <a:pPr algn="ctr"/>
            <a:r>
              <a:rPr lang="en-US" b="1" dirty="0"/>
              <a:t>1940</a:t>
            </a:r>
          </a:p>
          <a:p>
            <a:pPr algn="ctr"/>
            <a:r>
              <a:rPr lang="en-US" sz="2000" dirty="0"/>
              <a:t>Discovery of Neptunium and Plutonium</a:t>
            </a:r>
          </a:p>
        </p:txBody>
      </p:sp>
      <p:grpSp>
        <p:nvGrpSpPr>
          <p:cNvPr id="14" name="Group 13">
            <a:extLst>
              <a:ext uri="{FF2B5EF4-FFF2-40B4-BE49-F238E27FC236}">
                <a16:creationId xmlns:a16="http://schemas.microsoft.com/office/drawing/2014/main" id="{C16032D5-4664-487B-B9D5-60E47BE5B380}"/>
              </a:ext>
            </a:extLst>
          </p:cNvPr>
          <p:cNvGrpSpPr/>
          <p:nvPr/>
        </p:nvGrpSpPr>
        <p:grpSpPr>
          <a:xfrm>
            <a:off x="2782981" y="4362891"/>
            <a:ext cx="667512" cy="667512"/>
            <a:chOff x="8025832" y="1988085"/>
            <a:chExt cx="667512" cy="667512"/>
          </a:xfrm>
        </p:grpSpPr>
        <p:sp>
          <p:nvSpPr>
            <p:cNvPr id="15" name="Oval 14">
              <a:extLst>
                <a:ext uri="{FF2B5EF4-FFF2-40B4-BE49-F238E27FC236}">
                  <a16:creationId xmlns:a16="http://schemas.microsoft.com/office/drawing/2014/main" id="{61357BC2-A803-6ECB-D769-1EB834119AA2}"/>
                </a:ext>
              </a:extLst>
            </p:cNvPr>
            <p:cNvSpPr>
              <a:spLocks noChangeAspect="1"/>
            </p:cNvSpPr>
            <p:nvPr/>
          </p:nvSpPr>
          <p:spPr bwMode="auto">
            <a:xfrm>
              <a:off x="8025832" y="1988085"/>
              <a:ext cx="667512" cy="667512"/>
            </a:xfrm>
            <a:prstGeom prst="ellipse">
              <a:avLst/>
            </a:prstGeom>
            <a:solidFill>
              <a:srgbClr val="FFFFFF"/>
            </a:solid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6" name="Oval 15">
              <a:extLst>
                <a:ext uri="{FF2B5EF4-FFF2-40B4-BE49-F238E27FC236}">
                  <a16:creationId xmlns:a16="http://schemas.microsoft.com/office/drawing/2014/main" id="{92293104-95A4-F556-177A-E263F00BAA90}"/>
                </a:ext>
              </a:extLst>
            </p:cNvPr>
            <p:cNvSpPr>
              <a:spLocks noChangeAspect="1"/>
            </p:cNvSpPr>
            <p:nvPr/>
          </p:nvSpPr>
          <p:spPr bwMode="auto">
            <a:xfrm>
              <a:off x="8047027" y="2008638"/>
              <a:ext cx="625121" cy="625121"/>
            </a:xfrm>
            <a:prstGeom prst="ellipse">
              <a:avLst/>
            </a:prstGeom>
            <a:solidFill>
              <a:srgbClr val="FFFFFF"/>
            </a:solidFill>
            <a:ln w="762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0" name="TextBox 19">
            <a:extLst>
              <a:ext uri="{FF2B5EF4-FFF2-40B4-BE49-F238E27FC236}">
                <a16:creationId xmlns:a16="http://schemas.microsoft.com/office/drawing/2014/main" id="{6EA5198C-10A6-A686-C044-BE33AE60A924}"/>
              </a:ext>
            </a:extLst>
          </p:cNvPr>
          <p:cNvSpPr txBox="1"/>
          <p:nvPr/>
        </p:nvSpPr>
        <p:spPr>
          <a:xfrm>
            <a:off x="2054530" y="5050956"/>
            <a:ext cx="2120677" cy="1077218"/>
          </a:xfrm>
          <a:prstGeom prst="rect">
            <a:avLst/>
          </a:prstGeom>
          <a:noFill/>
        </p:spPr>
        <p:txBody>
          <a:bodyPr wrap="square" rtlCol="0">
            <a:spAutoFit/>
          </a:bodyPr>
          <a:lstStyle/>
          <a:p>
            <a:pPr algn="ctr"/>
            <a:r>
              <a:rPr lang="en-US" b="1" dirty="0"/>
              <a:t>1944</a:t>
            </a:r>
          </a:p>
          <a:p>
            <a:pPr algn="ctr"/>
            <a:r>
              <a:rPr lang="en-US" sz="2000" dirty="0"/>
              <a:t>Discovery of Americium</a:t>
            </a:r>
          </a:p>
        </p:txBody>
      </p:sp>
      <p:sp>
        <p:nvSpPr>
          <p:cNvPr id="21" name="TextBox 20">
            <a:extLst>
              <a:ext uri="{FF2B5EF4-FFF2-40B4-BE49-F238E27FC236}">
                <a16:creationId xmlns:a16="http://schemas.microsoft.com/office/drawing/2014/main" id="{83E136FE-AB0E-0AD0-2F54-3F3A1F3D49C5}"/>
              </a:ext>
            </a:extLst>
          </p:cNvPr>
          <p:cNvSpPr txBox="1"/>
          <p:nvPr/>
        </p:nvSpPr>
        <p:spPr>
          <a:xfrm>
            <a:off x="7491764" y="5109534"/>
            <a:ext cx="1740474" cy="1077218"/>
          </a:xfrm>
          <a:prstGeom prst="rect">
            <a:avLst/>
          </a:prstGeom>
          <a:noFill/>
        </p:spPr>
        <p:txBody>
          <a:bodyPr wrap="square" rtlCol="0">
            <a:spAutoFit/>
          </a:bodyPr>
          <a:lstStyle/>
          <a:p>
            <a:pPr algn="ctr"/>
            <a:r>
              <a:rPr lang="en-US" b="1" dirty="0"/>
              <a:t>1950</a:t>
            </a:r>
          </a:p>
          <a:p>
            <a:pPr algn="ctr"/>
            <a:r>
              <a:rPr lang="en-US" sz="2000" dirty="0"/>
              <a:t>Discovery of Californium</a:t>
            </a:r>
          </a:p>
        </p:txBody>
      </p:sp>
      <p:sp>
        <p:nvSpPr>
          <p:cNvPr id="22" name="TextBox 21">
            <a:extLst>
              <a:ext uri="{FF2B5EF4-FFF2-40B4-BE49-F238E27FC236}">
                <a16:creationId xmlns:a16="http://schemas.microsoft.com/office/drawing/2014/main" id="{522528DD-5A56-F8E8-D009-485AD5FE0664}"/>
              </a:ext>
            </a:extLst>
          </p:cNvPr>
          <p:cNvSpPr txBox="1"/>
          <p:nvPr/>
        </p:nvSpPr>
        <p:spPr>
          <a:xfrm>
            <a:off x="3841846" y="5101311"/>
            <a:ext cx="2169909" cy="1077218"/>
          </a:xfrm>
          <a:prstGeom prst="rect">
            <a:avLst/>
          </a:prstGeom>
          <a:noFill/>
        </p:spPr>
        <p:txBody>
          <a:bodyPr wrap="square" rtlCol="0">
            <a:spAutoFit/>
          </a:bodyPr>
          <a:lstStyle/>
          <a:p>
            <a:pPr algn="ctr"/>
            <a:r>
              <a:rPr lang="en-US" b="1" dirty="0"/>
              <a:t>1945</a:t>
            </a:r>
          </a:p>
          <a:p>
            <a:pPr algn="ctr"/>
            <a:r>
              <a:rPr lang="en-US" sz="2000" dirty="0"/>
              <a:t>Discovery of Curium</a:t>
            </a:r>
          </a:p>
        </p:txBody>
      </p:sp>
      <p:grpSp>
        <p:nvGrpSpPr>
          <p:cNvPr id="23" name="Group 22">
            <a:extLst>
              <a:ext uri="{FF2B5EF4-FFF2-40B4-BE49-F238E27FC236}">
                <a16:creationId xmlns:a16="http://schemas.microsoft.com/office/drawing/2014/main" id="{2D85F2AB-FD47-5CBD-02FC-CBE128353656}"/>
              </a:ext>
            </a:extLst>
          </p:cNvPr>
          <p:cNvGrpSpPr/>
          <p:nvPr/>
        </p:nvGrpSpPr>
        <p:grpSpPr>
          <a:xfrm>
            <a:off x="6287361" y="4366700"/>
            <a:ext cx="667512" cy="667512"/>
            <a:chOff x="8025832" y="1988085"/>
            <a:chExt cx="667512" cy="667512"/>
          </a:xfrm>
        </p:grpSpPr>
        <p:sp>
          <p:nvSpPr>
            <p:cNvPr id="24" name="Oval 23">
              <a:extLst>
                <a:ext uri="{FF2B5EF4-FFF2-40B4-BE49-F238E27FC236}">
                  <a16:creationId xmlns:a16="http://schemas.microsoft.com/office/drawing/2014/main" id="{3D7DC5FD-4811-6F86-BE01-3A5AC4F0A123}"/>
                </a:ext>
              </a:extLst>
            </p:cNvPr>
            <p:cNvSpPr>
              <a:spLocks noChangeAspect="1"/>
            </p:cNvSpPr>
            <p:nvPr/>
          </p:nvSpPr>
          <p:spPr bwMode="auto">
            <a:xfrm>
              <a:off x="8025832" y="1988085"/>
              <a:ext cx="667512" cy="667512"/>
            </a:xfrm>
            <a:prstGeom prst="ellipse">
              <a:avLst/>
            </a:prstGeom>
            <a:solidFill>
              <a:srgbClr val="FFFFFF"/>
            </a:solid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5" name="Oval 24">
              <a:extLst>
                <a:ext uri="{FF2B5EF4-FFF2-40B4-BE49-F238E27FC236}">
                  <a16:creationId xmlns:a16="http://schemas.microsoft.com/office/drawing/2014/main" id="{004825F4-8FEE-833C-8439-168B957CE722}"/>
                </a:ext>
              </a:extLst>
            </p:cNvPr>
            <p:cNvSpPr>
              <a:spLocks noChangeAspect="1"/>
            </p:cNvSpPr>
            <p:nvPr/>
          </p:nvSpPr>
          <p:spPr bwMode="auto">
            <a:xfrm>
              <a:off x="8047027" y="2008638"/>
              <a:ext cx="625121" cy="625121"/>
            </a:xfrm>
            <a:prstGeom prst="ellipse">
              <a:avLst/>
            </a:prstGeom>
            <a:solidFill>
              <a:srgbClr val="FFFFFF"/>
            </a:solidFill>
            <a:ln w="762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6" name="TextBox 25">
            <a:extLst>
              <a:ext uri="{FF2B5EF4-FFF2-40B4-BE49-F238E27FC236}">
                <a16:creationId xmlns:a16="http://schemas.microsoft.com/office/drawing/2014/main" id="{311D9104-E9CF-605D-23DF-E2BDED014884}"/>
              </a:ext>
            </a:extLst>
          </p:cNvPr>
          <p:cNvSpPr txBox="1"/>
          <p:nvPr/>
        </p:nvSpPr>
        <p:spPr>
          <a:xfrm>
            <a:off x="5681223" y="5101311"/>
            <a:ext cx="1887202" cy="1384995"/>
          </a:xfrm>
          <a:prstGeom prst="rect">
            <a:avLst/>
          </a:prstGeom>
          <a:noFill/>
        </p:spPr>
        <p:txBody>
          <a:bodyPr wrap="square" rtlCol="0">
            <a:spAutoFit/>
          </a:bodyPr>
          <a:lstStyle/>
          <a:p>
            <a:pPr algn="ctr" eaLnBrk="0" hangingPunct="0"/>
            <a:r>
              <a:rPr lang="en-US" b="1" dirty="0">
                <a:latin typeface="Arial" charset="0"/>
                <a:ea typeface="ＭＳ Ｐゴシック" charset="-128"/>
                <a:cs typeface="ＭＳ Ｐゴシック" charset="-128"/>
              </a:rPr>
              <a:t>1949</a:t>
            </a:r>
            <a:endParaRPr lang="en-US" dirty="0">
              <a:latin typeface="Arial" charset="0"/>
              <a:ea typeface="ＭＳ Ｐゴシック" charset="-128"/>
              <a:cs typeface="ＭＳ Ｐゴシック" charset="-128"/>
            </a:endParaRPr>
          </a:p>
          <a:p>
            <a:pPr algn="ctr" eaLnBrk="0" hangingPunct="0"/>
            <a:r>
              <a:rPr lang="en-US" sz="2000" dirty="0">
                <a:latin typeface="Arial" charset="0"/>
                <a:ea typeface="ＭＳ Ｐゴシック" charset="-128"/>
                <a:cs typeface="ＭＳ Ｐゴシック" charset="-128"/>
              </a:rPr>
              <a:t>Discovery of Berkelium</a:t>
            </a:r>
          </a:p>
          <a:p>
            <a:pPr algn="ctr" eaLnBrk="0" hangingPunct="0"/>
            <a:endParaRPr lang="en-US" sz="2000" dirty="0">
              <a:latin typeface="Arial" charset="0"/>
              <a:ea typeface="ＭＳ Ｐゴシック" charset="-128"/>
              <a:cs typeface="ＭＳ Ｐゴシック" charset="-128"/>
            </a:endParaRPr>
          </a:p>
        </p:txBody>
      </p:sp>
      <p:grpSp>
        <p:nvGrpSpPr>
          <p:cNvPr id="27" name="Group 26">
            <a:extLst>
              <a:ext uri="{FF2B5EF4-FFF2-40B4-BE49-F238E27FC236}">
                <a16:creationId xmlns:a16="http://schemas.microsoft.com/office/drawing/2014/main" id="{51E1D820-B467-E72C-F19E-6FFEB6C6C4CA}"/>
              </a:ext>
            </a:extLst>
          </p:cNvPr>
          <p:cNvGrpSpPr/>
          <p:nvPr/>
        </p:nvGrpSpPr>
        <p:grpSpPr>
          <a:xfrm>
            <a:off x="7982365" y="4341053"/>
            <a:ext cx="667512" cy="667512"/>
            <a:chOff x="8025832" y="1988085"/>
            <a:chExt cx="667512" cy="667512"/>
          </a:xfrm>
        </p:grpSpPr>
        <p:sp>
          <p:nvSpPr>
            <p:cNvPr id="28" name="Oval 27">
              <a:extLst>
                <a:ext uri="{FF2B5EF4-FFF2-40B4-BE49-F238E27FC236}">
                  <a16:creationId xmlns:a16="http://schemas.microsoft.com/office/drawing/2014/main" id="{9E3B8D37-E49F-F5AF-FA8D-1AD63AC3C1F9}"/>
                </a:ext>
              </a:extLst>
            </p:cNvPr>
            <p:cNvSpPr>
              <a:spLocks noChangeAspect="1"/>
            </p:cNvSpPr>
            <p:nvPr/>
          </p:nvSpPr>
          <p:spPr bwMode="auto">
            <a:xfrm>
              <a:off x="8025832" y="1988085"/>
              <a:ext cx="667512" cy="667512"/>
            </a:xfrm>
            <a:prstGeom prst="ellipse">
              <a:avLst/>
            </a:prstGeom>
            <a:solidFill>
              <a:srgbClr val="FFFFFF"/>
            </a:solid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9" name="Oval 28">
              <a:extLst>
                <a:ext uri="{FF2B5EF4-FFF2-40B4-BE49-F238E27FC236}">
                  <a16:creationId xmlns:a16="http://schemas.microsoft.com/office/drawing/2014/main" id="{6FC72D0A-6432-ABA2-0F5A-338CF81D56B1}"/>
                </a:ext>
              </a:extLst>
            </p:cNvPr>
            <p:cNvSpPr>
              <a:spLocks noChangeAspect="1"/>
            </p:cNvSpPr>
            <p:nvPr/>
          </p:nvSpPr>
          <p:spPr bwMode="auto">
            <a:xfrm>
              <a:off x="8047027" y="2008638"/>
              <a:ext cx="625121" cy="625121"/>
            </a:xfrm>
            <a:prstGeom prst="ellipse">
              <a:avLst/>
            </a:prstGeom>
            <a:solidFill>
              <a:srgbClr val="FFFFFF"/>
            </a:solidFill>
            <a:ln w="762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0" name="TextBox 29">
            <a:extLst>
              <a:ext uri="{FF2B5EF4-FFF2-40B4-BE49-F238E27FC236}">
                <a16:creationId xmlns:a16="http://schemas.microsoft.com/office/drawing/2014/main" id="{3914C98F-DDB8-C0A9-D861-FC31A4582E4E}"/>
              </a:ext>
            </a:extLst>
          </p:cNvPr>
          <p:cNvSpPr txBox="1"/>
          <p:nvPr/>
        </p:nvSpPr>
        <p:spPr>
          <a:xfrm rot="18074045">
            <a:off x="472120" y="3435818"/>
            <a:ext cx="1673241" cy="830997"/>
          </a:xfrm>
          <a:prstGeom prst="rect">
            <a:avLst/>
          </a:prstGeom>
          <a:noFill/>
        </p:spPr>
        <p:txBody>
          <a:bodyPr wrap="square" rtlCol="0">
            <a:spAutoFit/>
          </a:bodyPr>
          <a:lstStyle/>
          <a:p>
            <a:pPr algn="ctr"/>
            <a:r>
              <a:rPr lang="en-US" dirty="0"/>
              <a:t>Neutrons on U</a:t>
            </a:r>
            <a:endParaRPr lang="en-US" sz="2000" dirty="0"/>
          </a:p>
        </p:txBody>
      </p:sp>
      <p:sp>
        <p:nvSpPr>
          <p:cNvPr id="31" name="TextBox 30">
            <a:extLst>
              <a:ext uri="{FF2B5EF4-FFF2-40B4-BE49-F238E27FC236}">
                <a16:creationId xmlns:a16="http://schemas.microsoft.com/office/drawing/2014/main" id="{37C3D8C1-C74C-3040-DEF2-C4C1E4A4E137}"/>
              </a:ext>
            </a:extLst>
          </p:cNvPr>
          <p:cNvSpPr txBox="1"/>
          <p:nvPr/>
        </p:nvSpPr>
        <p:spPr>
          <a:xfrm rot="18074045">
            <a:off x="2602249" y="3418218"/>
            <a:ext cx="1644314" cy="830997"/>
          </a:xfrm>
          <a:prstGeom prst="rect">
            <a:avLst/>
          </a:prstGeom>
          <a:noFill/>
        </p:spPr>
        <p:txBody>
          <a:bodyPr wrap="square" rtlCol="0">
            <a:spAutoFit/>
          </a:bodyPr>
          <a:lstStyle/>
          <a:p>
            <a:pPr algn="ctr"/>
            <a:r>
              <a:rPr lang="en-US" dirty="0"/>
              <a:t>Neutrons on Pu</a:t>
            </a:r>
            <a:endParaRPr lang="en-US" sz="2000" dirty="0"/>
          </a:p>
        </p:txBody>
      </p:sp>
      <p:sp>
        <p:nvSpPr>
          <p:cNvPr id="32" name="TextBox 31">
            <a:extLst>
              <a:ext uri="{FF2B5EF4-FFF2-40B4-BE49-F238E27FC236}">
                <a16:creationId xmlns:a16="http://schemas.microsoft.com/office/drawing/2014/main" id="{FA8A2A18-6244-4776-0BB6-D02169043F04}"/>
              </a:ext>
            </a:extLst>
          </p:cNvPr>
          <p:cNvSpPr txBox="1"/>
          <p:nvPr/>
        </p:nvSpPr>
        <p:spPr>
          <a:xfrm rot="18074045">
            <a:off x="4619279" y="3449611"/>
            <a:ext cx="1128595" cy="830997"/>
          </a:xfrm>
          <a:prstGeom prst="rect">
            <a:avLst/>
          </a:prstGeom>
          <a:noFill/>
        </p:spPr>
        <p:txBody>
          <a:bodyPr wrap="square" rtlCol="0">
            <a:spAutoFit/>
          </a:bodyPr>
          <a:lstStyle/>
          <a:p>
            <a:pPr algn="ctr"/>
            <a:r>
              <a:rPr lang="en-US" dirty="0"/>
              <a:t>Alpha + Pu</a:t>
            </a:r>
            <a:endParaRPr lang="en-US" sz="2000" dirty="0"/>
          </a:p>
        </p:txBody>
      </p:sp>
      <p:sp>
        <p:nvSpPr>
          <p:cNvPr id="34" name="TextBox 33">
            <a:extLst>
              <a:ext uri="{FF2B5EF4-FFF2-40B4-BE49-F238E27FC236}">
                <a16:creationId xmlns:a16="http://schemas.microsoft.com/office/drawing/2014/main" id="{D26DAB91-BA81-6159-E229-571F1F2AE70E}"/>
              </a:ext>
            </a:extLst>
          </p:cNvPr>
          <p:cNvSpPr txBox="1"/>
          <p:nvPr/>
        </p:nvSpPr>
        <p:spPr>
          <a:xfrm rot="18074045">
            <a:off x="6213810" y="3457987"/>
            <a:ext cx="1128595" cy="830997"/>
          </a:xfrm>
          <a:prstGeom prst="rect">
            <a:avLst/>
          </a:prstGeom>
          <a:noFill/>
        </p:spPr>
        <p:txBody>
          <a:bodyPr wrap="square" rtlCol="0">
            <a:spAutoFit/>
          </a:bodyPr>
          <a:lstStyle/>
          <a:p>
            <a:pPr algn="ctr"/>
            <a:r>
              <a:rPr lang="en-US" dirty="0"/>
              <a:t>Alpha + Am</a:t>
            </a:r>
            <a:endParaRPr lang="en-US" sz="2000" dirty="0"/>
          </a:p>
        </p:txBody>
      </p:sp>
      <p:sp>
        <p:nvSpPr>
          <p:cNvPr id="35" name="TextBox 34">
            <a:extLst>
              <a:ext uri="{FF2B5EF4-FFF2-40B4-BE49-F238E27FC236}">
                <a16:creationId xmlns:a16="http://schemas.microsoft.com/office/drawing/2014/main" id="{646AC4F5-C099-2EA6-F8C1-98313466021C}"/>
              </a:ext>
            </a:extLst>
          </p:cNvPr>
          <p:cNvSpPr txBox="1"/>
          <p:nvPr/>
        </p:nvSpPr>
        <p:spPr>
          <a:xfrm rot="18074045">
            <a:off x="7884755" y="3449611"/>
            <a:ext cx="1128595" cy="830997"/>
          </a:xfrm>
          <a:prstGeom prst="rect">
            <a:avLst/>
          </a:prstGeom>
          <a:noFill/>
        </p:spPr>
        <p:txBody>
          <a:bodyPr wrap="square" rtlCol="0">
            <a:spAutoFit/>
          </a:bodyPr>
          <a:lstStyle/>
          <a:p>
            <a:pPr algn="ctr"/>
            <a:r>
              <a:rPr lang="en-US" dirty="0"/>
              <a:t>Alpha + Cm</a:t>
            </a:r>
            <a:endParaRPr lang="en-US" sz="2000" dirty="0"/>
          </a:p>
        </p:txBody>
      </p:sp>
      <p:pic>
        <p:nvPicPr>
          <p:cNvPr id="7172" name="Picture 4" descr="Edwin McMillan, American Physicist - Album alb3819084">
            <a:extLst>
              <a:ext uri="{FF2B5EF4-FFF2-40B4-BE49-F238E27FC236}">
                <a16:creationId xmlns:a16="http://schemas.microsoft.com/office/drawing/2014/main" id="{CA6426DA-1623-99E0-9775-4D0B3F4455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31"/>
          <a:stretch/>
        </p:blipFill>
        <p:spPr bwMode="auto">
          <a:xfrm>
            <a:off x="711993" y="742577"/>
            <a:ext cx="1639631" cy="2335864"/>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174" name="Picture 6" descr="Curium: Element Discovery, Name &amp; Properties | Study.com">
            <a:extLst>
              <a:ext uri="{FF2B5EF4-FFF2-40B4-BE49-F238E27FC236}">
                <a16:creationId xmlns:a16="http://schemas.microsoft.com/office/drawing/2014/main" id="{911F65EF-E67A-5FCA-6861-41731B49E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984" y="714800"/>
            <a:ext cx="3022100" cy="243184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E9A73CC8-A33B-15E4-D86A-810EE6B66E91}"/>
              </a:ext>
            </a:extLst>
          </p:cNvPr>
          <p:cNvSpPr txBox="1"/>
          <p:nvPr/>
        </p:nvSpPr>
        <p:spPr>
          <a:xfrm>
            <a:off x="9232238" y="5101311"/>
            <a:ext cx="2070932" cy="1384995"/>
          </a:xfrm>
          <a:prstGeom prst="rect">
            <a:avLst/>
          </a:prstGeom>
          <a:noFill/>
        </p:spPr>
        <p:txBody>
          <a:bodyPr wrap="square" rtlCol="0">
            <a:spAutoFit/>
          </a:bodyPr>
          <a:lstStyle/>
          <a:p>
            <a:pPr algn="ctr"/>
            <a:r>
              <a:rPr lang="en-US" b="1" dirty="0"/>
              <a:t>1952</a:t>
            </a:r>
          </a:p>
          <a:p>
            <a:pPr algn="ctr"/>
            <a:r>
              <a:rPr lang="en-US" sz="2000" dirty="0"/>
              <a:t>Discovery of Einsteinium and Fermium</a:t>
            </a:r>
          </a:p>
        </p:txBody>
      </p:sp>
      <p:grpSp>
        <p:nvGrpSpPr>
          <p:cNvPr id="37" name="Group 36">
            <a:extLst>
              <a:ext uri="{FF2B5EF4-FFF2-40B4-BE49-F238E27FC236}">
                <a16:creationId xmlns:a16="http://schemas.microsoft.com/office/drawing/2014/main" id="{AE86FEBB-2C13-8FB1-A9DB-C419172DA192}"/>
              </a:ext>
            </a:extLst>
          </p:cNvPr>
          <p:cNvGrpSpPr/>
          <p:nvPr/>
        </p:nvGrpSpPr>
        <p:grpSpPr>
          <a:xfrm>
            <a:off x="9953942" y="4391936"/>
            <a:ext cx="667512" cy="667512"/>
            <a:chOff x="8025832" y="1988085"/>
            <a:chExt cx="667512" cy="667512"/>
          </a:xfrm>
        </p:grpSpPr>
        <p:sp>
          <p:nvSpPr>
            <p:cNvPr id="38" name="Oval 37">
              <a:extLst>
                <a:ext uri="{FF2B5EF4-FFF2-40B4-BE49-F238E27FC236}">
                  <a16:creationId xmlns:a16="http://schemas.microsoft.com/office/drawing/2014/main" id="{346FA3F6-CE46-F88C-8613-F3498B825E72}"/>
                </a:ext>
              </a:extLst>
            </p:cNvPr>
            <p:cNvSpPr>
              <a:spLocks noChangeAspect="1"/>
            </p:cNvSpPr>
            <p:nvPr/>
          </p:nvSpPr>
          <p:spPr bwMode="auto">
            <a:xfrm>
              <a:off x="8025832" y="1988085"/>
              <a:ext cx="667512" cy="667512"/>
            </a:xfrm>
            <a:prstGeom prst="ellipse">
              <a:avLst/>
            </a:prstGeom>
            <a:solidFill>
              <a:srgbClr val="FFFFFF"/>
            </a:solid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9" name="Oval 38">
              <a:extLst>
                <a:ext uri="{FF2B5EF4-FFF2-40B4-BE49-F238E27FC236}">
                  <a16:creationId xmlns:a16="http://schemas.microsoft.com/office/drawing/2014/main" id="{89416F63-B813-4DF7-7F1D-4BC0BD0D2AC2}"/>
                </a:ext>
              </a:extLst>
            </p:cNvPr>
            <p:cNvSpPr>
              <a:spLocks noChangeAspect="1"/>
            </p:cNvSpPr>
            <p:nvPr/>
          </p:nvSpPr>
          <p:spPr bwMode="auto">
            <a:xfrm>
              <a:off x="8047027" y="2008638"/>
              <a:ext cx="625121" cy="625121"/>
            </a:xfrm>
            <a:prstGeom prst="ellipse">
              <a:avLst/>
            </a:prstGeom>
            <a:solidFill>
              <a:srgbClr val="FFFFFF"/>
            </a:solidFill>
            <a:ln w="762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0" name="TextBox 39">
            <a:extLst>
              <a:ext uri="{FF2B5EF4-FFF2-40B4-BE49-F238E27FC236}">
                <a16:creationId xmlns:a16="http://schemas.microsoft.com/office/drawing/2014/main" id="{3E435BDA-9E9D-C38B-0272-29F48FE7D92B}"/>
              </a:ext>
            </a:extLst>
          </p:cNvPr>
          <p:cNvSpPr txBox="1"/>
          <p:nvPr/>
        </p:nvSpPr>
        <p:spPr>
          <a:xfrm rot="18074045">
            <a:off x="9837099" y="3437847"/>
            <a:ext cx="1275127" cy="830997"/>
          </a:xfrm>
          <a:prstGeom prst="rect">
            <a:avLst/>
          </a:prstGeom>
          <a:noFill/>
        </p:spPr>
        <p:txBody>
          <a:bodyPr wrap="square" rtlCol="0">
            <a:spAutoFit/>
          </a:bodyPr>
          <a:lstStyle/>
          <a:p>
            <a:pPr algn="ctr"/>
            <a:r>
              <a:rPr lang="en-US" dirty="0"/>
              <a:t>Fall-out Debris</a:t>
            </a:r>
            <a:endParaRPr lang="en-US" sz="2000" dirty="0"/>
          </a:p>
        </p:txBody>
      </p:sp>
      <p:pic>
        <p:nvPicPr>
          <p:cNvPr id="41" name="Picture 2" descr="Untitled (“Ivy Mike” Nuclear Test) – University of Michigan Museum of Art">
            <a:extLst>
              <a:ext uri="{FF2B5EF4-FFF2-40B4-BE49-F238E27FC236}">
                <a16:creationId xmlns:a16="http://schemas.microsoft.com/office/drawing/2014/main" id="{7F2933AA-189D-B943-7B06-9B82195C879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261" t="7717" r="13627" b="4690"/>
          <a:stretch/>
        </p:blipFill>
        <p:spPr bwMode="auto">
          <a:xfrm>
            <a:off x="8883298" y="698042"/>
            <a:ext cx="3227855" cy="244575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999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C391-BA2B-AB5C-ACD2-E0438CBBB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7B647F-6DE7-E743-B49A-F776CDA23517}"/>
              </a:ext>
            </a:extLst>
          </p:cNvPr>
          <p:cNvSpPr>
            <a:spLocks noGrp="1"/>
          </p:cNvSpPr>
          <p:nvPr>
            <p:ph type="title"/>
          </p:nvPr>
        </p:nvSpPr>
        <p:spPr/>
        <p:txBody>
          <a:bodyPr>
            <a:normAutofit/>
          </a:bodyPr>
          <a:lstStyle/>
          <a:p>
            <a:r>
              <a:rPr lang="en-US" dirty="0"/>
              <a:t>New Elements Through Chemical Identification</a:t>
            </a:r>
          </a:p>
        </p:txBody>
      </p:sp>
      <p:sp>
        <p:nvSpPr>
          <p:cNvPr id="10" name="TextBox 9">
            <a:extLst>
              <a:ext uri="{FF2B5EF4-FFF2-40B4-BE49-F238E27FC236}">
                <a16:creationId xmlns:a16="http://schemas.microsoft.com/office/drawing/2014/main" id="{047387E3-6301-128F-60BA-EEE31596C70C}"/>
              </a:ext>
            </a:extLst>
          </p:cNvPr>
          <p:cNvSpPr txBox="1"/>
          <p:nvPr/>
        </p:nvSpPr>
        <p:spPr>
          <a:xfrm>
            <a:off x="0" y="721456"/>
            <a:ext cx="12066998" cy="1800493"/>
          </a:xfrm>
          <a:prstGeom prst="rect">
            <a:avLst/>
          </a:prstGeom>
          <a:noFill/>
        </p:spPr>
        <p:txBody>
          <a:bodyPr wrap="square" rtlCol="0">
            <a:spAutoFit/>
          </a:bodyPr>
          <a:lstStyle/>
          <a:p>
            <a:pPr marL="173038" indent="-173038">
              <a:spcAft>
                <a:spcPts val="600"/>
              </a:spcAft>
            </a:pPr>
            <a:r>
              <a:rPr lang="en-US" dirty="0">
                <a:solidFill>
                  <a:srgbClr val="002060"/>
                </a:solidFill>
              </a:rPr>
              <a:t>• ‘High’ intensity neutron or alpha beam (100 </a:t>
            </a:r>
            <a:r>
              <a:rPr lang="en-US" dirty="0" err="1">
                <a:solidFill>
                  <a:srgbClr val="002060"/>
                </a:solidFill>
              </a:rPr>
              <a:t>nA</a:t>
            </a:r>
            <a:r>
              <a:rPr lang="en-US" dirty="0">
                <a:solidFill>
                  <a:srgbClr val="002060"/>
                </a:solidFill>
              </a:rPr>
              <a:t>) </a:t>
            </a:r>
          </a:p>
          <a:p>
            <a:pPr marL="173038" indent="-173038">
              <a:spcAft>
                <a:spcPts val="600"/>
              </a:spcAft>
            </a:pPr>
            <a:r>
              <a:rPr lang="en-US" dirty="0">
                <a:solidFill>
                  <a:srgbClr val="002060"/>
                </a:solidFill>
              </a:rPr>
              <a:t>• thick targets that cover broad excitation functions</a:t>
            </a:r>
          </a:p>
          <a:p>
            <a:pPr marL="173038" indent="-173038">
              <a:spcAft>
                <a:spcPts val="600"/>
              </a:spcAft>
            </a:pPr>
            <a:r>
              <a:rPr lang="en-US" dirty="0">
                <a:solidFill>
                  <a:srgbClr val="002060"/>
                </a:solidFill>
              </a:rPr>
              <a:t>• complicated chemical separation (hours) from high-activity target material</a:t>
            </a:r>
          </a:p>
          <a:p>
            <a:pPr marL="173038" indent="-173038">
              <a:spcAft>
                <a:spcPts val="600"/>
              </a:spcAft>
            </a:pPr>
            <a:r>
              <a:rPr lang="en-US" dirty="0">
                <a:solidFill>
                  <a:srgbClr val="002060"/>
                </a:solidFill>
              </a:rPr>
              <a:t>• single irradiation/separation/counting cycle</a:t>
            </a:r>
          </a:p>
        </p:txBody>
      </p:sp>
      <p:grpSp>
        <p:nvGrpSpPr>
          <p:cNvPr id="14" name="Group 13">
            <a:extLst>
              <a:ext uri="{FF2B5EF4-FFF2-40B4-BE49-F238E27FC236}">
                <a16:creationId xmlns:a16="http://schemas.microsoft.com/office/drawing/2014/main" id="{9473D2A3-318F-CE63-8C84-FE8F1BEFB8D9}"/>
              </a:ext>
            </a:extLst>
          </p:cNvPr>
          <p:cNvGrpSpPr/>
          <p:nvPr/>
        </p:nvGrpSpPr>
        <p:grpSpPr>
          <a:xfrm>
            <a:off x="1443790" y="2438399"/>
            <a:ext cx="8574505" cy="3850105"/>
            <a:chOff x="1859204" y="2834786"/>
            <a:chExt cx="7671388" cy="3301758"/>
          </a:xfrm>
        </p:grpSpPr>
        <p:sp>
          <p:nvSpPr>
            <p:cNvPr id="69" name="Rectangle 68">
              <a:extLst>
                <a:ext uri="{FF2B5EF4-FFF2-40B4-BE49-F238E27FC236}">
                  <a16:creationId xmlns:a16="http://schemas.microsoft.com/office/drawing/2014/main" id="{CE18F6A8-8F0B-6863-5D04-5AEA399F173F}"/>
                </a:ext>
              </a:extLst>
            </p:cNvPr>
            <p:cNvSpPr/>
            <p:nvPr/>
          </p:nvSpPr>
          <p:spPr bwMode="auto">
            <a:xfrm>
              <a:off x="7258435" y="3481117"/>
              <a:ext cx="322528" cy="1779303"/>
            </a:xfrm>
            <a:prstGeom prst="rect">
              <a:avLst/>
            </a:prstGeom>
            <a:pattFill prst="lgConfetti">
              <a:fgClr>
                <a:srgbClr val="000099"/>
              </a:fgClr>
              <a:bgClr>
                <a:schemeClr val="bg1"/>
              </a:bgClr>
            </a:patt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74" name="Freeform 73">
              <a:extLst>
                <a:ext uri="{FF2B5EF4-FFF2-40B4-BE49-F238E27FC236}">
                  <a16:creationId xmlns:a16="http://schemas.microsoft.com/office/drawing/2014/main" id="{006936C7-3892-2228-7BBB-F9DB83B00BF8}"/>
                </a:ext>
              </a:extLst>
            </p:cNvPr>
            <p:cNvSpPr/>
            <p:nvPr/>
          </p:nvSpPr>
          <p:spPr bwMode="auto">
            <a:xfrm flipH="1">
              <a:off x="7427759" y="4994650"/>
              <a:ext cx="267005" cy="310896"/>
            </a:xfrm>
            <a:custGeom>
              <a:avLst/>
              <a:gdLst>
                <a:gd name="connsiteX0" fmla="*/ 106070 w 267005"/>
                <a:gd name="connsiteY0" fmla="*/ 0 h 310896"/>
                <a:gd name="connsiteX1" fmla="*/ 128016 w 267005"/>
                <a:gd name="connsiteY1" fmla="*/ 51206 h 310896"/>
                <a:gd name="connsiteX2" fmla="*/ 146304 w 267005"/>
                <a:gd name="connsiteY2" fmla="*/ 84125 h 310896"/>
                <a:gd name="connsiteX3" fmla="*/ 153619 w 267005"/>
                <a:gd name="connsiteY3" fmla="*/ 106070 h 310896"/>
                <a:gd name="connsiteX4" fmla="*/ 179222 w 267005"/>
                <a:gd name="connsiteY4" fmla="*/ 113385 h 310896"/>
                <a:gd name="connsiteX5" fmla="*/ 204825 w 267005"/>
                <a:gd name="connsiteY5" fmla="*/ 124358 h 310896"/>
                <a:gd name="connsiteX6" fmla="*/ 234086 w 267005"/>
                <a:gd name="connsiteY6" fmla="*/ 146304 h 310896"/>
                <a:gd name="connsiteX7" fmla="*/ 256032 w 267005"/>
                <a:gd name="connsiteY7" fmla="*/ 212141 h 310896"/>
                <a:gd name="connsiteX8" fmla="*/ 259689 w 267005"/>
                <a:gd name="connsiteY8" fmla="*/ 248717 h 310896"/>
                <a:gd name="connsiteX9" fmla="*/ 267005 w 267005"/>
                <a:gd name="connsiteY9" fmla="*/ 310896 h 310896"/>
                <a:gd name="connsiteX10" fmla="*/ 58521 w 267005"/>
                <a:gd name="connsiteY10" fmla="*/ 299923 h 310896"/>
                <a:gd name="connsiteX11" fmla="*/ 0 w 267005"/>
                <a:gd name="connsiteY11" fmla="*/ 106070 h 310896"/>
                <a:gd name="connsiteX12" fmla="*/ 106070 w 267005"/>
                <a:gd name="connsiteY12" fmla="*/ 0 h 31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7005" h="310896">
                  <a:moveTo>
                    <a:pt x="106070" y="0"/>
                  </a:moveTo>
                  <a:lnTo>
                    <a:pt x="128016" y="51206"/>
                  </a:lnTo>
                  <a:lnTo>
                    <a:pt x="146304" y="84125"/>
                  </a:lnTo>
                  <a:lnTo>
                    <a:pt x="153619" y="106070"/>
                  </a:lnTo>
                  <a:lnTo>
                    <a:pt x="179222" y="113385"/>
                  </a:lnTo>
                  <a:lnTo>
                    <a:pt x="204825" y="124358"/>
                  </a:lnTo>
                  <a:lnTo>
                    <a:pt x="234086" y="146304"/>
                  </a:lnTo>
                  <a:lnTo>
                    <a:pt x="256032" y="212141"/>
                  </a:lnTo>
                  <a:lnTo>
                    <a:pt x="259689" y="248717"/>
                  </a:lnTo>
                  <a:lnTo>
                    <a:pt x="267005" y="310896"/>
                  </a:lnTo>
                  <a:lnTo>
                    <a:pt x="58521" y="299923"/>
                  </a:lnTo>
                  <a:lnTo>
                    <a:pt x="0" y="106070"/>
                  </a:lnTo>
                  <a:lnTo>
                    <a:pt x="106070" y="0"/>
                  </a:lnTo>
                  <a:close/>
                </a:path>
              </a:pathLst>
            </a:cu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70" name="Freeform 69">
              <a:extLst>
                <a:ext uri="{FF2B5EF4-FFF2-40B4-BE49-F238E27FC236}">
                  <a16:creationId xmlns:a16="http://schemas.microsoft.com/office/drawing/2014/main" id="{B157E49F-AF1C-BED8-1B7F-88911680EACD}"/>
                </a:ext>
              </a:extLst>
            </p:cNvPr>
            <p:cNvSpPr/>
            <p:nvPr/>
          </p:nvSpPr>
          <p:spPr bwMode="auto">
            <a:xfrm>
              <a:off x="7150324" y="5001773"/>
              <a:ext cx="267005" cy="310896"/>
            </a:xfrm>
            <a:custGeom>
              <a:avLst/>
              <a:gdLst>
                <a:gd name="connsiteX0" fmla="*/ 106070 w 267005"/>
                <a:gd name="connsiteY0" fmla="*/ 0 h 310896"/>
                <a:gd name="connsiteX1" fmla="*/ 128016 w 267005"/>
                <a:gd name="connsiteY1" fmla="*/ 51206 h 310896"/>
                <a:gd name="connsiteX2" fmla="*/ 146304 w 267005"/>
                <a:gd name="connsiteY2" fmla="*/ 84125 h 310896"/>
                <a:gd name="connsiteX3" fmla="*/ 153619 w 267005"/>
                <a:gd name="connsiteY3" fmla="*/ 106070 h 310896"/>
                <a:gd name="connsiteX4" fmla="*/ 179222 w 267005"/>
                <a:gd name="connsiteY4" fmla="*/ 113385 h 310896"/>
                <a:gd name="connsiteX5" fmla="*/ 204825 w 267005"/>
                <a:gd name="connsiteY5" fmla="*/ 124358 h 310896"/>
                <a:gd name="connsiteX6" fmla="*/ 234086 w 267005"/>
                <a:gd name="connsiteY6" fmla="*/ 146304 h 310896"/>
                <a:gd name="connsiteX7" fmla="*/ 256032 w 267005"/>
                <a:gd name="connsiteY7" fmla="*/ 212141 h 310896"/>
                <a:gd name="connsiteX8" fmla="*/ 259689 w 267005"/>
                <a:gd name="connsiteY8" fmla="*/ 248717 h 310896"/>
                <a:gd name="connsiteX9" fmla="*/ 267005 w 267005"/>
                <a:gd name="connsiteY9" fmla="*/ 310896 h 310896"/>
                <a:gd name="connsiteX10" fmla="*/ 58521 w 267005"/>
                <a:gd name="connsiteY10" fmla="*/ 299923 h 310896"/>
                <a:gd name="connsiteX11" fmla="*/ 0 w 267005"/>
                <a:gd name="connsiteY11" fmla="*/ 106070 h 310896"/>
                <a:gd name="connsiteX12" fmla="*/ 106070 w 267005"/>
                <a:gd name="connsiteY12" fmla="*/ 0 h 31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7005" h="310896">
                  <a:moveTo>
                    <a:pt x="106070" y="0"/>
                  </a:moveTo>
                  <a:lnTo>
                    <a:pt x="128016" y="51206"/>
                  </a:lnTo>
                  <a:lnTo>
                    <a:pt x="146304" y="84125"/>
                  </a:lnTo>
                  <a:lnTo>
                    <a:pt x="153619" y="106070"/>
                  </a:lnTo>
                  <a:lnTo>
                    <a:pt x="179222" y="113385"/>
                  </a:lnTo>
                  <a:lnTo>
                    <a:pt x="204825" y="124358"/>
                  </a:lnTo>
                  <a:lnTo>
                    <a:pt x="234086" y="146304"/>
                  </a:lnTo>
                  <a:lnTo>
                    <a:pt x="256032" y="212141"/>
                  </a:lnTo>
                  <a:lnTo>
                    <a:pt x="259689" y="248717"/>
                  </a:lnTo>
                  <a:lnTo>
                    <a:pt x="267005" y="310896"/>
                  </a:lnTo>
                  <a:lnTo>
                    <a:pt x="58521" y="299923"/>
                  </a:lnTo>
                  <a:lnTo>
                    <a:pt x="0" y="106070"/>
                  </a:lnTo>
                  <a:lnTo>
                    <a:pt x="106070" y="0"/>
                  </a:lnTo>
                  <a:close/>
                </a:path>
              </a:pathLst>
            </a:cu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cxnSp>
          <p:nvCxnSpPr>
            <p:cNvPr id="5" name="Straight Arrow Connector 4">
              <a:extLst>
                <a:ext uri="{FF2B5EF4-FFF2-40B4-BE49-F238E27FC236}">
                  <a16:creationId xmlns:a16="http://schemas.microsoft.com/office/drawing/2014/main" id="{2E438CB8-CE05-A148-93E6-3F1036B27A29}"/>
                </a:ext>
              </a:extLst>
            </p:cNvPr>
            <p:cNvCxnSpPr/>
            <p:nvPr/>
          </p:nvCxnSpPr>
          <p:spPr bwMode="auto">
            <a:xfrm>
              <a:off x="4039943" y="4052107"/>
              <a:ext cx="846162" cy="0"/>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11" name="Straight Arrow Connector 10">
              <a:extLst>
                <a:ext uri="{FF2B5EF4-FFF2-40B4-BE49-F238E27FC236}">
                  <a16:creationId xmlns:a16="http://schemas.microsoft.com/office/drawing/2014/main" id="{BA528F57-2DE5-5250-1249-237C5C101A2A}"/>
                </a:ext>
              </a:extLst>
            </p:cNvPr>
            <p:cNvCxnSpPr/>
            <p:nvPr/>
          </p:nvCxnSpPr>
          <p:spPr bwMode="auto">
            <a:xfrm>
              <a:off x="4039943" y="4190859"/>
              <a:ext cx="846162" cy="0"/>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13" name="Straight Arrow Connector 12">
              <a:extLst>
                <a:ext uri="{FF2B5EF4-FFF2-40B4-BE49-F238E27FC236}">
                  <a16:creationId xmlns:a16="http://schemas.microsoft.com/office/drawing/2014/main" id="{DF711359-4CE4-084C-C975-2B9A6EE7923B}"/>
                </a:ext>
              </a:extLst>
            </p:cNvPr>
            <p:cNvCxnSpPr/>
            <p:nvPr/>
          </p:nvCxnSpPr>
          <p:spPr bwMode="auto">
            <a:xfrm>
              <a:off x="4046293" y="4330559"/>
              <a:ext cx="846162" cy="0"/>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15" name="Straight Arrow Connector 14">
              <a:extLst>
                <a:ext uri="{FF2B5EF4-FFF2-40B4-BE49-F238E27FC236}">
                  <a16:creationId xmlns:a16="http://schemas.microsoft.com/office/drawing/2014/main" id="{D8BBF15D-F6EE-5126-5870-FB61E4725C69}"/>
                </a:ext>
              </a:extLst>
            </p:cNvPr>
            <p:cNvCxnSpPr/>
            <p:nvPr/>
          </p:nvCxnSpPr>
          <p:spPr bwMode="auto">
            <a:xfrm>
              <a:off x="4046293" y="4470259"/>
              <a:ext cx="846162" cy="0"/>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17" name="Straight Arrow Connector 16">
              <a:extLst>
                <a:ext uri="{FF2B5EF4-FFF2-40B4-BE49-F238E27FC236}">
                  <a16:creationId xmlns:a16="http://schemas.microsoft.com/office/drawing/2014/main" id="{5FA24016-0F77-7ECD-9570-EA4D48F49432}"/>
                </a:ext>
              </a:extLst>
            </p:cNvPr>
            <p:cNvCxnSpPr/>
            <p:nvPr/>
          </p:nvCxnSpPr>
          <p:spPr bwMode="auto">
            <a:xfrm>
              <a:off x="4046293" y="4609959"/>
              <a:ext cx="846162" cy="0"/>
            </a:xfrm>
            <a:prstGeom prst="straightConnector1">
              <a:avLst/>
            </a:prstGeom>
            <a:solidFill>
              <a:schemeClr val="accent1"/>
            </a:solidFill>
            <a:ln w="12700" cap="flat" cmpd="sng" algn="ctr">
              <a:solidFill>
                <a:schemeClr val="tx1"/>
              </a:solidFill>
              <a:prstDash val="solid"/>
              <a:round/>
              <a:headEnd type="none" w="sm" len="sm"/>
              <a:tailEnd type="arrow"/>
            </a:ln>
            <a:effectLst/>
          </p:spPr>
        </p:cxnSp>
        <p:sp>
          <p:nvSpPr>
            <p:cNvPr id="6" name="TextBox 5">
              <a:extLst>
                <a:ext uri="{FF2B5EF4-FFF2-40B4-BE49-F238E27FC236}">
                  <a16:creationId xmlns:a16="http://schemas.microsoft.com/office/drawing/2014/main" id="{61C9FDC7-8DBF-A0BC-0227-B9829CD142EC}"/>
                </a:ext>
              </a:extLst>
            </p:cNvPr>
            <p:cNvSpPr txBox="1"/>
            <p:nvPr/>
          </p:nvSpPr>
          <p:spPr>
            <a:xfrm>
              <a:off x="1859204" y="4138473"/>
              <a:ext cx="2013693" cy="461665"/>
            </a:xfrm>
            <a:prstGeom prst="rect">
              <a:avLst/>
            </a:prstGeom>
            <a:noFill/>
          </p:spPr>
          <p:txBody>
            <a:bodyPr wrap="none" rtlCol="0">
              <a:spAutoFit/>
            </a:bodyPr>
            <a:lstStyle/>
            <a:p>
              <a:r>
                <a:rPr lang="en-US" dirty="0">
                  <a:latin typeface="Symbol" pitchFamily="18" charset="2"/>
                </a:rPr>
                <a:t>a </a:t>
              </a:r>
              <a:r>
                <a:rPr lang="en-US" dirty="0">
                  <a:latin typeface="+mj-lt"/>
                </a:rPr>
                <a:t>or neutrons</a:t>
              </a:r>
              <a:endParaRPr lang="en-US" dirty="0">
                <a:latin typeface="Symbol" pitchFamily="18" charset="2"/>
              </a:endParaRPr>
            </a:p>
          </p:txBody>
        </p:sp>
        <p:sp>
          <p:nvSpPr>
            <p:cNvPr id="22" name="TextBox 21">
              <a:extLst>
                <a:ext uri="{FF2B5EF4-FFF2-40B4-BE49-F238E27FC236}">
                  <a16:creationId xmlns:a16="http://schemas.microsoft.com/office/drawing/2014/main" id="{0B207EBC-1A63-9D29-74A8-4901DE56A7E0}"/>
                </a:ext>
              </a:extLst>
            </p:cNvPr>
            <p:cNvSpPr txBox="1"/>
            <p:nvPr/>
          </p:nvSpPr>
          <p:spPr>
            <a:xfrm>
              <a:off x="4449317" y="3296451"/>
              <a:ext cx="971741" cy="461665"/>
            </a:xfrm>
            <a:prstGeom prst="rect">
              <a:avLst/>
            </a:prstGeom>
            <a:noFill/>
          </p:spPr>
          <p:txBody>
            <a:bodyPr wrap="none" rtlCol="0">
              <a:spAutoFit/>
            </a:bodyPr>
            <a:lstStyle/>
            <a:p>
              <a:r>
                <a:rPr lang="en-US" dirty="0"/>
                <a:t>target</a:t>
              </a:r>
            </a:p>
          </p:txBody>
        </p:sp>
        <p:cxnSp>
          <p:nvCxnSpPr>
            <p:cNvPr id="59" name="Straight Arrow Connector 58">
              <a:extLst>
                <a:ext uri="{FF2B5EF4-FFF2-40B4-BE49-F238E27FC236}">
                  <a16:creationId xmlns:a16="http://schemas.microsoft.com/office/drawing/2014/main" id="{CB217F70-E7A0-12AB-DF43-B537458E2181}"/>
                </a:ext>
              </a:extLst>
            </p:cNvPr>
            <p:cNvCxnSpPr>
              <a:stCxn id="22" idx="2"/>
            </p:cNvCxnSpPr>
            <p:nvPr/>
          </p:nvCxnSpPr>
          <p:spPr bwMode="auto">
            <a:xfrm>
              <a:off x="4935187" y="3758116"/>
              <a:ext cx="87950" cy="107275"/>
            </a:xfrm>
            <a:prstGeom prst="straightConnector1">
              <a:avLst/>
            </a:prstGeom>
            <a:solidFill>
              <a:schemeClr val="accent1"/>
            </a:solidFill>
            <a:ln w="19050" cap="flat" cmpd="sng" algn="ctr">
              <a:solidFill>
                <a:schemeClr val="tx1"/>
              </a:solidFill>
              <a:prstDash val="solid"/>
              <a:round/>
              <a:headEnd type="none" w="sm" len="sm"/>
              <a:tailEnd type="arrow"/>
            </a:ln>
            <a:effectLst/>
          </p:spPr>
        </p:cxnSp>
        <p:sp>
          <p:nvSpPr>
            <p:cNvPr id="61" name="Can 60">
              <a:extLst>
                <a:ext uri="{FF2B5EF4-FFF2-40B4-BE49-F238E27FC236}">
                  <a16:creationId xmlns:a16="http://schemas.microsoft.com/office/drawing/2014/main" id="{654B916C-595A-0B30-E275-5A6CD18F2359}"/>
                </a:ext>
              </a:extLst>
            </p:cNvPr>
            <p:cNvSpPr/>
            <p:nvPr/>
          </p:nvSpPr>
          <p:spPr bwMode="auto">
            <a:xfrm>
              <a:off x="5740342" y="3925635"/>
              <a:ext cx="649714" cy="771953"/>
            </a:xfrm>
            <a:prstGeom prst="can">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cxnSp>
          <p:nvCxnSpPr>
            <p:cNvPr id="63" name="Straight Connector 62">
              <a:extLst>
                <a:ext uri="{FF2B5EF4-FFF2-40B4-BE49-F238E27FC236}">
                  <a16:creationId xmlns:a16="http://schemas.microsoft.com/office/drawing/2014/main" id="{653D8FD8-8527-9211-8143-BFCCC7D0BBDC}"/>
                </a:ext>
              </a:extLst>
            </p:cNvPr>
            <p:cNvCxnSpPr/>
            <p:nvPr/>
          </p:nvCxnSpPr>
          <p:spPr bwMode="auto">
            <a:xfrm>
              <a:off x="7258435" y="3481116"/>
              <a:ext cx="0" cy="148926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6" name="Straight Connector 65">
              <a:extLst>
                <a:ext uri="{FF2B5EF4-FFF2-40B4-BE49-F238E27FC236}">
                  <a16:creationId xmlns:a16="http://schemas.microsoft.com/office/drawing/2014/main" id="{C135D949-7EB3-2212-F104-E25A293D3727}"/>
                </a:ext>
              </a:extLst>
            </p:cNvPr>
            <p:cNvCxnSpPr/>
            <p:nvPr/>
          </p:nvCxnSpPr>
          <p:spPr bwMode="auto">
            <a:xfrm>
              <a:off x="7580963" y="3484654"/>
              <a:ext cx="0" cy="148926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5" name="Curved Connector 64">
              <a:extLst>
                <a:ext uri="{FF2B5EF4-FFF2-40B4-BE49-F238E27FC236}">
                  <a16:creationId xmlns:a16="http://schemas.microsoft.com/office/drawing/2014/main" id="{50CF25CC-2855-C309-F30D-F1A878EB6AC5}"/>
                </a:ext>
              </a:extLst>
            </p:cNvPr>
            <p:cNvCxnSpPr/>
            <p:nvPr/>
          </p:nvCxnSpPr>
          <p:spPr bwMode="auto">
            <a:xfrm rot="16200000" flipH="1">
              <a:off x="7188474" y="5040345"/>
              <a:ext cx="290931" cy="151007"/>
            </a:xfrm>
            <a:prstGeom prst="curvedConnector3">
              <a:avLst/>
            </a:prstGeom>
            <a:solidFill>
              <a:schemeClr val="accent1"/>
            </a:solidFill>
            <a:ln w="12700" cap="flat" cmpd="sng" algn="ctr">
              <a:solidFill>
                <a:schemeClr val="tx1"/>
              </a:solidFill>
              <a:prstDash val="solid"/>
              <a:round/>
              <a:headEnd type="none" w="sm" len="sm"/>
              <a:tailEnd type="none" w="sm" len="sm"/>
            </a:ln>
            <a:effectLst/>
          </p:spPr>
        </p:cxnSp>
        <p:cxnSp>
          <p:nvCxnSpPr>
            <p:cNvPr id="71" name="Curved Connector 70">
              <a:extLst>
                <a:ext uri="{FF2B5EF4-FFF2-40B4-BE49-F238E27FC236}">
                  <a16:creationId xmlns:a16="http://schemas.microsoft.com/office/drawing/2014/main" id="{F2522B3D-6ABE-C0C6-3F07-24136AF117A6}"/>
                </a:ext>
              </a:extLst>
            </p:cNvPr>
            <p:cNvCxnSpPr/>
            <p:nvPr/>
          </p:nvCxnSpPr>
          <p:spPr bwMode="auto">
            <a:xfrm rot="5400000">
              <a:off x="7356732" y="5039451"/>
              <a:ext cx="290931" cy="151007"/>
            </a:xfrm>
            <a:prstGeom prst="curvedConnector3">
              <a:avLst/>
            </a:prstGeom>
            <a:solidFill>
              <a:schemeClr val="accent1"/>
            </a:solidFill>
            <a:ln w="12700" cap="flat" cmpd="sng" algn="ctr">
              <a:solidFill>
                <a:schemeClr val="tx1"/>
              </a:solidFill>
              <a:prstDash val="solid"/>
              <a:round/>
              <a:headEnd type="none" w="sm" len="sm"/>
              <a:tailEnd type="none" w="sm" len="sm"/>
            </a:ln>
            <a:effectLst/>
          </p:spPr>
        </p:cxnSp>
        <p:sp>
          <p:nvSpPr>
            <p:cNvPr id="81" name="Arc 80">
              <a:extLst>
                <a:ext uri="{FF2B5EF4-FFF2-40B4-BE49-F238E27FC236}">
                  <a16:creationId xmlns:a16="http://schemas.microsoft.com/office/drawing/2014/main" id="{F75929A0-BB12-AC56-0880-B26E44A763A5}"/>
                </a:ext>
              </a:extLst>
            </p:cNvPr>
            <p:cNvSpPr/>
            <p:nvPr/>
          </p:nvSpPr>
          <p:spPr bwMode="auto">
            <a:xfrm>
              <a:off x="5260651" y="3541709"/>
              <a:ext cx="724486" cy="697268"/>
            </a:xfrm>
            <a:prstGeom prst="arc">
              <a:avLst>
                <a:gd name="adj1" fmla="val 11190342"/>
                <a:gd name="adj2" fmla="val 0"/>
              </a:avLst>
            </a:prstGeom>
            <a:noFill/>
            <a:ln w="19050" cap="flat" cmpd="sng" algn="ctr">
              <a:solidFill>
                <a:schemeClr val="tx1"/>
              </a:solidFill>
              <a:prstDash val="solid"/>
              <a:round/>
              <a:headEnd type="none" w="sm" len="sm"/>
              <a:tailEnd type="arrow" w="lg"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84" name="Arc 83">
              <a:extLst>
                <a:ext uri="{FF2B5EF4-FFF2-40B4-BE49-F238E27FC236}">
                  <a16:creationId xmlns:a16="http://schemas.microsoft.com/office/drawing/2014/main" id="{33692271-0C8A-54DF-7AE6-801D75901615}"/>
                </a:ext>
              </a:extLst>
            </p:cNvPr>
            <p:cNvSpPr/>
            <p:nvPr/>
          </p:nvSpPr>
          <p:spPr bwMode="auto">
            <a:xfrm>
              <a:off x="6139962" y="3196145"/>
              <a:ext cx="1370860" cy="1175124"/>
            </a:xfrm>
            <a:prstGeom prst="arc">
              <a:avLst>
                <a:gd name="adj1" fmla="val 10224777"/>
                <a:gd name="adj2" fmla="val 19740262"/>
              </a:avLst>
            </a:prstGeom>
            <a:noFill/>
            <a:ln w="19050" cap="flat" cmpd="sng" algn="ctr">
              <a:solidFill>
                <a:schemeClr val="tx1"/>
              </a:solidFill>
              <a:prstDash val="solid"/>
              <a:round/>
              <a:headEnd type="none" w="sm" len="sm"/>
              <a:tailEnd type="arrow" w="lg" len="med"/>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grpSp>
          <p:nvGrpSpPr>
            <p:cNvPr id="82" name="Group 81">
              <a:extLst>
                <a:ext uri="{FF2B5EF4-FFF2-40B4-BE49-F238E27FC236}">
                  <a16:creationId xmlns:a16="http://schemas.microsoft.com/office/drawing/2014/main" id="{6B47A683-0A7B-9BE0-CA62-66D2D5ACD9D4}"/>
                </a:ext>
              </a:extLst>
            </p:cNvPr>
            <p:cNvGrpSpPr/>
            <p:nvPr/>
          </p:nvGrpSpPr>
          <p:grpSpPr>
            <a:xfrm rot="16200000">
              <a:off x="8334639" y="4154621"/>
              <a:ext cx="70755" cy="839923"/>
              <a:chOff x="5090851" y="3950830"/>
              <a:chExt cx="70755" cy="839923"/>
            </a:xfrm>
          </p:grpSpPr>
          <p:cxnSp>
            <p:nvCxnSpPr>
              <p:cNvPr id="85" name="Straight Connector 84">
                <a:extLst>
                  <a:ext uri="{FF2B5EF4-FFF2-40B4-BE49-F238E27FC236}">
                    <a16:creationId xmlns:a16="http://schemas.microsoft.com/office/drawing/2014/main" id="{76076D0E-A8F2-6C20-68CF-806021D221F6}"/>
                  </a:ext>
                </a:extLst>
              </p:cNvPr>
              <p:cNvCxnSpPr/>
              <p:nvPr/>
            </p:nvCxnSpPr>
            <p:spPr bwMode="auto">
              <a:xfrm>
                <a:off x="5102264" y="3950830"/>
                <a:ext cx="3175" cy="839923"/>
              </a:xfrm>
              <a:prstGeom prst="line">
                <a:avLst/>
              </a:prstGeom>
              <a:solidFill>
                <a:schemeClr val="accent1"/>
              </a:solidFill>
              <a:ln w="38100" cap="flat" cmpd="sng" algn="ctr">
                <a:solidFill>
                  <a:schemeClr val="tx1"/>
                </a:solidFill>
                <a:prstDash val="solid"/>
                <a:round/>
                <a:headEnd type="none" w="sm" len="sm"/>
                <a:tailEnd type="none" w="sm" len="sm"/>
              </a:ln>
              <a:effectLst/>
            </p:spPr>
          </p:cxnSp>
          <p:cxnSp>
            <p:nvCxnSpPr>
              <p:cNvPr id="86" name="Straight Connector 85">
                <a:extLst>
                  <a:ext uri="{FF2B5EF4-FFF2-40B4-BE49-F238E27FC236}">
                    <a16:creationId xmlns:a16="http://schemas.microsoft.com/office/drawing/2014/main" id="{BF415994-E448-F244-3A5B-87B9CE890CD3}"/>
                  </a:ext>
                </a:extLst>
              </p:cNvPr>
              <p:cNvCxnSpPr/>
              <p:nvPr/>
            </p:nvCxnSpPr>
            <p:spPr bwMode="auto">
              <a:xfrm>
                <a:off x="5092062" y="4023295"/>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7" name="Straight Connector 86">
                <a:extLst>
                  <a:ext uri="{FF2B5EF4-FFF2-40B4-BE49-F238E27FC236}">
                    <a16:creationId xmlns:a16="http://schemas.microsoft.com/office/drawing/2014/main" id="{B78B1F2D-99D8-4AA3-E1F8-7567A1F5AE39}"/>
                  </a:ext>
                </a:extLst>
              </p:cNvPr>
              <p:cNvCxnSpPr/>
              <p:nvPr/>
            </p:nvCxnSpPr>
            <p:spPr bwMode="auto">
              <a:xfrm>
                <a:off x="5091356" y="406810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8" name="Straight Connector 87">
                <a:extLst>
                  <a:ext uri="{FF2B5EF4-FFF2-40B4-BE49-F238E27FC236}">
                    <a16:creationId xmlns:a16="http://schemas.microsoft.com/office/drawing/2014/main" id="{302A9394-CA26-D4E4-1DCB-D6221BD8EF11}"/>
                  </a:ext>
                </a:extLst>
              </p:cNvPr>
              <p:cNvCxnSpPr/>
              <p:nvPr/>
            </p:nvCxnSpPr>
            <p:spPr bwMode="auto">
              <a:xfrm>
                <a:off x="5093736" y="411087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 name="Straight Connector 88">
                <a:extLst>
                  <a:ext uri="{FF2B5EF4-FFF2-40B4-BE49-F238E27FC236}">
                    <a16:creationId xmlns:a16="http://schemas.microsoft.com/office/drawing/2014/main" id="{D061E22F-02AE-04C0-0C08-DDD6DA749A1F}"/>
                  </a:ext>
                </a:extLst>
              </p:cNvPr>
              <p:cNvCxnSpPr/>
              <p:nvPr/>
            </p:nvCxnSpPr>
            <p:spPr bwMode="auto">
              <a:xfrm>
                <a:off x="5090851" y="415415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 name="Straight Connector 89">
                <a:extLst>
                  <a:ext uri="{FF2B5EF4-FFF2-40B4-BE49-F238E27FC236}">
                    <a16:creationId xmlns:a16="http://schemas.microsoft.com/office/drawing/2014/main" id="{959B8161-29DE-0156-E2A9-26065346B56C}"/>
                  </a:ext>
                </a:extLst>
              </p:cNvPr>
              <p:cNvCxnSpPr/>
              <p:nvPr/>
            </p:nvCxnSpPr>
            <p:spPr bwMode="auto">
              <a:xfrm>
                <a:off x="5093231" y="419692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 name="Straight Connector 90">
                <a:extLst>
                  <a:ext uri="{FF2B5EF4-FFF2-40B4-BE49-F238E27FC236}">
                    <a16:creationId xmlns:a16="http://schemas.microsoft.com/office/drawing/2014/main" id="{A8E1A8A0-C787-187D-1FE7-D386F59302D4}"/>
                  </a:ext>
                </a:extLst>
              </p:cNvPr>
              <p:cNvCxnSpPr/>
              <p:nvPr/>
            </p:nvCxnSpPr>
            <p:spPr bwMode="auto">
              <a:xfrm>
                <a:off x="5093736" y="424070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 name="Straight Connector 91">
                <a:extLst>
                  <a:ext uri="{FF2B5EF4-FFF2-40B4-BE49-F238E27FC236}">
                    <a16:creationId xmlns:a16="http://schemas.microsoft.com/office/drawing/2014/main" id="{8F5F3F3A-102B-4EDD-2B47-D74A26D61D2B}"/>
                  </a:ext>
                </a:extLst>
              </p:cNvPr>
              <p:cNvCxnSpPr/>
              <p:nvPr/>
            </p:nvCxnSpPr>
            <p:spPr bwMode="auto">
              <a:xfrm>
                <a:off x="5096116" y="428347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 name="Straight Connector 92">
                <a:extLst>
                  <a:ext uri="{FF2B5EF4-FFF2-40B4-BE49-F238E27FC236}">
                    <a16:creationId xmlns:a16="http://schemas.microsoft.com/office/drawing/2014/main" id="{A6657EBC-E4CB-1082-F113-6F7135FCF419}"/>
                  </a:ext>
                </a:extLst>
              </p:cNvPr>
              <p:cNvCxnSpPr/>
              <p:nvPr/>
            </p:nvCxnSpPr>
            <p:spPr bwMode="auto">
              <a:xfrm>
                <a:off x="5093231" y="432674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 name="Straight Connector 93">
                <a:extLst>
                  <a:ext uri="{FF2B5EF4-FFF2-40B4-BE49-F238E27FC236}">
                    <a16:creationId xmlns:a16="http://schemas.microsoft.com/office/drawing/2014/main" id="{E7C10AAD-70EE-EB5B-1665-95358001B259}"/>
                  </a:ext>
                </a:extLst>
              </p:cNvPr>
              <p:cNvCxnSpPr/>
              <p:nvPr/>
            </p:nvCxnSpPr>
            <p:spPr bwMode="auto">
              <a:xfrm>
                <a:off x="5095611" y="436951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5" name="Straight Connector 94">
                <a:extLst>
                  <a:ext uri="{FF2B5EF4-FFF2-40B4-BE49-F238E27FC236}">
                    <a16:creationId xmlns:a16="http://schemas.microsoft.com/office/drawing/2014/main" id="{F95F9798-C3DF-79E6-F141-966C5813BB5A}"/>
                  </a:ext>
                </a:extLst>
              </p:cNvPr>
              <p:cNvCxnSpPr/>
              <p:nvPr/>
            </p:nvCxnSpPr>
            <p:spPr bwMode="auto">
              <a:xfrm>
                <a:off x="5093736" y="441380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6" name="Straight Connector 95">
                <a:extLst>
                  <a:ext uri="{FF2B5EF4-FFF2-40B4-BE49-F238E27FC236}">
                    <a16:creationId xmlns:a16="http://schemas.microsoft.com/office/drawing/2014/main" id="{F0D57D1B-BC05-F1AA-01B8-FD0846B3C7B7}"/>
                  </a:ext>
                </a:extLst>
              </p:cNvPr>
              <p:cNvCxnSpPr/>
              <p:nvPr/>
            </p:nvCxnSpPr>
            <p:spPr bwMode="auto">
              <a:xfrm>
                <a:off x="5096116" y="445657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7" name="Straight Connector 96">
                <a:extLst>
                  <a:ext uri="{FF2B5EF4-FFF2-40B4-BE49-F238E27FC236}">
                    <a16:creationId xmlns:a16="http://schemas.microsoft.com/office/drawing/2014/main" id="{46D3054E-8806-32ED-833C-04A4DB59EB50}"/>
                  </a:ext>
                </a:extLst>
              </p:cNvPr>
              <p:cNvCxnSpPr/>
              <p:nvPr/>
            </p:nvCxnSpPr>
            <p:spPr bwMode="auto">
              <a:xfrm>
                <a:off x="5093231" y="449984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8" name="Straight Connector 97">
                <a:extLst>
                  <a:ext uri="{FF2B5EF4-FFF2-40B4-BE49-F238E27FC236}">
                    <a16:creationId xmlns:a16="http://schemas.microsoft.com/office/drawing/2014/main" id="{9FF9B278-1F68-3544-7C24-657A5F78F457}"/>
                  </a:ext>
                </a:extLst>
              </p:cNvPr>
              <p:cNvCxnSpPr/>
              <p:nvPr/>
            </p:nvCxnSpPr>
            <p:spPr bwMode="auto">
              <a:xfrm>
                <a:off x="5095611" y="454261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9" name="Straight Connector 98">
                <a:extLst>
                  <a:ext uri="{FF2B5EF4-FFF2-40B4-BE49-F238E27FC236}">
                    <a16:creationId xmlns:a16="http://schemas.microsoft.com/office/drawing/2014/main" id="{E93F6DFC-B914-4353-640E-44ECC9BC2445}"/>
                  </a:ext>
                </a:extLst>
              </p:cNvPr>
              <p:cNvCxnSpPr/>
              <p:nvPr/>
            </p:nvCxnSpPr>
            <p:spPr bwMode="auto">
              <a:xfrm>
                <a:off x="5096116" y="4586397"/>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 name="Straight Connector 99">
                <a:extLst>
                  <a:ext uri="{FF2B5EF4-FFF2-40B4-BE49-F238E27FC236}">
                    <a16:creationId xmlns:a16="http://schemas.microsoft.com/office/drawing/2014/main" id="{CD2B7EB7-71B4-6793-E549-374426E07B29}"/>
                  </a:ext>
                </a:extLst>
              </p:cNvPr>
              <p:cNvCxnSpPr/>
              <p:nvPr/>
            </p:nvCxnSpPr>
            <p:spPr bwMode="auto">
              <a:xfrm>
                <a:off x="5096317" y="4627630"/>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 name="Straight Connector 100">
                <a:extLst>
                  <a:ext uri="{FF2B5EF4-FFF2-40B4-BE49-F238E27FC236}">
                    <a16:creationId xmlns:a16="http://schemas.microsoft.com/office/drawing/2014/main" id="{CA883327-2791-7003-9349-2576BACFE322}"/>
                  </a:ext>
                </a:extLst>
              </p:cNvPr>
              <p:cNvCxnSpPr/>
              <p:nvPr/>
            </p:nvCxnSpPr>
            <p:spPr bwMode="auto">
              <a:xfrm>
                <a:off x="5095611" y="467244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2" name="Straight Connector 101">
                <a:extLst>
                  <a:ext uri="{FF2B5EF4-FFF2-40B4-BE49-F238E27FC236}">
                    <a16:creationId xmlns:a16="http://schemas.microsoft.com/office/drawing/2014/main" id="{06E1D79E-3C97-DBE7-EEAF-7D5E21827181}"/>
                  </a:ext>
                </a:extLst>
              </p:cNvPr>
              <p:cNvCxnSpPr/>
              <p:nvPr/>
            </p:nvCxnSpPr>
            <p:spPr bwMode="auto">
              <a:xfrm>
                <a:off x="5095812" y="4670400"/>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 name="Straight Connector 102">
                <a:extLst>
                  <a:ext uri="{FF2B5EF4-FFF2-40B4-BE49-F238E27FC236}">
                    <a16:creationId xmlns:a16="http://schemas.microsoft.com/office/drawing/2014/main" id="{EE7A9ABA-365A-7593-B102-412081F8E9FF}"/>
                  </a:ext>
                </a:extLst>
              </p:cNvPr>
              <p:cNvCxnSpPr/>
              <p:nvPr/>
            </p:nvCxnSpPr>
            <p:spPr bwMode="auto">
              <a:xfrm>
                <a:off x="5097991" y="4715212"/>
                <a:ext cx="63615"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cxnSp>
          <p:nvCxnSpPr>
            <p:cNvPr id="13312" name="Straight Connector 13311">
              <a:extLst>
                <a:ext uri="{FF2B5EF4-FFF2-40B4-BE49-F238E27FC236}">
                  <a16:creationId xmlns:a16="http://schemas.microsoft.com/office/drawing/2014/main" id="{C33799D2-A16F-C880-A0E9-5F7A0D981FDC}"/>
                </a:ext>
              </a:extLst>
            </p:cNvPr>
            <p:cNvCxnSpPr/>
            <p:nvPr/>
          </p:nvCxnSpPr>
          <p:spPr bwMode="auto">
            <a:xfrm flipV="1">
              <a:off x="7950054" y="3765586"/>
              <a:ext cx="0" cy="84875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8" name="Straight Connector 107">
              <a:extLst>
                <a:ext uri="{FF2B5EF4-FFF2-40B4-BE49-F238E27FC236}">
                  <a16:creationId xmlns:a16="http://schemas.microsoft.com/office/drawing/2014/main" id="{6F185589-7153-8FEF-DB68-5D5EF3686F0A}"/>
                </a:ext>
              </a:extLst>
            </p:cNvPr>
            <p:cNvCxnSpPr/>
            <p:nvPr/>
          </p:nvCxnSpPr>
          <p:spPr bwMode="auto">
            <a:xfrm flipV="1">
              <a:off x="8785197" y="3768880"/>
              <a:ext cx="0" cy="84875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316" name="Straight Connector 13315">
              <a:extLst>
                <a:ext uri="{FF2B5EF4-FFF2-40B4-BE49-F238E27FC236}">
                  <a16:creationId xmlns:a16="http://schemas.microsoft.com/office/drawing/2014/main" id="{1135B6BE-69D1-1514-B71A-A69B8F0E057E}"/>
                </a:ext>
              </a:extLst>
            </p:cNvPr>
            <p:cNvCxnSpPr/>
            <p:nvPr/>
          </p:nvCxnSpPr>
          <p:spPr bwMode="auto">
            <a:xfrm>
              <a:off x="7950055" y="3765586"/>
              <a:ext cx="839923" cy="0"/>
            </a:xfrm>
            <a:prstGeom prst="line">
              <a:avLst/>
            </a:prstGeom>
            <a:solidFill>
              <a:schemeClr val="accent1"/>
            </a:solidFill>
            <a:ln w="12700" cap="flat" cmpd="sng" algn="ctr">
              <a:solidFill>
                <a:schemeClr val="tx1"/>
              </a:solidFill>
              <a:prstDash val="solid"/>
              <a:round/>
              <a:headEnd type="none" w="sm" len="sm"/>
              <a:tailEnd type="none" w="sm" len="sm"/>
            </a:ln>
            <a:effectLst/>
          </p:spPr>
        </p:cxnSp>
        <p:sp>
          <p:nvSpPr>
            <p:cNvPr id="13318" name="Rectangle 13317">
              <a:extLst>
                <a:ext uri="{FF2B5EF4-FFF2-40B4-BE49-F238E27FC236}">
                  <a16:creationId xmlns:a16="http://schemas.microsoft.com/office/drawing/2014/main" id="{9E04BD41-22B9-2742-287B-520DD5B7105F}"/>
                </a:ext>
              </a:extLst>
            </p:cNvPr>
            <p:cNvSpPr/>
            <p:nvPr/>
          </p:nvSpPr>
          <p:spPr bwMode="auto">
            <a:xfrm>
              <a:off x="8325973" y="3665782"/>
              <a:ext cx="108559" cy="268478"/>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319" name="Can 13318">
              <a:extLst>
                <a:ext uri="{FF2B5EF4-FFF2-40B4-BE49-F238E27FC236}">
                  <a16:creationId xmlns:a16="http://schemas.microsoft.com/office/drawing/2014/main" id="{7E8296FC-FD85-7533-3657-904CFBEF3158}"/>
                </a:ext>
              </a:extLst>
            </p:cNvPr>
            <p:cNvSpPr/>
            <p:nvPr/>
          </p:nvSpPr>
          <p:spPr bwMode="auto">
            <a:xfrm flipV="1">
              <a:off x="8118729" y="3906335"/>
              <a:ext cx="516753" cy="160047"/>
            </a:xfrm>
            <a:prstGeom prst="can">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320" name="Rectangle 13319">
              <a:extLst>
                <a:ext uri="{FF2B5EF4-FFF2-40B4-BE49-F238E27FC236}">
                  <a16:creationId xmlns:a16="http://schemas.microsoft.com/office/drawing/2014/main" id="{EFEFA55A-4553-A60B-E6F4-E007E73771AE}"/>
                </a:ext>
              </a:extLst>
            </p:cNvPr>
            <p:cNvSpPr/>
            <p:nvPr/>
          </p:nvSpPr>
          <p:spPr bwMode="auto">
            <a:xfrm>
              <a:off x="8900864" y="3765586"/>
              <a:ext cx="629728" cy="811354"/>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321" name="Oval 13320">
              <a:extLst>
                <a:ext uri="{FF2B5EF4-FFF2-40B4-BE49-F238E27FC236}">
                  <a16:creationId xmlns:a16="http://schemas.microsoft.com/office/drawing/2014/main" id="{53F37F65-9232-D141-3020-3F4DD205E7F7}"/>
                </a:ext>
              </a:extLst>
            </p:cNvPr>
            <p:cNvSpPr/>
            <p:nvPr/>
          </p:nvSpPr>
          <p:spPr bwMode="auto">
            <a:xfrm>
              <a:off x="9065558" y="3807766"/>
              <a:ext cx="336430" cy="310516"/>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cxnSp>
          <p:nvCxnSpPr>
            <p:cNvPr id="13323" name="Straight Connector 13322">
              <a:extLst>
                <a:ext uri="{FF2B5EF4-FFF2-40B4-BE49-F238E27FC236}">
                  <a16:creationId xmlns:a16="http://schemas.microsoft.com/office/drawing/2014/main" id="{D857AE25-A0BF-7058-7A5F-ED1AD1A9A473}"/>
                </a:ext>
              </a:extLst>
            </p:cNvPr>
            <p:cNvCxnSpPr>
              <a:stCxn id="13321" idx="3"/>
              <a:endCxn id="13321" idx="5"/>
            </p:cNvCxnSpPr>
            <p:nvPr/>
          </p:nvCxnSpPr>
          <p:spPr bwMode="auto">
            <a:xfrm>
              <a:off x="9114827" y="4072808"/>
              <a:ext cx="237892"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328" name="Straight Connector 13327">
              <a:extLst>
                <a:ext uri="{FF2B5EF4-FFF2-40B4-BE49-F238E27FC236}">
                  <a16:creationId xmlns:a16="http://schemas.microsoft.com/office/drawing/2014/main" id="{DC8876FC-150E-F8D4-B8C7-9405691A4F8D}"/>
                </a:ext>
              </a:extLst>
            </p:cNvPr>
            <p:cNvCxnSpPr/>
            <p:nvPr/>
          </p:nvCxnSpPr>
          <p:spPr bwMode="auto">
            <a:xfrm flipV="1">
              <a:off x="9145568" y="4012216"/>
              <a:ext cx="0" cy="60593"/>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23" name="Straight Connector 122">
              <a:extLst>
                <a:ext uri="{FF2B5EF4-FFF2-40B4-BE49-F238E27FC236}">
                  <a16:creationId xmlns:a16="http://schemas.microsoft.com/office/drawing/2014/main" id="{D99E9730-5FE1-88F4-8A3B-39FB527FF5EA}"/>
                </a:ext>
              </a:extLst>
            </p:cNvPr>
            <p:cNvCxnSpPr/>
            <p:nvPr/>
          </p:nvCxnSpPr>
          <p:spPr bwMode="auto">
            <a:xfrm flipV="1">
              <a:off x="9215728" y="3934260"/>
              <a:ext cx="0" cy="133616"/>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25" name="Straight Connector 124">
              <a:extLst>
                <a:ext uri="{FF2B5EF4-FFF2-40B4-BE49-F238E27FC236}">
                  <a16:creationId xmlns:a16="http://schemas.microsoft.com/office/drawing/2014/main" id="{A7912F9C-E525-32C3-CD69-778611B572C0}"/>
                </a:ext>
              </a:extLst>
            </p:cNvPr>
            <p:cNvCxnSpPr/>
            <p:nvPr/>
          </p:nvCxnSpPr>
          <p:spPr bwMode="auto">
            <a:xfrm flipV="1">
              <a:off x="9233773" y="4009599"/>
              <a:ext cx="0" cy="60593"/>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26" name="Straight Connector 125">
              <a:extLst>
                <a:ext uri="{FF2B5EF4-FFF2-40B4-BE49-F238E27FC236}">
                  <a16:creationId xmlns:a16="http://schemas.microsoft.com/office/drawing/2014/main" id="{FCB1697D-026B-B4DC-3434-4FCD332CF299}"/>
                </a:ext>
              </a:extLst>
            </p:cNvPr>
            <p:cNvCxnSpPr/>
            <p:nvPr/>
          </p:nvCxnSpPr>
          <p:spPr bwMode="auto">
            <a:xfrm flipV="1">
              <a:off x="9292506" y="4012216"/>
              <a:ext cx="0" cy="60593"/>
            </a:xfrm>
            <a:prstGeom prst="line">
              <a:avLst/>
            </a:prstGeom>
            <a:solidFill>
              <a:schemeClr val="accent1"/>
            </a:solidFill>
            <a:ln w="12700" cap="flat" cmpd="sng" algn="ctr">
              <a:solidFill>
                <a:schemeClr val="tx1"/>
              </a:solidFill>
              <a:prstDash val="solid"/>
              <a:round/>
              <a:headEnd type="none" w="sm" len="sm"/>
              <a:tailEnd type="none" w="sm" len="sm"/>
            </a:ln>
            <a:effectLst/>
          </p:spPr>
        </p:cxnSp>
        <p:sp>
          <p:nvSpPr>
            <p:cNvPr id="127" name="Oval 126">
              <a:extLst>
                <a:ext uri="{FF2B5EF4-FFF2-40B4-BE49-F238E27FC236}">
                  <a16:creationId xmlns:a16="http://schemas.microsoft.com/office/drawing/2014/main" id="{1E12CD92-1338-400E-96BD-F4E686C46A76}"/>
                </a:ext>
              </a:extLst>
            </p:cNvPr>
            <p:cNvSpPr/>
            <p:nvPr/>
          </p:nvSpPr>
          <p:spPr bwMode="auto">
            <a:xfrm>
              <a:off x="9037644" y="3776392"/>
              <a:ext cx="395021" cy="368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330" name="Oval 13329">
              <a:extLst>
                <a:ext uri="{FF2B5EF4-FFF2-40B4-BE49-F238E27FC236}">
                  <a16:creationId xmlns:a16="http://schemas.microsoft.com/office/drawing/2014/main" id="{5F91AC42-2601-C337-E502-321BFBC0D1E3}"/>
                </a:ext>
              </a:extLst>
            </p:cNvPr>
            <p:cNvSpPr/>
            <p:nvPr/>
          </p:nvSpPr>
          <p:spPr bwMode="auto">
            <a:xfrm>
              <a:off x="8946205" y="4495159"/>
              <a:ext cx="45719" cy="45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29" name="Oval 128">
              <a:extLst>
                <a:ext uri="{FF2B5EF4-FFF2-40B4-BE49-F238E27FC236}">
                  <a16:creationId xmlns:a16="http://schemas.microsoft.com/office/drawing/2014/main" id="{1A6B9845-616C-FA5B-9B7B-6734C82534A0}"/>
                </a:ext>
              </a:extLst>
            </p:cNvPr>
            <p:cNvSpPr/>
            <p:nvPr/>
          </p:nvSpPr>
          <p:spPr bwMode="auto">
            <a:xfrm>
              <a:off x="9043735" y="4497581"/>
              <a:ext cx="45719" cy="45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0" name="Oval 129">
              <a:extLst>
                <a:ext uri="{FF2B5EF4-FFF2-40B4-BE49-F238E27FC236}">
                  <a16:creationId xmlns:a16="http://schemas.microsoft.com/office/drawing/2014/main" id="{6C7643F4-930B-E495-A420-F8CC93AA416F}"/>
                </a:ext>
              </a:extLst>
            </p:cNvPr>
            <p:cNvSpPr/>
            <p:nvPr/>
          </p:nvSpPr>
          <p:spPr bwMode="auto">
            <a:xfrm>
              <a:off x="9146159" y="4497581"/>
              <a:ext cx="45719" cy="45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1" name="Oval 130">
              <a:extLst>
                <a:ext uri="{FF2B5EF4-FFF2-40B4-BE49-F238E27FC236}">
                  <a16:creationId xmlns:a16="http://schemas.microsoft.com/office/drawing/2014/main" id="{F60ABD0F-8562-2B57-9DD5-C8EBF39FFF75}"/>
                </a:ext>
              </a:extLst>
            </p:cNvPr>
            <p:cNvSpPr/>
            <p:nvPr/>
          </p:nvSpPr>
          <p:spPr bwMode="auto">
            <a:xfrm>
              <a:off x="9237609" y="4497581"/>
              <a:ext cx="45719" cy="45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2" name="Oval 131">
              <a:extLst>
                <a:ext uri="{FF2B5EF4-FFF2-40B4-BE49-F238E27FC236}">
                  <a16:creationId xmlns:a16="http://schemas.microsoft.com/office/drawing/2014/main" id="{66B98ED8-EF1D-623D-9874-A643769ABE64}"/>
                </a:ext>
              </a:extLst>
            </p:cNvPr>
            <p:cNvSpPr/>
            <p:nvPr/>
          </p:nvSpPr>
          <p:spPr bwMode="auto">
            <a:xfrm>
              <a:off x="9335139" y="4500003"/>
              <a:ext cx="45719" cy="45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3" name="Oval 132">
              <a:extLst>
                <a:ext uri="{FF2B5EF4-FFF2-40B4-BE49-F238E27FC236}">
                  <a16:creationId xmlns:a16="http://schemas.microsoft.com/office/drawing/2014/main" id="{6FCDE7B2-EDCF-AC0B-CF82-BD5EB0AA2C97}"/>
                </a:ext>
              </a:extLst>
            </p:cNvPr>
            <p:cNvSpPr/>
            <p:nvPr/>
          </p:nvSpPr>
          <p:spPr bwMode="auto">
            <a:xfrm>
              <a:off x="9437563" y="4500003"/>
              <a:ext cx="45719" cy="45719"/>
            </a:xfrm>
            <a:prstGeom prst="ellips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sp>
          <p:nvSpPr>
            <p:cNvPr id="13331" name="TextBox 13330">
              <a:extLst>
                <a:ext uri="{FF2B5EF4-FFF2-40B4-BE49-F238E27FC236}">
                  <a16:creationId xmlns:a16="http://schemas.microsoft.com/office/drawing/2014/main" id="{C6D59468-4DF5-C6C9-C472-1520BC9EB3BD}"/>
                </a:ext>
              </a:extLst>
            </p:cNvPr>
            <p:cNvSpPr txBox="1"/>
            <p:nvPr/>
          </p:nvSpPr>
          <p:spPr>
            <a:xfrm>
              <a:off x="6321625" y="5305547"/>
              <a:ext cx="2068195" cy="830997"/>
            </a:xfrm>
            <a:prstGeom prst="rect">
              <a:avLst/>
            </a:prstGeom>
            <a:noFill/>
          </p:spPr>
          <p:txBody>
            <a:bodyPr wrap="none" rtlCol="0">
              <a:spAutoFit/>
            </a:bodyPr>
            <a:lstStyle/>
            <a:p>
              <a:pPr algn="ctr"/>
              <a:r>
                <a:rPr lang="en-US" dirty="0"/>
                <a:t>Ion Exchange</a:t>
              </a:r>
            </a:p>
            <a:p>
              <a:pPr algn="ctr"/>
              <a:r>
                <a:rPr lang="en-US" dirty="0"/>
                <a:t>Column</a:t>
              </a:r>
            </a:p>
          </p:txBody>
        </p:sp>
        <p:sp>
          <p:nvSpPr>
            <p:cNvPr id="135" name="TextBox 134">
              <a:extLst>
                <a:ext uri="{FF2B5EF4-FFF2-40B4-BE49-F238E27FC236}">
                  <a16:creationId xmlns:a16="http://schemas.microsoft.com/office/drawing/2014/main" id="{4DC89058-D469-1F61-CB0D-DCD4CE799C75}"/>
                </a:ext>
              </a:extLst>
            </p:cNvPr>
            <p:cNvSpPr txBox="1"/>
            <p:nvPr/>
          </p:nvSpPr>
          <p:spPr>
            <a:xfrm>
              <a:off x="7896757" y="2834786"/>
              <a:ext cx="1486304" cy="830997"/>
            </a:xfrm>
            <a:prstGeom prst="rect">
              <a:avLst/>
            </a:prstGeom>
            <a:noFill/>
          </p:spPr>
          <p:txBody>
            <a:bodyPr wrap="none" rtlCol="0">
              <a:spAutoFit/>
            </a:bodyPr>
            <a:lstStyle/>
            <a:p>
              <a:pPr algn="ctr"/>
              <a:r>
                <a:rPr lang="en-US" dirty="0"/>
                <a:t>Detection</a:t>
              </a:r>
            </a:p>
            <a:p>
              <a:pPr algn="ctr"/>
              <a:r>
                <a:rPr lang="en-US" dirty="0"/>
                <a:t>System</a:t>
              </a:r>
            </a:p>
          </p:txBody>
        </p:sp>
        <p:sp>
          <p:nvSpPr>
            <p:cNvPr id="13332" name="Freeform 13331">
              <a:extLst>
                <a:ext uri="{FF2B5EF4-FFF2-40B4-BE49-F238E27FC236}">
                  <a16:creationId xmlns:a16="http://schemas.microsoft.com/office/drawing/2014/main" id="{69A2EDF4-8382-5AFE-A0FC-7EB7FD760061}"/>
                </a:ext>
              </a:extLst>
            </p:cNvPr>
            <p:cNvSpPr/>
            <p:nvPr/>
          </p:nvSpPr>
          <p:spPr bwMode="auto">
            <a:xfrm>
              <a:off x="7397368" y="4656153"/>
              <a:ext cx="904577" cy="722798"/>
            </a:xfrm>
            <a:custGeom>
              <a:avLst/>
              <a:gdLst>
                <a:gd name="connsiteX0" fmla="*/ 50846 w 941495"/>
                <a:gd name="connsiteY0" fmla="*/ 605642 h 785637"/>
                <a:gd name="connsiteX1" fmla="*/ 98347 w 941495"/>
                <a:gd name="connsiteY1" fmla="*/ 748146 h 785637"/>
                <a:gd name="connsiteX2" fmla="*/ 941495 w 941495"/>
                <a:gd name="connsiteY2" fmla="*/ 0 h 785637"/>
                <a:gd name="connsiteX3" fmla="*/ 941495 w 941495"/>
                <a:gd name="connsiteY3" fmla="*/ 0 h 785637"/>
                <a:gd name="connsiteX0" fmla="*/ 13928 w 904577"/>
                <a:gd name="connsiteY0" fmla="*/ 605642 h 722798"/>
                <a:gd name="connsiteX1" fmla="*/ 203933 w 904577"/>
                <a:gd name="connsiteY1" fmla="*/ 665019 h 722798"/>
                <a:gd name="connsiteX2" fmla="*/ 904577 w 904577"/>
                <a:gd name="connsiteY2" fmla="*/ 0 h 722798"/>
                <a:gd name="connsiteX3" fmla="*/ 904577 w 904577"/>
                <a:gd name="connsiteY3" fmla="*/ 0 h 722798"/>
              </a:gdLst>
              <a:ahLst/>
              <a:cxnLst>
                <a:cxn ang="0">
                  <a:pos x="connsiteX0" y="connsiteY0"/>
                </a:cxn>
                <a:cxn ang="0">
                  <a:pos x="connsiteX1" y="connsiteY1"/>
                </a:cxn>
                <a:cxn ang="0">
                  <a:pos x="connsiteX2" y="connsiteY2"/>
                </a:cxn>
                <a:cxn ang="0">
                  <a:pos x="connsiteX3" y="connsiteY3"/>
                </a:cxn>
              </a:cxnLst>
              <a:rect l="l" t="t" r="r" b="b"/>
              <a:pathLst>
                <a:path w="904577" h="722798">
                  <a:moveTo>
                    <a:pt x="13928" y="605642"/>
                  </a:moveTo>
                  <a:cubicBezTo>
                    <a:pt x="-36543" y="727364"/>
                    <a:pt x="55491" y="765959"/>
                    <a:pt x="203933" y="665019"/>
                  </a:cubicBezTo>
                  <a:cubicBezTo>
                    <a:pt x="352375" y="564079"/>
                    <a:pt x="787803" y="110837"/>
                    <a:pt x="904577" y="0"/>
                  </a:cubicBezTo>
                  <a:lnTo>
                    <a:pt x="904577" y="0"/>
                  </a:lnTo>
                </a:path>
              </a:pathLst>
            </a:custGeom>
            <a:noFill/>
            <a:ln w="19050" cap="flat" cmpd="sng" algn="ctr">
              <a:solidFill>
                <a:schemeClr val="tx1"/>
              </a:solidFill>
              <a:prstDash val="solid"/>
              <a:round/>
              <a:headEnd type="none" w="sm" len="sm"/>
              <a:tailEnd type="arrow" w="med" len="lg"/>
            </a:ln>
            <a:effectLst/>
          </p:spPr>
          <p:txBody>
            <a:bodyPr vert="horz" wrap="square" lIns="91440" tIns="45720" rIns="91440" bIns="45720" numCol="1" rtlCol="0" anchor="t" anchorCtr="0" compatLnSpc="1">
              <a:prstTxWarp prst="textNoShape">
                <a:avLst/>
              </a:prstTxWarp>
            </a:bodyPr>
            <a:lstStyle/>
            <a:p>
              <a:pPr eaLnBrk="0" hangingPunct="0"/>
              <a:endParaRPr lang="en-US" sz="1800">
                <a:latin typeface="Arial" charset="0"/>
              </a:endParaRPr>
            </a:p>
          </p:txBody>
        </p:sp>
        <p:cxnSp>
          <p:nvCxnSpPr>
            <p:cNvPr id="13336" name="Elbow Connector 13335">
              <a:extLst>
                <a:ext uri="{FF2B5EF4-FFF2-40B4-BE49-F238E27FC236}">
                  <a16:creationId xmlns:a16="http://schemas.microsoft.com/office/drawing/2014/main" id="{BF654E40-02AD-F15A-7020-8DC85D7C384A}"/>
                </a:ext>
              </a:extLst>
            </p:cNvPr>
            <p:cNvCxnSpPr>
              <a:stCxn id="13318" idx="0"/>
              <a:endCxn id="13330" idx="2"/>
            </p:cNvCxnSpPr>
            <p:nvPr/>
          </p:nvCxnSpPr>
          <p:spPr bwMode="auto">
            <a:xfrm rot="16200000" flipH="1">
              <a:off x="8237110" y="3808924"/>
              <a:ext cx="852236" cy="565952"/>
            </a:xfrm>
            <a:prstGeom prst="bentConnector4">
              <a:avLst>
                <a:gd name="adj1" fmla="val -10471"/>
                <a:gd name="adj2" fmla="val 80622"/>
              </a:avLst>
            </a:prstGeom>
            <a:solidFill>
              <a:schemeClr val="accent1"/>
            </a:solidFill>
            <a:ln w="12700" cap="flat" cmpd="sng" algn="ctr">
              <a:solidFill>
                <a:schemeClr val="tx1"/>
              </a:solidFill>
              <a:prstDash val="solid"/>
              <a:round/>
              <a:headEnd type="none" w="sm" len="sm"/>
              <a:tailEnd type="none" w="sm" len="sm"/>
            </a:ln>
            <a:effectLst/>
          </p:spPr>
        </p:cxnSp>
        <p:sp>
          <p:nvSpPr>
            <p:cNvPr id="148" name="TextBox 147">
              <a:extLst>
                <a:ext uri="{FF2B5EF4-FFF2-40B4-BE49-F238E27FC236}">
                  <a16:creationId xmlns:a16="http://schemas.microsoft.com/office/drawing/2014/main" id="{7B195607-872F-4DC5-2F21-F08BFFEA605B}"/>
                </a:ext>
              </a:extLst>
            </p:cNvPr>
            <p:cNvSpPr txBox="1"/>
            <p:nvPr/>
          </p:nvSpPr>
          <p:spPr>
            <a:xfrm>
              <a:off x="5675745" y="4782429"/>
              <a:ext cx="1160895" cy="461665"/>
            </a:xfrm>
            <a:prstGeom prst="rect">
              <a:avLst/>
            </a:prstGeom>
            <a:noFill/>
          </p:spPr>
          <p:txBody>
            <a:bodyPr wrap="none" rtlCol="0">
              <a:spAutoFit/>
            </a:bodyPr>
            <a:lstStyle/>
            <a:p>
              <a:r>
                <a:rPr lang="en-US" dirty="0"/>
                <a:t>Beaker</a:t>
              </a:r>
            </a:p>
          </p:txBody>
        </p:sp>
        <p:sp>
          <p:nvSpPr>
            <p:cNvPr id="12" name="Rectangle 11">
              <a:extLst>
                <a:ext uri="{FF2B5EF4-FFF2-40B4-BE49-F238E27FC236}">
                  <a16:creationId xmlns:a16="http://schemas.microsoft.com/office/drawing/2014/main" id="{24EA21BF-426B-8CA4-4D86-F321A64CFBD8}"/>
                </a:ext>
              </a:extLst>
            </p:cNvPr>
            <p:cNvSpPr/>
            <p:nvPr/>
          </p:nvSpPr>
          <p:spPr bwMode="auto">
            <a:xfrm>
              <a:off x="4979162" y="3934260"/>
              <a:ext cx="452212" cy="82919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Tree>
    <p:extLst>
      <p:ext uri="{BB962C8B-B14F-4D97-AF65-F5344CB8AC3E}">
        <p14:creationId xmlns:p14="http://schemas.microsoft.com/office/powerpoint/2010/main" val="2581006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9E847-2A14-131D-179A-B3CD80608D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489A58-995D-70D6-6BE8-768E1A85C38D}"/>
              </a:ext>
            </a:extLst>
          </p:cNvPr>
          <p:cNvSpPr>
            <a:spLocks noGrp="1"/>
          </p:cNvSpPr>
          <p:nvPr>
            <p:ph type="title"/>
          </p:nvPr>
        </p:nvSpPr>
        <p:spPr/>
        <p:txBody>
          <a:bodyPr/>
          <a:lstStyle/>
          <a:p>
            <a:r>
              <a:rPr lang="en-US" sz="3400" b="1" dirty="0">
                <a:latin typeface="+mj-lt"/>
              </a:rPr>
              <a:t>Lifetimes of Early Element Discovery</a:t>
            </a:r>
            <a:endParaRPr lang="en-US" dirty="0"/>
          </a:p>
        </p:txBody>
      </p:sp>
      <p:sp>
        <p:nvSpPr>
          <p:cNvPr id="5" name="Rectangle 4">
            <a:extLst>
              <a:ext uri="{FF2B5EF4-FFF2-40B4-BE49-F238E27FC236}">
                <a16:creationId xmlns:a16="http://schemas.microsoft.com/office/drawing/2014/main" id="{66BB7BB8-D202-D292-F830-4CFD2919C6E2}"/>
              </a:ext>
            </a:extLst>
          </p:cNvPr>
          <p:cNvSpPr/>
          <p:nvPr/>
        </p:nvSpPr>
        <p:spPr bwMode="auto">
          <a:xfrm>
            <a:off x="6512510" y="2137489"/>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242</a:t>
            </a:r>
            <a:r>
              <a:rPr lang="en-US" sz="3200" dirty="0">
                <a:latin typeface="+mj-lt"/>
                <a:ea typeface="ＭＳ Ｐゴシック" charset="-128"/>
                <a:cs typeface="ＭＳ Ｐゴシック" charset="-128"/>
              </a:rPr>
              <a:t>Cm</a:t>
            </a:r>
          </a:p>
          <a:p>
            <a:pPr algn="ctr" eaLnBrk="0" fontAlgn="base" hangingPunct="0">
              <a:spcBef>
                <a:spcPct val="0"/>
              </a:spcBef>
              <a:spcAft>
                <a:spcPct val="0"/>
              </a:spcAft>
            </a:pPr>
            <a:r>
              <a:rPr lang="en-US" sz="3200" dirty="0">
                <a:latin typeface="+mj-lt"/>
                <a:ea typeface="ＭＳ Ｐゴシック" charset="-128"/>
                <a:cs typeface="ＭＳ Ｐゴシック" charset="-128"/>
              </a:rPr>
              <a:t>163 d</a:t>
            </a:r>
          </a:p>
        </p:txBody>
      </p:sp>
      <p:sp>
        <p:nvSpPr>
          <p:cNvPr id="6" name="Rectangle 5">
            <a:extLst>
              <a:ext uri="{FF2B5EF4-FFF2-40B4-BE49-F238E27FC236}">
                <a16:creationId xmlns:a16="http://schemas.microsoft.com/office/drawing/2014/main" id="{1247D382-A77E-2E41-A27B-E181476F1566}"/>
              </a:ext>
            </a:extLst>
          </p:cNvPr>
          <p:cNvSpPr/>
          <p:nvPr/>
        </p:nvSpPr>
        <p:spPr bwMode="auto">
          <a:xfrm>
            <a:off x="8507992" y="2145060"/>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243</a:t>
            </a:r>
            <a:r>
              <a:rPr lang="en-US" sz="3200" dirty="0">
                <a:latin typeface="+mj-lt"/>
                <a:ea typeface="ＭＳ Ｐゴシック" charset="-128"/>
                <a:cs typeface="ＭＳ Ｐゴシック" charset="-128"/>
              </a:rPr>
              <a:t>Bk</a:t>
            </a:r>
          </a:p>
          <a:p>
            <a:pPr algn="ctr" eaLnBrk="0" fontAlgn="base" hangingPunct="0">
              <a:spcBef>
                <a:spcPct val="0"/>
              </a:spcBef>
              <a:spcAft>
                <a:spcPct val="0"/>
              </a:spcAft>
            </a:pPr>
            <a:r>
              <a:rPr lang="en-US" sz="3200" dirty="0">
                <a:latin typeface="+mj-lt"/>
                <a:ea typeface="ＭＳ Ｐゴシック" charset="-128"/>
                <a:cs typeface="ＭＳ Ｐゴシック" charset="-128"/>
              </a:rPr>
              <a:t>4.5 h</a:t>
            </a:r>
          </a:p>
        </p:txBody>
      </p:sp>
      <p:sp>
        <p:nvSpPr>
          <p:cNvPr id="7" name="Rectangle 6">
            <a:extLst>
              <a:ext uri="{FF2B5EF4-FFF2-40B4-BE49-F238E27FC236}">
                <a16:creationId xmlns:a16="http://schemas.microsoft.com/office/drawing/2014/main" id="{1884672A-F308-52C2-0D86-18814C4C5309}"/>
              </a:ext>
            </a:extLst>
          </p:cNvPr>
          <p:cNvSpPr/>
          <p:nvPr/>
        </p:nvSpPr>
        <p:spPr bwMode="auto">
          <a:xfrm>
            <a:off x="4388066" y="2145061"/>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241</a:t>
            </a:r>
            <a:r>
              <a:rPr lang="en-US" sz="3200" dirty="0">
                <a:latin typeface="+mj-lt"/>
                <a:ea typeface="ＭＳ Ｐゴシック" charset="-128"/>
                <a:cs typeface="ＭＳ Ｐゴシック" charset="-128"/>
              </a:rPr>
              <a:t>Am</a:t>
            </a:r>
          </a:p>
          <a:p>
            <a:pPr algn="ctr" eaLnBrk="0" fontAlgn="base" hangingPunct="0">
              <a:spcBef>
                <a:spcPct val="0"/>
              </a:spcBef>
              <a:spcAft>
                <a:spcPct val="0"/>
              </a:spcAft>
            </a:pPr>
            <a:r>
              <a:rPr lang="en-US" sz="3200" dirty="0">
                <a:latin typeface="+mj-lt"/>
                <a:ea typeface="ＭＳ Ｐゴシック" charset="-128"/>
                <a:cs typeface="ＭＳ Ｐゴシック" charset="-128"/>
              </a:rPr>
              <a:t>432 y</a:t>
            </a:r>
          </a:p>
        </p:txBody>
      </p:sp>
      <p:sp>
        <p:nvSpPr>
          <p:cNvPr id="8" name="Rectangle 7">
            <a:extLst>
              <a:ext uri="{FF2B5EF4-FFF2-40B4-BE49-F238E27FC236}">
                <a16:creationId xmlns:a16="http://schemas.microsoft.com/office/drawing/2014/main" id="{06C4D893-A7E4-6DDE-A58E-FC9C599D85B5}"/>
              </a:ext>
            </a:extLst>
          </p:cNvPr>
          <p:cNvSpPr/>
          <p:nvPr/>
        </p:nvSpPr>
        <p:spPr bwMode="auto">
          <a:xfrm>
            <a:off x="2320966" y="2159915"/>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238</a:t>
            </a:r>
            <a:r>
              <a:rPr lang="en-US" sz="3200" dirty="0">
                <a:latin typeface="+mj-lt"/>
                <a:ea typeface="ＭＳ Ｐゴシック" charset="-128"/>
                <a:cs typeface="ＭＳ Ｐゴシック" charset="-128"/>
              </a:rPr>
              <a:t>Pu</a:t>
            </a:r>
          </a:p>
          <a:p>
            <a:pPr algn="ctr" eaLnBrk="0" fontAlgn="base" hangingPunct="0">
              <a:spcBef>
                <a:spcPct val="0"/>
              </a:spcBef>
              <a:spcAft>
                <a:spcPct val="0"/>
              </a:spcAft>
            </a:pPr>
            <a:r>
              <a:rPr lang="en-US" sz="3200" dirty="0">
                <a:latin typeface="+mj-lt"/>
                <a:ea typeface="ＭＳ Ｐゴシック" charset="-128"/>
                <a:cs typeface="ＭＳ Ｐゴシック" charset="-128"/>
              </a:rPr>
              <a:t>87.7 y</a:t>
            </a:r>
          </a:p>
        </p:txBody>
      </p:sp>
      <p:sp>
        <p:nvSpPr>
          <p:cNvPr id="9" name="Rectangle 8">
            <a:extLst>
              <a:ext uri="{FF2B5EF4-FFF2-40B4-BE49-F238E27FC236}">
                <a16:creationId xmlns:a16="http://schemas.microsoft.com/office/drawing/2014/main" id="{45298845-CD06-04D8-31CF-3B0E354A827C}"/>
              </a:ext>
            </a:extLst>
          </p:cNvPr>
          <p:cNvSpPr/>
          <p:nvPr/>
        </p:nvSpPr>
        <p:spPr bwMode="auto">
          <a:xfrm>
            <a:off x="325484" y="2145062"/>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239</a:t>
            </a:r>
            <a:r>
              <a:rPr lang="en-US" sz="3200" dirty="0">
                <a:latin typeface="+mj-lt"/>
                <a:ea typeface="ＭＳ Ｐゴシック" charset="-128"/>
                <a:cs typeface="ＭＳ Ｐゴシック" charset="-128"/>
              </a:rPr>
              <a:t>Np</a:t>
            </a:r>
          </a:p>
          <a:p>
            <a:pPr algn="ctr" eaLnBrk="0" fontAlgn="base" hangingPunct="0">
              <a:spcBef>
                <a:spcPct val="0"/>
              </a:spcBef>
              <a:spcAft>
                <a:spcPct val="0"/>
              </a:spcAft>
            </a:pPr>
            <a:r>
              <a:rPr lang="en-US" sz="3200" dirty="0">
                <a:latin typeface="+mj-lt"/>
                <a:ea typeface="ＭＳ Ｐゴシック" charset="-128"/>
                <a:cs typeface="ＭＳ Ｐゴシック" charset="-128"/>
              </a:rPr>
              <a:t>2.4 d</a:t>
            </a:r>
          </a:p>
        </p:txBody>
      </p:sp>
      <p:sp>
        <p:nvSpPr>
          <p:cNvPr id="10" name="Rectangle 9">
            <a:extLst>
              <a:ext uri="{FF2B5EF4-FFF2-40B4-BE49-F238E27FC236}">
                <a16:creationId xmlns:a16="http://schemas.microsoft.com/office/drawing/2014/main" id="{33E7CA79-E2DA-AC4B-3F62-A6FC92ACD767}"/>
              </a:ext>
            </a:extLst>
          </p:cNvPr>
          <p:cNvSpPr/>
          <p:nvPr/>
        </p:nvSpPr>
        <p:spPr bwMode="auto">
          <a:xfrm>
            <a:off x="10503474" y="2159915"/>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245</a:t>
            </a:r>
            <a:r>
              <a:rPr lang="en-US" sz="3200" dirty="0">
                <a:latin typeface="+mj-lt"/>
                <a:ea typeface="ＭＳ Ｐゴシック" charset="-128"/>
                <a:cs typeface="ＭＳ Ｐゴシック" charset="-128"/>
              </a:rPr>
              <a:t>Cf</a:t>
            </a:r>
          </a:p>
          <a:p>
            <a:pPr algn="ctr" eaLnBrk="0" fontAlgn="base" hangingPunct="0">
              <a:spcBef>
                <a:spcPct val="0"/>
              </a:spcBef>
              <a:spcAft>
                <a:spcPct val="0"/>
              </a:spcAft>
            </a:pPr>
            <a:r>
              <a:rPr lang="en-US" sz="3200" dirty="0">
                <a:latin typeface="+mj-lt"/>
                <a:ea typeface="ＭＳ Ｐゴシック" charset="-128"/>
                <a:cs typeface="ＭＳ Ｐゴシック" charset="-128"/>
              </a:rPr>
              <a:t>43.6 m</a:t>
            </a:r>
          </a:p>
        </p:txBody>
      </p:sp>
      <p:sp>
        <p:nvSpPr>
          <p:cNvPr id="12" name="TextBox 11">
            <a:extLst>
              <a:ext uri="{FF2B5EF4-FFF2-40B4-BE49-F238E27FC236}">
                <a16:creationId xmlns:a16="http://schemas.microsoft.com/office/drawing/2014/main" id="{CFECF54D-1515-81CF-6070-BB5DB09D9D9D}"/>
              </a:ext>
            </a:extLst>
          </p:cNvPr>
          <p:cNvSpPr txBox="1"/>
          <p:nvPr/>
        </p:nvSpPr>
        <p:spPr>
          <a:xfrm>
            <a:off x="128337" y="1615804"/>
            <a:ext cx="11903429" cy="492443"/>
          </a:xfrm>
          <a:prstGeom prst="rect">
            <a:avLst/>
          </a:prstGeom>
          <a:noFill/>
        </p:spPr>
        <p:txBody>
          <a:bodyPr wrap="square" lIns="0" tIns="0" rIns="0" bIns="0" rtlCol="0">
            <a:spAutoFit/>
          </a:bodyPr>
          <a:lstStyle/>
          <a:p>
            <a:pPr>
              <a:tabLst>
                <a:tab pos="854075" algn="l"/>
                <a:tab pos="2743200" algn="l"/>
                <a:tab pos="4740275" algn="l"/>
                <a:tab pos="6858000" algn="l"/>
                <a:tab pos="8855075" algn="l"/>
                <a:tab pos="10804525" algn="l"/>
              </a:tabLst>
            </a:pPr>
            <a:r>
              <a:rPr lang="en-US" sz="3200" i="1" dirty="0">
                <a:latin typeface="+mj-lt"/>
                <a:cs typeface="Myriad Pro"/>
              </a:rPr>
              <a:t>Z</a:t>
            </a:r>
            <a:r>
              <a:rPr lang="en-US" sz="3200" dirty="0">
                <a:latin typeface="+mj-lt"/>
                <a:cs typeface="Myriad Pro"/>
              </a:rPr>
              <a:t>=	93  	94	95	96	97	98</a:t>
            </a:r>
          </a:p>
        </p:txBody>
      </p:sp>
      <p:sp>
        <p:nvSpPr>
          <p:cNvPr id="2" name="Rectangle 1">
            <a:extLst>
              <a:ext uri="{FF2B5EF4-FFF2-40B4-BE49-F238E27FC236}">
                <a16:creationId xmlns:a16="http://schemas.microsoft.com/office/drawing/2014/main" id="{7204F7A0-C2E2-E4ED-C700-F6CF2D76ADB6}"/>
              </a:ext>
            </a:extLst>
          </p:cNvPr>
          <p:cNvSpPr/>
          <p:nvPr/>
        </p:nvSpPr>
        <p:spPr bwMode="auto">
          <a:xfrm>
            <a:off x="6494843" y="4230026"/>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255</a:t>
            </a:r>
            <a:r>
              <a:rPr lang="en-US" sz="3200" dirty="0">
                <a:latin typeface="+mj-lt"/>
                <a:ea typeface="ＭＳ Ｐゴシック" charset="-128"/>
                <a:cs typeface="ＭＳ Ｐゴシック" charset="-128"/>
              </a:rPr>
              <a:t>Fm</a:t>
            </a:r>
          </a:p>
          <a:p>
            <a:pPr algn="ctr" eaLnBrk="0" fontAlgn="base" hangingPunct="0">
              <a:spcBef>
                <a:spcPct val="0"/>
              </a:spcBef>
              <a:spcAft>
                <a:spcPct val="0"/>
              </a:spcAft>
            </a:pPr>
            <a:r>
              <a:rPr lang="en-US" sz="3200" dirty="0">
                <a:latin typeface="+mj-lt"/>
                <a:ea typeface="ＭＳ Ｐゴシック" charset="-128"/>
                <a:cs typeface="ＭＳ Ｐゴシック" charset="-128"/>
              </a:rPr>
              <a:t>20 h</a:t>
            </a:r>
          </a:p>
        </p:txBody>
      </p:sp>
      <p:sp>
        <p:nvSpPr>
          <p:cNvPr id="13" name="Rectangle 12">
            <a:extLst>
              <a:ext uri="{FF2B5EF4-FFF2-40B4-BE49-F238E27FC236}">
                <a16:creationId xmlns:a16="http://schemas.microsoft.com/office/drawing/2014/main" id="{C4B72EAB-50F3-B8CB-BF84-09A6F6F8A0F3}"/>
              </a:ext>
            </a:extLst>
          </p:cNvPr>
          <p:cNvSpPr/>
          <p:nvPr/>
        </p:nvSpPr>
        <p:spPr bwMode="auto">
          <a:xfrm>
            <a:off x="4370399" y="4237598"/>
            <a:ext cx="1380709" cy="1270739"/>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3200" baseline="30000" dirty="0">
                <a:latin typeface="+mj-lt"/>
                <a:ea typeface="ＭＳ Ｐゴシック" charset="-128"/>
                <a:cs typeface="ＭＳ Ｐゴシック" charset="-128"/>
              </a:rPr>
              <a:t>253</a:t>
            </a:r>
            <a:r>
              <a:rPr lang="en-US" sz="3200" dirty="0">
                <a:latin typeface="+mj-lt"/>
                <a:ea typeface="ＭＳ Ｐゴシック" charset="-128"/>
                <a:cs typeface="ＭＳ Ｐゴシック" charset="-128"/>
              </a:rPr>
              <a:t>Es</a:t>
            </a:r>
          </a:p>
          <a:p>
            <a:pPr algn="ctr" eaLnBrk="0" fontAlgn="base" hangingPunct="0">
              <a:spcBef>
                <a:spcPct val="0"/>
              </a:spcBef>
              <a:spcAft>
                <a:spcPct val="0"/>
              </a:spcAft>
            </a:pPr>
            <a:r>
              <a:rPr lang="en-US" sz="3200" dirty="0">
                <a:latin typeface="+mj-lt"/>
                <a:ea typeface="ＭＳ Ｐゴシック" charset="-128"/>
                <a:cs typeface="ＭＳ Ｐゴシック" charset="-128"/>
              </a:rPr>
              <a:t>3 d</a:t>
            </a:r>
          </a:p>
        </p:txBody>
      </p:sp>
      <p:sp>
        <p:nvSpPr>
          <p:cNvPr id="17" name="TextBox 16">
            <a:extLst>
              <a:ext uri="{FF2B5EF4-FFF2-40B4-BE49-F238E27FC236}">
                <a16:creationId xmlns:a16="http://schemas.microsoft.com/office/drawing/2014/main" id="{B07E91EB-171A-1D28-1C5D-4492902983AC}"/>
              </a:ext>
            </a:extLst>
          </p:cNvPr>
          <p:cNvSpPr txBox="1"/>
          <p:nvPr/>
        </p:nvSpPr>
        <p:spPr>
          <a:xfrm>
            <a:off x="110670" y="3708341"/>
            <a:ext cx="11903429" cy="492443"/>
          </a:xfrm>
          <a:prstGeom prst="rect">
            <a:avLst/>
          </a:prstGeom>
          <a:noFill/>
        </p:spPr>
        <p:txBody>
          <a:bodyPr wrap="square" lIns="0" tIns="0" rIns="0" bIns="0" rtlCol="0">
            <a:spAutoFit/>
          </a:bodyPr>
          <a:lstStyle/>
          <a:p>
            <a:pPr>
              <a:tabLst>
                <a:tab pos="854075" algn="l"/>
                <a:tab pos="2743200" algn="l"/>
                <a:tab pos="4740275" algn="l"/>
                <a:tab pos="6858000" algn="l"/>
                <a:tab pos="8855075" algn="l"/>
                <a:tab pos="10804525" algn="l"/>
              </a:tabLst>
            </a:pPr>
            <a:r>
              <a:rPr lang="en-US" sz="3200" i="1" dirty="0">
                <a:latin typeface="+mj-lt"/>
                <a:cs typeface="Myriad Pro"/>
              </a:rPr>
              <a:t>		Z</a:t>
            </a:r>
            <a:r>
              <a:rPr lang="en-US" sz="3200" dirty="0">
                <a:latin typeface="+mj-lt"/>
                <a:cs typeface="Myriad Pro"/>
              </a:rPr>
              <a:t>=	99	100	</a:t>
            </a:r>
          </a:p>
        </p:txBody>
      </p:sp>
    </p:spTree>
    <p:extLst>
      <p:ext uri="{BB962C8B-B14F-4D97-AF65-F5344CB8AC3E}">
        <p14:creationId xmlns:p14="http://schemas.microsoft.com/office/powerpoint/2010/main" val="3325370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6CECA38-8517-CE7D-00D5-DCAB9B496A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8202955-1902-606C-764D-96DD532A53A7}"/>
              </a:ext>
            </a:extLst>
          </p:cNvPr>
          <p:cNvSpPr>
            <a:spLocks noGrp="1"/>
          </p:cNvSpPr>
          <p:nvPr>
            <p:ph type="body" sz="quarter" idx="10"/>
          </p:nvPr>
        </p:nvSpPr>
        <p:spPr>
          <a:xfrm>
            <a:off x="1" y="647701"/>
            <a:ext cx="6325736" cy="5676898"/>
          </a:xfrm>
        </p:spPr>
        <p:txBody>
          <a:bodyPr/>
          <a:lstStyle/>
          <a:p>
            <a:pPr marL="0" indent="0"/>
            <a:endParaRPr lang="en-US" dirty="0"/>
          </a:p>
          <a:p>
            <a:pPr marL="342900" indent="-342900">
              <a:buFont typeface="Arial" panose="020B0604020202020204" pitchFamily="34" charset="0"/>
              <a:buChar char="•"/>
            </a:pPr>
            <a:r>
              <a:rPr lang="en-US" dirty="0"/>
              <a:t>Test limits of nuclear stability</a:t>
            </a:r>
          </a:p>
          <a:p>
            <a:pPr marL="342900" indent="-342900">
              <a:buFont typeface="Arial" panose="020B0604020202020204" pitchFamily="34" charset="0"/>
              <a:buChar char="•"/>
            </a:pPr>
            <a:r>
              <a:rPr lang="en-US" dirty="0"/>
              <a:t>Probe the nuclear force and shell effects</a:t>
            </a:r>
          </a:p>
          <a:p>
            <a:pPr marL="342900" indent="-342900">
              <a:buFont typeface="Arial" panose="020B0604020202020204" pitchFamily="34" charset="0"/>
              <a:buChar char="•"/>
            </a:pPr>
            <a:r>
              <a:rPr lang="en-US" dirty="0"/>
              <a:t>Explore the limits of the periodic table</a:t>
            </a:r>
          </a:p>
          <a:p>
            <a:pPr marL="342900" indent="-342900">
              <a:buFont typeface="Arial" panose="020B0604020202020204" pitchFamily="34" charset="0"/>
              <a:buChar char="•"/>
            </a:pPr>
            <a:r>
              <a:rPr lang="en-US" dirty="0"/>
              <a:t>Understand nucleosynthesis and element formation</a:t>
            </a:r>
          </a:p>
          <a:p>
            <a:pPr marL="342900" indent="-342900">
              <a:buFont typeface="Arial" panose="020B0604020202020204" pitchFamily="34" charset="0"/>
              <a:buChar char="•"/>
            </a:pPr>
            <a:r>
              <a:rPr lang="en-US" dirty="0"/>
              <a:t>Fundamental science driving innovation (e.g., detectors, accelerators)</a:t>
            </a:r>
          </a:p>
        </p:txBody>
      </p:sp>
      <p:sp>
        <p:nvSpPr>
          <p:cNvPr id="4" name="Title 3">
            <a:extLst>
              <a:ext uri="{FF2B5EF4-FFF2-40B4-BE49-F238E27FC236}">
                <a16:creationId xmlns:a16="http://schemas.microsoft.com/office/drawing/2014/main" id="{C4D23129-EBC4-6CAA-B874-EC511E5B5F32}"/>
              </a:ext>
            </a:extLst>
          </p:cNvPr>
          <p:cNvSpPr>
            <a:spLocks noGrp="1"/>
          </p:cNvSpPr>
          <p:nvPr>
            <p:ph type="title"/>
          </p:nvPr>
        </p:nvSpPr>
        <p:spPr/>
        <p:txBody>
          <a:bodyPr/>
          <a:lstStyle/>
          <a:p>
            <a:r>
              <a:rPr lang="en-US" b="1" dirty="0"/>
              <a:t>Discovering new elements — cosmic puzzle</a:t>
            </a:r>
          </a:p>
        </p:txBody>
      </p:sp>
      <p:pic>
        <p:nvPicPr>
          <p:cNvPr id="5" name="Picture 4" descr="A hand holding a key&#10;&#10;Description automatically generated">
            <a:extLst>
              <a:ext uri="{FF2B5EF4-FFF2-40B4-BE49-F238E27FC236}">
                <a16:creationId xmlns:a16="http://schemas.microsoft.com/office/drawing/2014/main" id="{57B7423A-AD2F-BE0E-8B9C-B91B722E19AD}"/>
              </a:ext>
            </a:extLst>
          </p:cNvPr>
          <p:cNvPicPr>
            <a:picLocks noChangeAspect="1"/>
          </p:cNvPicPr>
          <p:nvPr/>
        </p:nvPicPr>
        <p:blipFill>
          <a:blip r:embed="rId2"/>
          <a:stretch>
            <a:fillRect/>
          </a:stretch>
        </p:blipFill>
        <p:spPr>
          <a:xfrm>
            <a:off x="6440992" y="688847"/>
            <a:ext cx="5635752" cy="5635752"/>
          </a:xfrm>
          <a:prstGeom prst="rect">
            <a:avLst/>
          </a:prstGeom>
        </p:spPr>
      </p:pic>
    </p:spTree>
    <p:extLst>
      <p:ext uri="{BB962C8B-B14F-4D97-AF65-F5344CB8AC3E}">
        <p14:creationId xmlns:p14="http://schemas.microsoft.com/office/powerpoint/2010/main" val="324167240"/>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94FDA4-A2AA-6999-76F7-4CEE7017BD64}"/>
              </a:ext>
            </a:extLst>
          </p:cNvPr>
          <p:cNvSpPr>
            <a:spLocks noGrp="1"/>
          </p:cNvSpPr>
          <p:nvPr>
            <p:ph type="body" sz="quarter" idx="10"/>
          </p:nvPr>
        </p:nvSpPr>
        <p:spPr>
          <a:xfrm>
            <a:off x="-1" y="2005525"/>
            <a:ext cx="12227767" cy="3793695"/>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Where does the periodic table end?</a:t>
            </a:r>
          </a:p>
          <a:p>
            <a:pPr marL="0" indent="0" algn="ctr"/>
            <a:endParaRPr lang="en-US" sz="4800" dirty="0">
              <a:latin typeface="+mj-lt"/>
              <a:ea typeface="Calibri" panose="020F0502020204030204" pitchFamily="34" charset="0"/>
              <a:cs typeface="Calibri" panose="020F0502020204030204" pitchFamily="34" charset="0"/>
            </a:endParaRPr>
          </a:p>
          <a:p>
            <a:pPr marL="0" indent="0" algn="ctr"/>
            <a:r>
              <a:rPr lang="en-US" sz="3000" dirty="0">
                <a:latin typeface="+mj-lt"/>
                <a:ea typeface="Calibri" panose="020F0502020204030204" pitchFamily="34" charset="0"/>
                <a:cs typeface="Calibri" panose="020F0502020204030204" pitchFamily="34" charset="0"/>
              </a:rPr>
              <a:t>What is the definition of an element?</a:t>
            </a:r>
          </a:p>
          <a:p>
            <a:pPr marL="0" indent="0" algn="ctr"/>
            <a:r>
              <a:rPr lang="en-US" sz="3000" dirty="0">
                <a:latin typeface="+mj-lt"/>
                <a:ea typeface="Calibri" panose="020F0502020204030204" pitchFamily="34" charset="0"/>
                <a:cs typeface="Calibri" panose="020F0502020204030204" pitchFamily="34" charset="0"/>
              </a:rPr>
              <a:t>When can we no longer make something that fits that definition?</a:t>
            </a:r>
          </a:p>
        </p:txBody>
      </p:sp>
      <p:sp>
        <p:nvSpPr>
          <p:cNvPr id="4" name="Title 3">
            <a:extLst>
              <a:ext uri="{FF2B5EF4-FFF2-40B4-BE49-F238E27FC236}">
                <a16:creationId xmlns:a16="http://schemas.microsoft.com/office/drawing/2014/main" id="{8BB910E6-E846-518A-B24B-E8DE18205321}"/>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390274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Westminster College - Pennsylvania - Niche">
            <a:extLst>
              <a:ext uri="{FF2B5EF4-FFF2-40B4-BE49-F238E27FC236}">
                <a16:creationId xmlns:a16="http://schemas.microsoft.com/office/drawing/2014/main" id="{C2AD126C-4984-42BB-9FC2-FB6A4C01A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333" y="2633922"/>
            <a:ext cx="7103533" cy="3717331"/>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7EB9EC70-E786-A57B-EE02-F149253AAA9D}"/>
              </a:ext>
            </a:extLst>
          </p:cNvPr>
          <p:cNvSpPr>
            <a:spLocks noGrp="1"/>
          </p:cNvSpPr>
          <p:nvPr>
            <p:ph type="title"/>
          </p:nvPr>
        </p:nvSpPr>
        <p:spPr/>
        <p:txBody>
          <a:bodyPr/>
          <a:lstStyle/>
          <a:p>
            <a:r>
              <a:rPr lang="en-US" dirty="0"/>
              <a:t>Westminster College, New Wilmington, PA</a:t>
            </a:r>
          </a:p>
        </p:txBody>
      </p:sp>
      <p:sp>
        <p:nvSpPr>
          <p:cNvPr id="4" name="Content Placeholder 3"/>
          <p:cNvSpPr>
            <a:spLocks noGrp="1"/>
          </p:cNvSpPr>
          <p:nvPr>
            <p:ph idx="1"/>
          </p:nvPr>
        </p:nvSpPr>
        <p:spPr>
          <a:xfrm>
            <a:off x="0" y="647701"/>
            <a:ext cx="5794074" cy="5611811"/>
          </a:xfrm>
        </p:spPr>
        <p:txBody>
          <a:bodyPr/>
          <a:lstStyle/>
          <a:p>
            <a:r>
              <a:rPr lang="en-US" sz="2400" dirty="0"/>
              <a:t>Began by majoring in pre-med/chemistry</a:t>
            </a:r>
          </a:p>
          <a:p>
            <a:endParaRPr lang="en-US" sz="2400" dirty="0"/>
          </a:p>
          <a:p>
            <a:r>
              <a:rPr lang="en-US" sz="2400" dirty="0"/>
              <a:t>Interest: instrumental, analytical and nuclear and solid-state chemistry</a:t>
            </a:r>
          </a:p>
          <a:p>
            <a:endParaRPr lang="en-US" sz="2400" dirty="0"/>
          </a:p>
          <a:p>
            <a:pPr lvl="1"/>
            <a:endParaRPr lang="en-US" sz="2400" dirty="0"/>
          </a:p>
        </p:txBody>
      </p:sp>
      <p:pic>
        <p:nvPicPr>
          <p:cNvPr id="6" name="Content Placeholder 5"/>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6172200" y="933450"/>
            <a:ext cx="6019800" cy="3997325"/>
          </a:xfrm>
          <a:effectLst>
            <a:outerShdw blurRad="50800" dist="38100" dir="2700000" algn="tl" rotWithShape="0">
              <a:prstClr val="black">
                <a:alpha val="40000"/>
              </a:prstClr>
            </a:outerShdw>
          </a:effectLst>
        </p:spPr>
      </p:pic>
      <p:pic>
        <p:nvPicPr>
          <p:cNvPr id="3074" name="Picture 2" descr="Westminster College is neighbors with one of the largest Amish ...">
            <a:extLst>
              <a:ext uri="{FF2B5EF4-FFF2-40B4-BE49-F238E27FC236}">
                <a16:creationId xmlns:a16="http://schemas.microsoft.com/office/drawing/2014/main" id="{261308D0-201D-44FB-B04E-4EB68A13AB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1673" y="907857"/>
            <a:ext cx="4902200" cy="3269729"/>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061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F218A0-BB79-53E1-C1F9-D49793D7BCA8}"/>
              </a:ext>
            </a:extLst>
          </p:cNvPr>
          <p:cNvSpPr>
            <a:spLocks noGrp="1"/>
          </p:cNvSpPr>
          <p:nvPr>
            <p:ph type="body" sz="quarter" idx="10"/>
          </p:nvPr>
        </p:nvSpPr>
        <p:spPr/>
        <p:txBody>
          <a:bodyPr/>
          <a:lstStyle/>
          <a:p>
            <a:pPr marL="0" indent="0"/>
            <a:r>
              <a:rPr lang="en-US" dirty="0"/>
              <a:t>Joint IUPAC/IUPAP Report from 2018 detailing criteria used to verify claims for discovery of a new element</a:t>
            </a:r>
          </a:p>
        </p:txBody>
      </p:sp>
      <p:sp>
        <p:nvSpPr>
          <p:cNvPr id="4" name="Title 3">
            <a:extLst>
              <a:ext uri="{FF2B5EF4-FFF2-40B4-BE49-F238E27FC236}">
                <a16:creationId xmlns:a16="http://schemas.microsoft.com/office/drawing/2014/main" id="{F41F4FE2-DFBB-B975-2748-0CAF2BB469A5}"/>
              </a:ext>
            </a:extLst>
          </p:cNvPr>
          <p:cNvSpPr>
            <a:spLocks noGrp="1"/>
          </p:cNvSpPr>
          <p:nvPr>
            <p:ph type="title"/>
          </p:nvPr>
        </p:nvSpPr>
        <p:spPr/>
        <p:txBody>
          <a:bodyPr/>
          <a:lstStyle/>
          <a:p>
            <a:r>
              <a:rPr lang="en-US" dirty="0"/>
              <a:t>Criteria For Discovery</a:t>
            </a:r>
          </a:p>
        </p:txBody>
      </p:sp>
      <p:pic>
        <p:nvPicPr>
          <p:cNvPr id="6" name="Picture 5">
            <a:extLst>
              <a:ext uri="{FF2B5EF4-FFF2-40B4-BE49-F238E27FC236}">
                <a16:creationId xmlns:a16="http://schemas.microsoft.com/office/drawing/2014/main" id="{6D6055EC-5502-106C-306F-50F2FEABBCCD}"/>
              </a:ext>
            </a:extLst>
          </p:cNvPr>
          <p:cNvPicPr>
            <a:picLocks noChangeAspect="1"/>
          </p:cNvPicPr>
          <p:nvPr/>
        </p:nvPicPr>
        <p:blipFill>
          <a:blip r:embed="rId2"/>
          <a:stretch>
            <a:fillRect/>
          </a:stretch>
        </p:blipFill>
        <p:spPr>
          <a:xfrm>
            <a:off x="6208407" y="713773"/>
            <a:ext cx="5959682" cy="1200014"/>
          </a:xfrm>
          <a:prstGeom prst="rect">
            <a:avLst/>
          </a:prstGeom>
        </p:spPr>
      </p:pic>
      <p:pic>
        <p:nvPicPr>
          <p:cNvPr id="8" name="Picture 7">
            <a:extLst>
              <a:ext uri="{FF2B5EF4-FFF2-40B4-BE49-F238E27FC236}">
                <a16:creationId xmlns:a16="http://schemas.microsoft.com/office/drawing/2014/main" id="{78826EEA-6C45-8FD4-C3E3-BBB2A026EBFC}"/>
              </a:ext>
            </a:extLst>
          </p:cNvPr>
          <p:cNvPicPr>
            <a:picLocks noChangeAspect="1"/>
          </p:cNvPicPr>
          <p:nvPr/>
        </p:nvPicPr>
        <p:blipFill>
          <a:blip r:embed="rId3"/>
          <a:stretch>
            <a:fillRect/>
          </a:stretch>
        </p:blipFill>
        <p:spPr>
          <a:xfrm>
            <a:off x="0" y="1895406"/>
            <a:ext cx="7287630" cy="4439255"/>
          </a:xfrm>
          <a:prstGeom prst="rect">
            <a:avLst/>
          </a:prstGeom>
        </p:spPr>
      </p:pic>
    </p:spTree>
    <p:extLst>
      <p:ext uri="{BB962C8B-B14F-4D97-AF65-F5344CB8AC3E}">
        <p14:creationId xmlns:p14="http://schemas.microsoft.com/office/powerpoint/2010/main" val="2450183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1A2E52-C2B3-5109-9E3B-A9AED4BD638A}"/>
              </a:ext>
            </a:extLst>
          </p:cNvPr>
          <p:cNvSpPr>
            <a:spLocks noGrp="1"/>
          </p:cNvSpPr>
          <p:nvPr>
            <p:ph type="title"/>
          </p:nvPr>
        </p:nvSpPr>
        <p:spPr>
          <a:xfrm>
            <a:off x="0" y="2"/>
            <a:ext cx="12192000" cy="647699"/>
          </a:xfrm>
        </p:spPr>
        <p:txBody>
          <a:bodyPr/>
          <a:lstStyle/>
          <a:p>
            <a:r>
              <a:rPr lang="en-US" dirty="0"/>
              <a:t>Criteria For Discovery</a:t>
            </a:r>
          </a:p>
        </p:txBody>
      </p:sp>
      <p:sp>
        <p:nvSpPr>
          <p:cNvPr id="2" name="Text Placeholder 1">
            <a:extLst>
              <a:ext uri="{FF2B5EF4-FFF2-40B4-BE49-F238E27FC236}">
                <a16:creationId xmlns:a16="http://schemas.microsoft.com/office/drawing/2014/main" id="{CF06BE23-C4E5-1466-888D-E97CD46B63F5}"/>
              </a:ext>
            </a:extLst>
          </p:cNvPr>
          <p:cNvSpPr>
            <a:spLocks noGrp="1"/>
          </p:cNvSpPr>
          <p:nvPr>
            <p:ph type="body" sz="quarter" idx="4294967295"/>
          </p:nvPr>
        </p:nvSpPr>
        <p:spPr>
          <a:xfrm>
            <a:off x="0" y="647701"/>
            <a:ext cx="12192005" cy="1229225"/>
          </a:xfrm>
          <a:prstGeom prst="rect">
            <a:avLst/>
          </a:prstGeom>
        </p:spPr>
        <p:txBody>
          <a:bodyPr/>
          <a:lstStyle/>
          <a:p>
            <a:pPr marL="0" indent="0" algn="ctr"/>
            <a:r>
              <a:rPr lang="en-US" i="1" dirty="0"/>
              <a:t>‘Discovery of a chemical element is the experimental demonstration, beyond reasonable doubt, of the existence of a nuclide with an atomic number Z not identified before, existing for at least 10</a:t>
            </a:r>
            <a:r>
              <a:rPr lang="en-US" i="1" baseline="30000" dirty="0"/>
              <a:t>−14</a:t>
            </a:r>
            <a:r>
              <a:rPr lang="en-US" i="1" dirty="0"/>
              <a:t> s.’</a:t>
            </a:r>
          </a:p>
        </p:txBody>
      </p:sp>
      <p:pic>
        <p:nvPicPr>
          <p:cNvPr id="5" name="Picture 4" descr="A cartoon of a person pointing at a science experiment&#10;&#10;AI-generated content may be incorrect.">
            <a:extLst>
              <a:ext uri="{FF2B5EF4-FFF2-40B4-BE49-F238E27FC236}">
                <a16:creationId xmlns:a16="http://schemas.microsoft.com/office/drawing/2014/main" id="{684FA01D-286A-7486-5B9A-6C48B7A7791C}"/>
              </a:ext>
            </a:extLst>
          </p:cNvPr>
          <p:cNvPicPr>
            <a:picLocks noChangeAspect="1"/>
          </p:cNvPicPr>
          <p:nvPr/>
        </p:nvPicPr>
        <p:blipFill>
          <a:blip r:embed="rId3"/>
          <a:stretch>
            <a:fillRect/>
          </a:stretch>
        </p:blipFill>
        <p:spPr>
          <a:xfrm>
            <a:off x="6184232" y="2181726"/>
            <a:ext cx="5943600" cy="3962400"/>
          </a:xfrm>
          <a:prstGeom prst="rect">
            <a:avLst/>
          </a:prstGeom>
        </p:spPr>
      </p:pic>
      <p:sp>
        <p:nvSpPr>
          <p:cNvPr id="7" name="TextBox 6">
            <a:extLst>
              <a:ext uri="{FF2B5EF4-FFF2-40B4-BE49-F238E27FC236}">
                <a16:creationId xmlns:a16="http://schemas.microsoft.com/office/drawing/2014/main" id="{C10D8485-18B1-3C47-415A-7B3CADD34B15}"/>
              </a:ext>
            </a:extLst>
          </p:cNvPr>
          <p:cNvSpPr txBox="1"/>
          <p:nvPr/>
        </p:nvSpPr>
        <p:spPr>
          <a:xfrm>
            <a:off x="0" y="2316078"/>
            <a:ext cx="5943600" cy="3139321"/>
          </a:xfrm>
          <a:prstGeom prst="rect">
            <a:avLst/>
          </a:prstGeom>
          <a:noFill/>
        </p:spPr>
        <p:txBody>
          <a:bodyPr wrap="square">
            <a:spAutoFit/>
          </a:bodyPr>
          <a:lstStyle/>
          <a:p>
            <a:pPr marL="342900" indent="-342900" algn="just">
              <a:spcBef>
                <a:spcPts val="0"/>
              </a:spcBef>
              <a:spcAft>
                <a:spcPts val="1200"/>
              </a:spcAft>
              <a:buFont typeface="Arial" panose="020B0604020202020204" pitchFamily="34" charset="0"/>
              <a:buChar char="•"/>
            </a:pPr>
            <a:r>
              <a:rPr lang="en-US" b="0" dirty="0">
                <a:solidFill>
                  <a:srgbClr val="002060"/>
                </a:solidFill>
              </a:rPr>
              <a:t>10</a:t>
            </a:r>
            <a:r>
              <a:rPr lang="en-US" b="0" baseline="30000" dirty="0">
                <a:solidFill>
                  <a:srgbClr val="002060"/>
                </a:solidFill>
              </a:rPr>
              <a:t>-14</a:t>
            </a:r>
            <a:r>
              <a:rPr lang="en-US" b="0" dirty="0">
                <a:solidFill>
                  <a:srgbClr val="002060"/>
                </a:solidFill>
              </a:rPr>
              <a:t> s ≈ time it takes for a nucleus to acquire its outer electrons + nucleus to de-excite to ground/isomeric state</a:t>
            </a:r>
          </a:p>
          <a:p>
            <a:pPr marL="342900" indent="-342900" algn="just">
              <a:spcBef>
                <a:spcPts val="0"/>
              </a:spcBef>
              <a:spcAft>
                <a:spcPts val="1200"/>
              </a:spcAft>
              <a:buFont typeface="Arial" panose="020B0604020202020204" pitchFamily="34" charset="0"/>
              <a:buChar char="•"/>
            </a:pPr>
            <a:r>
              <a:rPr lang="en-US" b="0" dirty="0">
                <a:solidFill>
                  <a:srgbClr val="002060"/>
                </a:solidFill>
              </a:rPr>
              <a:t>Discovery can be based on chemical or physical methods or on both.</a:t>
            </a:r>
          </a:p>
          <a:p>
            <a:pPr marL="342900" indent="-342900" algn="just">
              <a:spcBef>
                <a:spcPts val="0"/>
              </a:spcBef>
              <a:spcAft>
                <a:spcPts val="1200"/>
              </a:spcAft>
              <a:buFont typeface="Arial" panose="020B0604020202020204" pitchFamily="34" charset="0"/>
              <a:buChar char="•"/>
            </a:pPr>
            <a:r>
              <a:rPr lang="en-US" b="0" dirty="0">
                <a:solidFill>
                  <a:srgbClr val="002060"/>
                </a:solidFill>
              </a:rPr>
              <a:t>Do not need to know exact </a:t>
            </a:r>
            <a:r>
              <a:rPr lang="en-US" b="0" i="1" dirty="0">
                <a:solidFill>
                  <a:srgbClr val="002060"/>
                </a:solidFill>
              </a:rPr>
              <a:t>Z</a:t>
            </a:r>
          </a:p>
          <a:p>
            <a:pPr marL="342900" indent="-342900" algn="just">
              <a:spcBef>
                <a:spcPts val="0"/>
              </a:spcBef>
              <a:spcAft>
                <a:spcPts val="1200"/>
              </a:spcAft>
              <a:buFont typeface="Arial" panose="020B0604020202020204" pitchFamily="34" charset="0"/>
              <a:buChar char="•"/>
            </a:pPr>
            <a:r>
              <a:rPr lang="en-US" dirty="0">
                <a:solidFill>
                  <a:srgbClr val="002060"/>
                </a:solidFill>
              </a:rPr>
              <a:t>Or the exact </a:t>
            </a:r>
            <a:r>
              <a:rPr lang="en-US" i="1" dirty="0">
                <a:solidFill>
                  <a:srgbClr val="002060"/>
                </a:solidFill>
              </a:rPr>
              <a:t>A</a:t>
            </a:r>
            <a:endParaRPr lang="en-US" b="0" i="1" dirty="0">
              <a:solidFill>
                <a:srgbClr val="002060"/>
              </a:solidFill>
            </a:endParaRPr>
          </a:p>
        </p:txBody>
      </p:sp>
    </p:spTree>
    <p:extLst>
      <p:ext uri="{BB962C8B-B14F-4D97-AF65-F5344CB8AC3E}">
        <p14:creationId xmlns:p14="http://schemas.microsoft.com/office/powerpoint/2010/main" val="871622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0EC23-2C5B-3FF1-CC28-D693ED6D06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B46ABC-ADC6-7CCE-5482-52B2704C0F82}"/>
              </a:ext>
            </a:extLst>
          </p:cNvPr>
          <p:cNvSpPr>
            <a:spLocks noGrp="1"/>
          </p:cNvSpPr>
          <p:nvPr>
            <p:ph type="body" sz="quarter" idx="10"/>
          </p:nvPr>
        </p:nvSpPr>
        <p:spPr>
          <a:xfrm>
            <a:off x="2684142" y="2010192"/>
            <a:ext cx="6823716" cy="2284378"/>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What is the heaviest nuclide that meets the criteria?</a:t>
            </a:r>
          </a:p>
        </p:txBody>
      </p:sp>
      <p:sp>
        <p:nvSpPr>
          <p:cNvPr id="4" name="Title 3">
            <a:extLst>
              <a:ext uri="{FF2B5EF4-FFF2-40B4-BE49-F238E27FC236}">
                <a16:creationId xmlns:a16="http://schemas.microsoft.com/office/drawing/2014/main" id="{C23C1731-8705-E816-AA7B-BE4970933433}"/>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501267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E8544-4431-7842-70BB-21944AC01D8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C868B188-1958-9558-AB2D-DBC56793CAA5}"/>
                  </a:ext>
                </a:extLst>
              </p:cNvPr>
              <p:cNvSpPr>
                <a:spLocks noGrp="1"/>
              </p:cNvSpPr>
              <p:nvPr>
                <p:ph type="body" sz="quarter" idx="10"/>
              </p:nvPr>
            </p:nvSpPr>
            <p:spPr>
              <a:xfrm>
                <a:off x="1" y="647701"/>
                <a:ext cx="12191999" cy="5676898"/>
              </a:xfrm>
            </p:spPr>
            <p:txBody>
              <a:bodyPr/>
              <a:lstStyle/>
              <a:p>
                <a:pPr marL="0" indent="0"/>
                <a:r>
                  <a:rPr lang="en-US" dirty="0"/>
                  <a:t>1930s: Development of the Liquid Drop Model </a:t>
                </a:r>
                <a:r>
                  <a:rPr lang="en-US" dirty="0">
                    <a:sym typeface="Wingdings" panose="05000000000000000000" pitchFamily="2" charset="2"/>
                  </a:rPr>
                  <a:t> Nucleus behaves like a drop of incompressible fluid. </a:t>
                </a:r>
              </a:p>
              <a:p>
                <a:pPr marL="0" indent="0"/>
                <a:endParaRPr lang="en-US" dirty="0"/>
              </a:p>
              <a:p>
                <a:pPr marL="0" indent="0"/>
                <a:endParaRPr lang="en-US" dirty="0"/>
              </a:p>
              <a:p>
                <a:pPr marL="0" indent="0"/>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𝑍</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𝐻</m:t>
                          </m:r>
                        </m:sub>
                      </m:sSub>
                      <m:r>
                        <a:rPr lang="en-US" b="0" i="1" smtClean="0">
                          <a:latin typeface="Cambria Math" panose="02040503050406030204" pitchFamily="18" charset="0"/>
                        </a:rPr>
                        <m:t>+</m:t>
                      </m:r>
                      <m:r>
                        <a:rPr lang="en-US" b="0" i="1" smtClean="0">
                          <a:latin typeface="Cambria Math" panose="02040503050406030204" pitchFamily="18" charset="0"/>
                        </a:rPr>
                        <m:t>𝑁</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𝑛</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𝐵</m:t>
                          </m:r>
                          <m:d>
                            <m:dPr>
                              <m:ctrlPr>
                                <a:rPr lang="en-US" b="0" i="1" smtClean="0">
                                  <a:latin typeface="Cambria Math" panose="02040503050406030204" pitchFamily="18" charset="0"/>
                                </a:rPr>
                              </m:ctrlPr>
                            </m:dPr>
                            <m:e>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𝑍</m:t>
                              </m:r>
                            </m:e>
                          </m:d>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2</m:t>
                              </m:r>
                            </m:sup>
                          </m:sSup>
                        </m:den>
                      </m:f>
                    </m:oMath>
                  </m:oMathPara>
                </a14:m>
                <a:endParaRPr lang="en-US" dirty="0"/>
              </a:p>
              <a:p>
                <a:pPr marL="0" indent="0"/>
                <a:endParaRPr lang="en-US" dirty="0"/>
              </a:p>
              <a:p>
                <a:pPr marL="0" indent="0"/>
                <a:r>
                  <a:rPr lang="en-US" sz="2000" i="1" dirty="0"/>
                  <a:t>m </a:t>
                </a:r>
                <a:r>
                  <a:rPr lang="en-US" sz="2000" dirty="0"/>
                  <a:t>=mass of an atomic nucleus with </a:t>
                </a:r>
                <a:r>
                  <a:rPr lang="en-US" sz="2000" i="1" dirty="0"/>
                  <a:t>Z</a:t>
                </a:r>
                <a:r>
                  <a:rPr lang="en-US" sz="2000" dirty="0"/>
                  <a:t> protons and </a:t>
                </a:r>
                <a:r>
                  <a:rPr lang="en-US" sz="2000" i="1" dirty="0"/>
                  <a:t>N</a:t>
                </a:r>
                <a:r>
                  <a:rPr lang="en-US" sz="2000" dirty="0"/>
                  <a:t> neutrons</a:t>
                </a:r>
              </a:p>
              <a:p>
                <a:pPr marL="0" indent="0"/>
                <a:r>
                  <a:rPr lang="en-US" sz="2000" i="1" dirty="0" err="1"/>
                  <a:t>m</a:t>
                </a:r>
                <a:r>
                  <a:rPr lang="en-US" sz="2000" i="1" baseline="-25000" dirty="0" err="1"/>
                  <a:t>H</a:t>
                </a:r>
                <a:r>
                  <a:rPr lang="en-US" sz="2000" dirty="0"/>
                  <a:t>= rest mass of hydrogen</a:t>
                </a:r>
              </a:p>
              <a:p>
                <a:pPr marL="0" indent="0"/>
                <a:r>
                  <a:rPr lang="en-US" sz="2000" i="1" dirty="0" err="1"/>
                  <a:t>m</a:t>
                </a:r>
                <a:r>
                  <a:rPr lang="en-US" sz="2000" i="1" baseline="-25000" dirty="0" err="1"/>
                  <a:t>n</a:t>
                </a:r>
                <a:r>
                  <a:rPr lang="en-US" sz="2000" dirty="0"/>
                  <a:t> = rest mass of a neutron</a:t>
                </a:r>
              </a:p>
              <a:p>
                <a:pPr marL="0" indent="0"/>
                <a:r>
                  <a:rPr lang="en-US" sz="2000" i="1" dirty="0"/>
                  <a:t>c</a:t>
                </a:r>
                <a:r>
                  <a:rPr lang="en-US" sz="2000" i="1" baseline="30000" dirty="0"/>
                  <a:t>2</a:t>
                </a:r>
                <a:r>
                  <a:rPr lang="en-US" sz="2000" dirty="0"/>
                  <a:t>= speed of light in a vacuum</a:t>
                </a:r>
              </a:p>
              <a:p>
                <a:pPr marL="0" indent="0"/>
                <a:r>
                  <a:rPr lang="en-US" sz="2000" i="1" dirty="0"/>
                  <a:t>B</a:t>
                </a:r>
                <a:r>
                  <a:rPr lang="en-US" sz="2000" dirty="0"/>
                  <a:t> = binding energy of the nucleus</a:t>
                </a:r>
              </a:p>
            </p:txBody>
          </p:sp>
        </mc:Choice>
        <mc:Fallback xmlns="">
          <p:sp>
            <p:nvSpPr>
              <p:cNvPr id="2" name="Text Placeholder 1">
                <a:extLst>
                  <a:ext uri="{FF2B5EF4-FFF2-40B4-BE49-F238E27FC236}">
                    <a16:creationId xmlns:a16="http://schemas.microsoft.com/office/drawing/2014/main" id="{441B2CE7-2166-6D76-DAC2-0A3FD78D1B7C}"/>
                  </a:ext>
                </a:extLst>
              </p:cNvPr>
              <p:cNvSpPr>
                <a:spLocks noGrp="1" noRot="1" noChangeAspect="1" noMove="1" noResize="1" noEditPoints="1" noAdjustHandles="1" noChangeArrowheads="1" noChangeShapeType="1" noTextEdit="1"/>
              </p:cNvSpPr>
              <p:nvPr>
                <p:ph type="body" sz="quarter" idx="10"/>
              </p:nvPr>
            </p:nvSpPr>
            <p:spPr>
              <a:xfrm>
                <a:off x="1" y="647701"/>
                <a:ext cx="12191999" cy="5676898"/>
              </a:xfrm>
              <a:blipFill>
                <a:blip r:embed="rId2"/>
                <a:stretch>
                  <a:fillRect l="-750" t="-752"/>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71311DD5-25A7-8235-00CC-5C2E41AB6180}"/>
              </a:ext>
            </a:extLst>
          </p:cNvPr>
          <p:cNvSpPr>
            <a:spLocks noGrp="1"/>
          </p:cNvSpPr>
          <p:nvPr>
            <p:ph type="title"/>
          </p:nvPr>
        </p:nvSpPr>
        <p:spPr/>
        <p:txBody>
          <a:bodyPr/>
          <a:lstStyle/>
          <a:p>
            <a:r>
              <a:rPr lang="en-US" dirty="0"/>
              <a:t>Overview of the Semi-Empirical Mass Model</a:t>
            </a:r>
          </a:p>
        </p:txBody>
      </p:sp>
      <p:pic>
        <p:nvPicPr>
          <p:cNvPr id="20482" name="Picture 2" descr="Drop impact - Wikipedia">
            <a:extLst>
              <a:ext uri="{FF2B5EF4-FFF2-40B4-BE49-F238E27FC236}">
                <a16:creationId xmlns:a16="http://schemas.microsoft.com/office/drawing/2014/main" id="{C60160F5-1124-09BA-6793-E9FDFF92F2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7859" y="3904861"/>
            <a:ext cx="3703633" cy="2467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158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A934-BCC6-9E0F-99E2-D3D53387BA7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6D5339FD-F2F2-D4AD-E271-26399E31553D}"/>
                  </a:ext>
                </a:extLst>
              </p:cNvPr>
              <p:cNvSpPr>
                <a:spLocks noGrp="1"/>
              </p:cNvSpPr>
              <p:nvPr>
                <p:ph type="body" sz="quarter" idx="10"/>
              </p:nvPr>
            </p:nvSpPr>
            <p:spPr>
              <a:xfrm>
                <a:off x="1" y="647701"/>
                <a:ext cx="12191999" cy="5676898"/>
              </a:xfrm>
            </p:spPr>
            <p:txBody>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𝐵</m:t>
                      </m:r>
                      <m:d>
                        <m:dPr>
                          <m:ctrlPr>
                            <a:rPr lang="en-US" b="0" i="1" smtClean="0">
                              <a:latin typeface="Cambria Math" panose="02040503050406030204" pitchFamily="18" charset="0"/>
                            </a:rPr>
                          </m:ctrlPr>
                        </m:dPr>
                        <m:e>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𝑍</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𝑣</m:t>
                          </m:r>
                        </m:sub>
                      </m:sSub>
                      <m:r>
                        <a:rPr lang="en-US" b="0" i="1" smtClean="0">
                          <a:latin typeface="Cambria Math" panose="02040503050406030204" pitchFamily="18" charset="0"/>
                        </a:rPr>
                        <m:t>𝐴</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𝑠</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𝑐</m:t>
                          </m:r>
                        </m:sub>
                      </m:sSub>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𝑍</m:t>
                              </m:r>
                            </m:e>
                            <m:sup>
                              <m:r>
                                <a:rPr lang="en-US" b="0" i="1" smtClean="0">
                                  <a:latin typeface="Cambria Math" panose="02040503050406030204" pitchFamily="18" charset="0"/>
                                </a:rPr>
                                <m:t>2</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sup>
                          </m:sSup>
                        </m:den>
                      </m:f>
                      <m:r>
                        <a:rPr lang="en-US" b="0" i="1" smtClean="0">
                          <a:latin typeface="Cambria Math" panose="02040503050406030204" pitchFamily="18" charset="0"/>
                        </a:rPr>
                        <m:t>−</m:t>
                      </m:r>
                      <m:sSub>
                        <m:sSubPr>
                          <m:ctrlPr>
                            <a:rPr lang="en-US" i="1" smtClean="0">
                              <a:solidFill>
                                <a:srgbClr val="254061"/>
                              </a:solidFill>
                              <a:latin typeface="Cambria Math" panose="02040503050406030204" pitchFamily="18" charset="0"/>
                            </a:rPr>
                          </m:ctrlPr>
                        </m:sSubPr>
                        <m:e>
                          <m:r>
                            <a:rPr lang="en-US" b="0" i="1" smtClean="0">
                              <a:solidFill>
                                <a:srgbClr val="254061"/>
                              </a:solidFill>
                              <a:latin typeface="Cambria Math" panose="02040503050406030204" pitchFamily="18" charset="0"/>
                            </a:rPr>
                            <m:t>𝑎</m:t>
                          </m:r>
                        </m:e>
                        <m:sub>
                          <m:r>
                            <a:rPr lang="en-US" b="0" i="1" smtClean="0">
                              <a:solidFill>
                                <a:srgbClr val="254061"/>
                              </a:solidFill>
                              <a:latin typeface="Cambria Math" panose="02040503050406030204" pitchFamily="18" charset="0"/>
                            </a:rPr>
                            <m:t>𝐼</m:t>
                          </m:r>
                        </m:sub>
                      </m:sSub>
                      <m:f>
                        <m:fPr>
                          <m:ctrlPr>
                            <a:rPr lang="en-US" i="1" smtClean="0">
                              <a:solidFill>
                                <a:srgbClr val="254061"/>
                              </a:solidFill>
                              <a:latin typeface="Cambria Math" panose="02040503050406030204" pitchFamily="18" charset="0"/>
                            </a:rPr>
                          </m:ctrlPr>
                        </m:fPr>
                        <m:num>
                          <m:sSup>
                            <m:sSupPr>
                              <m:ctrlPr>
                                <a:rPr lang="en-US" i="1" smtClean="0">
                                  <a:solidFill>
                                    <a:srgbClr val="254061"/>
                                  </a:solidFill>
                                  <a:latin typeface="Cambria Math" panose="02040503050406030204" pitchFamily="18" charset="0"/>
                                </a:rPr>
                              </m:ctrlPr>
                            </m:sSupPr>
                            <m:e>
                              <m:d>
                                <m:dPr>
                                  <m:ctrlPr>
                                    <a:rPr lang="en-US" i="1" smtClean="0">
                                      <a:solidFill>
                                        <a:srgbClr val="254061"/>
                                      </a:solidFill>
                                      <a:latin typeface="Cambria Math" panose="02040503050406030204" pitchFamily="18" charset="0"/>
                                    </a:rPr>
                                  </m:ctrlPr>
                                </m:dPr>
                                <m:e>
                                  <m:r>
                                    <a:rPr lang="en-US" b="0" i="1" smtClean="0">
                                      <a:solidFill>
                                        <a:srgbClr val="254061"/>
                                      </a:solidFill>
                                      <a:latin typeface="Cambria Math" panose="02040503050406030204" pitchFamily="18" charset="0"/>
                                    </a:rPr>
                                    <m:t>𝑁</m:t>
                                  </m:r>
                                  <m:r>
                                    <a:rPr lang="en-US" b="0" i="1" smtClean="0">
                                      <a:solidFill>
                                        <a:srgbClr val="254061"/>
                                      </a:solidFill>
                                      <a:latin typeface="Cambria Math" panose="02040503050406030204" pitchFamily="18" charset="0"/>
                                    </a:rPr>
                                    <m:t>−</m:t>
                                  </m:r>
                                  <m:r>
                                    <a:rPr lang="en-US" b="0" i="1" smtClean="0">
                                      <a:solidFill>
                                        <a:srgbClr val="254061"/>
                                      </a:solidFill>
                                      <a:latin typeface="Cambria Math" panose="02040503050406030204" pitchFamily="18" charset="0"/>
                                    </a:rPr>
                                    <m:t>𝑍</m:t>
                                  </m:r>
                                </m:e>
                              </m:d>
                            </m:e>
                            <m:sup>
                              <m:r>
                                <a:rPr lang="en-US" b="0" i="1" smtClean="0">
                                  <a:solidFill>
                                    <a:srgbClr val="254061"/>
                                  </a:solidFill>
                                  <a:latin typeface="Cambria Math" panose="02040503050406030204" pitchFamily="18" charset="0"/>
                                </a:rPr>
                                <m:t>2</m:t>
                              </m:r>
                            </m:sup>
                          </m:sSup>
                        </m:num>
                        <m:den>
                          <m:r>
                            <a:rPr lang="en-US" b="0" i="1" smtClean="0">
                              <a:solidFill>
                                <a:srgbClr val="254061"/>
                              </a:solidFill>
                              <a:latin typeface="Cambria Math" panose="02040503050406030204" pitchFamily="18" charset="0"/>
                            </a:rPr>
                            <m:t>𝐴</m:t>
                          </m:r>
                        </m:den>
                      </m:f>
                      <m:r>
                        <a:rPr lang="en-US" b="0" i="1" smtClean="0">
                          <a:solidFill>
                            <a:srgbClr val="254061"/>
                          </a:solidFill>
                          <a:latin typeface="Cambria Math" panose="02040503050406030204" pitchFamily="18" charset="0"/>
                        </a:rPr>
                        <m:t>−</m:t>
                      </m:r>
                      <m:r>
                        <a:rPr lang="en-US" b="0" i="1" smtClean="0">
                          <a:solidFill>
                            <a:srgbClr val="254061"/>
                          </a:solidFill>
                          <a:latin typeface="Cambria Math" panose="02040503050406030204" pitchFamily="18" charset="0"/>
                          <a:ea typeface="Cambria Math" panose="02040503050406030204" pitchFamily="18" charset="0"/>
                        </a:rPr>
                        <m:t>𝛿</m:t>
                      </m:r>
                      <m:r>
                        <a:rPr lang="en-US" b="0" i="1" smtClean="0">
                          <a:solidFill>
                            <a:srgbClr val="254061"/>
                          </a:solidFill>
                          <a:latin typeface="Cambria Math" panose="02040503050406030204" pitchFamily="18" charset="0"/>
                          <a:ea typeface="Cambria Math" panose="02040503050406030204" pitchFamily="18" charset="0"/>
                        </a:rPr>
                        <m:t>(</m:t>
                      </m:r>
                      <m:r>
                        <a:rPr lang="en-US" b="0" i="1" smtClean="0">
                          <a:solidFill>
                            <a:srgbClr val="254061"/>
                          </a:solidFill>
                          <a:latin typeface="Cambria Math" panose="02040503050406030204" pitchFamily="18" charset="0"/>
                          <a:ea typeface="Cambria Math" panose="02040503050406030204" pitchFamily="18" charset="0"/>
                        </a:rPr>
                        <m:t>𝐴</m:t>
                      </m:r>
                      <m:r>
                        <a:rPr lang="en-US" b="0" i="1" smtClean="0">
                          <a:solidFill>
                            <a:srgbClr val="254061"/>
                          </a:solidFill>
                          <a:latin typeface="Cambria Math" panose="02040503050406030204" pitchFamily="18" charset="0"/>
                          <a:ea typeface="Cambria Math" panose="02040503050406030204" pitchFamily="18" charset="0"/>
                        </a:rPr>
                        <m:t>)</m:t>
                      </m:r>
                    </m:oMath>
                  </m:oMathPara>
                </a14:m>
                <a:endParaRPr lang="en-US" b="1" dirty="0"/>
              </a:p>
              <a:p>
                <a:endParaRPr lang="en-US" dirty="0"/>
              </a:p>
              <a:p>
                <a:pPr marL="342900" indent="-342900">
                  <a:buFont typeface="Arial" panose="020B0604020202020204" pitchFamily="34" charset="0"/>
                  <a:buChar char="•"/>
                </a:pPr>
                <a:r>
                  <a:rPr lang="en-US" dirty="0"/>
                  <a:t>Gives nuclear binding energies for heavy elements of ~1600 MeV (8 MeV/nucleon) </a:t>
                </a:r>
                <a:r>
                  <a:rPr lang="en-US" dirty="0">
                    <a:sym typeface="Wingdings" panose="05000000000000000000" pitchFamily="2" charset="2"/>
                  </a:rPr>
                  <a:t> accurate to ~1%</a:t>
                </a:r>
              </a:p>
              <a:p>
                <a:pPr marL="342900" indent="-342900">
                  <a:buFont typeface="Arial" panose="020B0604020202020204" pitchFamily="34" charset="0"/>
                  <a:buChar char="•"/>
                </a:pPr>
                <a:r>
                  <a:rPr lang="en-US" dirty="0">
                    <a:sym typeface="Wingdings" panose="05000000000000000000" pitchFamily="2" charset="2"/>
                  </a:rPr>
                  <a:t>Highly useful for interpreting decay chains</a:t>
                </a:r>
              </a:p>
              <a:p>
                <a:pPr marL="342900" indent="-342900">
                  <a:buFont typeface="Arial" panose="020B0604020202020204" pitchFamily="34" charset="0"/>
                  <a:buChar char="•"/>
                </a:pPr>
                <a:r>
                  <a:rPr lang="en-US" dirty="0">
                    <a:sym typeface="Wingdings" panose="05000000000000000000" pitchFamily="2" charset="2"/>
                  </a:rPr>
                  <a:t>Issue arose when bombarding uranium with neutrons in 1939</a:t>
                </a:r>
              </a:p>
              <a:p>
                <a:pPr marL="342900" indent="-342900">
                  <a:buFont typeface="Arial" panose="020B0604020202020204" pitchFamily="34" charset="0"/>
                  <a:buChar char="•"/>
                </a:pPr>
                <a:endParaRPr lang="en-US" dirty="0">
                  <a:sym typeface="Wingdings" panose="05000000000000000000" pitchFamily="2" charset="2"/>
                </a:endParaRPr>
              </a:p>
              <a:p>
                <a:pPr marL="0" indent="0"/>
                <a:r>
                  <a:rPr lang="en-US" sz="3200" b="1" dirty="0">
                    <a:sym typeface="Wingdings" panose="05000000000000000000" pitchFamily="2" charset="2"/>
                  </a:rPr>
                  <a:t>Question:</a:t>
                </a:r>
                <a:r>
                  <a:rPr lang="en-US" sz="3200" dirty="0">
                    <a:sym typeface="Wingdings" panose="05000000000000000000" pitchFamily="2" charset="2"/>
                  </a:rPr>
                  <a:t> what happens when </a:t>
                </a:r>
                <a:r>
                  <a:rPr lang="en-US" sz="3200" baseline="30000" dirty="0">
                    <a:sym typeface="Wingdings" panose="05000000000000000000" pitchFamily="2" charset="2"/>
                  </a:rPr>
                  <a:t>235</a:t>
                </a:r>
                <a:r>
                  <a:rPr lang="en-US" sz="3200" dirty="0">
                    <a:sym typeface="Wingdings" panose="05000000000000000000" pitchFamily="2" charset="2"/>
                  </a:rPr>
                  <a:t>U is bombarded with neutrons?</a:t>
                </a:r>
                <a:endParaRPr lang="en-US" sz="3200" b="1" dirty="0">
                  <a:sym typeface="Wingdings" panose="05000000000000000000" pitchFamily="2" charset="2"/>
                </a:endParaRPr>
              </a:p>
            </p:txBody>
          </p:sp>
        </mc:Choice>
        <mc:Fallback xmlns="">
          <p:sp>
            <p:nvSpPr>
              <p:cNvPr id="2" name="Text Placeholder 1">
                <a:extLst>
                  <a:ext uri="{FF2B5EF4-FFF2-40B4-BE49-F238E27FC236}">
                    <a16:creationId xmlns:a16="http://schemas.microsoft.com/office/drawing/2014/main" id="{D3339936-91E8-D53C-BE6C-EFD22E092419}"/>
                  </a:ext>
                </a:extLst>
              </p:cNvPr>
              <p:cNvSpPr>
                <a:spLocks noGrp="1" noRot="1" noChangeAspect="1" noMove="1" noResize="1" noEditPoints="1" noAdjustHandles="1" noChangeArrowheads="1" noChangeShapeType="1" noTextEdit="1"/>
              </p:cNvSpPr>
              <p:nvPr>
                <p:ph type="body" sz="quarter" idx="10"/>
              </p:nvPr>
            </p:nvSpPr>
            <p:spPr>
              <a:xfrm>
                <a:off x="1" y="647701"/>
                <a:ext cx="12191999" cy="5676898"/>
              </a:xfrm>
              <a:blipFill>
                <a:blip r:embed="rId3"/>
                <a:stretch>
                  <a:fillRect l="-1250"/>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400AB919-7FAC-903B-B061-B47D7AE7A20B}"/>
              </a:ext>
            </a:extLst>
          </p:cNvPr>
          <p:cNvSpPr>
            <a:spLocks noGrp="1"/>
          </p:cNvSpPr>
          <p:nvPr>
            <p:ph type="title"/>
          </p:nvPr>
        </p:nvSpPr>
        <p:spPr/>
        <p:txBody>
          <a:bodyPr/>
          <a:lstStyle/>
          <a:p>
            <a:r>
              <a:rPr lang="en-US" dirty="0"/>
              <a:t>Overview of the Semi-Empirical Mass Model</a:t>
            </a:r>
          </a:p>
        </p:txBody>
      </p:sp>
      <p:sp>
        <p:nvSpPr>
          <p:cNvPr id="5" name="TextBox 4">
            <a:extLst>
              <a:ext uri="{FF2B5EF4-FFF2-40B4-BE49-F238E27FC236}">
                <a16:creationId xmlns:a16="http://schemas.microsoft.com/office/drawing/2014/main" id="{A971A424-C389-310C-D04A-5B6E148AD90B}"/>
              </a:ext>
            </a:extLst>
          </p:cNvPr>
          <p:cNvSpPr txBox="1"/>
          <p:nvPr/>
        </p:nvSpPr>
        <p:spPr>
          <a:xfrm>
            <a:off x="-69978" y="5863804"/>
            <a:ext cx="9419251" cy="523220"/>
          </a:xfrm>
          <a:prstGeom prst="rect">
            <a:avLst/>
          </a:prstGeom>
          <a:noFill/>
        </p:spPr>
        <p:txBody>
          <a:bodyPr wrap="square">
            <a:spAutoFit/>
          </a:bodyPr>
          <a:lstStyle/>
          <a:p>
            <a:r>
              <a:rPr lang="de-DE" sz="1400" dirty="0"/>
              <a:t>Weizsäcker, </a:t>
            </a:r>
            <a:r>
              <a:rPr lang="de-DE" sz="1400" dirty="0" err="1"/>
              <a:t>C.F.v</a:t>
            </a:r>
            <a:r>
              <a:rPr lang="de-DE" sz="1400" dirty="0"/>
              <a:t>., Zur Theorie der Kernmassen. Z. Physik 96, 431–458 (1935). </a:t>
            </a:r>
            <a:r>
              <a:rPr lang="de-DE" sz="1400" dirty="0">
                <a:hlinkClick r:id="rId4"/>
              </a:rPr>
              <a:t>https://doi.org/10.1007/BF01337700</a:t>
            </a:r>
            <a:endParaRPr lang="de-DE" sz="1400" dirty="0"/>
          </a:p>
          <a:p>
            <a:r>
              <a:rPr lang="en-US" sz="1400" dirty="0"/>
              <a:t>H.A. Bethe and R.F. Bacher, Rev. Mod. Phys. 8, 82 (1936): </a:t>
            </a:r>
            <a:r>
              <a:rPr lang="en-US" sz="1400" dirty="0">
                <a:hlinkClick r:id="rId5"/>
              </a:rPr>
              <a:t>https://doi.org/10.1103/RevModPhys.8.82</a:t>
            </a:r>
            <a:r>
              <a:rPr lang="en-US" sz="1400" dirty="0"/>
              <a:t>.</a:t>
            </a:r>
          </a:p>
        </p:txBody>
      </p:sp>
    </p:spTree>
    <p:extLst>
      <p:ext uri="{BB962C8B-B14F-4D97-AF65-F5344CB8AC3E}">
        <p14:creationId xmlns:p14="http://schemas.microsoft.com/office/powerpoint/2010/main" val="59795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EFE5F-D0AF-5652-BF13-310F395F2ADA}"/>
            </a:ext>
          </a:extLst>
        </p:cNvPr>
        <p:cNvGrpSpPr/>
        <p:nvPr/>
      </p:nvGrpSpPr>
      <p:grpSpPr>
        <a:xfrm>
          <a:off x="0" y="0"/>
          <a:ext cx="0" cy="0"/>
          <a:chOff x="0" y="0"/>
          <a:chExt cx="0" cy="0"/>
        </a:xfrm>
      </p:grpSpPr>
      <p:pic>
        <p:nvPicPr>
          <p:cNvPr id="36866" name="Picture 2">
            <a:extLst>
              <a:ext uri="{FF2B5EF4-FFF2-40B4-BE49-F238E27FC236}">
                <a16:creationId xmlns:a16="http://schemas.microsoft.com/office/drawing/2014/main" id="{A1F31459-CD0A-3730-6C67-6149561A3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395" y="2721704"/>
            <a:ext cx="9729397" cy="323977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412B0A19-E4C6-53EB-1932-1BCEE7AE4E3F}"/>
              </a:ext>
            </a:extLst>
          </p:cNvPr>
          <p:cNvSpPr>
            <a:spLocks noGrp="1"/>
          </p:cNvSpPr>
          <p:nvPr>
            <p:ph type="body" sz="quarter" idx="10"/>
          </p:nvPr>
        </p:nvSpPr>
        <p:spPr>
          <a:xfrm>
            <a:off x="1" y="647701"/>
            <a:ext cx="12153121" cy="5676898"/>
          </a:xfrm>
        </p:spPr>
        <p:txBody>
          <a:bodyPr/>
          <a:lstStyle/>
          <a:p>
            <a:pPr marL="342900" indent="-342900">
              <a:buFont typeface="Arial" panose="020B0604020202020204" pitchFamily="34" charset="0"/>
              <a:buChar char="•"/>
            </a:pPr>
            <a:r>
              <a:rPr lang="en-US" dirty="0"/>
              <a:t>Observed confusing decay properties not consistent with the semi-empirical mass model</a:t>
            </a:r>
          </a:p>
          <a:p>
            <a:pPr marL="342900" indent="-342900">
              <a:buFont typeface="Arial" panose="020B0604020202020204" pitchFamily="34" charset="0"/>
              <a:buChar char="•"/>
            </a:pPr>
            <a:r>
              <a:rPr lang="en-US" dirty="0"/>
              <a:t>1939: Hahn and </a:t>
            </a:r>
            <a:r>
              <a:rPr lang="en-US" dirty="0" err="1"/>
              <a:t>Strassmann</a:t>
            </a:r>
            <a:r>
              <a:rPr lang="en-US" dirty="0"/>
              <a:t> identify barium as one of the decay products</a:t>
            </a:r>
          </a:p>
          <a:p>
            <a:pPr marL="342900" indent="-342900">
              <a:buFont typeface="Arial" panose="020B0604020202020204" pitchFamily="34" charset="0"/>
              <a:buChar char="•"/>
            </a:pPr>
            <a:r>
              <a:rPr lang="en-US" dirty="0"/>
              <a:t>1939: Meitner and Frisch suggest fission </a:t>
            </a:r>
            <a:r>
              <a:rPr lang="en-US" dirty="0">
                <a:sym typeface="Wingdings" panose="05000000000000000000" pitchFamily="2" charset="2"/>
              </a:rPr>
              <a:t> think of nucleus as deformable charged liquid drop that can split into two smaller nuclei</a:t>
            </a:r>
            <a:endParaRPr lang="en-US" dirty="0"/>
          </a:p>
        </p:txBody>
      </p:sp>
      <p:sp>
        <p:nvSpPr>
          <p:cNvPr id="4" name="Title 3">
            <a:extLst>
              <a:ext uri="{FF2B5EF4-FFF2-40B4-BE49-F238E27FC236}">
                <a16:creationId xmlns:a16="http://schemas.microsoft.com/office/drawing/2014/main" id="{53470BE0-DDB5-3EFB-49C8-F80691970A66}"/>
              </a:ext>
            </a:extLst>
          </p:cNvPr>
          <p:cNvSpPr>
            <a:spLocks noGrp="1"/>
          </p:cNvSpPr>
          <p:nvPr>
            <p:ph type="title"/>
          </p:nvPr>
        </p:nvSpPr>
        <p:spPr/>
        <p:txBody>
          <a:bodyPr/>
          <a:lstStyle/>
          <a:p>
            <a:r>
              <a:rPr lang="en-US" baseline="30000" dirty="0"/>
              <a:t>235</a:t>
            </a:r>
            <a:r>
              <a:rPr lang="en-US" dirty="0"/>
              <a:t>U bombarded with Neutrons</a:t>
            </a:r>
          </a:p>
        </p:txBody>
      </p:sp>
      <p:sp>
        <p:nvSpPr>
          <p:cNvPr id="7" name="TextBox 6">
            <a:extLst>
              <a:ext uri="{FF2B5EF4-FFF2-40B4-BE49-F238E27FC236}">
                <a16:creationId xmlns:a16="http://schemas.microsoft.com/office/drawing/2014/main" id="{B38F8660-601D-7B1F-417E-F1E1C97B34C1}"/>
              </a:ext>
            </a:extLst>
          </p:cNvPr>
          <p:cNvSpPr txBox="1"/>
          <p:nvPr/>
        </p:nvSpPr>
        <p:spPr>
          <a:xfrm>
            <a:off x="-64537" y="5871001"/>
            <a:ext cx="8406103" cy="523220"/>
          </a:xfrm>
          <a:prstGeom prst="rect">
            <a:avLst/>
          </a:prstGeom>
          <a:noFill/>
        </p:spPr>
        <p:txBody>
          <a:bodyPr wrap="square">
            <a:spAutoFit/>
          </a:bodyPr>
          <a:lstStyle/>
          <a:p>
            <a:r>
              <a:rPr lang="en-US" sz="1400" dirty="0"/>
              <a:t>O. Hahn and F. </a:t>
            </a:r>
            <a:r>
              <a:rPr lang="en-US" sz="1400" dirty="0" err="1"/>
              <a:t>Strassmann</a:t>
            </a:r>
            <a:r>
              <a:rPr lang="en-US" sz="1400" dirty="0"/>
              <a:t>, </a:t>
            </a:r>
            <a:r>
              <a:rPr lang="en-US" sz="1400" dirty="0" err="1"/>
              <a:t>Naturwiss</a:t>
            </a:r>
            <a:r>
              <a:rPr lang="en-US" sz="1400" dirty="0"/>
              <a:t>. 27, 11 (1939): </a:t>
            </a:r>
            <a:r>
              <a:rPr lang="en-US" sz="1400" dirty="0">
                <a:hlinkClick r:id="rId4"/>
              </a:rPr>
              <a:t>https://doi.org/10.1007/BF01488241</a:t>
            </a:r>
            <a:r>
              <a:rPr lang="en-US" sz="1400" dirty="0"/>
              <a:t>.</a:t>
            </a:r>
          </a:p>
          <a:p>
            <a:r>
              <a:rPr lang="de-DE" sz="1400" dirty="0"/>
              <a:t>L. Meitner and O.R. Frisch, Nature 143, 239 (1939): </a:t>
            </a:r>
            <a:r>
              <a:rPr lang="de-DE" sz="1400" dirty="0">
                <a:hlinkClick r:id="rId5"/>
              </a:rPr>
              <a:t>https://doi.org/10.1038/143471a</a:t>
            </a:r>
            <a:r>
              <a:rPr lang="de-DE" sz="1400" dirty="0"/>
              <a:t>.</a:t>
            </a:r>
            <a:endParaRPr lang="en-US" sz="1400" dirty="0"/>
          </a:p>
        </p:txBody>
      </p:sp>
    </p:spTree>
    <p:extLst>
      <p:ext uri="{BB962C8B-B14F-4D97-AF65-F5344CB8AC3E}">
        <p14:creationId xmlns:p14="http://schemas.microsoft.com/office/powerpoint/2010/main" val="215814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1346E-C357-D0AB-B4B2-4F5F5A14E7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9884475-3572-A59D-EA8F-15701B9BB8AA}"/>
              </a:ext>
            </a:extLst>
          </p:cNvPr>
          <p:cNvSpPr>
            <a:spLocks noGrp="1"/>
          </p:cNvSpPr>
          <p:nvPr>
            <p:ph type="body" sz="quarter" idx="10"/>
          </p:nvPr>
        </p:nvSpPr>
        <p:spPr>
          <a:xfrm>
            <a:off x="1643778" y="2061510"/>
            <a:ext cx="8787846" cy="2284378"/>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How heavy can nuclei be before they begin to spontaneously fission?</a:t>
            </a:r>
          </a:p>
        </p:txBody>
      </p:sp>
      <p:sp>
        <p:nvSpPr>
          <p:cNvPr id="4" name="Title 3">
            <a:extLst>
              <a:ext uri="{FF2B5EF4-FFF2-40B4-BE49-F238E27FC236}">
                <a16:creationId xmlns:a16="http://schemas.microsoft.com/office/drawing/2014/main" id="{8A378538-2947-DDD7-F85C-48F96948A632}"/>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1221629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55B7E-DCBC-A9AD-7774-F8D9525D43E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F7D2B2FB-CE42-F87B-BA24-25C2A8B87FDD}"/>
                  </a:ext>
                </a:extLst>
              </p:cNvPr>
              <p:cNvSpPr>
                <a:spLocks noGrp="1"/>
              </p:cNvSpPr>
              <p:nvPr>
                <p:ph type="body" sz="quarter" idx="10"/>
              </p:nvPr>
            </p:nvSpPr>
            <p:spPr>
              <a:xfrm>
                <a:off x="1" y="647701"/>
                <a:ext cx="12191999" cy="5676898"/>
              </a:xfrm>
            </p:spPr>
            <p:txBody>
              <a:bodyPr/>
              <a:lstStyle/>
              <a:p>
                <a:pPr marL="0" indent="0"/>
                <a:r>
                  <a:rPr lang="en-US" dirty="0"/>
                  <a:t>After discovery of fission, Bohr and Wheeler added deformation dependance to the semi-empirical mass model</a:t>
                </a:r>
              </a:p>
              <a:p>
                <a:pPr marL="0" indent="0"/>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𝐵</m:t>
                      </m:r>
                      <m:d>
                        <m:dPr>
                          <m:ctrlPr>
                            <a:rPr lang="en-US" b="0" i="1" smtClean="0">
                              <a:latin typeface="Cambria Math" panose="02040503050406030204" pitchFamily="18" charset="0"/>
                            </a:rPr>
                          </m:ctrlPr>
                        </m:dPr>
                        <m:e>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𝑍</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𝑣</m:t>
                          </m:r>
                        </m:sub>
                      </m:sSub>
                      <m:r>
                        <a:rPr lang="en-US" b="0" i="1" smtClean="0">
                          <a:latin typeface="Cambria Math" panose="02040503050406030204" pitchFamily="18" charset="0"/>
                        </a:rPr>
                        <m:t>𝐴</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𝑠</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sup>
                      </m:sSup>
                      <m:sSub>
                        <m:sSubPr>
                          <m:ctrlPr>
                            <a:rPr lang="en-US" b="1" i="1" smtClean="0">
                              <a:solidFill>
                                <a:srgbClr val="00B050"/>
                              </a:solidFill>
                              <a:latin typeface="Cambria Math" panose="02040503050406030204" pitchFamily="18" charset="0"/>
                            </a:rPr>
                          </m:ctrlPr>
                        </m:sSubPr>
                        <m:e>
                          <m:r>
                            <a:rPr lang="en-US" b="1" i="1" smtClean="0">
                              <a:solidFill>
                                <a:srgbClr val="00B050"/>
                              </a:solidFill>
                              <a:latin typeface="Cambria Math" panose="02040503050406030204" pitchFamily="18" charset="0"/>
                            </a:rPr>
                            <m:t>𝑩</m:t>
                          </m:r>
                        </m:e>
                        <m:sub>
                          <m:r>
                            <a:rPr lang="en-US" b="1" i="1" smtClean="0">
                              <a:solidFill>
                                <a:srgbClr val="00B050"/>
                              </a:solidFill>
                              <a:latin typeface="Cambria Math" panose="02040503050406030204" pitchFamily="18" charset="0"/>
                            </a:rPr>
                            <m:t>𝒔</m:t>
                          </m:r>
                        </m:sub>
                      </m:sSub>
                      <m:d>
                        <m:dPr>
                          <m:ctrlPr>
                            <a:rPr lang="en-US" b="1" i="1" smtClean="0">
                              <a:solidFill>
                                <a:srgbClr val="00B050"/>
                              </a:solidFill>
                              <a:latin typeface="Cambria Math" panose="02040503050406030204" pitchFamily="18" charset="0"/>
                            </a:rPr>
                          </m:ctrlPr>
                        </m:dPr>
                        <m:e>
                          <m:r>
                            <a:rPr lang="en-US" b="1" i="1" smtClean="0">
                              <a:solidFill>
                                <a:srgbClr val="00B050"/>
                              </a:solidFill>
                              <a:latin typeface="Cambria Math" panose="02040503050406030204" pitchFamily="18" charset="0"/>
                              <a:ea typeface="Cambria Math" panose="02040503050406030204" pitchFamily="18" charset="0"/>
                            </a:rPr>
                            <m:t>𝜶</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𝑐</m:t>
                          </m:r>
                        </m:sub>
                      </m:sSub>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𝑍</m:t>
                              </m:r>
                            </m:e>
                            <m:sup>
                              <m:r>
                                <a:rPr lang="en-US" b="0" i="1" smtClean="0">
                                  <a:latin typeface="Cambria Math" panose="02040503050406030204" pitchFamily="18" charset="0"/>
                                </a:rPr>
                                <m:t>2</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sup>
                          </m:sSup>
                        </m:den>
                      </m:f>
                      <m:sSub>
                        <m:sSubPr>
                          <m:ctrlPr>
                            <a:rPr lang="en-US" b="1" i="1" smtClean="0">
                              <a:solidFill>
                                <a:srgbClr val="00B050"/>
                              </a:solidFill>
                              <a:latin typeface="Cambria Math" panose="02040503050406030204" pitchFamily="18" charset="0"/>
                            </a:rPr>
                          </m:ctrlPr>
                        </m:sSubPr>
                        <m:e>
                          <m:r>
                            <a:rPr lang="en-US" b="1" i="1">
                              <a:solidFill>
                                <a:srgbClr val="00B050"/>
                              </a:solidFill>
                              <a:latin typeface="Cambria Math" panose="02040503050406030204" pitchFamily="18" charset="0"/>
                            </a:rPr>
                            <m:t>𝑩</m:t>
                          </m:r>
                        </m:e>
                        <m:sub>
                          <m:r>
                            <a:rPr lang="en-US" b="1" i="1" smtClean="0">
                              <a:solidFill>
                                <a:srgbClr val="00B050"/>
                              </a:solidFill>
                              <a:latin typeface="Cambria Math" panose="02040503050406030204" pitchFamily="18" charset="0"/>
                            </a:rPr>
                            <m:t>𝒄</m:t>
                          </m:r>
                        </m:sub>
                      </m:sSub>
                      <m:d>
                        <m:dPr>
                          <m:ctrlPr>
                            <a:rPr lang="en-US" b="1" i="1">
                              <a:solidFill>
                                <a:srgbClr val="00B050"/>
                              </a:solidFill>
                              <a:latin typeface="Cambria Math" panose="02040503050406030204" pitchFamily="18" charset="0"/>
                            </a:rPr>
                          </m:ctrlPr>
                        </m:dPr>
                        <m:e>
                          <m:r>
                            <a:rPr lang="en-US" b="1" i="1">
                              <a:solidFill>
                                <a:srgbClr val="00B050"/>
                              </a:solidFill>
                              <a:latin typeface="Cambria Math" panose="02040503050406030204" pitchFamily="18" charset="0"/>
                              <a:ea typeface="Cambria Math" panose="02040503050406030204" pitchFamily="18" charset="0"/>
                            </a:rPr>
                            <m:t>𝜶</m:t>
                          </m:r>
                        </m:e>
                      </m:d>
                      <m:r>
                        <a:rPr lang="en-US" b="0" i="1" smtClean="0">
                          <a:latin typeface="Cambria Math" panose="02040503050406030204" pitchFamily="18" charset="0"/>
                        </a:rPr>
                        <m:t>−</m:t>
                      </m:r>
                      <m:sSub>
                        <m:sSubPr>
                          <m:ctrlPr>
                            <a:rPr lang="en-US" i="1" smtClean="0">
                              <a:solidFill>
                                <a:srgbClr val="254061"/>
                              </a:solidFill>
                              <a:latin typeface="Cambria Math" panose="02040503050406030204" pitchFamily="18" charset="0"/>
                            </a:rPr>
                          </m:ctrlPr>
                        </m:sSubPr>
                        <m:e>
                          <m:r>
                            <a:rPr lang="en-US" b="0" i="1" smtClean="0">
                              <a:solidFill>
                                <a:srgbClr val="254061"/>
                              </a:solidFill>
                              <a:latin typeface="Cambria Math" panose="02040503050406030204" pitchFamily="18" charset="0"/>
                            </a:rPr>
                            <m:t>𝑎</m:t>
                          </m:r>
                        </m:e>
                        <m:sub>
                          <m:r>
                            <a:rPr lang="en-US" b="0" i="1" smtClean="0">
                              <a:solidFill>
                                <a:srgbClr val="254061"/>
                              </a:solidFill>
                              <a:latin typeface="Cambria Math" panose="02040503050406030204" pitchFamily="18" charset="0"/>
                            </a:rPr>
                            <m:t>𝐼</m:t>
                          </m:r>
                        </m:sub>
                      </m:sSub>
                      <m:f>
                        <m:fPr>
                          <m:ctrlPr>
                            <a:rPr lang="en-US" i="1" smtClean="0">
                              <a:solidFill>
                                <a:srgbClr val="254061"/>
                              </a:solidFill>
                              <a:latin typeface="Cambria Math" panose="02040503050406030204" pitchFamily="18" charset="0"/>
                            </a:rPr>
                          </m:ctrlPr>
                        </m:fPr>
                        <m:num>
                          <m:sSup>
                            <m:sSupPr>
                              <m:ctrlPr>
                                <a:rPr lang="en-US" i="1" smtClean="0">
                                  <a:solidFill>
                                    <a:srgbClr val="254061"/>
                                  </a:solidFill>
                                  <a:latin typeface="Cambria Math" panose="02040503050406030204" pitchFamily="18" charset="0"/>
                                </a:rPr>
                              </m:ctrlPr>
                            </m:sSupPr>
                            <m:e>
                              <m:d>
                                <m:dPr>
                                  <m:ctrlPr>
                                    <a:rPr lang="en-US" i="1" smtClean="0">
                                      <a:solidFill>
                                        <a:srgbClr val="254061"/>
                                      </a:solidFill>
                                      <a:latin typeface="Cambria Math" panose="02040503050406030204" pitchFamily="18" charset="0"/>
                                    </a:rPr>
                                  </m:ctrlPr>
                                </m:dPr>
                                <m:e>
                                  <m:r>
                                    <a:rPr lang="en-US" b="0" i="1" smtClean="0">
                                      <a:solidFill>
                                        <a:srgbClr val="254061"/>
                                      </a:solidFill>
                                      <a:latin typeface="Cambria Math" panose="02040503050406030204" pitchFamily="18" charset="0"/>
                                    </a:rPr>
                                    <m:t>𝑁</m:t>
                                  </m:r>
                                  <m:r>
                                    <a:rPr lang="en-US" b="0" i="1" smtClean="0">
                                      <a:solidFill>
                                        <a:srgbClr val="254061"/>
                                      </a:solidFill>
                                      <a:latin typeface="Cambria Math" panose="02040503050406030204" pitchFamily="18" charset="0"/>
                                    </a:rPr>
                                    <m:t>−</m:t>
                                  </m:r>
                                  <m:r>
                                    <a:rPr lang="en-US" b="0" i="1" smtClean="0">
                                      <a:solidFill>
                                        <a:srgbClr val="254061"/>
                                      </a:solidFill>
                                      <a:latin typeface="Cambria Math" panose="02040503050406030204" pitchFamily="18" charset="0"/>
                                    </a:rPr>
                                    <m:t>𝑍</m:t>
                                  </m:r>
                                </m:e>
                              </m:d>
                            </m:e>
                            <m:sup>
                              <m:r>
                                <a:rPr lang="en-US" b="0" i="1" smtClean="0">
                                  <a:solidFill>
                                    <a:srgbClr val="254061"/>
                                  </a:solidFill>
                                  <a:latin typeface="Cambria Math" panose="02040503050406030204" pitchFamily="18" charset="0"/>
                                </a:rPr>
                                <m:t>2</m:t>
                              </m:r>
                            </m:sup>
                          </m:sSup>
                        </m:num>
                        <m:den>
                          <m:r>
                            <a:rPr lang="en-US" b="0" i="1" smtClean="0">
                              <a:solidFill>
                                <a:srgbClr val="254061"/>
                              </a:solidFill>
                              <a:latin typeface="Cambria Math" panose="02040503050406030204" pitchFamily="18" charset="0"/>
                            </a:rPr>
                            <m:t>𝐴</m:t>
                          </m:r>
                        </m:den>
                      </m:f>
                      <m:r>
                        <a:rPr lang="en-US" b="0" i="1" smtClean="0">
                          <a:solidFill>
                            <a:srgbClr val="254061"/>
                          </a:solidFill>
                          <a:latin typeface="Cambria Math" panose="02040503050406030204" pitchFamily="18" charset="0"/>
                        </a:rPr>
                        <m:t>−</m:t>
                      </m:r>
                      <m:r>
                        <a:rPr lang="en-US" b="0" i="1" smtClean="0">
                          <a:solidFill>
                            <a:srgbClr val="254061"/>
                          </a:solidFill>
                          <a:latin typeface="Cambria Math" panose="02040503050406030204" pitchFamily="18" charset="0"/>
                          <a:ea typeface="Cambria Math" panose="02040503050406030204" pitchFamily="18" charset="0"/>
                        </a:rPr>
                        <m:t>𝛿</m:t>
                      </m:r>
                      <m:r>
                        <a:rPr lang="en-US" b="0" i="1" smtClean="0">
                          <a:solidFill>
                            <a:srgbClr val="254061"/>
                          </a:solidFill>
                          <a:latin typeface="Cambria Math" panose="02040503050406030204" pitchFamily="18" charset="0"/>
                          <a:ea typeface="Cambria Math" panose="02040503050406030204" pitchFamily="18" charset="0"/>
                        </a:rPr>
                        <m:t>(</m:t>
                      </m:r>
                      <m:r>
                        <a:rPr lang="en-US" b="0" i="1" smtClean="0">
                          <a:solidFill>
                            <a:srgbClr val="254061"/>
                          </a:solidFill>
                          <a:latin typeface="Cambria Math" panose="02040503050406030204" pitchFamily="18" charset="0"/>
                          <a:ea typeface="Cambria Math" panose="02040503050406030204" pitchFamily="18" charset="0"/>
                        </a:rPr>
                        <m:t>𝐴</m:t>
                      </m:r>
                      <m:r>
                        <a:rPr lang="en-US" b="0" i="1" smtClean="0">
                          <a:solidFill>
                            <a:srgbClr val="254061"/>
                          </a:solidFill>
                          <a:latin typeface="Cambria Math" panose="02040503050406030204" pitchFamily="18" charset="0"/>
                          <a:ea typeface="Cambria Math" panose="02040503050406030204" pitchFamily="18" charset="0"/>
                        </a:rPr>
                        <m:t>)</m:t>
                      </m:r>
                    </m:oMath>
                  </m:oMathPara>
                </a14:m>
                <a:endParaRPr lang="en-US" b="1" dirty="0"/>
              </a:p>
              <a:p>
                <a:pPr marL="0" indent="0"/>
                <a:endParaRPr lang="en-US" dirty="0"/>
              </a:p>
              <a:p>
                <a:pPr marL="0" indent="0"/>
                <a:r>
                  <a:rPr lang="en-US" dirty="0"/>
                  <a:t>Only Coulomb and surface energies depend on deformation!</a:t>
                </a:r>
              </a:p>
              <a:p>
                <a:pPr marL="0" indent="0"/>
                <a:r>
                  <a:rPr lang="en-US" dirty="0"/>
                  <a:t>Bohr and Wheeler showed that nucleus would instantaneously fission when </a:t>
                </a:r>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sub>
                        </m:sSub>
                      </m:num>
                      <m:den>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𝑠</m:t>
                            </m:r>
                          </m:sub>
                        </m:sSub>
                      </m:den>
                    </m:f>
                    <m:r>
                      <a:rPr lang="en-US" b="0" i="1" smtClean="0">
                        <a:latin typeface="Cambria Math" panose="02040503050406030204" pitchFamily="18" charset="0"/>
                      </a:rPr>
                      <m:t>&gt;1</m:t>
                    </m:r>
                  </m:oMath>
                </a14:m>
                <a:endParaRPr lang="en-US" b="0" dirty="0"/>
              </a:p>
              <a:p>
                <a:pPr marL="0" indent="0"/>
                <a:endParaRPr lang="en-US" dirty="0"/>
              </a:p>
              <a:p>
                <a:pPr marL="0" indent="0" algn="ctr"/>
                <a:r>
                  <a:rPr lang="en-US" sz="3200" b="1" dirty="0"/>
                  <a:t>Question</a:t>
                </a:r>
                <a:r>
                  <a:rPr lang="en-US" sz="3200" dirty="0"/>
                  <a:t>: When does this begin to happen?</a:t>
                </a:r>
              </a:p>
            </p:txBody>
          </p:sp>
        </mc:Choice>
        <mc:Fallback xmlns="">
          <p:sp>
            <p:nvSpPr>
              <p:cNvPr id="2" name="Text Placeholder 1">
                <a:extLst>
                  <a:ext uri="{FF2B5EF4-FFF2-40B4-BE49-F238E27FC236}">
                    <a16:creationId xmlns:a16="http://schemas.microsoft.com/office/drawing/2014/main" id="{B5DDAE43-F16B-655C-2AC7-8A2296844635}"/>
                  </a:ext>
                </a:extLst>
              </p:cNvPr>
              <p:cNvSpPr>
                <a:spLocks noGrp="1" noRot="1" noChangeAspect="1" noMove="1" noResize="1" noEditPoints="1" noAdjustHandles="1" noChangeArrowheads="1" noChangeShapeType="1" noTextEdit="1"/>
              </p:cNvSpPr>
              <p:nvPr>
                <p:ph type="body" sz="quarter" idx="10"/>
              </p:nvPr>
            </p:nvSpPr>
            <p:spPr>
              <a:xfrm>
                <a:off x="1" y="647701"/>
                <a:ext cx="12191999" cy="5676898"/>
              </a:xfrm>
              <a:blipFill>
                <a:blip r:embed="rId2"/>
                <a:stretch>
                  <a:fillRect l="-750" t="-752" r="-650"/>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958481DB-ED69-776D-10D4-88C9EDDEF9A1}"/>
              </a:ext>
            </a:extLst>
          </p:cNvPr>
          <p:cNvSpPr>
            <a:spLocks noGrp="1"/>
          </p:cNvSpPr>
          <p:nvPr>
            <p:ph type="title"/>
          </p:nvPr>
        </p:nvSpPr>
        <p:spPr/>
        <p:txBody>
          <a:bodyPr/>
          <a:lstStyle/>
          <a:p>
            <a:r>
              <a:rPr lang="en-US" dirty="0"/>
              <a:t>Liquid Drop Model: When nuclei begin to fission</a:t>
            </a:r>
          </a:p>
        </p:txBody>
      </p:sp>
      <p:sp>
        <p:nvSpPr>
          <p:cNvPr id="6" name="TextBox 5">
            <a:extLst>
              <a:ext uri="{FF2B5EF4-FFF2-40B4-BE49-F238E27FC236}">
                <a16:creationId xmlns:a16="http://schemas.microsoft.com/office/drawing/2014/main" id="{6AA33955-90FE-E04A-491B-0480CD85CCE1}"/>
              </a:ext>
            </a:extLst>
          </p:cNvPr>
          <p:cNvSpPr txBox="1"/>
          <p:nvPr/>
        </p:nvSpPr>
        <p:spPr>
          <a:xfrm>
            <a:off x="-55984" y="6056410"/>
            <a:ext cx="7730412" cy="307777"/>
          </a:xfrm>
          <a:prstGeom prst="rect">
            <a:avLst/>
          </a:prstGeom>
          <a:noFill/>
        </p:spPr>
        <p:txBody>
          <a:bodyPr wrap="square">
            <a:spAutoFit/>
          </a:bodyPr>
          <a:lstStyle/>
          <a:p>
            <a:pPr marL="0" indent="0"/>
            <a:r>
              <a:rPr lang="en-US" sz="1400" dirty="0">
                <a:solidFill>
                  <a:schemeClr val="tx1"/>
                </a:solidFill>
              </a:rPr>
              <a:t>N. Bohr and J.A. Wheeler, Phys. Rev. 56, 426 (1939), </a:t>
            </a:r>
            <a:r>
              <a:rPr lang="en-US" sz="1400" dirty="0">
                <a:hlinkClick r:id="rId3"/>
              </a:rPr>
              <a:t>https://doi.org/10.1103/PhysRev.56.426</a:t>
            </a:r>
            <a:r>
              <a:rPr lang="en-US" sz="1400" dirty="0"/>
              <a:t>.</a:t>
            </a:r>
          </a:p>
        </p:txBody>
      </p:sp>
    </p:spTree>
    <p:extLst>
      <p:ext uri="{BB962C8B-B14F-4D97-AF65-F5344CB8AC3E}">
        <p14:creationId xmlns:p14="http://schemas.microsoft.com/office/powerpoint/2010/main" val="3597174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B08FA-0CDE-B4C2-053D-4D7C6DFA5EE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212F19DE-A165-2D0B-4B53-93D49E3BA0CC}"/>
                  </a:ext>
                </a:extLst>
              </p:cNvPr>
              <p:cNvSpPr>
                <a:spLocks noGrp="1"/>
              </p:cNvSpPr>
              <p:nvPr>
                <p:ph type="body" sz="quarter" idx="10"/>
              </p:nvPr>
            </p:nvSpPr>
            <p:spPr>
              <a:xfrm>
                <a:off x="1" y="647701"/>
                <a:ext cx="12191999" cy="5676898"/>
              </a:xfrm>
            </p:spPr>
            <p:txBody>
              <a:bodyPr/>
              <a:lstStyle/>
              <a:p>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sub>
                        </m:sSub>
                      </m:num>
                      <m:den>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𝑠</m:t>
                            </m:r>
                          </m:sub>
                        </m:sSub>
                      </m:den>
                    </m:f>
                    <m:r>
                      <a:rPr lang="en-US" b="0" i="1" smtClean="0">
                        <a:latin typeface="Cambria Math" panose="02040503050406030204" pitchFamily="18" charset="0"/>
                      </a:rPr>
                      <m:t>&gt;1</m:t>
                    </m:r>
                  </m:oMath>
                </a14:m>
                <a:r>
                  <a:rPr lang="en-US" dirty="0">
                    <a:sym typeface="Wingdings" panose="05000000000000000000" pitchFamily="2" charset="2"/>
                  </a:rPr>
                  <a:t>  Instantaneously fission  last element is ~Z=124</a:t>
                </a:r>
              </a:p>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r>
                  <a:rPr lang="en-US" dirty="0">
                    <a:sym typeface="Wingdings" panose="05000000000000000000" pitchFamily="2" charset="2"/>
                  </a:rPr>
                  <a:t>Remember our rules for what makes a new element?</a:t>
                </a:r>
              </a:p>
              <a:p>
                <a:pPr marL="342900" indent="-342900">
                  <a:buFont typeface="Arial" panose="020B0604020202020204" pitchFamily="34" charset="0"/>
                  <a:buChar char="•"/>
                </a:pPr>
                <a:r>
                  <a:rPr lang="en-US" dirty="0">
                    <a:sym typeface="Wingdings" panose="05000000000000000000" pitchFamily="2" charset="2"/>
                  </a:rPr>
                  <a:t>Must exist for &gt;10</a:t>
                </a:r>
                <a:r>
                  <a:rPr lang="en-US" baseline="30000" dirty="0">
                    <a:sym typeface="Wingdings" panose="05000000000000000000" pitchFamily="2" charset="2"/>
                  </a:rPr>
                  <a:t>-14</a:t>
                </a:r>
                <a:r>
                  <a:rPr lang="en-US" dirty="0">
                    <a:sym typeface="Wingdings" panose="05000000000000000000" pitchFamily="2" charset="2"/>
                  </a:rPr>
                  <a:t> s before decaying</a:t>
                </a:r>
              </a:p>
              <a:p>
                <a:pPr marL="342900" indent="-342900">
                  <a:buFont typeface="Arial" panose="020B0604020202020204" pitchFamily="34" charset="0"/>
                  <a:buChar char="•"/>
                </a:pPr>
                <a:r>
                  <a:rPr lang="en-US" dirty="0">
                    <a:sym typeface="Wingdings" panose="05000000000000000000" pitchFamily="2" charset="2"/>
                  </a:rPr>
                  <a:t>At </a:t>
                </a:r>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sub>
                        </m:sSub>
                      </m:num>
                      <m:den>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𝑠</m:t>
                            </m:r>
                          </m:sub>
                        </m:sSub>
                      </m:den>
                    </m:f>
                    <m:r>
                      <a:rPr lang="en-US" b="0" i="1" smtClean="0">
                        <a:latin typeface="Cambria Math" panose="02040503050406030204" pitchFamily="18" charset="0"/>
                      </a:rPr>
                      <m:t>&gt;0.8 </m:t>
                    </m:r>
                  </m:oMath>
                </a14:m>
                <a:r>
                  <a:rPr lang="en-US" b="0" dirty="0"/>
                  <a:t>barrier in liquid-drop model becomes so low that nuclei fission before detection is possible </a:t>
                </a:r>
                <a:r>
                  <a:rPr lang="en-US" b="0" dirty="0">
                    <a:sym typeface="Wingdings" panose="05000000000000000000" pitchFamily="2" charset="2"/>
                  </a:rPr>
                  <a:t> last element around Z=100-104</a:t>
                </a:r>
                <a:endParaRPr lang="en-US" b="0" dirty="0"/>
              </a:p>
              <a:p>
                <a:pPr marL="342900" indent="-342900">
                  <a:buFont typeface="Arial" panose="020B0604020202020204" pitchFamily="34" charset="0"/>
                  <a:buChar char="•"/>
                </a:pPr>
                <a:endParaRPr lang="en-US" dirty="0">
                  <a:sym typeface="Wingdings" panose="05000000000000000000" pitchFamily="2" charset="2"/>
                </a:endParaRPr>
              </a:p>
              <a:p>
                <a:endParaRPr lang="en-US" dirty="0"/>
              </a:p>
            </p:txBody>
          </p:sp>
        </mc:Choice>
        <mc:Fallback xmlns="">
          <p:sp>
            <p:nvSpPr>
              <p:cNvPr id="2" name="Text Placeholder 1">
                <a:extLst>
                  <a:ext uri="{FF2B5EF4-FFF2-40B4-BE49-F238E27FC236}">
                    <a16:creationId xmlns:a16="http://schemas.microsoft.com/office/drawing/2014/main" id="{C470C5F6-ED24-34CD-8016-08D2CFE59D58}"/>
                  </a:ext>
                </a:extLst>
              </p:cNvPr>
              <p:cNvSpPr>
                <a:spLocks noGrp="1" noRot="1" noChangeAspect="1" noMove="1" noResize="1" noEditPoints="1" noAdjustHandles="1" noChangeArrowheads="1" noChangeShapeType="1" noTextEdit="1"/>
              </p:cNvSpPr>
              <p:nvPr>
                <p:ph type="body" sz="quarter" idx="10"/>
              </p:nvPr>
            </p:nvSpPr>
            <p:spPr>
              <a:xfrm>
                <a:off x="1" y="647701"/>
                <a:ext cx="12191999" cy="5676898"/>
              </a:xfrm>
              <a:blipFill>
                <a:blip r:embed="rId3"/>
                <a:stretch>
                  <a:fillRect l="-750"/>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AE3EB1CC-C6C6-0B93-364D-59923ED68AB5}"/>
              </a:ext>
            </a:extLst>
          </p:cNvPr>
          <p:cNvSpPr>
            <a:spLocks noGrp="1"/>
          </p:cNvSpPr>
          <p:nvPr>
            <p:ph type="title"/>
          </p:nvPr>
        </p:nvSpPr>
        <p:spPr/>
        <p:txBody>
          <a:bodyPr/>
          <a:lstStyle/>
          <a:p>
            <a:r>
              <a:rPr lang="en-US" dirty="0"/>
              <a:t>Liquid Drop Model: When nuclei begin to fission</a:t>
            </a:r>
          </a:p>
        </p:txBody>
      </p:sp>
      <p:graphicFrame>
        <p:nvGraphicFramePr>
          <p:cNvPr id="6" name="Table 6">
            <a:extLst>
              <a:ext uri="{FF2B5EF4-FFF2-40B4-BE49-F238E27FC236}">
                <a16:creationId xmlns:a16="http://schemas.microsoft.com/office/drawing/2014/main" id="{08D684FE-87AB-4FF2-57DF-86BA6188D801}"/>
              </a:ext>
            </a:extLst>
          </p:cNvPr>
          <p:cNvGraphicFramePr>
            <a:graphicFrameLocks noGrp="1"/>
          </p:cNvGraphicFramePr>
          <p:nvPr/>
        </p:nvGraphicFramePr>
        <p:xfrm>
          <a:off x="2032000" y="1494108"/>
          <a:ext cx="8128000" cy="14833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2935399800"/>
                    </a:ext>
                  </a:extLst>
                </a:gridCol>
                <a:gridCol w="1016000">
                  <a:extLst>
                    <a:ext uri="{9D8B030D-6E8A-4147-A177-3AD203B41FA5}">
                      <a16:colId xmlns:a16="http://schemas.microsoft.com/office/drawing/2014/main" val="3733131187"/>
                    </a:ext>
                  </a:extLst>
                </a:gridCol>
                <a:gridCol w="1016000">
                  <a:extLst>
                    <a:ext uri="{9D8B030D-6E8A-4147-A177-3AD203B41FA5}">
                      <a16:colId xmlns:a16="http://schemas.microsoft.com/office/drawing/2014/main" val="3975612623"/>
                    </a:ext>
                  </a:extLst>
                </a:gridCol>
                <a:gridCol w="1016000">
                  <a:extLst>
                    <a:ext uri="{9D8B030D-6E8A-4147-A177-3AD203B41FA5}">
                      <a16:colId xmlns:a16="http://schemas.microsoft.com/office/drawing/2014/main" val="4176622345"/>
                    </a:ext>
                  </a:extLst>
                </a:gridCol>
                <a:gridCol w="1016000">
                  <a:extLst>
                    <a:ext uri="{9D8B030D-6E8A-4147-A177-3AD203B41FA5}">
                      <a16:colId xmlns:a16="http://schemas.microsoft.com/office/drawing/2014/main" val="3839418592"/>
                    </a:ext>
                  </a:extLst>
                </a:gridCol>
                <a:gridCol w="1016000">
                  <a:extLst>
                    <a:ext uri="{9D8B030D-6E8A-4147-A177-3AD203B41FA5}">
                      <a16:colId xmlns:a16="http://schemas.microsoft.com/office/drawing/2014/main" val="3586661398"/>
                    </a:ext>
                  </a:extLst>
                </a:gridCol>
                <a:gridCol w="1016000">
                  <a:extLst>
                    <a:ext uri="{9D8B030D-6E8A-4147-A177-3AD203B41FA5}">
                      <a16:colId xmlns:a16="http://schemas.microsoft.com/office/drawing/2014/main" val="3714661034"/>
                    </a:ext>
                  </a:extLst>
                </a:gridCol>
                <a:gridCol w="1016000">
                  <a:extLst>
                    <a:ext uri="{9D8B030D-6E8A-4147-A177-3AD203B41FA5}">
                      <a16:colId xmlns:a16="http://schemas.microsoft.com/office/drawing/2014/main" val="1094121052"/>
                    </a:ext>
                  </a:extLst>
                </a:gridCol>
              </a:tblGrid>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38268141"/>
                  </a:ext>
                </a:extLst>
              </a:tr>
              <a:tr h="370840">
                <a:tc>
                  <a:txBody>
                    <a:bodyPr/>
                    <a:lstStyle/>
                    <a:p>
                      <a:r>
                        <a:rPr lang="en-US" dirty="0"/>
                        <a:t>Z</a:t>
                      </a:r>
                    </a:p>
                  </a:txBody>
                  <a:tcPr/>
                </a:tc>
                <a:tc>
                  <a:txBody>
                    <a:bodyPr/>
                    <a:lstStyle/>
                    <a:p>
                      <a:pPr algn="ctr"/>
                      <a:r>
                        <a:rPr lang="en-US" dirty="0"/>
                        <a:t>50</a:t>
                      </a:r>
                    </a:p>
                  </a:txBody>
                  <a:tcPr/>
                </a:tc>
                <a:tc>
                  <a:txBody>
                    <a:bodyPr/>
                    <a:lstStyle/>
                    <a:p>
                      <a:pPr algn="ctr"/>
                      <a:r>
                        <a:rPr lang="en-US" dirty="0"/>
                        <a:t>82</a:t>
                      </a:r>
                    </a:p>
                  </a:txBody>
                  <a:tcPr/>
                </a:tc>
                <a:tc>
                  <a:txBody>
                    <a:bodyPr/>
                    <a:lstStyle/>
                    <a:p>
                      <a:pPr algn="ctr"/>
                      <a:r>
                        <a:rPr lang="en-US" dirty="0"/>
                        <a:t>100</a:t>
                      </a:r>
                    </a:p>
                  </a:txBody>
                  <a:tcPr/>
                </a:tc>
                <a:tc>
                  <a:txBody>
                    <a:bodyPr/>
                    <a:lstStyle/>
                    <a:p>
                      <a:pPr algn="ctr"/>
                      <a:r>
                        <a:rPr lang="en-US" dirty="0"/>
                        <a:t>102</a:t>
                      </a:r>
                    </a:p>
                  </a:txBody>
                  <a:tcPr/>
                </a:tc>
                <a:tc>
                  <a:txBody>
                    <a:bodyPr/>
                    <a:lstStyle/>
                    <a:p>
                      <a:pPr algn="ctr"/>
                      <a:r>
                        <a:rPr lang="en-US" dirty="0"/>
                        <a:t>114</a:t>
                      </a:r>
                    </a:p>
                  </a:txBody>
                  <a:tcPr/>
                </a:tc>
                <a:tc>
                  <a:txBody>
                    <a:bodyPr/>
                    <a:lstStyle/>
                    <a:p>
                      <a:pPr algn="ctr"/>
                      <a:r>
                        <a:rPr lang="en-US" dirty="0"/>
                        <a:t>124</a:t>
                      </a:r>
                    </a:p>
                  </a:txBody>
                  <a:tcPr/>
                </a:tc>
                <a:tc>
                  <a:txBody>
                    <a:bodyPr/>
                    <a:lstStyle/>
                    <a:p>
                      <a:pPr algn="ctr"/>
                      <a:r>
                        <a:rPr lang="en-US" dirty="0"/>
                        <a:t>130</a:t>
                      </a:r>
                    </a:p>
                  </a:txBody>
                  <a:tcPr/>
                </a:tc>
                <a:extLst>
                  <a:ext uri="{0D108BD9-81ED-4DB2-BD59-A6C34878D82A}">
                    <a16:rowId xmlns:a16="http://schemas.microsoft.com/office/drawing/2014/main" val="548998097"/>
                  </a:ext>
                </a:extLst>
              </a:tr>
              <a:tr h="370840">
                <a:tc>
                  <a:txBody>
                    <a:bodyPr/>
                    <a:lstStyle/>
                    <a:p>
                      <a:r>
                        <a:rPr lang="en-US" dirty="0"/>
                        <a:t>A</a:t>
                      </a:r>
                    </a:p>
                  </a:txBody>
                  <a:tcPr/>
                </a:tc>
                <a:tc>
                  <a:txBody>
                    <a:bodyPr/>
                    <a:lstStyle/>
                    <a:p>
                      <a:pPr algn="ctr"/>
                      <a:r>
                        <a:rPr lang="en-US" dirty="0"/>
                        <a:t>124</a:t>
                      </a:r>
                    </a:p>
                  </a:txBody>
                  <a:tcPr/>
                </a:tc>
                <a:tc>
                  <a:txBody>
                    <a:bodyPr/>
                    <a:lstStyle/>
                    <a:p>
                      <a:pPr algn="ctr"/>
                      <a:r>
                        <a:rPr lang="en-US" dirty="0"/>
                        <a:t>208</a:t>
                      </a:r>
                    </a:p>
                  </a:txBody>
                  <a:tcPr/>
                </a:tc>
                <a:tc>
                  <a:txBody>
                    <a:bodyPr/>
                    <a:lstStyle/>
                    <a:p>
                      <a:pPr algn="ctr"/>
                      <a:r>
                        <a:rPr lang="en-US" dirty="0"/>
                        <a:t>252</a:t>
                      </a:r>
                    </a:p>
                  </a:txBody>
                  <a:tcPr/>
                </a:tc>
                <a:tc>
                  <a:txBody>
                    <a:bodyPr/>
                    <a:lstStyle/>
                    <a:p>
                      <a:pPr algn="ctr"/>
                      <a:r>
                        <a:rPr lang="en-US" dirty="0"/>
                        <a:t>254</a:t>
                      </a:r>
                    </a:p>
                  </a:txBody>
                  <a:tcPr/>
                </a:tc>
                <a:tc>
                  <a:txBody>
                    <a:bodyPr/>
                    <a:lstStyle/>
                    <a:p>
                      <a:pPr algn="ctr"/>
                      <a:r>
                        <a:rPr lang="en-US" dirty="0"/>
                        <a:t>288</a:t>
                      </a:r>
                    </a:p>
                  </a:txBody>
                  <a:tcPr/>
                </a:tc>
                <a:tc>
                  <a:txBody>
                    <a:bodyPr/>
                    <a:lstStyle/>
                    <a:p>
                      <a:pPr algn="ctr"/>
                      <a:r>
                        <a:rPr lang="en-US" dirty="0"/>
                        <a:t>306</a:t>
                      </a:r>
                    </a:p>
                  </a:txBody>
                  <a:tcPr/>
                </a:tc>
                <a:tc>
                  <a:txBody>
                    <a:bodyPr/>
                    <a:lstStyle/>
                    <a:p>
                      <a:pPr algn="ctr"/>
                      <a:r>
                        <a:rPr lang="en-US" dirty="0"/>
                        <a:t>335</a:t>
                      </a:r>
                    </a:p>
                  </a:txBody>
                  <a:tcPr/>
                </a:tc>
                <a:extLst>
                  <a:ext uri="{0D108BD9-81ED-4DB2-BD59-A6C34878D82A}">
                    <a16:rowId xmlns:a16="http://schemas.microsoft.com/office/drawing/2014/main" val="2561463538"/>
                  </a:ext>
                </a:extLst>
              </a:tr>
              <a:tr h="370840">
                <a:tc>
                  <a:txBody>
                    <a:bodyPr/>
                    <a:lstStyle/>
                    <a:p>
                      <a:r>
                        <a:rPr lang="en-US" i="1" dirty="0" err="1"/>
                        <a:t>E</a:t>
                      </a:r>
                      <a:r>
                        <a:rPr lang="en-US" i="1" baseline="-25000" dirty="0" err="1"/>
                        <a:t>c</a:t>
                      </a:r>
                      <a:r>
                        <a:rPr lang="en-US" i="1" dirty="0"/>
                        <a:t>/2E</a:t>
                      </a:r>
                      <a:r>
                        <a:rPr lang="en-US" i="1" baseline="-25000" dirty="0"/>
                        <a:t>s</a:t>
                      </a:r>
                    </a:p>
                  </a:txBody>
                  <a:tcPr/>
                </a:tc>
                <a:tc>
                  <a:txBody>
                    <a:bodyPr/>
                    <a:lstStyle/>
                    <a:p>
                      <a:pPr algn="ctr"/>
                      <a:r>
                        <a:rPr lang="en-US" dirty="0"/>
                        <a:t>0.40</a:t>
                      </a:r>
                    </a:p>
                  </a:txBody>
                  <a:tcPr/>
                </a:tc>
                <a:tc>
                  <a:txBody>
                    <a:bodyPr/>
                    <a:lstStyle/>
                    <a:p>
                      <a:pPr algn="ctr"/>
                      <a:r>
                        <a:rPr lang="en-US" dirty="0"/>
                        <a:t>0.65</a:t>
                      </a:r>
                    </a:p>
                  </a:txBody>
                  <a:tcPr/>
                </a:tc>
                <a:tc>
                  <a:txBody>
                    <a:bodyPr/>
                    <a:lstStyle/>
                    <a:p>
                      <a:pPr algn="ctr"/>
                      <a:r>
                        <a:rPr lang="en-US" dirty="0"/>
                        <a:t>0.79</a:t>
                      </a:r>
                    </a:p>
                  </a:txBody>
                  <a:tcPr/>
                </a:tc>
                <a:tc>
                  <a:txBody>
                    <a:bodyPr/>
                    <a:lstStyle/>
                    <a:p>
                      <a:pPr algn="ctr"/>
                      <a:r>
                        <a:rPr lang="en-US" dirty="0"/>
                        <a:t>0.82</a:t>
                      </a:r>
                    </a:p>
                  </a:txBody>
                  <a:tcPr/>
                </a:tc>
                <a:tc>
                  <a:txBody>
                    <a:bodyPr/>
                    <a:lstStyle/>
                    <a:p>
                      <a:pPr algn="ctr"/>
                      <a:r>
                        <a:rPr lang="en-US" dirty="0"/>
                        <a:t>0.90</a:t>
                      </a:r>
                    </a:p>
                  </a:txBody>
                  <a:tcPr/>
                </a:tc>
                <a:tc>
                  <a:txBody>
                    <a:bodyPr/>
                    <a:lstStyle/>
                    <a:p>
                      <a:pPr algn="ctr"/>
                      <a:r>
                        <a:rPr lang="en-US" dirty="0"/>
                        <a:t>1.00</a:t>
                      </a:r>
                    </a:p>
                  </a:txBody>
                  <a:tcPr/>
                </a:tc>
                <a:tc>
                  <a:txBody>
                    <a:bodyPr/>
                    <a:lstStyle/>
                    <a:p>
                      <a:pPr algn="ctr"/>
                      <a:r>
                        <a:rPr lang="en-US" dirty="0"/>
                        <a:t>1.01</a:t>
                      </a:r>
                    </a:p>
                  </a:txBody>
                  <a:tcPr/>
                </a:tc>
                <a:extLst>
                  <a:ext uri="{0D108BD9-81ED-4DB2-BD59-A6C34878D82A}">
                    <a16:rowId xmlns:a16="http://schemas.microsoft.com/office/drawing/2014/main" val="2765496836"/>
                  </a:ext>
                </a:extLst>
              </a:tr>
            </a:tbl>
          </a:graphicData>
        </a:graphic>
      </p:graphicFrame>
    </p:spTree>
    <p:extLst>
      <p:ext uri="{BB962C8B-B14F-4D97-AF65-F5344CB8AC3E}">
        <p14:creationId xmlns:p14="http://schemas.microsoft.com/office/powerpoint/2010/main" val="237920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874D7-88E1-D819-6A67-70992CCEA3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79FDCB-2078-602C-E15F-EEEA06EA47E0}"/>
              </a:ext>
            </a:extLst>
          </p:cNvPr>
          <p:cNvSpPr>
            <a:spLocks noGrp="1"/>
          </p:cNvSpPr>
          <p:nvPr>
            <p:ph type="body" sz="quarter" idx="10"/>
          </p:nvPr>
        </p:nvSpPr>
        <p:spPr>
          <a:xfrm>
            <a:off x="1182836" y="2005362"/>
            <a:ext cx="9826327" cy="2284378"/>
          </a:xfrm>
        </p:spPr>
        <p:txBody>
          <a:bodyPr/>
          <a:lstStyle/>
          <a:p>
            <a:pPr marL="0" indent="0" algn="ctr"/>
            <a:r>
              <a:rPr lang="en-US" sz="4800" b="1" dirty="0">
                <a:latin typeface="+mj-lt"/>
                <a:ea typeface="Calibri" panose="020F0502020204030204" pitchFamily="34" charset="0"/>
                <a:cs typeface="Calibri" panose="020F0502020204030204" pitchFamily="34" charset="0"/>
              </a:rPr>
              <a:t>Question</a:t>
            </a:r>
            <a:r>
              <a:rPr lang="en-US" sz="4800" dirty="0">
                <a:latin typeface="+mj-lt"/>
                <a:ea typeface="Calibri" panose="020F0502020204030204" pitchFamily="34" charset="0"/>
                <a:cs typeface="Calibri" panose="020F0502020204030204" pitchFamily="34" charset="0"/>
              </a:rPr>
              <a:t>: Why Do We Have Elements Beyond What is Predicted by the Liquid-Drop Model?</a:t>
            </a:r>
          </a:p>
        </p:txBody>
      </p:sp>
      <p:sp>
        <p:nvSpPr>
          <p:cNvPr id="4" name="Title 3">
            <a:extLst>
              <a:ext uri="{FF2B5EF4-FFF2-40B4-BE49-F238E27FC236}">
                <a16:creationId xmlns:a16="http://schemas.microsoft.com/office/drawing/2014/main" id="{26ED695F-AFCD-0A15-87C1-3A216BD1BE7D}"/>
              </a:ext>
            </a:extLst>
          </p:cNvPr>
          <p:cNvSpPr>
            <a:spLocks noGrp="1"/>
          </p:cNvSpPr>
          <p:nvPr>
            <p:ph type="title"/>
          </p:nvPr>
        </p:nvSpPr>
        <p:spPr/>
        <p:txBody>
          <a:bodyPr/>
          <a:lstStyle/>
          <a:p>
            <a:r>
              <a:rPr lang="en-US" dirty="0"/>
              <a:t>Periodic Table</a:t>
            </a:r>
          </a:p>
        </p:txBody>
      </p:sp>
    </p:spTree>
    <p:extLst>
      <p:ext uri="{BB962C8B-B14F-4D97-AF65-F5344CB8AC3E}">
        <p14:creationId xmlns:p14="http://schemas.microsoft.com/office/powerpoint/2010/main" val="1270687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Science Undergraduate Laboratory Internship</a:t>
            </a:r>
          </a:p>
        </p:txBody>
      </p:sp>
      <p:pic>
        <p:nvPicPr>
          <p:cNvPr id="4" name="Picture 3"/>
          <p:cNvPicPr>
            <a:picLocks noChangeAspect="1"/>
          </p:cNvPicPr>
          <p:nvPr/>
        </p:nvPicPr>
        <p:blipFill rotWithShape="1">
          <a:blip r:embed="rId3"/>
          <a:srcRect l="14039" t="13161" r="22652" b="6667"/>
          <a:stretch/>
        </p:blipFill>
        <p:spPr>
          <a:xfrm>
            <a:off x="156735" y="764131"/>
            <a:ext cx="7604918" cy="5417034"/>
          </a:xfrm>
          <a:prstGeom prst="rect">
            <a:avLst/>
          </a:prstGeom>
        </p:spPr>
      </p:pic>
      <p:sp>
        <p:nvSpPr>
          <p:cNvPr id="5" name="TextBox 4"/>
          <p:cNvSpPr txBox="1"/>
          <p:nvPr/>
        </p:nvSpPr>
        <p:spPr>
          <a:xfrm>
            <a:off x="7817225" y="764131"/>
            <a:ext cx="4374776" cy="489364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10-16 week paid internships at DOE national labs for undergraduate students</a:t>
            </a:r>
          </a:p>
          <a:p>
            <a:pPr marL="285750" indent="-285750">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Applied </a:t>
            </a:r>
            <a:r>
              <a:rPr lang="en-US" dirty="0">
                <a:latin typeface="Calibri" panose="020F0502020204030204" pitchFamily="34" charset="0"/>
                <a:ea typeface="Calibri" panose="020F0502020204030204" pitchFamily="34" charset="0"/>
                <a:cs typeface="Calibri" panose="020F0502020204030204" pitchFamily="34" charset="0"/>
              </a:rPr>
              <a:t>in junior year</a:t>
            </a:r>
            <a:r>
              <a:rPr lang="en-US" sz="2400" dirty="0">
                <a:latin typeface="Calibri" panose="020F0502020204030204" pitchFamily="34" charset="0"/>
                <a:ea typeface="Calibri" panose="020F0502020204030204" pitchFamily="34" charset="0"/>
                <a:cs typeface="Calibri" panose="020F0502020204030204" pitchFamily="34" charset="0"/>
              </a:rPr>
              <a:t> after college Advisor’s recommendation</a:t>
            </a:r>
          </a:p>
          <a:p>
            <a:pPr marL="285750" indent="-285750">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Areas of interest:</a:t>
            </a:r>
          </a:p>
          <a:p>
            <a:pPr marL="742950" lvl="1"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Materials</a:t>
            </a:r>
          </a:p>
          <a:p>
            <a:pPr marL="742950" lvl="1"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Solid state </a:t>
            </a:r>
          </a:p>
          <a:p>
            <a:pPr marL="742950" lvl="1"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Nuclear</a:t>
            </a:r>
          </a:p>
          <a:p>
            <a:pPr marL="742950" lvl="1" indent="-285750">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295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47DBD-B74C-7581-D02B-1ED368147C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AFE3AA-3697-E0CC-1913-A9A9209CD29A}"/>
              </a:ext>
            </a:extLst>
          </p:cNvPr>
          <p:cNvSpPr>
            <a:spLocks noGrp="1"/>
          </p:cNvSpPr>
          <p:nvPr>
            <p:ph type="body" sz="quarter" idx="10"/>
          </p:nvPr>
        </p:nvSpPr>
        <p:spPr>
          <a:xfrm>
            <a:off x="0" y="647701"/>
            <a:ext cx="7957071" cy="5676898"/>
          </a:xfrm>
        </p:spPr>
        <p:txBody>
          <a:bodyPr/>
          <a:lstStyle/>
          <a:p>
            <a:pPr marL="342900" indent="-342900">
              <a:buFont typeface="Arial" panose="020B0604020202020204" pitchFamily="34" charset="0"/>
              <a:buChar char="•"/>
            </a:pPr>
            <a:r>
              <a:rPr lang="en-US" sz="2000" dirty="0"/>
              <a:t>1930’s: Eugene Wigner suggested certain numbers of nucleons (protons and neutrons) correspond to particularly stable configurations</a:t>
            </a:r>
          </a:p>
          <a:p>
            <a:pPr marL="342900" indent="-342900">
              <a:buFont typeface="Arial" panose="020B0604020202020204" pitchFamily="34" charset="0"/>
              <a:buChar char="•"/>
            </a:pPr>
            <a:r>
              <a:rPr lang="en-US" sz="2000" dirty="0"/>
              <a:t>1936: Bethe and Bacher noted that in an oscillator potential there are large gaps in the corresponding single-particle level spectrum</a:t>
            </a:r>
          </a:p>
          <a:p>
            <a:pPr marL="342900" indent="-342900">
              <a:buFont typeface="Arial" panose="020B0604020202020204" pitchFamily="34" charset="0"/>
              <a:buChar char="•"/>
            </a:pPr>
            <a:r>
              <a:rPr lang="en-US" sz="2000" dirty="0"/>
              <a:t>Investigated to see if there were unusually large deviations between their theory and measured masses at </a:t>
            </a:r>
            <a:r>
              <a:rPr lang="en-US" sz="2000" i="1" dirty="0"/>
              <a:t>Z</a:t>
            </a:r>
            <a:r>
              <a:rPr lang="en-US" sz="2000" dirty="0"/>
              <a:t>=20 and </a:t>
            </a:r>
            <a:r>
              <a:rPr lang="en-US" sz="2000" i="1" dirty="0"/>
              <a:t>N</a:t>
            </a:r>
            <a:r>
              <a:rPr lang="en-US" sz="2000" dirty="0"/>
              <a:t>=20 (</a:t>
            </a:r>
            <a:r>
              <a:rPr lang="en-US" sz="2000" baseline="30000" dirty="0"/>
              <a:t>40</a:t>
            </a:r>
            <a:r>
              <a:rPr lang="en-US" sz="2000" dirty="0"/>
              <a:t>Ca)</a:t>
            </a:r>
          </a:p>
        </p:txBody>
      </p:sp>
      <p:sp>
        <p:nvSpPr>
          <p:cNvPr id="4" name="Title 3">
            <a:extLst>
              <a:ext uri="{FF2B5EF4-FFF2-40B4-BE49-F238E27FC236}">
                <a16:creationId xmlns:a16="http://schemas.microsoft.com/office/drawing/2014/main" id="{E5A7427B-3601-514A-F7A6-928C9BF1430D}"/>
              </a:ext>
            </a:extLst>
          </p:cNvPr>
          <p:cNvSpPr>
            <a:spLocks noGrp="1"/>
          </p:cNvSpPr>
          <p:nvPr>
            <p:ph type="title"/>
          </p:nvPr>
        </p:nvSpPr>
        <p:spPr/>
        <p:txBody>
          <a:bodyPr/>
          <a:lstStyle/>
          <a:p>
            <a:r>
              <a:rPr lang="en-US" dirty="0"/>
              <a:t>First Evidence for Nuclear Shells</a:t>
            </a:r>
          </a:p>
        </p:txBody>
      </p:sp>
      <p:sp>
        <p:nvSpPr>
          <p:cNvPr id="7" name="TextBox 6">
            <a:extLst>
              <a:ext uri="{FF2B5EF4-FFF2-40B4-BE49-F238E27FC236}">
                <a16:creationId xmlns:a16="http://schemas.microsoft.com/office/drawing/2014/main" id="{AD4380A9-9388-5AA7-2950-8C46E87DB7DC}"/>
              </a:ext>
            </a:extLst>
          </p:cNvPr>
          <p:cNvSpPr txBox="1"/>
          <p:nvPr/>
        </p:nvSpPr>
        <p:spPr>
          <a:xfrm>
            <a:off x="-74647" y="6117386"/>
            <a:ext cx="8173617" cy="307777"/>
          </a:xfrm>
          <a:prstGeom prst="rect">
            <a:avLst/>
          </a:prstGeom>
          <a:noFill/>
        </p:spPr>
        <p:txBody>
          <a:bodyPr wrap="square">
            <a:spAutoFit/>
          </a:bodyPr>
          <a:lstStyle/>
          <a:p>
            <a:r>
              <a:rPr lang="en-US" sz="1400" dirty="0"/>
              <a:t>H.A. Bethe and R.F. Bacher, Rev. Mod. Phys. 8, 82 (1936): </a:t>
            </a:r>
            <a:r>
              <a:rPr lang="en-US" sz="1400" dirty="0">
                <a:hlinkClick r:id="rId2"/>
              </a:rPr>
              <a:t>https://doi.org/10.1103/RevModPhys.8.82</a:t>
            </a:r>
            <a:r>
              <a:rPr lang="en-US" sz="1400" dirty="0"/>
              <a:t>.</a:t>
            </a:r>
          </a:p>
        </p:txBody>
      </p:sp>
      <p:pic>
        <p:nvPicPr>
          <p:cNvPr id="5" name="Picture 4">
            <a:extLst>
              <a:ext uri="{FF2B5EF4-FFF2-40B4-BE49-F238E27FC236}">
                <a16:creationId xmlns:a16="http://schemas.microsoft.com/office/drawing/2014/main" id="{97F04BF9-B5F2-AED7-F689-873081BF4AE9}"/>
              </a:ext>
            </a:extLst>
          </p:cNvPr>
          <p:cNvPicPr>
            <a:picLocks noChangeAspect="1"/>
          </p:cNvPicPr>
          <p:nvPr/>
        </p:nvPicPr>
        <p:blipFill>
          <a:blip r:embed="rId3"/>
          <a:stretch>
            <a:fillRect/>
          </a:stretch>
        </p:blipFill>
        <p:spPr>
          <a:xfrm>
            <a:off x="7957072" y="748110"/>
            <a:ext cx="4124901" cy="5344271"/>
          </a:xfrm>
          <a:prstGeom prst="rect">
            <a:avLst/>
          </a:prstGeom>
        </p:spPr>
      </p:pic>
      <p:pic>
        <p:nvPicPr>
          <p:cNvPr id="9" name="Picture 8">
            <a:extLst>
              <a:ext uri="{FF2B5EF4-FFF2-40B4-BE49-F238E27FC236}">
                <a16:creationId xmlns:a16="http://schemas.microsoft.com/office/drawing/2014/main" id="{B1E18325-4A9F-51AA-C53B-94CBABBF4829}"/>
              </a:ext>
            </a:extLst>
          </p:cNvPr>
          <p:cNvPicPr>
            <a:picLocks noChangeAspect="1"/>
          </p:cNvPicPr>
          <p:nvPr/>
        </p:nvPicPr>
        <p:blipFill>
          <a:blip r:embed="rId4"/>
          <a:stretch>
            <a:fillRect/>
          </a:stretch>
        </p:blipFill>
        <p:spPr>
          <a:xfrm>
            <a:off x="1588169" y="3429000"/>
            <a:ext cx="5159835" cy="2169476"/>
          </a:xfrm>
          <a:prstGeom prst="rect">
            <a:avLst/>
          </a:prstGeom>
        </p:spPr>
      </p:pic>
    </p:spTree>
    <p:extLst>
      <p:ext uri="{BB962C8B-B14F-4D97-AF65-F5344CB8AC3E}">
        <p14:creationId xmlns:p14="http://schemas.microsoft.com/office/powerpoint/2010/main" val="1479760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2E05-EC99-0297-78B3-7CFC3E70974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172EA5B-E6B2-489F-67CB-53D7E65B9208}"/>
              </a:ext>
            </a:extLst>
          </p:cNvPr>
          <p:cNvSpPr/>
          <p:nvPr/>
        </p:nvSpPr>
        <p:spPr bwMode="auto">
          <a:xfrm>
            <a:off x="3135086" y="1562878"/>
            <a:ext cx="3536302" cy="20667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Title 3">
            <a:extLst>
              <a:ext uri="{FF2B5EF4-FFF2-40B4-BE49-F238E27FC236}">
                <a16:creationId xmlns:a16="http://schemas.microsoft.com/office/drawing/2014/main" id="{32B92EC2-8B14-95A3-44D7-AC2F308467BA}"/>
              </a:ext>
            </a:extLst>
          </p:cNvPr>
          <p:cNvSpPr>
            <a:spLocks noGrp="1"/>
          </p:cNvSpPr>
          <p:nvPr>
            <p:ph type="title"/>
          </p:nvPr>
        </p:nvSpPr>
        <p:spPr/>
        <p:txBody>
          <a:bodyPr/>
          <a:lstStyle/>
          <a:p>
            <a:r>
              <a:rPr lang="en-US" dirty="0"/>
              <a:t>The Case for Closed Shells</a:t>
            </a:r>
          </a:p>
        </p:txBody>
      </p:sp>
      <p:sp>
        <p:nvSpPr>
          <p:cNvPr id="6" name="TextBox 5">
            <a:extLst>
              <a:ext uri="{FF2B5EF4-FFF2-40B4-BE49-F238E27FC236}">
                <a16:creationId xmlns:a16="http://schemas.microsoft.com/office/drawing/2014/main" id="{223376C5-AAD6-E230-67B5-2563F4350A51}"/>
              </a:ext>
            </a:extLst>
          </p:cNvPr>
          <p:cNvSpPr txBox="1"/>
          <p:nvPr/>
        </p:nvSpPr>
        <p:spPr>
          <a:xfrm>
            <a:off x="-71534" y="6111651"/>
            <a:ext cx="6167534" cy="307777"/>
          </a:xfrm>
          <a:prstGeom prst="rect">
            <a:avLst/>
          </a:prstGeom>
          <a:noFill/>
        </p:spPr>
        <p:txBody>
          <a:bodyPr wrap="square">
            <a:spAutoFit/>
          </a:bodyPr>
          <a:lstStyle/>
          <a:p>
            <a:r>
              <a:rPr lang="en-US" sz="1400" b="0" i="0" dirty="0">
                <a:solidFill>
                  <a:srgbClr val="222222"/>
                </a:solidFill>
                <a:effectLst/>
                <a:latin typeface="Helvetica Neue"/>
              </a:rPr>
              <a:t>Mayer, Phys. Rev. </a:t>
            </a:r>
            <a:r>
              <a:rPr lang="en-US" sz="1400" b="1" i="0" dirty="0">
                <a:solidFill>
                  <a:srgbClr val="222222"/>
                </a:solidFill>
                <a:effectLst/>
                <a:latin typeface="Helvetica Neue"/>
              </a:rPr>
              <a:t>74</a:t>
            </a:r>
            <a:r>
              <a:rPr lang="en-US" sz="1400" i="0" dirty="0">
                <a:solidFill>
                  <a:srgbClr val="222222"/>
                </a:solidFill>
                <a:effectLst/>
                <a:latin typeface="Helvetica Neue"/>
              </a:rPr>
              <a:t> (1948) 235: </a:t>
            </a:r>
            <a:r>
              <a:rPr lang="en-US" sz="1400" i="0" dirty="0">
                <a:solidFill>
                  <a:srgbClr val="222222"/>
                </a:solidFill>
                <a:effectLst/>
                <a:latin typeface="Helvetica Neue"/>
                <a:hlinkClick r:id="rId3"/>
              </a:rPr>
              <a:t>https</a:t>
            </a:r>
            <a:r>
              <a:rPr lang="en-US" sz="1400" b="0" i="0" dirty="0">
                <a:solidFill>
                  <a:srgbClr val="222222"/>
                </a:solidFill>
                <a:effectLst/>
                <a:latin typeface="Helvetica Neue"/>
                <a:hlinkClick r:id="rId3"/>
              </a:rPr>
              <a:t>://doi.org/10.1103/PhysRev.74.235</a:t>
            </a:r>
            <a:endParaRPr lang="en-US" sz="1400" dirty="0"/>
          </a:p>
        </p:txBody>
      </p:sp>
      <p:sp>
        <p:nvSpPr>
          <p:cNvPr id="2" name="Text Placeholder 1">
            <a:extLst>
              <a:ext uri="{FF2B5EF4-FFF2-40B4-BE49-F238E27FC236}">
                <a16:creationId xmlns:a16="http://schemas.microsoft.com/office/drawing/2014/main" id="{2BD5893C-A43C-ABF4-70A3-9CFEC068FAC7}"/>
              </a:ext>
            </a:extLst>
          </p:cNvPr>
          <p:cNvSpPr>
            <a:spLocks noGrp="1"/>
          </p:cNvSpPr>
          <p:nvPr>
            <p:ph type="body" sz="quarter" idx="10"/>
          </p:nvPr>
        </p:nvSpPr>
        <p:spPr>
          <a:xfrm>
            <a:off x="1" y="647701"/>
            <a:ext cx="12191999" cy="5676898"/>
          </a:xfrm>
        </p:spPr>
        <p:txBody>
          <a:bodyPr/>
          <a:lstStyle/>
          <a:p>
            <a:r>
              <a:rPr lang="en-US" dirty="0"/>
              <a:t>1948: Maria Goeppert Mayer makes the case for magic numbers beyond 20</a:t>
            </a:r>
          </a:p>
          <a:p>
            <a:pPr marL="457200" indent="-457200">
              <a:buFont typeface="+mj-lt"/>
              <a:buAutoNum type="arabicPeriod"/>
            </a:pPr>
            <a:r>
              <a:rPr lang="en-US" dirty="0"/>
              <a:t>Isotopic abundance</a:t>
            </a:r>
          </a:p>
          <a:p>
            <a:pPr marL="457200" indent="-457200">
              <a:buFont typeface="+mj-lt"/>
              <a:buAutoNum type="arabicPeriod"/>
            </a:pPr>
            <a:r>
              <a:rPr lang="en-US" dirty="0"/>
              <a:t>Number of isotones</a:t>
            </a:r>
          </a:p>
          <a:p>
            <a:pPr marL="457200" indent="-457200">
              <a:buFont typeface="+mj-lt"/>
              <a:buAutoNum type="arabicPeriod"/>
            </a:pPr>
            <a:r>
              <a:rPr lang="en-US" dirty="0"/>
              <a:t>Number of stable odd-</a:t>
            </a:r>
            <a:r>
              <a:rPr lang="en-US" i="1" dirty="0"/>
              <a:t>Z</a:t>
            </a:r>
            <a:r>
              <a:rPr lang="en-US" dirty="0"/>
              <a:t> isotopes</a:t>
            </a:r>
          </a:p>
          <a:p>
            <a:pPr marL="798513" lvl="2" indent="-342900">
              <a:buFont typeface="Arial" panose="020B0604020202020204" pitchFamily="34" charset="0"/>
              <a:buChar char="•"/>
            </a:pPr>
            <a:r>
              <a:rPr lang="en-US" dirty="0"/>
              <a:t>Most neutron numbers have one odd Z isotone</a:t>
            </a:r>
          </a:p>
          <a:p>
            <a:pPr marL="798513" lvl="2" indent="-342900">
              <a:buFont typeface="Arial" panose="020B0604020202020204" pitchFamily="34" charset="0"/>
              <a:buChar char="•"/>
            </a:pPr>
            <a:r>
              <a:rPr lang="en-US" dirty="0"/>
              <a:t>Exception are </a:t>
            </a:r>
            <a:r>
              <a:rPr lang="en-US" i="1" dirty="0"/>
              <a:t>N</a:t>
            </a:r>
            <a:r>
              <a:rPr lang="en-US" dirty="0"/>
              <a:t>=20, </a:t>
            </a:r>
            <a:r>
              <a:rPr lang="en-US" i="1" dirty="0"/>
              <a:t>N</a:t>
            </a:r>
            <a:r>
              <a:rPr lang="en-US" dirty="0"/>
              <a:t>=50 and </a:t>
            </a:r>
            <a:r>
              <a:rPr lang="en-US" i="1" dirty="0"/>
              <a:t>N</a:t>
            </a:r>
            <a:r>
              <a:rPr lang="en-US" dirty="0"/>
              <a:t>=82</a:t>
            </a:r>
          </a:p>
          <a:p>
            <a:pPr marL="457200" indent="-457200">
              <a:buFont typeface="+mj-lt"/>
              <a:buAutoNum type="arabicPeriod"/>
            </a:pPr>
            <a:endParaRPr lang="en-US" dirty="0"/>
          </a:p>
          <a:p>
            <a:r>
              <a:rPr lang="en-US" dirty="0"/>
              <a:t>Similar arguments used to justify magic numbers of:</a:t>
            </a:r>
          </a:p>
          <a:p>
            <a:pPr marL="342900" indent="-342900">
              <a:buFont typeface="Arial" panose="020B0604020202020204" pitchFamily="34" charset="0"/>
              <a:buChar char="•"/>
            </a:pPr>
            <a:r>
              <a:rPr lang="en-US" i="1" dirty="0"/>
              <a:t>Z</a:t>
            </a:r>
            <a:r>
              <a:rPr lang="en-US" dirty="0"/>
              <a:t>=20, </a:t>
            </a:r>
            <a:r>
              <a:rPr lang="en-US" i="1" dirty="0"/>
              <a:t>Z</a:t>
            </a:r>
            <a:r>
              <a:rPr lang="en-US" dirty="0"/>
              <a:t>=50, </a:t>
            </a:r>
            <a:r>
              <a:rPr lang="en-US" i="1" dirty="0"/>
              <a:t>Z</a:t>
            </a:r>
            <a:r>
              <a:rPr lang="en-US" dirty="0"/>
              <a:t>=82, and </a:t>
            </a:r>
            <a:r>
              <a:rPr lang="en-US" i="1" dirty="0"/>
              <a:t>N</a:t>
            </a:r>
            <a:r>
              <a:rPr lang="en-US" dirty="0"/>
              <a:t>=126</a:t>
            </a:r>
          </a:p>
          <a:p>
            <a:pPr marL="342900" indent="-342900">
              <a:buFont typeface="Arial" panose="020B0604020202020204" pitchFamily="34" charset="0"/>
              <a:buChar char="•"/>
            </a:pPr>
            <a:r>
              <a:rPr lang="en-US" dirty="0"/>
              <a:t>Number of stable isotopes, energy of radioactive decay, abundances, neutron absorption cross sections, location of delayed neutron emitters</a:t>
            </a:r>
          </a:p>
        </p:txBody>
      </p:sp>
      <p:sp>
        <p:nvSpPr>
          <p:cNvPr id="5" name="Right Brace 4">
            <a:extLst>
              <a:ext uri="{FF2B5EF4-FFF2-40B4-BE49-F238E27FC236}">
                <a16:creationId xmlns:a16="http://schemas.microsoft.com/office/drawing/2014/main" id="{C4BBA813-221C-DBC7-E9C5-1EA4EBD673F2}"/>
              </a:ext>
            </a:extLst>
          </p:cNvPr>
          <p:cNvSpPr/>
          <p:nvPr/>
        </p:nvSpPr>
        <p:spPr bwMode="auto">
          <a:xfrm>
            <a:off x="6929912" y="1269000"/>
            <a:ext cx="885600" cy="2160000"/>
          </a:xfrm>
          <a:prstGeom prst="rightBrac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7" name="TextBox 6">
            <a:extLst>
              <a:ext uri="{FF2B5EF4-FFF2-40B4-BE49-F238E27FC236}">
                <a16:creationId xmlns:a16="http://schemas.microsoft.com/office/drawing/2014/main" id="{58563CAC-F6B6-5FEC-39A2-06B5421190AA}"/>
              </a:ext>
            </a:extLst>
          </p:cNvPr>
          <p:cNvSpPr txBox="1"/>
          <p:nvPr/>
        </p:nvSpPr>
        <p:spPr>
          <a:xfrm>
            <a:off x="7887047" y="1874335"/>
            <a:ext cx="3451199" cy="830997"/>
          </a:xfrm>
          <a:prstGeom prst="rect">
            <a:avLst/>
          </a:prstGeom>
          <a:noFill/>
        </p:spPr>
        <p:txBody>
          <a:bodyPr wrap="square" rtlCol="0">
            <a:spAutoFit/>
          </a:bodyPr>
          <a:lstStyle/>
          <a:p>
            <a:r>
              <a:rPr lang="en-US" dirty="0"/>
              <a:t>Arguments for N=50, 82 being magic numbers</a:t>
            </a:r>
          </a:p>
        </p:txBody>
      </p:sp>
    </p:spTree>
    <p:extLst>
      <p:ext uri="{BB962C8B-B14F-4D97-AF65-F5344CB8AC3E}">
        <p14:creationId xmlns:p14="http://schemas.microsoft.com/office/powerpoint/2010/main" val="31882098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50C8-036E-586B-7AAC-22B077C194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D4C194-8720-B33A-64B0-FB3126AFDC7C}"/>
              </a:ext>
            </a:extLst>
          </p:cNvPr>
          <p:cNvSpPr>
            <a:spLocks noGrp="1"/>
          </p:cNvSpPr>
          <p:nvPr>
            <p:ph type="body" sz="quarter" idx="10"/>
          </p:nvPr>
        </p:nvSpPr>
        <p:spPr>
          <a:xfrm>
            <a:off x="2267093" y="1689199"/>
            <a:ext cx="7657814" cy="2284378"/>
          </a:xfrm>
        </p:spPr>
        <p:txBody>
          <a:bodyPr/>
          <a:lstStyle/>
          <a:p>
            <a:pPr marL="0" indent="0" algn="ctr"/>
            <a:r>
              <a:rPr lang="en-US" sz="4800" dirty="0">
                <a:latin typeface="+mj-lt"/>
                <a:ea typeface="Calibri" panose="020F0502020204030204" pitchFamily="34" charset="0"/>
                <a:cs typeface="Calibri" panose="020F0502020204030204" pitchFamily="34" charset="0"/>
              </a:rPr>
              <a:t>Are There Closed Shells Beyond </a:t>
            </a:r>
            <a:r>
              <a:rPr lang="en-US" sz="4800" i="1" dirty="0">
                <a:latin typeface="+mj-lt"/>
                <a:ea typeface="Calibri" panose="020F0502020204030204" pitchFamily="34" charset="0"/>
                <a:cs typeface="Calibri" panose="020F0502020204030204" pitchFamily="34" charset="0"/>
              </a:rPr>
              <a:t>Z</a:t>
            </a:r>
            <a:r>
              <a:rPr lang="en-US" sz="4800" dirty="0">
                <a:latin typeface="+mj-lt"/>
                <a:ea typeface="Calibri" panose="020F0502020204030204" pitchFamily="34" charset="0"/>
                <a:cs typeface="Calibri" panose="020F0502020204030204" pitchFamily="34" charset="0"/>
              </a:rPr>
              <a:t>=82 and </a:t>
            </a:r>
            <a:r>
              <a:rPr lang="en-US" sz="4800" i="1" dirty="0">
                <a:latin typeface="+mj-lt"/>
                <a:ea typeface="Calibri" panose="020F0502020204030204" pitchFamily="34" charset="0"/>
                <a:cs typeface="Calibri" panose="020F0502020204030204" pitchFamily="34" charset="0"/>
              </a:rPr>
              <a:t>N</a:t>
            </a:r>
            <a:r>
              <a:rPr lang="en-US" sz="4800" dirty="0">
                <a:latin typeface="+mj-lt"/>
                <a:ea typeface="Calibri" panose="020F0502020204030204" pitchFamily="34" charset="0"/>
                <a:cs typeface="Calibri" panose="020F0502020204030204" pitchFamily="34" charset="0"/>
              </a:rPr>
              <a:t>=126?</a:t>
            </a:r>
          </a:p>
        </p:txBody>
      </p:sp>
      <p:sp>
        <p:nvSpPr>
          <p:cNvPr id="4" name="Title 3">
            <a:extLst>
              <a:ext uri="{FF2B5EF4-FFF2-40B4-BE49-F238E27FC236}">
                <a16:creationId xmlns:a16="http://schemas.microsoft.com/office/drawing/2014/main" id="{C0EC9B8F-4936-082F-15A9-2646FD08C29A}"/>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6950121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A1310-B34B-672E-422A-A0D0DCFD07A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2FA503-3F3A-AB14-E164-00BA7187E7F9}"/>
              </a:ext>
            </a:extLst>
          </p:cNvPr>
          <p:cNvSpPr>
            <a:spLocks noGrp="1"/>
          </p:cNvSpPr>
          <p:nvPr>
            <p:ph idx="4294967295"/>
          </p:nvPr>
        </p:nvSpPr>
        <p:spPr>
          <a:xfrm>
            <a:off x="-33512" y="6091014"/>
            <a:ext cx="4102831" cy="472559"/>
          </a:xfrm>
        </p:spPr>
        <p:txBody>
          <a:bodyPr/>
          <a:lstStyle/>
          <a:p>
            <a:r>
              <a:rPr lang="en-US" sz="1400" dirty="0"/>
              <a:t>G. </a:t>
            </a:r>
            <a:r>
              <a:rPr lang="en-US" sz="1400" dirty="0" err="1"/>
              <a:t>Sharff</a:t>
            </a:r>
            <a:r>
              <a:rPr lang="en-US" sz="1400" dirty="0"/>
              <a:t>-Goldhaber: Nucleonics </a:t>
            </a:r>
            <a:r>
              <a:rPr lang="en-US" sz="1400" b="1" dirty="0"/>
              <a:t>15</a:t>
            </a:r>
            <a:r>
              <a:rPr lang="en-US" sz="1400" dirty="0"/>
              <a:t>, 122 (1957)</a:t>
            </a:r>
          </a:p>
        </p:txBody>
      </p:sp>
      <p:sp>
        <p:nvSpPr>
          <p:cNvPr id="3" name="Title 2">
            <a:extLst>
              <a:ext uri="{FF2B5EF4-FFF2-40B4-BE49-F238E27FC236}">
                <a16:creationId xmlns:a16="http://schemas.microsoft.com/office/drawing/2014/main" id="{46F922C7-4D38-A971-D596-553443567427}"/>
              </a:ext>
            </a:extLst>
          </p:cNvPr>
          <p:cNvSpPr>
            <a:spLocks noGrp="1"/>
          </p:cNvSpPr>
          <p:nvPr>
            <p:ph type="title"/>
          </p:nvPr>
        </p:nvSpPr>
        <p:spPr/>
        <p:txBody>
          <a:bodyPr/>
          <a:lstStyle/>
          <a:p>
            <a:r>
              <a:rPr lang="en-US" sz="3400" b="1" dirty="0">
                <a:latin typeface="+mj-lt"/>
              </a:rPr>
              <a:t>Island-of-Stability: Conceptualization</a:t>
            </a:r>
          </a:p>
        </p:txBody>
      </p:sp>
      <p:pic>
        <p:nvPicPr>
          <p:cNvPr id="5" name="Picture 4">
            <a:extLst>
              <a:ext uri="{FF2B5EF4-FFF2-40B4-BE49-F238E27FC236}">
                <a16:creationId xmlns:a16="http://schemas.microsoft.com/office/drawing/2014/main" id="{0B2E76A8-35EB-73FF-08B3-5491B903B861}"/>
              </a:ext>
            </a:extLst>
          </p:cNvPr>
          <p:cNvPicPr>
            <a:picLocks noChangeAspect="1"/>
          </p:cNvPicPr>
          <p:nvPr/>
        </p:nvPicPr>
        <p:blipFill>
          <a:blip r:embed="rId2"/>
          <a:stretch>
            <a:fillRect/>
          </a:stretch>
        </p:blipFill>
        <p:spPr>
          <a:xfrm>
            <a:off x="4102831" y="713500"/>
            <a:ext cx="4179431" cy="5694069"/>
          </a:xfrm>
          <a:prstGeom prst="rect">
            <a:avLst/>
          </a:prstGeom>
        </p:spPr>
      </p:pic>
    </p:spTree>
    <p:extLst>
      <p:ext uri="{BB962C8B-B14F-4D97-AF65-F5344CB8AC3E}">
        <p14:creationId xmlns:p14="http://schemas.microsoft.com/office/powerpoint/2010/main" val="1106273042"/>
      </p:ext>
    </p:extLst>
  </p:cSld>
  <p:clrMapOvr>
    <a:masterClrMapping/>
  </p:clrMapOvr>
  <mc:AlternateContent xmlns:mc="http://schemas.openxmlformats.org/markup-compatibility/2006" xmlns:p14="http://schemas.microsoft.com/office/powerpoint/2010/main">
    <mc:Choice Requires="p14">
      <p:transition spd="slow" p14:dur="2000" advTm="139"/>
    </mc:Choice>
    <mc:Fallback xmlns="">
      <p:transition spd="slow" advTm="139"/>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A49BD-9195-08E1-B0B7-8986A8FE651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D04E859-0EAA-8D78-5FAC-EE2F44771082}"/>
              </a:ext>
            </a:extLst>
          </p:cNvPr>
          <p:cNvPicPr>
            <a:picLocks noChangeAspect="1"/>
          </p:cNvPicPr>
          <p:nvPr/>
        </p:nvPicPr>
        <p:blipFill>
          <a:blip r:embed="rId2"/>
          <a:stretch>
            <a:fillRect/>
          </a:stretch>
        </p:blipFill>
        <p:spPr>
          <a:xfrm>
            <a:off x="2021893" y="674272"/>
            <a:ext cx="8148214" cy="5696431"/>
          </a:xfrm>
          <a:prstGeom prst="rect">
            <a:avLst/>
          </a:prstGeom>
        </p:spPr>
      </p:pic>
      <p:sp>
        <p:nvSpPr>
          <p:cNvPr id="5" name="Content Placeholder 1">
            <a:extLst>
              <a:ext uri="{FF2B5EF4-FFF2-40B4-BE49-F238E27FC236}">
                <a16:creationId xmlns:a16="http://schemas.microsoft.com/office/drawing/2014/main" id="{3261DA9D-79BB-2E3C-D4C4-5FE094A73684}"/>
              </a:ext>
            </a:extLst>
          </p:cNvPr>
          <p:cNvSpPr txBox="1">
            <a:spLocks/>
          </p:cNvSpPr>
          <p:nvPr/>
        </p:nvSpPr>
        <p:spPr>
          <a:xfrm>
            <a:off x="-73852" y="5768284"/>
            <a:ext cx="2171594" cy="602419"/>
          </a:xfr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r>
              <a:rPr lang="en-US" sz="1300" kern="0" dirty="0"/>
              <a:t>G. </a:t>
            </a:r>
            <a:r>
              <a:rPr lang="en-US" sz="1300" kern="0" dirty="0" err="1"/>
              <a:t>Sharff</a:t>
            </a:r>
            <a:r>
              <a:rPr lang="en-US" sz="1300" kern="0" dirty="0"/>
              <a:t>-Goldhaber: </a:t>
            </a:r>
          </a:p>
          <a:p>
            <a:r>
              <a:rPr lang="en-US" sz="1300" kern="0" dirty="0"/>
              <a:t>Nucleonics </a:t>
            </a:r>
            <a:r>
              <a:rPr lang="en-US" sz="1300" b="1" kern="0" dirty="0"/>
              <a:t>15</a:t>
            </a:r>
            <a:r>
              <a:rPr lang="en-US" sz="1300" kern="0" dirty="0"/>
              <a:t>, 122 (1957)</a:t>
            </a:r>
          </a:p>
        </p:txBody>
      </p:sp>
      <p:pic>
        <p:nvPicPr>
          <p:cNvPr id="2" name="Picture 1">
            <a:extLst>
              <a:ext uri="{FF2B5EF4-FFF2-40B4-BE49-F238E27FC236}">
                <a16:creationId xmlns:a16="http://schemas.microsoft.com/office/drawing/2014/main" id="{DB087F48-97C3-8AD3-1FFA-B9C1C6CE2B7A}"/>
              </a:ext>
            </a:extLst>
          </p:cNvPr>
          <p:cNvPicPr>
            <a:picLocks noChangeAspect="1"/>
          </p:cNvPicPr>
          <p:nvPr/>
        </p:nvPicPr>
        <p:blipFill>
          <a:blip r:embed="rId3"/>
          <a:stretch>
            <a:fillRect/>
          </a:stretch>
        </p:blipFill>
        <p:spPr>
          <a:xfrm>
            <a:off x="10835842" y="4580966"/>
            <a:ext cx="1287796" cy="1754498"/>
          </a:xfrm>
          <a:prstGeom prst="rect">
            <a:avLst/>
          </a:prstGeom>
        </p:spPr>
      </p:pic>
      <p:sp>
        <p:nvSpPr>
          <p:cNvPr id="9" name="Title 3">
            <a:extLst>
              <a:ext uri="{FF2B5EF4-FFF2-40B4-BE49-F238E27FC236}">
                <a16:creationId xmlns:a16="http://schemas.microsoft.com/office/drawing/2014/main" id="{68F11C59-0B6A-3C92-8A7C-75B2F887C6F2}"/>
              </a:ext>
            </a:extLst>
          </p:cNvPr>
          <p:cNvSpPr>
            <a:spLocks noGrp="1"/>
          </p:cNvSpPr>
          <p:nvPr>
            <p:ph type="title"/>
          </p:nvPr>
        </p:nvSpPr>
        <p:spPr>
          <a:xfrm>
            <a:off x="0" y="2"/>
            <a:ext cx="12192000" cy="647699"/>
          </a:xfrm>
        </p:spPr>
        <p:txBody>
          <a:bodyPr/>
          <a:lstStyle/>
          <a:p>
            <a:r>
              <a:rPr lang="en-US" sz="3400" b="1" dirty="0">
                <a:latin typeface="+mj-lt"/>
              </a:rPr>
              <a:t>Island-of-Stability: Conceptualization </a:t>
            </a:r>
          </a:p>
        </p:txBody>
      </p:sp>
    </p:spTree>
    <p:extLst>
      <p:ext uri="{BB962C8B-B14F-4D97-AF65-F5344CB8AC3E}">
        <p14:creationId xmlns:p14="http://schemas.microsoft.com/office/powerpoint/2010/main" val="3099821964"/>
      </p:ext>
    </p:extLst>
  </p:cSld>
  <p:clrMapOvr>
    <a:masterClrMapping/>
  </p:clrMapOvr>
  <mc:AlternateContent xmlns:mc="http://schemas.openxmlformats.org/markup-compatibility/2006" xmlns:p14="http://schemas.microsoft.com/office/powerpoint/2010/main">
    <mc:Choice Requires="p14">
      <p:transition spd="slow" p14:dur="2000" advTm="146"/>
    </mc:Choice>
    <mc:Fallback xmlns="">
      <p:transition spd="slow" advTm="146"/>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67290-A46C-C626-2AE3-4621D53C132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C9617E-0816-D325-FD4E-C59BCF4ACE74}"/>
              </a:ext>
            </a:extLst>
          </p:cNvPr>
          <p:cNvSpPr>
            <a:spLocks noGrp="1"/>
          </p:cNvSpPr>
          <p:nvPr>
            <p:ph idx="1"/>
          </p:nvPr>
        </p:nvSpPr>
        <p:spPr>
          <a:xfrm>
            <a:off x="2738085" y="992400"/>
            <a:ext cx="6663122" cy="4719401"/>
          </a:xfrm>
        </p:spPr>
        <p:txBody>
          <a:bodyPr/>
          <a:lstStyle/>
          <a:p>
            <a:pPr marL="0" indent="0" algn="just">
              <a:lnSpc>
                <a:spcPct val="100000"/>
              </a:lnSpc>
              <a:buNone/>
              <a:tabLst>
                <a:tab pos="230188" algn="l"/>
              </a:tabLst>
            </a:pPr>
            <a:r>
              <a:rPr lang="en-US"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Radioactive nuclei will be found further away from the stability region, owing to the use of heavier bombarding particles and faster detection methods.  The study of the binding energies of nuclei of this type may throw further light on the nature of nucleon-nucleon forces.  Also, the number of known elements will certainly be increased.</a:t>
            </a:r>
          </a:p>
          <a:p>
            <a:pPr marL="0" indent="0" algn="just">
              <a:lnSpc>
                <a:spcPct val="100000"/>
              </a:lnSpc>
              <a:buNone/>
              <a:tabLst>
                <a:tab pos="230188" algn="l"/>
              </a:tabLst>
            </a:pPr>
            <a:endParaRPr lang="en-US" sz="1000" dirty="0">
              <a:latin typeface="Times New Roman" panose="02020603050405020304" pitchFamily="18" charset="0"/>
              <a:cs typeface="Times New Roman" panose="02020603050405020304" pitchFamily="18" charset="0"/>
            </a:endParaRPr>
          </a:p>
          <a:p>
            <a:pPr marL="0" indent="0" algn="just">
              <a:buNone/>
              <a:tabLst>
                <a:tab pos="801688" algn="l"/>
              </a:tabLst>
            </a:pPr>
            <a:r>
              <a:rPr lang="en-US" b="1" dirty="0"/>
              <a:t>	</a:t>
            </a:r>
            <a:r>
              <a:rPr lang="en-US" sz="2200" b="1" dirty="0"/>
              <a:t>Relatively long-lived isotopes may well be found among the far-transuranic nuclides because of magic-number stability.</a:t>
            </a:r>
          </a:p>
          <a:p>
            <a:pPr marL="0" indent="0" algn="just">
              <a:buNone/>
              <a:tabLst>
                <a:tab pos="801688" algn="l"/>
              </a:tabLst>
            </a:pPr>
            <a:endParaRPr lang="en-US" sz="1000" dirty="0"/>
          </a:p>
          <a:p>
            <a:pPr marL="0" indent="0" algn="just">
              <a:buNone/>
            </a:pPr>
            <a:r>
              <a:rPr lang="en-US" sz="2200" dirty="0">
                <a:latin typeface="Times New Roman" panose="02020603050405020304" pitchFamily="18" charset="0"/>
                <a:cs typeface="Times New Roman" panose="02020603050405020304" pitchFamily="18" charset="0"/>
              </a:rPr>
              <a:t>There may be, for instance, another region of relative stability at the doubly magic nucleus </a:t>
            </a:r>
            <a:r>
              <a:rPr lang="en-US" sz="2200" baseline="-25000" dirty="0">
                <a:latin typeface="Times New Roman" panose="02020603050405020304" pitchFamily="18" charset="0"/>
                <a:cs typeface="Times New Roman" panose="02020603050405020304" pitchFamily="18" charset="0"/>
              </a:rPr>
              <a:t>126</a:t>
            </a:r>
            <a:r>
              <a:rPr lang="en-US" sz="2200" dirty="0">
                <a:latin typeface="Times New Roman" panose="02020603050405020304" pitchFamily="18" charset="0"/>
                <a:cs typeface="Times New Roman" panose="02020603050405020304" pitchFamily="18" charset="0"/>
              </a:rPr>
              <a:t>X</a:t>
            </a:r>
            <a:r>
              <a:rPr lang="en-US" sz="2200" baseline="30000" dirty="0">
                <a:latin typeface="Times New Roman" panose="02020603050405020304" pitchFamily="18" charset="0"/>
                <a:cs typeface="Times New Roman" panose="02020603050405020304" pitchFamily="18" charset="0"/>
              </a:rPr>
              <a:t>310</a:t>
            </a:r>
            <a:r>
              <a:rPr lang="en-US" sz="2200" dirty="0">
                <a:latin typeface="Times New Roman" panose="02020603050405020304" pitchFamily="18" charset="0"/>
                <a:cs typeface="Times New Roman" panose="02020603050405020304" pitchFamily="18" charset="0"/>
              </a:rPr>
              <a:t> (the closing of the </a:t>
            </a:r>
            <a:r>
              <a:rPr lang="en-US" sz="2200" i="1" dirty="0">
                <a:latin typeface="Times New Roman" panose="02020603050405020304" pitchFamily="18" charset="0"/>
                <a:cs typeface="Times New Roman" panose="02020603050405020304" pitchFamily="18" charset="0"/>
              </a:rPr>
              <a:t>j</a:t>
            </a:r>
            <a:r>
              <a:rPr lang="en-US" sz="2200" dirty="0">
                <a:latin typeface="Times New Roman" panose="02020603050405020304" pitchFamily="18" charset="0"/>
                <a:cs typeface="Times New Roman" panose="02020603050405020304" pitchFamily="18" charset="0"/>
              </a:rPr>
              <a:t> neutron shell).</a:t>
            </a:r>
          </a:p>
        </p:txBody>
      </p:sp>
      <p:sp>
        <p:nvSpPr>
          <p:cNvPr id="5" name="Title 4">
            <a:extLst>
              <a:ext uri="{FF2B5EF4-FFF2-40B4-BE49-F238E27FC236}">
                <a16:creationId xmlns:a16="http://schemas.microsoft.com/office/drawing/2014/main" id="{30D8D8C8-2F58-CEDF-72A1-D0B661E85826}"/>
              </a:ext>
            </a:extLst>
          </p:cNvPr>
          <p:cNvSpPr>
            <a:spLocks noGrp="1"/>
          </p:cNvSpPr>
          <p:nvPr>
            <p:ph type="title"/>
          </p:nvPr>
        </p:nvSpPr>
        <p:spPr/>
        <p:txBody>
          <a:bodyPr/>
          <a:lstStyle/>
          <a:p>
            <a:endParaRPr lang="en-US"/>
          </a:p>
        </p:txBody>
      </p:sp>
      <p:cxnSp>
        <p:nvCxnSpPr>
          <p:cNvPr id="7" name="Straight Connector 6">
            <a:extLst>
              <a:ext uri="{FF2B5EF4-FFF2-40B4-BE49-F238E27FC236}">
                <a16:creationId xmlns:a16="http://schemas.microsoft.com/office/drawing/2014/main" id="{27E95B76-5B8C-4B43-F1B0-D02CACD67A58}"/>
              </a:ext>
            </a:extLst>
          </p:cNvPr>
          <p:cNvCxnSpPr/>
          <p:nvPr/>
        </p:nvCxnSpPr>
        <p:spPr bwMode="auto">
          <a:xfrm>
            <a:off x="3657600" y="3750669"/>
            <a:ext cx="5677897" cy="0"/>
          </a:xfrm>
          <a:prstGeom prst="line">
            <a:avLst/>
          </a:prstGeom>
          <a:solidFill>
            <a:schemeClr val="accent1"/>
          </a:solidFill>
          <a:ln w="38100" cap="flat" cmpd="sng" algn="ctr">
            <a:solidFill>
              <a:schemeClr val="accent6"/>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9106F9B4-9E04-8D88-B768-76F583156A1C}"/>
              </a:ext>
            </a:extLst>
          </p:cNvPr>
          <p:cNvCxnSpPr>
            <a:cxnSpLocks/>
          </p:cNvCxnSpPr>
          <p:nvPr/>
        </p:nvCxnSpPr>
        <p:spPr bwMode="auto">
          <a:xfrm>
            <a:off x="2846328" y="4095540"/>
            <a:ext cx="6489169" cy="0"/>
          </a:xfrm>
          <a:prstGeom prst="line">
            <a:avLst/>
          </a:prstGeom>
          <a:solidFill>
            <a:schemeClr val="accent1"/>
          </a:solidFill>
          <a:ln w="38100" cap="flat" cmpd="sng" algn="ctr">
            <a:solidFill>
              <a:schemeClr val="accent6"/>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BB111B4E-B4DB-8DD1-2FB0-9D4C4B44C456}"/>
              </a:ext>
            </a:extLst>
          </p:cNvPr>
          <p:cNvCxnSpPr>
            <a:cxnSpLocks/>
          </p:cNvCxnSpPr>
          <p:nvPr/>
        </p:nvCxnSpPr>
        <p:spPr bwMode="auto">
          <a:xfrm>
            <a:off x="2790793" y="4434496"/>
            <a:ext cx="1843084" cy="0"/>
          </a:xfrm>
          <a:prstGeom prst="line">
            <a:avLst/>
          </a:prstGeom>
          <a:solidFill>
            <a:schemeClr val="accent1"/>
          </a:solidFill>
          <a:ln w="38100" cap="flat" cmpd="sng" algn="ctr">
            <a:solidFill>
              <a:schemeClr val="accent6"/>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FB42EEA5-BA6E-3C07-25CC-ACA9EFB4C1C8}"/>
              </a:ext>
            </a:extLst>
          </p:cNvPr>
          <p:cNvCxnSpPr>
            <a:cxnSpLocks/>
          </p:cNvCxnSpPr>
          <p:nvPr/>
        </p:nvCxnSpPr>
        <p:spPr bwMode="auto">
          <a:xfrm>
            <a:off x="4539912" y="5514074"/>
            <a:ext cx="3354748" cy="0"/>
          </a:xfrm>
          <a:prstGeom prst="line">
            <a:avLst/>
          </a:prstGeom>
          <a:solidFill>
            <a:schemeClr val="accent1"/>
          </a:solidFill>
          <a:ln w="38100" cap="flat" cmpd="sng" algn="ctr">
            <a:solidFill>
              <a:schemeClr val="accent6"/>
            </a:solidFill>
            <a:prstDash val="solid"/>
            <a:round/>
            <a:headEnd type="none" w="med" len="med"/>
            <a:tailEnd type="none" w="med" len="med"/>
          </a:ln>
          <a:effectLst/>
        </p:spPr>
      </p:cxnSp>
      <p:pic>
        <p:nvPicPr>
          <p:cNvPr id="11" name="Picture 10">
            <a:extLst>
              <a:ext uri="{FF2B5EF4-FFF2-40B4-BE49-F238E27FC236}">
                <a16:creationId xmlns:a16="http://schemas.microsoft.com/office/drawing/2014/main" id="{DE9DDCC2-5F1D-8AB2-4CFF-54E7F4B45136}"/>
              </a:ext>
            </a:extLst>
          </p:cNvPr>
          <p:cNvPicPr>
            <a:picLocks noChangeAspect="1"/>
          </p:cNvPicPr>
          <p:nvPr/>
        </p:nvPicPr>
        <p:blipFill>
          <a:blip r:embed="rId2"/>
          <a:stretch>
            <a:fillRect/>
          </a:stretch>
        </p:blipFill>
        <p:spPr>
          <a:xfrm>
            <a:off x="10795017" y="4324657"/>
            <a:ext cx="1287796" cy="1754498"/>
          </a:xfrm>
          <a:prstGeom prst="rect">
            <a:avLst/>
          </a:prstGeom>
        </p:spPr>
      </p:pic>
      <p:sp>
        <p:nvSpPr>
          <p:cNvPr id="12" name="Slide Number Placeholder 5">
            <a:extLst>
              <a:ext uri="{FF2B5EF4-FFF2-40B4-BE49-F238E27FC236}">
                <a16:creationId xmlns:a16="http://schemas.microsoft.com/office/drawing/2014/main" id="{42368F8A-1BF7-EE43-2DFA-725C22E54A2A}"/>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45</a:t>
            </a:fld>
            <a:endParaRPr lang="en-US" dirty="0"/>
          </a:p>
        </p:txBody>
      </p:sp>
    </p:spTree>
    <p:extLst>
      <p:ext uri="{BB962C8B-B14F-4D97-AF65-F5344CB8AC3E}">
        <p14:creationId xmlns:p14="http://schemas.microsoft.com/office/powerpoint/2010/main" val="252418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FA9B58B-CA4E-E40B-6FAD-3702FE8071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E2643E-61CF-41BC-3E4C-2D29AEABBA11}"/>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46</a:t>
            </a:fld>
            <a:endParaRPr lang="en-US" dirty="0"/>
          </a:p>
        </p:txBody>
      </p:sp>
      <p:sp>
        <p:nvSpPr>
          <p:cNvPr id="5" name="Title 4">
            <a:extLst>
              <a:ext uri="{FF2B5EF4-FFF2-40B4-BE49-F238E27FC236}">
                <a16:creationId xmlns:a16="http://schemas.microsoft.com/office/drawing/2014/main" id="{DD703928-08EB-2284-E067-C872C24FBDC4}"/>
              </a:ext>
            </a:extLst>
          </p:cNvPr>
          <p:cNvSpPr>
            <a:spLocks noGrp="1"/>
          </p:cNvSpPr>
          <p:nvPr>
            <p:ph type="title"/>
          </p:nvPr>
        </p:nvSpPr>
        <p:spPr/>
        <p:txBody>
          <a:bodyPr/>
          <a:lstStyle/>
          <a:p>
            <a:r>
              <a:rPr lang="en-US" dirty="0"/>
              <a:t>Chart of the Nuclides</a:t>
            </a:r>
          </a:p>
        </p:txBody>
      </p:sp>
      <p:sp>
        <p:nvSpPr>
          <p:cNvPr id="6" name="Rectangle 5">
            <a:extLst>
              <a:ext uri="{FF2B5EF4-FFF2-40B4-BE49-F238E27FC236}">
                <a16:creationId xmlns:a16="http://schemas.microsoft.com/office/drawing/2014/main" id="{57F0257F-913A-36D9-9B2C-FFAA4C55FACE}"/>
              </a:ext>
            </a:extLst>
          </p:cNvPr>
          <p:cNvSpPr/>
          <p:nvPr/>
        </p:nvSpPr>
        <p:spPr bwMode="auto">
          <a:xfrm>
            <a:off x="1149950" y="4901406"/>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H</a:t>
            </a:r>
          </a:p>
        </p:txBody>
      </p:sp>
      <p:sp>
        <p:nvSpPr>
          <p:cNvPr id="7" name="Rectangle 6">
            <a:extLst>
              <a:ext uri="{FF2B5EF4-FFF2-40B4-BE49-F238E27FC236}">
                <a16:creationId xmlns:a16="http://schemas.microsoft.com/office/drawing/2014/main" id="{63DBDF20-72DC-17B3-782D-474825986738}"/>
              </a:ext>
            </a:extLst>
          </p:cNvPr>
          <p:cNvSpPr/>
          <p:nvPr/>
        </p:nvSpPr>
        <p:spPr bwMode="auto">
          <a:xfrm>
            <a:off x="1149948" y="4345737"/>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He</a:t>
            </a:r>
          </a:p>
        </p:txBody>
      </p:sp>
      <p:sp>
        <p:nvSpPr>
          <p:cNvPr id="8" name="Rectangle 7">
            <a:extLst>
              <a:ext uri="{FF2B5EF4-FFF2-40B4-BE49-F238E27FC236}">
                <a16:creationId xmlns:a16="http://schemas.microsoft.com/office/drawing/2014/main" id="{0AC321E1-44B8-5226-FE8B-7CCEE0E1A3D2}"/>
              </a:ext>
            </a:extLst>
          </p:cNvPr>
          <p:cNvSpPr/>
          <p:nvPr/>
        </p:nvSpPr>
        <p:spPr bwMode="auto">
          <a:xfrm>
            <a:off x="1149949" y="3802528"/>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Li</a:t>
            </a:r>
          </a:p>
        </p:txBody>
      </p:sp>
      <p:sp>
        <p:nvSpPr>
          <p:cNvPr id="9" name="Rectangle 8">
            <a:extLst>
              <a:ext uri="{FF2B5EF4-FFF2-40B4-BE49-F238E27FC236}">
                <a16:creationId xmlns:a16="http://schemas.microsoft.com/office/drawing/2014/main" id="{7B306FA9-4653-8D04-F340-72C4F8C39025}"/>
              </a:ext>
            </a:extLst>
          </p:cNvPr>
          <p:cNvSpPr/>
          <p:nvPr/>
        </p:nvSpPr>
        <p:spPr bwMode="auto">
          <a:xfrm>
            <a:off x="1149947" y="3246859"/>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Be</a:t>
            </a:r>
          </a:p>
        </p:txBody>
      </p:sp>
      <p:cxnSp>
        <p:nvCxnSpPr>
          <p:cNvPr id="10" name="Straight Arrow Connector 9">
            <a:extLst>
              <a:ext uri="{FF2B5EF4-FFF2-40B4-BE49-F238E27FC236}">
                <a16:creationId xmlns:a16="http://schemas.microsoft.com/office/drawing/2014/main" id="{71EFB57A-EEE9-FE4A-75B1-57F1F65DA971}"/>
              </a:ext>
            </a:extLst>
          </p:cNvPr>
          <p:cNvCxnSpPr/>
          <p:nvPr/>
        </p:nvCxnSpPr>
        <p:spPr bwMode="auto">
          <a:xfrm flipV="1">
            <a:off x="678313" y="1959643"/>
            <a:ext cx="0" cy="932329"/>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11" name="TextBox 10">
            <a:extLst>
              <a:ext uri="{FF2B5EF4-FFF2-40B4-BE49-F238E27FC236}">
                <a16:creationId xmlns:a16="http://schemas.microsoft.com/office/drawing/2014/main" id="{9660A88C-A5EA-447F-5252-DE5E8B756911}"/>
              </a:ext>
            </a:extLst>
          </p:cNvPr>
          <p:cNvSpPr txBox="1"/>
          <p:nvPr/>
        </p:nvSpPr>
        <p:spPr>
          <a:xfrm>
            <a:off x="2190757" y="5857729"/>
            <a:ext cx="2462534" cy="461665"/>
          </a:xfrm>
          <a:prstGeom prst="rect">
            <a:avLst/>
          </a:prstGeom>
          <a:noFill/>
        </p:spPr>
        <p:txBody>
          <a:bodyPr wrap="none" rtlCol="0">
            <a:spAutoFit/>
          </a:bodyPr>
          <a:lstStyle/>
          <a:p>
            <a:r>
              <a:rPr lang="en-US" dirty="0"/>
              <a:t>Neutron Number</a:t>
            </a:r>
          </a:p>
        </p:txBody>
      </p:sp>
      <p:cxnSp>
        <p:nvCxnSpPr>
          <p:cNvPr id="12" name="Straight Arrow Connector 11">
            <a:extLst>
              <a:ext uri="{FF2B5EF4-FFF2-40B4-BE49-F238E27FC236}">
                <a16:creationId xmlns:a16="http://schemas.microsoft.com/office/drawing/2014/main" id="{12292336-2D2C-BE90-3D65-BC3ECE1F25DA}"/>
              </a:ext>
            </a:extLst>
          </p:cNvPr>
          <p:cNvCxnSpPr/>
          <p:nvPr/>
        </p:nvCxnSpPr>
        <p:spPr bwMode="auto">
          <a:xfrm>
            <a:off x="4795026" y="6117052"/>
            <a:ext cx="1281953" cy="0"/>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13" name="TextBox 12">
            <a:extLst>
              <a:ext uri="{FF2B5EF4-FFF2-40B4-BE49-F238E27FC236}">
                <a16:creationId xmlns:a16="http://schemas.microsoft.com/office/drawing/2014/main" id="{F0FA7097-F77D-99A8-A1B5-6F8C2D61A4A0}"/>
              </a:ext>
            </a:extLst>
          </p:cNvPr>
          <p:cNvSpPr txBox="1"/>
          <p:nvPr/>
        </p:nvSpPr>
        <p:spPr>
          <a:xfrm rot="16200000">
            <a:off x="-458376" y="3918430"/>
            <a:ext cx="2273379" cy="461665"/>
          </a:xfrm>
          <a:prstGeom prst="rect">
            <a:avLst/>
          </a:prstGeom>
          <a:noFill/>
        </p:spPr>
        <p:txBody>
          <a:bodyPr wrap="none" rtlCol="0">
            <a:spAutoFit/>
          </a:bodyPr>
          <a:lstStyle/>
          <a:p>
            <a:r>
              <a:rPr lang="en-US" dirty="0"/>
              <a:t>Proton Number</a:t>
            </a:r>
          </a:p>
        </p:txBody>
      </p:sp>
      <p:sp>
        <p:nvSpPr>
          <p:cNvPr id="14" name="Rectangle 13">
            <a:extLst>
              <a:ext uri="{FF2B5EF4-FFF2-40B4-BE49-F238E27FC236}">
                <a16:creationId xmlns:a16="http://schemas.microsoft.com/office/drawing/2014/main" id="{BD59F86B-8F71-517C-3913-9F2816D43B9D}"/>
              </a:ext>
            </a:extLst>
          </p:cNvPr>
          <p:cNvSpPr/>
          <p:nvPr/>
        </p:nvSpPr>
        <p:spPr bwMode="auto">
          <a:xfrm>
            <a:off x="1889353" y="4898028"/>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H 1</a:t>
            </a:r>
          </a:p>
        </p:txBody>
      </p:sp>
      <p:sp>
        <p:nvSpPr>
          <p:cNvPr id="15" name="Rectangle 14">
            <a:extLst>
              <a:ext uri="{FF2B5EF4-FFF2-40B4-BE49-F238E27FC236}">
                <a16:creationId xmlns:a16="http://schemas.microsoft.com/office/drawing/2014/main" id="{3C59904B-B837-56F1-3668-0FA4D52136C9}"/>
              </a:ext>
            </a:extLst>
          </p:cNvPr>
          <p:cNvSpPr/>
          <p:nvPr/>
        </p:nvSpPr>
        <p:spPr bwMode="auto">
          <a:xfrm>
            <a:off x="2477460" y="4898028"/>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H 2</a:t>
            </a:r>
          </a:p>
        </p:txBody>
      </p:sp>
      <p:sp>
        <p:nvSpPr>
          <p:cNvPr id="16" name="Rectangle 15">
            <a:extLst>
              <a:ext uri="{FF2B5EF4-FFF2-40B4-BE49-F238E27FC236}">
                <a16:creationId xmlns:a16="http://schemas.microsoft.com/office/drawing/2014/main" id="{93C3435E-3043-F724-2D0A-395340AE48D2}"/>
              </a:ext>
            </a:extLst>
          </p:cNvPr>
          <p:cNvSpPr/>
          <p:nvPr/>
        </p:nvSpPr>
        <p:spPr bwMode="auto">
          <a:xfrm>
            <a:off x="3065567" y="4898027"/>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3</a:t>
            </a:r>
          </a:p>
        </p:txBody>
      </p:sp>
      <p:sp>
        <p:nvSpPr>
          <p:cNvPr id="17" name="Rectangle 16">
            <a:extLst>
              <a:ext uri="{FF2B5EF4-FFF2-40B4-BE49-F238E27FC236}">
                <a16:creationId xmlns:a16="http://schemas.microsoft.com/office/drawing/2014/main" id="{6A3022F3-4227-4494-E3ED-EA8FB416D6F9}"/>
              </a:ext>
            </a:extLst>
          </p:cNvPr>
          <p:cNvSpPr/>
          <p:nvPr/>
        </p:nvSpPr>
        <p:spPr bwMode="auto">
          <a:xfrm>
            <a:off x="3653674" y="4898028"/>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4</a:t>
            </a:r>
          </a:p>
        </p:txBody>
      </p:sp>
      <p:sp>
        <p:nvSpPr>
          <p:cNvPr id="18" name="Rectangle 17">
            <a:extLst>
              <a:ext uri="{FF2B5EF4-FFF2-40B4-BE49-F238E27FC236}">
                <a16:creationId xmlns:a16="http://schemas.microsoft.com/office/drawing/2014/main" id="{CFE09B85-0707-6128-1556-6EE7A9B32ACF}"/>
              </a:ext>
            </a:extLst>
          </p:cNvPr>
          <p:cNvSpPr/>
          <p:nvPr/>
        </p:nvSpPr>
        <p:spPr bwMode="auto">
          <a:xfrm>
            <a:off x="4241781" y="4898028"/>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5</a:t>
            </a:r>
          </a:p>
        </p:txBody>
      </p:sp>
      <p:sp>
        <p:nvSpPr>
          <p:cNvPr id="19" name="Rectangle 18">
            <a:extLst>
              <a:ext uri="{FF2B5EF4-FFF2-40B4-BE49-F238E27FC236}">
                <a16:creationId xmlns:a16="http://schemas.microsoft.com/office/drawing/2014/main" id="{541AB0DD-9AA8-6B03-5AAF-850E357EED54}"/>
              </a:ext>
            </a:extLst>
          </p:cNvPr>
          <p:cNvSpPr/>
          <p:nvPr/>
        </p:nvSpPr>
        <p:spPr bwMode="auto">
          <a:xfrm>
            <a:off x="4829888" y="4898027"/>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6</a:t>
            </a:r>
          </a:p>
        </p:txBody>
      </p:sp>
      <p:sp>
        <p:nvSpPr>
          <p:cNvPr id="20" name="Rectangle 19">
            <a:extLst>
              <a:ext uri="{FF2B5EF4-FFF2-40B4-BE49-F238E27FC236}">
                <a16:creationId xmlns:a16="http://schemas.microsoft.com/office/drawing/2014/main" id="{2DE057A3-7F2D-0906-B04E-B3BD6E2F3042}"/>
              </a:ext>
            </a:extLst>
          </p:cNvPr>
          <p:cNvSpPr/>
          <p:nvPr/>
        </p:nvSpPr>
        <p:spPr bwMode="auto">
          <a:xfrm>
            <a:off x="5417995" y="4898027"/>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7</a:t>
            </a:r>
          </a:p>
        </p:txBody>
      </p:sp>
      <p:sp>
        <p:nvSpPr>
          <p:cNvPr id="21" name="Rectangle 20">
            <a:extLst>
              <a:ext uri="{FF2B5EF4-FFF2-40B4-BE49-F238E27FC236}">
                <a16:creationId xmlns:a16="http://schemas.microsoft.com/office/drawing/2014/main" id="{04162F4F-7E9D-4890-10D8-1F6D60A0B483}"/>
              </a:ext>
            </a:extLst>
          </p:cNvPr>
          <p:cNvSpPr/>
          <p:nvPr/>
        </p:nvSpPr>
        <p:spPr bwMode="auto">
          <a:xfrm>
            <a:off x="2477460" y="4341222"/>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He 3</a:t>
            </a:r>
          </a:p>
        </p:txBody>
      </p:sp>
      <p:sp>
        <p:nvSpPr>
          <p:cNvPr id="22" name="Rectangle 21">
            <a:extLst>
              <a:ext uri="{FF2B5EF4-FFF2-40B4-BE49-F238E27FC236}">
                <a16:creationId xmlns:a16="http://schemas.microsoft.com/office/drawing/2014/main" id="{F25D34B7-6C4D-C0A6-F7D6-F1F35F5BE6BB}"/>
              </a:ext>
            </a:extLst>
          </p:cNvPr>
          <p:cNvSpPr/>
          <p:nvPr/>
        </p:nvSpPr>
        <p:spPr bwMode="auto">
          <a:xfrm>
            <a:off x="3065567" y="4341222"/>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He 4</a:t>
            </a:r>
          </a:p>
        </p:txBody>
      </p:sp>
      <p:sp>
        <p:nvSpPr>
          <p:cNvPr id="23" name="Rectangle 22">
            <a:extLst>
              <a:ext uri="{FF2B5EF4-FFF2-40B4-BE49-F238E27FC236}">
                <a16:creationId xmlns:a16="http://schemas.microsoft.com/office/drawing/2014/main" id="{A758B02B-6418-5967-4268-8DFC270E720C}"/>
              </a:ext>
            </a:extLst>
          </p:cNvPr>
          <p:cNvSpPr/>
          <p:nvPr/>
        </p:nvSpPr>
        <p:spPr bwMode="auto">
          <a:xfrm>
            <a:off x="3653674" y="4338961"/>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5</a:t>
            </a:r>
          </a:p>
        </p:txBody>
      </p:sp>
      <p:sp>
        <p:nvSpPr>
          <p:cNvPr id="24" name="Rectangle 23">
            <a:extLst>
              <a:ext uri="{FF2B5EF4-FFF2-40B4-BE49-F238E27FC236}">
                <a16:creationId xmlns:a16="http://schemas.microsoft.com/office/drawing/2014/main" id="{BD1E184B-1235-A535-1789-8718F96E77BB}"/>
              </a:ext>
            </a:extLst>
          </p:cNvPr>
          <p:cNvSpPr/>
          <p:nvPr/>
        </p:nvSpPr>
        <p:spPr bwMode="auto">
          <a:xfrm>
            <a:off x="4241781" y="4341221"/>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6</a:t>
            </a:r>
          </a:p>
        </p:txBody>
      </p:sp>
      <p:sp>
        <p:nvSpPr>
          <p:cNvPr id="25" name="Rectangle 24">
            <a:extLst>
              <a:ext uri="{FF2B5EF4-FFF2-40B4-BE49-F238E27FC236}">
                <a16:creationId xmlns:a16="http://schemas.microsoft.com/office/drawing/2014/main" id="{88D4F83C-2722-57A8-F3D6-596787EEB5B0}"/>
              </a:ext>
            </a:extLst>
          </p:cNvPr>
          <p:cNvSpPr/>
          <p:nvPr/>
        </p:nvSpPr>
        <p:spPr bwMode="auto">
          <a:xfrm>
            <a:off x="4829888" y="4341222"/>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7</a:t>
            </a:r>
          </a:p>
        </p:txBody>
      </p:sp>
      <p:sp>
        <p:nvSpPr>
          <p:cNvPr id="26" name="Rectangle 25">
            <a:extLst>
              <a:ext uri="{FF2B5EF4-FFF2-40B4-BE49-F238E27FC236}">
                <a16:creationId xmlns:a16="http://schemas.microsoft.com/office/drawing/2014/main" id="{B8018378-FE91-5A42-FDE1-3806A0A53DF3}"/>
              </a:ext>
            </a:extLst>
          </p:cNvPr>
          <p:cNvSpPr/>
          <p:nvPr/>
        </p:nvSpPr>
        <p:spPr bwMode="auto">
          <a:xfrm>
            <a:off x="5417995" y="4341221"/>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8</a:t>
            </a:r>
          </a:p>
        </p:txBody>
      </p:sp>
      <p:sp>
        <p:nvSpPr>
          <p:cNvPr id="27" name="Rectangle 26">
            <a:extLst>
              <a:ext uri="{FF2B5EF4-FFF2-40B4-BE49-F238E27FC236}">
                <a16:creationId xmlns:a16="http://schemas.microsoft.com/office/drawing/2014/main" id="{BD671093-E067-F925-59F6-C54439B0224A}"/>
              </a:ext>
            </a:extLst>
          </p:cNvPr>
          <p:cNvSpPr/>
          <p:nvPr/>
        </p:nvSpPr>
        <p:spPr bwMode="auto">
          <a:xfrm>
            <a:off x="6006102" y="4341222"/>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9</a:t>
            </a:r>
          </a:p>
        </p:txBody>
      </p:sp>
      <p:sp>
        <p:nvSpPr>
          <p:cNvPr id="28" name="Rectangle 27">
            <a:extLst>
              <a:ext uri="{FF2B5EF4-FFF2-40B4-BE49-F238E27FC236}">
                <a16:creationId xmlns:a16="http://schemas.microsoft.com/office/drawing/2014/main" id="{6D649446-89AD-D04D-EBBF-32BAE2CFCB2E}"/>
              </a:ext>
            </a:extLst>
          </p:cNvPr>
          <p:cNvSpPr/>
          <p:nvPr/>
        </p:nvSpPr>
        <p:spPr bwMode="auto">
          <a:xfrm>
            <a:off x="6594209" y="4338961"/>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10</a:t>
            </a:r>
          </a:p>
        </p:txBody>
      </p:sp>
      <p:grpSp>
        <p:nvGrpSpPr>
          <p:cNvPr id="29" name="Group 28">
            <a:extLst>
              <a:ext uri="{FF2B5EF4-FFF2-40B4-BE49-F238E27FC236}">
                <a16:creationId xmlns:a16="http://schemas.microsoft.com/office/drawing/2014/main" id="{689F9B6A-2787-9011-7653-6213075DA6B1}"/>
              </a:ext>
            </a:extLst>
          </p:cNvPr>
          <p:cNvGrpSpPr/>
          <p:nvPr/>
        </p:nvGrpSpPr>
        <p:grpSpPr>
          <a:xfrm>
            <a:off x="2477460" y="1555613"/>
            <a:ext cx="9433377" cy="2796907"/>
            <a:chOff x="2734046" y="1555613"/>
            <a:chExt cx="9433377" cy="2796907"/>
          </a:xfrm>
        </p:grpSpPr>
        <p:sp>
          <p:nvSpPr>
            <p:cNvPr id="30" name="Rectangle 29">
              <a:extLst>
                <a:ext uri="{FF2B5EF4-FFF2-40B4-BE49-F238E27FC236}">
                  <a16:creationId xmlns:a16="http://schemas.microsoft.com/office/drawing/2014/main" id="{DA998B35-5B3D-6188-B785-0EA45C5A3736}"/>
                </a:ext>
              </a:extLst>
            </p:cNvPr>
            <p:cNvSpPr/>
            <p:nvPr/>
          </p:nvSpPr>
          <p:spPr bwMode="auto">
            <a:xfrm>
              <a:off x="11579316" y="2692270"/>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20</a:t>
              </a:r>
            </a:p>
          </p:txBody>
        </p:sp>
        <p:sp>
          <p:nvSpPr>
            <p:cNvPr id="31" name="Rectangle 30">
              <a:extLst>
                <a:ext uri="{FF2B5EF4-FFF2-40B4-BE49-F238E27FC236}">
                  <a16:creationId xmlns:a16="http://schemas.microsoft.com/office/drawing/2014/main" id="{A711EDA9-A797-F91F-2925-35BE7EC8C458}"/>
                </a:ext>
              </a:extLst>
            </p:cNvPr>
            <p:cNvSpPr/>
            <p:nvPr/>
          </p:nvSpPr>
          <p:spPr bwMode="auto">
            <a:xfrm>
              <a:off x="11579315" y="2125010"/>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22</a:t>
              </a:r>
            </a:p>
          </p:txBody>
        </p:sp>
        <p:grpSp>
          <p:nvGrpSpPr>
            <p:cNvPr id="32" name="Group 31">
              <a:extLst>
                <a:ext uri="{FF2B5EF4-FFF2-40B4-BE49-F238E27FC236}">
                  <a16:creationId xmlns:a16="http://schemas.microsoft.com/office/drawing/2014/main" id="{C4E877FF-76A1-5D8B-33CE-EE1338019580}"/>
                </a:ext>
              </a:extLst>
            </p:cNvPr>
            <p:cNvGrpSpPr/>
            <p:nvPr/>
          </p:nvGrpSpPr>
          <p:grpSpPr>
            <a:xfrm>
              <a:off x="2734046" y="1555613"/>
              <a:ext cx="8845270" cy="2796907"/>
              <a:chOff x="2734046" y="1555613"/>
              <a:chExt cx="8845270" cy="2796907"/>
            </a:xfrm>
          </p:grpSpPr>
          <p:sp>
            <p:nvSpPr>
              <p:cNvPr id="34" name="Rectangle 33">
                <a:extLst>
                  <a:ext uri="{FF2B5EF4-FFF2-40B4-BE49-F238E27FC236}">
                    <a16:creationId xmlns:a16="http://schemas.microsoft.com/office/drawing/2014/main" id="{74655065-CF7C-8CF3-4768-D03E07B7B8AF}"/>
                  </a:ext>
                </a:extLst>
              </p:cNvPr>
              <p:cNvSpPr/>
              <p:nvPr/>
            </p:nvSpPr>
            <p:spPr bwMode="auto">
              <a:xfrm>
                <a:off x="3910260" y="3788933"/>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Li 6</a:t>
                </a:r>
              </a:p>
            </p:txBody>
          </p:sp>
          <p:sp>
            <p:nvSpPr>
              <p:cNvPr id="35" name="Rectangle 34">
                <a:extLst>
                  <a:ext uri="{FF2B5EF4-FFF2-40B4-BE49-F238E27FC236}">
                    <a16:creationId xmlns:a16="http://schemas.microsoft.com/office/drawing/2014/main" id="{5FFD9D1E-6675-FB44-1EB7-6B09F1B4A2DA}"/>
                  </a:ext>
                </a:extLst>
              </p:cNvPr>
              <p:cNvSpPr/>
              <p:nvPr/>
            </p:nvSpPr>
            <p:spPr bwMode="auto">
              <a:xfrm>
                <a:off x="4498367" y="3788933"/>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Li 7</a:t>
                </a:r>
              </a:p>
            </p:txBody>
          </p:sp>
          <p:sp>
            <p:nvSpPr>
              <p:cNvPr id="36" name="Rectangle 35">
                <a:extLst>
                  <a:ext uri="{FF2B5EF4-FFF2-40B4-BE49-F238E27FC236}">
                    <a16:creationId xmlns:a16="http://schemas.microsoft.com/office/drawing/2014/main" id="{29C091FA-6908-3518-803E-2A6CD7E72FDE}"/>
                  </a:ext>
                </a:extLst>
              </p:cNvPr>
              <p:cNvSpPr/>
              <p:nvPr/>
            </p:nvSpPr>
            <p:spPr bwMode="auto">
              <a:xfrm>
                <a:off x="2734046" y="3786674"/>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Li 4</a:t>
                </a:r>
              </a:p>
            </p:txBody>
          </p:sp>
          <p:sp>
            <p:nvSpPr>
              <p:cNvPr id="37" name="Rectangle 36">
                <a:extLst>
                  <a:ext uri="{FF2B5EF4-FFF2-40B4-BE49-F238E27FC236}">
                    <a16:creationId xmlns:a16="http://schemas.microsoft.com/office/drawing/2014/main" id="{BD59CE98-3017-C7A6-CD6B-3906C1AC4894}"/>
                  </a:ext>
                </a:extLst>
              </p:cNvPr>
              <p:cNvSpPr/>
              <p:nvPr/>
            </p:nvSpPr>
            <p:spPr bwMode="auto">
              <a:xfrm>
                <a:off x="3322153" y="3786674"/>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Li 5</a:t>
                </a:r>
              </a:p>
            </p:txBody>
          </p:sp>
          <p:sp>
            <p:nvSpPr>
              <p:cNvPr id="38" name="Rectangle 37">
                <a:extLst>
                  <a:ext uri="{FF2B5EF4-FFF2-40B4-BE49-F238E27FC236}">
                    <a16:creationId xmlns:a16="http://schemas.microsoft.com/office/drawing/2014/main" id="{911EB878-FF95-45D3-FDAF-C7B144879C91}"/>
                  </a:ext>
                </a:extLst>
              </p:cNvPr>
              <p:cNvSpPr/>
              <p:nvPr/>
            </p:nvSpPr>
            <p:spPr bwMode="auto">
              <a:xfrm>
                <a:off x="5086474" y="3791191"/>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Li 8</a:t>
                </a:r>
              </a:p>
            </p:txBody>
          </p:sp>
          <p:sp>
            <p:nvSpPr>
              <p:cNvPr id="39" name="Rectangle 38">
                <a:extLst>
                  <a:ext uri="{FF2B5EF4-FFF2-40B4-BE49-F238E27FC236}">
                    <a16:creationId xmlns:a16="http://schemas.microsoft.com/office/drawing/2014/main" id="{2A499A04-D76B-6A3E-11C4-F3211AD589A8}"/>
                  </a:ext>
                </a:extLst>
              </p:cNvPr>
              <p:cNvSpPr/>
              <p:nvPr/>
            </p:nvSpPr>
            <p:spPr bwMode="auto">
              <a:xfrm>
                <a:off x="5674581" y="3791191"/>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Li 9</a:t>
                </a:r>
              </a:p>
            </p:txBody>
          </p:sp>
          <p:sp>
            <p:nvSpPr>
              <p:cNvPr id="40" name="Rectangle 39">
                <a:extLst>
                  <a:ext uri="{FF2B5EF4-FFF2-40B4-BE49-F238E27FC236}">
                    <a16:creationId xmlns:a16="http://schemas.microsoft.com/office/drawing/2014/main" id="{1066CF4C-8E5B-12BE-CEB7-ECD32DA65120}"/>
                  </a:ext>
                </a:extLst>
              </p:cNvPr>
              <p:cNvSpPr/>
              <p:nvPr/>
            </p:nvSpPr>
            <p:spPr bwMode="auto">
              <a:xfrm>
                <a:off x="6262688" y="3791190"/>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Li 10</a:t>
                </a:r>
              </a:p>
            </p:txBody>
          </p:sp>
          <p:sp>
            <p:nvSpPr>
              <p:cNvPr id="41" name="Rectangle 40">
                <a:extLst>
                  <a:ext uri="{FF2B5EF4-FFF2-40B4-BE49-F238E27FC236}">
                    <a16:creationId xmlns:a16="http://schemas.microsoft.com/office/drawing/2014/main" id="{E13D1372-E7BF-D585-4494-51536B2B2A83}"/>
                  </a:ext>
                </a:extLst>
              </p:cNvPr>
              <p:cNvSpPr/>
              <p:nvPr/>
            </p:nvSpPr>
            <p:spPr bwMode="auto">
              <a:xfrm>
                <a:off x="6850795" y="3793451"/>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Li 11</a:t>
                </a:r>
              </a:p>
            </p:txBody>
          </p:sp>
          <p:sp>
            <p:nvSpPr>
              <p:cNvPr id="42" name="Rectangle 41">
                <a:extLst>
                  <a:ext uri="{FF2B5EF4-FFF2-40B4-BE49-F238E27FC236}">
                    <a16:creationId xmlns:a16="http://schemas.microsoft.com/office/drawing/2014/main" id="{12A7E1D9-2BA1-0B89-C280-01FA3AA41EAC}"/>
                  </a:ext>
                </a:extLst>
              </p:cNvPr>
              <p:cNvSpPr/>
              <p:nvPr/>
            </p:nvSpPr>
            <p:spPr bwMode="auto">
              <a:xfrm>
                <a:off x="7438902" y="3797973"/>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Li 12</a:t>
                </a:r>
              </a:p>
            </p:txBody>
          </p:sp>
          <p:sp>
            <p:nvSpPr>
              <p:cNvPr id="43" name="Rectangle 42">
                <a:extLst>
                  <a:ext uri="{FF2B5EF4-FFF2-40B4-BE49-F238E27FC236}">
                    <a16:creationId xmlns:a16="http://schemas.microsoft.com/office/drawing/2014/main" id="{DF213645-A778-2BC9-F86D-73563E4019F3}"/>
                  </a:ext>
                </a:extLst>
              </p:cNvPr>
              <p:cNvSpPr/>
              <p:nvPr/>
            </p:nvSpPr>
            <p:spPr bwMode="auto">
              <a:xfrm>
                <a:off x="8027009" y="3795712"/>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Li 13</a:t>
                </a:r>
              </a:p>
            </p:txBody>
          </p:sp>
          <p:sp>
            <p:nvSpPr>
              <p:cNvPr id="44" name="Rectangle 43">
                <a:extLst>
                  <a:ext uri="{FF2B5EF4-FFF2-40B4-BE49-F238E27FC236}">
                    <a16:creationId xmlns:a16="http://schemas.microsoft.com/office/drawing/2014/main" id="{64C9419C-F8D6-C650-9E35-F37742D8C1ED}"/>
                  </a:ext>
                </a:extLst>
              </p:cNvPr>
              <p:cNvSpPr/>
              <p:nvPr/>
            </p:nvSpPr>
            <p:spPr bwMode="auto">
              <a:xfrm>
                <a:off x="3322153" y="3228760"/>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Be 6</a:t>
                </a:r>
              </a:p>
            </p:txBody>
          </p:sp>
          <p:sp>
            <p:nvSpPr>
              <p:cNvPr id="45" name="Rectangle 44">
                <a:extLst>
                  <a:ext uri="{FF2B5EF4-FFF2-40B4-BE49-F238E27FC236}">
                    <a16:creationId xmlns:a16="http://schemas.microsoft.com/office/drawing/2014/main" id="{729572DE-CFF7-3814-3FB1-C82EAAC2A550}"/>
                  </a:ext>
                </a:extLst>
              </p:cNvPr>
              <p:cNvSpPr/>
              <p:nvPr/>
            </p:nvSpPr>
            <p:spPr bwMode="auto">
              <a:xfrm>
                <a:off x="3910259" y="3228759"/>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Be 7</a:t>
                </a:r>
              </a:p>
            </p:txBody>
          </p:sp>
          <p:sp>
            <p:nvSpPr>
              <p:cNvPr id="46" name="Rectangle 45">
                <a:extLst>
                  <a:ext uri="{FF2B5EF4-FFF2-40B4-BE49-F238E27FC236}">
                    <a16:creationId xmlns:a16="http://schemas.microsoft.com/office/drawing/2014/main" id="{612C473E-E8DF-C500-F664-5FFE5F9BD366}"/>
                  </a:ext>
                </a:extLst>
              </p:cNvPr>
              <p:cNvSpPr/>
              <p:nvPr/>
            </p:nvSpPr>
            <p:spPr bwMode="auto">
              <a:xfrm>
                <a:off x="4506260" y="3228758"/>
                <a:ext cx="588107" cy="554547"/>
              </a:xfrm>
              <a:prstGeom prst="rect">
                <a:avLst/>
              </a:prstGeom>
              <a:solidFill>
                <a:srgbClr val="FFFF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Be 8</a:t>
                </a:r>
              </a:p>
            </p:txBody>
          </p:sp>
          <p:sp>
            <p:nvSpPr>
              <p:cNvPr id="47" name="Rectangle 46">
                <a:extLst>
                  <a:ext uri="{FF2B5EF4-FFF2-40B4-BE49-F238E27FC236}">
                    <a16:creationId xmlns:a16="http://schemas.microsoft.com/office/drawing/2014/main" id="{13D95946-CC4B-708B-D70B-EAE0DE8024C0}"/>
                  </a:ext>
                </a:extLst>
              </p:cNvPr>
              <p:cNvSpPr/>
              <p:nvPr/>
            </p:nvSpPr>
            <p:spPr bwMode="auto">
              <a:xfrm>
                <a:off x="5086473" y="3232429"/>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Be 9</a:t>
                </a:r>
              </a:p>
            </p:txBody>
          </p:sp>
          <p:sp>
            <p:nvSpPr>
              <p:cNvPr id="48" name="Rectangle 47">
                <a:extLst>
                  <a:ext uri="{FF2B5EF4-FFF2-40B4-BE49-F238E27FC236}">
                    <a16:creationId xmlns:a16="http://schemas.microsoft.com/office/drawing/2014/main" id="{6767D24E-E3AC-F10B-40D9-C9C280EBED83}"/>
                  </a:ext>
                </a:extLst>
              </p:cNvPr>
              <p:cNvSpPr/>
              <p:nvPr/>
            </p:nvSpPr>
            <p:spPr bwMode="auto">
              <a:xfrm>
                <a:off x="5674579" y="323438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Be 10</a:t>
                </a:r>
              </a:p>
            </p:txBody>
          </p:sp>
          <p:sp>
            <p:nvSpPr>
              <p:cNvPr id="49" name="Rectangle 48">
                <a:extLst>
                  <a:ext uri="{FF2B5EF4-FFF2-40B4-BE49-F238E27FC236}">
                    <a16:creationId xmlns:a16="http://schemas.microsoft.com/office/drawing/2014/main" id="{AB2B5720-1B94-4C7A-EE39-07A3E0F8EDEA}"/>
                  </a:ext>
                </a:extLst>
              </p:cNvPr>
              <p:cNvSpPr/>
              <p:nvPr/>
            </p:nvSpPr>
            <p:spPr bwMode="auto">
              <a:xfrm>
                <a:off x="6262686" y="323438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Be 11</a:t>
                </a:r>
              </a:p>
            </p:txBody>
          </p:sp>
          <p:sp>
            <p:nvSpPr>
              <p:cNvPr id="50" name="Rectangle 49">
                <a:extLst>
                  <a:ext uri="{FF2B5EF4-FFF2-40B4-BE49-F238E27FC236}">
                    <a16:creationId xmlns:a16="http://schemas.microsoft.com/office/drawing/2014/main" id="{CAE741AB-4F31-33E6-7CD4-D85698A03BA5}"/>
                  </a:ext>
                </a:extLst>
              </p:cNvPr>
              <p:cNvSpPr/>
              <p:nvPr/>
            </p:nvSpPr>
            <p:spPr bwMode="auto">
              <a:xfrm>
                <a:off x="6850791" y="323438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Be 12</a:t>
                </a:r>
              </a:p>
            </p:txBody>
          </p:sp>
          <p:sp>
            <p:nvSpPr>
              <p:cNvPr id="51" name="Rectangle 50">
                <a:extLst>
                  <a:ext uri="{FF2B5EF4-FFF2-40B4-BE49-F238E27FC236}">
                    <a16:creationId xmlns:a16="http://schemas.microsoft.com/office/drawing/2014/main" id="{07E1F362-1B40-FCC6-1831-B30D820CC582}"/>
                  </a:ext>
                </a:extLst>
              </p:cNvPr>
              <p:cNvSpPr/>
              <p:nvPr/>
            </p:nvSpPr>
            <p:spPr bwMode="auto">
              <a:xfrm>
                <a:off x="7446791" y="3233251"/>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Be 13</a:t>
                </a:r>
              </a:p>
            </p:txBody>
          </p:sp>
          <p:sp>
            <p:nvSpPr>
              <p:cNvPr id="52" name="Rectangle 51">
                <a:extLst>
                  <a:ext uri="{FF2B5EF4-FFF2-40B4-BE49-F238E27FC236}">
                    <a16:creationId xmlns:a16="http://schemas.microsoft.com/office/drawing/2014/main" id="{1845C988-F211-F4D4-A978-E4E59E847C2A}"/>
                  </a:ext>
                </a:extLst>
              </p:cNvPr>
              <p:cNvSpPr/>
              <p:nvPr/>
            </p:nvSpPr>
            <p:spPr bwMode="auto">
              <a:xfrm>
                <a:off x="8034898" y="323551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Arial" charset="0"/>
                    <a:ea typeface="ＭＳ Ｐゴシック" charset="-128"/>
                    <a:cs typeface="ＭＳ Ｐゴシック" charset="-128"/>
                  </a:rPr>
                  <a:t>Be 14</a:t>
                </a:r>
                <a:endPar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53" name="Rectangle 52">
                <a:extLst>
                  <a:ext uri="{FF2B5EF4-FFF2-40B4-BE49-F238E27FC236}">
                    <a16:creationId xmlns:a16="http://schemas.microsoft.com/office/drawing/2014/main" id="{49133318-B3C1-FA7B-FE25-4FAEFFB9F36F}"/>
                  </a:ext>
                </a:extLst>
              </p:cNvPr>
              <p:cNvSpPr/>
              <p:nvPr/>
            </p:nvSpPr>
            <p:spPr bwMode="auto">
              <a:xfrm>
                <a:off x="8623005" y="3240034"/>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Be 15</a:t>
                </a:r>
              </a:p>
            </p:txBody>
          </p:sp>
          <p:sp>
            <p:nvSpPr>
              <p:cNvPr id="54" name="Rectangle 53">
                <a:extLst>
                  <a:ext uri="{FF2B5EF4-FFF2-40B4-BE49-F238E27FC236}">
                    <a16:creationId xmlns:a16="http://schemas.microsoft.com/office/drawing/2014/main" id="{617BFF26-A7A7-1770-BAA7-4C1C0553AE8D}"/>
                  </a:ext>
                </a:extLst>
              </p:cNvPr>
              <p:cNvSpPr/>
              <p:nvPr/>
            </p:nvSpPr>
            <p:spPr bwMode="auto">
              <a:xfrm>
                <a:off x="9211112" y="3237773"/>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Be 16</a:t>
                </a:r>
              </a:p>
            </p:txBody>
          </p:sp>
          <p:sp>
            <p:nvSpPr>
              <p:cNvPr id="55" name="Rectangle 54">
                <a:extLst>
                  <a:ext uri="{FF2B5EF4-FFF2-40B4-BE49-F238E27FC236}">
                    <a16:creationId xmlns:a16="http://schemas.microsoft.com/office/drawing/2014/main" id="{85B800B2-7EB4-8D25-453A-38318666B5BC}"/>
                  </a:ext>
                </a:extLst>
              </p:cNvPr>
              <p:cNvSpPr/>
              <p:nvPr/>
            </p:nvSpPr>
            <p:spPr bwMode="auto">
              <a:xfrm>
                <a:off x="3322153" y="2668583"/>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 7</a:t>
                </a:r>
              </a:p>
            </p:txBody>
          </p:sp>
          <p:sp>
            <p:nvSpPr>
              <p:cNvPr id="56" name="Rectangle 55">
                <a:extLst>
                  <a:ext uri="{FF2B5EF4-FFF2-40B4-BE49-F238E27FC236}">
                    <a16:creationId xmlns:a16="http://schemas.microsoft.com/office/drawing/2014/main" id="{7DF2C756-FB9B-691B-0877-2BEEB5F72060}"/>
                  </a:ext>
                </a:extLst>
              </p:cNvPr>
              <p:cNvSpPr/>
              <p:nvPr/>
            </p:nvSpPr>
            <p:spPr bwMode="auto">
              <a:xfrm>
                <a:off x="3910259" y="2668582"/>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 8</a:t>
                </a:r>
              </a:p>
            </p:txBody>
          </p:sp>
          <p:sp>
            <p:nvSpPr>
              <p:cNvPr id="57" name="Rectangle 56">
                <a:extLst>
                  <a:ext uri="{FF2B5EF4-FFF2-40B4-BE49-F238E27FC236}">
                    <a16:creationId xmlns:a16="http://schemas.microsoft.com/office/drawing/2014/main" id="{9775F30C-8451-DB09-4B97-1C73EF580D00}"/>
                  </a:ext>
                </a:extLst>
              </p:cNvPr>
              <p:cNvSpPr/>
              <p:nvPr/>
            </p:nvSpPr>
            <p:spPr bwMode="auto">
              <a:xfrm>
                <a:off x="4506255" y="2672797"/>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 9</a:t>
                </a:r>
              </a:p>
            </p:txBody>
          </p:sp>
          <p:sp>
            <p:nvSpPr>
              <p:cNvPr id="58" name="Rectangle 57">
                <a:extLst>
                  <a:ext uri="{FF2B5EF4-FFF2-40B4-BE49-F238E27FC236}">
                    <a16:creationId xmlns:a16="http://schemas.microsoft.com/office/drawing/2014/main" id="{8F89C4A6-F8BE-D8D5-0F54-77AD55A07685}"/>
                  </a:ext>
                </a:extLst>
              </p:cNvPr>
              <p:cNvSpPr/>
              <p:nvPr/>
            </p:nvSpPr>
            <p:spPr bwMode="auto">
              <a:xfrm>
                <a:off x="5086472" y="2671397"/>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B 10</a:t>
                </a:r>
              </a:p>
            </p:txBody>
          </p:sp>
          <p:sp>
            <p:nvSpPr>
              <p:cNvPr id="59" name="Rectangle 58">
                <a:extLst>
                  <a:ext uri="{FF2B5EF4-FFF2-40B4-BE49-F238E27FC236}">
                    <a16:creationId xmlns:a16="http://schemas.microsoft.com/office/drawing/2014/main" id="{9A8732B9-F7DC-BC1E-A9F8-5F2997EABD22}"/>
                  </a:ext>
                </a:extLst>
              </p:cNvPr>
              <p:cNvSpPr/>
              <p:nvPr/>
            </p:nvSpPr>
            <p:spPr bwMode="auto">
              <a:xfrm>
                <a:off x="5674579" y="2671397"/>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B 11</a:t>
                </a:r>
              </a:p>
            </p:txBody>
          </p:sp>
          <p:sp>
            <p:nvSpPr>
              <p:cNvPr id="60" name="Rectangle 59">
                <a:extLst>
                  <a:ext uri="{FF2B5EF4-FFF2-40B4-BE49-F238E27FC236}">
                    <a16:creationId xmlns:a16="http://schemas.microsoft.com/office/drawing/2014/main" id="{557EDF08-EDD3-5FE5-6104-3129A2A215AF}"/>
                  </a:ext>
                </a:extLst>
              </p:cNvPr>
              <p:cNvSpPr/>
              <p:nvPr/>
            </p:nvSpPr>
            <p:spPr bwMode="auto">
              <a:xfrm>
                <a:off x="6264027" y="267788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12</a:t>
                </a:r>
              </a:p>
            </p:txBody>
          </p:sp>
          <p:sp>
            <p:nvSpPr>
              <p:cNvPr id="61" name="Rectangle 60">
                <a:extLst>
                  <a:ext uri="{FF2B5EF4-FFF2-40B4-BE49-F238E27FC236}">
                    <a16:creationId xmlns:a16="http://schemas.microsoft.com/office/drawing/2014/main" id="{43AD2CEE-6B2D-9133-513C-2F79072CF0CD}"/>
                  </a:ext>
                </a:extLst>
              </p:cNvPr>
              <p:cNvSpPr/>
              <p:nvPr/>
            </p:nvSpPr>
            <p:spPr bwMode="auto">
              <a:xfrm>
                <a:off x="6852134" y="267788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13</a:t>
                </a:r>
              </a:p>
            </p:txBody>
          </p:sp>
          <p:sp>
            <p:nvSpPr>
              <p:cNvPr id="62" name="Rectangle 61">
                <a:extLst>
                  <a:ext uri="{FF2B5EF4-FFF2-40B4-BE49-F238E27FC236}">
                    <a16:creationId xmlns:a16="http://schemas.microsoft.com/office/drawing/2014/main" id="{C0BD257F-5AEF-B2D5-E8AE-39399E29DAE2}"/>
                  </a:ext>
                </a:extLst>
              </p:cNvPr>
              <p:cNvSpPr/>
              <p:nvPr/>
            </p:nvSpPr>
            <p:spPr bwMode="auto">
              <a:xfrm>
                <a:off x="7444857" y="267788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14</a:t>
                </a:r>
              </a:p>
            </p:txBody>
          </p:sp>
          <p:sp>
            <p:nvSpPr>
              <p:cNvPr id="63" name="Rectangle 62">
                <a:extLst>
                  <a:ext uri="{FF2B5EF4-FFF2-40B4-BE49-F238E27FC236}">
                    <a16:creationId xmlns:a16="http://schemas.microsoft.com/office/drawing/2014/main" id="{2E8AB6DE-671C-17CD-56E3-7100AE2DA5E3}"/>
                  </a:ext>
                </a:extLst>
              </p:cNvPr>
              <p:cNvSpPr/>
              <p:nvPr/>
            </p:nvSpPr>
            <p:spPr bwMode="auto">
              <a:xfrm>
                <a:off x="8034897" y="268322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15</a:t>
                </a:r>
              </a:p>
            </p:txBody>
          </p:sp>
          <p:sp>
            <p:nvSpPr>
              <p:cNvPr id="64" name="Rectangle 63">
                <a:extLst>
                  <a:ext uri="{FF2B5EF4-FFF2-40B4-BE49-F238E27FC236}">
                    <a16:creationId xmlns:a16="http://schemas.microsoft.com/office/drawing/2014/main" id="{01A56867-D764-1DEE-62E4-4556E92011FC}"/>
                  </a:ext>
                </a:extLst>
              </p:cNvPr>
              <p:cNvSpPr/>
              <p:nvPr/>
            </p:nvSpPr>
            <p:spPr bwMode="auto">
              <a:xfrm>
                <a:off x="8630893" y="2683226"/>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16</a:t>
                </a:r>
              </a:p>
            </p:txBody>
          </p:sp>
          <p:sp>
            <p:nvSpPr>
              <p:cNvPr id="65" name="Rectangle 64">
                <a:extLst>
                  <a:ext uri="{FF2B5EF4-FFF2-40B4-BE49-F238E27FC236}">
                    <a16:creationId xmlns:a16="http://schemas.microsoft.com/office/drawing/2014/main" id="{DF6C9551-7476-F360-6F96-E4469BBC7168}"/>
                  </a:ext>
                </a:extLst>
              </p:cNvPr>
              <p:cNvSpPr/>
              <p:nvPr/>
            </p:nvSpPr>
            <p:spPr bwMode="auto">
              <a:xfrm>
                <a:off x="9219000" y="2685487"/>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Arial" charset="0"/>
                    <a:ea typeface="ＭＳ Ｐゴシック" charset="-128"/>
                    <a:cs typeface="ＭＳ Ｐゴシック" charset="-128"/>
                  </a:rPr>
                  <a:t>B 17</a:t>
                </a:r>
                <a:endPar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66" name="Rectangle 65">
                <a:extLst>
                  <a:ext uri="{FF2B5EF4-FFF2-40B4-BE49-F238E27FC236}">
                    <a16:creationId xmlns:a16="http://schemas.microsoft.com/office/drawing/2014/main" id="{663276B5-EAF5-3F30-2896-A04B053BA77D}"/>
                  </a:ext>
                </a:extLst>
              </p:cNvPr>
              <p:cNvSpPr/>
              <p:nvPr/>
            </p:nvSpPr>
            <p:spPr bwMode="auto">
              <a:xfrm>
                <a:off x="9807107" y="2690009"/>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18</a:t>
                </a:r>
              </a:p>
            </p:txBody>
          </p:sp>
          <p:sp>
            <p:nvSpPr>
              <p:cNvPr id="67" name="Rectangle 66">
                <a:extLst>
                  <a:ext uri="{FF2B5EF4-FFF2-40B4-BE49-F238E27FC236}">
                    <a16:creationId xmlns:a16="http://schemas.microsoft.com/office/drawing/2014/main" id="{F67D1952-D93C-5629-86A4-2599FDE3E914}"/>
                  </a:ext>
                </a:extLst>
              </p:cNvPr>
              <p:cNvSpPr/>
              <p:nvPr/>
            </p:nvSpPr>
            <p:spPr bwMode="auto">
              <a:xfrm>
                <a:off x="10403102" y="2690009"/>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Arial" charset="0"/>
                    <a:ea typeface="ＭＳ Ｐゴシック" charset="-128"/>
                    <a:cs typeface="ＭＳ Ｐゴシック" charset="-128"/>
                  </a:rPr>
                  <a:t>B 19</a:t>
                </a:r>
                <a:endPar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68" name="Rectangle 67">
                <a:extLst>
                  <a:ext uri="{FF2B5EF4-FFF2-40B4-BE49-F238E27FC236}">
                    <a16:creationId xmlns:a16="http://schemas.microsoft.com/office/drawing/2014/main" id="{7B4217E2-4891-A3C4-0562-D4DD1C490234}"/>
                  </a:ext>
                </a:extLst>
              </p:cNvPr>
              <p:cNvSpPr/>
              <p:nvPr/>
            </p:nvSpPr>
            <p:spPr bwMode="auto">
              <a:xfrm>
                <a:off x="10991209" y="2694531"/>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B 20</a:t>
                </a:r>
              </a:p>
            </p:txBody>
          </p:sp>
          <p:sp>
            <p:nvSpPr>
              <p:cNvPr id="69" name="Rectangle 68">
                <a:extLst>
                  <a:ext uri="{FF2B5EF4-FFF2-40B4-BE49-F238E27FC236}">
                    <a16:creationId xmlns:a16="http://schemas.microsoft.com/office/drawing/2014/main" id="{2D8FAA75-A514-D07E-1F32-59BB459AD480}"/>
                  </a:ext>
                </a:extLst>
              </p:cNvPr>
              <p:cNvSpPr/>
              <p:nvPr/>
            </p:nvSpPr>
            <p:spPr bwMode="auto">
              <a:xfrm>
                <a:off x="3320811" y="2117306"/>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C 8</a:t>
                </a:r>
              </a:p>
            </p:txBody>
          </p:sp>
          <p:sp>
            <p:nvSpPr>
              <p:cNvPr id="70" name="Rectangle 69">
                <a:extLst>
                  <a:ext uri="{FF2B5EF4-FFF2-40B4-BE49-F238E27FC236}">
                    <a16:creationId xmlns:a16="http://schemas.microsoft.com/office/drawing/2014/main" id="{515601A6-673A-B16D-AD4B-1F944E4EA82E}"/>
                  </a:ext>
                </a:extLst>
              </p:cNvPr>
              <p:cNvSpPr/>
              <p:nvPr/>
            </p:nvSpPr>
            <p:spPr bwMode="auto">
              <a:xfrm>
                <a:off x="3908917" y="2117305"/>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C 9</a:t>
                </a:r>
              </a:p>
            </p:txBody>
          </p:sp>
          <p:sp>
            <p:nvSpPr>
              <p:cNvPr id="71" name="Rectangle 70">
                <a:extLst>
                  <a:ext uri="{FF2B5EF4-FFF2-40B4-BE49-F238E27FC236}">
                    <a16:creationId xmlns:a16="http://schemas.microsoft.com/office/drawing/2014/main" id="{8975CD82-F8F8-2C67-65E1-51E489A84104}"/>
                  </a:ext>
                </a:extLst>
              </p:cNvPr>
              <p:cNvSpPr/>
              <p:nvPr/>
            </p:nvSpPr>
            <p:spPr bwMode="auto">
              <a:xfrm>
                <a:off x="4502307" y="2117202"/>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C 10</a:t>
                </a:r>
              </a:p>
            </p:txBody>
          </p:sp>
          <p:sp>
            <p:nvSpPr>
              <p:cNvPr id="72" name="Rectangle 71">
                <a:extLst>
                  <a:ext uri="{FF2B5EF4-FFF2-40B4-BE49-F238E27FC236}">
                    <a16:creationId xmlns:a16="http://schemas.microsoft.com/office/drawing/2014/main" id="{BC2CD225-9502-DA36-9726-15FF885D9786}"/>
                  </a:ext>
                </a:extLst>
              </p:cNvPr>
              <p:cNvSpPr/>
              <p:nvPr/>
            </p:nvSpPr>
            <p:spPr bwMode="auto">
              <a:xfrm>
                <a:off x="5089071" y="2114419"/>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C 11</a:t>
                </a:r>
              </a:p>
            </p:txBody>
          </p:sp>
          <p:sp>
            <p:nvSpPr>
              <p:cNvPr id="73" name="Rectangle 72">
                <a:extLst>
                  <a:ext uri="{FF2B5EF4-FFF2-40B4-BE49-F238E27FC236}">
                    <a16:creationId xmlns:a16="http://schemas.microsoft.com/office/drawing/2014/main" id="{728A9112-E995-CE76-1C6D-89DBC4A7913E}"/>
                  </a:ext>
                </a:extLst>
              </p:cNvPr>
              <p:cNvSpPr/>
              <p:nvPr/>
            </p:nvSpPr>
            <p:spPr bwMode="auto">
              <a:xfrm>
                <a:off x="5678523" y="2116487"/>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chemeClr val="bg1"/>
                    </a:solidFill>
                    <a:latin typeface="Arial" charset="0"/>
                    <a:ea typeface="ＭＳ Ｐゴシック" charset="-128"/>
                    <a:cs typeface="ＭＳ Ｐゴシック" charset="-128"/>
                  </a:rPr>
                  <a:t>C</a:t>
                </a: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 12</a:t>
                </a:r>
              </a:p>
            </p:txBody>
          </p:sp>
          <p:sp>
            <p:nvSpPr>
              <p:cNvPr id="74" name="Rectangle 73">
                <a:extLst>
                  <a:ext uri="{FF2B5EF4-FFF2-40B4-BE49-F238E27FC236}">
                    <a16:creationId xmlns:a16="http://schemas.microsoft.com/office/drawing/2014/main" id="{5CDA5F8C-55DF-C48C-139A-EB27F30EC361}"/>
                  </a:ext>
                </a:extLst>
              </p:cNvPr>
              <p:cNvSpPr/>
              <p:nvPr/>
            </p:nvSpPr>
            <p:spPr bwMode="auto">
              <a:xfrm>
                <a:off x="6266630" y="2116487"/>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C 13</a:t>
                </a:r>
              </a:p>
            </p:txBody>
          </p:sp>
          <p:sp>
            <p:nvSpPr>
              <p:cNvPr id="75" name="Rectangle 74">
                <a:extLst>
                  <a:ext uri="{FF2B5EF4-FFF2-40B4-BE49-F238E27FC236}">
                    <a16:creationId xmlns:a16="http://schemas.microsoft.com/office/drawing/2014/main" id="{920BFF52-5F91-92E3-A638-41E54B63A21D}"/>
                  </a:ext>
                </a:extLst>
              </p:cNvPr>
              <p:cNvSpPr/>
              <p:nvPr/>
            </p:nvSpPr>
            <p:spPr bwMode="auto">
              <a:xfrm>
                <a:off x="6856075" y="211966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14</a:t>
                </a:r>
              </a:p>
            </p:txBody>
          </p:sp>
          <p:sp>
            <p:nvSpPr>
              <p:cNvPr id="76" name="Rectangle 75">
                <a:extLst>
                  <a:ext uri="{FF2B5EF4-FFF2-40B4-BE49-F238E27FC236}">
                    <a16:creationId xmlns:a16="http://schemas.microsoft.com/office/drawing/2014/main" id="{F3E9AA75-8C94-9366-979A-9ABDDCF883E7}"/>
                  </a:ext>
                </a:extLst>
              </p:cNvPr>
              <p:cNvSpPr/>
              <p:nvPr/>
            </p:nvSpPr>
            <p:spPr bwMode="auto">
              <a:xfrm>
                <a:off x="7444182" y="211966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15</a:t>
                </a:r>
              </a:p>
            </p:txBody>
          </p:sp>
          <p:sp>
            <p:nvSpPr>
              <p:cNvPr id="77" name="Rectangle 76">
                <a:extLst>
                  <a:ext uri="{FF2B5EF4-FFF2-40B4-BE49-F238E27FC236}">
                    <a16:creationId xmlns:a16="http://schemas.microsoft.com/office/drawing/2014/main" id="{AA3CF8D1-9B51-2147-7440-49C27B26EA91}"/>
                  </a:ext>
                </a:extLst>
              </p:cNvPr>
              <p:cNvSpPr/>
              <p:nvPr/>
            </p:nvSpPr>
            <p:spPr bwMode="auto">
              <a:xfrm>
                <a:off x="8036905" y="211966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16</a:t>
                </a:r>
              </a:p>
            </p:txBody>
          </p:sp>
          <p:sp>
            <p:nvSpPr>
              <p:cNvPr id="78" name="Rectangle 77">
                <a:extLst>
                  <a:ext uri="{FF2B5EF4-FFF2-40B4-BE49-F238E27FC236}">
                    <a16:creationId xmlns:a16="http://schemas.microsoft.com/office/drawing/2014/main" id="{DEC0524D-0AF9-909C-40CE-9B565223EFF8}"/>
                  </a:ext>
                </a:extLst>
              </p:cNvPr>
              <p:cNvSpPr/>
              <p:nvPr/>
            </p:nvSpPr>
            <p:spPr bwMode="auto">
              <a:xfrm>
                <a:off x="8626945" y="2125010"/>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17</a:t>
                </a:r>
              </a:p>
            </p:txBody>
          </p:sp>
          <p:sp>
            <p:nvSpPr>
              <p:cNvPr id="79" name="Rectangle 78">
                <a:extLst>
                  <a:ext uri="{FF2B5EF4-FFF2-40B4-BE49-F238E27FC236}">
                    <a16:creationId xmlns:a16="http://schemas.microsoft.com/office/drawing/2014/main" id="{AC15D237-8C42-6A6F-C5D3-D27962283673}"/>
                  </a:ext>
                </a:extLst>
              </p:cNvPr>
              <p:cNvSpPr/>
              <p:nvPr/>
            </p:nvSpPr>
            <p:spPr bwMode="auto">
              <a:xfrm>
                <a:off x="9215802" y="212304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18</a:t>
                </a:r>
              </a:p>
            </p:txBody>
          </p:sp>
          <p:sp>
            <p:nvSpPr>
              <p:cNvPr id="80" name="Rectangle 79">
                <a:extLst>
                  <a:ext uri="{FF2B5EF4-FFF2-40B4-BE49-F238E27FC236}">
                    <a16:creationId xmlns:a16="http://schemas.microsoft.com/office/drawing/2014/main" id="{49DB59F2-77E0-29A7-BD74-73E49E66D163}"/>
                  </a:ext>
                </a:extLst>
              </p:cNvPr>
              <p:cNvSpPr/>
              <p:nvPr/>
            </p:nvSpPr>
            <p:spPr bwMode="auto">
              <a:xfrm>
                <a:off x="9803909" y="212304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19</a:t>
                </a:r>
              </a:p>
            </p:txBody>
          </p:sp>
          <p:sp>
            <p:nvSpPr>
              <p:cNvPr id="81" name="Rectangle 80">
                <a:extLst>
                  <a:ext uri="{FF2B5EF4-FFF2-40B4-BE49-F238E27FC236}">
                    <a16:creationId xmlns:a16="http://schemas.microsoft.com/office/drawing/2014/main" id="{89785DE5-4AFF-D3B8-1239-9E55B3EC8275}"/>
                  </a:ext>
                </a:extLst>
              </p:cNvPr>
              <p:cNvSpPr/>
              <p:nvPr/>
            </p:nvSpPr>
            <p:spPr bwMode="auto">
              <a:xfrm>
                <a:off x="10396632" y="2123042"/>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20</a:t>
                </a:r>
              </a:p>
            </p:txBody>
          </p:sp>
          <p:sp>
            <p:nvSpPr>
              <p:cNvPr id="82" name="Rectangle 81">
                <a:extLst>
                  <a:ext uri="{FF2B5EF4-FFF2-40B4-BE49-F238E27FC236}">
                    <a16:creationId xmlns:a16="http://schemas.microsoft.com/office/drawing/2014/main" id="{7F440AD7-6399-EF23-E997-A5F5C40530B6}"/>
                  </a:ext>
                </a:extLst>
              </p:cNvPr>
              <p:cNvSpPr/>
              <p:nvPr/>
            </p:nvSpPr>
            <p:spPr bwMode="auto">
              <a:xfrm>
                <a:off x="10991208" y="2123335"/>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C 21</a:t>
                </a:r>
              </a:p>
            </p:txBody>
          </p:sp>
          <p:sp>
            <p:nvSpPr>
              <p:cNvPr id="83" name="Rectangle 82">
                <a:extLst>
                  <a:ext uri="{FF2B5EF4-FFF2-40B4-BE49-F238E27FC236}">
                    <a16:creationId xmlns:a16="http://schemas.microsoft.com/office/drawing/2014/main" id="{E0B883C4-6AED-460C-554C-F45C06C26555}"/>
                  </a:ext>
                </a:extLst>
              </p:cNvPr>
              <p:cNvSpPr/>
              <p:nvPr/>
            </p:nvSpPr>
            <p:spPr bwMode="auto">
              <a:xfrm>
                <a:off x="3912857" y="1555613"/>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N 10</a:t>
                </a:r>
              </a:p>
            </p:txBody>
          </p:sp>
          <p:sp>
            <p:nvSpPr>
              <p:cNvPr id="84" name="Rectangle 83">
                <a:extLst>
                  <a:ext uri="{FF2B5EF4-FFF2-40B4-BE49-F238E27FC236}">
                    <a16:creationId xmlns:a16="http://schemas.microsoft.com/office/drawing/2014/main" id="{A854B6CC-279F-5035-F7B5-6D3B781F2817}"/>
                  </a:ext>
                </a:extLst>
              </p:cNvPr>
              <p:cNvSpPr/>
              <p:nvPr/>
            </p:nvSpPr>
            <p:spPr bwMode="auto">
              <a:xfrm>
                <a:off x="4500964" y="1555613"/>
                <a:ext cx="588107" cy="554547"/>
              </a:xfrm>
              <a:prstGeom prst="rect">
                <a:avLst/>
              </a:prstGeom>
              <a:solidFill>
                <a:srgbClr val="FFC0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N </a:t>
                </a:r>
                <a:r>
                  <a:rPr lang="en-US" sz="1600" dirty="0">
                    <a:latin typeface="Arial" charset="0"/>
                    <a:ea typeface="ＭＳ Ｐゴシック" charset="-128"/>
                    <a:cs typeface="ＭＳ Ｐゴシック" charset="-128"/>
                  </a:rPr>
                  <a:t>11</a:t>
                </a:r>
                <a:endParaRPr kumimoji="0" lang="en-US" sz="1600" b="0" i="0" u="none" strike="noStrike" cap="none" normalizeH="0" baseline="0" dirty="0">
                  <a:ln>
                    <a:noFill/>
                  </a:ln>
                  <a:effectLst/>
                  <a:latin typeface="Arial" charset="0"/>
                  <a:ea typeface="ＭＳ Ｐゴシック" charset="-128"/>
                  <a:cs typeface="ＭＳ Ｐゴシック" charset="-128"/>
                </a:endParaRPr>
              </a:p>
            </p:txBody>
          </p:sp>
          <p:sp>
            <p:nvSpPr>
              <p:cNvPr id="85" name="Rectangle 84">
                <a:extLst>
                  <a:ext uri="{FF2B5EF4-FFF2-40B4-BE49-F238E27FC236}">
                    <a16:creationId xmlns:a16="http://schemas.microsoft.com/office/drawing/2014/main" id="{FD50CBAE-61B1-DC83-247B-1A18BA62EED7}"/>
                  </a:ext>
                </a:extLst>
              </p:cNvPr>
              <p:cNvSpPr/>
              <p:nvPr/>
            </p:nvSpPr>
            <p:spPr bwMode="auto">
              <a:xfrm>
                <a:off x="5088819" y="1563522"/>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N 12</a:t>
                </a:r>
              </a:p>
            </p:txBody>
          </p:sp>
          <p:sp>
            <p:nvSpPr>
              <p:cNvPr id="86" name="Rectangle 85">
                <a:extLst>
                  <a:ext uri="{FF2B5EF4-FFF2-40B4-BE49-F238E27FC236}">
                    <a16:creationId xmlns:a16="http://schemas.microsoft.com/office/drawing/2014/main" id="{C7000A3C-C391-BE1A-526B-010AD965EBFC}"/>
                  </a:ext>
                </a:extLst>
              </p:cNvPr>
              <p:cNvSpPr/>
              <p:nvPr/>
            </p:nvSpPr>
            <p:spPr bwMode="auto">
              <a:xfrm>
                <a:off x="5675583" y="1560739"/>
                <a:ext cx="588107" cy="554547"/>
              </a:xfrm>
              <a:prstGeom prst="rect">
                <a:avLst/>
              </a:prstGeom>
              <a:solidFill>
                <a:srgbClr val="FF66CC"/>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N 13</a:t>
                </a:r>
              </a:p>
            </p:txBody>
          </p:sp>
          <p:sp>
            <p:nvSpPr>
              <p:cNvPr id="87" name="Rectangle 86">
                <a:extLst>
                  <a:ext uri="{FF2B5EF4-FFF2-40B4-BE49-F238E27FC236}">
                    <a16:creationId xmlns:a16="http://schemas.microsoft.com/office/drawing/2014/main" id="{6F7F0853-544A-5815-ACC3-F91BCE602AB3}"/>
                  </a:ext>
                </a:extLst>
              </p:cNvPr>
              <p:cNvSpPr/>
              <p:nvPr/>
            </p:nvSpPr>
            <p:spPr bwMode="auto">
              <a:xfrm>
                <a:off x="6264020" y="1564756"/>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chemeClr val="bg1"/>
                    </a:solidFill>
                    <a:latin typeface="Arial" charset="0"/>
                    <a:ea typeface="ＭＳ Ｐゴシック" charset="-128"/>
                    <a:cs typeface="ＭＳ Ｐゴシック" charset="-128"/>
                  </a:rPr>
                  <a:t>N</a:t>
                </a: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 14</a:t>
                </a:r>
              </a:p>
            </p:txBody>
          </p:sp>
          <p:sp>
            <p:nvSpPr>
              <p:cNvPr id="88" name="Rectangle 87">
                <a:extLst>
                  <a:ext uri="{FF2B5EF4-FFF2-40B4-BE49-F238E27FC236}">
                    <a16:creationId xmlns:a16="http://schemas.microsoft.com/office/drawing/2014/main" id="{F98A856C-82EB-A6A5-906E-4AA0F984E051}"/>
                  </a:ext>
                </a:extLst>
              </p:cNvPr>
              <p:cNvSpPr/>
              <p:nvPr/>
            </p:nvSpPr>
            <p:spPr bwMode="auto">
              <a:xfrm>
                <a:off x="6852127" y="1564756"/>
                <a:ext cx="588107" cy="554547"/>
              </a:xfrm>
              <a:prstGeom prst="rect">
                <a:avLst/>
              </a:prstGeom>
              <a:solidFill>
                <a:schemeClr val="tx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ea typeface="ＭＳ Ｐゴシック" charset="-128"/>
                    <a:cs typeface="ＭＳ Ｐゴシック" charset="-128"/>
                  </a:rPr>
                  <a:t>N 15</a:t>
                </a:r>
              </a:p>
            </p:txBody>
          </p:sp>
          <p:sp>
            <p:nvSpPr>
              <p:cNvPr id="89" name="Rectangle 88">
                <a:extLst>
                  <a:ext uri="{FF2B5EF4-FFF2-40B4-BE49-F238E27FC236}">
                    <a16:creationId xmlns:a16="http://schemas.microsoft.com/office/drawing/2014/main" id="{D06773A7-C939-023A-9666-D413885D05DA}"/>
                  </a:ext>
                </a:extLst>
              </p:cNvPr>
              <p:cNvSpPr/>
              <p:nvPr/>
            </p:nvSpPr>
            <p:spPr bwMode="auto">
              <a:xfrm>
                <a:off x="7450652" y="1570910"/>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16</a:t>
                </a:r>
              </a:p>
            </p:txBody>
          </p:sp>
          <p:sp>
            <p:nvSpPr>
              <p:cNvPr id="90" name="Rectangle 89">
                <a:extLst>
                  <a:ext uri="{FF2B5EF4-FFF2-40B4-BE49-F238E27FC236}">
                    <a16:creationId xmlns:a16="http://schemas.microsoft.com/office/drawing/2014/main" id="{F31F46BA-A5B7-A61A-D2D0-627939F19F96}"/>
                  </a:ext>
                </a:extLst>
              </p:cNvPr>
              <p:cNvSpPr/>
              <p:nvPr/>
            </p:nvSpPr>
            <p:spPr bwMode="auto">
              <a:xfrm>
                <a:off x="8038759" y="1570910"/>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17</a:t>
                </a:r>
              </a:p>
            </p:txBody>
          </p:sp>
          <p:sp>
            <p:nvSpPr>
              <p:cNvPr id="91" name="Rectangle 90">
                <a:extLst>
                  <a:ext uri="{FF2B5EF4-FFF2-40B4-BE49-F238E27FC236}">
                    <a16:creationId xmlns:a16="http://schemas.microsoft.com/office/drawing/2014/main" id="{BC499242-FB1B-9FC7-E6D6-5F2F6293EE65}"/>
                  </a:ext>
                </a:extLst>
              </p:cNvPr>
              <p:cNvSpPr/>
              <p:nvPr/>
            </p:nvSpPr>
            <p:spPr bwMode="auto">
              <a:xfrm>
                <a:off x="8631482" y="1570910"/>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18</a:t>
                </a:r>
              </a:p>
            </p:txBody>
          </p:sp>
          <p:sp>
            <p:nvSpPr>
              <p:cNvPr id="92" name="Rectangle 91">
                <a:extLst>
                  <a:ext uri="{FF2B5EF4-FFF2-40B4-BE49-F238E27FC236}">
                    <a16:creationId xmlns:a16="http://schemas.microsoft.com/office/drawing/2014/main" id="{22541A55-CF1A-9E80-AAC4-2FC200160E81}"/>
                  </a:ext>
                </a:extLst>
              </p:cNvPr>
              <p:cNvSpPr/>
              <p:nvPr/>
            </p:nvSpPr>
            <p:spPr bwMode="auto">
              <a:xfrm>
                <a:off x="9221522" y="1576254"/>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19</a:t>
                </a:r>
              </a:p>
            </p:txBody>
          </p:sp>
          <p:sp>
            <p:nvSpPr>
              <p:cNvPr id="93" name="Rectangle 92">
                <a:extLst>
                  <a:ext uri="{FF2B5EF4-FFF2-40B4-BE49-F238E27FC236}">
                    <a16:creationId xmlns:a16="http://schemas.microsoft.com/office/drawing/2014/main" id="{F4C2AF28-CA90-5986-2EEA-CCDB4A8F28CD}"/>
                  </a:ext>
                </a:extLst>
              </p:cNvPr>
              <p:cNvSpPr/>
              <p:nvPr/>
            </p:nvSpPr>
            <p:spPr bwMode="auto">
              <a:xfrm>
                <a:off x="9810379" y="157428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20</a:t>
                </a:r>
              </a:p>
            </p:txBody>
          </p:sp>
          <p:sp>
            <p:nvSpPr>
              <p:cNvPr id="94" name="Rectangle 93">
                <a:extLst>
                  <a:ext uri="{FF2B5EF4-FFF2-40B4-BE49-F238E27FC236}">
                    <a16:creationId xmlns:a16="http://schemas.microsoft.com/office/drawing/2014/main" id="{30EAF892-9F47-970D-28B8-0A41C42B919B}"/>
                  </a:ext>
                </a:extLst>
              </p:cNvPr>
              <p:cNvSpPr/>
              <p:nvPr/>
            </p:nvSpPr>
            <p:spPr bwMode="auto">
              <a:xfrm>
                <a:off x="10398486" y="157428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21</a:t>
                </a:r>
              </a:p>
            </p:txBody>
          </p:sp>
          <p:sp>
            <p:nvSpPr>
              <p:cNvPr id="95" name="Rectangle 94">
                <a:extLst>
                  <a:ext uri="{FF2B5EF4-FFF2-40B4-BE49-F238E27FC236}">
                    <a16:creationId xmlns:a16="http://schemas.microsoft.com/office/drawing/2014/main" id="{474F52A0-F932-D9D1-7419-FA292635D262}"/>
                  </a:ext>
                </a:extLst>
              </p:cNvPr>
              <p:cNvSpPr/>
              <p:nvPr/>
            </p:nvSpPr>
            <p:spPr bwMode="auto">
              <a:xfrm>
                <a:off x="10991209" y="1574286"/>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22</a:t>
                </a:r>
              </a:p>
            </p:txBody>
          </p:sp>
        </p:grpSp>
        <p:sp>
          <p:nvSpPr>
            <p:cNvPr id="33" name="Rectangle 32">
              <a:extLst>
                <a:ext uri="{FF2B5EF4-FFF2-40B4-BE49-F238E27FC236}">
                  <a16:creationId xmlns:a16="http://schemas.microsoft.com/office/drawing/2014/main" id="{9E9ED54B-D015-5B48-6F44-23EE31C62B40}"/>
                </a:ext>
              </a:extLst>
            </p:cNvPr>
            <p:cNvSpPr/>
            <p:nvPr/>
          </p:nvSpPr>
          <p:spPr bwMode="auto">
            <a:xfrm>
              <a:off x="11579315" y="1572587"/>
              <a:ext cx="588107" cy="554547"/>
            </a:xfrm>
            <a:prstGeom prst="rect">
              <a:avLst/>
            </a:prstGeom>
            <a:solidFill>
              <a:schemeClr val="tx1">
                <a:lumMod val="75000"/>
                <a:lumOff val="25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N 23</a:t>
              </a:r>
            </a:p>
          </p:txBody>
        </p:sp>
      </p:grpSp>
      <p:sp>
        <p:nvSpPr>
          <p:cNvPr id="96" name="Rectangle 95">
            <a:extLst>
              <a:ext uri="{FF2B5EF4-FFF2-40B4-BE49-F238E27FC236}">
                <a16:creationId xmlns:a16="http://schemas.microsoft.com/office/drawing/2014/main" id="{C7D559CE-3795-57CB-5811-0F369FB41277}"/>
              </a:ext>
            </a:extLst>
          </p:cNvPr>
          <p:cNvSpPr/>
          <p:nvPr/>
        </p:nvSpPr>
        <p:spPr bwMode="auto">
          <a:xfrm>
            <a:off x="1149947" y="2692270"/>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B</a:t>
            </a:r>
          </a:p>
        </p:txBody>
      </p:sp>
      <p:sp>
        <p:nvSpPr>
          <p:cNvPr id="97" name="Rectangle 96">
            <a:extLst>
              <a:ext uri="{FF2B5EF4-FFF2-40B4-BE49-F238E27FC236}">
                <a16:creationId xmlns:a16="http://schemas.microsoft.com/office/drawing/2014/main" id="{1E7C1169-3A61-663F-CC0F-55C54DD307D8}"/>
              </a:ext>
            </a:extLst>
          </p:cNvPr>
          <p:cNvSpPr/>
          <p:nvPr/>
        </p:nvSpPr>
        <p:spPr bwMode="auto">
          <a:xfrm>
            <a:off x="1149948" y="2149061"/>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C</a:t>
            </a:r>
          </a:p>
        </p:txBody>
      </p:sp>
      <p:sp>
        <p:nvSpPr>
          <p:cNvPr id="98" name="Rectangle 97">
            <a:extLst>
              <a:ext uri="{FF2B5EF4-FFF2-40B4-BE49-F238E27FC236}">
                <a16:creationId xmlns:a16="http://schemas.microsoft.com/office/drawing/2014/main" id="{D8609FCE-39CE-60DE-E285-7BECD9E978E2}"/>
              </a:ext>
            </a:extLst>
          </p:cNvPr>
          <p:cNvSpPr/>
          <p:nvPr/>
        </p:nvSpPr>
        <p:spPr bwMode="auto">
          <a:xfrm>
            <a:off x="1149946" y="1593392"/>
            <a:ext cx="588107" cy="55454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effectLst/>
                <a:latin typeface="Arial" charset="0"/>
                <a:ea typeface="ＭＳ Ｐゴシック" charset="-128"/>
                <a:cs typeface="ＭＳ Ｐゴシック" charset="-128"/>
              </a:rPr>
              <a:t>N</a:t>
            </a:r>
          </a:p>
        </p:txBody>
      </p:sp>
      <p:grpSp>
        <p:nvGrpSpPr>
          <p:cNvPr id="99" name="Group 98">
            <a:extLst>
              <a:ext uri="{FF2B5EF4-FFF2-40B4-BE49-F238E27FC236}">
                <a16:creationId xmlns:a16="http://schemas.microsoft.com/office/drawing/2014/main" id="{B9E63A88-0A1B-3E9F-0FD3-651A143E4009}"/>
              </a:ext>
            </a:extLst>
          </p:cNvPr>
          <p:cNvGrpSpPr/>
          <p:nvPr/>
        </p:nvGrpSpPr>
        <p:grpSpPr>
          <a:xfrm>
            <a:off x="1996927" y="5386219"/>
            <a:ext cx="4487805" cy="400110"/>
            <a:chOff x="1996927" y="5354845"/>
            <a:chExt cx="4487805" cy="400110"/>
          </a:xfrm>
        </p:grpSpPr>
        <p:sp>
          <p:nvSpPr>
            <p:cNvPr id="100" name="TextBox 99">
              <a:extLst>
                <a:ext uri="{FF2B5EF4-FFF2-40B4-BE49-F238E27FC236}">
                  <a16:creationId xmlns:a16="http://schemas.microsoft.com/office/drawing/2014/main" id="{95A8EE1D-6368-52B3-3DEA-B0FA15252316}"/>
                </a:ext>
              </a:extLst>
            </p:cNvPr>
            <p:cNvSpPr txBox="1"/>
            <p:nvPr/>
          </p:nvSpPr>
          <p:spPr>
            <a:xfrm>
              <a:off x="1996927" y="5354845"/>
              <a:ext cx="327334" cy="400110"/>
            </a:xfrm>
            <a:prstGeom prst="rect">
              <a:avLst/>
            </a:prstGeom>
            <a:noFill/>
          </p:spPr>
          <p:txBody>
            <a:bodyPr wrap="none" rtlCol="0">
              <a:spAutoFit/>
            </a:bodyPr>
            <a:lstStyle/>
            <a:p>
              <a:r>
                <a:rPr lang="en-US" sz="2000" dirty="0"/>
                <a:t>0</a:t>
              </a:r>
            </a:p>
          </p:txBody>
        </p:sp>
        <p:sp>
          <p:nvSpPr>
            <p:cNvPr id="101" name="TextBox 100">
              <a:extLst>
                <a:ext uri="{FF2B5EF4-FFF2-40B4-BE49-F238E27FC236}">
                  <a16:creationId xmlns:a16="http://schemas.microsoft.com/office/drawing/2014/main" id="{E12941AC-4AA9-8F69-DE26-3A73BF5727DC}"/>
                </a:ext>
              </a:extLst>
            </p:cNvPr>
            <p:cNvSpPr txBox="1"/>
            <p:nvPr/>
          </p:nvSpPr>
          <p:spPr>
            <a:xfrm>
              <a:off x="2585034" y="5354845"/>
              <a:ext cx="327334" cy="400110"/>
            </a:xfrm>
            <a:prstGeom prst="rect">
              <a:avLst/>
            </a:prstGeom>
            <a:noFill/>
          </p:spPr>
          <p:txBody>
            <a:bodyPr wrap="none" rtlCol="0">
              <a:spAutoFit/>
            </a:bodyPr>
            <a:lstStyle/>
            <a:p>
              <a:r>
                <a:rPr lang="en-US" sz="2000" dirty="0"/>
                <a:t>1</a:t>
              </a:r>
            </a:p>
          </p:txBody>
        </p:sp>
        <p:sp>
          <p:nvSpPr>
            <p:cNvPr id="102" name="TextBox 101">
              <a:extLst>
                <a:ext uri="{FF2B5EF4-FFF2-40B4-BE49-F238E27FC236}">
                  <a16:creationId xmlns:a16="http://schemas.microsoft.com/office/drawing/2014/main" id="{0CCE82F5-5A59-CF6A-8EA7-F3131D969F84}"/>
                </a:ext>
              </a:extLst>
            </p:cNvPr>
            <p:cNvSpPr txBox="1"/>
            <p:nvPr/>
          </p:nvSpPr>
          <p:spPr>
            <a:xfrm>
              <a:off x="3173141" y="5354845"/>
              <a:ext cx="327334" cy="400110"/>
            </a:xfrm>
            <a:prstGeom prst="rect">
              <a:avLst/>
            </a:prstGeom>
            <a:noFill/>
          </p:spPr>
          <p:txBody>
            <a:bodyPr wrap="none" rtlCol="0">
              <a:spAutoFit/>
            </a:bodyPr>
            <a:lstStyle/>
            <a:p>
              <a:r>
                <a:rPr lang="en-US" sz="2000" dirty="0"/>
                <a:t>2</a:t>
              </a:r>
            </a:p>
          </p:txBody>
        </p:sp>
        <p:sp>
          <p:nvSpPr>
            <p:cNvPr id="103" name="TextBox 102">
              <a:extLst>
                <a:ext uri="{FF2B5EF4-FFF2-40B4-BE49-F238E27FC236}">
                  <a16:creationId xmlns:a16="http://schemas.microsoft.com/office/drawing/2014/main" id="{4B21A6D4-F4A4-8B50-199C-A0B0559B5814}"/>
                </a:ext>
              </a:extLst>
            </p:cNvPr>
            <p:cNvSpPr txBox="1"/>
            <p:nvPr/>
          </p:nvSpPr>
          <p:spPr>
            <a:xfrm>
              <a:off x="3761248" y="5354845"/>
              <a:ext cx="327334" cy="400110"/>
            </a:xfrm>
            <a:prstGeom prst="rect">
              <a:avLst/>
            </a:prstGeom>
            <a:noFill/>
          </p:spPr>
          <p:txBody>
            <a:bodyPr wrap="none" rtlCol="0">
              <a:spAutoFit/>
            </a:bodyPr>
            <a:lstStyle/>
            <a:p>
              <a:r>
                <a:rPr lang="en-US" sz="2000" dirty="0"/>
                <a:t>3</a:t>
              </a:r>
            </a:p>
          </p:txBody>
        </p:sp>
        <p:sp>
          <p:nvSpPr>
            <p:cNvPr id="104" name="TextBox 103">
              <a:extLst>
                <a:ext uri="{FF2B5EF4-FFF2-40B4-BE49-F238E27FC236}">
                  <a16:creationId xmlns:a16="http://schemas.microsoft.com/office/drawing/2014/main" id="{B5CBF6F2-7FC3-6F8F-E556-ECDED8F418F5}"/>
                </a:ext>
              </a:extLst>
            </p:cNvPr>
            <p:cNvSpPr txBox="1"/>
            <p:nvPr/>
          </p:nvSpPr>
          <p:spPr>
            <a:xfrm>
              <a:off x="4393077" y="5354845"/>
              <a:ext cx="327334" cy="400110"/>
            </a:xfrm>
            <a:prstGeom prst="rect">
              <a:avLst/>
            </a:prstGeom>
            <a:noFill/>
          </p:spPr>
          <p:txBody>
            <a:bodyPr wrap="none" rtlCol="0">
              <a:spAutoFit/>
            </a:bodyPr>
            <a:lstStyle/>
            <a:p>
              <a:r>
                <a:rPr lang="en-US" sz="2000" dirty="0"/>
                <a:t>4</a:t>
              </a:r>
            </a:p>
          </p:txBody>
        </p:sp>
        <p:sp>
          <p:nvSpPr>
            <p:cNvPr id="105" name="TextBox 104">
              <a:extLst>
                <a:ext uri="{FF2B5EF4-FFF2-40B4-BE49-F238E27FC236}">
                  <a16:creationId xmlns:a16="http://schemas.microsoft.com/office/drawing/2014/main" id="{E748EDA7-6308-976B-DF0E-20B6EB71B012}"/>
                </a:ext>
              </a:extLst>
            </p:cNvPr>
            <p:cNvSpPr txBox="1"/>
            <p:nvPr/>
          </p:nvSpPr>
          <p:spPr>
            <a:xfrm>
              <a:off x="4981184" y="5354845"/>
              <a:ext cx="327334" cy="400110"/>
            </a:xfrm>
            <a:prstGeom prst="rect">
              <a:avLst/>
            </a:prstGeom>
            <a:noFill/>
          </p:spPr>
          <p:txBody>
            <a:bodyPr wrap="none" rtlCol="0">
              <a:spAutoFit/>
            </a:bodyPr>
            <a:lstStyle/>
            <a:p>
              <a:r>
                <a:rPr lang="en-US" sz="2000" dirty="0"/>
                <a:t>5</a:t>
              </a:r>
            </a:p>
          </p:txBody>
        </p:sp>
        <p:sp>
          <p:nvSpPr>
            <p:cNvPr id="106" name="TextBox 105">
              <a:extLst>
                <a:ext uri="{FF2B5EF4-FFF2-40B4-BE49-F238E27FC236}">
                  <a16:creationId xmlns:a16="http://schemas.microsoft.com/office/drawing/2014/main" id="{66A3FED8-17ED-D37E-950C-C92B93873954}"/>
                </a:ext>
              </a:extLst>
            </p:cNvPr>
            <p:cNvSpPr txBox="1"/>
            <p:nvPr/>
          </p:nvSpPr>
          <p:spPr>
            <a:xfrm>
              <a:off x="5569291" y="5354845"/>
              <a:ext cx="327334" cy="400110"/>
            </a:xfrm>
            <a:prstGeom prst="rect">
              <a:avLst/>
            </a:prstGeom>
            <a:noFill/>
          </p:spPr>
          <p:txBody>
            <a:bodyPr wrap="none" rtlCol="0">
              <a:spAutoFit/>
            </a:bodyPr>
            <a:lstStyle/>
            <a:p>
              <a:r>
                <a:rPr lang="en-US" sz="2000" dirty="0"/>
                <a:t>6</a:t>
              </a:r>
            </a:p>
          </p:txBody>
        </p:sp>
        <p:sp>
          <p:nvSpPr>
            <p:cNvPr id="107" name="TextBox 106">
              <a:extLst>
                <a:ext uri="{FF2B5EF4-FFF2-40B4-BE49-F238E27FC236}">
                  <a16:creationId xmlns:a16="http://schemas.microsoft.com/office/drawing/2014/main" id="{463D3B48-0BBC-F830-EA88-429F55F5281F}"/>
                </a:ext>
              </a:extLst>
            </p:cNvPr>
            <p:cNvSpPr txBox="1"/>
            <p:nvPr/>
          </p:nvSpPr>
          <p:spPr>
            <a:xfrm>
              <a:off x="6157398" y="5354845"/>
              <a:ext cx="327334" cy="400110"/>
            </a:xfrm>
            <a:prstGeom prst="rect">
              <a:avLst/>
            </a:prstGeom>
            <a:noFill/>
          </p:spPr>
          <p:txBody>
            <a:bodyPr wrap="none" rtlCol="0">
              <a:spAutoFit/>
            </a:bodyPr>
            <a:lstStyle/>
            <a:p>
              <a:r>
                <a:rPr lang="en-US" sz="2000" dirty="0"/>
                <a:t>7</a:t>
              </a:r>
            </a:p>
          </p:txBody>
        </p:sp>
      </p:grpSp>
      <p:grpSp>
        <p:nvGrpSpPr>
          <p:cNvPr id="108" name="Group 107">
            <a:extLst>
              <a:ext uri="{FF2B5EF4-FFF2-40B4-BE49-F238E27FC236}">
                <a16:creationId xmlns:a16="http://schemas.microsoft.com/office/drawing/2014/main" id="{2F4515B0-728D-DF1A-86C9-1C12ACE8C428}"/>
              </a:ext>
            </a:extLst>
          </p:cNvPr>
          <p:cNvGrpSpPr/>
          <p:nvPr/>
        </p:nvGrpSpPr>
        <p:grpSpPr>
          <a:xfrm>
            <a:off x="1869695" y="1249492"/>
            <a:ext cx="1891553" cy="2462600"/>
            <a:chOff x="1869695" y="1249492"/>
            <a:chExt cx="1891553" cy="2462600"/>
          </a:xfrm>
        </p:grpSpPr>
        <p:grpSp>
          <p:nvGrpSpPr>
            <p:cNvPr id="109" name="Group 108">
              <a:extLst>
                <a:ext uri="{FF2B5EF4-FFF2-40B4-BE49-F238E27FC236}">
                  <a16:creationId xmlns:a16="http://schemas.microsoft.com/office/drawing/2014/main" id="{1793D836-FE1C-816F-E5FC-43DED968FB00}"/>
                </a:ext>
              </a:extLst>
            </p:cNvPr>
            <p:cNvGrpSpPr/>
            <p:nvPr/>
          </p:nvGrpSpPr>
          <p:grpSpPr>
            <a:xfrm>
              <a:off x="1869695" y="1769102"/>
              <a:ext cx="1891553" cy="1942990"/>
              <a:chOff x="2119790" y="1405069"/>
              <a:chExt cx="1891553" cy="1942990"/>
            </a:xfrm>
          </p:grpSpPr>
          <p:sp>
            <p:nvSpPr>
              <p:cNvPr id="111" name="Oval 110">
                <a:extLst>
                  <a:ext uri="{FF2B5EF4-FFF2-40B4-BE49-F238E27FC236}">
                    <a16:creationId xmlns:a16="http://schemas.microsoft.com/office/drawing/2014/main" id="{FF5C7506-D9CB-D62C-D6CB-B90813783BC2}"/>
                  </a:ext>
                </a:extLst>
              </p:cNvPr>
              <p:cNvSpPr>
                <a:spLocks noChangeAspect="1"/>
              </p:cNvSpPr>
              <p:nvPr/>
            </p:nvSpPr>
            <p:spPr bwMode="auto">
              <a:xfrm>
                <a:off x="2119790" y="1456506"/>
                <a:ext cx="1891553" cy="1891553"/>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112" name="Group 111">
                <a:extLst>
                  <a:ext uri="{FF2B5EF4-FFF2-40B4-BE49-F238E27FC236}">
                    <a16:creationId xmlns:a16="http://schemas.microsoft.com/office/drawing/2014/main" id="{B5E08A81-D7AB-C6CB-8568-A3E15E4439C9}"/>
                  </a:ext>
                </a:extLst>
              </p:cNvPr>
              <p:cNvGrpSpPr>
                <a:grpSpLocks noChangeAspect="1"/>
              </p:cNvGrpSpPr>
              <p:nvPr/>
            </p:nvGrpSpPr>
            <p:grpSpPr>
              <a:xfrm>
                <a:off x="2912367" y="1405069"/>
                <a:ext cx="284186" cy="1111069"/>
                <a:chOff x="2698097" y="1008458"/>
                <a:chExt cx="189097" cy="739304"/>
              </a:xfrm>
            </p:grpSpPr>
            <p:sp>
              <p:nvSpPr>
                <p:cNvPr id="113" name="Oval 73">
                  <a:extLst>
                    <a:ext uri="{FF2B5EF4-FFF2-40B4-BE49-F238E27FC236}">
                      <a16:creationId xmlns:a16="http://schemas.microsoft.com/office/drawing/2014/main" id="{630694E1-B5E5-04E1-11EA-C8D03A69C3F8}"/>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114" name="Oval 113">
                  <a:extLst>
                    <a:ext uri="{FF2B5EF4-FFF2-40B4-BE49-F238E27FC236}">
                      <a16:creationId xmlns:a16="http://schemas.microsoft.com/office/drawing/2014/main" id="{1FACA5EE-BE75-8177-0D69-994FCC0411EE}"/>
                    </a:ext>
                  </a:extLst>
                </p:cNvPr>
                <p:cNvSpPr/>
                <p:nvPr/>
              </p:nvSpPr>
              <p:spPr bwMode="auto">
                <a:xfrm>
                  <a:off x="2698097" y="1008458"/>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27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grpSp>
        </p:gr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E8FD96C2-1998-3B3E-6F4C-392D69F158CE}"/>
                    </a:ext>
                  </a:extLst>
                </p:cNvPr>
                <p:cNvSpPr txBox="1"/>
                <p:nvPr/>
              </p:nvSpPr>
              <p:spPr>
                <a:xfrm>
                  <a:off x="2527451" y="1249492"/>
                  <a:ext cx="645690" cy="46519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1</m:t>
                            </m:r>
                          </m:sub>
                          <m:sup>
                            <m:r>
                              <a:rPr lang="en-US" b="0" i="1" smtClean="0">
                                <a:latin typeface="Cambria Math" panose="02040503050406030204" pitchFamily="18" charset="0"/>
                              </a:rPr>
                              <m:t>1</m:t>
                            </m:r>
                          </m:sup>
                          <m:e>
                            <m:r>
                              <a:rPr lang="en-US" b="0" i="1" smtClean="0">
                                <a:latin typeface="Cambria Math" panose="02040503050406030204" pitchFamily="18" charset="0"/>
                              </a:rPr>
                              <m:t>𝐻</m:t>
                            </m:r>
                          </m:e>
                        </m:sPre>
                      </m:oMath>
                    </m:oMathPara>
                  </a14:m>
                  <a:endParaRPr lang="en-US" dirty="0"/>
                </a:p>
              </p:txBody>
            </p:sp>
          </mc:Choice>
          <mc:Fallback xmlns="">
            <p:sp>
              <p:nvSpPr>
                <p:cNvPr id="150" name="TextBox 149">
                  <a:extLst>
                    <a:ext uri="{FF2B5EF4-FFF2-40B4-BE49-F238E27FC236}">
                      <a16:creationId xmlns:a16="http://schemas.microsoft.com/office/drawing/2014/main" id="{4F7DBB19-6954-79B6-5F4D-CA7546B521D2}"/>
                    </a:ext>
                  </a:extLst>
                </p:cNvPr>
                <p:cNvSpPr txBox="1">
                  <a:spLocks noRot="1" noChangeAspect="1" noMove="1" noResize="1" noEditPoints="1" noAdjustHandles="1" noChangeArrowheads="1" noChangeShapeType="1" noTextEdit="1"/>
                </p:cNvSpPr>
                <p:nvPr/>
              </p:nvSpPr>
              <p:spPr>
                <a:xfrm>
                  <a:off x="2527451" y="1249492"/>
                  <a:ext cx="645690" cy="465192"/>
                </a:xfrm>
                <a:prstGeom prst="rect">
                  <a:avLst/>
                </a:prstGeom>
                <a:blipFill>
                  <a:blip r:embed="rId2"/>
                  <a:stretch>
                    <a:fillRect b="-3947"/>
                  </a:stretch>
                </a:blipFill>
              </p:spPr>
              <p:txBody>
                <a:bodyPr/>
                <a:lstStyle/>
                <a:p>
                  <a:r>
                    <a:rPr lang="en-US">
                      <a:noFill/>
                    </a:rPr>
                    <a:t> </a:t>
                  </a:r>
                </a:p>
              </p:txBody>
            </p:sp>
          </mc:Fallback>
        </mc:AlternateContent>
      </p:grpSp>
      <p:grpSp>
        <p:nvGrpSpPr>
          <p:cNvPr id="115" name="Group 114">
            <a:extLst>
              <a:ext uri="{FF2B5EF4-FFF2-40B4-BE49-F238E27FC236}">
                <a16:creationId xmlns:a16="http://schemas.microsoft.com/office/drawing/2014/main" id="{38027DA5-9C63-91B0-F543-EF5B2A73C384}"/>
              </a:ext>
            </a:extLst>
          </p:cNvPr>
          <p:cNvGrpSpPr/>
          <p:nvPr/>
        </p:nvGrpSpPr>
        <p:grpSpPr>
          <a:xfrm>
            <a:off x="4241781" y="1266051"/>
            <a:ext cx="1891553" cy="2457904"/>
            <a:chOff x="4241781" y="1266051"/>
            <a:chExt cx="1891553" cy="2457904"/>
          </a:xfrm>
        </p:grpSpPr>
        <p:grpSp>
          <p:nvGrpSpPr>
            <p:cNvPr id="116" name="Group 115">
              <a:extLst>
                <a:ext uri="{FF2B5EF4-FFF2-40B4-BE49-F238E27FC236}">
                  <a16:creationId xmlns:a16="http://schemas.microsoft.com/office/drawing/2014/main" id="{74817B91-21C5-429E-5976-9C6D67320CC5}"/>
                </a:ext>
              </a:extLst>
            </p:cNvPr>
            <p:cNvGrpSpPr/>
            <p:nvPr/>
          </p:nvGrpSpPr>
          <p:grpSpPr>
            <a:xfrm>
              <a:off x="4241781" y="1780965"/>
              <a:ext cx="1891553" cy="1942990"/>
              <a:chOff x="2119790" y="1405069"/>
              <a:chExt cx="1891553" cy="1942990"/>
            </a:xfrm>
          </p:grpSpPr>
          <p:sp>
            <p:nvSpPr>
              <p:cNvPr id="118" name="Oval 117">
                <a:extLst>
                  <a:ext uri="{FF2B5EF4-FFF2-40B4-BE49-F238E27FC236}">
                    <a16:creationId xmlns:a16="http://schemas.microsoft.com/office/drawing/2014/main" id="{939870EF-26AC-52CC-BC5E-093E4FB8324E}"/>
                  </a:ext>
                </a:extLst>
              </p:cNvPr>
              <p:cNvSpPr>
                <a:spLocks noChangeAspect="1"/>
              </p:cNvSpPr>
              <p:nvPr/>
            </p:nvSpPr>
            <p:spPr bwMode="auto">
              <a:xfrm>
                <a:off x="2119790" y="1456506"/>
                <a:ext cx="1891553" cy="1891553"/>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119" name="Group 118">
                <a:extLst>
                  <a:ext uri="{FF2B5EF4-FFF2-40B4-BE49-F238E27FC236}">
                    <a16:creationId xmlns:a16="http://schemas.microsoft.com/office/drawing/2014/main" id="{A36444DD-568E-6258-CED0-8BCC7575B0E2}"/>
                  </a:ext>
                </a:extLst>
              </p:cNvPr>
              <p:cNvGrpSpPr>
                <a:grpSpLocks noChangeAspect="1"/>
              </p:cNvGrpSpPr>
              <p:nvPr/>
            </p:nvGrpSpPr>
            <p:grpSpPr>
              <a:xfrm>
                <a:off x="2892405" y="1405069"/>
                <a:ext cx="304142" cy="1256150"/>
                <a:chOff x="2684818" y="1008458"/>
                <a:chExt cx="202376" cy="835841"/>
              </a:xfrm>
            </p:grpSpPr>
            <p:grpSp>
              <p:nvGrpSpPr>
                <p:cNvPr id="120" name="Group 119">
                  <a:extLst>
                    <a:ext uri="{FF2B5EF4-FFF2-40B4-BE49-F238E27FC236}">
                      <a16:creationId xmlns:a16="http://schemas.microsoft.com/office/drawing/2014/main" id="{5A18ABC9-344C-7554-B2AA-D1BBC687241A}"/>
                    </a:ext>
                  </a:extLst>
                </p:cNvPr>
                <p:cNvGrpSpPr/>
                <p:nvPr/>
              </p:nvGrpSpPr>
              <p:grpSpPr>
                <a:xfrm>
                  <a:off x="2684818" y="1565360"/>
                  <a:ext cx="202376" cy="278939"/>
                  <a:chOff x="2684818" y="1565360"/>
                  <a:chExt cx="202376" cy="278939"/>
                </a:xfrm>
              </p:grpSpPr>
              <p:sp>
                <p:nvSpPr>
                  <p:cNvPr id="122" name="Oval 73">
                    <a:extLst>
                      <a:ext uri="{FF2B5EF4-FFF2-40B4-BE49-F238E27FC236}">
                        <a16:creationId xmlns:a16="http://schemas.microsoft.com/office/drawing/2014/main" id="{9470854D-7A51-B9B6-E9E2-657B6CC131BB}"/>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123" name="Oval 76">
                    <a:extLst>
                      <a:ext uri="{FF2B5EF4-FFF2-40B4-BE49-F238E27FC236}">
                        <a16:creationId xmlns:a16="http://schemas.microsoft.com/office/drawing/2014/main" id="{85A1C347-1D1C-060F-6879-4EDC6C909638}"/>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p>
                </p:txBody>
              </p:sp>
            </p:grpSp>
            <p:sp>
              <p:nvSpPr>
                <p:cNvPr id="121" name="Oval 120">
                  <a:extLst>
                    <a:ext uri="{FF2B5EF4-FFF2-40B4-BE49-F238E27FC236}">
                      <a16:creationId xmlns:a16="http://schemas.microsoft.com/office/drawing/2014/main" id="{616C27D1-0C4F-7CD5-33CF-86BBCEC4280E}"/>
                    </a:ext>
                  </a:extLst>
                </p:cNvPr>
                <p:cNvSpPr/>
                <p:nvPr/>
              </p:nvSpPr>
              <p:spPr bwMode="auto">
                <a:xfrm>
                  <a:off x="2698097" y="1008458"/>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27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grpSp>
        </p:gr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7A0CDD24-0291-7AD4-93E2-82C57EFA1D5D}"/>
                    </a:ext>
                  </a:extLst>
                </p:cNvPr>
                <p:cNvSpPr txBox="1"/>
                <p:nvPr/>
              </p:nvSpPr>
              <p:spPr>
                <a:xfrm>
                  <a:off x="4891724" y="1266051"/>
                  <a:ext cx="645690" cy="4659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1</m:t>
                            </m:r>
                          </m:sub>
                          <m:sup>
                            <m:r>
                              <a:rPr lang="en-US" b="0" i="1" smtClean="0">
                                <a:latin typeface="Cambria Math" panose="02040503050406030204" pitchFamily="18" charset="0"/>
                              </a:rPr>
                              <m:t>2</m:t>
                            </m:r>
                          </m:sup>
                          <m:e>
                            <m:r>
                              <a:rPr lang="en-US" b="0" i="1" smtClean="0">
                                <a:latin typeface="Cambria Math" panose="02040503050406030204" pitchFamily="18" charset="0"/>
                              </a:rPr>
                              <m:t>𝐻</m:t>
                            </m:r>
                          </m:e>
                        </m:sPre>
                      </m:oMath>
                    </m:oMathPara>
                  </a14:m>
                  <a:endParaRPr lang="en-US" dirty="0"/>
                </a:p>
              </p:txBody>
            </p:sp>
          </mc:Choice>
          <mc:Fallback xmlns="">
            <p:sp>
              <p:nvSpPr>
                <p:cNvPr id="151" name="TextBox 150">
                  <a:extLst>
                    <a:ext uri="{FF2B5EF4-FFF2-40B4-BE49-F238E27FC236}">
                      <a16:creationId xmlns:a16="http://schemas.microsoft.com/office/drawing/2014/main" id="{A80EE58F-B936-FC93-DDCB-E37151B19EA3}"/>
                    </a:ext>
                  </a:extLst>
                </p:cNvPr>
                <p:cNvSpPr txBox="1">
                  <a:spLocks noRot="1" noChangeAspect="1" noMove="1" noResize="1" noEditPoints="1" noAdjustHandles="1" noChangeArrowheads="1" noChangeShapeType="1" noTextEdit="1"/>
                </p:cNvSpPr>
                <p:nvPr/>
              </p:nvSpPr>
              <p:spPr>
                <a:xfrm>
                  <a:off x="4891724" y="1266051"/>
                  <a:ext cx="645690" cy="465961"/>
                </a:xfrm>
                <a:prstGeom prst="rect">
                  <a:avLst/>
                </a:prstGeom>
                <a:blipFill>
                  <a:blip r:embed="rId3"/>
                  <a:stretch>
                    <a:fillRect b="-3947"/>
                  </a:stretch>
                </a:blipFill>
              </p:spPr>
              <p:txBody>
                <a:bodyPr/>
                <a:lstStyle/>
                <a:p>
                  <a:r>
                    <a:rPr lang="en-US">
                      <a:noFill/>
                    </a:rPr>
                    <a:t> </a:t>
                  </a:r>
                </a:p>
              </p:txBody>
            </p:sp>
          </mc:Fallback>
        </mc:AlternateContent>
      </p:grpSp>
      <p:grpSp>
        <p:nvGrpSpPr>
          <p:cNvPr id="124" name="Group 123">
            <a:extLst>
              <a:ext uri="{FF2B5EF4-FFF2-40B4-BE49-F238E27FC236}">
                <a16:creationId xmlns:a16="http://schemas.microsoft.com/office/drawing/2014/main" id="{9351024A-D6BF-C027-0B55-45BACC3AB0ED}"/>
              </a:ext>
            </a:extLst>
          </p:cNvPr>
          <p:cNvGrpSpPr/>
          <p:nvPr/>
        </p:nvGrpSpPr>
        <p:grpSpPr>
          <a:xfrm>
            <a:off x="6373135" y="1302996"/>
            <a:ext cx="1891553" cy="2498410"/>
            <a:chOff x="6373135" y="1302996"/>
            <a:chExt cx="1891553" cy="2498410"/>
          </a:xfrm>
        </p:grpSpPr>
        <p:grpSp>
          <p:nvGrpSpPr>
            <p:cNvPr id="125" name="Group 124">
              <a:extLst>
                <a:ext uri="{FF2B5EF4-FFF2-40B4-BE49-F238E27FC236}">
                  <a16:creationId xmlns:a16="http://schemas.microsoft.com/office/drawing/2014/main" id="{9F68007F-EAF7-3E98-C7F7-A168BFC3D8CF}"/>
                </a:ext>
              </a:extLst>
            </p:cNvPr>
            <p:cNvGrpSpPr/>
            <p:nvPr/>
          </p:nvGrpSpPr>
          <p:grpSpPr>
            <a:xfrm>
              <a:off x="6373135" y="1858416"/>
              <a:ext cx="1891553" cy="1942990"/>
              <a:chOff x="2119790" y="1405069"/>
              <a:chExt cx="1891553" cy="1942990"/>
            </a:xfrm>
          </p:grpSpPr>
          <p:sp>
            <p:nvSpPr>
              <p:cNvPr id="127" name="Oval 126">
                <a:extLst>
                  <a:ext uri="{FF2B5EF4-FFF2-40B4-BE49-F238E27FC236}">
                    <a16:creationId xmlns:a16="http://schemas.microsoft.com/office/drawing/2014/main" id="{31D303C4-902B-0724-BB13-04FA1B9558CB}"/>
                  </a:ext>
                </a:extLst>
              </p:cNvPr>
              <p:cNvSpPr>
                <a:spLocks noChangeAspect="1"/>
              </p:cNvSpPr>
              <p:nvPr/>
            </p:nvSpPr>
            <p:spPr bwMode="auto">
              <a:xfrm>
                <a:off x="2119790" y="1456506"/>
                <a:ext cx="1891553" cy="1891553"/>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128" name="Group 127">
                <a:extLst>
                  <a:ext uri="{FF2B5EF4-FFF2-40B4-BE49-F238E27FC236}">
                    <a16:creationId xmlns:a16="http://schemas.microsoft.com/office/drawing/2014/main" id="{1A00C799-5DCD-D316-0B51-C379BE7E7B37}"/>
                  </a:ext>
                </a:extLst>
              </p:cNvPr>
              <p:cNvGrpSpPr>
                <a:grpSpLocks noChangeAspect="1"/>
              </p:cNvGrpSpPr>
              <p:nvPr/>
            </p:nvGrpSpPr>
            <p:grpSpPr>
              <a:xfrm>
                <a:off x="2892411" y="1405069"/>
                <a:ext cx="443220" cy="1256150"/>
                <a:chOff x="2684818" y="1008458"/>
                <a:chExt cx="294918" cy="835841"/>
              </a:xfrm>
            </p:grpSpPr>
            <p:grpSp>
              <p:nvGrpSpPr>
                <p:cNvPr id="129" name="Group 128">
                  <a:extLst>
                    <a:ext uri="{FF2B5EF4-FFF2-40B4-BE49-F238E27FC236}">
                      <a16:creationId xmlns:a16="http://schemas.microsoft.com/office/drawing/2014/main" id="{7F5A41B0-5425-624D-69EE-B29E752B65B9}"/>
                    </a:ext>
                  </a:extLst>
                </p:cNvPr>
                <p:cNvGrpSpPr/>
                <p:nvPr/>
              </p:nvGrpSpPr>
              <p:grpSpPr>
                <a:xfrm>
                  <a:off x="2684818" y="1565360"/>
                  <a:ext cx="294918" cy="278939"/>
                  <a:chOff x="2684818" y="1565360"/>
                  <a:chExt cx="294918" cy="278939"/>
                </a:xfrm>
              </p:grpSpPr>
              <p:sp>
                <p:nvSpPr>
                  <p:cNvPr id="131" name="Oval 62">
                    <a:extLst>
                      <a:ext uri="{FF2B5EF4-FFF2-40B4-BE49-F238E27FC236}">
                        <a16:creationId xmlns:a16="http://schemas.microsoft.com/office/drawing/2014/main" id="{419EFEDD-54BE-B3E1-22CE-C5D91CDEAD24}"/>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132" name="Oval 73">
                    <a:extLst>
                      <a:ext uri="{FF2B5EF4-FFF2-40B4-BE49-F238E27FC236}">
                        <a16:creationId xmlns:a16="http://schemas.microsoft.com/office/drawing/2014/main" id="{25DC863B-0B97-5BAA-5432-85A247F2395D}"/>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133" name="Oval 76">
                    <a:extLst>
                      <a:ext uri="{FF2B5EF4-FFF2-40B4-BE49-F238E27FC236}">
                        <a16:creationId xmlns:a16="http://schemas.microsoft.com/office/drawing/2014/main" id="{60CCE693-0870-3E2B-DC58-492E624E09AB}"/>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p>
                </p:txBody>
              </p:sp>
            </p:grpSp>
            <p:sp>
              <p:nvSpPr>
                <p:cNvPr id="130" name="Oval 129">
                  <a:extLst>
                    <a:ext uri="{FF2B5EF4-FFF2-40B4-BE49-F238E27FC236}">
                      <a16:creationId xmlns:a16="http://schemas.microsoft.com/office/drawing/2014/main" id="{BF6BDC13-F614-B894-018B-54B9C9346698}"/>
                    </a:ext>
                  </a:extLst>
                </p:cNvPr>
                <p:cNvSpPr/>
                <p:nvPr/>
              </p:nvSpPr>
              <p:spPr bwMode="auto">
                <a:xfrm>
                  <a:off x="2698097" y="1008458"/>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27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grpSp>
        </p:grpSp>
        <mc:AlternateContent xmlns:mc="http://schemas.openxmlformats.org/markup-compatibility/2006" xmlns:a14="http://schemas.microsoft.com/office/drawing/2010/main">
          <mc:Choice Requires="a14">
            <p:sp>
              <p:nvSpPr>
                <p:cNvPr id="126" name="TextBox 125">
                  <a:extLst>
                    <a:ext uri="{FF2B5EF4-FFF2-40B4-BE49-F238E27FC236}">
                      <a16:creationId xmlns:a16="http://schemas.microsoft.com/office/drawing/2014/main" id="{9FB2C31D-0ECD-D826-C733-CCCA89341C0E}"/>
                    </a:ext>
                  </a:extLst>
                </p:cNvPr>
                <p:cNvSpPr txBox="1"/>
                <p:nvPr/>
              </p:nvSpPr>
              <p:spPr>
                <a:xfrm>
                  <a:off x="7057652" y="1302996"/>
                  <a:ext cx="645690" cy="4659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r>
                              <a:rPr lang="en-US" b="0" i="1" smtClean="0">
                                <a:latin typeface="Cambria Math" panose="02040503050406030204" pitchFamily="18" charset="0"/>
                              </a:rPr>
                              <m:t>1</m:t>
                            </m:r>
                          </m:sub>
                          <m:sup>
                            <m:r>
                              <a:rPr lang="en-US" b="0" i="1" smtClean="0">
                                <a:latin typeface="Cambria Math" panose="02040503050406030204" pitchFamily="18" charset="0"/>
                              </a:rPr>
                              <m:t>3</m:t>
                            </m:r>
                          </m:sup>
                          <m:e>
                            <m:r>
                              <a:rPr lang="en-US" b="0" i="1" smtClean="0">
                                <a:latin typeface="Cambria Math" panose="02040503050406030204" pitchFamily="18" charset="0"/>
                              </a:rPr>
                              <m:t>𝐻</m:t>
                            </m:r>
                          </m:e>
                        </m:sPre>
                      </m:oMath>
                    </m:oMathPara>
                  </a14:m>
                  <a:endParaRPr lang="en-US" dirty="0"/>
                </a:p>
              </p:txBody>
            </p:sp>
          </mc:Choice>
          <mc:Fallback xmlns="">
            <p:sp>
              <p:nvSpPr>
                <p:cNvPr id="152" name="TextBox 151">
                  <a:extLst>
                    <a:ext uri="{FF2B5EF4-FFF2-40B4-BE49-F238E27FC236}">
                      <a16:creationId xmlns:a16="http://schemas.microsoft.com/office/drawing/2014/main" id="{966CAF9D-ACEE-90F9-A16B-81330239CE6E}"/>
                    </a:ext>
                  </a:extLst>
                </p:cNvPr>
                <p:cNvSpPr txBox="1">
                  <a:spLocks noRot="1" noChangeAspect="1" noMove="1" noResize="1" noEditPoints="1" noAdjustHandles="1" noChangeArrowheads="1" noChangeShapeType="1" noTextEdit="1"/>
                </p:cNvSpPr>
                <p:nvPr/>
              </p:nvSpPr>
              <p:spPr>
                <a:xfrm>
                  <a:off x="7057652" y="1302996"/>
                  <a:ext cx="645690" cy="465961"/>
                </a:xfrm>
                <a:prstGeom prst="rect">
                  <a:avLst/>
                </a:prstGeom>
                <a:blipFill>
                  <a:blip r:embed="rId4"/>
                  <a:stretch>
                    <a:fillRect b="-5263"/>
                  </a:stretch>
                </a:blipFill>
              </p:spPr>
              <p:txBody>
                <a:bodyPr/>
                <a:lstStyle/>
                <a:p>
                  <a:r>
                    <a:rPr lang="en-US">
                      <a:noFill/>
                    </a:rPr>
                    <a:t> </a:t>
                  </a:r>
                </a:p>
              </p:txBody>
            </p:sp>
          </mc:Fallback>
        </mc:AlternateContent>
      </p:grpSp>
      <p:sp>
        <p:nvSpPr>
          <p:cNvPr id="134" name="Rectangle 133">
            <a:extLst>
              <a:ext uri="{FF2B5EF4-FFF2-40B4-BE49-F238E27FC236}">
                <a16:creationId xmlns:a16="http://schemas.microsoft.com/office/drawing/2014/main" id="{B64A6533-6256-023A-4ECD-3C37E85B47D8}"/>
              </a:ext>
            </a:extLst>
          </p:cNvPr>
          <p:cNvSpPr/>
          <p:nvPr/>
        </p:nvSpPr>
        <p:spPr bwMode="auto">
          <a:xfrm>
            <a:off x="3652331" y="4893509"/>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4</a:t>
            </a:r>
          </a:p>
        </p:txBody>
      </p:sp>
      <p:sp>
        <p:nvSpPr>
          <p:cNvPr id="135" name="Rectangle 134">
            <a:extLst>
              <a:ext uri="{FF2B5EF4-FFF2-40B4-BE49-F238E27FC236}">
                <a16:creationId xmlns:a16="http://schemas.microsoft.com/office/drawing/2014/main" id="{8F6367EB-F3DF-B272-2825-34F14149571C}"/>
              </a:ext>
            </a:extLst>
          </p:cNvPr>
          <p:cNvSpPr/>
          <p:nvPr/>
        </p:nvSpPr>
        <p:spPr bwMode="auto">
          <a:xfrm>
            <a:off x="4240438" y="4893509"/>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5</a:t>
            </a:r>
          </a:p>
        </p:txBody>
      </p:sp>
      <p:sp>
        <p:nvSpPr>
          <p:cNvPr id="136" name="Rectangle 135">
            <a:extLst>
              <a:ext uri="{FF2B5EF4-FFF2-40B4-BE49-F238E27FC236}">
                <a16:creationId xmlns:a16="http://schemas.microsoft.com/office/drawing/2014/main" id="{5AB9F1E8-F11B-801D-4AB8-E1776E0BD931}"/>
              </a:ext>
            </a:extLst>
          </p:cNvPr>
          <p:cNvSpPr/>
          <p:nvPr/>
        </p:nvSpPr>
        <p:spPr bwMode="auto">
          <a:xfrm>
            <a:off x="4828545" y="4893508"/>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6</a:t>
            </a:r>
          </a:p>
        </p:txBody>
      </p:sp>
      <p:sp>
        <p:nvSpPr>
          <p:cNvPr id="137" name="Rectangle 136">
            <a:extLst>
              <a:ext uri="{FF2B5EF4-FFF2-40B4-BE49-F238E27FC236}">
                <a16:creationId xmlns:a16="http://schemas.microsoft.com/office/drawing/2014/main" id="{5E6015B0-0F96-027E-0F7D-32DF0A2DB504}"/>
              </a:ext>
            </a:extLst>
          </p:cNvPr>
          <p:cNvSpPr/>
          <p:nvPr/>
        </p:nvSpPr>
        <p:spPr bwMode="auto">
          <a:xfrm>
            <a:off x="5416652" y="4893508"/>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 7</a:t>
            </a:r>
          </a:p>
        </p:txBody>
      </p:sp>
      <p:sp>
        <p:nvSpPr>
          <p:cNvPr id="138" name="Rectangle 137">
            <a:extLst>
              <a:ext uri="{FF2B5EF4-FFF2-40B4-BE49-F238E27FC236}">
                <a16:creationId xmlns:a16="http://schemas.microsoft.com/office/drawing/2014/main" id="{7A6EEDA4-4F87-8340-E7C8-1A6C3884D0E5}"/>
              </a:ext>
            </a:extLst>
          </p:cNvPr>
          <p:cNvSpPr/>
          <p:nvPr/>
        </p:nvSpPr>
        <p:spPr bwMode="auto">
          <a:xfrm>
            <a:off x="3652331" y="4334442"/>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5</a:t>
            </a:r>
          </a:p>
        </p:txBody>
      </p:sp>
      <p:sp>
        <p:nvSpPr>
          <p:cNvPr id="139" name="Rectangle 138">
            <a:extLst>
              <a:ext uri="{FF2B5EF4-FFF2-40B4-BE49-F238E27FC236}">
                <a16:creationId xmlns:a16="http://schemas.microsoft.com/office/drawing/2014/main" id="{1DD0295E-C96C-36EB-1F10-46D90EEA7E57}"/>
              </a:ext>
            </a:extLst>
          </p:cNvPr>
          <p:cNvSpPr/>
          <p:nvPr/>
        </p:nvSpPr>
        <p:spPr bwMode="auto">
          <a:xfrm>
            <a:off x="4828545" y="4336703"/>
            <a:ext cx="588107" cy="554547"/>
          </a:xfrm>
          <a:prstGeom prst="rect">
            <a:avLst/>
          </a:prstGeom>
          <a:solidFill>
            <a:schemeClr val="accent2">
              <a:lumMod val="40000"/>
              <a:lumOff val="6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ＭＳ Ｐゴシック" charset="-128"/>
                <a:cs typeface="ＭＳ Ｐゴシック" charset="-128"/>
              </a:rPr>
              <a:t>He 7</a:t>
            </a:r>
          </a:p>
        </p:txBody>
      </p:sp>
    </p:spTree>
    <p:extLst>
      <p:ext uri="{BB962C8B-B14F-4D97-AF65-F5344CB8AC3E}">
        <p14:creationId xmlns:p14="http://schemas.microsoft.com/office/powerpoint/2010/main" val="358300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108"/>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15"/>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24"/>
                                        </p:tgtEl>
                                        <p:attrNameLst>
                                          <p:attrName>style.visibility</p:attrName>
                                        </p:attrNameLst>
                                      </p:cBhvr>
                                      <p:to>
                                        <p:strVal val="hidden"/>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3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3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3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3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3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134" grpId="0" animBg="1"/>
      <p:bldP spid="135" grpId="0" animBg="1"/>
      <p:bldP spid="136" grpId="0" animBg="1"/>
      <p:bldP spid="137" grpId="0" animBg="1"/>
      <p:bldP spid="138" grpId="0" animBg="1"/>
      <p:bldP spid="13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7FA7F-BB28-1BEE-9BF0-46AE27FA28E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AC8E64A3-3753-9468-DF5E-084FADAF566F}"/>
              </a:ext>
            </a:extLst>
          </p:cNvPr>
          <p:cNvGrpSpPr/>
          <p:nvPr/>
        </p:nvGrpSpPr>
        <p:grpSpPr>
          <a:xfrm>
            <a:off x="723907" y="708212"/>
            <a:ext cx="8698008" cy="5665694"/>
            <a:chOff x="1678639" y="708212"/>
            <a:chExt cx="8698008" cy="5665694"/>
          </a:xfrm>
        </p:grpSpPr>
        <p:pic>
          <p:nvPicPr>
            <p:cNvPr id="7" name="Picture 6">
              <a:extLst>
                <a:ext uri="{FF2B5EF4-FFF2-40B4-BE49-F238E27FC236}">
                  <a16:creationId xmlns:a16="http://schemas.microsoft.com/office/drawing/2014/main" id="{6E4185E1-45A3-F90D-C6EC-8C08BFDF90B5}"/>
                </a:ext>
              </a:extLst>
            </p:cNvPr>
            <p:cNvPicPr>
              <a:picLocks noChangeAspect="1"/>
            </p:cNvPicPr>
            <p:nvPr/>
          </p:nvPicPr>
          <p:blipFill>
            <a:blip r:embed="rId3"/>
            <a:stretch>
              <a:fillRect/>
            </a:stretch>
          </p:blipFill>
          <p:spPr>
            <a:xfrm>
              <a:off x="1678639" y="763493"/>
              <a:ext cx="8415619" cy="5610413"/>
            </a:xfrm>
            <a:prstGeom prst="rect">
              <a:avLst/>
            </a:prstGeom>
          </p:spPr>
        </p:pic>
        <p:sp>
          <p:nvSpPr>
            <p:cNvPr id="8" name="Rectangle 7">
              <a:extLst>
                <a:ext uri="{FF2B5EF4-FFF2-40B4-BE49-F238E27FC236}">
                  <a16:creationId xmlns:a16="http://schemas.microsoft.com/office/drawing/2014/main" id="{8D0B0631-AC01-092E-F42B-F3175E195045}"/>
                </a:ext>
              </a:extLst>
            </p:cNvPr>
            <p:cNvSpPr/>
            <p:nvPr/>
          </p:nvSpPr>
          <p:spPr bwMode="auto">
            <a:xfrm>
              <a:off x="1918447" y="708212"/>
              <a:ext cx="1662953" cy="161812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Rectangle 8">
              <a:extLst>
                <a:ext uri="{FF2B5EF4-FFF2-40B4-BE49-F238E27FC236}">
                  <a16:creationId xmlns:a16="http://schemas.microsoft.com/office/drawing/2014/main" id="{DA294F8E-3DE1-E140-8438-7418DBE626BF}"/>
                </a:ext>
              </a:extLst>
            </p:cNvPr>
            <p:cNvSpPr/>
            <p:nvPr/>
          </p:nvSpPr>
          <p:spPr bwMode="auto">
            <a:xfrm>
              <a:off x="8713694" y="4648201"/>
              <a:ext cx="1662953" cy="161812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 name="Title 4">
            <a:extLst>
              <a:ext uri="{FF2B5EF4-FFF2-40B4-BE49-F238E27FC236}">
                <a16:creationId xmlns:a16="http://schemas.microsoft.com/office/drawing/2014/main" id="{273527F4-A96E-BAE1-0AF2-57656400EB72}"/>
              </a:ext>
            </a:extLst>
          </p:cNvPr>
          <p:cNvSpPr>
            <a:spLocks noGrp="1"/>
          </p:cNvSpPr>
          <p:nvPr>
            <p:ph type="title"/>
          </p:nvPr>
        </p:nvSpPr>
        <p:spPr/>
        <p:txBody>
          <a:bodyPr/>
          <a:lstStyle/>
          <a:p>
            <a:r>
              <a:rPr lang="en-US" dirty="0"/>
              <a:t>Chart of the Nuclides</a:t>
            </a:r>
          </a:p>
        </p:txBody>
      </p:sp>
      <p:cxnSp>
        <p:nvCxnSpPr>
          <p:cNvPr id="11" name="Straight Arrow Connector 10">
            <a:extLst>
              <a:ext uri="{FF2B5EF4-FFF2-40B4-BE49-F238E27FC236}">
                <a16:creationId xmlns:a16="http://schemas.microsoft.com/office/drawing/2014/main" id="{24645D12-2139-0BE5-7DB4-7DC11C32A689}"/>
              </a:ext>
            </a:extLst>
          </p:cNvPr>
          <p:cNvCxnSpPr/>
          <p:nvPr/>
        </p:nvCxnSpPr>
        <p:spPr bwMode="auto">
          <a:xfrm flipV="1">
            <a:off x="231240" y="1357140"/>
            <a:ext cx="0" cy="932329"/>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grpSp>
        <p:nvGrpSpPr>
          <p:cNvPr id="12" name="Group 11">
            <a:extLst>
              <a:ext uri="{FF2B5EF4-FFF2-40B4-BE49-F238E27FC236}">
                <a16:creationId xmlns:a16="http://schemas.microsoft.com/office/drawing/2014/main" id="{A3FB7599-A7D5-D408-400D-396E86B97CEC}"/>
              </a:ext>
            </a:extLst>
          </p:cNvPr>
          <p:cNvGrpSpPr/>
          <p:nvPr/>
        </p:nvGrpSpPr>
        <p:grpSpPr>
          <a:xfrm>
            <a:off x="3961805" y="5969217"/>
            <a:ext cx="3886222" cy="461665"/>
            <a:chOff x="2190757" y="5727745"/>
            <a:chExt cx="3886222" cy="461665"/>
          </a:xfrm>
        </p:grpSpPr>
        <p:sp>
          <p:nvSpPr>
            <p:cNvPr id="13" name="TextBox 12">
              <a:extLst>
                <a:ext uri="{FF2B5EF4-FFF2-40B4-BE49-F238E27FC236}">
                  <a16:creationId xmlns:a16="http://schemas.microsoft.com/office/drawing/2014/main" id="{70DD7BA2-CC19-57C7-5C79-863202A2C398}"/>
                </a:ext>
              </a:extLst>
            </p:cNvPr>
            <p:cNvSpPr txBox="1"/>
            <p:nvPr/>
          </p:nvSpPr>
          <p:spPr>
            <a:xfrm>
              <a:off x="2190757" y="5727745"/>
              <a:ext cx="2462534" cy="461665"/>
            </a:xfrm>
            <a:prstGeom prst="rect">
              <a:avLst/>
            </a:prstGeom>
            <a:noFill/>
          </p:spPr>
          <p:txBody>
            <a:bodyPr wrap="none" rtlCol="0">
              <a:spAutoFit/>
            </a:bodyPr>
            <a:lstStyle/>
            <a:p>
              <a:r>
                <a:rPr lang="en-US" dirty="0"/>
                <a:t>Neutron Number</a:t>
              </a:r>
            </a:p>
          </p:txBody>
        </p:sp>
        <p:cxnSp>
          <p:nvCxnSpPr>
            <p:cNvPr id="14" name="Straight Arrow Connector 13">
              <a:extLst>
                <a:ext uri="{FF2B5EF4-FFF2-40B4-BE49-F238E27FC236}">
                  <a16:creationId xmlns:a16="http://schemas.microsoft.com/office/drawing/2014/main" id="{693D04D5-D0A3-7C43-B692-CC9932DE7C34}"/>
                </a:ext>
              </a:extLst>
            </p:cNvPr>
            <p:cNvCxnSpPr/>
            <p:nvPr/>
          </p:nvCxnSpPr>
          <p:spPr bwMode="auto">
            <a:xfrm>
              <a:off x="4795026" y="5987068"/>
              <a:ext cx="1281953" cy="0"/>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grpSp>
      <p:sp>
        <p:nvSpPr>
          <p:cNvPr id="33" name="TextBox 32">
            <a:extLst>
              <a:ext uri="{FF2B5EF4-FFF2-40B4-BE49-F238E27FC236}">
                <a16:creationId xmlns:a16="http://schemas.microsoft.com/office/drawing/2014/main" id="{1B8D9A10-CE7A-79C8-8BA5-85DFC42A79FA}"/>
              </a:ext>
            </a:extLst>
          </p:cNvPr>
          <p:cNvSpPr txBox="1"/>
          <p:nvPr/>
        </p:nvSpPr>
        <p:spPr>
          <a:xfrm rot="16200000">
            <a:off x="-905449" y="3315927"/>
            <a:ext cx="2273379" cy="461665"/>
          </a:xfrm>
          <a:prstGeom prst="rect">
            <a:avLst/>
          </a:prstGeom>
          <a:noFill/>
        </p:spPr>
        <p:txBody>
          <a:bodyPr wrap="none" rtlCol="0">
            <a:spAutoFit/>
          </a:bodyPr>
          <a:lstStyle/>
          <a:p>
            <a:r>
              <a:rPr lang="en-US" dirty="0"/>
              <a:t>Proton Number</a:t>
            </a:r>
          </a:p>
        </p:txBody>
      </p:sp>
      <p:grpSp>
        <p:nvGrpSpPr>
          <p:cNvPr id="34" name="Group 33">
            <a:extLst>
              <a:ext uri="{FF2B5EF4-FFF2-40B4-BE49-F238E27FC236}">
                <a16:creationId xmlns:a16="http://schemas.microsoft.com/office/drawing/2014/main" id="{967C4331-5B5A-734E-734F-AB44A2EE6FD7}"/>
              </a:ext>
            </a:extLst>
          </p:cNvPr>
          <p:cNvGrpSpPr/>
          <p:nvPr/>
        </p:nvGrpSpPr>
        <p:grpSpPr>
          <a:xfrm>
            <a:off x="8712841" y="383805"/>
            <a:ext cx="1135759" cy="1135759"/>
            <a:chOff x="9230638" y="221381"/>
            <a:chExt cx="1135759" cy="1135759"/>
          </a:xfrm>
        </p:grpSpPr>
        <p:sp>
          <p:nvSpPr>
            <p:cNvPr id="35" name="Rectangle 34">
              <a:extLst>
                <a:ext uri="{FF2B5EF4-FFF2-40B4-BE49-F238E27FC236}">
                  <a16:creationId xmlns:a16="http://schemas.microsoft.com/office/drawing/2014/main" id="{6057634D-B045-3B14-42AE-C65C8224FC75}"/>
                </a:ext>
              </a:extLst>
            </p:cNvPr>
            <p:cNvSpPr/>
            <p:nvPr/>
          </p:nvSpPr>
          <p:spPr bwMode="auto">
            <a:xfrm>
              <a:off x="9740766" y="221381"/>
              <a:ext cx="57752" cy="1135759"/>
            </a:xfrm>
            <a:prstGeom prst="rect">
              <a:avLst/>
            </a:prstGeom>
            <a:gradFill flip="none" rotWithShape="1">
              <a:gsLst>
                <a:gs pos="0">
                  <a:schemeClr val="accent1">
                    <a:lumMod val="5000"/>
                    <a:lumOff val="95000"/>
                    <a:alpha val="0"/>
                  </a:schemeClr>
                </a:gs>
                <a:gs pos="54000">
                  <a:srgbClr val="FF0000"/>
                </a:gs>
                <a:gs pos="100000">
                  <a:schemeClr val="bg1">
                    <a:alpha val="0"/>
                  </a:scheme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6" name="Rectangle 35">
              <a:extLst>
                <a:ext uri="{FF2B5EF4-FFF2-40B4-BE49-F238E27FC236}">
                  <a16:creationId xmlns:a16="http://schemas.microsoft.com/office/drawing/2014/main" id="{0A8101FF-C94C-1773-5F88-E14F3CF22B43}"/>
                </a:ext>
              </a:extLst>
            </p:cNvPr>
            <p:cNvSpPr/>
            <p:nvPr/>
          </p:nvSpPr>
          <p:spPr bwMode="auto">
            <a:xfrm rot="16200000">
              <a:off x="9769642" y="166737"/>
              <a:ext cx="57752" cy="1135759"/>
            </a:xfrm>
            <a:prstGeom prst="rect">
              <a:avLst/>
            </a:prstGeom>
            <a:gradFill flip="none" rotWithShape="1">
              <a:gsLst>
                <a:gs pos="0">
                  <a:schemeClr val="accent1">
                    <a:lumMod val="5000"/>
                    <a:lumOff val="95000"/>
                    <a:alpha val="0"/>
                  </a:schemeClr>
                </a:gs>
                <a:gs pos="54000">
                  <a:srgbClr val="FF0000"/>
                </a:gs>
                <a:gs pos="100000">
                  <a:schemeClr val="bg1">
                    <a:alpha val="0"/>
                  </a:scheme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 name="Slide Number Placeholder 5">
            <a:extLst>
              <a:ext uri="{FF2B5EF4-FFF2-40B4-BE49-F238E27FC236}">
                <a16:creationId xmlns:a16="http://schemas.microsoft.com/office/drawing/2014/main" id="{0B8EC624-5271-69EF-138D-3E8B361B3ED4}"/>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47</a:t>
            </a:fld>
            <a:endParaRPr lang="en-US" dirty="0"/>
          </a:p>
        </p:txBody>
      </p:sp>
      <p:pic>
        <p:nvPicPr>
          <p:cNvPr id="37" name="Picture 36" descr="A close up of a map&#10;&#10;Description automatically generated">
            <a:extLst>
              <a:ext uri="{FF2B5EF4-FFF2-40B4-BE49-F238E27FC236}">
                <a16:creationId xmlns:a16="http://schemas.microsoft.com/office/drawing/2014/main" id="{F73844DF-15A4-2FA7-5523-ADF960EDC860}"/>
              </a:ext>
            </a:extLst>
          </p:cNvPr>
          <p:cNvPicPr>
            <a:picLocks noChangeAspect="1"/>
          </p:cNvPicPr>
          <p:nvPr/>
        </p:nvPicPr>
        <p:blipFill>
          <a:blip r:embed="rId4">
            <a:alphaModFix/>
          </a:blip>
          <a:stretch>
            <a:fillRect/>
          </a:stretch>
        </p:blipFill>
        <p:spPr>
          <a:xfrm>
            <a:off x="505905" y="-450308"/>
            <a:ext cx="10080913" cy="6989219"/>
          </a:xfrm>
          <a:prstGeom prst="rect">
            <a:avLst/>
          </a:prstGeom>
        </p:spPr>
      </p:pic>
    </p:spTree>
    <p:extLst>
      <p:ext uri="{BB962C8B-B14F-4D97-AF65-F5344CB8AC3E}">
        <p14:creationId xmlns:p14="http://schemas.microsoft.com/office/powerpoint/2010/main" val="30505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9925C-0DE2-194F-E1F9-60626856E4A3}"/>
            </a:ext>
          </a:extLst>
        </p:cNvPr>
        <p:cNvGrpSpPr/>
        <p:nvPr/>
      </p:nvGrpSpPr>
      <p:grpSpPr>
        <a:xfrm>
          <a:off x="0" y="0"/>
          <a:ext cx="0" cy="0"/>
          <a:chOff x="0" y="0"/>
          <a:chExt cx="0" cy="0"/>
        </a:xfrm>
      </p:grpSpPr>
      <p:pic>
        <p:nvPicPr>
          <p:cNvPr id="40" name="Picture 39" descr="A yellow and green squares with black letters&#10;&#10;AI-generated content may be incorrect.">
            <a:extLst>
              <a:ext uri="{FF2B5EF4-FFF2-40B4-BE49-F238E27FC236}">
                <a16:creationId xmlns:a16="http://schemas.microsoft.com/office/drawing/2014/main" id="{06CEE06B-48F2-963F-1739-7B1263CBF83A}"/>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sp>
        <p:nvSpPr>
          <p:cNvPr id="5" name="Title 4">
            <a:extLst>
              <a:ext uri="{FF2B5EF4-FFF2-40B4-BE49-F238E27FC236}">
                <a16:creationId xmlns:a16="http://schemas.microsoft.com/office/drawing/2014/main" id="{703E4674-9BD1-18DF-6E9D-1528360B71A3}"/>
              </a:ext>
            </a:extLst>
          </p:cNvPr>
          <p:cNvSpPr>
            <a:spLocks noGrp="1"/>
          </p:cNvSpPr>
          <p:nvPr>
            <p:ph type="title"/>
          </p:nvPr>
        </p:nvSpPr>
        <p:spPr/>
        <p:txBody>
          <a:bodyPr/>
          <a:lstStyle/>
          <a:p>
            <a:r>
              <a:rPr lang="en-US" dirty="0"/>
              <a:t>Chart of the Nuclides: 2025</a:t>
            </a:r>
          </a:p>
        </p:txBody>
      </p:sp>
      <p:sp>
        <p:nvSpPr>
          <p:cNvPr id="7" name="TextBox 6">
            <a:extLst>
              <a:ext uri="{FF2B5EF4-FFF2-40B4-BE49-F238E27FC236}">
                <a16:creationId xmlns:a16="http://schemas.microsoft.com/office/drawing/2014/main" id="{B237F984-D285-B6E0-0447-C191E14A7513}"/>
              </a:ext>
            </a:extLst>
          </p:cNvPr>
          <p:cNvSpPr txBox="1"/>
          <p:nvPr/>
        </p:nvSpPr>
        <p:spPr>
          <a:xfrm rot="16200000">
            <a:off x="-180591" y="4891209"/>
            <a:ext cx="763351" cy="523220"/>
          </a:xfrm>
          <a:prstGeom prst="rect">
            <a:avLst/>
          </a:prstGeom>
          <a:noFill/>
        </p:spPr>
        <p:txBody>
          <a:bodyPr wrap="non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Z →</a:t>
            </a:r>
          </a:p>
        </p:txBody>
      </p:sp>
      <p:grpSp>
        <p:nvGrpSpPr>
          <p:cNvPr id="9" name="Group 8">
            <a:extLst>
              <a:ext uri="{FF2B5EF4-FFF2-40B4-BE49-F238E27FC236}">
                <a16:creationId xmlns:a16="http://schemas.microsoft.com/office/drawing/2014/main" id="{7093E427-CC2B-4AEB-10F1-8455449D6C42}"/>
              </a:ext>
            </a:extLst>
          </p:cNvPr>
          <p:cNvGrpSpPr/>
          <p:nvPr/>
        </p:nvGrpSpPr>
        <p:grpSpPr>
          <a:xfrm>
            <a:off x="75077" y="685058"/>
            <a:ext cx="2399001" cy="1820119"/>
            <a:chOff x="81359" y="702565"/>
            <a:chExt cx="2399001" cy="1820119"/>
          </a:xfrm>
        </p:grpSpPr>
        <p:sp>
          <p:nvSpPr>
            <p:cNvPr id="10" name="Rectangle 253">
              <a:extLst>
                <a:ext uri="{FF2B5EF4-FFF2-40B4-BE49-F238E27FC236}">
                  <a16:creationId xmlns:a16="http://schemas.microsoft.com/office/drawing/2014/main" id="{CE291540-84A5-0631-4269-2E5D8DC601BF}"/>
                </a:ext>
              </a:extLst>
            </p:cNvPr>
            <p:cNvSpPr>
              <a:spLocks noChangeArrowheads="1"/>
            </p:cNvSpPr>
            <p:nvPr/>
          </p:nvSpPr>
          <p:spPr bwMode="auto">
            <a:xfrm>
              <a:off x="81359" y="1194940"/>
              <a:ext cx="252016" cy="311374"/>
            </a:xfrm>
            <a:prstGeom prst="rect">
              <a:avLst/>
            </a:prstGeom>
            <a:solidFill>
              <a:srgbClr val="00B050"/>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3B9887C0-6A47-F2BB-9756-48D4B15AE842}"/>
                </a:ext>
              </a:extLst>
            </p:cNvPr>
            <p:cNvSpPr txBox="1"/>
            <p:nvPr/>
          </p:nvSpPr>
          <p:spPr>
            <a:xfrm>
              <a:off x="333375" y="1194940"/>
              <a:ext cx="1673215"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Spontaneous Fission</a:t>
              </a:r>
            </a:p>
          </p:txBody>
        </p:sp>
        <p:sp>
          <p:nvSpPr>
            <p:cNvPr id="12" name="TextBox 11">
              <a:extLst>
                <a:ext uri="{FF2B5EF4-FFF2-40B4-BE49-F238E27FC236}">
                  <a16:creationId xmlns:a16="http://schemas.microsoft.com/office/drawing/2014/main" id="{A2E02916-57C0-B24C-977B-FA765265E889}"/>
                </a:ext>
              </a:extLst>
            </p:cNvPr>
            <p:cNvSpPr txBox="1"/>
            <p:nvPr/>
          </p:nvSpPr>
          <p:spPr>
            <a:xfrm>
              <a:off x="333375" y="1888080"/>
              <a:ext cx="606256"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Alpha</a:t>
              </a:r>
            </a:p>
          </p:txBody>
        </p:sp>
        <p:sp>
          <p:nvSpPr>
            <p:cNvPr id="13" name="TextBox 12">
              <a:extLst>
                <a:ext uri="{FF2B5EF4-FFF2-40B4-BE49-F238E27FC236}">
                  <a16:creationId xmlns:a16="http://schemas.microsoft.com/office/drawing/2014/main" id="{B9A0E3FC-57B6-8FAC-88E8-8127112F05C3}"/>
                </a:ext>
              </a:extLst>
            </p:cNvPr>
            <p:cNvSpPr txBox="1"/>
            <p:nvPr/>
          </p:nvSpPr>
          <p:spPr>
            <a:xfrm>
              <a:off x="333375" y="1544414"/>
              <a:ext cx="1805687"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Electron Capture or b</a:t>
              </a:r>
              <a:r>
                <a:rPr lang="en-US" sz="1400" baseline="30000" dirty="0">
                  <a:latin typeface="Calibri" panose="020F0502020204030204" pitchFamily="34" charset="0"/>
                  <a:ea typeface="Calibri" panose="020F0502020204030204" pitchFamily="34" charset="0"/>
                  <a:cs typeface="Calibri" panose="020F0502020204030204" pitchFamily="34" charset="0"/>
                </a:rPr>
                <a:t>+</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4F4D0ECA-A1B8-ECAF-A2E5-33FB8BD340B3}"/>
                </a:ext>
              </a:extLst>
            </p:cNvPr>
            <p:cNvSpPr txBox="1"/>
            <p:nvPr/>
          </p:nvSpPr>
          <p:spPr>
            <a:xfrm>
              <a:off x="333375" y="2214907"/>
              <a:ext cx="322524"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b</a:t>
              </a:r>
              <a:r>
                <a:rPr lang="en-US" sz="1400" baseline="30000" dirty="0">
                  <a:latin typeface="Calibri" panose="020F0502020204030204" pitchFamily="34" charset="0"/>
                  <a:ea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6B71578F-22B6-0533-5AA6-77FDE7353F82}"/>
                </a:ext>
              </a:extLst>
            </p:cNvPr>
            <p:cNvSpPr txBox="1"/>
            <p:nvPr/>
          </p:nvSpPr>
          <p:spPr>
            <a:xfrm>
              <a:off x="277183" y="702565"/>
              <a:ext cx="2203177" cy="461665"/>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Decay Mode</a:t>
              </a:r>
            </a:p>
          </p:txBody>
        </p:sp>
        <p:sp>
          <p:nvSpPr>
            <p:cNvPr id="16" name="Rectangle 253">
              <a:extLst>
                <a:ext uri="{FF2B5EF4-FFF2-40B4-BE49-F238E27FC236}">
                  <a16:creationId xmlns:a16="http://schemas.microsoft.com/office/drawing/2014/main" id="{DCB7244D-5BB1-2D8C-8344-39421F5971D0}"/>
                </a:ext>
              </a:extLst>
            </p:cNvPr>
            <p:cNvSpPr>
              <a:spLocks noChangeArrowheads="1"/>
            </p:cNvSpPr>
            <p:nvPr/>
          </p:nvSpPr>
          <p:spPr bwMode="auto">
            <a:xfrm>
              <a:off x="81359" y="1529081"/>
              <a:ext cx="252016" cy="311374"/>
            </a:xfrm>
            <a:prstGeom prst="rect">
              <a:avLst/>
            </a:prstGeom>
            <a:solidFill>
              <a:srgbClr val="CC0066"/>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17" name="Rectangle 253">
              <a:extLst>
                <a:ext uri="{FF2B5EF4-FFF2-40B4-BE49-F238E27FC236}">
                  <a16:creationId xmlns:a16="http://schemas.microsoft.com/office/drawing/2014/main" id="{A07D24BF-0830-FCF9-9D89-8D54FF02EF64}"/>
                </a:ext>
              </a:extLst>
            </p:cNvPr>
            <p:cNvSpPr>
              <a:spLocks noChangeArrowheads="1"/>
            </p:cNvSpPr>
            <p:nvPr/>
          </p:nvSpPr>
          <p:spPr bwMode="auto">
            <a:xfrm>
              <a:off x="81359" y="1869030"/>
              <a:ext cx="252016" cy="311374"/>
            </a:xfrm>
            <a:prstGeom prst="rect">
              <a:avLst/>
            </a:prstGeom>
            <a:solidFill>
              <a:srgbClr val="FFC000"/>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18" name="Rectangle 253">
              <a:extLst>
                <a:ext uri="{FF2B5EF4-FFF2-40B4-BE49-F238E27FC236}">
                  <a16:creationId xmlns:a16="http://schemas.microsoft.com/office/drawing/2014/main" id="{E9A9A9C3-981C-EC6A-F23A-1840F758E9AF}"/>
                </a:ext>
              </a:extLst>
            </p:cNvPr>
            <p:cNvSpPr>
              <a:spLocks noChangeArrowheads="1"/>
            </p:cNvSpPr>
            <p:nvPr/>
          </p:nvSpPr>
          <p:spPr bwMode="auto">
            <a:xfrm>
              <a:off x="81359" y="2205072"/>
              <a:ext cx="252016" cy="311374"/>
            </a:xfrm>
            <a:prstGeom prst="rect">
              <a:avLst/>
            </a:prstGeom>
            <a:solidFill>
              <a:srgbClr val="00B0F0"/>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5269B8B3-2E9F-35FC-D007-10B4AAF8CB0F}"/>
              </a:ext>
            </a:extLst>
          </p:cNvPr>
          <p:cNvGrpSpPr/>
          <p:nvPr/>
        </p:nvGrpSpPr>
        <p:grpSpPr>
          <a:xfrm>
            <a:off x="7959764" y="1982090"/>
            <a:ext cx="3391250" cy="2768367"/>
            <a:chOff x="2348917" y="3531764"/>
            <a:chExt cx="3391250" cy="2768367"/>
          </a:xfrm>
        </p:grpSpPr>
        <p:sp>
          <p:nvSpPr>
            <p:cNvPr id="20" name="Rectangle 19">
              <a:extLst>
                <a:ext uri="{FF2B5EF4-FFF2-40B4-BE49-F238E27FC236}">
                  <a16:creationId xmlns:a16="http://schemas.microsoft.com/office/drawing/2014/main" id="{B537754C-AE2A-EDAE-1839-A771478BBFA2}"/>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33DB1C9E-E3A2-4B84-3B67-FB2210263EF2}"/>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8F1994B4-14AC-7BAE-4C2C-8CA84E3DF79A}"/>
              </a:ext>
            </a:extLst>
          </p:cNvPr>
          <p:cNvGrpSpPr/>
          <p:nvPr/>
        </p:nvGrpSpPr>
        <p:grpSpPr>
          <a:xfrm>
            <a:off x="4931741" y="425208"/>
            <a:ext cx="3391250" cy="2768367"/>
            <a:chOff x="2348917" y="3531764"/>
            <a:chExt cx="3391250" cy="2768367"/>
          </a:xfrm>
        </p:grpSpPr>
        <p:sp>
          <p:nvSpPr>
            <p:cNvPr id="23" name="Rectangle 22">
              <a:extLst>
                <a:ext uri="{FF2B5EF4-FFF2-40B4-BE49-F238E27FC236}">
                  <a16:creationId xmlns:a16="http://schemas.microsoft.com/office/drawing/2014/main" id="{B2856002-7F0D-8F15-D695-FF81DAA0432C}"/>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D3B6925F-9323-75B3-3707-D222B95730D4}"/>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391C8816-2A47-0516-44A2-D9536E907103}"/>
              </a:ext>
            </a:extLst>
          </p:cNvPr>
          <p:cNvGrpSpPr/>
          <p:nvPr/>
        </p:nvGrpSpPr>
        <p:grpSpPr>
          <a:xfrm>
            <a:off x="7961377" y="-600926"/>
            <a:ext cx="3391250" cy="2768367"/>
            <a:chOff x="2348917" y="3531764"/>
            <a:chExt cx="3391250" cy="2768367"/>
          </a:xfrm>
        </p:grpSpPr>
        <p:sp>
          <p:nvSpPr>
            <p:cNvPr id="26" name="Rectangle 25">
              <a:extLst>
                <a:ext uri="{FF2B5EF4-FFF2-40B4-BE49-F238E27FC236}">
                  <a16:creationId xmlns:a16="http://schemas.microsoft.com/office/drawing/2014/main" id="{B198C958-5EC1-DF80-333B-4062935260B2}"/>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E9FDED8C-3496-A16A-D847-8C7D5727592D}"/>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8" name="Group 27">
            <a:extLst>
              <a:ext uri="{FF2B5EF4-FFF2-40B4-BE49-F238E27FC236}">
                <a16:creationId xmlns:a16="http://schemas.microsoft.com/office/drawing/2014/main" id="{617ABBE3-9355-276C-9113-7E8B50A5E72D}"/>
              </a:ext>
            </a:extLst>
          </p:cNvPr>
          <p:cNvGrpSpPr/>
          <p:nvPr/>
        </p:nvGrpSpPr>
        <p:grpSpPr>
          <a:xfrm>
            <a:off x="7971729" y="421500"/>
            <a:ext cx="3391250" cy="2768367"/>
            <a:chOff x="2348917" y="3531764"/>
            <a:chExt cx="3391250" cy="2768367"/>
          </a:xfrm>
        </p:grpSpPr>
        <p:sp>
          <p:nvSpPr>
            <p:cNvPr id="29" name="Rectangle 28">
              <a:extLst>
                <a:ext uri="{FF2B5EF4-FFF2-40B4-BE49-F238E27FC236}">
                  <a16:creationId xmlns:a16="http://schemas.microsoft.com/office/drawing/2014/main" id="{68961AB4-C37B-4A4A-9447-7E940DD5EA5D}"/>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0B330DD4-2F10-E9DF-72C8-AF47E3A210A3}"/>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9CBD9880-560C-9D08-957A-E466DAEED41F}"/>
              </a:ext>
            </a:extLst>
          </p:cNvPr>
          <p:cNvSpPr txBox="1"/>
          <p:nvPr/>
        </p:nvSpPr>
        <p:spPr>
          <a:xfrm>
            <a:off x="4898286" y="5917419"/>
            <a:ext cx="944771" cy="523220"/>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N →</a:t>
            </a:r>
          </a:p>
        </p:txBody>
      </p:sp>
      <p:pic>
        <p:nvPicPr>
          <p:cNvPr id="2" name="Picture 4" descr="Download Shark Free Images PNG Transparent Background, Free Download #42731  - FreeIconsPNG">
            <a:extLst>
              <a:ext uri="{FF2B5EF4-FFF2-40B4-BE49-F238E27FC236}">
                <a16:creationId xmlns:a16="http://schemas.microsoft.com/office/drawing/2014/main" id="{9175C4D8-0559-8E79-41D0-28742CAFAD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149168" y="2153979"/>
            <a:ext cx="7226103" cy="403117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4" name="Oval 33">
            <a:extLst>
              <a:ext uri="{FF2B5EF4-FFF2-40B4-BE49-F238E27FC236}">
                <a16:creationId xmlns:a16="http://schemas.microsoft.com/office/drawing/2014/main" id="{1C912915-CFF1-C99C-692A-600AE3084B2E}"/>
              </a:ext>
            </a:extLst>
          </p:cNvPr>
          <p:cNvSpPr/>
          <p:nvPr/>
        </p:nvSpPr>
        <p:spPr>
          <a:xfrm>
            <a:off x="9005047" y="1931378"/>
            <a:ext cx="856129" cy="14455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00CE5DBD-73CB-03D4-A604-BDD790B78BD7}"/>
              </a:ext>
            </a:extLst>
          </p:cNvPr>
          <p:cNvSpPr txBox="1"/>
          <p:nvPr/>
        </p:nvSpPr>
        <p:spPr>
          <a:xfrm>
            <a:off x="9919447" y="2187565"/>
            <a:ext cx="2028528" cy="830997"/>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Milliseconds to days</a:t>
            </a:r>
          </a:p>
        </p:txBody>
      </p:sp>
      <p:sp>
        <p:nvSpPr>
          <p:cNvPr id="6" name="Oval 5">
            <a:extLst>
              <a:ext uri="{FF2B5EF4-FFF2-40B4-BE49-F238E27FC236}">
                <a16:creationId xmlns:a16="http://schemas.microsoft.com/office/drawing/2014/main" id="{7B518C69-5F6F-DBC8-1AB9-A66A12F2836A}"/>
              </a:ext>
            </a:extLst>
          </p:cNvPr>
          <p:cNvSpPr/>
          <p:nvPr/>
        </p:nvSpPr>
        <p:spPr>
          <a:xfrm>
            <a:off x="9005047" y="3281082"/>
            <a:ext cx="856129" cy="14455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0D7E22E8-FB10-F948-FA1E-332AD0CDD0F0}"/>
              </a:ext>
            </a:extLst>
          </p:cNvPr>
          <p:cNvSpPr txBox="1"/>
          <p:nvPr/>
        </p:nvSpPr>
        <p:spPr>
          <a:xfrm>
            <a:off x="10151868" y="3568816"/>
            <a:ext cx="1563685" cy="830997"/>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Days to years</a:t>
            </a:r>
          </a:p>
        </p:txBody>
      </p:sp>
      <p:sp>
        <p:nvSpPr>
          <p:cNvPr id="32" name="Oval 31">
            <a:extLst>
              <a:ext uri="{FF2B5EF4-FFF2-40B4-BE49-F238E27FC236}">
                <a16:creationId xmlns:a16="http://schemas.microsoft.com/office/drawing/2014/main" id="{286DFAD3-6319-A2E2-5FDC-427C926B5C10}"/>
              </a:ext>
            </a:extLst>
          </p:cNvPr>
          <p:cNvSpPr/>
          <p:nvPr/>
        </p:nvSpPr>
        <p:spPr>
          <a:xfrm>
            <a:off x="9005047" y="4399813"/>
            <a:ext cx="856129" cy="16653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808FBA02-DCE4-4BC0-C27C-DF831A2192CA}"/>
              </a:ext>
            </a:extLst>
          </p:cNvPr>
          <p:cNvSpPr txBox="1"/>
          <p:nvPr/>
        </p:nvSpPr>
        <p:spPr>
          <a:xfrm>
            <a:off x="10052546" y="4846179"/>
            <a:ext cx="1895429" cy="1200329"/>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Years to centuries or longer</a:t>
            </a:r>
          </a:p>
        </p:txBody>
      </p:sp>
      <p:sp>
        <p:nvSpPr>
          <p:cNvPr id="36" name="Slide Number Placeholder 5">
            <a:extLst>
              <a:ext uri="{FF2B5EF4-FFF2-40B4-BE49-F238E27FC236}">
                <a16:creationId xmlns:a16="http://schemas.microsoft.com/office/drawing/2014/main" id="{F8861515-1F00-9602-1459-F846E4766EF0}"/>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marL="0" indent="0">
                <a:buNone/>
              </a:pPr>
              <a:t>48</a:t>
            </a:fld>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28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6" grpId="0" animBg="1"/>
      <p:bldP spid="31" grpId="0"/>
      <p:bldP spid="32" grpId="0" animBg="1"/>
      <p:bldP spid="3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3A59E-D95C-B8A3-9F00-0CBB8BF348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ED5410-CB04-F0F7-ADC2-453B81EA0A67}"/>
              </a:ext>
            </a:extLst>
          </p:cNvPr>
          <p:cNvSpPr>
            <a:spLocks noGrp="1"/>
          </p:cNvSpPr>
          <p:nvPr>
            <p:ph type="body" sz="quarter" idx="10"/>
          </p:nvPr>
        </p:nvSpPr>
        <p:spPr>
          <a:xfrm>
            <a:off x="2267093" y="1689199"/>
            <a:ext cx="7657814" cy="2284378"/>
          </a:xfrm>
        </p:spPr>
        <p:txBody>
          <a:bodyPr/>
          <a:lstStyle/>
          <a:p>
            <a:pPr marL="0" indent="0" algn="ctr"/>
            <a:r>
              <a:rPr lang="en-US" sz="4800" dirty="0"/>
              <a:t>How do We Make Superheavy Elements?</a:t>
            </a:r>
          </a:p>
        </p:txBody>
      </p:sp>
      <p:sp>
        <p:nvSpPr>
          <p:cNvPr id="4" name="Title 3">
            <a:extLst>
              <a:ext uri="{FF2B5EF4-FFF2-40B4-BE49-F238E27FC236}">
                <a16:creationId xmlns:a16="http://schemas.microsoft.com/office/drawing/2014/main" id="{E33E8D8A-04D0-971D-ECF9-B0B04EAE41AF}"/>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361908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4604" y="2446781"/>
            <a:ext cx="5955029" cy="3870769"/>
          </a:xfrm>
          <a:prstGeom prst="rect">
            <a:avLst/>
          </a:prstGeom>
        </p:spPr>
      </p:pic>
      <p:sp>
        <p:nvSpPr>
          <p:cNvPr id="2" name="Title 1"/>
          <p:cNvSpPr>
            <a:spLocks noGrp="1"/>
          </p:cNvSpPr>
          <p:nvPr>
            <p:ph type="title"/>
          </p:nvPr>
        </p:nvSpPr>
        <p:spPr/>
        <p:txBody>
          <a:bodyPr/>
          <a:lstStyle/>
          <a:p>
            <a:r>
              <a:rPr lang="en-US" dirty="0"/>
              <a:t>SULI Internship – Argonne National Laboratory West</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499" y="769814"/>
            <a:ext cx="5868603" cy="2980150"/>
          </a:xfrm>
          <a:prstGeom prst="roundRect">
            <a:avLst/>
          </a:prstGeom>
          <a:effectLst>
            <a:outerShdw blurRad="50800" dist="38100" dir="2700000" algn="tl" rotWithShape="0">
              <a:prstClr val="black">
                <a:alpha val="40000"/>
              </a:prstClr>
            </a:outerShdw>
          </a:effectLst>
        </p:spPr>
      </p:pic>
      <p:sp>
        <p:nvSpPr>
          <p:cNvPr id="10" name="TextBox 9"/>
          <p:cNvSpPr txBox="1"/>
          <p:nvPr/>
        </p:nvSpPr>
        <p:spPr>
          <a:xfrm>
            <a:off x="1269101" y="6422006"/>
            <a:ext cx="2167398" cy="461665"/>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Idaho Falls, ID</a:t>
            </a:r>
          </a:p>
        </p:txBody>
      </p:sp>
      <p:sp>
        <p:nvSpPr>
          <p:cNvPr id="11" name="TextBox 10"/>
          <p:cNvSpPr txBox="1"/>
          <p:nvPr/>
        </p:nvSpPr>
        <p:spPr>
          <a:xfrm>
            <a:off x="4358281" y="3265043"/>
            <a:ext cx="1676338" cy="461665"/>
          </a:xfrm>
          <a:prstGeom prst="rect">
            <a:avLst/>
          </a:prstGeom>
          <a:noFill/>
        </p:spPr>
        <p:txBody>
          <a:bodyPr wrap="square" rtlCol="0">
            <a:spAutoFit/>
          </a:bodyPr>
          <a:lstStyle/>
          <a:p>
            <a:r>
              <a:rPr lang="en-US" dirty="0">
                <a:solidFill>
                  <a:schemeClr val="bg1"/>
                </a:solidFill>
              </a:rPr>
              <a:t>ANL, West</a:t>
            </a:r>
          </a:p>
        </p:txBody>
      </p:sp>
      <p:sp>
        <p:nvSpPr>
          <p:cNvPr id="14" name="Freeform: Shape 13"/>
          <p:cNvSpPr/>
          <p:nvPr/>
        </p:nvSpPr>
        <p:spPr>
          <a:xfrm>
            <a:off x="7608330" y="3228282"/>
            <a:ext cx="3343564" cy="660288"/>
          </a:xfrm>
          <a:custGeom>
            <a:avLst/>
            <a:gdLst>
              <a:gd name="connsiteX0" fmla="*/ 3343564 w 3343564"/>
              <a:gd name="connsiteY0" fmla="*/ 660288 h 660288"/>
              <a:gd name="connsiteX1" fmla="*/ 1736437 w 3343564"/>
              <a:gd name="connsiteY1" fmla="*/ 13743 h 660288"/>
              <a:gd name="connsiteX2" fmla="*/ 0 w 3343564"/>
              <a:gd name="connsiteY2" fmla="*/ 281597 h 660288"/>
            </a:gdLst>
            <a:ahLst/>
            <a:cxnLst>
              <a:cxn ang="0">
                <a:pos x="connsiteX0" y="connsiteY0"/>
              </a:cxn>
              <a:cxn ang="0">
                <a:pos x="connsiteX1" y="connsiteY1"/>
              </a:cxn>
              <a:cxn ang="0">
                <a:pos x="connsiteX2" y="connsiteY2"/>
              </a:cxn>
            </a:cxnLst>
            <a:rect l="l" t="t" r="r" b="b"/>
            <a:pathLst>
              <a:path w="3343564" h="660288">
                <a:moveTo>
                  <a:pt x="3343564" y="660288"/>
                </a:moveTo>
                <a:cubicBezTo>
                  <a:pt x="2818631" y="368573"/>
                  <a:pt x="2293698" y="76858"/>
                  <a:pt x="1736437" y="13743"/>
                </a:cubicBezTo>
                <a:cubicBezTo>
                  <a:pt x="1179176" y="-49372"/>
                  <a:pt x="589588" y="116112"/>
                  <a:pt x="0" y="281597"/>
                </a:cubicBezTo>
              </a:path>
            </a:pathLst>
          </a:custGeom>
          <a:noFill/>
          <a:ln w="82550">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7638474" y="995482"/>
            <a:ext cx="4027662" cy="830997"/>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Spent 12 weeks in Idaho in summers of 2003 and 2004</a:t>
            </a: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78645" y="3441856"/>
            <a:ext cx="4010653" cy="3007990"/>
          </a:xfrm>
          <a:prstGeom prst="round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93866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1597E-B035-EBB9-0952-995DE7D3FE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156F9EC-83C8-658C-3CF6-D8E2F522EEF2}"/>
              </a:ext>
            </a:extLst>
          </p:cNvPr>
          <p:cNvSpPr>
            <a:spLocks noGrp="1"/>
          </p:cNvSpPr>
          <p:nvPr>
            <p:ph type="title"/>
          </p:nvPr>
        </p:nvSpPr>
        <p:spPr>
          <a:xfrm>
            <a:off x="0" y="2"/>
            <a:ext cx="12192000" cy="647699"/>
          </a:xfrm>
        </p:spPr>
        <p:txBody>
          <a:bodyPr/>
          <a:lstStyle/>
          <a:p>
            <a:r>
              <a:rPr lang="en-US" dirty="0"/>
              <a:t>Three techniques for making elements</a:t>
            </a:r>
          </a:p>
        </p:txBody>
      </p:sp>
      <p:pic>
        <p:nvPicPr>
          <p:cNvPr id="18434" name="Picture 2" descr="Combating corrosion in the world's aging nuclear reactors">
            <a:extLst>
              <a:ext uri="{FF2B5EF4-FFF2-40B4-BE49-F238E27FC236}">
                <a16:creationId xmlns:a16="http://schemas.microsoft.com/office/drawing/2014/main" id="{07990CD0-149F-EECD-343A-B2216FEE4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25" y="2109002"/>
            <a:ext cx="6112662" cy="41782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 Placeholder 1">
            <a:extLst>
              <a:ext uri="{FF2B5EF4-FFF2-40B4-BE49-F238E27FC236}">
                <a16:creationId xmlns:a16="http://schemas.microsoft.com/office/drawing/2014/main" id="{539F8C97-39CF-D2AA-949D-2B4E49E9A4F3}"/>
              </a:ext>
            </a:extLst>
          </p:cNvPr>
          <p:cNvSpPr txBox="1">
            <a:spLocks/>
          </p:cNvSpPr>
          <p:nvPr/>
        </p:nvSpPr>
        <p:spPr>
          <a:xfrm>
            <a:off x="0" y="647701"/>
            <a:ext cx="6423758" cy="5676898"/>
          </a:xfrm>
          <a:prstGeom prst="rect">
            <a:avLst/>
          </a:prstGeo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r>
              <a:rPr lang="en-US" b="1" kern="0" dirty="0">
                <a:latin typeface="Calibri" panose="020F0502020204030204" pitchFamily="34" charset="0"/>
                <a:ea typeface="Calibri" panose="020F0502020204030204" pitchFamily="34" charset="0"/>
                <a:cs typeface="Calibri" panose="020F0502020204030204" pitchFamily="34" charset="0"/>
              </a:rPr>
              <a:t>Sequential neutron capture and beta decay</a:t>
            </a:r>
          </a:p>
          <a:p>
            <a:pPr marL="342900" indent="-342900">
              <a:buFont typeface="Arial" panose="020B0604020202020204" pitchFamily="34" charset="0"/>
              <a:buChar char="•"/>
            </a:pPr>
            <a:r>
              <a:rPr lang="en-US" kern="0" dirty="0">
                <a:latin typeface="Calibri" panose="020F0502020204030204" pitchFamily="34" charset="0"/>
                <a:ea typeface="Calibri" panose="020F0502020204030204" pitchFamily="34" charset="0"/>
                <a:cs typeface="Calibri" panose="020F0502020204030204" pitchFamily="34" charset="0"/>
              </a:rPr>
              <a:t>Oldest (and natural) methods for production of new elements</a:t>
            </a:r>
          </a:p>
        </p:txBody>
      </p:sp>
    </p:spTree>
    <p:extLst>
      <p:ext uri="{BB962C8B-B14F-4D97-AF65-F5344CB8AC3E}">
        <p14:creationId xmlns:p14="http://schemas.microsoft.com/office/powerpoint/2010/main" val="27000448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7DFC0-00B6-9B06-CC33-C5026EE347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0F20E8-A224-90D0-29AE-FCF2A267A06F}"/>
              </a:ext>
            </a:extLst>
          </p:cNvPr>
          <p:cNvSpPr>
            <a:spLocks noGrp="1"/>
          </p:cNvSpPr>
          <p:nvPr>
            <p:ph type="title"/>
          </p:nvPr>
        </p:nvSpPr>
        <p:spPr>
          <a:xfrm>
            <a:off x="0" y="2"/>
            <a:ext cx="12192000" cy="647699"/>
          </a:xfrm>
        </p:spPr>
        <p:txBody>
          <a:bodyPr>
            <a:normAutofit/>
          </a:bodyPr>
          <a:lstStyle/>
          <a:p>
            <a:r>
              <a:rPr lang="en-US" dirty="0"/>
              <a:t>Making Transactinides: Problems Arise</a:t>
            </a:r>
          </a:p>
        </p:txBody>
      </p:sp>
      <p:sp>
        <p:nvSpPr>
          <p:cNvPr id="17" name="TextBox 16">
            <a:extLst>
              <a:ext uri="{FF2B5EF4-FFF2-40B4-BE49-F238E27FC236}">
                <a16:creationId xmlns:a16="http://schemas.microsoft.com/office/drawing/2014/main" id="{EF662E54-46F5-C465-F1FF-704F7737E30E}"/>
              </a:ext>
            </a:extLst>
          </p:cNvPr>
          <p:cNvSpPr txBox="1"/>
          <p:nvPr/>
        </p:nvSpPr>
        <p:spPr>
          <a:xfrm>
            <a:off x="5921187" y="5649150"/>
            <a:ext cx="399468" cy="492443"/>
          </a:xfrm>
          <a:prstGeom prst="rect">
            <a:avLst/>
          </a:prstGeom>
          <a:noFill/>
        </p:spPr>
        <p:txBody>
          <a:bodyPr wrap="none" rtlCol="0">
            <a:spAutoFit/>
          </a:bodyPr>
          <a:lstStyle/>
          <a:p>
            <a:r>
              <a:rPr lang="en-US" sz="2600" dirty="0">
                <a:latin typeface="Calibri" panose="020F0502020204030204" pitchFamily="34" charset="0"/>
                <a:ea typeface="Calibri" panose="020F0502020204030204" pitchFamily="34" charset="0"/>
                <a:cs typeface="Calibri" panose="020F0502020204030204" pitchFamily="34" charset="0"/>
              </a:rPr>
              <a:t>N</a:t>
            </a:r>
          </a:p>
        </p:txBody>
      </p:sp>
      <p:sp>
        <p:nvSpPr>
          <p:cNvPr id="18" name="TextBox 17">
            <a:extLst>
              <a:ext uri="{FF2B5EF4-FFF2-40B4-BE49-F238E27FC236}">
                <a16:creationId xmlns:a16="http://schemas.microsoft.com/office/drawing/2014/main" id="{688A2278-09F0-01E7-9EED-868F9D25651E}"/>
              </a:ext>
            </a:extLst>
          </p:cNvPr>
          <p:cNvSpPr txBox="1"/>
          <p:nvPr/>
        </p:nvSpPr>
        <p:spPr>
          <a:xfrm>
            <a:off x="5155976" y="4870269"/>
            <a:ext cx="340158" cy="492443"/>
          </a:xfrm>
          <a:prstGeom prst="rect">
            <a:avLst/>
          </a:prstGeom>
          <a:noFill/>
        </p:spPr>
        <p:txBody>
          <a:bodyPr wrap="none" rtlCol="0">
            <a:spAutoFit/>
          </a:bodyPr>
          <a:lstStyle/>
          <a:p>
            <a:r>
              <a:rPr lang="en-US" sz="2600" dirty="0">
                <a:latin typeface="Calibri" panose="020F0502020204030204" pitchFamily="34" charset="0"/>
                <a:ea typeface="Calibri" panose="020F0502020204030204" pitchFamily="34" charset="0"/>
                <a:cs typeface="Calibri" panose="020F0502020204030204" pitchFamily="34" charset="0"/>
              </a:rPr>
              <a:t>Z</a:t>
            </a:r>
          </a:p>
        </p:txBody>
      </p:sp>
      <p:sp>
        <p:nvSpPr>
          <p:cNvPr id="42" name="Right Arrow 41">
            <a:extLst>
              <a:ext uri="{FF2B5EF4-FFF2-40B4-BE49-F238E27FC236}">
                <a16:creationId xmlns:a16="http://schemas.microsoft.com/office/drawing/2014/main" id="{CCFAD194-8C4D-486C-19D5-96D3BE2B2487}"/>
              </a:ext>
            </a:extLst>
          </p:cNvPr>
          <p:cNvSpPr/>
          <p:nvPr/>
        </p:nvSpPr>
        <p:spPr bwMode="auto">
          <a:xfrm>
            <a:off x="6346303" y="5807174"/>
            <a:ext cx="4244560" cy="204187"/>
          </a:xfrm>
          <a:prstGeom prst="rightArrow">
            <a:avLst/>
          </a:prstGeom>
          <a:solidFill>
            <a:srgbClr val="00B05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43" name="Right Arrow 42">
            <a:extLst>
              <a:ext uri="{FF2B5EF4-FFF2-40B4-BE49-F238E27FC236}">
                <a16:creationId xmlns:a16="http://schemas.microsoft.com/office/drawing/2014/main" id="{8901EB5B-5104-DA9F-4565-22DD17C47126}"/>
              </a:ext>
            </a:extLst>
          </p:cNvPr>
          <p:cNvSpPr/>
          <p:nvPr/>
        </p:nvSpPr>
        <p:spPr bwMode="auto">
          <a:xfrm>
            <a:off x="3783773" y="3094485"/>
            <a:ext cx="3133304" cy="204187"/>
          </a:xfrm>
          <a:prstGeom prst="rightArrow">
            <a:avLst/>
          </a:prstGeom>
          <a:solidFill>
            <a:srgbClr val="00B050"/>
          </a:solidFill>
          <a:ln w="12700" cap="flat" cmpd="sng" algn="ctr">
            <a:solidFill>
              <a:schemeClr val="tx1"/>
            </a:solidFill>
            <a:prstDash val="solid"/>
            <a:round/>
            <a:headEnd type="none" w="sm" len="sm"/>
            <a:tailEnd type="none" w="sm" len="sm"/>
          </a:ln>
          <a:effectLst/>
          <a:scene3d>
            <a:camera prst="orthographicFront">
              <a:rot lat="0" lon="0" rev="5400000"/>
            </a:camera>
            <a:lightRig rig="threePt" dir="t"/>
          </a:scene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5EDD068F-6F47-3DB7-9C8F-22E0286AE954}"/>
              </a:ext>
            </a:extLst>
          </p:cNvPr>
          <p:cNvSpPr/>
          <p:nvPr/>
        </p:nvSpPr>
        <p:spPr bwMode="auto">
          <a:xfrm>
            <a:off x="7220312" y="4619334"/>
            <a:ext cx="751655" cy="816742"/>
          </a:xfrm>
          <a:prstGeom prst="rect">
            <a:avLst/>
          </a:prstGeom>
          <a:solidFill>
            <a:srgbClr val="00B0F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253</a:t>
            </a:r>
            <a:r>
              <a:rPr lang="en-US" sz="1600" dirty="0">
                <a:latin typeface="Calibri" panose="020F0502020204030204" pitchFamily="34" charset="0"/>
                <a:ea typeface="Calibri" panose="020F0502020204030204" pitchFamily="34" charset="0"/>
                <a:cs typeface="Calibri" panose="020F0502020204030204" pitchFamily="34" charset="0"/>
              </a:rPr>
              <a:t>Cf</a:t>
            </a:r>
          </a:p>
        </p:txBody>
      </p:sp>
      <p:sp>
        <p:nvSpPr>
          <p:cNvPr id="72" name="Rectangle 71">
            <a:extLst>
              <a:ext uri="{FF2B5EF4-FFF2-40B4-BE49-F238E27FC236}">
                <a16:creationId xmlns:a16="http://schemas.microsoft.com/office/drawing/2014/main" id="{37C541E8-2DE1-C28B-6FC7-CA3D9848C08A}"/>
              </a:ext>
            </a:extLst>
          </p:cNvPr>
          <p:cNvSpPr/>
          <p:nvPr/>
        </p:nvSpPr>
        <p:spPr bwMode="auto">
          <a:xfrm>
            <a:off x="7971967" y="4619334"/>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255</a:t>
            </a:r>
            <a:r>
              <a:rPr lang="en-US" sz="1600" dirty="0">
                <a:latin typeface="Calibri" panose="020F0502020204030204" pitchFamily="34" charset="0"/>
                <a:ea typeface="Calibri" panose="020F0502020204030204" pitchFamily="34" charset="0"/>
                <a:cs typeface="Calibri" panose="020F0502020204030204" pitchFamily="34" charset="0"/>
              </a:rPr>
              <a:t>Cf</a:t>
            </a:r>
          </a:p>
        </p:txBody>
      </p:sp>
      <p:sp>
        <p:nvSpPr>
          <p:cNvPr id="74" name="Rectangle 73">
            <a:extLst>
              <a:ext uri="{FF2B5EF4-FFF2-40B4-BE49-F238E27FC236}">
                <a16:creationId xmlns:a16="http://schemas.microsoft.com/office/drawing/2014/main" id="{814AEAEF-C199-1CC9-424B-0E792C7994D7}"/>
              </a:ext>
            </a:extLst>
          </p:cNvPr>
          <p:cNvSpPr/>
          <p:nvPr/>
        </p:nvSpPr>
        <p:spPr bwMode="auto">
          <a:xfrm>
            <a:off x="9475277" y="4619334"/>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256</a:t>
            </a:r>
            <a:r>
              <a:rPr lang="en-US" sz="1600" dirty="0">
                <a:latin typeface="Calibri" panose="020F0502020204030204" pitchFamily="34" charset="0"/>
                <a:ea typeface="Calibri" panose="020F0502020204030204" pitchFamily="34" charset="0"/>
                <a:cs typeface="Calibri" panose="020F0502020204030204" pitchFamily="34" charset="0"/>
              </a:rPr>
              <a:t>Cf</a:t>
            </a:r>
          </a:p>
        </p:txBody>
      </p:sp>
      <p:sp>
        <p:nvSpPr>
          <p:cNvPr id="75" name="Rectangle 74">
            <a:extLst>
              <a:ext uri="{FF2B5EF4-FFF2-40B4-BE49-F238E27FC236}">
                <a16:creationId xmlns:a16="http://schemas.microsoft.com/office/drawing/2014/main" id="{4517E806-E92E-E7FB-7395-0FEC34E2E441}"/>
              </a:ext>
            </a:extLst>
          </p:cNvPr>
          <p:cNvSpPr/>
          <p:nvPr/>
        </p:nvSpPr>
        <p:spPr bwMode="auto">
          <a:xfrm>
            <a:off x="8723622" y="4619334"/>
            <a:ext cx="751655" cy="816742"/>
          </a:xfrm>
          <a:prstGeom prst="rect">
            <a:avLst/>
          </a:prstGeom>
          <a:solidFill>
            <a:srgbClr val="00B0F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255</a:t>
            </a:r>
            <a:r>
              <a:rPr lang="en-US" sz="1600" dirty="0">
                <a:latin typeface="Calibri" panose="020F0502020204030204" pitchFamily="34" charset="0"/>
                <a:ea typeface="Calibri" panose="020F0502020204030204" pitchFamily="34" charset="0"/>
                <a:cs typeface="Calibri" panose="020F0502020204030204" pitchFamily="34" charset="0"/>
              </a:rPr>
              <a:t>Cf</a:t>
            </a:r>
          </a:p>
        </p:txBody>
      </p:sp>
      <p:sp>
        <p:nvSpPr>
          <p:cNvPr id="77" name="Rectangle 76">
            <a:extLst>
              <a:ext uri="{FF2B5EF4-FFF2-40B4-BE49-F238E27FC236}">
                <a16:creationId xmlns:a16="http://schemas.microsoft.com/office/drawing/2014/main" id="{346795D6-B348-6BF8-D339-57DE109251B9}"/>
              </a:ext>
            </a:extLst>
          </p:cNvPr>
          <p:cNvSpPr/>
          <p:nvPr/>
        </p:nvSpPr>
        <p:spPr bwMode="auto">
          <a:xfrm>
            <a:off x="6468657" y="3802592"/>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253</a:t>
            </a:r>
            <a:r>
              <a:rPr lang="en-US" sz="1600" dirty="0">
                <a:latin typeface="Calibri" panose="020F0502020204030204" pitchFamily="34" charset="0"/>
                <a:ea typeface="Calibri" panose="020F0502020204030204" pitchFamily="34" charset="0"/>
                <a:cs typeface="Calibri" panose="020F0502020204030204" pitchFamily="34" charset="0"/>
              </a:rPr>
              <a:t>Es</a:t>
            </a:r>
          </a:p>
        </p:txBody>
      </p:sp>
      <p:sp>
        <p:nvSpPr>
          <p:cNvPr id="78" name="Rectangle 77">
            <a:extLst>
              <a:ext uri="{FF2B5EF4-FFF2-40B4-BE49-F238E27FC236}">
                <a16:creationId xmlns:a16="http://schemas.microsoft.com/office/drawing/2014/main" id="{2755624D-3BDD-9DAD-0FEA-FCC5052FDDB2}"/>
              </a:ext>
            </a:extLst>
          </p:cNvPr>
          <p:cNvSpPr/>
          <p:nvPr/>
        </p:nvSpPr>
        <p:spPr bwMode="auto">
          <a:xfrm>
            <a:off x="7220312" y="3802592"/>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254</a:t>
            </a:r>
            <a:r>
              <a:rPr lang="en-US" sz="1600" dirty="0">
                <a:latin typeface="Calibri" panose="020F0502020204030204" pitchFamily="34" charset="0"/>
                <a:ea typeface="Calibri" panose="020F0502020204030204" pitchFamily="34" charset="0"/>
                <a:cs typeface="Calibri" panose="020F0502020204030204" pitchFamily="34" charset="0"/>
              </a:rPr>
              <a:t>Es</a:t>
            </a:r>
          </a:p>
        </p:txBody>
      </p:sp>
      <p:sp>
        <p:nvSpPr>
          <p:cNvPr id="79" name="Rectangle 78">
            <a:extLst>
              <a:ext uri="{FF2B5EF4-FFF2-40B4-BE49-F238E27FC236}">
                <a16:creationId xmlns:a16="http://schemas.microsoft.com/office/drawing/2014/main" id="{792D013F-976F-9493-C0B1-5059FE5B3AE9}"/>
              </a:ext>
            </a:extLst>
          </p:cNvPr>
          <p:cNvSpPr/>
          <p:nvPr/>
        </p:nvSpPr>
        <p:spPr bwMode="auto">
          <a:xfrm>
            <a:off x="7971967" y="3802592"/>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255</a:t>
            </a:r>
            <a:r>
              <a:rPr lang="en-US" sz="1600" dirty="0">
                <a:latin typeface="Calibri" panose="020F0502020204030204" pitchFamily="34" charset="0"/>
                <a:ea typeface="Calibri" panose="020F0502020204030204" pitchFamily="34" charset="0"/>
                <a:cs typeface="Calibri" panose="020F0502020204030204" pitchFamily="34" charset="0"/>
              </a:rPr>
              <a:t>Es</a:t>
            </a:r>
          </a:p>
        </p:txBody>
      </p:sp>
      <p:sp>
        <p:nvSpPr>
          <p:cNvPr id="80" name="Rectangle 79">
            <a:extLst>
              <a:ext uri="{FF2B5EF4-FFF2-40B4-BE49-F238E27FC236}">
                <a16:creationId xmlns:a16="http://schemas.microsoft.com/office/drawing/2014/main" id="{126155DD-B119-A8E9-49BE-6A0EF884B043}"/>
              </a:ext>
            </a:extLst>
          </p:cNvPr>
          <p:cNvSpPr/>
          <p:nvPr/>
        </p:nvSpPr>
        <p:spPr bwMode="auto">
          <a:xfrm>
            <a:off x="8723622" y="3802592"/>
            <a:ext cx="751655" cy="816742"/>
          </a:xfrm>
          <a:prstGeom prst="rect">
            <a:avLst/>
          </a:prstGeom>
          <a:solidFill>
            <a:srgbClr val="00B0F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256</a:t>
            </a:r>
            <a:r>
              <a:rPr lang="en-US" sz="1600" dirty="0">
                <a:latin typeface="Calibri" panose="020F0502020204030204" pitchFamily="34" charset="0"/>
                <a:ea typeface="Calibri" panose="020F0502020204030204" pitchFamily="34" charset="0"/>
                <a:cs typeface="Calibri" panose="020F0502020204030204" pitchFamily="34" charset="0"/>
              </a:rPr>
              <a:t>Es</a:t>
            </a:r>
          </a:p>
        </p:txBody>
      </p:sp>
      <p:sp>
        <p:nvSpPr>
          <p:cNvPr id="81" name="Rectangle 80">
            <a:extLst>
              <a:ext uri="{FF2B5EF4-FFF2-40B4-BE49-F238E27FC236}">
                <a16:creationId xmlns:a16="http://schemas.microsoft.com/office/drawing/2014/main" id="{5105AA7E-B799-D3A6-0545-672B81464D4C}"/>
              </a:ext>
            </a:extLst>
          </p:cNvPr>
          <p:cNvSpPr/>
          <p:nvPr/>
        </p:nvSpPr>
        <p:spPr bwMode="auto">
          <a:xfrm>
            <a:off x="9475277" y="3802592"/>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257</a:t>
            </a:r>
            <a:r>
              <a:rPr lang="en-US" sz="1600" dirty="0">
                <a:latin typeface="Calibri" panose="020F0502020204030204" pitchFamily="34" charset="0"/>
                <a:ea typeface="Calibri" panose="020F0502020204030204" pitchFamily="34" charset="0"/>
                <a:cs typeface="Calibri" panose="020F0502020204030204" pitchFamily="34" charset="0"/>
              </a:rPr>
              <a:t>Es</a:t>
            </a:r>
          </a:p>
        </p:txBody>
      </p:sp>
      <p:sp>
        <p:nvSpPr>
          <p:cNvPr id="88" name="Rectangle 87">
            <a:extLst>
              <a:ext uri="{FF2B5EF4-FFF2-40B4-BE49-F238E27FC236}">
                <a16:creationId xmlns:a16="http://schemas.microsoft.com/office/drawing/2014/main" id="{5B040AC4-AAAD-5828-3B59-1CD2AB6237BB}"/>
              </a:ext>
            </a:extLst>
          </p:cNvPr>
          <p:cNvSpPr/>
          <p:nvPr/>
        </p:nvSpPr>
        <p:spPr bwMode="auto">
          <a:xfrm>
            <a:off x="6468657" y="2985850"/>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254</a:t>
            </a:r>
            <a:r>
              <a:rPr lang="en-US" sz="1600" dirty="0">
                <a:latin typeface="Calibri" panose="020F0502020204030204" pitchFamily="34" charset="0"/>
                <a:ea typeface="Calibri" panose="020F0502020204030204" pitchFamily="34" charset="0"/>
                <a:cs typeface="Calibri" panose="020F0502020204030204" pitchFamily="34" charset="0"/>
              </a:rPr>
              <a:t>Fm</a:t>
            </a:r>
          </a:p>
        </p:txBody>
      </p:sp>
      <p:sp>
        <p:nvSpPr>
          <p:cNvPr id="89" name="Rectangle 88">
            <a:extLst>
              <a:ext uri="{FF2B5EF4-FFF2-40B4-BE49-F238E27FC236}">
                <a16:creationId xmlns:a16="http://schemas.microsoft.com/office/drawing/2014/main" id="{B318B000-7469-2B12-CEB0-EC7A6592D52A}"/>
              </a:ext>
            </a:extLst>
          </p:cNvPr>
          <p:cNvSpPr/>
          <p:nvPr/>
        </p:nvSpPr>
        <p:spPr bwMode="auto">
          <a:xfrm>
            <a:off x="7220312" y="2985850"/>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255</a:t>
            </a:r>
            <a:r>
              <a:rPr lang="en-US" sz="1600" dirty="0">
                <a:latin typeface="Calibri" panose="020F0502020204030204" pitchFamily="34" charset="0"/>
                <a:ea typeface="Calibri" panose="020F0502020204030204" pitchFamily="34" charset="0"/>
                <a:cs typeface="Calibri" panose="020F0502020204030204" pitchFamily="34" charset="0"/>
              </a:rPr>
              <a:t>Fm</a:t>
            </a:r>
          </a:p>
        </p:txBody>
      </p:sp>
      <p:sp>
        <p:nvSpPr>
          <p:cNvPr id="90" name="Rectangle 89">
            <a:extLst>
              <a:ext uri="{FF2B5EF4-FFF2-40B4-BE49-F238E27FC236}">
                <a16:creationId xmlns:a16="http://schemas.microsoft.com/office/drawing/2014/main" id="{E8CCCE56-F523-CA35-97D6-01608C483A15}"/>
              </a:ext>
            </a:extLst>
          </p:cNvPr>
          <p:cNvSpPr/>
          <p:nvPr/>
        </p:nvSpPr>
        <p:spPr bwMode="auto">
          <a:xfrm>
            <a:off x="7971967" y="2985850"/>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256</a:t>
            </a:r>
            <a:r>
              <a:rPr lang="en-US" sz="1600" dirty="0">
                <a:latin typeface="Calibri" panose="020F0502020204030204" pitchFamily="34" charset="0"/>
                <a:ea typeface="Calibri" panose="020F0502020204030204" pitchFamily="34" charset="0"/>
                <a:cs typeface="Calibri" panose="020F0502020204030204" pitchFamily="34" charset="0"/>
              </a:rPr>
              <a:t>Fm</a:t>
            </a:r>
          </a:p>
        </p:txBody>
      </p:sp>
      <p:sp>
        <p:nvSpPr>
          <p:cNvPr id="91" name="Rectangle 90">
            <a:extLst>
              <a:ext uri="{FF2B5EF4-FFF2-40B4-BE49-F238E27FC236}">
                <a16:creationId xmlns:a16="http://schemas.microsoft.com/office/drawing/2014/main" id="{FC3C9526-7E0B-CDD2-F174-6EEB73E0867F}"/>
              </a:ext>
            </a:extLst>
          </p:cNvPr>
          <p:cNvSpPr/>
          <p:nvPr/>
        </p:nvSpPr>
        <p:spPr bwMode="auto">
          <a:xfrm>
            <a:off x="8723622" y="2985850"/>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257</a:t>
            </a:r>
            <a:r>
              <a:rPr lang="en-US" sz="1600" dirty="0">
                <a:latin typeface="Calibri" panose="020F0502020204030204" pitchFamily="34" charset="0"/>
                <a:ea typeface="Calibri" panose="020F0502020204030204" pitchFamily="34" charset="0"/>
                <a:cs typeface="Calibri" panose="020F0502020204030204" pitchFamily="34" charset="0"/>
              </a:rPr>
              <a:t>Fm</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100 d</a:t>
            </a:r>
          </a:p>
        </p:txBody>
      </p:sp>
      <p:sp>
        <p:nvSpPr>
          <p:cNvPr id="92" name="Rectangle 91">
            <a:extLst>
              <a:ext uri="{FF2B5EF4-FFF2-40B4-BE49-F238E27FC236}">
                <a16:creationId xmlns:a16="http://schemas.microsoft.com/office/drawing/2014/main" id="{446E71DC-126A-3028-ABA1-A102C69E6453}"/>
              </a:ext>
            </a:extLst>
          </p:cNvPr>
          <p:cNvSpPr/>
          <p:nvPr/>
        </p:nvSpPr>
        <p:spPr bwMode="auto">
          <a:xfrm>
            <a:off x="9475277" y="2985850"/>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258</a:t>
            </a:r>
            <a:r>
              <a:rPr lang="en-US" sz="1600" dirty="0">
                <a:latin typeface="Calibri" panose="020F0502020204030204" pitchFamily="34" charset="0"/>
                <a:ea typeface="Calibri" panose="020F0502020204030204" pitchFamily="34" charset="0"/>
                <a:cs typeface="Calibri" panose="020F0502020204030204" pitchFamily="34" charset="0"/>
              </a:rPr>
              <a:t>Fm</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0.4 ms</a:t>
            </a:r>
          </a:p>
        </p:txBody>
      </p:sp>
      <p:sp>
        <p:nvSpPr>
          <p:cNvPr id="94" name="Rectangle 93">
            <a:extLst>
              <a:ext uri="{FF2B5EF4-FFF2-40B4-BE49-F238E27FC236}">
                <a16:creationId xmlns:a16="http://schemas.microsoft.com/office/drawing/2014/main" id="{F2A6B508-9E3A-1EB0-9D31-CCEB12F07F97}"/>
              </a:ext>
            </a:extLst>
          </p:cNvPr>
          <p:cNvSpPr/>
          <p:nvPr/>
        </p:nvSpPr>
        <p:spPr bwMode="auto">
          <a:xfrm>
            <a:off x="10226932" y="2985850"/>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259</a:t>
            </a:r>
            <a:r>
              <a:rPr lang="en-US" sz="1600" dirty="0">
                <a:latin typeface="Calibri" panose="020F0502020204030204" pitchFamily="34" charset="0"/>
                <a:ea typeface="Calibri" panose="020F0502020204030204" pitchFamily="34" charset="0"/>
                <a:cs typeface="Calibri" panose="020F0502020204030204" pitchFamily="34" charset="0"/>
              </a:rPr>
              <a:t>Fm</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1.5 s</a:t>
            </a:r>
          </a:p>
          <a:p>
            <a:pPr algn="ctr" eaLnBrk="0" fontAlgn="base" hangingPunct="0">
              <a:spcBef>
                <a:spcPct val="0"/>
              </a:spcBef>
              <a:spcAft>
                <a:spcPct val="0"/>
              </a:spcAft>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98" name="Rectangle 97">
            <a:extLst>
              <a:ext uri="{FF2B5EF4-FFF2-40B4-BE49-F238E27FC236}">
                <a16:creationId xmlns:a16="http://schemas.microsoft.com/office/drawing/2014/main" id="{FC01FDF3-2DE8-5781-1070-D5C0099BEE7D}"/>
              </a:ext>
            </a:extLst>
          </p:cNvPr>
          <p:cNvSpPr/>
          <p:nvPr/>
        </p:nvSpPr>
        <p:spPr bwMode="auto">
          <a:xfrm>
            <a:off x="6468657" y="2167089"/>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255</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27 m</a:t>
            </a:r>
          </a:p>
        </p:txBody>
      </p:sp>
      <p:sp>
        <p:nvSpPr>
          <p:cNvPr id="99" name="Rectangle 98">
            <a:extLst>
              <a:ext uri="{FF2B5EF4-FFF2-40B4-BE49-F238E27FC236}">
                <a16:creationId xmlns:a16="http://schemas.microsoft.com/office/drawing/2014/main" id="{52CB2060-40B6-ABC6-58FB-D70273CC81D5}"/>
              </a:ext>
            </a:extLst>
          </p:cNvPr>
          <p:cNvSpPr/>
          <p:nvPr/>
        </p:nvSpPr>
        <p:spPr bwMode="auto">
          <a:xfrm>
            <a:off x="7220312" y="2167089"/>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256</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77 m</a:t>
            </a:r>
          </a:p>
        </p:txBody>
      </p:sp>
      <p:sp>
        <p:nvSpPr>
          <p:cNvPr id="100" name="Rectangle 99">
            <a:extLst>
              <a:ext uri="{FF2B5EF4-FFF2-40B4-BE49-F238E27FC236}">
                <a16:creationId xmlns:a16="http://schemas.microsoft.com/office/drawing/2014/main" id="{695CFC8D-A8F0-6CD0-D328-1CABE0E25C2F}"/>
              </a:ext>
            </a:extLst>
          </p:cNvPr>
          <p:cNvSpPr/>
          <p:nvPr/>
        </p:nvSpPr>
        <p:spPr bwMode="auto">
          <a:xfrm>
            <a:off x="7971967" y="2167089"/>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257</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5.5 h</a:t>
            </a:r>
          </a:p>
        </p:txBody>
      </p:sp>
      <p:sp>
        <p:nvSpPr>
          <p:cNvPr id="102" name="Rectangle 101">
            <a:extLst>
              <a:ext uri="{FF2B5EF4-FFF2-40B4-BE49-F238E27FC236}">
                <a16:creationId xmlns:a16="http://schemas.microsoft.com/office/drawing/2014/main" id="{842B2F7B-0068-48AF-4CFC-93D168B2D3D4}"/>
              </a:ext>
            </a:extLst>
          </p:cNvPr>
          <p:cNvSpPr/>
          <p:nvPr/>
        </p:nvSpPr>
        <p:spPr bwMode="auto">
          <a:xfrm>
            <a:off x="9475277" y="2167089"/>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259</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95 m</a:t>
            </a:r>
          </a:p>
        </p:txBody>
      </p:sp>
      <p:sp>
        <p:nvSpPr>
          <p:cNvPr id="103" name="Rectangle 102">
            <a:extLst>
              <a:ext uri="{FF2B5EF4-FFF2-40B4-BE49-F238E27FC236}">
                <a16:creationId xmlns:a16="http://schemas.microsoft.com/office/drawing/2014/main" id="{C8A82D05-A637-9DAD-3CC8-71EF68214320}"/>
              </a:ext>
            </a:extLst>
          </p:cNvPr>
          <p:cNvSpPr/>
          <p:nvPr/>
        </p:nvSpPr>
        <p:spPr bwMode="auto">
          <a:xfrm>
            <a:off x="10226932" y="2167089"/>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260</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32 d</a:t>
            </a:r>
          </a:p>
        </p:txBody>
      </p:sp>
      <p:sp>
        <p:nvSpPr>
          <p:cNvPr id="105" name="Rectangle 104">
            <a:extLst>
              <a:ext uri="{FF2B5EF4-FFF2-40B4-BE49-F238E27FC236}">
                <a16:creationId xmlns:a16="http://schemas.microsoft.com/office/drawing/2014/main" id="{0C8DA606-B2AD-43BB-4863-9637B7C96F8B}"/>
              </a:ext>
            </a:extLst>
          </p:cNvPr>
          <p:cNvSpPr/>
          <p:nvPr/>
        </p:nvSpPr>
        <p:spPr bwMode="auto">
          <a:xfrm>
            <a:off x="6468657" y="1350347"/>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256</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06" name="Rectangle 105">
            <a:extLst>
              <a:ext uri="{FF2B5EF4-FFF2-40B4-BE49-F238E27FC236}">
                <a16:creationId xmlns:a16="http://schemas.microsoft.com/office/drawing/2014/main" id="{F6CC5CC4-19C8-B2B6-3FFA-7AED82F2FBFA}"/>
              </a:ext>
            </a:extLst>
          </p:cNvPr>
          <p:cNvSpPr/>
          <p:nvPr/>
        </p:nvSpPr>
        <p:spPr bwMode="auto">
          <a:xfrm>
            <a:off x="7220312" y="1350347"/>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257</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07" name="Rectangle 106">
            <a:extLst>
              <a:ext uri="{FF2B5EF4-FFF2-40B4-BE49-F238E27FC236}">
                <a16:creationId xmlns:a16="http://schemas.microsoft.com/office/drawing/2014/main" id="{03235097-C8D5-3AFF-A316-C158EE1FEADC}"/>
              </a:ext>
            </a:extLst>
          </p:cNvPr>
          <p:cNvSpPr/>
          <p:nvPr/>
        </p:nvSpPr>
        <p:spPr bwMode="auto">
          <a:xfrm>
            <a:off x="7971967" y="1350347"/>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258</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08" name="Rectangle 107">
            <a:extLst>
              <a:ext uri="{FF2B5EF4-FFF2-40B4-BE49-F238E27FC236}">
                <a16:creationId xmlns:a16="http://schemas.microsoft.com/office/drawing/2014/main" id="{05294BFA-5B54-5841-2128-FB5F8D09D37F}"/>
              </a:ext>
            </a:extLst>
          </p:cNvPr>
          <p:cNvSpPr/>
          <p:nvPr/>
        </p:nvSpPr>
        <p:spPr bwMode="auto">
          <a:xfrm>
            <a:off x="8723622" y="1350347"/>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259</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09" name="Rectangle 108">
            <a:extLst>
              <a:ext uri="{FF2B5EF4-FFF2-40B4-BE49-F238E27FC236}">
                <a16:creationId xmlns:a16="http://schemas.microsoft.com/office/drawing/2014/main" id="{C37F2B15-369B-5A00-34E6-E085F50FA39A}"/>
              </a:ext>
            </a:extLst>
          </p:cNvPr>
          <p:cNvSpPr/>
          <p:nvPr/>
        </p:nvSpPr>
        <p:spPr bwMode="auto">
          <a:xfrm>
            <a:off x="9475277" y="1350347"/>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260</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11" name="Rectangle 110">
            <a:extLst>
              <a:ext uri="{FF2B5EF4-FFF2-40B4-BE49-F238E27FC236}">
                <a16:creationId xmlns:a16="http://schemas.microsoft.com/office/drawing/2014/main" id="{562C4F9D-AA63-D5C5-5A09-8B2C4F50A4D4}"/>
              </a:ext>
            </a:extLst>
          </p:cNvPr>
          <p:cNvSpPr/>
          <p:nvPr/>
        </p:nvSpPr>
        <p:spPr bwMode="auto">
          <a:xfrm>
            <a:off x="10978587" y="1350347"/>
            <a:ext cx="751655" cy="816742"/>
          </a:xfrm>
          <a:prstGeom prst="rect">
            <a:avLst/>
          </a:prstGeom>
          <a:solidFill>
            <a:srgbClr val="00CC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262</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13" name="Right Triangle 112">
            <a:extLst>
              <a:ext uri="{FF2B5EF4-FFF2-40B4-BE49-F238E27FC236}">
                <a16:creationId xmlns:a16="http://schemas.microsoft.com/office/drawing/2014/main" id="{FB934C0D-9A2F-F99C-9B71-B85FC820556D}"/>
              </a:ext>
            </a:extLst>
          </p:cNvPr>
          <p:cNvSpPr/>
          <p:nvPr/>
        </p:nvSpPr>
        <p:spPr bwMode="auto">
          <a:xfrm flipH="1">
            <a:off x="8119939" y="3971266"/>
            <a:ext cx="594804" cy="639191"/>
          </a:xfrm>
          <a:prstGeom prst="rtTriangle">
            <a:avLst/>
          </a:prstGeom>
          <a:solidFill>
            <a:srgbClr val="00B0F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14" name="Right Triangle 113">
            <a:extLst>
              <a:ext uri="{FF2B5EF4-FFF2-40B4-BE49-F238E27FC236}">
                <a16:creationId xmlns:a16="http://schemas.microsoft.com/office/drawing/2014/main" id="{DE739AEE-C7D3-CF14-CC8A-C13F8009ECF8}"/>
              </a:ext>
            </a:extLst>
          </p:cNvPr>
          <p:cNvSpPr/>
          <p:nvPr/>
        </p:nvSpPr>
        <p:spPr bwMode="auto">
          <a:xfrm flipH="1">
            <a:off x="8421764" y="4262460"/>
            <a:ext cx="292979" cy="347997"/>
          </a:xfrm>
          <a:prstGeom prst="rtTriangle">
            <a:avLst/>
          </a:prstGeom>
          <a:solidFill>
            <a:srgbClr val="00CC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15" name="Right Triangle 114">
            <a:extLst>
              <a:ext uri="{FF2B5EF4-FFF2-40B4-BE49-F238E27FC236}">
                <a16:creationId xmlns:a16="http://schemas.microsoft.com/office/drawing/2014/main" id="{7F6ABEE0-24AC-0F92-44CF-9D3B58DE13B6}"/>
              </a:ext>
            </a:extLst>
          </p:cNvPr>
          <p:cNvSpPr/>
          <p:nvPr/>
        </p:nvSpPr>
        <p:spPr bwMode="auto">
          <a:xfrm flipH="1">
            <a:off x="7670110" y="4258617"/>
            <a:ext cx="292979" cy="347997"/>
          </a:xfrm>
          <a:prstGeom prst="rtTriangle">
            <a:avLst/>
          </a:prstGeom>
          <a:solidFill>
            <a:srgbClr val="00B0F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16" name="Right Triangle 115">
            <a:extLst>
              <a:ext uri="{FF2B5EF4-FFF2-40B4-BE49-F238E27FC236}">
                <a16:creationId xmlns:a16="http://schemas.microsoft.com/office/drawing/2014/main" id="{18D9C36F-2CE8-DE13-DBC7-281C3ABA4BF2}"/>
              </a:ext>
            </a:extLst>
          </p:cNvPr>
          <p:cNvSpPr/>
          <p:nvPr/>
        </p:nvSpPr>
        <p:spPr bwMode="auto">
          <a:xfrm flipH="1">
            <a:off x="8119939" y="3154535"/>
            <a:ext cx="594804" cy="639191"/>
          </a:xfrm>
          <a:prstGeom prst="rtTriangle">
            <a:avLst/>
          </a:prstGeom>
          <a:solidFill>
            <a:srgbClr val="00CC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124" name="Group 53">
            <a:extLst>
              <a:ext uri="{FF2B5EF4-FFF2-40B4-BE49-F238E27FC236}">
                <a16:creationId xmlns:a16="http://schemas.microsoft.com/office/drawing/2014/main" id="{8A232E72-2AB6-7CEA-6AC3-40F489777D2C}"/>
              </a:ext>
            </a:extLst>
          </p:cNvPr>
          <p:cNvGrpSpPr/>
          <p:nvPr/>
        </p:nvGrpSpPr>
        <p:grpSpPr>
          <a:xfrm>
            <a:off x="7622264" y="3979034"/>
            <a:ext cx="625899" cy="565971"/>
            <a:chOff x="4691821" y="4912882"/>
            <a:chExt cx="625899" cy="565971"/>
          </a:xfrm>
        </p:grpSpPr>
        <p:sp>
          <p:nvSpPr>
            <p:cNvPr id="125" name="Right Arrow 124">
              <a:extLst>
                <a:ext uri="{FF2B5EF4-FFF2-40B4-BE49-F238E27FC236}">
                  <a16:creationId xmlns:a16="http://schemas.microsoft.com/office/drawing/2014/main" id="{BEC2FACD-EADE-85D2-F652-F8812630362C}"/>
                </a:ext>
              </a:extLst>
            </p:cNvPr>
            <p:cNvSpPr/>
            <p:nvPr/>
          </p:nvSpPr>
          <p:spPr bwMode="auto">
            <a:xfrm>
              <a:off x="4749549" y="5282214"/>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 name="TextBox 125">
              <a:extLst>
                <a:ext uri="{FF2B5EF4-FFF2-40B4-BE49-F238E27FC236}">
                  <a16:creationId xmlns:a16="http://schemas.microsoft.com/office/drawing/2014/main" id="{67D06C89-2E90-9106-A642-2BF30AA80FD5}"/>
                </a:ext>
              </a:extLst>
            </p:cNvPr>
            <p:cNvSpPr txBox="1"/>
            <p:nvPr/>
          </p:nvSpPr>
          <p:spPr>
            <a:xfrm>
              <a:off x="4691821" y="4912882"/>
              <a:ext cx="604653" cy="430887"/>
            </a:xfrm>
            <a:prstGeom prst="rect">
              <a:avLst/>
            </a:prstGeom>
            <a:noFill/>
          </p:spPr>
          <p:txBody>
            <a:bodyPr wrap="none" rtlCol="0">
              <a:spAutoFit/>
            </a:bodyPr>
            <a:lstStyle/>
            <a:p>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n, g</a:t>
              </a:r>
            </a:p>
          </p:txBody>
        </p:sp>
      </p:grpSp>
      <p:grpSp>
        <p:nvGrpSpPr>
          <p:cNvPr id="127" name="Group 53">
            <a:extLst>
              <a:ext uri="{FF2B5EF4-FFF2-40B4-BE49-F238E27FC236}">
                <a16:creationId xmlns:a16="http://schemas.microsoft.com/office/drawing/2014/main" id="{6AFFC7BB-E1F9-1D5F-EAEA-47A0FB3A6C82}"/>
              </a:ext>
            </a:extLst>
          </p:cNvPr>
          <p:cNvGrpSpPr/>
          <p:nvPr/>
        </p:nvGrpSpPr>
        <p:grpSpPr>
          <a:xfrm>
            <a:off x="8373929" y="3978594"/>
            <a:ext cx="625899" cy="565971"/>
            <a:chOff x="4691821" y="4912882"/>
            <a:chExt cx="625899" cy="565971"/>
          </a:xfrm>
        </p:grpSpPr>
        <p:sp>
          <p:nvSpPr>
            <p:cNvPr id="128" name="Right Arrow 127">
              <a:extLst>
                <a:ext uri="{FF2B5EF4-FFF2-40B4-BE49-F238E27FC236}">
                  <a16:creationId xmlns:a16="http://schemas.microsoft.com/office/drawing/2014/main" id="{B5B2F357-A36D-7EBE-5DEC-B2C0A6E67E64}"/>
                </a:ext>
              </a:extLst>
            </p:cNvPr>
            <p:cNvSpPr/>
            <p:nvPr/>
          </p:nvSpPr>
          <p:spPr bwMode="auto">
            <a:xfrm>
              <a:off x="4749549" y="5282214"/>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 name="TextBox 128">
              <a:extLst>
                <a:ext uri="{FF2B5EF4-FFF2-40B4-BE49-F238E27FC236}">
                  <a16:creationId xmlns:a16="http://schemas.microsoft.com/office/drawing/2014/main" id="{EB0E6257-6D9F-82A2-E4A4-D60D9378764B}"/>
                </a:ext>
              </a:extLst>
            </p:cNvPr>
            <p:cNvSpPr txBox="1"/>
            <p:nvPr/>
          </p:nvSpPr>
          <p:spPr>
            <a:xfrm>
              <a:off x="4691821" y="4912882"/>
              <a:ext cx="604653" cy="430887"/>
            </a:xfrm>
            <a:prstGeom prst="rect">
              <a:avLst/>
            </a:prstGeom>
            <a:noFill/>
          </p:spPr>
          <p:txBody>
            <a:bodyPr wrap="none" rtlCol="0">
              <a:spAutoFit/>
            </a:bodyPr>
            <a:lstStyle/>
            <a:p>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n, g</a:t>
              </a:r>
            </a:p>
          </p:txBody>
        </p:sp>
      </p:grpSp>
      <p:sp>
        <p:nvSpPr>
          <p:cNvPr id="130" name="Right Arrow 129">
            <a:extLst>
              <a:ext uri="{FF2B5EF4-FFF2-40B4-BE49-F238E27FC236}">
                <a16:creationId xmlns:a16="http://schemas.microsoft.com/office/drawing/2014/main" id="{58652064-25D3-26F2-242B-48122957A48F}"/>
              </a:ext>
            </a:extLst>
          </p:cNvPr>
          <p:cNvSpPr/>
          <p:nvPr/>
        </p:nvSpPr>
        <p:spPr bwMode="auto">
          <a:xfrm>
            <a:off x="8436075" y="3676969"/>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131" name="Group 53">
            <a:extLst>
              <a:ext uri="{FF2B5EF4-FFF2-40B4-BE49-F238E27FC236}">
                <a16:creationId xmlns:a16="http://schemas.microsoft.com/office/drawing/2014/main" id="{BD9B22A9-7D42-7EBA-0D66-D5C159BA2A30}"/>
              </a:ext>
            </a:extLst>
          </p:cNvPr>
          <p:cNvGrpSpPr/>
          <p:nvPr/>
        </p:nvGrpSpPr>
        <p:grpSpPr>
          <a:xfrm>
            <a:off x="8382807" y="3138975"/>
            <a:ext cx="625899" cy="565971"/>
            <a:chOff x="4691821" y="4912882"/>
            <a:chExt cx="625899" cy="565971"/>
          </a:xfrm>
        </p:grpSpPr>
        <p:sp>
          <p:nvSpPr>
            <p:cNvPr id="132" name="Right Arrow 131">
              <a:extLst>
                <a:ext uri="{FF2B5EF4-FFF2-40B4-BE49-F238E27FC236}">
                  <a16:creationId xmlns:a16="http://schemas.microsoft.com/office/drawing/2014/main" id="{154B95F5-D10E-A01B-329B-871055DED91B}"/>
                </a:ext>
              </a:extLst>
            </p:cNvPr>
            <p:cNvSpPr/>
            <p:nvPr/>
          </p:nvSpPr>
          <p:spPr bwMode="auto">
            <a:xfrm>
              <a:off x="4749549" y="5282214"/>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 name="TextBox 132">
              <a:extLst>
                <a:ext uri="{FF2B5EF4-FFF2-40B4-BE49-F238E27FC236}">
                  <a16:creationId xmlns:a16="http://schemas.microsoft.com/office/drawing/2014/main" id="{726C8FC5-3D90-0590-5968-608D484985C2}"/>
                </a:ext>
              </a:extLst>
            </p:cNvPr>
            <p:cNvSpPr txBox="1"/>
            <p:nvPr/>
          </p:nvSpPr>
          <p:spPr>
            <a:xfrm>
              <a:off x="4691821" y="4912882"/>
              <a:ext cx="604653" cy="430887"/>
            </a:xfrm>
            <a:prstGeom prst="rect">
              <a:avLst/>
            </a:prstGeom>
            <a:noFill/>
          </p:spPr>
          <p:txBody>
            <a:bodyPr wrap="none" rtlCol="0">
              <a:spAutoFit/>
            </a:bodyPr>
            <a:lstStyle/>
            <a:p>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n, g</a:t>
              </a:r>
            </a:p>
          </p:txBody>
        </p:sp>
      </p:grpSp>
      <p:sp>
        <p:nvSpPr>
          <p:cNvPr id="134" name="Rectangle 133">
            <a:extLst>
              <a:ext uri="{FF2B5EF4-FFF2-40B4-BE49-F238E27FC236}">
                <a16:creationId xmlns:a16="http://schemas.microsoft.com/office/drawing/2014/main" id="{C21F6E7F-1351-C1AF-9827-5BE728A4EC92}"/>
              </a:ext>
            </a:extLst>
          </p:cNvPr>
          <p:cNvSpPr/>
          <p:nvPr/>
        </p:nvSpPr>
        <p:spPr bwMode="auto">
          <a:xfrm>
            <a:off x="5717002" y="4619334"/>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251</a:t>
            </a:r>
            <a:r>
              <a:rPr lang="en-US" sz="1600" dirty="0">
                <a:latin typeface="Calibri" panose="020F0502020204030204" pitchFamily="34" charset="0"/>
                <a:ea typeface="Calibri" panose="020F0502020204030204" pitchFamily="34" charset="0"/>
                <a:cs typeface="Calibri" panose="020F0502020204030204" pitchFamily="34" charset="0"/>
              </a:rPr>
              <a:t>Cf</a:t>
            </a:r>
          </a:p>
        </p:txBody>
      </p:sp>
      <p:sp>
        <p:nvSpPr>
          <p:cNvPr id="135" name="Rectangle 134">
            <a:extLst>
              <a:ext uri="{FF2B5EF4-FFF2-40B4-BE49-F238E27FC236}">
                <a16:creationId xmlns:a16="http://schemas.microsoft.com/office/drawing/2014/main" id="{F6401304-895A-1DFC-07D5-F6056EF79D8D}"/>
              </a:ext>
            </a:extLst>
          </p:cNvPr>
          <p:cNvSpPr/>
          <p:nvPr/>
        </p:nvSpPr>
        <p:spPr bwMode="auto">
          <a:xfrm>
            <a:off x="5717002" y="3802592"/>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252</a:t>
            </a:r>
            <a:r>
              <a:rPr lang="en-US" sz="1600" dirty="0">
                <a:latin typeface="Calibri" panose="020F0502020204030204" pitchFamily="34" charset="0"/>
                <a:ea typeface="Calibri" panose="020F0502020204030204" pitchFamily="34" charset="0"/>
                <a:cs typeface="Calibri" panose="020F0502020204030204" pitchFamily="34" charset="0"/>
              </a:rPr>
              <a:t>Es</a:t>
            </a:r>
          </a:p>
        </p:txBody>
      </p:sp>
      <p:sp>
        <p:nvSpPr>
          <p:cNvPr id="136" name="Rectangle 135">
            <a:extLst>
              <a:ext uri="{FF2B5EF4-FFF2-40B4-BE49-F238E27FC236}">
                <a16:creationId xmlns:a16="http://schemas.microsoft.com/office/drawing/2014/main" id="{E862AA39-5561-8E40-D562-250781507433}"/>
              </a:ext>
            </a:extLst>
          </p:cNvPr>
          <p:cNvSpPr/>
          <p:nvPr/>
        </p:nvSpPr>
        <p:spPr bwMode="auto">
          <a:xfrm>
            <a:off x="5717002" y="2985850"/>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253</a:t>
            </a:r>
            <a:r>
              <a:rPr lang="en-US" sz="1600" dirty="0">
                <a:latin typeface="Calibri" panose="020F0502020204030204" pitchFamily="34" charset="0"/>
                <a:ea typeface="Calibri" panose="020F0502020204030204" pitchFamily="34" charset="0"/>
                <a:cs typeface="Calibri" panose="020F0502020204030204" pitchFamily="34" charset="0"/>
              </a:rPr>
              <a:t>Fm</a:t>
            </a:r>
          </a:p>
        </p:txBody>
      </p:sp>
      <p:sp>
        <p:nvSpPr>
          <p:cNvPr id="137" name="Rectangle 136">
            <a:extLst>
              <a:ext uri="{FF2B5EF4-FFF2-40B4-BE49-F238E27FC236}">
                <a16:creationId xmlns:a16="http://schemas.microsoft.com/office/drawing/2014/main" id="{41FADBFD-D76B-4F43-587C-9408F04696FE}"/>
              </a:ext>
            </a:extLst>
          </p:cNvPr>
          <p:cNvSpPr/>
          <p:nvPr/>
        </p:nvSpPr>
        <p:spPr bwMode="auto">
          <a:xfrm>
            <a:off x="5717002" y="2167089"/>
            <a:ext cx="751655" cy="816742"/>
          </a:xfrm>
          <a:prstGeom prst="rect">
            <a:avLst/>
          </a:prstGeom>
          <a:solidFill>
            <a:srgbClr val="F76681"/>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254</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28 m</a:t>
            </a:r>
          </a:p>
        </p:txBody>
      </p:sp>
      <p:sp>
        <p:nvSpPr>
          <p:cNvPr id="138" name="Rectangle 137">
            <a:extLst>
              <a:ext uri="{FF2B5EF4-FFF2-40B4-BE49-F238E27FC236}">
                <a16:creationId xmlns:a16="http://schemas.microsoft.com/office/drawing/2014/main" id="{78D4FAB4-3375-D39D-1CB6-A3640841733C}"/>
              </a:ext>
            </a:extLst>
          </p:cNvPr>
          <p:cNvSpPr/>
          <p:nvPr/>
        </p:nvSpPr>
        <p:spPr bwMode="auto">
          <a:xfrm>
            <a:off x="5717002" y="1350347"/>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255</a:t>
            </a:r>
            <a:r>
              <a:rPr lang="en-US" sz="1600" dirty="0">
                <a:latin typeface="Calibri" panose="020F0502020204030204" pitchFamily="34" charset="0"/>
                <a:ea typeface="Calibri" panose="020F0502020204030204" pitchFamily="34" charset="0"/>
                <a:cs typeface="Calibri" panose="020F0502020204030204" pitchFamily="34" charset="0"/>
              </a:rPr>
              <a:t>No</a:t>
            </a:r>
          </a:p>
        </p:txBody>
      </p:sp>
      <p:sp>
        <p:nvSpPr>
          <p:cNvPr id="139" name="Right Triangle 138">
            <a:extLst>
              <a:ext uri="{FF2B5EF4-FFF2-40B4-BE49-F238E27FC236}">
                <a16:creationId xmlns:a16="http://schemas.microsoft.com/office/drawing/2014/main" id="{D32AD47E-D951-4829-998C-CD2689E279DB}"/>
              </a:ext>
            </a:extLst>
          </p:cNvPr>
          <p:cNvSpPr/>
          <p:nvPr/>
        </p:nvSpPr>
        <p:spPr bwMode="auto">
          <a:xfrm flipH="1">
            <a:off x="5864974" y="1515065"/>
            <a:ext cx="594804" cy="639191"/>
          </a:xfrm>
          <a:prstGeom prst="rtTriangle">
            <a:avLst/>
          </a:prstGeom>
          <a:solidFill>
            <a:srgbClr val="F7668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 name="Right Triangle 139">
            <a:extLst>
              <a:ext uri="{FF2B5EF4-FFF2-40B4-BE49-F238E27FC236}">
                <a16:creationId xmlns:a16="http://schemas.microsoft.com/office/drawing/2014/main" id="{034AE2EC-5818-410F-C1CC-8451A86B3A86}"/>
              </a:ext>
            </a:extLst>
          </p:cNvPr>
          <p:cNvSpPr/>
          <p:nvPr/>
        </p:nvSpPr>
        <p:spPr bwMode="auto">
          <a:xfrm flipH="1">
            <a:off x="8239284" y="2447217"/>
            <a:ext cx="475459" cy="527736"/>
          </a:xfrm>
          <a:prstGeom prst="rtTriangle">
            <a:avLst/>
          </a:prstGeom>
          <a:solidFill>
            <a:srgbClr val="F7668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 name="Right Triangle 140">
            <a:extLst>
              <a:ext uri="{FF2B5EF4-FFF2-40B4-BE49-F238E27FC236}">
                <a16:creationId xmlns:a16="http://schemas.microsoft.com/office/drawing/2014/main" id="{0F812133-25D9-DA3D-69F0-EB71B57DE78D}"/>
              </a:ext>
            </a:extLst>
          </p:cNvPr>
          <p:cNvSpPr/>
          <p:nvPr/>
        </p:nvSpPr>
        <p:spPr bwMode="auto">
          <a:xfrm flipH="1">
            <a:off x="7487630" y="2447217"/>
            <a:ext cx="475459" cy="527736"/>
          </a:xfrm>
          <a:prstGeom prst="rtTriangle">
            <a:avLst/>
          </a:prstGeom>
          <a:solidFill>
            <a:srgbClr val="F7668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 name="Right Triangle 141">
            <a:extLst>
              <a:ext uri="{FF2B5EF4-FFF2-40B4-BE49-F238E27FC236}">
                <a16:creationId xmlns:a16="http://schemas.microsoft.com/office/drawing/2014/main" id="{D576ED2C-64B7-496A-2641-6A24C38F16D6}"/>
              </a:ext>
            </a:extLst>
          </p:cNvPr>
          <p:cNvSpPr/>
          <p:nvPr/>
        </p:nvSpPr>
        <p:spPr bwMode="auto">
          <a:xfrm flipH="1">
            <a:off x="6735975" y="2447217"/>
            <a:ext cx="475459" cy="527736"/>
          </a:xfrm>
          <a:prstGeom prst="rtTriangle">
            <a:avLst/>
          </a:prstGeom>
          <a:solidFill>
            <a:srgbClr val="F7668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 name="Right Triangle 142">
            <a:extLst>
              <a:ext uri="{FF2B5EF4-FFF2-40B4-BE49-F238E27FC236}">
                <a16:creationId xmlns:a16="http://schemas.microsoft.com/office/drawing/2014/main" id="{514B454A-296D-F07A-1F65-8996565A1D4C}"/>
              </a:ext>
            </a:extLst>
          </p:cNvPr>
          <p:cNvSpPr/>
          <p:nvPr/>
        </p:nvSpPr>
        <p:spPr bwMode="auto">
          <a:xfrm flipH="1">
            <a:off x="5864974" y="3138974"/>
            <a:ext cx="594803" cy="650956"/>
          </a:xfrm>
          <a:prstGeom prst="rtTriangle">
            <a:avLst/>
          </a:prstGeom>
          <a:solidFill>
            <a:srgbClr val="F7668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 name="Right Triangle 143">
            <a:extLst>
              <a:ext uri="{FF2B5EF4-FFF2-40B4-BE49-F238E27FC236}">
                <a16:creationId xmlns:a16="http://schemas.microsoft.com/office/drawing/2014/main" id="{8F0B7E77-4900-C7B6-7100-AD7453B3DD02}"/>
              </a:ext>
            </a:extLst>
          </p:cNvPr>
          <p:cNvSpPr/>
          <p:nvPr/>
        </p:nvSpPr>
        <p:spPr bwMode="auto">
          <a:xfrm flipH="1">
            <a:off x="5864976" y="3960086"/>
            <a:ext cx="594803" cy="650956"/>
          </a:xfrm>
          <a:prstGeom prst="rtTriangle">
            <a:avLst/>
          </a:prstGeom>
          <a:solidFill>
            <a:srgbClr val="F7668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 name="Right Triangle 144">
            <a:extLst>
              <a:ext uri="{FF2B5EF4-FFF2-40B4-BE49-F238E27FC236}">
                <a16:creationId xmlns:a16="http://schemas.microsoft.com/office/drawing/2014/main" id="{40BF762D-FE8E-1C18-7F5A-EB870BBF2255}"/>
              </a:ext>
            </a:extLst>
          </p:cNvPr>
          <p:cNvSpPr/>
          <p:nvPr/>
        </p:nvSpPr>
        <p:spPr bwMode="auto">
          <a:xfrm flipH="1">
            <a:off x="9173420" y="3445718"/>
            <a:ext cx="292979" cy="347997"/>
          </a:xfrm>
          <a:prstGeom prst="rtTriangle">
            <a:avLst/>
          </a:prstGeom>
          <a:solidFill>
            <a:srgbClr val="00CC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 name="Right Triangle 145">
            <a:extLst>
              <a:ext uri="{FF2B5EF4-FFF2-40B4-BE49-F238E27FC236}">
                <a16:creationId xmlns:a16="http://schemas.microsoft.com/office/drawing/2014/main" id="{9DD1AF9E-A4FA-86A8-A5A3-759CF8633DE5}"/>
              </a:ext>
            </a:extLst>
          </p:cNvPr>
          <p:cNvSpPr/>
          <p:nvPr/>
        </p:nvSpPr>
        <p:spPr bwMode="auto">
          <a:xfrm flipH="1">
            <a:off x="6918455" y="3445718"/>
            <a:ext cx="292979" cy="347997"/>
          </a:xfrm>
          <a:prstGeom prst="rtTriangle">
            <a:avLst/>
          </a:prstGeom>
          <a:solidFill>
            <a:srgbClr val="00CC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147" name="Right Triangle 146">
            <a:extLst>
              <a:ext uri="{FF2B5EF4-FFF2-40B4-BE49-F238E27FC236}">
                <a16:creationId xmlns:a16="http://schemas.microsoft.com/office/drawing/2014/main" id="{9CB6A398-B11E-BB72-2546-80078FAE78DD}"/>
              </a:ext>
            </a:extLst>
          </p:cNvPr>
          <p:cNvSpPr/>
          <p:nvPr/>
        </p:nvSpPr>
        <p:spPr bwMode="auto">
          <a:xfrm flipH="1">
            <a:off x="7670110" y="3441934"/>
            <a:ext cx="292979" cy="347997"/>
          </a:xfrm>
          <a:prstGeom prst="rtTriangle">
            <a:avLst/>
          </a:prstGeom>
          <a:solidFill>
            <a:srgbClr val="00CC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 name="Right Triangle 147">
            <a:extLst>
              <a:ext uri="{FF2B5EF4-FFF2-40B4-BE49-F238E27FC236}">
                <a16:creationId xmlns:a16="http://schemas.microsoft.com/office/drawing/2014/main" id="{59DDF860-6D99-DDE5-DE3B-65E0E9123BD5}"/>
              </a:ext>
            </a:extLst>
          </p:cNvPr>
          <p:cNvSpPr/>
          <p:nvPr/>
        </p:nvSpPr>
        <p:spPr bwMode="auto">
          <a:xfrm flipH="1">
            <a:off x="6914999" y="4258617"/>
            <a:ext cx="292979" cy="347997"/>
          </a:xfrm>
          <a:prstGeom prst="rtTriangle">
            <a:avLst/>
          </a:prstGeom>
          <a:solidFill>
            <a:srgbClr val="00CC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101" name="Rectangle 100">
            <a:extLst>
              <a:ext uri="{FF2B5EF4-FFF2-40B4-BE49-F238E27FC236}">
                <a16:creationId xmlns:a16="http://schemas.microsoft.com/office/drawing/2014/main" id="{1F378A63-BDA5-5B8E-A86E-5A69664CA7F8}"/>
              </a:ext>
            </a:extLst>
          </p:cNvPr>
          <p:cNvSpPr/>
          <p:nvPr/>
        </p:nvSpPr>
        <p:spPr bwMode="auto">
          <a:xfrm>
            <a:off x="8723622" y="2167089"/>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258</a:t>
            </a:r>
            <a:r>
              <a:rPr lang="en-US" sz="1600" dirty="0">
                <a:latin typeface="Calibri" panose="020F0502020204030204" pitchFamily="34" charset="0"/>
                <a:ea typeface="Calibri" panose="020F0502020204030204" pitchFamily="34" charset="0"/>
                <a:cs typeface="Calibri" panose="020F0502020204030204" pitchFamily="34" charset="0"/>
              </a:rPr>
              <a:t>Md</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51 d</a:t>
            </a:r>
          </a:p>
        </p:txBody>
      </p:sp>
      <p:sp>
        <p:nvSpPr>
          <p:cNvPr id="4" name="Rectangle 3">
            <a:extLst>
              <a:ext uri="{FF2B5EF4-FFF2-40B4-BE49-F238E27FC236}">
                <a16:creationId xmlns:a16="http://schemas.microsoft.com/office/drawing/2014/main" id="{FD676F59-FC3F-4EFA-894F-26751D82FD1C}"/>
              </a:ext>
            </a:extLst>
          </p:cNvPr>
          <p:cNvSpPr/>
          <p:nvPr/>
        </p:nvSpPr>
        <p:spPr bwMode="auto">
          <a:xfrm>
            <a:off x="6468657" y="4619334"/>
            <a:ext cx="751655" cy="816742"/>
          </a:xfrm>
          <a:prstGeom prst="rect">
            <a:avLst/>
          </a:prstGeom>
          <a:solidFill>
            <a:srgbClr val="FFFF00"/>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600" baseline="30000" dirty="0">
                <a:latin typeface="Calibri" panose="020F0502020204030204" pitchFamily="34" charset="0"/>
                <a:ea typeface="Calibri" panose="020F0502020204030204" pitchFamily="34" charset="0"/>
                <a:cs typeface="Calibri" panose="020F0502020204030204" pitchFamily="34" charset="0"/>
              </a:rPr>
              <a:t>252</a:t>
            </a:r>
            <a:r>
              <a:rPr lang="en-US" sz="1600" dirty="0">
                <a:latin typeface="Calibri" panose="020F0502020204030204" pitchFamily="34" charset="0"/>
                <a:ea typeface="Calibri" panose="020F0502020204030204" pitchFamily="34" charset="0"/>
                <a:cs typeface="Calibri" panose="020F0502020204030204" pitchFamily="34" charset="0"/>
              </a:rPr>
              <a:t>Cf</a:t>
            </a:r>
          </a:p>
        </p:txBody>
      </p:sp>
      <p:sp>
        <p:nvSpPr>
          <p:cNvPr id="76" name="Rectangle 75">
            <a:extLst>
              <a:ext uri="{FF2B5EF4-FFF2-40B4-BE49-F238E27FC236}">
                <a16:creationId xmlns:a16="http://schemas.microsoft.com/office/drawing/2014/main" id="{AABC2D20-A8F4-23FD-889E-CDBCD6F346C8}"/>
              </a:ext>
            </a:extLst>
          </p:cNvPr>
          <p:cNvSpPr/>
          <p:nvPr/>
        </p:nvSpPr>
        <p:spPr bwMode="auto">
          <a:xfrm>
            <a:off x="6468657" y="4619334"/>
            <a:ext cx="751655" cy="816742"/>
          </a:xfrm>
          <a:prstGeom prst="rect">
            <a:avLst/>
          </a:prstGeom>
          <a:solidFill>
            <a:srgbClr val="C00000">
              <a:alpha val="40000"/>
            </a:srgbClr>
          </a:solidFill>
          <a:ln w="5715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82" name="Rectangle 81">
            <a:extLst>
              <a:ext uri="{FF2B5EF4-FFF2-40B4-BE49-F238E27FC236}">
                <a16:creationId xmlns:a16="http://schemas.microsoft.com/office/drawing/2014/main" id="{356C2DB7-F203-1310-85A4-84C8005215F8}"/>
              </a:ext>
            </a:extLst>
          </p:cNvPr>
          <p:cNvSpPr/>
          <p:nvPr/>
        </p:nvSpPr>
        <p:spPr bwMode="auto">
          <a:xfrm>
            <a:off x="8723622" y="2169108"/>
            <a:ext cx="751655" cy="816742"/>
          </a:xfrm>
          <a:prstGeom prst="rect">
            <a:avLst/>
          </a:prstGeom>
          <a:solidFill>
            <a:srgbClr val="C00000">
              <a:alpha val="40000"/>
            </a:srgbClr>
          </a:solidFill>
          <a:ln w="5715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117" name="Group 53">
            <a:extLst>
              <a:ext uri="{FF2B5EF4-FFF2-40B4-BE49-F238E27FC236}">
                <a16:creationId xmlns:a16="http://schemas.microsoft.com/office/drawing/2014/main" id="{47664F30-8C99-75B6-3C2E-3AA06A7BC31F}"/>
              </a:ext>
            </a:extLst>
          </p:cNvPr>
          <p:cNvGrpSpPr/>
          <p:nvPr/>
        </p:nvGrpSpPr>
        <p:grpSpPr>
          <a:xfrm>
            <a:off x="6860771" y="4831730"/>
            <a:ext cx="625899" cy="565971"/>
            <a:chOff x="4691821" y="4912882"/>
            <a:chExt cx="625899" cy="565971"/>
          </a:xfrm>
        </p:grpSpPr>
        <p:sp>
          <p:nvSpPr>
            <p:cNvPr id="118" name="Right Arrow 117">
              <a:extLst>
                <a:ext uri="{FF2B5EF4-FFF2-40B4-BE49-F238E27FC236}">
                  <a16:creationId xmlns:a16="http://schemas.microsoft.com/office/drawing/2014/main" id="{46B968B2-0F5F-AC31-7353-1BC500542A6E}"/>
                </a:ext>
              </a:extLst>
            </p:cNvPr>
            <p:cNvSpPr/>
            <p:nvPr/>
          </p:nvSpPr>
          <p:spPr bwMode="auto">
            <a:xfrm>
              <a:off x="4749549" y="5282214"/>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19" name="TextBox 118">
              <a:extLst>
                <a:ext uri="{FF2B5EF4-FFF2-40B4-BE49-F238E27FC236}">
                  <a16:creationId xmlns:a16="http://schemas.microsoft.com/office/drawing/2014/main" id="{D3239DFF-DB5D-DCE6-1282-EE31A5E24C89}"/>
                </a:ext>
              </a:extLst>
            </p:cNvPr>
            <p:cNvSpPr txBox="1"/>
            <p:nvPr/>
          </p:nvSpPr>
          <p:spPr>
            <a:xfrm>
              <a:off x="4691821" y="4912882"/>
              <a:ext cx="604653" cy="430887"/>
            </a:xfrm>
            <a:prstGeom prst="rect">
              <a:avLst/>
            </a:prstGeom>
            <a:noFill/>
          </p:spPr>
          <p:txBody>
            <a:bodyPr wrap="none" rtlCol="0">
              <a:spAutoFit/>
            </a:bodyPr>
            <a:lstStyle/>
            <a:p>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n, g</a:t>
              </a:r>
            </a:p>
          </p:txBody>
        </p:sp>
      </p:grpSp>
      <p:sp>
        <p:nvSpPr>
          <p:cNvPr id="120" name="Right Arrow 119">
            <a:extLst>
              <a:ext uri="{FF2B5EF4-FFF2-40B4-BE49-F238E27FC236}">
                <a16:creationId xmlns:a16="http://schemas.microsoft.com/office/drawing/2014/main" id="{C1488D04-30C7-A87A-0C2A-E4178B17B255}"/>
              </a:ext>
            </a:extLst>
          </p:cNvPr>
          <p:cNvSpPr/>
          <p:nvPr/>
        </p:nvSpPr>
        <p:spPr bwMode="auto">
          <a:xfrm>
            <a:off x="6936226" y="4521015"/>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121" name="Group 53">
            <a:extLst>
              <a:ext uri="{FF2B5EF4-FFF2-40B4-BE49-F238E27FC236}">
                <a16:creationId xmlns:a16="http://schemas.microsoft.com/office/drawing/2014/main" id="{34E44669-52FA-97CE-ADE1-0C384856FE0B}"/>
              </a:ext>
            </a:extLst>
          </p:cNvPr>
          <p:cNvGrpSpPr/>
          <p:nvPr/>
        </p:nvGrpSpPr>
        <p:grpSpPr>
          <a:xfrm>
            <a:off x="6893355" y="3979474"/>
            <a:ext cx="625899" cy="565971"/>
            <a:chOff x="4691821" y="4912882"/>
            <a:chExt cx="625899" cy="565971"/>
          </a:xfrm>
        </p:grpSpPr>
        <p:sp>
          <p:nvSpPr>
            <p:cNvPr id="122" name="Right Arrow 121">
              <a:extLst>
                <a:ext uri="{FF2B5EF4-FFF2-40B4-BE49-F238E27FC236}">
                  <a16:creationId xmlns:a16="http://schemas.microsoft.com/office/drawing/2014/main" id="{00C41630-4E69-8A16-66E7-E57224DC0021}"/>
                </a:ext>
              </a:extLst>
            </p:cNvPr>
            <p:cNvSpPr/>
            <p:nvPr/>
          </p:nvSpPr>
          <p:spPr bwMode="auto">
            <a:xfrm>
              <a:off x="4749549" y="5282214"/>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 name="TextBox 122">
              <a:extLst>
                <a:ext uri="{FF2B5EF4-FFF2-40B4-BE49-F238E27FC236}">
                  <a16:creationId xmlns:a16="http://schemas.microsoft.com/office/drawing/2014/main" id="{250A4ACE-55F7-564F-19F8-8720BF7F8718}"/>
                </a:ext>
              </a:extLst>
            </p:cNvPr>
            <p:cNvSpPr txBox="1"/>
            <p:nvPr/>
          </p:nvSpPr>
          <p:spPr>
            <a:xfrm>
              <a:off x="4691821" y="4912882"/>
              <a:ext cx="604653" cy="430887"/>
            </a:xfrm>
            <a:prstGeom prst="rect">
              <a:avLst/>
            </a:prstGeom>
            <a:noFill/>
          </p:spPr>
          <p:txBody>
            <a:bodyPr wrap="none" rtlCol="0">
              <a:spAutoFit/>
            </a:bodyPr>
            <a:lstStyle/>
            <a:p>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n, g</a:t>
              </a:r>
            </a:p>
          </p:txBody>
        </p:sp>
      </p:grpSp>
      <p:grpSp>
        <p:nvGrpSpPr>
          <p:cNvPr id="83" name="Group 53">
            <a:extLst>
              <a:ext uri="{FF2B5EF4-FFF2-40B4-BE49-F238E27FC236}">
                <a16:creationId xmlns:a16="http://schemas.microsoft.com/office/drawing/2014/main" id="{F332AECD-4434-63AA-66A8-06F5948BCFA3}"/>
              </a:ext>
            </a:extLst>
          </p:cNvPr>
          <p:cNvGrpSpPr/>
          <p:nvPr/>
        </p:nvGrpSpPr>
        <p:grpSpPr>
          <a:xfrm>
            <a:off x="9160126" y="3131773"/>
            <a:ext cx="625899" cy="565971"/>
            <a:chOff x="4691821" y="4912882"/>
            <a:chExt cx="625899" cy="565971"/>
          </a:xfrm>
        </p:grpSpPr>
        <p:sp>
          <p:nvSpPr>
            <p:cNvPr id="84" name="Right Arrow 83">
              <a:extLst>
                <a:ext uri="{FF2B5EF4-FFF2-40B4-BE49-F238E27FC236}">
                  <a16:creationId xmlns:a16="http://schemas.microsoft.com/office/drawing/2014/main" id="{D5C1CF69-EC63-D4E4-30AC-8693BBF2E4A1}"/>
                </a:ext>
              </a:extLst>
            </p:cNvPr>
            <p:cNvSpPr/>
            <p:nvPr/>
          </p:nvSpPr>
          <p:spPr bwMode="auto">
            <a:xfrm>
              <a:off x="4749549" y="5282214"/>
              <a:ext cx="568171" cy="19663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85" name="TextBox 84">
              <a:extLst>
                <a:ext uri="{FF2B5EF4-FFF2-40B4-BE49-F238E27FC236}">
                  <a16:creationId xmlns:a16="http://schemas.microsoft.com/office/drawing/2014/main" id="{A76B6EC8-0DDD-6FF9-854C-F7A4D5F35665}"/>
                </a:ext>
              </a:extLst>
            </p:cNvPr>
            <p:cNvSpPr txBox="1"/>
            <p:nvPr/>
          </p:nvSpPr>
          <p:spPr>
            <a:xfrm>
              <a:off x="4691821" y="4912882"/>
              <a:ext cx="604653" cy="430887"/>
            </a:xfrm>
            <a:prstGeom prst="rect">
              <a:avLst/>
            </a:prstGeom>
            <a:noFill/>
          </p:spPr>
          <p:txBody>
            <a:bodyPr wrap="none" rtlCol="0">
              <a:spAutoFit/>
            </a:bodyPr>
            <a:lstStyle/>
            <a:p>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n, g</a:t>
              </a:r>
            </a:p>
          </p:txBody>
        </p:sp>
      </p:grpSp>
      <p:sp>
        <p:nvSpPr>
          <p:cNvPr id="86" name="Right Arrow 85">
            <a:extLst>
              <a:ext uri="{FF2B5EF4-FFF2-40B4-BE49-F238E27FC236}">
                <a16:creationId xmlns:a16="http://schemas.microsoft.com/office/drawing/2014/main" id="{A9BD5975-F343-0E17-E004-32754B2E1878}"/>
              </a:ext>
            </a:extLst>
          </p:cNvPr>
          <p:cNvSpPr/>
          <p:nvPr/>
        </p:nvSpPr>
        <p:spPr bwMode="auto">
          <a:xfrm rot="16200000">
            <a:off x="7297240" y="4122480"/>
            <a:ext cx="1999045" cy="251512"/>
          </a:xfrm>
          <a:prstGeom prst="rightArrow">
            <a:avLst/>
          </a:prstGeom>
          <a:solidFill>
            <a:srgbClr val="0000CC"/>
          </a:solidFill>
          <a:ln w="12700" cap="flat" cmpd="sng" algn="ctr">
            <a:solidFill>
              <a:schemeClr val="tx1"/>
            </a:solidFill>
            <a:prstDash val="solid"/>
            <a:round/>
            <a:headEnd type="none" w="sm" len="sm"/>
            <a:tailEnd type="none" w="sm" len="sm"/>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CC"/>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1">
            <a:extLst>
              <a:ext uri="{FF2B5EF4-FFF2-40B4-BE49-F238E27FC236}">
                <a16:creationId xmlns:a16="http://schemas.microsoft.com/office/drawing/2014/main" id="{3585672D-DD7C-DDF1-99E9-73BD1C18A20D}"/>
              </a:ext>
            </a:extLst>
          </p:cNvPr>
          <p:cNvSpPr txBox="1">
            <a:spLocks/>
          </p:cNvSpPr>
          <p:nvPr/>
        </p:nvSpPr>
        <p:spPr>
          <a:xfrm>
            <a:off x="0" y="1515065"/>
            <a:ext cx="4863752" cy="4809534"/>
          </a:xfrm>
          <a:prstGeom prst="rect">
            <a:avLst/>
          </a:prstGeo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r>
              <a:rPr lang="en-US" b="1" kern="0" dirty="0">
                <a:latin typeface="Calibri" panose="020F0502020204030204" pitchFamily="34" charset="0"/>
                <a:ea typeface="Calibri" panose="020F0502020204030204" pitchFamily="34" charset="0"/>
                <a:cs typeface="Calibri" panose="020F0502020204030204" pitchFamily="34" charset="0"/>
              </a:rPr>
              <a:t>Fermium gap</a:t>
            </a:r>
          </a:p>
          <a:p>
            <a:pPr marL="342900" indent="-342900">
              <a:buFont typeface="Arial" panose="020B0604020202020204" pitchFamily="34" charset="0"/>
              <a:buChar char="•"/>
            </a:pPr>
            <a:r>
              <a:rPr lang="en-US" kern="0" dirty="0">
                <a:latin typeface="Calibri" panose="020F0502020204030204" pitchFamily="34" charset="0"/>
                <a:ea typeface="Calibri" panose="020F0502020204030204" pitchFamily="34" charset="0"/>
                <a:cs typeface="Calibri" panose="020F0502020204030204" pitchFamily="34" charset="0"/>
              </a:rPr>
              <a:t>Fm isotopes SF or a decay</a:t>
            </a:r>
          </a:p>
          <a:p>
            <a:pPr marL="342900" indent="-342900">
              <a:buFont typeface="Arial" panose="020B0604020202020204" pitchFamily="34" charset="0"/>
              <a:buChar char="•"/>
            </a:pPr>
            <a:r>
              <a:rPr lang="en-US" kern="0" dirty="0">
                <a:latin typeface="Calibri" panose="020F0502020204030204" pitchFamily="34" charset="0"/>
                <a:ea typeface="Calibri" panose="020F0502020204030204" pitchFamily="34" charset="0"/>
                <a:cs typeface="Calibri" panose="020F0502020204030204" pitchFamily="34" charset="0"/>
              </a:rPr>
              <a:t>Impedes formation of nuclei with Z&gt;100 in nuclear reactors</a:t>
            </a:r>
          </a:p>
          <a:p>
            <a:pPr marL="342900" indent="-342900">
              <a:buFont typeface="Arial" panose="020B0604020202020204" pitchFamily="34" charset="0"/>
              <a:buChar char="•"/>
            </a:pPr>
            <a:endParaRPr lang="en-US" kern="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kern="0" dirty="0">
                <a:latin typeface="Calibri" panose="020F0502020204030204" pitchFamily="34" charset="0"/>
                <a:ea typeface="Calibri" panose="020F0502020204030204" pitchFamily="34" charset="0"/>
                <a:cs typeface="Calibri" panose="020F0502020204030204" pitchFamily="34" charset="0"/>
              </a:rPr>
              <a:t>Nuclear and supernova explosions have higher neutron fluences </a:t>
            </a:r>
            <a:r>
              <a:rPr lang="en-US" kern="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gap may be bypassed in nature</a:t>
            </a:r>
            <a:endParaRPr lang="en-US" kern="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1344F24-4456-9B9D-F602-2C1B9B6085C4}"/>
              </a:ext>
            </a:extLst>
          </p:cNvPr>
          <p:cNvSpPr txBox="1"/>
          <p:nvPr/>
        </p:nvSpPr>
        <p:spPr>
          <a:xfrm>
            <a:off x="10341590" y="3780056"/>
            <a:ext cx="1745734" cy="1985159"/>
          </a:xfrm>
          <a:prstGeom prst="rect">
            <a:avLst/>
          </a:prstGeom>
          <a:noFill/>
        </p:spPr>
        <p:txBody>
          <a:bodyPr wrap="none" rtlCol="0" anchor="t">
            <a:spAutoFit/>
          </a:bodyPr>
          <a:lstStyle/>
          <a:p>
            <a:r>
              <a:rPr lang="en-US" dirty="0">
                <a:latin typeface="Calibri" panose="020F0502020204030204" pitchFamily="34" charset="0"/>
                <a:ea typeface="Calibri" panose="020F0502020204030204" pitchFamily="34" charset="0"/>
                <a:cs typeface="Calibri" panose="020F0502020204030204" pitchFamily="34" charset="0"/>
              </a:rPr>
              <a:t>Decay Mode</a:t>
            </a:r>
          </a:p>
          <a:p>
            <a:pPr>
              <a:spcAft>
                <a:spcPts val="600"/>
              </a:spcAft>
            </a:pPr>
            <a:r>
              <a:rPr lang="en-US"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a</a:t>
            </a:r>
          </a:p>
          <a:p>
            <a:pPr>
              <a:spcAft>
                <a:spcPts val="600"/>
              </a:spcAft>
            </a:pPr>
            <a:r>
              <a:rPr lang="en-US" sz="2000" dirty="0">
                <a:latin typeface="Calibri" panose="020F0502020204030204" pitchFamily="34" charset="0"/>
                <a:ea typeface="Calibri" panose="020F0502020204030204" pitchFamily="34" charset="0"/>
                <a:cs typeface="Calibri" panose="020F0502020204030204" pitchFamily="34" charset="0"/>
              </a:rPr>
              <a:t>          b</a:t>
            </a:r>
            <a:r>
              <a:rPr lang="en-US" sz="2000" baseline="30000" dirty="0">
                <a:latin typeface="Calibri" panose="020F0502020204030204" pitchFamily="34" charset="0"/>
                <a:ea typeface="Calibri" panose="020F0502020204030204" pitchFamily="34" charset="0"/>
                <a:cs typeface="Calibri" panose="020F0502020204030204" pitchFamily="34" charset="0"/>
              </a:rPr>
              <a:t>-</a:t>
            </a:r>
          </a:p>
          <a:p>
            <a:pPr>
              <a:spcAft>
                <a:spcPts val="600"/>
              </a:spcAft>
              <a:buFont typeface="Symbol" pitchFamily="18" charset="2"/>
              <a:buChar char=" "/>
            </a:pPr>
            <a:r>
              <a:rPr lang="en-US" sz="2000" dirty="0">
                <a:latin typeface="Calibri" panose="020F0502020204030204" pitchFamily="34" charset="0"/>
                <a:ea typeface="Calibri" panose="020F0502020204030204" pitchFamily="34" charset="0"/>
                <a:cs typeface="Calibri" panose="020F0502020204030204" pitchFamily="34" charset="0"/>
              </a:rPr>
              <a:t>         b</a:t>
            </a:r>
            <a:r>
              <a:rPr lang="en-US" sz="2000" baseline="30000" dirty="0">
                <a:latin typeface="Calibri" panose="020F0502020204030204" pitchFamily="34" charset="0"/>
                <a:ea typeface="Calibri" panose="020F0502020204030204" pitchFamily="34" charset="0"/>
                <a:cs typeface="Calibri" panose="020F0502020204030204" pitchFamily="34" charset="0"/>
              </a:rPr>
              <a:t>+</a:t>
            </a:r>
          </a:p>
          <a:p>
            <a:pPr>
              <a:spcAft>
                <a:spcPts val="600"/>
              </a:spcAft>
              <a:buFont typeface="Symbol" pitchFamily="18" charset="2"/>
              <a:buChar char=" "/>
            </a:pPr>
            <a:r>
              <a:rPr lang="en-US" sz="2000" dirty="0">
                <a:latin typeface="Calibri" panose="020F0502020204030204" pitchFamily="34" charset="0"/>
                <a:ea typeface="Calibri" panose="020F0502020204030204" pitchFamily="34" charset="0"/>
                <a:cs typeface="Calibri" panose="020F0502020204030204" pitchFamily="34" charset="0"/>
              </a:rPr>
              <a:t>        SF</a:t>
            </a:r>
          </a:p>
        </p:txBody>
      </p:sp>
      <p:sp>
        <p:nvSpPr>
          <p:cNvPr id="6" name="Rectangle 5">
            <a:extLst>
              <a:ext uri="{FF2B5EF4-FFF2-40B4-BE49-F238E27FC236}">
                <a16:creationId xmlns:a16="http://schemas.microsoft.com/office/drawing/2014/main" id="{6EC19BCF-B309-146F-A983-483193AC85E3}"/>
              </a:ext>
            </a:extLst>
          </p:cNvPr>
          <p:cNvSpPr/>
          <p:nvPr/>
        </p:nvSpPr>
        <p:spPr bwMode="auto">
          <a:xfrm>
            <a:off x="10608846" y="4257141"/>
            <a:ext cx="284085" cy="257452"/>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8702E85-E5E0-709C-4A15-E36DB686AB8A}"/>
              </a:ext>
            </a:extLst>
          </p:cNvPr>
          <p:cNvSpPr/>
          <p:nvPr/>
        </p:nvSpPr>
        <p:spPr bwMode="auto">
          <a:xfrm>
            <a:off x="10608846" y="4666993"/>
            <a:ext cx="284085" cy="257452"/>
          </a:xfrm>
          <a:prstGeom prst="rect">
            <a:avLst/>
          </a:prstGeom>
          <a:solidFill>
            <a:srgbClr val="00B0F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A57C4A4-6AB8-7FE2-D9F8-F297A1349945}"/>
              </a:ext>
            </a:extLst>
          </p:cNvPr>
          <p:cNvSpPr/>
          <p:nvPr/>
        </p:nvSpPr>
        <p:spPr bwMode="auto">
          <a:xfrm>
            <a:off x="10608846" y="5048732"/>
            <a:ext cx="284085" cy="257452"/>
          </a:xfrm>
          <a:prstGeom prst="rect">
            <a:avLst/>
          </a:prstGeom>
          <a:solidFill>
            <a:srgbClr val="F7668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E23F744E-6404-75AF-E59C-4297E1DABA12}"/>
              </a:ext>
            </a:extLst>
          </p:cNvPr>
          <p:cNvSpPr/>
          <p:nvPr/>
        </p:nvSpPr>
        <p:spPr bwMode="auto">
          <a:xfrm>
            <a:off x="10608846" y="5448428"/>
            <a:ext cx="284085" cy="257452"/>
          </a:xfrm>
          <a:prstGeom prst="rect">
            <a:avLst/>
          </a:prstGeom>
          <a:solidFill>
            <a:srgbClr val="00CC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751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100"/>
                                  </p:stCondLst>
                                  <p:childTnLst>
                                    <p:set>
                                      <p:cBhvr>
                                        <p:cTn id="17" dur="1" fill="hold">
                                          <p:stCondLst>
                                            <p:cond delay="0"/>
                                          </p:stCondLst>
                                        </p:cTn>
                                        <p:tgtEl>
                                          <p:spTgt spid="120"/>
                                        </p:tgtEl>
                                        <p:attrNameLst>
                                          <p:attrName>style.visibility</p:attrName>
                                        </p:attrNameLst>
                                      </p:cBhvr>
                                      <p:to>
                                        <p:strVal val="visible"/>
                                      </p:to>
                                    </p:set>
                                  </p:childTnLst>
                                </p:cTn>
                              </p:par>
                            </p:childTnLst>
                          </p:cTn>
                        </p:par>
                        <p:par>
                          <p:cTn id="18" fill="hold">
                            <p:stCondLst>
                              <p:cond delay="100"/>
                            </p:stCondLst>
                            <p:childTnLst>
                              <p:par>
                                <p:cTn id="19" presetID="1" presetClass="entr" presetSubtype="0" fill="hold" nodeType="afterEffect">
                                  <p:stCondLst>
                                    <p:cond delay="100"/>
                                  </p:stCondLst>
                                  <p:childTnLst>
                                    <p:set>
                                      <p:cBhvr>
                                        <p:cTn id="20" dur="1" fill="hold">
                                          <p:stCondLst>
                                            <p:cond delay="0"/>
                                          </p:stCondLst>
                                        </p:cTn>
                                        <p:tgtEl>
                                          <p:spTgt spid="121"/>
                                        </p:tgtEl>
                                        <p:attrNameLst>
                                          <p:attrName>style.visibility</p:attrName>
                                        </p:attrNameLst>
                                      </p:cBhvr>
                                      <p:to>
                                        <p:strVal val="visible"/>
                                      </p:to>
                                    </p:set>
                                  </p:childTnLst>
                                </p:cTn>
                              </p:par>
                            </p:childTnLst>
                          </p:cTn>
                        </p:par>
                        <p:par>
                          <p:cTn id="21" fill="hold">
                            <p:stCondLst>
                              <p:cond delay="200"/>
                            </p:stCondLst>
                            <p:childTnLst>
                              <p:par>
                                <p:cTn id="22" presetID="1" presetClass="entr" presetSubtype="0" fill="hold" nodeType="afterEffect">
                                  <p:stCondLst>
                                    <p:cond delay="100"/>
                                  </p:stCondLst>
                                  <p:childTnLst>
                                    <p:set>
                                      <p:cBhvr>
                                        <p:cTn id="23" dur="1" fill="hold">
                                          <p:stCondLst>
                                            <p:cond delay="0"/>
                                          </p:stCondLst>
                                        </p:cTn>
                                        <p:tgtEl>
                                          <p:spTgt spid="124"/>
                                        </p:tgtEl>
                                        <p:attrNameLst>
                                          <p:attrName>style.visibility</p:attrName>
                                        </p:attrNameLst>
                                      </p:cBhvr>
                                      <p:to>
                                        <p:strVal val="visible"/>
                                      </p:to>
                                    </p:set>
                                  </p:childTnLst>
                                </p:cTn>
                              </p:par>
                            </p:childTnLst>
                          </p:cTn>
                        </p:par>
                        <p:par>
                          <p:cTn id="24" fill="hold">
                            <p:stCondLst>
                              <p:cond delay="300"/>
                            </p:stCondLst>
                            <p:childTnLst>
                              <p:par>
                                <p:cTn id="25" presetID="1" presetClass="entr" presetSubtype="0" fill="hold" nodeType="afterEffect">
                                  <p:stCondLst>
                                    <p:cond delay="100"/>
                                  </p:stCondLst>
                                  <p:childTnLst>
                                    <p:set>
                                      <p:cBhvr>
                                        <p:cTn id="26" dur="1" fill="hold">
                                          <p:stCondLst>
                                            <p:cond delay="0"/>
                                          </p:stCondLst>
                                        </p:cTn>
                                        <p:tgtEl>
                                          <p:spTgt spid="127"/>
                                        </p:tgtEl>
                                        <p:attrNameLst>
                                          <p:attrName>style.visibility</p:attrName>
                                        </p:attrNameLst>
                                      </p:cBhvr>
                                      <p:to>
                                        <p:strVal val="visible"/>
                                      </p:to>
                                    </p:set>
                                  </p:childTnLst>
                                </p:cTn>
                              </p:par>
                            </p:childTnLst>
                          </p:cTn>
                        </p:par>
                        <p:par>
                          <p:cTn id="27" fill="hold">
                            <p:stCondLst>
                              <p:cond delay="400"/>
                            </p:stCondLst>
                            <p:childTnLst>
                              <p:par>
                                <p:cTn id="28" presetID="1" presetClass="entr" presetSubtype="0" fill="hold" grpId="0" nodeType="afterEffect">
                                  <p:stCondLst>
                                    <p:cond delay="100"/>
                                  </p:stCondLst>
                                  <p:childTnLst>
                                    <p:set>
                                      <p:cBhvr>
                                        <p:cTn id="29" dur="1" fill="hold">
                                          <p:stCondLst>
                                            <p:cond delay="0"/>
                                          </p:stCondLst>
                                        </p:cTn>
                                        <p:tgtEl>
                                          <p:spTgt spid="130"/>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nodeType="afterEffect">
                                  <p:stCondLst>
                                    <p:cond delay="100"/>
                                  </p:stCondLst>
                                  <p:childTnLst>
                                    <p:set>
                                      <p:cBhvr>
                                        <p:cTn id="32" dur="1" fill="hold">
                                          <p:stCondLst>
                                            <p:cond delay="0"/>
                                          </p:stCondLst>
                                        </p:cTn>
                                        <p:tgtEl>
                                          <p:spTgt spid="131"/>
                                        </p:tgtEl>
                                        <p:attrNameLst>
                                          <p:attrName>style.visibility</p:attrName>
                                        </p:attrNameLst>
                                      </p:cBhvr>
                                      <p:to>
                                        <p:strVal val="visible"/>
                                      </p:to>
                                    </p:set>
                                  </p:childTnLst>
                                </p:cTn>
                              </p:par>
                            </p:childTnLst>
                          </p:cTn>
                        </p:par>
                        <p:par>
                          <p:cTn id="33" fill="hold">
                            <p:stCondLst>
                              <p:cond delay="600"/>
                            </p:stCondLst>
                            <p:childTnLst>
                              <p:par>
                                <p:cTn id="34" presetID="1" presetClass="entr" presetSubtype="0" fill="hold" nodeType="afterEffect">
                                  <p:stCondLst>
                                    <p:cond delay="100"/>
                                  </p:stCondLst>
                                  <p:childTnLst>
                                    <p:set>
                                      <p:cBhvr>
                                        <p:cTn id="35" dur="1" fill="hold">
                                          <p:stCondLst>
                                            <p:cond delay="0"/>
                                          </p:stCondLst>
                                        </p:cTn>
                                        <p:tgtEl>
                                          <p:spTgt spid="8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76" grpId="0" animBg="1"/>
      <p:bldP spid="82" grpId="0" animBg="1"/>
      <p:bldP spid="120" grpId="0" animBg="1"/>
      <p:bldP spid="8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1E9DC-8096-2171-1B17-5C0B0F61D2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B515B1F-3686-6C17-CE18-9F091EEF48D0}"/>
              </a:ext>
            </a:extLst>
          </p:cNvPr>
          <p:cNvSpPr>
            <a:spLocks noGrp="1"/>
          </p:cNvSpPr>
          <p:nvPr>
            <p:ph type="title"/>
          </p:nvPr>
        </p:nvSpPr>
        <p:spPr>
          <a:xfrm>
            <a:off x="0" y="2"/>
            <a:ext cx="12192000" cy="647699"/>
          </a:xfrm>
        </p:spPr>
        <p:txBody>
          <a:bodyPr/>
          <a:lstStyle/>
          <a:p>
            <a:r>
              <a:rPr lang="en-US" dirty="0"/>
              <a:t>Three techniques for making elements</a:t>
            </a:r>
          </a:p>
        </p:txBody>
      </p:sp>
      <p:pic>
        <p:nvPicPr>
          <p:cNvPr id="18434" name="Picture 2" descr="Combating corrosion in the world's aging nuclear reactors">
            <a:extLst>
              <a:ext uri="{FF2B5EF4-FFF2-40B4-BE49-F238E27FC236}">
                <a16:creationId xmlns:a16="http://schemas.microsoft.com/office/drawing/2014/main" id="{7D5D321A-B115-6A7A-7D78-06AC3E6BB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25" y="2109002"/>
            <a:ext cx="6112662" cy="41782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 Placeholder 1">
            <a:extLst>
              <a:ext uri="{FF2B5EF4-FFF2-40B4-BE49-F238E27FC236}">
                <a16:creationId xmlns:a16="http://schemas.microsoft.com/office/drawing/2014/main" id="{C94FB70A-DE87-3965-3C88-5C7E0DEC2C9B}"/>
              </a:ext>
            </a:extLst>
          </p:cNvPr>
          <p:cNvSpPr txBox="1">
            <a:spLocks/>
          </p:cNvSpPr>
          <p:nvPr/>
        </p:nvSpPr>
        <p:spPr>
          <a:xfrm>
            <a:off x="0" y="647701"/>
            <a:ext cx="6423758" cy="5676898"/>
          </a:xfrm>
          <a:prstGeom prst="rect">
            <a:avLst/>
          </a:prstGeo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r>
              <a:rPr lang="en-US" b="1" kern="0" dirty="0">
                <a:latin typeface="Calibri" panose="020F0502020204030204" pitchFamily="34" charset="0"/>
                <a:ea typeface="Calibri" panose="020F0502020204030204" pitchFamily="34" charset="0"/>
                <a:cs typeface="Calibri" panose="020F0502020204030204" pitchFamily="34" charset="0"/>
              </a:rPr>
              <a:t>Sequential neutron capture and beta decay</a:t>
            </a:r>
          </a:p>
          <a:p>
            <a:pPr marL="342900" indent="-342900">
              <a:buFont typeface="Arial" panose="020B0604020202020204" pitchFamily="34" charset="0"/>
              <a:buChar char="•"/>
            </a:pPr>
            <a:r>
              <a:rPr lang="en-US" kern="0" dirty="0">
                <a:latin typeface="Calibri" panose="020F0502020204030204" pitchFamily="34" charset="0"/>
                <a:ea typeface="Calibri" panose="020F0502020204030204" pitchFamily="34" charset="0"/>
                <a:cs typeface="Calibri" panose="020F0502020204030204" pitchFamily="34" charset="0"/>
              </a:rPr>
              <a:t>Oldest (and natural) methods for production of new elements</a:t>
            </a:r>
          </a:p>
        </p:txBody>
      </p:sp>
      <p:sp>
        <p:nvSpPr>
          <p:cNvPr id="10" name="Text Placeholder 1">
            <a:extLst>
              <a:ext uri="{FF2B5EF4-FFF2-40B4-BE49-F238E27FC236}">
                <a16:creationId xmlns:a16="http://schemas.microsoft.com/office/drawing/2014/main" id="{80693E90-1032-B7A8-DDA7-7923CF563F42}"/>
              </a:ext>
            </a:extLst>
          </p:cNvPr>
          <p:cNvSpPr>
            <a:spLocks noGrp="1"/>
          </p:cNvSpPr>
          <p:nvPr>
            <p:ph type="body" sz="quarter" idx="4294967295"/>
          </p:nvPr>
        </p:nvSpPr>
        <p:spPr>
          <a:xfrm>
            <a:off x="6974633" y="647701"/>
            <a:ext cx="5217367" cy="5676898"/>
          </a:xfrm>
          <a:prstGeom prst="rect">
            <a:avLst/>
          </a:prstGeom>
        </p:spPr>
        <p: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Compound Nucleus Reactions</a:t>
            </a:r>
          </a:p>
          <a:p>
            <a:pPr marL="342900" indent="-342900">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Add two nuclei together! </a:t>
            </a:r>
          </a:p>
          <a:p>
            <a:pPr marL="342900" indent="-342900">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Multi-nucleon Transfer Reactions</a:t>
            </a:r>
          </a:p>
          <a:p>
            <a:pPr marL="0" indent="0"/>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Plus 193">
            <a:extLst>
              <a:ext uri="{FF2B5EF4-FFF2-40B4-BE49-F238E27FC236}">
                <a16:creationId xmlns:a16="http://schemas.microsoft.com/office/drawing/2014/main" id="{AB4F4ABF-AE5C-BA9E-11D3-972DC9FE4860}"/>
              </a:ext>
            </a:extLst>
          </p:cNvPr>
          <p:cNvSpPr>
            <a:spLocks noChangeAspect="1"/>
          </p:cNvSpPr>
          <p:nvPr/>
        </p:nvSpPr>
        <p:spPr bwMode="auto">
          <a:xfrm>
            <a:off x="7927959" y="2150776"/>
            <a:ext cx="338903" cy="338545"/>
          </a:xfrm>
          <a:prstGeom prst="mathPlus">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2" name="Equal 194">
            <a:extLst>
              <a:ext uri="{FF2B5EF4-FFF2-40B4-BE49-F238E27FC236}">
                <a16:creationId xmlns:a16="http://schemas.microsoft.com/office/drawing/2014/main" id="{9ABEFC8A-3D34-A855-2C25-25A352B28935}"/>
              </a:ext>
            </a:extLst>
          </p:cNvPr>
          <p:cNvSpPr>
            <a:spLocks noChangeAspect="1"/>
          </p:cNvSpPr>
          <p:nvPr/>
        </p:nvSpPr>
        <p:spPr bwMode="auto">
          <a:xfrm>
            <a:off x="9171301" y="2140645"/>
            <a:ext cx="388718" cy="419001"/>
          </a:xfrm>
          <a:prstGeom prst="mathEqual">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141F1F4D-B922-4F29-A66E-162BAAAC11DA}"/>
              </a:ext>
            </a:extLst>
          </p:cNvPr>
          <p:cNvGrpSpPr>
            <a:grpSpLocks noChangeAspect="1"/>
          </p:cNvGrpSpPr>
          <p:nvPr/>
        </p:nvGrpSpPr>
        <p:grpSpPr>
          <a:xfrm>
            <a:off x="7319465" y="2140645"/>
            <a:ext cx="387710" cy="373757"/>
            <a:chOff x="4891994" y="2728796"/>
            <a:chExt cx="294918" cy="284304"/>
          </a:xfrm>
        </p:grpSpPr>
        <p:sp>
          <p:nvSpPr>
            <p:cNvPr id="14" name="Oval 62">
              <a:extLst>
                <a:ext uri="{FF2B5EF4-FFF2-40B4-BE49-F238E27FC236}">
                  <a16:creationId xmlns:a16="http://schemas.microsoft.com/office/drawing/2014/main" id="{3221DC79-E4FB-7926-7DF6-74CCB4BF17DF}"/>
                </a:ext>
              </a:extLst>
            </p:cNvPr>
            <p:cNvSpPr>
              <a:spLocks noChangeArrowheads="1"/>
            </p:cNvSpPr>
            <p:nvPr/>
          </p:nvSpPr>
          <p:spPr bwMode="auto">
            <a:xfrm>
              <a:off x="5001828" y="2728796"/>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5" name="Oval 73">
              <a:extLst>
                <a:ext uri="{FF2B5EF4-FFF2-40B4-BE49-F238E27FC236}">
                  <a16:creationId xmlns:a16="http://schemas.microsoft.com/office/drawing/2014/main" id="{6A82B99B-72AB-C68C-58D9-224841C7381F}"/>
                </a:ext>
              </a:extLst>
            </p:cNvPr>
            <p:cNvSpPr>
              <a:spLocks noChangeArrowheads="1"/>
            </p:cNvSpPr>
            <p:nvPr/>
          </p:nvSpPr>
          <p:spPr bwMode="auto">
            <a:xfrm>
              <a:off x="4909286" y="2728796"/>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6" name="Oval 76">
              <a:extLst>
                <a:ext uri="{FF2B5EF4-FFF2-40B4-BE49-F238E27FC236}">
                  <a16:creationId xmlns:a16="http://schemas.microsoft.com/office/drawing/2014/main" id="{FDFDD1F7-E776-B675-9D44-534666838983}"/>
                </a:ext>
              </a:extLst>
            </p:cNvPr>
            <p:cNvSpPr>
              <a:spLocks noChangeArrowheads="1"/>
            </p:cNvSpPr>
            <p:nvPr/>
          </p:nvSpPr>
          <p:spPr bwMode="auto">
            <a:xfrm>
              <a:off x="4891994" y="2825333"/>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7" name="Oval 77">
              <a:extLst>
                <a:ext uri="{FF2B5EF4-FFF2-40B4-BE49-F238E27FC236}">
                  <a16:creationId xmlns:a16="http://schemas.microsoft.com/office/drawing/2014/main" id="{BF0D593D-F6B8-EE6C-26D8-F7185DFA2643}"/>
                </a:ext>
              </a:extLst>
            </p:cNvPr>
            <p:cNvSpPr>
              <a:spLocks noChangeArrowheads="1"/>
            </p:cNvSpPr>
            <p:nvPr/>
          </p:nvSpPr>
          <p:spPr bwMode="auto">
            <a:xfrm>
              <a:off x="4984536" y="2830698"/>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18" name="Group 17">
            <a:extLst>
              <a:ext uri="{FF2B5EF4-FFF2-40B4-BE49-F238E27FC236}">
                <a16:creationId xmlns:a16="http://schemas.microsoft.com/office/drawing/2014/main" id="{43E9776D-9575-04EC-7A07-925EE0E0F9F2}"/>
              </a:ext>
            </a:extLst>
          </p:cNvPr>
          <p:cNvGrpSpPr>
            <a:grpSpLocks noChangeAspect="1"/>
          </p:cNvGrpSpPr>
          <p:nvPr/>
        </p:nvGrpSpPr>
        <p:grpSpPr>
          <a:xfrm>
            <a:off x="9882018" y="2040021"/>
            <a:ext cx="740535" cy="560053"/>
            <a:chOff x="3879487" y="2659807"/>
            <a:chExt cx="563300" cy="426014"/>
          </a:xfrm>
        </p:grpSpPr>
        <p:sp>
          <p:nvSpPr>
            <p:cNvPr id="19" name="Oval 53">
              <a:extLst>
                <a:ext uri="{FF2B5EF4-FFF2-40B4-BE49-F238E27FC236}">
                  <a16:creationId xmlns:a16="http://schemas.microsoft.com/office/drawing/2014/main" id="{2CD12305-37D6-DC3A-B2A8-5BEC972C4E74}"/>
                </a:ext>
              </a:extLst>
            </p:cNvPr>
            <p:cNvSpPr>
              <a:spLocks noChangeArrowheads="1"/>
            </p:cNvSpPr>
            <p:nvPr/>
          </p:nvSpPr>
          <p:spPr bwMode="auto">
            <a:xfrm>
              <a:off x="4174549" y="271132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0" name="Oval 19">
              <a:extLst>
                <a:ext uri="{FF2B5EF4-FFF2-40B4-BE49-F238E27FC236}">
                  <a16:creationId xmlns:a16="http://schemas.microsoft.com/office/drawing/2014/main" id="{C17F7825-6292-C398-02B2-9643735AD552}"/>
                </a:ext>
              </a:extLst>
            </p:cNvPr>
            <p:cNvSpPr>
              <a:spLocks noChangeArrowheads="1"/>
            </p:cNvSpPr>
            <p:nvPr/>
          </p:nvSpPr>
          <p:spPr bwMode="auto">
            <a:xfrm>
              <a:off x="4223379" y="2841900"/>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1" name="Oval 20">
              <a:extLst>
                <a:ext uri="{FF2B5EF4-FFF2-40B4-BE49-F238E27FC236}">
                  <a16:creationId xmlns:a16="http://schemas.microsoft.com/office/drawing/2014/main" id="{7BEFBDA0-1DFD-7016-98ED-3AB1AC624D64}"/>
                </a:ext>
              </a:extLst>
            </p:cNvPr>
            <p:cNvSpPr>
              <a:spLocks noChangeArrowheads="1"/>
            </p:cNvSpPr>
            <p:nvPr/>
          </p:nvSpPr>
          <p:spPr bwMode="auto">
            <a:xfrm>
              <a:off x="4127835" y="2896394"/>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2" name="Oval 63">
              <a:extLst>
                <a:ext uri="{FF2B5EF4-FFF2-40B4-BE49-F238E27FC236}">
                  <a16:creationId xmlns:a16="http://schemas.microsoft.com/office/drawing/2014/main" id="{C6CB2F0E-84BF-19F1-8A48-1D7090ABF428}"/>
                </a:ext>
              </a:extLst>
            </p:cNvPr>
            <p:cNvSpPr>
              <a:spLocks noChangeArrowheads="1"/>
            </p:cNvSpPr>
            <p:nvPr/>
          </p:nvSpPr>
          <p:spPr bwMode="auto">
            <a:xfrm>
              <a:off x="3985854" y="2903419"/>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3" name="Oval 67">
              <a:extLst>
                <a:ext uri="{FF2B5EF4-FFF2-40B4-BE49-F238E27FC236}">
                  <a16:creationId xmlns:a16="http://schemas.microsoft.com/office/drawing/2014/main" id="{043A66B3-BB7A-9F57-7C77-561B80203CBE}"/>
                </a:ext>
              </a:extLst>
            </p:cNvPr>
            <p:cNvSpPr>
              <a:spLocks noChangeArrowheads="1"/>
            </p:cNvSpPr>
            <p:nvPr/>
          </p:nvSpPr>
          <p:spPr bwMode="auto">
            <a:xfrm>
              <a:off x="3949229" y="2679137"/>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4" name="Oval 68">
              <a:extLst>
                <a:ext uri="{FF2B5EF4-FFF2-40B4-BE49-F238E27FC236}">
                  <a16:creationId xmlns:a16="http://schemas.microsoft.com/office/drawing/2014/main" id="{52FB16C4-F3F9-5407-E731-257E22B893EF}"/>
                </a:ext>
              </a:extLst>
            </p:cNvPr>
            <p:cNvSpPr>
              <a:spLocks noChangeArrowheads="1"/>
            </p:cNvSpPr>
            <p:nvPr/>
          </p:nvSpPr>
          <p:spPr bwMode="auto">
            <a:xfrm>
              <a:off x="3879487" y="273546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5" name="Oval 71">
              <a:extLst>
                <a:ext uri="{FF2B5EF4-FFF2-40B4-BE49-F238E27FC236}">
                  <a16:creationId xmlns:a16="http://schemas.microsoft.com/office/drawing/2014/main" id="{E3C554AF-9698-E543-8DEF-85194FD39A75}"/>
                </a:ext>
              </a:extLst>
            </p:cNvPr>
            <p:cNvSpPr>
              <a:spLocks noChangeArrowheads="1"/>
            </p:cNvSpPr>
            <p:nvPr/>
          </p:nvSpPr>
          <p:spPr bwMode="auto">
            <a:xfrm>
              <a:off x="3910604" y="284114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6" name="Oval 72">
              <a:extLst>
                <a:ext uri="{FF2B5EF4-FFF2-40B4-BE49-F238E27FC236}">
                  <a16:creationId xmlns:a16="http://schemas.microsoft.com/office/drawing/2014/main" id="{7EC3E43E-F817-3A71-5F47-3E49CC3E4EFB}"/>
                </a:ext>
              </a:extLst>
            </p:cNvPr>
            <p:cNvSpPr>
              <a:spLocks noChangeArrowheads="1"/>
            </p:cNvSpPr>
            <p:nvPr/>
          </p:nvSpPr>
          <p:spPr bwMode="auto">
            <a:xfrm>
              <a:off x="4093946" y="265980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7" name="Oval 74">
              <a:extLst>
                <a:ext uri="{FF2B5EF4-FFF2-40B4-BE49-F238E27FC236}">
                  <a16:creationId xmlns:a16="http://schemas.microsoft.com/office/drawing/2014/main" id="{DEAEF5BE-D6EA-2FD6-195A-A5339B2EC908}"/>
                </a:ext>
              </a:extLst>
            </p:cNvPr>
            <p:cNvSpPr>
              <a:spLocks noChangeArrowheads="1"/>
            </p:cNvSpPr>
            <p:nvPr/>
          </p:nvSpPr>
          <p:spPr bwMode="auto">
            <a:xfrm>
              <a:off x="4257703" y="2775702"/>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8" name="Oval 75">
              <a:extLst>
                <a:ext uri="{FF2B5EF4-FFF2-40B4-BE49-F238E27FC236}">
                  <a16:creationId xmlns:a16="http://schemas.microsoft.com/office/drawing/2014/main" id="{FF2C0261-119F-5D57-66C0-59A902FE7186}"/>
                </a:ext>
              </a:extLst>
            </p:cNvPr>
            <p:cNvSpPr>
              <a:spLocks noChangeArrowheads="1"/>
            </p:cNvSpPr>
            <p:nvPr/>
          </p:nvSpPr>
          <p:spPr bwMode="auto">
            <a:xfrm>
              <a:off x="4051055" y="2791278"/>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9" name="Group 28">
            <a:extLst>
              <a:ext uri="{FF2B5EF4-FFF2-40B4-BE49-F238E27FC236}">
                <a16:creationId xmlns:a16="http://schemas.microsoft.com/office/drawing/2014/main" id="{B3212C88-E18A-E8C9-1BF2-618C16ADF7B9}"/>
              </a:ext>
            </a:extLst>
          </p:cNvPr>
          <p:cNvGrpSpPr/>
          <p:nvPr/>
        </p:nvGrpSpPr>
        <p:grpSpPr>
          <a:xfrm>
            <a:off x="8428024" y="2171210"/>
            <a:ext cx="467401" cy="357869"/>
            <a:chOff x="2828047" y="2826682"/>
            <a:chExt cx="467401" cy="357869"/>
          </a:xfrm>
        </p:grpSpPr>
        <p:sp>
          <p:nvSpPr>
            <p:cNvPr id="34" name="Oval 53">
              <a:extLst>
                <a:ext uri="{FF2B5EF4-FFF2-40B4-BE49-F238E27FC236}">
                  <a16:creationId xmlns:a16="http://schemas.microsoft.com/office/drawing/2014/main" id="{4AFCC6F7-EB1A-5EE2-FB46-416D849C3B2C}"/>
                </a:ext>
              </a:extLst>
            </p:cNvPr>
            <p:cNvSpPr>
              <a:spLocks noChangeAspect="1" noChangeArrowheads="1"/>
            </p:cNvSpPr>
            <p:nvPr/>
          </p:nvSpPr>
          <p:spPr bwMode="auto">
            <a:xfrm>
              <a:off x="2967411" y="2896426"/>
              <a:ext cx="243319"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6" name="Oval 59">
              <a:extLst>
                <a:ext uri="{FF2B5EF4-FFF2-40B4-BE49-F238E27FC236}">
                  <a16:creationId xmlns:a16="http://schemas.microsoft.com/office/drawing/2014/main" id="{ED153167-6509-39E9-0FAF-D08F2529E29A}"/>
                </a:ext>
              </a:extLst>
            </p:cNvPr>
            <p:cNvSpPr>
              <a:spLocks noChangeAspect="1" noChangeArrowheads="1"/>
            </p:cNvSpPr>
            <p:nvPr/>
          </p:nvSpPr>
          <p:spPr bwMode="auto">
            <a:xfrm>
              <a:off x="3052129" y="2891906"/>
              <a:ext cx="243319"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7" name="Oval 60">
              <a:extLst>
                <a:ext uri="{FF2B5EF4-FFF2-40B4-BE49-F238E27FC236}">
                  <a16:creationId xmlns:a16="http://schemas.microsoft.com/office/drawing/2014/main" id="{8358B460-5EC8-C37F-2935-4FE4F72F1DA4}"/>
                </a:ext>
              </a:extLst>
            </p:cNvPr>
            <p:cNvSpPr>
              <a:spLocks noChangeAspect="1" noChangeArrowheads="1"/>
            </p:cNvSpPr>
            <p:nvPr/>
          </p:nvSpPr>
          <p:spPr bwMode="auto">
            <a:xfrm>
              <a:off x="2922381" y="2944759"/>
              <a:ext cx="243319" cy="23979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8" name="Oval 68">
              <a:extLst>
                <a:ext uri="{FF2B5EF4-FFF2-40B4-BE49-F238E27FC236}">
                  <a16:creationId xmlns:a16="http://schemas.microsoft.com/office/drawing/2014/main" id="{9EBD85A9-AD5B-9228-D393-FF9283C56A25}"/>
                </a:ext>
              </a:extLst>
            </p:cNvPr>
            <p:cNvSpPr>
              <a:spLocks noChangeAspect="1" noChangeArrowheads="1"/>
            </p:cNvSpPr>
            <p:nvPr/>
          </p:nvSpPr>
          <p:spPr bwMode="auto">
            <a:xfrm>
              <a:off x="2874531" y="2832234"/>
              <a:ext cx="243319" cy="23979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9" name="Oval 72">
              <a:extLst>
                <a:ext uri="{FF2B5EF4-FFF2-40B4-BE49-F238E27FC236}">
                  <a16:creationId xmlns:a16="http://schemas.microsoft.com/office/drawing/2014/main" id="{983AB579-7183-E0F9-219E-AE24E06E6386}"/>
                </a:ext>
              </a:extLst>
            </p:cNvPr>
            <p:cNvSpPr>
              <a:spLocks noChangeAspect="1" noChangeArrowheads="1"/>
            </p:cNvSpPr>
            <p:nvPr/>
          </p:nvSpPr>
          <p:spPr bwMode="auto">
            <a:xfrm>
              <a:off x="2992378" y="2826682"/>
              <a:ext cx="243319" cy="23979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0" name="Oval 74">
              <a:extLst>
                <a:ext uri="{FF2B5EF4-FFF2-40B4-BE49-F238E27FC236}">
                  <a16:creationId xmlns:a16="http://schemas.microsoft.com/office/drawing/2014/main" id="{47A7DD5F-6746-6817-AE4A-036551CAFB23}"/>
                </a:ext>
              </a:extLst>
            </p:cNvPr>
            <p:cNvSpPr>
              <a:spLocks noChangeAspect="1" noChangeArrowheads="1"/>
            </p:cNvSpPr>
            <p:nvPr/>
          </p:nvSpPr>
          <p:spPr bwMode="auto">
            <a:xfrm>
              <a:off x="3011119" y="2933501"/>
              <a:ext cx="243319" cy="23979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1" name="Oval 67">
              <a:extLst>
                <a:ext uri="{FF2B5EF4-FFF2-40B4-BE49-F238E27FC236}">
                  <a16:creationId xmlns:a16="http://schemas.microsoft.com/office/drawing/2014/main" id="{53F3BB6A-1157-89DF-7354-B6967765DB2E}"/>
                </a:ext>
              </a:extLst>
            </p:cNvPr>
            <p:cNvSpPr>
              <a:spLocks noChangeAspect="1" noChangeArrowheads="1"/>
            </p:cNvSpPr>
            <p:nvPr/>
          </p:nvSpPr>
          <p:spPr bwMode="auto">
            <a:xfrm>
              <a:off x="2902483" y="2883304"/>
              <a:ext cx="243319"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2" name="Oval 59">
              <a:extLst>
                <a:ext uri="{FF2B5EF4-FFF2-40B4-BE49-F238E27FC236}">
                  <a16:creationId xmlns:a16="http://schemas.microsoft.com/office/drawing/2014/main" id="{0A42EB41-477C-39C8-85B3-DDE6BB59CEAD}"/>
                </a:ext>
              </a:extLst>
            </p:cNvPr>
            <p:cNvSpPr>
              <a:spLocks noChangeAspect="1" noChangeArrowheads="1"/>
            </p:cNvSpPr>
            <p:nvPr/>
          </p:nvSpPr>
          <p:spPr bwMode="auto">
            <a:xfrm>
              <a:off x="2828047" y="2907529"/>
              <a:ext cx="243319"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43" name="Group 42">
            <a:extLst>
              <a:ext uri="{FF2B5EF4-FFF2-40B4-BE49-F238E27FC236}">
                <a16:creationId xmlns:a16="http://schemas.microsoft.com/office/drawing/2014/main" id="{50C60D6C-37B5-38AE-A050-EE1B4D27D867}"/>
              </a:ext>
            </a:extLst>
          </p:cNvPr>
          <p:cNvGrpSpPr>
            <a:grpSpLocks noChangeAspect="1"/>
          </p:cNvGrpSpPr>
          <p:nvPr/>
        </p:nvGrpSpPr>
        <p:grpSpPr>
          <a:xfrm>
            <a:off x="7093589" y="4989516"/>
            <a:ext cx="740535" cy="560053"/>
            <a:chOff x="3879487" y="2659807"/>
            <a:chExt cx="563300" cy="426014"/>
          </a:xfrm>
        </p:grpSpPr>
        <p:sp>
          <p:nvSpPr>
            <p:cNvPr id="44" name="Oval 53">
              <a:extLst>
                <a:ext uri="{FF2B5EF4-FFF2-40B4-BE49-F238E27FC236}">
                  <a16:creationId xmlns:a16="http://schemas.microsoft.com/office/drawing/2014/main" id="{08C7B516-DDF1-44B2-B1CB-3EF31B817C35}"/>
                </a:ext>
              </a:extLst>
            </p:cNvPr>
            <p:cNvSpPr>
              <a:spLocks noChangeArrowheads="1"/>
            </p:cNvSpPr>
            <p:nvPr/>
          </p:nvSpPr>
          <p:spPr bwMode="auto">
            <a:xfrm>
              <a:off x="4174549" y="271132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5" name="Oval 44">
              <a:extLst>
                <a:ext uri="{FF2B5EF4-FFF2-40B4-BE49-F238E27FC236}">
                  <a16:creationId xmlns:a16="http://schemas.microsoft.com/office/drawing/2014/main" id="{5249B114-B940-5EA0-EC0F-D9958831F883}"/>
                </a:ext>
              </a:extLst>
            </p:cNvPr>
            <p:cNvSpPr>
              <a:spLocks noChangeArrowheads="1"/>
            </p:cNvSpPr>
            <p:nvPr/>
          </p:nvSpPr>
          <p:spPr bwMode="auto">
            <a:xfrm>
              <a:off x="4223379" y="2841900"/>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6" name="Oval 45">
              <a:extLst>
                <a:ext uri="{FF2B5EF4-FFF2-40B4-BE49-F238E27FC236}">
                  <a16:creationId xmlns:a16="http://schemas.microsoft.com/office/drawing/2014/main" id="{56BE400E-589F-D7EE-85D3-7536EAA9E250}"/>
                </a:ext>
              </a:extLst>
            </p:cNvPr>
            <p:cNvSpPr>
              <a:spLocks noChangeArrowheads="1"/>
            </p:cNvSpPr>
            <p:nvPr/>
          </p:nvSpPr>
          <p:spPr bwMode="auto">
            <a:xfrm>
              <a:off x="4127835" y="2896394"/>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7" name="Oval 63">
              <a:extLst>
                <a:ext uri="{FF2B5EF4-FFF2-40B4-BE49-F238E27FC236}">
                  <a16:creationId xmlns:a16="http://schemas.microsoft.com/office/drawing/2014/main" id="{FCA0AF50-9233-B327-E983-1B99E13AE115}"/>
                </a:ext>
              </a:extLst>
            </p:cNvPr>
            <p:cNvSpPr>
              <a:spLocks noChangeArrowheads="1"/>
            </p:cNvSpPr>
            <p:nvPr/>
          </p:nvSpPr>
          <p:spPr bwMode="auto">
            <a:xfrm>
              <a:off x="3985854" y="2903419"/>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8" name="Oval 67">
              <a:extLst>
                <a:ext uri="{FF2B5EF4-FFF2-40B4-BE49-F238E27FC236}">
                  <a16:creationId xmlns:a16="http://schemas.microsoft.com/office/drawing/2014/main" id="{8AF082CC-814F-D9AE-1DDF-B38F99280BA2}"/>
                </a:ext>
              </a:extLst>
            </p:cNvPr>
            <p:cNvSpPr>
              <a:spLocks noChangeArrowheads="1"/>
            </p:cNvSpPr>
            <p:nvPr/>
          </p:nvSpPr>
          <p:spPr bwMode="auto">
            <a:xfrm>
              <a:off x="3949229" y="2679137"/>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9" name="Oval 68">
              <a:extLst>
                <a:ext uri="{FF2B5EF4-FFF2-40B4-BE49-F238E27FC236}">
                  <a16:creationId xmlns:a16="http://schemas.microsoft.com/office/drawing/2014/main" id="{370282DE-92A8-378E-0B46-36994730E44B}"/>
                </a:ext>
              </a:extLst>
            </p:cNvPr>
            <p:cNvSpPr>
              <a:spLocks noChangeArrowheads="1"/>
            </p:cNvSpPr>
            <p:nvPr/>
          </p:nvSpPr>
          <p:spPr bwMode="auto">
            <a:xfrm>
              <a:off x="3879487" y="273546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0" name="Oval 71">
              <a:extLst>
                <a:ext uri="{FF2B5EF4-FFF2-40B4-BE49-F238E27FC236}">
                  <a16:creationId xmlns:a16="http://schemas.microsoft.com/office/drawing/2014/main" id="{DA3B4493-A07F-DDD7-ECE0-5B928ACB12A3}"/>
                </a:ext>
              </a:extLst>
            </p:cNvPr>
            <p:cNvSpPr>
              <a:spLocks noChangeArrowheads="1"/>
            </p:cNvSpPr>
            <p:nvPr/>
          </p:nvSpPr>
          <p:spPr bwMode="auto">
            <a:xfrm>
              <a:off x="3910604" y="284114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1" name="Oval 72">
              <a:extLst>
                <a:ext uri="{FF2B5EF4-FFF2-40B4-BE49-F238E27FC236}">
                  <a16:creationId xmlns:a16="http://schemas.microsoft.com/office/drawing/2014/main" id="{1FB4C862-815E-5E2F-8214-71E155FBA763}"/>
                </a:ext>
              </a:extLst>
            </p:cNvPr>
            <p:cNvSpPr>
              <a:spLocks noChangeArrowheads="1"/>
            </p:cNvSpPr>
            <p:nvPr/>
          </p:nvSpPr>
          <p:spPr bwMode="auto">
            <a:xfrm>
              <a:off x="4093946" y="265980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2" name="Oval 74">
              <a:extLst>
                <a:ext uri="{FF2B5EF4-FFF2-40B4-BE49-F238E27FC236}">
                  <a16:creationId xmlns:a16="http://schemas.microsoft.com/office/drawing/2014/main" id="{CA13E469-C3D4-44AA-1272-610A6A3C0EDA}"/>
                </a:ext>
              </a:extLst>
            </p:cNvPr>
            <p:cNvSpPr>
              <a:spLocks noChangeArrowheads="1"/>
            </p:cNvSpPr>
            <p:nvPr/>
          </p:nvSpPr>
          <p:spPr bwMode="auto">
            <a:xfrm>
              <a:off x="4257703" y="2775702"/>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3" name="Oval 75">
              <a:extLst>
                <a:ext uri="{FF2B5EF4-FFF2-40B4-BE49-F238E27FC236}">
                  <a16:creationId xmlns:a16="http://schemas.microsoft.com/office/drawing/2014/main" id="{5FBA6C83-9CAB-117C-98AC-364C9C3ECB5F}"/>
                </a:ext>
              </a:extLst>
            </p:cNvPr>
            <p:cNvSpPr>
              <a:spLocks noChangeArrowheads="1"/>
            </p:cNvSpPr>
            <p:nvPr/>
          </p:nvSpPr>
          <p:spPr bwMode="auto">
            <a:xfrm>
              <a:off x="4051055" y="2791278"/>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FE66DC1A-0D6A-9EC9-E8E5-CFBF2A3D2928}"/>
              </a:ext>
            </a:extLst>
          </p:cNvPr>
          <p:cNvGrpSpPr>
            <a:grpSpLocks noChangeAspect="1"/>
          </p:cNvGrpSpPr>
          <p:nvPr/>
        </p:nvGrpSpPr>
        <p:grpSpPr>
          <a:xfrm>
            <a:off x="8375511" y="5002221"/>
            <a:ext cx="740535" cy="560053"/>
            <a:chOff x="3879487" y="2659807"/>
            <a:chExt cx="563300" cy="426014"/>
          </a:xfrm>
        </p:grpSpPr>
        <p:sp>
          <p:nvSpPr>
            <p:cNvPr id="55" name="Oval 53">
              <a:extLst>
                <a:ext uri="{FF2B5EF4-FFF2-40B4-BE49-F238E27FC236}">
                  <a16:creationId xmlns:a16="http://schemas.microsoft.com/office/drawing/2014/main" id="{C1DAA2AB-A9A8-9211-FAAF-5D2D70D79200}"/>
                </a:ext>
              </a:extLst>
            </p:cNvPr>
            <p:cNvSpPr>
              <a:spLocks noChangeArrowheads="1"/>
            </p:cNvSpPr>
            <p:nvPr/>
          </p:nvSpPr>
          <p:spPr bwMode="auto">
            <a:xfrm>
              <a:off x="4174549" y="271132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35" name="Oval 18434">
              <a:extLst>
                <a:ext uri="{FF2B5EF4-FFF2-40B4-BE49-F238E27FC236}">
                  <a16:creationId xmlns:a16="http://schemas.microsoft.com/office/drawing/2014/main" id="{DEC4E6D0-93EC-2AA2-54E3-C5799521416A}"/>
                </a:ext>
              </a:extLst>
            </p:cNvPr>
            <p:cNvSpPr>
              <a:spLocks noChangeArrowheads="1"/>
            </p:cNvSpPr>
            <p:nvPr/>
          </p:nvSpPr>
          <p:spPr bwMode="auto">
            <a:xfrm>
              <a:off x="4223379" y="2841900"/>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36" name="Oval 18435">
              <a:extLst>
                <a:ext uri="{FF2B5EF4-FFF2-40B4-BE49-F238E27FC236}">
                  <a16:creationId xmlns:a16="http://schemas.microsoft.com/office/drawing/2014/main" id="{28E5C7D2-6116-4DBC-F09A-7A289CF17FF6}"/>
                </a:ext>
              </a:extLst>
            </p:cNvPr>
            <p:cNvSpPr>
              <a:spLocks noChangeArrowheads="1"/>
            </p:cNvSpPr>
            <p:nvPr/>
          </p:nvSpPr>
          <p:spPr bwMode="auto">
            <a:xfrm>
              <a:off x="4127835" y="2896394"/>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37" name="Oval 63">
              <a:extLst>
                <a:ext uri="{FF2B5EF4-FFF2-40B4-BE49-F238E27FC236}">
                  <a16:creationId xmlns:a16="http://schemas.microsoft.com/office/drawing/2014/main" id="{B9FE3979-AE14-4B53-37BC-4210E4DA1C55}"/>
                </a:ext>
              </a:extLst>
            </p:cNvPr>
            <p:cNvSpPr>
              <a:spLocks noChangeArrowheads="1"/>
            </p:cNvSpPr>
            <p:nvPr/>
          </p:nvSpPr>
          <p:spPr bwMode="auto">
            <a:xfrm>
              <a:off x="3985854" y="2903419"/>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38" name="Oval 67">
              <a:extLst>
                <a:ext uri="{FF2B5EF4-FFF2-40B4-BE49-F238E27FC236}">
                  <a16:creationId xmlns:a16="http://schemas.microsoft.com/office/drawing/2014/main" id="{F3B94A77-11A8-29D0-1C36-68CD208B16A2}"/>
                </a:ext>
              </a:extLst>
            </p:cNvPr>
            <p:cNvSpPr>
              <a:spLocks noChangeArrowheads="1"/>
            </p:cNvSpPr>
            <p:nvPr/>
          </p:nvSpPr>
          <p:spPr bwMode="auto">
            <a:xfrm>
              <a:off x="3949229" y="2679137"/>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39" name="Oval 68">
              <a:extLst>
                <a:ext uri="{FF2B5EF4-FFF2-40B4-BE49-F238E27FC236}">
                  <a16:creationId xmlns:a16="http://schemas.microsoft.com/office/drawing/2014/main" id="{531189E0-98E6-CD9B-204C-F4417101B464}"/>
                </a:ext>
              </a:extLst>
            </p:cNvPr>
            <p:cNvSpPr>
              <a:spLocks noChangeArrowheads="1"/>
            </p:cNvSpPr>
            <p:nvPr/>
          </p:nvSpPr>
          <p:spPr bwMode="auto">
            <a:xfrm>
              <a:off x="3879487" y="273546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40" name="Oval 71">
              <a:extLst>
                <a:ext uri="{FF2B5EF4-FFF2-40B4-BE49-F238E27FC236}">
                  <a16:creationId xmlns:a16="http://schemas.microsoft.com/office/drawing/2014/main" id="{6096EDCA-C146-DBBB-13E0-608718E85375}"/>
                </a:ext>
              </a:extLst>
            </p:cNvPr>
            <p:cNvSpPr>
              <a:spLocks noChangeArrowheads="1"/>
            </p:cNvSpPr>
            <p:nvPr/>
          </p:nvSpPr>
          <p:spPr bwMode="auto">
            <a:xfrm>
              <a:off x="3910604" y="284114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47" name="Oval 72">
              <a:extLst>
                <a:ext uri="{FF2B5EF4-FFF2-40B4-BE49-F238E27FC236}">
                  <a16:creationId xmlns:a16="http://schemas.microsoft.com/office/drawing/2014/main" id="{F4CF288C-4028-40DD-7E0E-153FC2F63E50}"/>
                </a:ext>
              </a:extLst>
            </p:cNvPr>
            <p:cNvSpPr>
              <a:spLocks noChangeArrowheads="1"/>
            </p:cNvSpPr>
            <p:nvPr/>
          </p:nvSpPr>
          <p:spPr bwMode="auto">
            <a:xfrm>
              <a:off x="4093946" y="265980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48" name="Oval 74">
              <a:extLst>
                <a:ext uri="{FF2B5EF4-FFF2-40B4-BE49-F238E27FC236}">
                  <a16:creationId xmlns:a16="http://schemas.microsoft.com/office/drawing/2014/main" id="{80BE942D-AA7A-D905-A78A-41BF168FA527}"/>
                </a:ext>
              </a:extLst>
            </p:cNvPr>
            <p:cNvSpPr>
              <a:spLocks noChangeArrowheads="1"/>
            </p:cNvSpPr>
            <p:nvPr/>
          </p:nvSpPr>
          <p:spPr bwMode="auto">
            <a:xfrm>
              <a:off x="4257703" y="2775702"/>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49" name="Oval 75">
              <a:extLst>
                <a:ext uri="{FF2B5EF4-FFF2-40B4-BE49-F238E27FC236}">
                  <a16:creationId xmlns:a16="http://schemas.microsoft.com/office/drawing/2014/main" id="{B43E88AF-86E8-66EB-65C7-00B76C1E3EC5}"/>
                </a:ext>
              </a:extLst>
            </p:cNvPr>
            <p:cNvSpPr>
              <a:spLocks noChangeArrowheads="1"/>
            </p:cNvSpPr>
            <p:nvPr/>
          </p:nvSpPr>
          <p:spPr bwMode="auto">
            <a:xfrm>
              <a:off x="4051055" y="2791278"/>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sp>
        <p:nvSpPr>
          <p:cNvPr id="18450" name="Equal 194">
            <a:extLst>
              <a:ext uri="{FF2B5EF4-FFF2-40B4-BE49-F238E27FC236}">
                <a16:creationId xmlns:a16="http://schemas.microsoft.com/office/drawing/2014/main" id="{E7A018F3-75B0-4590-2518-6B974D16B5C3}"/>
              </a:ext>
            </a:extLst>
          </p:cNvPr>
          <p:cNvSpPr>
            <a:spLocks noChangeAspect="1"/>
          </p:cNvSpPr>
          <p:nvPr/>
        </p:nvSpPr>
        <p:spPr bwMode="auto">
          <a:xfrm>
            <a:off x="9412762" y="5088981"/>
            <a:ext cx="388718" cy="419001"/>
          </a:xfrm>
          <a:prstGeom prst="mathEqual">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grpSp>
        <p:nvGrpSpPr>
          <p:cNvPr id="18471" name="Group 18470">
            <a:extLst>
              <a:ext uri="{FF2B5EF4-FFF2-40B4-BE49-F238E27FC236}">
                <a16:creationId xmlns:a16="http://schemas.microsoft.com/office/drawing/2014/main" id="{F2076F87-2884-8DBF-6792-0E3AAB084743}"/>
              </a:ext>
            </a:extLst>
          </p:cNvPr>
          <p:cNvGrpSpPr/>
          <p:nvPr/>
        </p:nvGrpSpPr>
        <p:grpSpPr>
          <a:xfrm>
            <a:off x="10034013" y="4981051"/>
            <a:ext cx="740535" cy="688414"/>
            <a:chOff x="10034013" y="4435210"/>
            <a:chExt cx="740535" cy="688414"/>
          </a:xfrm>
        </p:grpSpPr>
        <p:sp>
          <p:nvSpPr>
            <p:cNvPr id="18470" name="Oval 75">
              <a:extLst>
                <a:ext uri="{FF2B5EF4-FFF2-40B4-BE49-F238E27FC236}">
                  <a16:creationId xmlns:a16="http://schemas.microsoft.com/office/drawing/2014/main" id="{6DFA972B-4624-50C1-AE2B-7C591D91DBA8}"/>
                </a:ext>
              </a:extLst>
            </p:cNvPr>
            <p:cNvSpPr>
              <a:spLocks noChangeArrowheads="1"/>
            </p:cNvSpPr>
            <p:nvPr/>
          </p:nvSpPr>
          <p:spPr bwMode="auto">
            <a:xfrm>
              <a:off x="10072572" y="4871932"/>
              <a:ext cx="243318" cy="23979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18453" name="Group 18452">
              <a:extLst>
                <a:ext uri="{FF2B5EF4-FFF2-40B4-BE49-F238E27FC236}">
                  <a16:creationId xmlns:a16="http://schemas.microsoft.com/office/drawing/2014/main" id="{91E1E911-FC34-E37D-C69A-69F207BB5116}"/>
                </a:ext>
              </a:extLst>
            </p:cNvPr>
            <p:cNvGrpSpPr>
              <a:grpSpLocks noChangeAspect="1"/>
            </p:cNvGrpSpPr>
            <p:nvPr/>
          </p:nvGrpSpPr>
          <p:grpSpPr>
            <a:xfrm>
              <a:off x="10034013" y="4496614"/>
              <a:ext cx="740535" cy="560053"/>
              <a:chOff x="3879487" y="2659807"/>
              <a:chExt cx="563300" cy="426014"/>
            </a:xfrm>
          </p:grpSpPr>
          <p:sp>
            <p:nvSpPr>
              <p:cNvPr id="18454" name="Oval 53">
                <a:extLst>
                  <a:ext uri="{FF2B5EF4-FFF2-40B4-BE49-F238E27FC236}">
                    <a16:creationId xmlns:a16="http://schemas.microsoft.com/office/drawing/2014/main" id="{F45C836B-DC62-C1AC-ABAD-A8C1FB8AEB02}"/>
                  </a:ext>
                </a:extLst>
              </p:cNvPr>
              <p:cNvSpPr>
                <a:spLocks noChangeArrowheads="1"/>
              </p:cNvSpPr>
              <p:nvPr/>
            </p:nvSpPr>
            <p:spPr bwMode="auto">
              <a:xfrm>
                <a:off x="4174549" y="271132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55" name="Oval 18454">
                <a:extLst>
                  <a:ext uri="{FF2B5EF4-FFF2-40B4-BE49-F238E27FC236}">
                    <a16:creationId xmlns:a16="http://schemas.microsoft.com/office/drawing/2014/main" id="{97D3AD8F-854C-7588-3385-3349B5F36935}"/>
                  </a:ext>
                </a:extLst>
              </p:cNvPr>
              <p:cNvSpPr>
                <a:spLocks noChangeArrowheads="1"/>
              </p:cNvSpPr>
              <p:nvPr/>
            </p:nvSpPr>
            <p:spPr bwMode="auto">
              <a:xfrm>
                <a:off x="4223379" y="2841900"/>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56" name="Oval 18455">
                <a:extLst>
                  <a:ext uri="{FF2B5EF4-FFF2-40B4-BE49-F238E27FC236}">
                    <a16:creationId xmlns:a16="http://schemas.microsoft.com/office/drawing/2014/main" id="{60C8BAFF-E75D-CA0A-B6EF-D8C2C2117D5F}"/>
                  </a:ext>
                </a:extLst>
              </p:cNvPr>
              <p:cNvSpPr>
                <a:spLocks noChangeArrowheads="1"/>
              </p:cNvSpPr>
              <p:nvPr/>
            </p:nvSpPr>
            <p:spPr bwMode="auto">
              <a:xfrm>
                <a:off x="4127835" y="2896394"/>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57" name="Oval 63">
                <a:extLst>
                  <a:ext uri="{FF2B5EF4-FFF2-40B4-BE49-F238E27FC236}">
                    <a16:creationId xmlns:a16="http://schemas.microsoft.com/office/drawing/2014/main" id="{7531756F-CCA3-1FAC-E758-D74A829B5048}"/>
                  </a:ext>
                </a:extLst>
              </p:cNvPr>
              <p:cNvSpPr>
                <a:spLocks noChangeArrowheads="1"/>
              </p:cNvSpPr>
              <p:nvPr/>
            </p:nvSpPr>
            <p:spPr bwMode="auto">
              <a:xfrm>
                <a:off x="3985854" y="2903419"/>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58" name="Oval 67">
                <a:extLst>
                  <a:ext uri="{FF2B5EF4-FFF2-40B4-BE49-F238E27FC236}">
                    <a16:creationId xmlns:a16="http://schemas.microsoft.com/office/drawing/2014/main" id="{C3CD5AEA-B366-549B-65B0-907A94DA9B80}"/>
                  </a:ext>
                </a:extLst>
              </p:cNvPr>
              <p:cNvSpPr>
                <a:spLocks noChangeArrowheads="1"/>
              </p:cNvSpPr>
              <p:nvPr/>
            </p:nvSpPr>
            <p:spPr bwMode="auto">
              <a:xfrm>
                <a:off x="3949229" y="2679137"/>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59" name="Oval 68">
                <a:extLst>
                  <a:ext uri="{FF2B5EF4-FFF2-40B4-BE49-F238E27FC236}">
                    <a16:creationId xmlns:a16="http://schemas.microsoft.com/office/drawing/2014/main" id="{51F1A12D-E53F-F7C5-7982-A988EA6BAD07}"/>
                  </a:ext>
                </a:extLst>
              </p:cNvPr>
              <p:cNvSpPr>
                <a:spLocks noChangeArrowheads="1"/>
              </p:cNvSpPr>
              <p:nvPr/>
            </p:nvSpPr>
            <p:spPr bwMode="auto">
              <a:xfrm>
                <a:off x="3879487" y="273546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60" name="Oval 71">
                <a:extLst>
                  <a:ext uri="{FF2B5EF4-FFF2-40B4-BE49-F238E27FC236}">
                    <a16:creationId xmlns:a16="http://schemas.microsoft.com/office/drawing/2014/main" id="{8E484226-28C3-B671-E9EE-EFE8A950044A}"/>
                  </a:ext>
                </a:extLst>
              </p:cNvPr>
              <p:cNvSpPr>
                <a:spLocks noChangeArrowheads="1"/>
              </p:cNvSpPr>
              <p:nvPr/>
            </p:nvSpPr>
            <p:spPr bwMode="auto">
              <a:xfrm>
                <a:off x="3910604" y="2841145"/>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61" name="Oval 72">
                <a:extLst>
                  <a:ext uri="{FF2B5EF4-FFF2-40B4-BE49-F238E27FC236}">
                    <a16:creationId xmlns:a16="http://schemas.microsoft.com/office/drawing/2014/main" id="{D1141A6F-7FF2-E0F5-838F-3EEC8C37A30E}"/>
                  </a:ext>
                </a:extLst>
              </p:cNvPr>
              <p:cNvSpPr>
                <a:spLocks noChangeArrowheads="1"/>
              </p:cNvSpPr>
              <p:nvPr/>
            </p:nvSpPr>
            <p:spPr bwMode="auto">
              <a:xfrm>
                <a:off x="4093946" y="2659807"/>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62" name="Oval 74">
                <a:extLst>
                  <a:ext uri="{FF2B5EF4-FFF2-40B4-BE49-F238E27FC236}">
                    <a16:creationId xmlns:a16="http://schemas.microsoft.com/office/drawing/2014/main" id="{1151F555-DDC5-C584-BFD7-93B4869D4FA5}"/>
                  </a:ext>
                </a:extLst>
              </p:cNvPr>
              <p:cNvSpPr>
                <a:spLocks noChangeArrowheads="1"/>
              </p:cNvSpPr>
              <p:nvPr/>
            </p:nvSpPr>
            <p:spPr bwMode="auto">
              <a:xfrm>
                <a:off x="4257703" y="2775702"/>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63" name="Oval 75">
                <a:extLst>
                  <a:ext uri="{FF2B5EF4-FFF2-40B4-BE49-F238E27FC236}">
                    <a16:creationId xmlns:a16="http://schemas.microsoft.com/office/drawing/2014/main" id="{955181CE-2488-D178-F8C8-AAB8F02667E6}"/>
                  </a:ext>
                </a:extLst>
              </p:cNvPr>
              <p:cNvSpPr>
                <a:spLocks noChangeArrowheads="1"/>
              </p:cNvSpPr>
              <p:nvPr/>
            </p:nvSpPr>
            <p:spPr bwMode="auto">
              <a:xfrm>
                <a:off x="4051055" y="2791278"/>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sp>
          <p:nvSpPr>
            <p:cNvPr id="18464" name="Oval 75">
              <a:extLst>
                <a:ext uri="{FF2B5EF4-FFF2-40B4-BE49-F238E27FC236}">
                  <a16:creationId xmlns:a16="http://schemas.microsoft.com/office/drawing/2014/main" id="{B9884636-5366-1159-E9E4-AFD89B85D0FC}"/>
                </a:ext>
              </a:extLst>
            </p:cNvPr>
            <p:cNvSpPr>
              <a:spLocks noChangeArrowheads="1"/>
            </p:cNvSpPr>
            <p:nvPr/>
          </p:nvSpPr>
          <p:spPr bwMode="auto">
            <a:xfrm>
              <a:off x="10253267" y="4883832"/>
              <a:ext cx="243318" cy="23979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8465" name="Oval 71">
              <a:extLst>
                <a:ext uri="{FF2B5EF4-FFF2-40B4-BE49-F238E27FC236}">
                  <a16:creationId xmlns:a16="http://schemas.microsoft.com/office/drawing/2014/main" id="{6510943F-B6A2-01C3-B603-32FC3CBDC594}"/>
                </a:ext>
              </a:extLst>
            </p:cNvPr>
            <p:cNvSpPr>
              <a:spLocks noChangeArrowheads="1"/>
            </p:cNvSpPr>
            <p:nvPr/>
          </p:nvSpPr>
          <p:spPr bwMode="auto">
            <a:xfrm>
              <a:off x="10229227" y="4435210"/>
              <a:ext cx="243318"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66" name="Oval 71">
              <a:extLst>
                <a:ext uri="{FF2B5EF4-FFF2-40B4-BE49-F238E27FC236}">
                  <a16:creationId xmlns:a16="http://schemas.microsoft.com/office/drawing/2014/main" id="{D101A82D-786B-00FC-7124-C8169E346EAE}"/>
                </a:ext>
              </a:extLst>
            </p:cNvPr>
            <p:cNvSpPr>
              <a:spLocks noChangeArrowheads="1"/>
            </p:cNvSpPr>
            <p:nvPr/>
          </p:nvSpPr>
          <p:spPr bwMode="auto">
            <a:xfrm>
              <a:off x="10483324" y="4463136"/>
              <a:ext cx="243318"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67" name="Oval 71">
              <a:extLst>
                <a:ext uri="{FF2B5EF4-FFF2-40B4-BE49-F238E27FC236}">
                  <a16:creationId xmlns:a16="http://schemas.microsoft.com/office/drawing/2014/main" id="{A54F64E9-AC5B-B307-9AA4-41CA826B4A57}"/>
                </a:ext>
              </a:extLst>
            </p:cNvPr>
            <p:cNvSpPr>
              <a:spLocks noChangeArrowheads="1"/>
            </p:cNvSpPr>
            <p:nvPr/>
          </p:nvSpPr>
          <p:spPr bwMode="auto">
            <a:xfrm>
              <a:off x="10488455" y="4849955"/>
              <a:ext cx="243318" cy="23979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sp>
        <p:nvSpPr>
          <p:cNvPr id="18472" name="Plus 193">
            <a:extLst>
              <a:ext uri="{FF2B5EF4-FFF2-40B4-BE49-F238E27FC236}">
                <a16:creationId xmlns:a16="http://schemas.microsoft.com/office/drawing/2014/main" id="{6A60A045-914C-4592-040D-DC40F1E2BE04}"/>
              </a:ext>
            </a:extLst>
          </p:cNvPr>
          <p:cNvSpPr>
            <a:spLocks noChangeAspect="1"/>
          </p:cNvSpPr>
          <p:nvPr/>
        </p:nvSpPr>
        <p:spPr bwMode="auto">
          <a:xfrm>
            <a:off x="7903065" y="5092499"/>
            <a:ext cx="338903" cy="338545"/>
          </a:xfrm>
          <a:prstGeom prst="mathPlus">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73" name="Plus 193">
            <a:extLst>
              <a:ext uri="{FF2B5EF4-FFF2-40B4-BE49-F238E27FC236}">
                <a16:creationId xmlns:a16="http://schemas.microsoft.com/office/drawing/2014/main" id="{9404E7AA-671E-4328-D63C-25760BAE786E}"/>
              </a:ext>
            </a:extLst>
          </p:cNvPr>
          <p:cNvSpPr>
            <a:spLocks noChangeAspect="1"/>
          </p:cNvSpPr>
          <p:nvPr/>
        </p:nvSpPr>
        <p:spPr bwMode="auto">
          <a:xfrm>
            <a:off x="10925969" y="5153529"/>
            <a:ext cx="338903" cy="338545"/>
          </a:xfrm>
          <a:prstGeom prst="mathPlus">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grpSp>
        <p:nvGrpSpPr>
          <p:cNvPr id="18474" name="Group 18473">
            <a:extLst>
              <a:ext uri="{FF2B5EF4-FFF2-40B4-BE49-F238E27FC236}">
                <a16:creationId xmlns:a16="http://schemas.microsoft.com/office/drawing/2014/main" id="{688CC01A-D9ED-0751-3EA1-654F6759B1A6}"/>
              </a:ext>
            </a:extLst>
          </p:cNvPr>
          <p:cNvGrpSpPr>
            <a:grpSpLocks noChangeAspect="1"/>
          </p:cNvGrpSpPr>
          <p:nvPr/>
        </p:nvGrpSpPr>
        <p:grpSpPr>
          <a:xfrm>
            <a:off x="11306554" y="4615759"/>
            <a:ext cx="387710" cy="373757"/>
            <a:chOff x="4891994" y="2728796"/>
            <a:chExt cx="294918" cy="284304"/>
          </a:xfrm>
        </p:grpSpPr>
        <p:sp>
          <p:nvSpPr>
            <p:cNvPr id="18475" name="Oval 62">
              <a:extLst>
                <a:ext uri="{FF2B5EF4-FFF2-40B4-BE49-F238E27FC236}">
                  <a16:creationId xmlns:a16="http://schemas.microsoft.com/office/drawing/2014/main" id="{2F7B756B-886A-C0BA-5230-650D552B1D63}"/>
                </a:ext>
              </a:extLst>
            </p:cNvPr>
            <p:cNvSpPr>
              <a:spLocks noChangeArrowheads="1"/>
            </p:cNvSpPr>
            <p:nvPr/>
          </p:nvSpPr>
          <p:spPr bwMode="auto">
            <a:xfrm>
              <a:off x="5001828" y="2728796"/>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76" name="Oval 73">
              <a:extLst>
                <a:ext uri="{FF2B5EF4-FFF2-40B4-BE49-F238E27FC236}">
                  <a16:creationId xmlns:a16="http://schemas.microsoft.com/office/drawing/2014/main" id="{4E7FEF40-562E-3F82-3B00-D5D2EF0655FC}"/>
                </a:ext>
              </a:extLst>
            </p:cNvPr>
            <p:cNvSpPr>
              <a:spLocks noChangeArrowheads="1"/>
            </p:cNvSpPr>
            <p:nvPr/>
          </p:nvSpPr>
          <p:spPr bwMode="auto">
            <a:xfrm>
              <a:off x="4909286" y="2728796"/>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77" name="Oval 76">
              <a:extLst>
                <a:ext uri="{FF2B5EF4-FFF2-40B4-BE49-F238E27FC236}">
                  <a16:creationId xmlns:a16="http://schemas.microsoft.com/office/drawing/2014/main" id="{06275135-BB62-5AD7-67FB-F068C215124F}"/>
                </a:ext>
              </a:extLst>
            </p:cNvPr>
            <p:cNvSpPr>
              <a:spLocks noChangeArrowheads="1"/>
            </p:cNvSpPr>
            <p:nvPr/>
          </p:nvSpPr>
          <p:spPr bwMode="auto">
            <a:xfrm>
              <a:off x="4891994" y="2825333"/>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78" name="Oval 77">
              <a:extLst>
                <a:ext uri="{FF2B5EF4-FFF2-40B4-BE49-F238E27FC236}">
                  <a16:creationId xmlns:a16="http://schemas.microsoft.com/office/drawing/2014/main" id="{3FBA7BF0-42FD-DDD3-C86C-2EEDF888E823}"/>
                </a:ext>
              </a:extLst>
            </p:cNvPr>
            <p:cNvSpPr>
              <a:spLocks noChangeArrowheads="1"/>
            </p:cNvSpPr>
            <p:nvPr/>
          </p:nvSpPr>
          <p:spPr bwMode="auto">
            <a:xfrm>
              <a:off x="4984536" y="2830698"/>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18479" name="Group 18478">
            <a:extLst>
              <a:ext uri="{FF2B5EF4-FFF2-40B4-BE49-F238E27FC236}">
                <a16:creationId xmlns:a16="http://schemas.microsoft.com/office/drawing/2014/main" id="{278445B9-7B7E-4B25-3826-BC085E46AF43}"/>
              </a:ext>
            </a:extLst>
          </p:cNvPr>
          <p:cNvGrpSpPr>
            <a:grpSpLocks noChangeAspect="1"/>
          </p:cNvGrpSpPr>
          <p:nvPr/>
        </p:nvGrpSpPr>
        <p:grpSpPr>
          <a:xfrm>
            <a:off x="11369966" y="5480406"/>
            <a:ext cx="387710" cy="373757"/>
            <a:chOff x="4891994" y="2728796"/>
            <a:chExt cx="294918" cy="284304"/>
          </a:xfrm>
        </p:grpSpPr>
        <p:sp>
          <p:nvSpPr>
            <p:cNvPr id="18480" name="Oval 62">
              <a:extLst>
                <a:ext uri="{FF2B5EF4-FFF2-40B4-BE49-F238E27FC236}">
                  <a16:creationId xmlns:a16="http://schemas.microsoft.com/office/drawing/2014/main" id="{B26F6631-D2EA-68E9-02D9-576ED957AC3D}"/>
                </a:ext>
              </a:extLst>
            </p:cNvPr>
            <p:cNvSpPr>
              <a:spLocks noChangeArrowheads="1"/>
            </p:cNvSpPr>
            <p:nvPr/>
          </p:nvSpPr>
          <p:spPr bwMode="auto">
            <a:xfrm>
              <a:off x="5001828" y="2728796"/>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81" name="Oval 73">
              <a:extLst>
                <a:ext uri="{FF2B5EF4-FFF2-40B4-BE49-F238E27FC236}">
                  <a16:creationId xmlns:a16="http://schemas.microsoft.com/office/drawing/2014/main" id="{7CBCCD0F-C277-C0EE-316D-6FE83023DB60}"/>
                </a:ext>
              </a:extLst>
            </p:cNvPr>
            <p:cNvSpPr>
              <a:spLocks noChangeArrowheads="1"/>
            </p:cNvSpPr>
            <p:nvPr/>
          </p:nvSpPr>
          <p:spPr bwMode="auto">
            <a:xfrm>
              <a:off x="4909286" y="2728796"/>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82" name="Oval 76">
              <a:extLst>
                <a:ext uri="{FF2B5EF4-FFF2-40B4-BE49-F238E27FC236}">
                  <a16:creationId xmlns:a16="http://schemas.microsoft.com/office/drawing/2014/main" id="{449FEC31-CFEC-0057-9F52-938C822ED884}"/>
                </a:ext>
              </a:extLst>
            </p:cNvPr>
            <p:cNvSpPr>
              <a:spLocks noChangeArrowheads="1"/>
            </p:cNvSpPr>
            <p:nvPr/>
          </p:nvSpPr>
          <p:spPr bwMode="auto">
            <a:xfrm>
              <a:off x="4891994" y="2825333"/>
              <a:ext cx="185084" cy="182402"/>
            </a:xfrm>
            <a:prstGeom prst="ellipse">
              <a:avLst/>
            </a:prstGeom>
            <a:gradFill rotWithShape="1">
              <a:gsLst>
                <a:gs pos="0">
                  <a:srgbClr val="C00000"/>
                </a:gs>
                <a:gs pos="100000">
                  <a:srgbClr val="420000"/>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483" name="Oval 77">
              <a:extLst>
                <a:ext uri="{FF2B5EF4-FFF2-40B4-BE49-F238E27FC236}">
                  <a16:creationId xmlns:a16="http://schemas.microsoft.com/office/drawing/2014/main" id="{2AD4CDB0-BCC9-86E8-36D0-20EE2250D995}"/>
                </a:ext>
              </a:extLst>
            </p:cNvPr>
            <p:cNvSpPr>
              <a:spLocks noChangeArrowheads="1"/>
            </p:cNvSpPr>
            <p:nvPr/>
          </p:nvSpPr>
          <p:spPr bwMode="auto">
            <a:xfrm>
              <a:off x="4984536" y="2830698"/>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081176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6DBED-C35E-BF43-01CA-A508519FCFF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B6EBC3EF-1AAA-20B8-6428-17842F8A531A}"/>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9F968E37-A796-AEDD-04F8-7EB8CD29F49E}"/>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53</a:t>
            </a:fld>
            <a:endParaRPr lang="en-US" dirty="0"/>
          </a:p>
        </p:txBody>
      </p:sp>
      <p:sp>
        <p:nvSpPr>
          <p:cNvPr id="5" name="Title 4">
            <a:extLst>
              <a:ext uri="{FF2B5EF4-FFF2-40B4-BE49-F238E27FC236}">
                <a16:creationId xmlns:a16="http://schemas.microsoft.com/office/drawing/2014/main" id="{2B236151-B0AA-28EB-302E-00E5B5BD9EEA}"/>
              </a:ext>
            </a:extLst>
          </p:cNvPr>
          <p:cNvSpPr>
            <a:spLocks noGrp="1"/>
          </p:cNvSpPr>
          <p:nvPr>
            <p:ph type="title"/>
          </p:nvPr>
        </p:nvSpPr>
        <p:spPr/>
        <p:txBody>
          <a:bodyPr/>
          <a:lstStyle/>
          <a:p>
            <a:r>
              <a:rPr lang="en-US" dirty="0"/>
              <a:t>How to Make New Elements</a:t>
            </a:r>
          </a:p>
        </p:txBody>
      </p:sp>
      <p:grpSp>
        <p:nvGrpSpPr>
          <p:cNvPr id="6" name="Group 5">
            <a:extLst>
              <a:ext uri="{FF2B5EF4-FFF2-40B4-BE49-F238E27FC236}">
                <a16:creationId xmlns:a16="http://schemas.microsoft.com/office/drawing/2014/main" id="{11A15DB9-D0B2-83CB-5BD5-073E019AD487}"/>
              </a:ext>
            </a:extLst>
          </p:cNvPr>
          <p:cNvGrpSpPr>
            <a:grpSpLocks noChangeAspect="1"/>
          </p:cNvGrpSpPr>
          <p:nvPr/>
        </p:nvGrpSpPr>
        <p:grpSpPr>
          <a:xfrm>
            <a:off x="1269750" y="716266"/>
            <a:ext cx="759630" cy="2918273"/>
            <a:chOff x="2584842" y="716748"/>
            <a:chExt cx="505457" cy="1941816"/>
          </a:xfrm>
        </p:grpSpPr>
        <p:grpSp>
          <p:nvGrpSpPr>
            <p:cNvPr id="7" name="Group 6">
              <a:extLst>
                <a:ext uri="{FF2B5EF4-FFF2-40B4-BE49-F238E27FC236}">
                  <a16:creationId xmlns:a16="http://schemas.microsoft.com/office/drawing/2014/main" id="{0A44374A-79B8-5AFA-2F15-1AA602E8B592}"/>
                </a:ext>
              </a:extLst>
            </p:cNvPr>
            <p:cNvGrpSpPr/>
            <p:nvPr/>
          </p:nvGrpSpPr>
          <p:grpSpPr>
            <a:xfrm>
              <a:off x="2684818" y="1565360"/>
              <a:ext cx="294918" cy="284304"/>
              <a:chOff x="2684818" y="1565360"/>
              <a:chExt cx="294918" cy="284304"/>
            </a:xfrm>
          </p:grpSpPr>
          <p:sp>
            <p:nvSpPr>
              <p:cNvPr id="28" name="Oval 77">
                <a:extLst>
                  <a:ext uri="{FF2B5EF4-FFF2-40B4-BE49-F238E27FC236}">
                    <a16:creationId xmlns:a16="http://schemas.microsoft.com/office/drawing/2014/main" id="{3519F13B-01E2-8B2C-DB3F-09AEECEB8C63}"/>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9" name="Oval 62">
                <a:extLst>
                  <a:ext uri="{FF2B5EF4-FFF2-40B4-BE49-F238E27FC236}">
                    <a16:creationId xmlns:a16="http://schemas.microsoft.com/office/drawing/2014/main" id="{9D406341-D697-254A-6E8E-B06016980FEF}"/>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0" name="Oval 73">
                <a:extLst>
                  <a:ext uri="{FF2B5EF4-FFF2-40B4-BE49-F238E27FC236}">
                    <a16:creationId xmlns:a16="http://schemas.microsoft.com/office/drawing/2014/main" id="{73F4E819-65CA-BC51-529E-44723C139494}"/>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31" name="Oval 76">
                <a:extLst>
                  <a:ext uri="{FF2B5EF4-FFF2-40B4-BE49-F238E27FC236}">
                    <a16:creationId xmlns:a16="http://schemas.microsoft.com/office/drawing/2014/main" id="{F18E9019-4026-9729-33E2-F7BDF10C9742}"/>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8" name="Group 7">
              <a:extLst>
                <a:ext uri="{FF2B5EF4-FFF2-40B4-BE49-F238E27FC236}">
                  <a16:creationId xmlns:a16="http://schemas.microsoft.com/office/drawing/2014/main" id="{683009AA-3793-05A2-15ED-114986DB5632}"/>
                </a:ext>
              </a:extLst>
            </p:cNvPr>
            <p:cNvGrpSpPr/>
            <p:nvPr/>
          </p:nvGrpSpPr>
          <p:grpSpPr>
            <a:xfrm>
              <a:off x="2589606" y="716748"/>
              <a:ext cx="498947" cy="1941816"/>
              <a:chOff x="6468497" y="3369121"/>
              <a:chExt cx="498947" cy="1941816"/>
            </a:xfrm>
          </p:grpSpPr>
          <p:grpSp>
            <p:nvGrpSpPr>
              <p:cNvPr id="24" name="Group 23">
                <a:extLst>
                  <a:ext uri="{FF2B5EF4-FFF2-40B4-BE49-F238E27FC236}">
                    <a16:creationId xmlns:a16="http://schemas.microsoft.com/office/drawing/2014/main" id="{2D845D47-DE1D-03FC-9877-ACA015DEB872}"/>
                  </a:ext>
                </a:extLst>
              </p:cNvPr>
              <p:cNvGrpSpPr/>
              <p:nvPr/>
            </p:nvGrpSpPr>
            <p:grpSpPr>
              <a:xfrm>
                <a:off x="6468497" y="3369121"/>
                <a:ext cx="498947" cy="1941816"/>
                <a:chOff x="6468497" y="3369121"/>
                <a:chExt cx="498947" cy="1941816"/>
              </a:xfrm>
            </p:grpSpPr>
            <p:sp>
              <p:nvSpPr>
                <p:cNvPr id="26" name="Oval 25">
                  <a:extLst>
                    <a:ext uri="{FF2B5EF4-FFF2-40B4-BE49-F238E27FC236}">
                      <a16:creationId xmlns:a16="http://schemas.microsoft.com/office/drawing/2014/main" id="{3FD46691-79C9-699E-0B32-8583DFECFE5D}"/>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7" name="Oval 26">
                  <a:extLst>
                    <a:ext uri="{FF2B5EF4-FFF2-40B4-BE49-F238E27FC236}">
                      <a16:creationId xmlns:a16="http://schemas.microsoft.com/office/drawing/2014/main" id="{A9CF971C-531A-2178-5600-63CDAB12E65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5" name="Oval 24">
                <a:extLst>
                  <a:ext uri="{FF2B5EF4-FFF2-40B4-BE49-F238E27FC236}">
                    <a16:creationId xmlns:a16="http://schemas.microsoft.com/office/drawing/2014/main" id="{880C3D18-4907-7E64-71D3-472B8A8C3E0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9" name="Group 8">
              <a:extLst>
                <a:ext uri="{FF2B5EF4-FFF2-40B4-BE49-F238E27FC236}">
                  <a16:creationId xmlns:a16="http://schemas.microsoft.com/office/drawing/2014/main" id="{ADE93B7E-7011-ACE4-9240-8DA1D3994FAA}"/>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0" name="Group 19">
                <a:extLst>
                  <a:ext uri="{FF2B5EF4-FFF2-40B4-BE49-F238E27FC236}">
                    <a16:creationId xmlns:a16="http://schemas.microsoft.com/office/drawing/2014/main" id="{F5807A89-DB19-B6F6-37A5-7B2C92A131BB}"/>
                  </a:ext>
                </a:extLst>
              </p:cNvPr>
              <p:cNvGrpSpPr/>
              <p:nvPr/>
            </p:nvGrpSpPr>
            <p:grpSpPr>
              <a:xfrm>
                <a:off x="6468497" y="3369121"/>
                <a:ext cx="498947" cy="1941816"/>
                <a:chOff x="6468497" y="3369121"/>
                <a:chExt cx="498947" cy="1941816"/>
              </a:xfrm>
            </p:grpSpPr>
            <p:sp>
              <p:nvSpPr>
                <p:cNvPr id="22" name="Oval 21">
                  <a:extLst>
                    <a:ext uri="{FF2B5EF4-FFF2-40B4-BE49-F238E27FC236}">
                      <a16:creationId xmlns:a16="http://schemas.microsoft.com/office/drawing/2014/main" id="{0D8F37E5-0C3B-A507-FDCD-1230FA60DE51}"/>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 name="Oval 22">
                  <a:extLst>
                    <a:ext uri="{FF2B5EF4-FFF2-40B4-BE49-F238E27FC236}">
                      <a16:creationId xmlns:a16="http://schemas.microsoft.com/office/drawing/2014/main" id="{4A36FA91-55AB-12BC-112F-5D556F344AF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1" name="Oval 20">
                <a:extLst>
                  <a:ext uri="{FF2B5EF4-FFF2-40B4-BE49-F238E27FC236}">
                    <a16:creationId xmlns:a16="http://schemas.microsoft.com/office/drawing/2014/main" id="{B545C94F-A466-2BA5-2E35-52112490CA1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 name="Group 9">
              <a:extLst>
                <a:ext uri="{FF2B5EF4-FFF2-40B4-BE49-F238E27FC236}">
                  <a16:creationId xmlns:a16="http://schemas.microsoft.com/office/drawing/2014/main" id="{2B626756-FD80-52A5-3F1C-D94F4428B16A}"/>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16" name="Group 15">
                <a:extLst>
                  <a:ext uri="{FF2B5EF4-FFF2-40B4-BE49-F238E27FC236}">
                    <a16:creationId xmlns:a16="http://schemas.microsoft.com/office/drawing/2014/main" id="{18679BC9-A2A7-06A5-C084-7E39D3B90278}"/>
                  </a:ext>
                </a:extLst>
              </p:cNvPr>
              <p:cNvGrpSpPr/>
              <p:nvPr/>
            </p:nvGrpSpPr>
            <p:grpSpPr>
              <a:xfrm>
                <a:off x="6468497" y="3369121"/>
                <a:ext cx="498947" cy="1941816"/>
                <a:chOff x="6468497" y="3369121"/>
                <a:chExt cx="498947" cy="1941816"/>
              </a:xfrm>
            </p:grpSpPr>
            <p:sp>
              <p:nvSpPr>
                <p:cNvPr id="18" name="Oval 17">
                  <a:extLst>
                    <a:ext uri="{FF2B5EF4-FFF2-40B4-BE49-F238E27FC236}">
                      <a16:creationId xmlns:a16="http://schemas.microsoft.com/office/drawing/2014/main" id="{9EC64E0F-D444-9947-0556-61E6F40AF97A}"/>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Oval 18">
                  <a:extLst>
                    <a:ext uri="{FF2B5EF4-FFF2-40B4-BE49-F238E27FC236}">
                      <a16:creationId xmlns:a16="http://schemas.microsoft.com/office/drawing/2014/main" id="{ABC8F251-7A31-9C1C-D16A-767FD216A9B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7" name="Oval 16">
                <a:extLst>
                  <a:ext uri="{FF2B5EF4-FFF2-40B4-BE49-F238E27FC236}">
                    <a16:creationId xmlns:a16="http://schemas.microsoft.com/office/drawing/2014/main" id="{A043CA49-D39A-D40E-1E0D-9FD361055C8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1" name="Group 10">
              <a:extLst>
                <a:ext uri="{FF2B5EF4-FFF2-40B4-BE49-F238E27FC236}">
                  <a16:creationId xmlns:a16="http://schemas.microsoft.com/office/drawing/2014/main" id="{4D571D31-1FFD-ED84-0237-1DED02C5FB80}"/>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12" name="Group 11">
                <a:extLst>
                  <a:ext uri="{FF2B5EF4-FFF2-40B4-BE49-F238E27FC236}">
                    <a16:creationId xmlns:a16="http://schemas.microsoft.com/office/drawing/2014/main" id="{0C4B2311-01E9-A65C-1783-4F7FBC36C71E}"/>
                  </a:ext>
                </a:extLst>
              </p:cNvPr>
              <p:cNvGrpSpPr/>
              <p:nvPr/>
            </p:nvGrpSpPr>
            <p:grpSpPr>
              <a:xfrm>
                <a:off x="6468497" y="3369121"/>
                <a:ext cx="498947" cy="1941816"/>
                <a:chOff x="6468497" y="3369121"/>
                <a:chExt cx="498947" cy="1941816"/>
              </a:xfrm>
            </p:grpSpPr>
            <p:sp>
              <p:nvSpPr>
                <p:cNvPr id="14" name="Oval 13">
                  <a:extLst>
                    <a:ext uri="{FF2B5EF4-FFF2-40B4-BE49-F238E27FC236}">
                      <a16:creationId xmlns:a16="http://schemas.microsoft.com/office/drawing/2014/main" id="{1E1D3FE5-1D64-5A61-10A8-AB474C0C84DE}"/>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Oval 14">
                  <a:extLst>
                    <a:ext uri="{FF2B5EF4-FFF2-40B4-BE49-F238E27FC236}">
                      <a16:creationId xmlns:a16="http://schemas.microsoft.com/office/drawing/2014/main" id="{D1E9FAA2-D878-4CFD-F685-F0F6E66E03E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3" name="Oval 12">
                <a:extLst>
                  <a:ext uri="{FF2B5EF4-FFF2-40B4-BE49-F238E27FC236}">
                    <a16:creationId xmlns:a16="http://schemas.microsoft.com/office/drawing/2014/main" id="{9ADFD363-D832-C50E-7792-7A476405507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32" name="Group 31">
            <a:extLst>
              <a:ext uri="{FF2B5EF4-FFF2-40B4-BE49-F238E27FC236}">
                <a16:creationId xmlns:a16="http://schemas.microsoft.com/office/drawing/2014/main" id="{75F636B8-9267-7598-A812-A3EAAEB096CC}"/>
              </a:ext>
            </a:extLst>
          </p:cNvPr>
          <p:cNvGrpSpPr>
            <a:grpSpLocks noChangeAspect="1"/>
          </p:cNvGrpSpPr>
          <p:nvPr/>
        </p:nvGrpSpPr>
        <p:grpSpPr>
          <a:xfrm>
            <a:off x="10183373" y="778938"/>
            <a:ext cx="846560" cy="2918274"/>
            <a:chOff x="8400182" y="708205"/>
            <a:chExt cx="563300" cy="1941816"/>
          </a:xfrm>
        </p:grpSpPr>
        <p:grpSp>
          <p:nvGrpSpPr>
            <p:cNvPr id="33" name="Group 32">
              <a:extLst>
                <a:ext uri="{FF2B5EF4-FFF2-40B4-BE49-F238E27FC236}">
                  <a16:creationId xmlns:a16="http://schemas.microsoft.com/office/drawing/2014/main" id="{497778DE-3222-A0FF-C539-31A449227964}"/>
                </a:ext>
              </a:extLst>
            </p:cNvPr>
            <p:cNvGrpSpPr/>
            <p:nvPr/>
          </p:nvGrpSpPr>
          <p:grpSpPr>
            <a:xfrm>
              <a:off x="8400182" y="1477381"/>
              <a:ext cx="563300" cy="426014"/>
              <a:chOff x="8400182" y="1477381"/>
              <a:chExt cx="563300" cy="426014"/>
            </a:xfrm>
          </p:grpSpPr>
          <p:sp>
            <p:nvSpPr>
              <p:cNvPr id="54" name="Oval 53">
                <a:extLst>
                  <a:ext uri="{FF2B5EF4-FFF2-40B4-BE49-F238E27FC236}">
                    <a16:creationId xmlns:a16="http://schemas.microsoft.com/office/drawing/2014/main" id="{9F8B4BF9-A28E-C8CA-CCBF-2CA00C352482}"/>
                  </a:ext>
                </a:extLst>
              </p:cNvPr>
              <p:cNvSpPr>
                <a:spLocks noChangeArrowheads="1"/>
              </p:cNvSpPr>
              <p:nvPr/>
            </p:nvSpPr>
            <p:spPr bwMode="auto">
              <a:xfrm>
                <a:off x="8695244" y="1528899"/>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55" name="Oval 59">
                <a:extLst>
                  <a:ext uri="{FF2B5EF4-FFF2-40B4-BE49-F238E27FC236}">
                    <a16:creationId xmlns:a16="http://schemas.microsoft.com/office/drawing/2014/main" id="{8D79DCE2-E3A5-634A-BC82-39AEC1C42012}"/>
                  </a:ext>
                </a:extLst>
              </p:cNvPr>
              <p:cNvSpPr>
                <a:spLocks noChangeArrowheads="1"/>
              </p:cNvSpPr>
              <p:nvPr/>
            </p:nvSpPr>
            <p:spPr bwMode="auto">
              <a:xfrm>
                <a:off x="8744074" y="1659474"/>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56" name="Oval 60">
                <a:extLst>
                  <a:ext uri="{FF2B5EF4-FFF2-40B4-BE49-F238E27FC236}">
                    <a16:creationId xmlns:a16="http://schemas.microsoft.com/office/drawing/2014/main" id="{D9659ECA-751D-2906-270C-FE8D45209CCD}"/>
                  </a:ext>
                </a:extLst>
              </p:cNvPr>
              <p:cNvSpPr>
                <a:spLocks noChangeArrowheads="1"/>
              </p:cNvSpPr>
              <p:nvPr/>
            </p:nvSpPr>
            <p:spPr bwMode="auto">
              <a:xfrm>
                <a:off x="8648530" y="1713968"/>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57" name="Oval 63">
                <a:extLst>
                  <a:ext uri="{FF2B5EF4-FFF2-40B4-BE49-F238E27FC236}">
                    <a16:creationId xmlns:a16="http://schemas.microsoft.com/office/drawing/2014/main" id="{DD29D617-01AA-127B-213E-6DBF90E0B905}"/>
                  </a:ext>
                </a:extLst>
              </p:cNvPr>
              <p:cNvSpPr>
                <a:spLocks noChangeArrowheads="1"/>
              </p:cNvSpPr>
              <p:nvPr/>
            </p:nvSpPr>
            <p:spPr bwMode="auto">
              <a:xfrm>
                <a:off x="8506549" y="1720993"/>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58" name="Oval 67">
                <a:extLst>
                  <a:ext uri="{FF2B5EF4-FFF2-40B4-BE49-F238E27FC236}">
                    <a16:creationId xmlns:a16="http://schemas.microsoft.com/office/drawing/2014/main" id="{49668AA6-DBF4-47E9-B9C3-90D11ECCAEA8}"/>
                  </a:ext>
                </a:extLst>
              </p:cNvPr>
              <p:cNvSpPr>
                <a:spLocks noChangeArrowheads="1"/>
              </p:cNvSpPr>
              <p:nvPr/>
            </p:nvSpPr>
            <p:spPr bwMode="auto">
              <a:xfrm>
                <a:off x="8469924" y="149671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59" name="Oval 68">
                <a:extLst>
                  <a:ext uri="{FF2B5EF4-FFF2-40B4-BE49-F238E27FC236}">
                    <a16:creationId xmlns:a16="http://schemas.microsoft.com/office/drawing/2014/main" id="{2C6CF51A-CC70-7607-343B-675FC7A2BCF1}"/>
                  </a:ext>
                </a:extLst>
              </p:cNvPr>
              <p:cNvSpPr>
                <a:spLocks noChangeArrowheads="1"/>
              </p:cNvSpPr>
              <p:nvPr/>
            </p:nvSpPr>
            <p:spPr bwMode="auto">
              <a:xfrm>
                <a:off x="8400182" y="1553041"/>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60" name="Oval 71">
                <a:extLst>
                  <a:ext uri="{FF2B5EF4-FFF2-40B4-BE49-F238E27FC236}">
                    <a16:creationId xmlns:a16="http://schemas.microsoft.com/office/drawing/2014/main" id="{A6CCC004-EC6B-499C-D2DD-FF05142E09F8}"/>
                  </a:ext>
                </a:extLst>
              </p:cNvPr>
              <p:cNvSpPr>
                <a:spLocks noChangeArrowheads="1"/>
              </p:cNvSpPr>
              <p:nvPr/>
            </p:nvSpPr>
            <p:spPr bwMode="auto">
              <a:xfrm>
                <a:off x="8431299" y="1658719"/>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61" name="Oval 72">
                <a:extLst>
                  <a:ext uri="{FF2B5EF4-FFF2-40B4-BE49-F238E27FC236}">
                    <a16:creationId xmlns:a16="http://schemas.microsoft.com/office/drawing/2014/main" id="{DF33FA26-5D0F-0087-F390-9D5248859AEE}"/>
                  </a:ext>
                </a:extLst>
              </p:cNvPr>
              <p:cNvSpPr>
                <a:spLocks noChangeArrowheads="1"/>
              </p:cNvSpPr>
              <p:nvPr/>
            </p:nvSpPr>
            <p:spPr bwMode="auto">
              <a:xfrm>
                <a:off x="8614641" y="1477381"/>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62" name="Oval 74">
                <a:extLst>
                  <a:ext uri="{FF2B5EF4-FFF2-40B4-BE49-F238E27FC236}">
                    <a16:creationId xmlns:a16="http://schemas.microsoft.com/office/drawing/2014/main" id="{5125550D-C134-2FC3-92A6-78364559855A}"/>
                  </a:ext>
                </a:extLst>
              </p:cNvPr>
              <p:cNvSpPr>
                <a:spLocks noChangeArrowheads="1"/>
              </p:cNvSpPr>
              <p:nvPr/>
            </p:nvSpPr>
            <p:spPr bwMode="auto">
              <a:xfrm>
                <a:off x="8778398" y="1593276"/>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63" name="Oval 75">
                <a:extLst>
                  <a:ext uri="{FF2B5EF4-FFF2-40B4-BE49-F238E27FC236}">
                    <a16:creationId xmlns:a16="http://schemas.microsoft.com/office/drawing/2014/main" id="{F933C5EB-29DF-F4FF-1887-21F5BD25E977}"/>
                  </a:ext>
                </a:extLst>
              </p:cNvPr>
              <p:cNvSpPr>
                <a:spLocks noChangeArrowheads="1"/>
              </p:cNvSpPr>
              <p:nvPr/>
            </p:nvSpPr>
            <p:spPr bwMode="auto">
              <a:xfrm>
                <a:off x="8571750" y="160885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dirty="0">
                  <a:solidFill>
                    <a:schemeClr val="bg1">
                      <a:lumMod val="85000"/>
                    </a:schemeClr>
                  </a:solidFill>
                </a:endParaRPr>
              </a:p>
            </p:txBody>
          </p:sp>
        </p:grpSp>
        <p:grpSp>
          <p:nvGrpSpPr>
            <p:cNvPr id="34" name="Group 33">
              <a:extLst>
                <a:ext uri="{FF2B5EF4-FFF2-40B4-BE49-F238E27FC236}">
                  <a16:creationId xmlns:a16="http://schemas.microsoft.com/office/drawing/2014/main" id="{51C1EE73-222B-17DF-4E08-111AD4E42CB1}"/>
                </a:ext>
              </a:extLst>
            </p:cNvPr>
            <p:cNvGrpSpPr/>
            <p:nvPr/>
          </p:nvGrpSpPr>
          <p:grpSpPr>
            <a:xfrm>
              <a:off x="8424871" y="708205"/>
              <a:ext cx="498947" cy="1941816"/>
              <a:chOff x="6468497" y="3369121"/>
              <a:chExt cx="498947" cy="1941816"/>
            </a:xfrm>
          </p:grpSpPr>
          <p:grpSp>
            <p:nvGrpSpPr>
              <p:cNvPr id="50" name="Group 49">
                <a:extLst>
                  <a:ext uri="{FF2B5EF4-FFF2-40B4-BE49-F238E27FC236}">
                    <a16:creationId xmlns:a16="http://schemas.microsoft.com/office/drawing/2014/main" id="{5016BBAD-D4EF-2615-CD20-DD31518E92F0}"/>
                  </a:ext>
                </a:extLst>
              </p:cNvPr>
              <p:cNvGrpSpPr/>
              <p:nvPr/>
            </p:nvGrpSpPr>
            <p:grpSpPr>
              <a:xfrm>
                <a:off x="6468497" y="3369121"/>
                <a:ext cx="498947" cy="1941816"/>
                <a:chOff x="6468497" y="3369121"/>
                <a:chExt cx="498947" cy="1941816"/>
              </a:xfrm>
            </p:grpSpPr>
            <p:sp>
              <p:nvSpPr>
                <p:cNvPr id="52" name="Oval 51">
                  <a:extLst>
                    <a:ext uri="{FF2B5EF4-FFF2-40B4-BE49-F238E27FC236}">
                      <a16:creationId xmlns:a16="http://schemas.microsoft.com/office/drawing/2014/main" id="{A9CF97B3-625C-30F5-44BF-C721952C07AD}"/>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53" name="Oval 52">
                  <a:extLst>
                    <a:ext uri="{FF2B5EF4-FFF2-40B4-BE49-F238E27FC236}">
                      <a16:creationId xmlns:a16="http://schemas.microsoft.com/office/drawing/2014/main" id="{933B0CE8-A945-9A4D-75C1-1E355719DB8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51" name="Oval 50">
                <a:extLst>
                  <a:ext uri="{FF2B5EF4-FFF2-40B4-BE49-F238E27FC236}">
                    <a16:creationId xmlns:a16="http://schemas.microsoft.com/office/drawing/2014/main" id="{D12FCBB2-C20E-38B7-7AF5-62DE38BD859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35" name="Group 34">
              <a:extLst>
                <a:ext uri="{FF2B5EF4-FFF2-40B4-BE49-F238E27FC236}">
                  <a16:creationId xmlns:a16="http://schemas.microsoft.com/office/drawing/2014/main" id="{1CF79E67-8382-D060-CC07-EC96BDC99008}"/>
                </a:ext>
              </a:extLst>
            </p:cNvPr>
            <p:cNvGrpSpPr/>
            <p:nvPr/>
          </p:nvGrpSpPr>
          <p:grpSpPr>
            <a:xfrm>
              <a:off x="8420107" y="708205"/>
              <a:ext cx="498947" cy="1941816"/>
              <a:chOff x="6468497" y="3369121"/>
              <a:chExt cx="498947" cy="1941816"/>
            </a:xfrm>
            <a:scene3d>
              <a:camera prst="orthographicFront">
                <a:rot lat="0" lon="0" rev="2700000"/>
              </a:camera>
              <a:lightRig rig="threePt" dir="t"/>
            </a:scene3d>
          </p:grpSpPr>
          <p:grpSp>
            <p:nvGrpSpPr>
              <p:cNvPr id="46" name="Group 45">
                <a:extLst>
                  <a:ext uri="{FF2B5EF4-FFF2-40B4-BE49-F238E27FC236}">
                    <a16:creationId xmlns:a16="http://schemas.microsoft.com/office/drawing/2014/main" id="{5A98F400-DEF6-35D9-B279-C5941659831C}"/>
                  </a:ext>
                </a:extLst>
              </p:cNvPr>
              <p:cNvGrpSpPr/>
              <p:nvPr/>
            </p:nvGrpSpPr>
            <p:grpSpPr>
              <a:xfrm>
                <a:off x="6468497" y="3369121"/>
                <a:ext cx="498947" cy="1941816"/>
                <a:chOff x="6468497" y="3369121"/>
                <a:chExt cx="498947" cy="1941816"/>
              </a:xfrm>
            </p:grpSpPr>
            <p:sp>
              <p:nvSpPr>
                <p:cNvPr id="48" name="Oval 47">
                  <a:extLst>
                    <a:ext uri="{FF2B5EF4-FFF2-40B4-BE49-F238E27FC236}">
                      <a16:creationId xmlns:a16="http://schemas.microsoft.com/office/drawing/2014/main" id="{2E5B6D3E-4B42-4801-E706-70C0B4D3A286}"/>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49" name="Oval 48">
                  <a:extLst>
                    <a:ext uri="{FF2B5EF4-FFF2-40B4-BE49-F238E27FC236}">
                      <a16:creationId xmlns:a16="http://schemas.microsoft.com/office/drawing/2014/main" id="{797E6F3A-03A2-7A54-77E0-E2E9D09E6D7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47" name="Oval 46">
                <a:extLst>
                  <a:ext uri="{FF2B5EF4-FFF2-40B4-BE49-F238E27FC236}">
                    <a16:creationId xmlns:a16="http://schemas.microsoft.com/office/drawing/2014/main" id="{74CA3622-F4B8-319B-9533-FE1D83C8B133}"/>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36" name="Group 35">
              <a:extLst>
                <a:ext uri="{FF2B5EF4-FFF2-40B4-BE49-F238E27FC236}">
                  <a16:creationId xmlns:a16="http://schemas.microsoft.com/office/drawing/2014/main" id="{A8EA2A5A-09F3-6395-8993-FA66D30D9392}"/>
                </a:ext>
              </a:extLst>
            </p:cNvPr>
            <p:cNvGrpSpPr/>
            <p:nvPr/>
          </p:nvGrpSpPr>
          <p:grpSpPr>
            <a:xfrm>
              <a:off x="8425744" y="708205"/>
              <a:ext cx="498947" cy="1941816"/>
              <a:chOff x="6468497" y="3369121"/>
              <a:chExt cx="498947" cy="1941816"/>
            </a:xfrm>
            <a:scene3d>
              <a:camera prst="orthographicFront">
                <a:rot lat="0" lon="0" rev="5400000"/>
              </a:camera>
              <a:lightRig rig="threePt" dir="t"/>
            </a:scene3d>
          </p:grpSpPr>
          <p:grpSp>
            <p:nvGrpSpPr>
              <p:cNvPr id="42" name="Group 41">
                <a:extLst>
                  <a:ext uri="{FF2B5EF4-FFF2-40B4-BE49-F238E27FC236}">
                    <a16:creationId xmlns:a16="http://schemas.microsoft.com/office/drawing/2014/main" id="{A379770E-5CAD-6920-6685-5CAA9FBA2948}"/>
                  </a:ext>
                </a:extLst>
              </p:cNvPr>
              <p:cNvGrpSpPr/>
              <p:nvPr/>
            </p:nvGrpSpPr>
            <p:grpSpPr>
              <a:xfrm>
                <a:off x="6468497" y="3369121"/>
                <a:ext cx="498947" cy="1941816"/>
                <a:chOff x="6468497" y="3369121"/>
                <a:chExt cx="498947" cy="1941816"/>
              </a:xfrm>
            </p:grpSpPr>
            <p:sp>
              <p:nvSpPr>
                <p:cNvPr id="44" name="Oval 43">
                  <a:extLst>
                    <a:ext uri="{FF2B5EF4-FFF2-40B4-BE49-F238E27FC236}">
                      <a16:creationId xmlns:a16="http://schemas.microsoft.com/office/drawing/2014/main" id="{56BD5C17-B94D-F865-5BAC-9C084BADB394}"/>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45" name="Oval 44">
                  <a:extLst>
                    <a:ext uri="{FF2B5EF4-FFF2-40B4-BE49-F238E27FC236}">
                      <a16:creationId xmlns:a16="http://schemas.microsoft.com/office/drawing/2014/main" id="{B2120356-0E30-754B-FCCD-39FD324434D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43" name="Oval 42">
                <a:extLst>
                  <a:ext uri="{FF2B5EF4-FFF2-40B4-BE49-F238E27FC236}">
                    <a16:creationId xmlns:a16="http://schemas.microsoft.com/office/drawing/2014/main" id="{EC52EEE4-ED02-FFDA-7F84-5A5D94333EE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37" name="Group 36">
              <a:extLst>
                <a:ext uri="{FF2B5EF4-FFF2-40B4-BE49-F238E27FC236}">
                  <a16:creationId xmlns:a16="http://schemas.microsoft.com/office/drawing/2014/main" id="{D433EDA1-3CA3-C142-B2CD-8DF5087117D3}"/>
                </a:ext>
              </a:extLst>
            </p:cNvPr>
            <p:cNvGrpSpPr/>
            <p:nvPr/>
          </p:nvGrpSpPr>
          <p:grpSpPr>
            <a:xfrm>
              <a:off x="8426617" y="708205"/>
              <a:ext cx="498947" cy="1941816"/>
              <a:chOff x="6468497" y="3369121"/>
              <a:chExt cx="498947" cy="1941816"/>
            </a:xfrm>
            <a:scene3d>
              <a:camera prst="orthographicFront">
                <a:rot lat="0" lon="0" rev="8100000"/>
              </a:camera>
              <a:lightRig rig="threePt" dir="t"/>
            </a:scene3d>
          </p:grpSpPr>
          <p:grpSp>
            <p:nvGrpSpPr>
              <p:cNvPr id="38" name="Group 37">
                <a:extLst>
                  <a:ext uri="{FF2B5EF4-FFF2-40B4-BE49-F238E27FC236}">
                    <a16:creationId xmlns:a16="http://schemas.microsoft.com/office/drawing/2014/main" id="{346C2897-22E7-15EF-D72A-D2E454CB8350}"/>
                  </a:ext>
                </a:extLst>
              </p:cNvPr>
              <p:cNvGrpSpPr/>
              <p:nvPr/>
            </p:nvGrpSpPr>
            <p:grpSpPr>
              <a:xfrm>
                <a:off x="6468497" y="3369121"/>
                <a:ext cx="498947" cy="1941816"/>
                <a:chOff x="6468497" y="3369121"/>
                <a:chExt cx="498947" cy="1941816"/>
              </a:xfrm>
            </p:grpSpPr>
            <p:sp>
              <p:nvSpPr>
                <p:cNvPr id="40" name="Oval 39">
                  <a:extLst>
                    <a:ext uri="{FF2B5EF4-FFF2-40B4-BE49-F238E27FC236}">
                      <a16:creationId xmlns:a16="http://schemas.microsoft.com/office/drawing/2014/main" id="{0EDFB764-0801-AB8D-D909-2FF1C6D989A7}"/>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41" name="Oval 40">
                  <a:extLst>
                    <a:ext uri="{FF2B5EF4-FFF2-40B4-BE49-F238E27FC236}">
                      <a16:creationId xmlns:a16="http://schemas.microsoft.com/office/drawing/2014/main" id="{5C3F0B8E-9E60-FC43-203C-F8208EE3D71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39" name="Oval 38">
                <a:extLst>
                  <a:ext uri="{FF2B5EF4-FFF2-40B4-BE49-F238E27FC236}">
                    <a16:creationId xmlns:a16="http://schemas.microsoft.com/office/drawing/2014/main" id="{2F7D00BF-B651-F84F-7142-8EE99B764803}"/>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sp>
        <p:nvSpPr>
          <p:cNvPr id="64" name="Plus 193">
            <a:extLst>
              <a:ext uri="{FF2B5EF4-FFF2-40B4-BE49-F238E27FC236}">
                <a16:creationId xmlns:a16="http://schemas.microsoft.com/office/drawing/2014/main" id="{3B05189C-0314-84E6-7C1E-62BCBCB35B81}"/>
              </a:ext>
            </a:extLst>
          </p:cNvPr>
          <p:cNvSpPr/>
          <p:nvPr/>
        </p:nvSpPr>
        <p:spPr bwMode="auto">
          <a:xfrm>
            <a:off x="3430299" y="1873846"/>
            <a:ext cx="749846" cy="718855"/>
          </a:xfrm>
          <a:prstGeom prst="mathPlus">
            <a:avLst/>
          </a:prstGeom>
          <a:solidFill>
            <a:schemeClr val="bg1">
              <a:lumMod val="85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chemeClr val="bg1">
                  <a:lumMod val="95000"/>
                </a:schemeClr>
              </a:solidFill>
              <a:latin typeface="Arial" charset="0"/>
            </a:endParaRPr>
          </a:p>
        </p:txBody>
      </p:sp>
      <p:sp>
        <p:nvSpPr>
          <p:cNvPr id="65" name="Equal 194">
            <a:extLst>
              <a:ext uri="{FF2B5EF4-FFF2-40B4-BE49-F238E27FC236}">
                <a16:creationId xmlns:a16="http://schemas.microsoft.com/office/drawing/2014/main" id="{5D5127C6-CEA1-3195-0EF8-296FBB24F932}"/>
              </a:ext>
            </a:extLst>
          </p:cNvPr>
          <p:cNvSpPr/>
          <p:nvPr/>
        </p:nvSpPr>
        <p:spPr bwMode="auto">
          <a:xfrm>
            <a:off x="7910885" y="1846646"/>
            <a:ext cx="901871" cy="782856"/>
          </a:xfrm>
          <a:prstGeom prst="mathEqual">
            <a:avLst/>
          </a:prstGeom>
          <a:solidFill>
            <a:schemeClr val="bg1">
              <a:lumMod val="85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chemeClr val="bg1">
                  <a:lumMod val="95000"/>
                </a:schemeClr>
              </a:solidFill>
              <a:latin typeface="Arial" charset="0"/>
            </a:endParaRPr>
          </a:p>
        </p:txBody>
      </p:sp>
      <p:grpSp>
        <p:nvGrpSpPr>
          <p:cNvPr id="66" name="Group 65">
            <a:extLst>
              <a:ext uri="{FF2B5EF4-FFF2-40B4-BE49-F238E27FC236}">
                <a16:creationId xmlns:a16="http://schemas.microsoft.com/office/drawing/2014/main" id="{9093C1DD-23DA-6711-A8E6-BA7A7A41AA1D}"/>
              </a:ext>
            </a:extLst>
          </p:cNvPr>
          <p:cNvGrpSpPr>
            <a:grpSpLocks noChangeAspect="1"/>
          </p:cNvGrpSpPr>
          <p:nvPr/>
        </p:nvGrpSpPr>
        <p:grpSpPr>
          <a:xfrm>
            <a:off x="5586313" y="716266"/>
            <a:ext cx="759630" cy="2918273"/>
            <a:chOff x="5216282" y="700654"/>
            <a:chExt cx="505457" cy="1941816"/>
          </a:xfrm>
        </p:grpSpPr>
        <p:grpSp>
          <p:nvGrpSpPr>
            <p:cNvPr id="67" name="Group 66">
              <a:extLst>
                <a:ext uri="{FF2B5EF4-FFF2-40B4-BE49-F238E27FC236}">
                  <a16:creationId xmlns:a16="http://schemas.microsoft.com/office/drawing/2014/main" id="{9D18E970-B8B2-C853-5B8E-9162EB849C9B}"/>
                </a:ext>
              </a:extLst>
            </p:cNvPr>
            <p:cNvGrpSpPr/>
            <p:nvPr/>
          </p:nvGrpSpPr>
          <p:grpSpPr>
            <a:xfrm>
              <a:off x="5221046" y="700654"/>
              <a:ext cx="498947" cy="1941816"/>
              <a:chOff x="6468497" y="3369121"/>
              <a:chExt cx="498947" cy="1941816"/>
            </a:xfrm>
          </p:grpSpPr>
          <p:grpSp>
            <p:nvGrpSpPr>
              <p:cNvPr id="92" name="Group 91">
                <a:extLst>
                  <a:ext uri="{FF2B5EF4-FFF2-40B4-BE49-F238E27FC236}">
                    <a16:creationId xmlns:a16="http://schemas.microsoft.com/office/drawing/2014/main" id="{0B4BB743-43C5-D5C6-8E93-E83937305B30}"/>
                  </a:ext>
                </a:extLst>
              </p:cNvPr>
              <p:cNvGrpSpPr/>
              <p:nvPr/>
            </p:nvGrpSpPr>
            <p:grpSpPr>
              <a:xfrm>
                <a:off x="6468497" y="3369121"/>
                <a:ext cx="498947" cy="1941816"/>
                <a:chOff x="6468497" y="3369121"/>
                <a:chExt cx="498947" cy="1941816"/>
              </a:xfrm>
            </p:grpSpPr>
            <p:sp>
              <p:nvSpPr>
                <p:cNvPr id="94" name="Oval 93">
                  <a:extLst>
                    <a:ext uri="{FF2B5EF4-FFF2-40B4-BE49-F238E27FC236}">
                      <a16:creationId xmlns:a16="http://schemas.microsoft.com/office/drawing/2014/main" id="{3BBAECC0-6EC5-61EF-1AFA-73A99869AB10}"/>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95" name="Oval 94">
                  <a:extLst>
                    <a:ext uri="{FF2B5EF4-FFF2-40B4-BE49-F238E27FC236}">
                      <a16:creationId xmlns:a16="http://schemas.microsoft.com/office/drawing/2014/main" id="{8F504198-C4A1-DF2F-DB89-8D6917D440A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93" name="Oval 92">
                <a:extLst>
                  <a:ext uri="{FF2B5EF4-FFF2-40B4-BE49-F238E27FC236}">
                    <a16:creationId xmlns:a16="http://schemas.microsoft.com/office/drawing/2014/main" id="{B158232D-FB08-3A62-03B2-BB1DC2B4E51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68" name="Group 67">
              <a:extLst>
                <a:ext uri="{FF2B5EF4-FFF2-40B4-BE49-F238E27FC236}">
                  <a16:creationId xmlns:a16="http://schemas.microsoft.com/office/drawing/2014/main" id="{64AD54E5-1760-F06A-C773-1C56B91EA461}"/>
                </a:ext>
              </a:extLst>
            </p:cNvPr>
            <p:cNvGrpSpPr/>
            <p:nvPr/>
          </p:nvGrpSpPr>
          <p:grpSpPr>
            <a:xfrm>
              <a:off x="5216282" y="700654"/>
              <a:ext cx="498947" cy="1941816"/>
              <a:chOff x="6468497" y="3369121"/>
              <a:chExt cx="498947" cy="1941816"/>
            </a:xfrm>
            <a:scene3d>
              <a:camera prst="orthographicFront">
                <a:rot lat="0" lon="0" rev="2700000"/>
              </a:camera>
              <a:lightRig rig="threePt" dir="t"/>
            </a:scene3d>
          </p:grpSpPr>
          <p:grpSp>
            <p:nvGrpSpPr>
              <p:cNvPr id="88" name="Group 87">
                <a:extLst>
                  <a:ext uri="{FF2B5EF4-FFF2-40B4-BE49-F238E27FC236}">
                    <a16:creationId xmlns:a16="http://schemas.microsoft.com/office/drawing/2014/main" id="{FB7F6CDB-6343-7407-1B0D-D85903FE981A}"/>
                  </a:ext>
                </a:extLst>
              </p:cNvPr>
              <p:cNvGrpSpPr/>
              <p:nvPr/>
            </p:nvGrpSpPr>
            <p:grpSpPr>
              <a:xfrm>
                <a:off x="6468497" y="3369121"/>
                <a:ext cx="498947" cy="1941816"/>
                <a:chOff x="6468497" y="3369121"/>
                <a:chExt cx="498947" cy="1941816"/>
              </a:xfrm>
            </p:grpSpPr>
            <p:sp>
              <p:nvSpPr>
                <p:cNvPr id="90" name="Oval 89">
                  <a:extLst>
                    <a:ext uri="{FF2B5EF4-FFF2-40B4-BE49-F238E27FC236}">
                      <a16:creationId xmlns:a16="http://schemas.microsoft.com/office/drawing/2014/main" id="{F26CE077-1D52-E2B8-6635-242ABA8F3BBC}"/>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91" name="Oval 90">
                  <a:extLst>
                    <a:ext uri="{FF2B5EF4-FFF2-40B4-BE49-F238E27FC236}">
                      <a16:creationId xmlns:a16="http://schemas.microsoft.com/office/drawing/2014/main" id="{2DE8ACD7-3B44-B3AD-C44E-A66336F4365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89" name="Oval 88">
                <a:extLst>
                  <a:ext uri="{FF2B5EF4-FFF2-40B4-BE49-F238E27FC236}">
                    <a16:creationId xmlns:a16="http://schemas.microsoft.com/office/drawing/2014/main" id="{B0922815-E548-829B-10BB-8342632F5A6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69" name="Group 68">
              <a:extLst>
                <a:ext uri="{FF2B5EF4-FFF2-40B4-BE49-F238E27FC236}">
                  <a16:creationId xmlns:a16="http://schemas.microsoft.com/office/drawing/2014/main" id="{BFBB2829-4069-2A37-1A89-EC625E10FCBF}"/>
                </a:ext>
              </a:extLst>
            </p:cNvPr>
            <p:cNvGrpSpPr/>
            <p:nvPr/>
          </p:nvGrpSpPr>
          <p:grpSpPr>
            <a:xfrm>
              <a:off x="5221919" y="700654"/>
              <a:ext cx="498947" cy="1941816"/>
              <a:chOff x="6468497" y="3369121"/>
              <a:chExt cx="498947" cy="1941816"/>
            </a:xfrm>
            <a:scene3d>
              <a:camera prst="orthographicFront">
                <a:rot lat="0" lon="0" rev="5400000"/>
              </a:camera>
              <a:lightRig rig="threePt" dir="t"/>
            </a:scene3d>
          </p:grpSpPr>
          <p:grpSp>
            <p:nvGrpSpPr>
              <p:cNvPr id="84" name="Group 83">
                <a:extLst>
                  <a:ext uri="{FF2B5EF4-FFF2-40B4-BE49-F238E27FC236}">
                    <a16:creationId xmlns:a16="http://schemas.microsoft.com/office/drawing/2014/main" id="{C0C5E41C-12EC-9037-211F-D8CCB9232504}"/>
                  </a:ext>
                </a:extLst>
              </p:cNvPr>
              <p:cNvGrpSpPr/>
              <p:nvPr/>
            </p:nvGrpSpPr>
            <p:grpSpPr>
              <a:xfrm>
                <a:off x="6468497" y="3369121"/>
                <a:ext cx="498947" cy="1941816"/>
                <a:chOff x="6468497" y="3369121"/>
                <a:chExt cx="498947" cy="1941816"/>
              </a:xfrm>
            </p:grpSpPr>
            <p:sp>
              <p:nvSpPr>
                <p:cNvPr id="86" name="Oval 85">
                  <a:extLst>
                    <a:ext uri="{FF2B5EF4-FFF2-40B4-BE49-F238E27FC236}">
                      <a16:creationId xmlns:a16="http://schemas.microsoft.com/office/drawing/2014/main" id="{FFE6A94A-0910-957E-AD69-73EBA6A8B4A5}"/>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87" name="Oval 86">
                  <a:extLst>
                    <a:ext uri="{FF2B5EF4-FFF2-40B4-BE49-F238E27FC236}">
                      <a16:creationId xmlns:a16="http://schemas.microsoft.com/office/drawing/2014/main" id="{B0E43D10-970E-1D13-A72C-286375A5D9B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85" name="Oval 84">
                <a:extLst>
                  <a:ext uri="{FF2B5EF4-FFF2-40B4-BE49-F238E27FC236}">
                    <a16:creationId xmlns:a16="http://schemas.microsoft.com/office/drawing/2014/main" id="{C2C29179-4CC5-EB35-2886-C2C9D45D2CF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0" name="Group 69">
              <a:extLst>
                <a:ext uri="{FF2B5EF4-FFF2-40B4-BE49-F238E27FC236}">
                  <a16:creationId xmlns:a16="http://schemas.microsoft.com/office/drawing/2014/main" id="{3CC4527A-5EB4-2A3A-DC4A-E2AFB9E3AF62}"/>
                </a:ext>
              </a:extLst>
            </p:cNvPr>
            <p:cNvGrpSpPr/>
            <p:nvPr/>
          </p:nvGrpSpPr>
          <p:grpSpPr>
            <a:xfrm>
              <a:off x="5222792" y="700654"/>
              <a:ext cx="498947" cy="1941816"/>
              <a:chOff x="6468497" y="3369121"/>
              <a:chExt cx="498947" cy="1941816"/>
            </a:xfrm>
            <a:scene3d>
              <a:camera prst="orthographicFront">
                <a:rot lat="0" lon="0" rev="8100000"/>
              </a:camera>
              <a:lightRig rig="threePt" dir="t"/>
            </a:scene3d>
          </p:grpSpPr>
          <p:grpSp>
            <p:nvGrpSpPr>
              <p:cNvPr id="80" name="Group 79">
                <a:extLst>
                  <a:ext uri="{FF2B5EF4-FFF2-40B4-BE49-F238E27FC236}">
                    <a16:creationId xmlns:a16="http://schemas.microsoft.com/office/drawing/2014/main" id="{A256577C-E5F1-FEF6-B083-E3FC8745FEC5}"/>
                  </a:ext>
                </a:extLst>
              </p:cNvPr>
              <p:cNvGrpSpPr/>
              <p:nvPr/>
            </p:nvGrpSpPr>
            <p:grpSpPr>
              <a:xfrm>
                <a:off x="6468497" y="3369121"/>
                <a:ext cx="498947" cy="1941816"/>
                <a:chOff x="6468497" y="3369121"/>
                <a:chExt cx="498947" cy="1941816"/>
              </a:xfrm>
            </p:grpSpPr>
            <p:sp>
              <p:nvSpPr>
                <p:cNvPr id="82" name="Oval 81">
                  <a:extLst>
                    <a:ext uri="{FF2B5EF4-FFF2-40B4-BE49-F238E27FC236}">
                      <a16:creationId xmlns:a16="http://schemas.microsoft.com/office/drawing/2014/main" id="{01C82614-BFBD-588C-BAEF-2E9D8F00ACDF}"/>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83" name="Oval 82">
                  <a:extLst>
                    <a:ext uri="{FF2B5EF4-FFF2-40B4-BE49-F238E27FC236}">
                      <a16:creationId xmlns:a16="http://schemas.microsoft.com/office/drawing/2014/main" id="{F3A1DAFB-CF27-CE12-E5CC-16579DEB1D8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81" name="Oval 80">
                <a:extLst>
                  <a:ext uri="{FF2B5EF4-FFF2-40B4-BE49-F238E27FC236}">
                    <a16:creationId xmlns:a16="http://schemas.microsoft.com/office/drawing/2014/main" id="{2FAAF885-966F-DF70-4C88-06E7F850FD4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1" name="Group 70">
              <a:extLst>
                <a:ext uri="{FF2B5EF4-FFF2-40B4-BE49-F238E27FC236}">
                  <a16:creationId xmlns:a16="http://schemas.microsoft.com/office/drawing/2014/main" id="{9F3271E9-6DED-DBF8-B469-4A8714579351}"/>
                </a:ext>
              </a:extLst>
            </p:cNvPr>
            <p:cNvGrpSpPr/>
            <p:nvPr/>
          </p:nvGrpSpPr>
          <p:grpSpPr>
            <a:xfrm>
              <a:off x="5228484" y="1492682"/>
              <a:ext cx="472709" cy="333962"/>
              <a:chOff x="5228484" y="1492682"/>
              <a:chExt cx="472709" cy="333962"/>
            </a:xfrm>
          </p:grpSpPr>
          <p:sp>
            <p:nvSpPr>
              <p:cNvPr id="72" name="Oval 53">
                <a:extLst>
                  <a:ext uri="{FF2B5EF4-FFF2-40B4-BE49-F238E27FC236}">
                    <a16:creationId xmlns:a16="http://schemas.microsoft.com/office/drawing/2014/main" id="{772EE973-DBA6-F1E0-B7C0-415FD74B2D2E}"/>
                  </a:ext>
                </a:extLst>
              </p:cNvPr>
              <p:cNvSpPr>
                <a:spLocks noChangeArrowheads="1"/>
              </p:cNvSpPr>
              <p:nvPr/>
            </p:nvSpPr>
            <p:spPr bwMode="auto">
              <a:xfrm>
                <a:off x="5407367" y="1582203"/>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3" name="Oval 59">
                <a:extLst>
                  <a:ext uri="{FF2B5EF4-FFF2-40B4-BE49-F238E27FC236}">
                    <a16:creationId xmlns:a16="http://schemas.microsoft.com/office/drawing/2014/main" id="{8986CCE5-24F7-F9BC-AB40-52BD7CBA406A}"/>
                  </a:ext>
                </a:extLst>
              </p:cNvPr>
              <p:cNvSpPr>
                <a:spLocks noChangeArrowheads="1"/>
              </p:cNvSpPr>
              <p:nvPr/>
            </p:nvSpPr>
            <p:spPr bwMode="auto">
              <a:xfrm>
                <a:off x="5516109" y="157640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4" name="Oval 60">
                <a:extLst>
                  <a:ext uri="{FF2B5EF4-FFF2-40B4-BE49-F238E27FC236}">
                    <a16:creationId xmlns:a16="http://schemas.microsoft.com/office/drawing/2014/main" id="{3162E552-2B17-428D-B044-FA9BAB0FAF96}"/>
                  </a:ext>
                </a:extLst>
              </p:cNvPr>
              <p:cNvSpPr>
                <a:spLocks noChangeArrowheads="1"/>
              </p:cNvSpPr>
              <p:nvPr/>
            </p:nvSpPr>
            <p:spPr bwMode="auto">
              <a:xfrm>
                <a:off x="5349568" y="164424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5" name="Oval 68">
                <a:extLst>
                  <a:ext uri="{FF2B5EF4-FFF2-40B4-BE49-F238E27FC236}">
                    <a16:creationId xmlns:a16="http://schemas.microsoft.com/office/drawing/2014/main" id="{639A34F5-0006-9165-ACCA-3F040A0E17BA}"/>
                  </a:ext>
                </a:extLst>
              </p:cNvPr>
              <p:cNvSpPr>
                <a:spLocks noChangeArrowheads="1"/>
              </p:cNvSpPr>
              <p:nvPr/>
            </p:nvSpPr>
            <p:spPr bwMode="auto">
              <a:xfrm>
                <a:off x="5288149" y="1499808"/>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6" name="Oval 72">
                <a:extLst>
                  <a:ext uri="{FF2B5EF4-FFF2-40B4-BE49-F238E27FC236}">
                    <a16:creationId xmlns:a16="http://schemas.microsoft.com/office/drawing/2014/main" id="{1D56BDC5-B18E-ABED-AB23-84A9BC737F39}"/>
                  </a:ext>
                </a:extLst>
              </p:cNvPr>
              <p:cNvSpPr>
                <a:spLocks noChangeArrowheads="1"/>
              </p:cNvSpPr>
              <p:nvPr/>
            </p:nvSpPr>
            <p:spPr bwMode="auto">
              <a:xfrm>
                <a:off x="5439414" y="149268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7" name="Oval 74">
                <a:extLst>
                  <a:ext uri="{FF2B5EF4-FFF2-40B4-BE49-F238E27FC236}">
                    <a16:creationId xmlns:a16="http://schemas.microsoft.com/office/drawing/2014/main" id="{7C950112-4546-FECA-0D7C-7F8642771477}"/>
                  </a:ext>
                </a:extLst>
              </p:cNvPr>
              <p:cNvSpPr>
                <a:spLocks noChangeArrowheads="1"/>
              </p:cNvSpPr>
              <p:nvPr/>
            </p:nvSpPr>
            <p:spPr bwMode="auto">
              <a:xfrm>
                <a:off x="5463469" y="162979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8" name="Oval 67">
                <a:extLst>
                  <a:ext uri="{FF2B5EF4-FFF2-40B4-BE49-F238E27FC236}">
                    <a16:creationId xmlns:a16="http://schemas.microsoft.com/office/drawing/2014/main" id="{919A8D4A-6D62-9320-269F-28D9D2917AE2}"/>
                  </a:ext>
                </a:extLst>
              </p:cNvPr>
              <p:cNvSpPr>
                <a:spLocks noChangeArrowheads="1"/>
              </p:cNvSpPr>
              <p:nvPr/>
            </p:nvSpPr>
            <p:spPr bwMode="auto">
              <a:xfrm>
                <a:off x="5324028"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9" name="Oval 59">
                <a:extLst>
                  <a:ext uri="{FF2B5EF4-FFF2-40B4-BE49-F238E27FC236}">
                    <a16:creationId xmlns:a16="http://schemas.microsoft.com/office/drawing/2014/main" id="{ED2AC709-E66E-87BD-17E7-BB2E0BC1A30E}"/>
                  </a:ext>
                </a:extLst>
              </p:cNvPr>
              <p:cNvSpPr>
                <a:spLocks noChangeArrowheads="1"/>
              </p:cNvSpPr>
              <p:nvPr/>
            </p:nvSpPr>
            <p:spPr bwMode="auto">
              <a:xfrm>
                <a:off x="5228484" y="1596455"/>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grpSp>
      </p:grpSp>
      <p:sp>
        <p:nvSpPr>
          <p:cNvPr id="96" name="Text Placeholder 3">
            <a:extLst>
              <a:ext uri="{FF2B5EF4-FFF2-40B4-BE49-F238E27FC236}">
                <a16:creationId xmlns:a16="http://schemas.microsoft.com/office/drawing/2014/main" id="{2447D142-D2A1-8B46-56AC-49DFC078DDB8}"/>
              </a:ext>
            </a:extLst>
          </p:cNvPr>
          <p:cNvSpPr txBox="1">
            <a:spLocks/>
          </p:cNvSpPr>
          <p:nvPr/>
        </p:nvSpPr>
        <p:spPr>
          <a:xfrm>
            <a:off x="1" y="5215992"/>
            <a:ext cx="12192000" cy="1163056"/>
          </a:xfrm>
          <a:prstGeom prst="rect">
            <a:avLst/>
          </a:prstGeom>
        </p:spPr>
        <p:txBody>
          <a:bodyPr vert="horz" lIns="91440" tIns="45720" rIns="91440" bIns="45720" rtlCol="0" anchor="ctr"/>
          <a:lstStyle>
            <a:defPPr>
              <a:defRPr lang="en-US"/>
            </a:defPPr>
            <a:lvl1pPr marL="0" algn="ct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12713">
              <a:spcAft>
                <a:spcPts val="300"/>
              </a:spcAft>
            </a:pPr>
            <a:r>
              <a:rPr lang="en-US" sz="3400" b="1" dirty="0">
                <a:solidFill>
                  <a:schemeClr val="tx1">
                    <a:lumMod val="90000"/>
                    <a:lumOff val="10000"/>
                  </a:schemeClr>
                </a:solidFill>
              </a:rPr>
              <a:t>Combine Nuclei of Two Lighter Elements</a:t>
            </a:r>
          </a:p>
        </p:txBody>
      </p:sp>
      <p:sp>
        <p:nvSpPr>
          <p:cNvPr id="97" name="TextBox 96">
            <a:extLst>
              <a:ext uri="{FF2B5EF4-FFF2-40B4-BE49-F238E27FC236}">
                <a16:creationId xmlns:a16="http://schemas.microsoft.com/office/drawing/2014/main" id="{753D67E7-D9B7-4DF9-4ADD-211D2CFEF0B3}"/>
              </a:ext>
            </a:extLst>
          </p:cNvPr>
          <p:cNvSpPr txBox="1"/>
          <p:nvPr/>
        </p:nvSpPr>
        <p:spPr>
          <a:xfrm>
            <a:off x="592146" y="3639742"/>
            <a:ext cx="2187388" cy="615553"/>
          </a:xfrm>
          <a:prstGeom prst="rect">
            <a:avLst/>
          </a:prstGeom>
          <a:noFill/>
        </p:spPr>
        <p:txBody>
          <a:bodyPr wrap="square">
            <a:spAutoFit/>
          </a:bodyPr>
          <a:lstStyle/>
          <a:p>
            <a:pPr algn="ctr"/>
            <a:r>
              <a:rPr lang="en-US" sz="3400" b="1" kern="0" dirty="0">
                <a:solidFill>
                  <a:srgbClr val="003366"/>
                </a:solidFill>
                <a:latin typeface="+mj-lt"/>
              </a:rPr>
              <a:t>Ca (Z=20)</a:t>
            </a:r>
            <a:endParaRPr lang="en-US" sz="3400" dirty="0">
              <a:solidFill>
                <a:srgbClr val="003366"/>
              </a:solidFill>
            </a:endParaRPr>
          </a:p>
        </p:txBody>
      </p:sp>
      <p:sp>
        <p:nvSpPr>
          <p:cNvPr id="98" name="TextBox 97">
            <a:extLst>
              <a:ext uri="{FF2B5EF4-FFF2-40B4-BE49-F238E27FC236}">
                <a16:creationId xmlns:a16="http://schemas.microsoft.com/office/drawing/2014/main" id="{057751D7-3AE5-87AD-41BC-D285F7AF7BC2}"/>
              </a:ext>
            </a:extLst>
          </p:cNvPr>
          <p:cNvSpPr txBox="1"/>
          <p:nvPr/>
        </p:nvSpPr>
        <p:spPr>
          <a:xfrm>
            <a:off x="4830279" y="3654812"/>
            <a:ext cx="2247356" cy="1138773"/>
          </a:xfrm>
          <a:prstGeom prst="rect">
            <a:avLst/>
          </a:prstGeom>
          <a:noFill/>
        </p:spPr>
        <p:txBody>
          <a:bodyPr wrap="square">
            <a:spAutoFit/>
          </a:bodyPr>
          <a:lstStyle/>
          <a:p>
            <a:pPr algn="ctr"/>
            <a:r>
              <a:rPr lang="en-US" sz="3400" b="1" kern="0" dirty="0">
                <a:solidFill>
                  <a:srgbClr val="003366"/>
                </a:solidFill>
                <a:latin typeface="+mj-lt"/>
              </a:rPr>
              <a:t>Cm (Z=96)</a:t>
            </a:r>
            <a:endParaRPr lang="en-US" sz="3400" dirty="0">
              <a:solidFill>
                <a:srgbClr val="003366"/>
              </a:solidFill>
            </a:endParaRPr>
          </a:p>
        </p:txBody>
      </p:sp>
      <p:sp>
        <p:nvSpPr>
          <p:cNvPr id="99" name="TextBox 98">
            <a:extLst>
              <a:ext uri="{FF2B5EF4-FFF2-40B4-BE49-F238E27FC236}">
                <a16:creationId xmlns:a16="http://schemas.microsoft.com/office/drawing/2014/main" id="{4706958F-E13D-D746-8909-C397AB6BE1CF}"/>
              </a:ext>
            </a:extLst>
          </p:cNvPr>
          <p:cNvSpPr txBox="1"/>
          <p:nvPr/>
        </p:nvSpPr>
        <p:spPr>
          <a:xfrm>
            <a:off x="9568856" y="3765776"/>
            <a:ext cx="2105053" cy="1138773"/>
          </a:xfrm>
          <a:prstGeom prst="rect">
            <a:avLst/>
          </a:prstGeom>
          <a:noFill/>
        </p:spPr>
        <p:txBody>
          <a:bodyPr wrap="square">
            <a:spAutoFit/>
          </a:bodyPr>
          <a:lstStyle/>
          <a:p>
            <a:pPr algn="ctr"/>
            <a:r>
              <a:rPr lang="en-US" sz="3400" b="1" kern="0" dirty="0" err="1">
                <a:solidFill>
                  <a:srgbClr val="003366"/>
                </a:solidFill>
                <a:latin typeface="+mj-lt"/>
              </a:rPr>
              <a:t>Lv</a:t>
            </a:r>
            <a:r>
              <a:rPr lang="en-US" sz="3400" b="1" kern="0" dirty="0">
                <a:solidFill>
                  <a:srgbClr val="003366"/>
                </a:solidFill>
                <a:latin typeface="+mj-lt"/>
              </a:rPr>
              <a:t> (E=116)</a:t>
            </a:r>
            <a:endParaRPr lang="en-US" sz="3400" dirty="0">
              <a:solidFill>
                <a:srgbClr val="003366"/>
              </a:solidFill>
            </a:endParaRPr>
          </a:p>
        </p:txBody>
      </p:sp>
    </p:spTree>
    <p:extLst>
      <p:ext uri="{BB962C8B-B14F-4D97-AF65-F5344CB8AC3E}">
        <p14:creationId xmlns:p14="http://schemas.microsoft.com/office/powerpoint/2010/main" val="26425296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2C336-0312-5494-F846-2C82EFD814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32968-39FD-4171-F58D-3962885ED56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3141529-CF52-3868-3827-DEB8A9A48D93}"/>
              </a:ext>
            </a:extLst>
          </p:cNvPr>
          <p:cNvSpPr>
            <a:spLocks noGrp="1"/>
          </p:cNvSpPr>
          <p:nvPr>
            <p:ph idx="1"/>
          </p:nvPr>
        </p:nvSpPr>
        <p:spPr>
          <a:xfrm>
            <a:off x="-1" y="2705450"/>
            <a:ext cx="12191999" cy="3554062"/>
          </a:xfrm>
        </p:spPr>
        <p:txBody>
          <a:bodyPr/>
          <a:lstStyle/>
          <a:p>
            <a:pPr algn="ctr"/>
            <a:r>
              <a:rPr lang="en-US" sz="4800" dirty="0"/>
              <a:t>What are some challenges with combining nuclei?</a:t>
            </a:r>
          </a:p>
        </p:txBody>
      </p:sp>
      <p:sp>
        <p:nvSpPr>
          <p:cNvPr id="4" name="Slide Number Placeholder 3">
            <a:extLst>
              <a:ext uri="{FF2B5EF4-FFF2-40B4-BE49-F238E27FC236}">
                <a16:creationId xmlns:a16="http://schemas.microsoft.com/office/drawing/2014/main" id="{B686EF7A-1546-6EA1-D8EB-190BD8F8D512}"/>
              </a:ext>
            </a:extLst>
          </p:cNvPr>
          <p:cNvSpPr>
            <a:spLocks noGrp="1"/>
          </p:cNvSpPr>
          <p:nvPr>
            <p:ph type="sldNum" sz="quarter" idx="4"/>
          </p:nvPr>
        </p:nvSpPr>
        <p:spPr/>
        <p:txBody>
          <a:bodyPr/>
          <a:lstStyle/>
          <a:p>
            <a:pPr algn="r"/>
            <a:fld id="{0EF2EA88-E9D4-0C4F-A5DF-5FE49FAF8E2F}" type="slidenum">
              <a:rPr lang="en-US" smtClean="0"/>
              <a:pPr algn="r"/>
              <a:t>54</a:t>
            </a:fld>
            <a:endParaRPr lang="en-US" dirty="0"/>
          </a:p>
        </p:txBody>
      </p:sp>
    </p:spTree>
    <p:extLst>
      <p:ext uri="{BB962C8B-B14F-4D97-AF65-F5344CB8AC3E}">
        <p14:creationId xmlns:p14="http://schemas.microsoft.com/office/powerpoint/2010/main" val="34260825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850BF-2937-F10E-7BF2-91118DE1C9F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FA0B2D-1AF1-D782-6D88-B8657296D165}"/>
              </a:ext>
            </a:extLst>
          </p:cNvPr>
          <p:cNvSpPr>
            <a:spLocks noGrp="1"/>
          </p:cNvSpPr>
          <p:nvPr>
            <p:ph idx="1"/>
          </p:nvPr>
        </p:nvSpPr>
        <p:spPr>
          <a:xfrm>
            <a:off x="247477" y="5074079"/>
            <a:ext cx="4928531" cy="1354823"/>
          </a:xfrm>
        </p:spPr>
        <p:txBody>
          <a:bodyPr/>
          <a:lstStyle/>
          <a:p>
            <a:pPr marL="0" indent="0" algn="ctr">
              <a:buNone/>
            </a:pPr>
            <a:r>
              <a:rPr lang="en-US" b="1" dirty="0">
                <a:solidFill>
                  <a:schemeClr val="accent2"/>
                </a:solidFill>
              </a:rPr>
              <a:t>Atoms in my body</a:t>
            </a:r>
          </a:p>
          <a:p>
            <a:pPr marL="0" indent="0" algn="ctr">
              <a:buNone/>
            </a:pPr>
            <a:r>
              <a:rPr lang="en-US" dirty="0"/>
              <a:t>~7 x 10</a:t>
            </a:r>
            <a:r>
              <a:rPr lang="en-US" baseline="30000" dirty="0"/>
              <a:t>27</a:t>
            </a:r>
          </a:p>
          <a:p>
            <a:pPr marL="0" indent="0">
              <a:buNone/>
            </a:pPr>
            <a:r>
              <a:rPr lang="en-US" dirty="0"/>
              <a:t>~7 000 000 000 000 000 000 000 000 000</a:t>
            </a:r>
            <a:endParaRPr lang="en-US" baseline="30000" dirty="0"/>
          </a:p>
          <a:p>
            <a:pPr marL="0" indent="0">
              <a:buNone/>
            </a:pPr>
            <a:endParaRPr lang="en-US" dirty="0"/>
          </a:p>
        </p:txBody>
      </p:sp>
      <p:sp>
        <p:nvSpPr>
          <p:cNvPr id="3" name="Title 2">
            <a:extLst>
              <a:ext uri="{FF2B5EF4-FFF2-40B4-BE49-F238E27FC236}">
                <a16:creationId xmlns:a16="http://schemas.microsoft.com/office/drawing/2014/main" id="{08BC6E49-0856-3F2B-B602-D711C62B450B}"/>
              </a:ext>
            </a:extLst>
          </p:cNvPr>
          <p:cNvSpPr>
            <a:spLocks noGrp="1"/>
          </p:cNvSpPr>
          <p:nvPr>
            <p:ph type="title"/>
          </p:nvPr>
        </p:nvSpPr>
        <p:spPr/>
        <p:txBody>
          <a:bodyPr/>
          <a:lstStyle/>
          <a:p>
            <a:r>
              <a:rPr lang="en-US" dirty="0"/>
              <a:t>Challenge 1: Atoms are Tiny</a:t>
            </a:r>
          </a:p>
        </p:txBody>
      </p:sp>
      <p:pic>
        <p:nvPicPr>
          <p:cNvPr id="1026" name="Picture 2" descr="118,300+ Human Body Outline Stock Photos, Pictures &amp; Royalty-Free Images -  iStock | Human body outline vector, Human body outline anatomy, Human body  outline lying down">
            <a:extLst>
              <a:ext uri="{FF2B5EF4-FFF2-40B4-BE49-F238E27FC236}">
                <a16:creationId xmlns:a16="http://schemas.microsoft.com/office/drawing/2014/main" id="{4B02F4EB-4010-0E44-8EF5-AD88247D10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214" t="7204" r="28077" b="4291"/>
          <a:stretch>
            <a:fillRect/>
          </a:stretch>
        </p:blipFill>
        <p:spPr bwMode="auto">
          <a:xfrm>
            <a:off x="2218888" y="1430322"/>
            <a:ext cx="1090569" cy="34394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1DE991-FA33-4F93-F3C3-8D8163EDE67A}"/>
              </a:ext>
            </a:extLst>
          </p:cNvPr>
          <p:cNvSpPr txBox="1"/>
          <p:nvPr/>
        </p:nvSpPr>
        <p:spPr>
          <a:xfrm>
            <a:off x="8704139" y="5389852"/>
            <a:ext cx="2835479" cy="1277273"/>
          </a:xfrm>
          <a:prstGeom prst="rect">
            <a:avLst/>
          </a:prstGeom>
          <a:noFill/>
        </p:spPr>
        <p:txBody>
          <a:bodyPr wrap="square">
            <a:spAutoFit/>
          </a:bodyPr>
          <a:lstStyle/>
          <a:p>
            <a:pPr marL="0" indent="0" algn="ctr">
              <a:spcAft>
                <a:spcPts val="600"/>
              </a:spcAft>
              <a:buNone/>
            </a:pPr>
            <a:r>
              <a:rPr lang="en-US" b="1" dirty="0">
                <a:solidFill>
                  <a:schemeClr val="accent2"/>
                </a:solidFill>
                <a:latin typeface="Calibri" panose="020F0502020204030204" pitchFamily="34" charset="0"/>
                <a:ea typeface="Calibri" panose="020F0502020204030204" pitchFamily="34" charset="0"/>
                <a:cs typeface="Calibri" panose="020F0502020204030204" pitchFamily="34" charset="0"/>
              </a:rPr>
              <a:t>Grains of Sand on Earth</a:t>
            </a:r>
          </a:p>
          <a:p>
            <a:pPr marL="0" indent="0" algn="ctr">
              <a:spcAft>
                <a:spcPts val="600"/>
              </a:spcAft>
              <a:buNone/>
            </a:pPr>
            <a:r>
              <a:rPr lang="en-US" dirty="0">
                <a:latin typeface="Calibri" panose="020F0502020204030204" pitchFamily="34" charset="0"/>
                <a:ea typeface="Calibri" panose="020F0502020204030204" pitchFamily="34" charset="0"/>
                <a:cs typeface="Calibri" panose="020F0502020204030204" pitchFamily="34" charset="0"/>
              </a:rPr>
              <a:t>7.5 x 10</a:t>
            </a:r>
            <a:r>
              <a:rPr lang="en-US" baseline="30000" dirty="0">
                <a:latin typeface="Calibri" panose="020F0502020204030204" pitchFamily="34" charset="0"/>
                <a:ea typeface="Calibri" panose="020F0502020204030204" pitchFamily="34" charset="0"/>
                <a:cs typeface="Calibri" panose="020F0502020204030204" pitchFamily="34" charset="0"/>
              </a:rPr>
              <a:t>18</a:t>
            </a: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4100" name="Picture 4" descr="The evolution of the universe represented in this graphic illustration showing galaxies and planets progressively getting further apart from each other.">
            <a:extLst>
              <a:ext uri="{FF2B5EF4-FFF2-40B4-BE49-F238E27FC236}">
                <a16:creationId xmlns:a16="http://schemas.microsoft.com/office/drawing/2014/main" id="{734B2DFC-F00D-FBA3-746A-1728A14251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561" r="9422"/>
          <a:stretch>
            <a:fillRect/>
          </a:stretch>
        </p:blipFill>
        <p:spPr bwMode="auto">
          <a:xfrm>
            <a:off x="5511112" y="608203"/>
            <a:ext cx="2695980" cy="1895195"/>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6" descr="How many stars are there in the Universe? - Big Think">
            <a:extLst>
              <a:ext uri="{FF2B5EF4-FFF2-40B4-BE49-F238E27FC236}">
                <a16:creationId xmlns:a16="http://schemas.microsoft.com/office/drawing/2014/main" id="{E21B95AF-1A07-4EBD-ECB4-24D6CBB8BD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1888"/>
          <a:stretch>
            <a:fillRect/>
          </a:stretch>
        </p:blipFill>
        <p:spPr bwMode="auto">
          <a:xfrm>
            <a:off x="5511112" y="2739006"/>
            <a:ext cx="2695980" cy="1895195"/>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6" name="Picture 6" descr="Lut Desert - UNESCO World Heritage Centre">
            <a:extLst>
              <a:ext uri="{FF2B5EF4-FFF2-40B4-BE49-F238E27FC236}">
                <a16:creationId xmlns:a16="http://schemas.microsoft.com/office/drawing/2014/main" id="{9CC161EC-9367-F855-93B7-C373492883E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9991"/>
          <a:stretch>
            <a:fillRect/>
          </a:stretch>
        </p:blipFill>
        <p:spPr bwMode="auto">
          <a:xfrm>
            <a:off x="5511112" y="4869809"/>
            <a:ext cx="2695980" cy="1895388"/>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A684481-0317-C757-FA17-86C2DEBE34AC}"/>
              </a:ext>
            </a:extLst>
          </p:cNvPr>
          <p:cNvSpPr txBox="1"/>
          <p:nvPr/>
        </p:nvSpPr>
        <p:spPr>
          <a:xfrm>
            <a:off x="8207092" y="3413456"/>
            <a:ext cx="3829575" cy="1277273"/>
          </a:xfrm>
          <a:prstGeom prst="rect">
            <a:avLst/>
          </a:prstGeom>
          <a:noFill/>
        </p:spPr>
        <p:txBody>
          <a:bodyPr wrap="square">
            <a:spAutoFit/>
          </a:bodyPr>
          <a:lstStyle/>
          <a:p>
            <a:pPr algn="ctr">
              <a:spcAft>
                <a:spcPts val="600"/>
              </a:spcAft>
            </a:pPr>
            <a:r>
              <a:rPr lang="en-US" b="1" dirty="0">
                <a:solidFill>
                  <a:schemeClr val="accent2"/>
                </a:solidFill>
                <a:latin typeface="Calibri" panose="020F0502020204030204" pitchFamily="34" charset="0"/>
                <a:ea typeface="Calibri" panose="020F0502020204030204" pitchFamily="34" charset="0"/>
                <a:cs typeface="Calibri" panose="020F0502020204030204" pitchFamily="34" charset="0"/>
              </a:rPr>
              <a:t>Stars in the Observable Universe</a:t>
            </a:r>
          </a:p>
          <a:p>
            <a:pPr algn="ctr">
              <a:spcAft>
                <a:spcPts val="600"/>
              </a:spcAft>
            </a:pPr>
            <a:r>
              <a:rPr lang="en-US" dirty="0">
                <a:latin typeface="Calibri" panose="020F0502020204030204" pitchFamily="34" charset="0"/>
                <a:ea typeface="Calibri" panose="020F0502020204030204" pitchFamily="34" charset="0"/>
                <a:cs typeface="Calibri" panose="020F0502020204030204" pitchFamily="34" charset="0"/>
              </a:rPr>
              <a:t>10</a:t>
            </a:r>
            <a:r>
              <a:rPr lang="en-US" baseline="30000" dirty="0">
                <a:latin typeface="Calibri" panose="020F0502020204030204" pitchFamily="34" charset="0"/>
                <a:ea typeface="Calibri" panose="020F0502020204030204" pitchFamily="34" charset="0"/>
                <a:cs typeface="Calibri" panose="020F0502020204030204" pitchFamily="34" charset="0"/>
              </a:rPr>
              <a:t>24</a:t>
            </a:r>
          </a:p>
        </p:txBody>
      </p:sp>
      <p:sp>
        <p:nvSpPr>
          <p:cNvPr id="10" name="TextBox 9">
            <a:extLst>
              <a:ext uri="{FF2B5EF4-FFF2-40B4-BE49-F238E27FC236}">
                <a16:creationId xmlns:a16="http://schemas.microsoft.com/office/drawing/2014/main" id="{343CB7B4-2849-564C-39A8-22F6FEFC3EE6}"/>
              </a:ext>
            </a:extLst>
          </p:cNvPr>
          <p:cNvSpPr txBox="1"/>
          <p:nvPr/>
        </p:nvSpPr>
        <p:spPr>
          <a:xfrm>
            <a:off x="8462259" y="1010333"/>
            <a:ext cx="3319243" cy="1277273"/>
          </a:xfrm>
          <a:prstGeom prst="rect">
            <a:avLst/>
          </a:prstGeom>
          <a:noFill/>
        </p:spPr>
        <p:txBody>
          <a:bodyPr wrap="square">
            <a:spAutoFit/>
          </a:bodyPr>
          <a:lstStyle/>
          <a:p>
            <a:pPr marL="0" indent="0" algn="ctr">
              <a:spcAft>
                <a:spcPts val="600"/>
              </a:spcAft>
              <a:buNone/>
            </a:pPr>
            <a:r>
              <a:rPr lang="en-US" b="1" dirty="0">
                <a:solidFill>
                  <a:schemeClr val="accent2"/>
                </a:solidFill>
                <a:latin typeface="Calibri" panose="020F0502020204030204" pitchFamily="34" charset="0"/>
                <a:ea typeface="Calibri" panose="020F0502020204030204" pitchFamily="34" charset="0"/>
                <a:cs typeface="Calibri" panose="020F0502020204030204" pitchFamily="34" charset="0"/>
              </a:rPr>
              <a:t>Seconds since the big bang</a:t>
            </a:r>
          </a:p>
          <a:p>
            <a:pPr marL="0" indent="0" algn="ctr">
              <a:spcAft>
                <a:spcPts val="600"/>
              </a:spcAft>
              <a:buNone/>
            </a:pPr>
            <a:r>
              <a:rPr lang="en-US" dirty="0">
                <a:latin typeface="Calibri" panose="020F0502020204030204" pitchFamily="34" charset="0"/>
                <a:ea typeface="Calibri" panose="020F0502020204030204" pitchFamily="34" charset="0"/>
                <a:cs typeface="Calibri" panose="020F0502020204030204" pitchFamily="34" charset="0"/>
              </a:rPr>
              <a:t>4.3 x 10</a:t>
            </a:r>
            <a:r>
              <a:rPr lang="en-US" baseline="30000" dirty="0">
                <a:latin typeface="Calibri" panose="020F0502020204030204" pitchFamily="34" charset="0"/>
                <a:ea typeface="Calibri" panose="020F0502020204030204" pitchFamily="34" charset="0"/>
                <a:cs typeface="Calibri" panose="020F0502020204030204" pitchFamily="34" charset="0"/>
              </a:rPr>
              <a:t>17</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1" name="Slide Number Placeholder 5">
            <a:extLst>
              <a:ext uri="{FF2B5EF4-FFF2-40B4-BE49-F238E27FC236}">
                <a16:creationId xmlns:a16="http://schemas.microsoft.com/office/drawing/2014/main" id="{CD907BB9-2D6F-BD30-FA8D-1F949A408857}"/>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marL="0" indent="0">
                <a:buNone/>
              </a:pPr>
              <a:t>55</a:t>
            </a:fld>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426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9A32-E46C-B397-96AB-6F56DFE3B818}"/>
            </a:ext>
          </a:extLst>
        </p:cNvPr>
        <p:cNvGrpSpPr/>
        <p:nvPr/>
      </p:nvGrpSpPr>
      <p:grpSpPr>
        <a:xfrm>
          <a:off x="0" y="0"/>
          <a:ext cx="0" cy="0"/>
          <a:chOff x="0" y="0"/>
          <a:chExt cx="0" cy="0"/>
        </a:xfrm>
      </p:grpSpPr>
      <p:pic>
        <p:nvPicPr>
          <p:cNvPr id="4" name="Picture 3" descr="The image depicts a map of Aberdeen with various locations, including the Aberdeen Royal Infirmary, Aberdeen Beach, and Mundurno, along with other local points of interest.&#10;&#10;AI-generated content may be incorrect.">
            <a:extLst>
              <a:ext uri="{FF2B5EF4-FFF2-40B4-BE49-F238E27FC236}">
                <a16:creationId xmlns:a16="http://schemas.microsoft.com/office/drawing/2014/main" id="{4764525E-ED16-68FA-FB77-30EC1340BFD5}"/>
              </a:ext>
            </a:extLst>
          </p:cNvPr>
          <p:cNvPicPr>
            <a:picLocks noChangeAspect="1"/>
          </p:cNvPicPr>
          <p:nvPr/>
        </p:nvPicPr>
        <p:blipFill>
          <a:blip r:embed="rId2"/>
          <a:srcRect l="9040" t="22428" r="20560" b="12490"/>
          <a:stretch>
            <a:fillRect/>
          </a:stretch>
        </p:blipFill>
        <p:spPr>
          <a:xfrm>
            <a:off x="5655552" y="1178363"/>
            <a:ext cx="6144896" cy="5035059"/>
          </a:xfrm>
          <a:prstGeom prst="roundRect">
            <a:avLst/>
          </a:prstGeom>
          <a:effectLst>
            <a:outerShdw blurRad="50800" dist="38100" dir="2700000" algn="tl" rotWithShape="0">
              <a:prstClr val="black">
                <a:alpha val="40000"/>
              </a:prstClr>
            </a:outerShdw>
          </a:effectLst>
        </p:spPr>
      </p:pic>
      <p:pic>
        <p:nvPicPr>
          <p:cNvPr id="1026" name="Picture 2" descr="ARCHAEOLOGY OF FRUITS &amp; VEGETABLES – Cantaloupe">
            <a:extLst>
              <a:ext uri="{FF2B5EF4-FFF2-40B4-BE49-F238E27FC236}">
                <a16:creationId xmlns:a16="http://schemas.microsoft.com/office/drawing/2014/main" id="{D941EDA4-75D2-D181-C36D-91D063F5D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382" y="2359106"/>
            <a:ext cx="3477390" cy="195603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886EFEEF-E990-982F-7CEB-5E4754EA8794}"/>
              </a:ext>
            </a:extLst>
          </p:cNvPr>
          <p:cNvSpPr>
            <a:spLocks noGrp="1"/>
          </p:cNvSpPr>
          <p:nvPr>
            <p:ph type="title"/>
          </p:nvPr>
        </p:nvSpPr>
        <p:spPr/>
        <p:txBody>
          <a:bodyPr/>
          <a:lstStyle/>
          <a:p>
            <a:r>
              <a:rPr lang="en-US" dirty="0"/>
              <a:t>Challenge 2: Nuclei are even smaller</a:t>
            </a:r>
          </a:p>
        </p:txBody>
      </p:sp>
      <p:grpSp>
        <p:nvGrpSpPr>
          <p:cNvPr id="7" name="Group 6">
            <a:extLst>
              <a:ext uri="{FF2B5EF4-FFF2-40B4-BE49-F238E27FC236}">
                <a16:creationId xmlns:a16="http://schemas.microsoft.com/office/drawing/2014/main" id="{0434EC06-31BA-F3C9-2AE1-5AF580B463ED}"/>
              </a:ext>
            </a:extLst>
          </p:cNvPr>
          <p:cNvGrpSpPr/>
          <p:nvPr/>
        </p:nvGrpSpPr>
        <p:grpSpPr>
          <a:xfrm>
            <a:off x="8067961" y="1146913"/>
            <a:ext cx="1219912" cy="4747688"/>
            <a:chOff x="6468497" y="3369121"/>
            <a:chExt cx="498947" cy="1941816"/>
          </a:xfrm>
        </p:grpSpPr>
        <p:grpSp>
          <p:nvGrpSpPr>
            <p:cNvPr id="32" name="Group 31">
              <a:extLst>
                <a:ext uri="{FF2B5EF4-FFF2-40B4-BE49-F238E27FC236}">
                  <a16:creationId xmlns:a16="http://schemas.microsoft.com/office/drawing/2014/main" id="{AE2CE64E-EB45-7312-C622-D6B109F42162}"/>
                </a:ext>
              </a:extLst>
            </p:cNvPr>
            <p:cNvGrpSpPr/>
            <p:nvPr/>
          </p:nvGrpSpPr>
          <p:grpSpPr>
            <a:xfrm>
              <a:off x="6468497" y="3369121"/>
              <a:ext cx="498947" cy="1941816"/>
              <a:chOff x="6468497" y="3369121"/>
              <a:chExt cx="498947" cy="1941816"/>
            </a:xfrm>
          </p:grpSpPr>
          <p:sp>
            <p:nvSpPr>
              <p:cNvPr id="34" name="Oval 33">
                <a:extLst>
                  <a:ext uri="{FF2B5EF4-FFF2-40B4-BE49-F238E27FC236}">
                    <a16:creationId xmlns:a16="http://schemas.microsoft.com/office/drawing/2014/main" id="{2053B14B-1877-5DF3-0CCF-346E78F7114A}"/>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5" name="Oval 34">
                <a:extLst>
                  <a:ext uri="{FF2B5EF4-FFF2-40B4-BE49-F238E27FC236}">
                    <a16:creationId xmlns:a16="http://schemas.microsoft.com/office/drawing/2014/main" id="{3B65F3A8-0BFA-C47E-554E-A9A46F906EE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3" name="Oval 32">
              <a:extLst>
                <a:ext uri="{FF2B5EF4-FFF2-40B4-BE49-F238E27FC236}">
                  <a16:creationId xmlns:a16="http://schemas.microsoft.com/office/drawing/2014/main" id="{63D7E637-AB67-A4BE-7B0B-04AAC44ECAE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D0AFB9AC-2C42-C319-3938-EC7B73B00720}"/>
              </a:ext>
            </a:extLst>
          </p:cNvPr>
          <p:cNvGrpSpPr/>
          <p:nvPr/>
        </p:nvGrpSpPr>
        <p:grpSpPr>
          <a:xfrm>
            <a:off x="8056313" y="1146913"/>
            <a:ext cx="1219912" cy="4747688"/>
            <a:chOff x="6468497" y="3369121"/>
            <a:chExt cx="498947" cy="1941816"/>
          </a:xfrm>
          <a:scene3d>
            <a:camera prst="orthographicFront">
              <a:rot lat="0" lon="0" rev="2700000"/>
            </a:camera>
            <a:lightRig rig="threePt" dir="t"/>
          </a:scene3d>
        </p:grpSpPr>
        <p:grpSp>
          <p:nvGrpSpPr>
            <p:cNvPr id="28" name="Group 27">
              <a:extLst>
                <a:ext uri="{FF2B5EF4-FFF2-40B4-BE49-F238E27FC236}">
                  <a16:creationId xmlns:a16="http://schemas.microsoft.com/office/drawing/2014/main" id="{032F781B-139D-A97B-7EEB-7056E0E438AA}"/>
                </a:ext>
              </a:extLst>
            </p:cNvPr>
            <p:cNvGrpSpPr/>
            <p:nvPr/>
          </p:nvGrpSpPr>
          <p:grpSpPr>
            <a:xfrm>
              <a:off x="6468497" y="3369121"/>
              <a:ext cx="498947" cy="1941816"/>
              <a:chOff x="6468497" y="3369121"/>
              <a:chExt cx="498947" cy="1941816"/>
            </a:xfrm>
          </p:grpSpPr>
          <p:sp>
            <p:nvSpPr>
              <p:cNvPr id="30" name="Oval 29">
                <a:extLst>
                  <a:ext uri="{FF2B5EF4-FFF2-40B4-BE49-F238E27FC236}">
                    <a16:creationId xmlns:a16="http://schemas.microsoft.com/office/drawing/2014/main" id="{B770EED8-77B7-5319-F6DD-A81043A6BDB9}"/>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1" name="Oval 30">
                <a:extLst>
                  <a:ext uri="{FF2B5EF4-FFF2-40B4-BE49-F238E27FC236}">
                    <a16:creationId xmlns:a16="http://schemas.microsoft.com/office/drawing/2014/main" id="{457D97F9-9E7C-2121-6A77-9C6F5157FD4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9" name="Oval 28">
              <a:extLst>
                <a:ext uri="{FF2B5EF4-FFF2-40B4-BE49-F238E27FC236}">
                  <a16:creationId xmlns:a16="http://schemas.microsoft.com/office/drawing/2014/main" id="{D6521453-F6DF-7E99-63DE-7C12D69460B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E886692F-3943-66BD-09C3-AFAFEA0BE8FC}"/>
              </a:ext>
            </a:extLst>
          </p:cNvPr>
          <p:cNvGrpSpPr/>
          <p:nvPr/>
        </p:nvGrpSpPr>
        <p:grpSpPr>
          <a:xfrm>
            <a:off x="8070095" y="1146913"/>
            <a:ext cx="1219912" cy="4747688"/>
            <a:chOff x="6468497" y="3369121"/>
            <a:chExt cx="498947" cy="1941816"/>
          </a:xfrm>
          <a:scene3d>
            <a:camera prst="orthographicFront">
              <a:rot lat="0" lon="0" rev="5400000"/>
            </a:camera>
            <a:lightRig rig="threePt" dir="t"/>
          </a:scene3d>
        </p:grpSpPr>
        <p:grpSp>
          <p:nvGrpSpPr>
            <p:cNvPr id="24" name="Group 23">
              <a:extLst>
                <a:ext uri="{FF2B5EF4-FFF2-40B4-BE49-F238E27FC236}">
                  <a16:creationId xmlns:a16="http://schemas.microsoft.com/office/drawing/2014/main" id="{2D4F8D5D-9612-B011-EA59-1F3CAFC5D7B2}"/>
                </a:ext>
              </a:extLst>
            </p:cNvPr>
            <p:cNvGrpSpPr/>
            <p:nvPr/>
          </p:nvGrpSpPr>
          <p:grpSpPr>
            <a:xfrm>
              <a:off x="6468497" y="3369121"/>
              <a:ext cx="498947" cy="1941816"/>
              <a:chOff x="6468497" y="3369121"/>
              <a:chExt cx="498947" cy="1941816"/>
            </a:xfrm>
          </p:grpSpPr>
          <p:sp>
            <p:nvSpPr>
              <p:cNvPr id="26" name="Oval 25">
                <a:extLst>
                  <a:ext uri="{FF2B5EF4-FFF2-40B4-BE49-F238E27FC236}">
                    <a16:creationId xmlns:a16="http://schemas.microsoft.com/office/drawing/2014/main" id="{47B5B799-5603-7C81-4A94-E182A008AB14}"/>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7739F7F5-2E3E-36C6-AAA9-94A45895007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5" name="Oval 24">
              <a:extLst>
                <a:ext uri="{FF2B5EF4-FFF2-40B4-BE49-F238E27FC236}">
                  <a16:creationId xmlns:a16="http://schemas.microsoft.com/office/drawing/2014/main" id="{CD37A1D6-BC60-4B97-ADC8-E59984CE496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F3A9A945-7241-B544-B1A0-FBFB309CD429}"/>
              </a:ext>
            </a:extLst>
          </p:cNvPr>
          <p:cNvGrpSpPr/>
          <p:nvPr/>
        </p:nvGrpSpPr>
        <p:grpSpPr>
          <a:xfrm>
            <a:off x="8072230" y="1146913"/>
            <a:ext cx="1219912" cy="4747688"/>
            <a:chOff x="6468497" y="3369121"/>
            <a:chExt cx="498947" cy="1941816"/>
          </a:xfrm>
          <a:scene3d>
            <a:camera prst="orthographicFront">
              <a:rot lat="0" lon="0" rev="8100000"/>
            </a:camera>
            <a:lightRig rig="threePt" dir="t"/>
          </a:scene3d>
        </p:grpSpPr>
        <p:grpSp>
          <p:nvGrpSpPr>
            <p:cNvPr id="20" name="Group 19">
              <a:extLst>
                <a:ext uri="{FF2B5EF4-FFF2-40B4-BE49-F238E27FC236}">
                  <a16:creationId xmlns:a16="http://schemas.microsoft.com/office/drawing/2014/main" id="{BFDF8AC2-5E59-258E-B67D-6875B3BA49CB}"/>
                </a:ext>
              </a:extLst>
            </p:cNvPr>
            <p:cNvGrpSpPr/>
            <p:nvPr/>
          </p:nvGrpSpPr>
          <p:grpSpPr>
            <a:xfrm>
              <a:off x="6468497" y="3369121"/>
              <a:ext cx="498947" cy="1941816"/>
              <a:chOff x="6468497" y="3369121"/>
              <a:chExt cx="498947" cy="1941816"/>
            </a:xfrm>
          </p:grpSpPr>
          <p:sp>
            <p:nvSpPr>
              <p:cNvPr id="22" name="Oval 21">
                <a:extLst>
                  <a:ext uri="{FF2B5EF4-FFF2-40B4-BE49-F238E27FC236}">
                    <a16:creationId xmlns:a16="http://schemas.microsoft.com/office/drawing/2014/main" id="{338027D6-C374-E924-C4AF-42CA50EFFD40}"/>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 name="Oval 22">
                <a:extLst>
                  <a:ext uri="{FF2B5EF4-FFF2-40B4-BE49-F238E27FC236}">
                    <a16:creationId xmlns:a16="http://schemas.microsoft.com/office/drawing/2014/main" id="{0139E377-7154-CF31-B6FD-97C96696921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1" name="Oval 20">
              <a:extLst>
                <a:ext uri="{FF2B5EF4-FFF2-40B4-BE49-F238E27FC236}">
                  <a16:creationId xmlns:a16="http://schemas.microsoft.com/office/drawing/2014/main" id="{6CE8D199-DA59-176A-613B-7F1414E37C4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BBD9E12D-7FC3-C4CC-69B7-180FC935E2D9}"/>
              </a:ext>
            </a:extLst>
          </p:cNvPr>
          <p:cNvGrpSpPr/>
          <p:nvPr/>
        </p:nvGrpSpPr>
        <p:grpSpPr>
          <a:xfrm>
            <a:off x="8086147" y="3083400"/>
            <a:ext cx="1155761" cy="816528"/>
            <a:chOff x="5228484" y="1492682"/>
            <a:chExt cx="472709" cy="333962"/>
          </a:xfrm>
        </p:grpSpPr>
        <p:sp>
          <p:nvSpPr>
            <p:cNvPr id="12" name="Oval 53">
              <a:extLst>
                <a:ext uri="{FF2B5EF4-FFF2-40B4-BE49-F238E27FC236}">
                  <a16:creationId xmlns:a16="http://schemas.microsoft.com/office/drawing/2014/main" id="{45F69E0C-06B2-5658-342C-01029000511A}"/>
                </a:ext>
              </a:extLst>
            </p:cNvPr>
            <p:cNvSpPr>
              <a:spLocks noChangeArrowheads="1"/>
            </p:cNvSpPr>
            <p:nvPr/>
          </p:nvSpPr>
          <p:spPr bwMode="auto">
            <a:xfrm>
              <a:off x="5407367" y="1582203"/>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Oval 59">
              <a:extLst>
                <a:ext uri="{FF2B5EF4-FFF2-40B4-BE49-F238E27FC236}">
                  <a16:creationId xmlns:a16="http://schemas.microsoft.com/office/drawing/2014/main" id="{4F951CB7-612C-8962-DA9B-D9FC83C3B476}"/>
                </a:ext>
              </a:extLst>
            </p:cNvPr>
            <p:cNvSpPr>
              <a:spLocks noChangeArrowheads="1"/>
            </p:cNvSpPr>
            <p:nvPr/>
          </p:nvSpPr>
          <p:spPr bwMode="auto">
            <a:xfrm>
              <a:off x="5516109" y="157640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Oval 60">
              <a:extLst>
                <a:ext uri="{FF2B5EF4-FFF2-40B4-BE49-F238E27FC236}">
                  <a16:creationId xmlns:a16="http://schemas.microsoft.com/office/drawing/2014/main" id="{25069E6B-26F0-032A-DCC9-3321C16550E4}"/>
                </a:ext>
              </a:extLst>
            </p:cNvPr>
            <p:cNvSpPr>
              <a:spLocks noChangeArrowheads="1"/>
            </p:cNvSpPr>
            <p:nvPr/>
          </p:nvSpPr>
          <p:spPr bwMode="auto">
            <a:xfrm>
              <a:off x="5349568" y="164424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Oval 68">
              <a:extLst>
                <a:ext uri="{FF2B5EF4-FFF2-40B4-BE49-F238E27FC236}">
                  <a16:creationId xmlns:a16="http://schemas.microsoft.com/office/drawing/2014/main" id="{D4A756F4-A29A-27FC-BC37-68E7E17886D2}"/>
                </a:ext>
              </a:extLst>
            </p:cNvPr>
            <p:cNvSpPr>
              <a:spLocks noChangeArrowheads="1"/>
            </p:cNvSpPr>
            <p:nvPr/>
          </p:nvSpPr>
          <p:spPr bwMode="auto">
            <a:xfrm>
              <a:off x="5288149" y="1499808"/>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dirty="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Oval 72">
              <a:extLst>
                <a:ext uri="{FF2B5EF4-FFF2-40B4-BE49-F238E27FC236}">
                  <a16:creationId xmlns:a16="http://schemas.microsoft.com/office/drawing/2014/main" id="{D7620A59-4829-CD04-8CE4-A1579AACB130}"/>
                </a:ext>
              </a:extLst>
            </p:cNvPr>
            <p:cNvSpPr>
              <a:spLocks noChangeArrowheads="1"/>
            </p:cNvSpPr>
            <p:nvPr/>
          </p:nvSpPr>
          <p:spPr bwMode="auto">
            <a:xfrm>
              <a:off x="5439414" y="149268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Oval 74">
              <a:extLst>
                <a:ext uri="{FF2B5EF4-FFF2-40B4-BE49-F238E27FC236}">
                  <a16:creationId xmlns:a16="http://schemas.microsoft.com/office/drawing/2014/main" id="{85D6B5C0-DC83-2811-6EEE-39EFC502BBB9}"/>
                </a:ext>
              </a:extLst>
            </p:cNvPr>
            <p:cNvSpPr>
              <a:spLocks noChangeArrowheads="1"/>
            </p:cNvSpPr>
            <p:nvPr/>
          </p:nvSpPr>
          <p:spPr bwMode="auto">
            <a:xfrm>
              <a:off x="5463469" y="162979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Oval 67">
              <a:extLst>
                <a:ext uri="{FF2B5EF4-FFF2-40B4-BE49-F238E27FC236}">
                  <a16:creationId xmlns:a16="http://schemas.microsoft.com/office/drawing/2014/main" id="{847AA0AF-7927-4EE4-7E3B-F006D4E8CDB7}"/>
                </a:ext>
              </a:extLst>
            </p:cNvPr>
            <p:cNvSpPr>
              <a:spLocks noChangeArrowheads="1"/>
            </p:cNvSpPr>
            <p:nvPr/>
          </p:nvSpPr>
          <p:spPr bwMode="auto">
            <a:xfrm>
              <a:off x="5324028"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Oval 59">
              <a:extLst>
                <a:ext uri="{FF2B5EF4-FFF2-40B4-BE49-F238E27FC236}">
                  <a16:creationId xmlns:a16="http://schemas.microsoft.com/office/drawing/2014/main" id="{4FD1D4E6-0EA3-F353-5522-940635BE6C58}"/>
                </a:ext>
              </a:extLst>
            </p:cNvPr>
            <p:cNvSpPr>
              <a:spLocks noChangeArrowheads="1"/>
            </p:cNvSpPr>
            <p:nvPr/>
          </p:nvSpPr>
          <p:spPr bwMode="auto">
            <a:xfrm>
              <a:off x="5228484" y="1596455"/>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40" name="TextBox 39">
            <a:extLst>
              <a:ext uri="{FF2B5EF4-FFF2-40B4-BE49-F238E27FC236}">
                <a16:creationId xmlns:a16="http://schemas.microsoft.com/office/drawing/2014/main" id="{1C8B99E5-F494-3C8A-E143-D61605E2D939}"/>
              </a:ext>
            </a:extLst>
          </p:cNvPr>
          <p:cNvSpPr txBox="1"/>
          <p:nvPr/>
        </p:nvSpPr>
        <p:spPr>
          <a:xfrm>
            <a:off x="1552156" y="4304381"/>
            <a:ext cx="1513556" cy="584775"/>
          </a:xfrm>
          <a:prstGeom prst="rect">
            <a:avLst/>
          </a:prstGeom>
          <a:noFill/>
        </p:spPr>
        <p:txBody>
          <a:bodyPr wrap="none" rtlCol="0">
            <a:spAutoFit/>
          </a:bodyPr>
          <a:lstStyle/>
          <a:p>
            <a:r>
              <a:rPr lang="en-US" sz="3200" dirty="0">
                <a:solidFill>
                  <a:srgbClr val="003366"/>
                </a:solidFill>
                <a:latin typeface="Calibri" panose="020F0502020204030204" pitchFamily="34" charset="0"/>
                <a:ea typeface="Calibri" panose="020F0502020204030204" pitchFamily="34" charset="0"/>
                <a:cs typeface="Calibri" panose="020F0502020204030204" pitchFamily="34" charset="0"/>
              </a:rPr>
              <a:t>Nucleus</a:t>
            </a:r>
          </a:p>
        </p:txBody>
      </p:sp>
      <p:sp>
        <p:nvSpPr>
          <p:cNvPr id="2" name="Slide Number Placeholder 5">
            <a:extLst>
              <a:ext uri="{FF2B5EF4-FFF2-40B4-BE49-F238E27FC236}">
                <a16:creationId xmlns:a16="http://schemas.microsoft.com/office/drawing/2014/main" id="{7A481A91-E323-D6E7-2D07-F6524DDFE9EE}"/>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marL="0" indent="0">
                <a:buNone/>
              </a:pPr>
              <a:t>56</a:t>
            </a:fld>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087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0" presetClass="exit" presetSubtype="0" fill="hold" nodeType="with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7447-AFD0-6FCE-6334-6706F51EB77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0F0A70-6D1D-CF0D-F8F5-4EC6C2990236}"/>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a:t>57</a:t>
            </a:fld>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35374A1C-D069-AC9F-371C-B04CF4CF43EF}"/>
              </a:ext>
            </a:extLst>
          </p:cNvPr>
          <p:cNvSpPr>
            <a:spLocks noGrp="1"/>
          </p:cNvSpPr>
          <p:nvPr>
            <p:ph type="title"/>
          </p:nvPr>
        </p:nvSpPr>
        <p:spPr/>
        <p:txBody>
          <a:bodyPr/>
          <a:lstStyle/>
          <a:p>
            <a:r>
              <a:rPr lang="en-US" dirty="0"/>
              <a:t>Challenge 3: Nuclei Repel Each Other</a:t>
            </a:r>
          </a:p>
        </p:txBody>
      </p:sp>
      <p:grpSp>
        <p:nvGrpSpPr>
          <p:cNvPr id="6" name="Group 5">
            <a:extLst>
              <a:ext uri="{FF2B5EF4-FFF2-40B4-BE49-F238E27FC236}">
                <a16:creationId xmlns:a16="http://schemas.microsoft.com/office/drawing/2014/main" id="{BFB4378E-F2FA-8CC7-DFF2-ABFCE3A1508B}"/>
              </a:ext>
            </a:extLst>
          </p:cNvPr>
          <p:cNvGrpSpPr/>
          <p:nvPr/>
        </p:nvGrpSpPr>
        <p:grpSpPr>
          <a:xfrm>
            <a:off x="414876" y="4529114"/>
            <a:ext cx="11491295" cy="860614"/>
            <a:chOff x="414876" y="4529114"/>
            <a:chExt cx="11491295" cy="860614"/>
          </a:xfrm>
        </p:grpSpPr>
        <p:grpSp>
          <p:nvGrpSpPr>
            <p:cNvPr id="7" name="Group 6">
              <a:extLst>
                <a:ext uri="{FF2B5EF4-FFF2-40B4-BE49-F238E27FC236}">
                  <a16:creationId xmlns:a16="http://schemas.microsoft.com/office/drawing/2014/main" id="{B76DE491-CFB8-F7BB-AC38-66903D693973}"/>
                </a:ext>
              </a:extLst>
            </p:cNvPr>
            <p:cNvGrpSpPr/>
            <p:nvPr/>
          </p:nvGrpSpPr>
          <p:grpSpPr>
            <a:xfrm>
              <a:off x="414876" y="4529116"/>
              <a:ext cx="4374776" cy="860612"/>
              <a:chOff x="1084729" y="4529118"/>
              <a:chExt cx="4374776" cy="860612"/>
            </a:xfrm>
          </p:grpSpPr>
          <p:sp>
            <p:nvSpPr>
              <p:cNvPr id="13" name="Rectangle 12">
                <a:extLst>
                  <a:ext uri="{FF2B5EF4-FFF2-40B4-BE49-F238E27FC236}">
                    <a16:creationId xmlns:a16="http://schemas.microsoft.com/office/drawing/2014/main" id="{EA46E626-298C-8850-BF87-40625D3A25E6}"/>
                  </a:ext>
                </a:extLst>
              </p:cNvPr>
              <p:cNvSpPr/>
              <p:nvPr/>
            </p:nvSpPr>
            <p:spPr bwMode="auto">
              <a:xfrm>
                <a:off x="3272117" y="4529119"/>
                <a:ext cx="2187388" cy="860611"/>
              </a:xfrm>
              <a:prstGeom prst="rect">
                <a:avLst/>
              </a:prstGeom>
              <a:solidFill>
                <a:srgbClr val="FF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a:t>
                </a:r>
              </a:p>
            </p:txBody>
          </p:sp>
          <p:sp>
            <p:nvSpPr>
              <p:cNvPr id="14" name="Rectangle 13">
                <a:extLst>
                  <a:ext uri="{FF2B5EF4-FFF2-40B4-BE49-F238E27FC236}">
                    <a16:creationId xmlns:a16="http://schemas.microsoft.com/office/drawing/2014/main" id="{543597BF-1ADC-8BBC-223D-D44EB42CC5FE}"/>
                  </a:ext>
                </a:extLst>
              </p:cNvPr>
              <p:cNvSpPr/>
              <p:nvPr/>
            </p:nvSpPr>
            <p:spPr bwMode="auto">
              <a:xfrm>
                <a:off x="1084729" y="4529118"/>
                <a:ext cx="2187388" cy="860611"/>
              </a:xfrm>
              <a:prstGeom prst="rect">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a:t>
                </a:r>
              </a:p>
            </p:txBody>
          </p:sp>
        </p:grpSp>
        <p:grpSp>
          <p:nvGrpSpPr>
            <p:cNvPr id="8" name="Group 7">
              <a:extLst>
                <a:ext uri="{FF2B5EF4-FFF2-40B4-BE49-F238E27FC236}">
                  <a16:creationId xmlns:a16="http://schemas.microsoft.com/office/drawing/2014/main" id="{6BB6BDAA-2335-6B10-6260-4047E829000D}"/>
                </a:ext>
              </a:extLst>
            </p:cNvPr>
            <p:cNvGrpSpPr/>
            <p:nvPr/>
          </p:nvGrpSpPr>
          <p:grpSpPr>
            <a:xfrm>
              <a:off x="7531395" y="4529114"/>
              <a:ext cx="4374776" cy="860613"/>
              <a:chOff x="6096000" y="4529117"/>
              <a:chExt cx="4374776" cy="860613"/>
            </a:xfrm>
          </p:grpSpPr>
          <p:sp>
            <p:nvSpPr>
              <p:cNvPr id="11" name="Rectangle 10">
                <a:extLst>
                  <a:ext uri="{FF2B5EF4-FFF2-40B4-BE49-F238E27FC236}">
                    <a16:creationId xmlns:a16="http://schemas.microsoft.com/office/drawing/2014/main" id="{7BEE65A0-297E-BA1C-B6F8-63C92D9C6D2A}"/>
                  </a:ext>
                </a:extLst>
              </p:cNvPr>
              <p:cNvSpPr/>
              <p:nvPr/>
            </p:nvSpPr>
            <p:spPr bwMode="auto">
              <a:xfrm>
                <a:off x="6096000" y="4529119"/>
                <a:ext cx="2187388" cy="860611"/>
              </a:xfrm>
              <a:prstGeom prst="rect">
                <a:avLst/>
              </a:prstGeom>
              <a:solidFill>
                <a:srgbClr val="FF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a:t>
                </a:r>
              </a:p>
            </p:txBody>
          </p:sp>
          <p:sp>
            <p:nvSpPr>
              <p:cNvPr id="12" name="Rectangle 11">
                <a:extLst>
                  <a:ext uri="{FF2B5EF4-FFF2-40B4-BE49-F238E27FC236}">
                    <a16:creationId xmlns:a16="http://schemas.microsoft.com/office/drawing/2014/main" id="{C8D2F818-3068-012E-68EF-EE928DA955C1}"/>
                  </a:ext>
                </a:extLst>
              </p:cNvPr>
              <p:cNvSpPr/>
              <p:nvPr/>
            </p:nvSpPr>
            <p:spPr bwMode="auto">
              <a:xfrm>
                <a:off x="8283388" y="4529117"/>
                <a:ext cx="2187388" cy="860611"/>
              </a:xfrm>
              <a:prstGeom prst="rect">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a:t>
                </a:r>
              </a:p>
            </p:txBody>
          </p:sp>
        </p:grpSp>
        <p:sp>
          <p:nvSpPr>
            <p:cNvPr id="9" name="Arrow: Right 8">
              <a:extLst>
                <a:ext uri="{FF2B5EF4-FFF2-40B4-BE49-F238E27FC236}">
                  <a16:creationId xmlns:a16="http://schemas.microsoft.com/office/drawing/2014/main" id="{CCEFE425-7E4F-3473-E64F-6221F71FEF1B}"/>
                </a:ext>
              </a:extLst>
            </p:cNvPr>
            <p:cNvSpPr/>
            <p:nvPr/>
          </p:nvSpPr>
          <p:spPr bwMode="auto">
            <a:xfrm>
              <a:off x="6267116" y="4634449"/>
              <a:ext cx="1130557" cy="649940"/>
            </a:xfrm>
            <a:prstGeom prst="rightArrow">
              <a:avLst/>
            </a:prstGeom>
            <a:gradFill flip="none" rotWithShape="1">
              <a:gsLst>
                <a:gs pos="0">
                  <a:schemeClr val="bg1">
                    <a:lumMod val="95000"/>
                  </a:schemeClr>
                </a:gs>
                <a:gs pos="50000">
                  <a:srgbClr val="0070C0"/>
                </a:gs>
                <a:gs pos="100000">
                  <a:srgbClr val="0000CC"/>
                </a:gs>
              </a:gsLst>
              <a:lin ang="0" scaled="1"/>
              <a:tileRect/>
            </a:gra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Arrow: Right 9">
              <a:extLst>
                <a:ext uri="{FF2B5EF4-FFF2-40B4-BE49-F238E27FC236}">
                  <a16:creationId xmlns:a16="http://schemas.microsoft.com/office/drawing/2014/main" id="{96DD02C1-EE0F-E059-9818-0DE27854A6C1}"/>
                </a:ext>
              </a:extLst>
            </p:cNvPr>
            <p:cNvSpPr/>
            <p:nvPr/>
          </p:nvSpPr>
          <p:spPr bwMode="auto">
            <a:xfrm flipH="1">
              <a:off x="4856778" y="4634449"/>
              <a:ext cx="1130557" cy="649940"/>
            </a:xfrm>
            <a:prstGeom prst="rightArrow">
              <a:avLst/>
            </a:prstGeom>
            <a:gradFill flip="none" rotWithShape="1">
              <a:gsLst>
                <a:gs pos="0">
                  <a:schemeClr val="bg1">
                    <a:lumMod val="95000"/>
                  </a:schemeClr>
                </a:gs>
                <a:gs pos="50000">
                  <a:srgbClr val="0070C0"/>
                </a:gs>
                <a:gs pos="100000">
                  <a:srgbClr val="0000CC"/>
                </a:gs>
              </a:gsLst>
              <a:lin ang="0" scaled="1"/>
              <a:tileRect/>
            </a:gra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D4C71E5B-E5D1-8FB1-987F-F62F62F6CF48}"/>
              </a:ext>
            </a:extLst>
          </p:cNvPr>
          <p:cNvGrpSpPr/>
          <p:nvPr/>
        </p:nvGrpSpPr>
        <p:grpSpPr>
          <a:xfrm>
            <a:off x="1420000" y="1991609"/>
            <a:ext cx="443220" cy="427268"/>
            <a:chOff x="2684818" y="1565360"/>
            <a:chExt cx="294918" cy="284304"/>
          </a:xfrm>
        </p:grpSpPr>
        <p:sp>
          <p:nvSpPr>
            <p:cNvPr id="16" name="Oval 77">
              <a:extLst>
                <a:ext uri="{FF2B5EF4-FFF2-40B4-BE49-F238E27FC236}">
                  <a16:creationId xmlns:a16="http://schemas.microsoft.com/office/drawing/2014/main" id="{9E40256B-7BB5-6816-813E-ADB5761E4B04}"/>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7" name="Oval 62">
              <a:extLst>
                <a:ext uri="{FF2B5EF4-FFF2-40B4-BE49-F238E27FC236}">
                  <a16:creationId xmlns:a16="http://schemas.microsoft.com/office/drawing/2014/main" id="{E2AB6995-CC90-725E-5D95-9246DE997D3C}"/>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8" name="Oval 73">
              <a:extLst>
                <a:ext uri="{FF2B5EF4-FFF2-40B4-BE49-F238E27FC236}">
                  <a16:creationId xmlns:a16="http://schemas.microsoft.com/office/drawing/2014/main" id="{1C09CFED-B1EB-CEFE-4106-4BF3CFE5DA69}"/>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9" name="Oval 76">
              <a:extLst>
                <a:ext uri="{FF2B5EF4-FFF2-40B4-BE49-F238E27FC236}">
                  <a16:creationId xmlns:a16="http://schemas.microsoft.com/office/drawing/2014/main" id="{5083024B-FBC6-3157-0BD0-E987803CD157}"/>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E015A9D1-1E16-8CA1-B45B-53FF4F801FF4}"/>
              </a:ext>
            </a:extLst>
          </p:cNvPr>
          <p:cNvGrpSpPr/>
          <p:nvPr/>
        </p:nvGrpSpPr>
        <p:grpSpPr>
          <a:xfrm>
            <a:off x="10183373" y="1934900"/>
            <a:ext cx="846560" cy="640239"/>
            <a:chOff x="8400182" y="1477381"/>
            <a:chExt cx="563300" cy="426014"/>
          </a:xfrm>
        </p:grpSpPr>
        <p:sp>
          <p:nvSpPr>
            <p:cNvPr id="21" name="Oval 53">
              <a:extLst>
                <a:ext uri="{FF2B5EF4-FFF2-40B4-BE49-F238E27FC236}">
                  <a16:creationId xmlns:a16="http://schemas.microsoft.com/office/drawing/2014/main" id="{86958C7D-DF28-0ADA-46E3-1933E4B54AA1}"/>
                </a:ext>
              </a:extLst>
            </p:cNvPr>
            <p:cNvSpPr>
              <a:spLocks noChangeArrowheads="1"/>
            </p:cNvSpPr>
            <p:nvPr/>
          </p:nvSpPr>
          <p:spPr bwMode="auto">
            <a:xfrm>
              <a:off x="8695244" y="1528899"/>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Oval 59">
              <a:extLst>
                <a:ext uri="{FF2B5EF4-FFF2-40B4-BE49-F238E27FC236}">
                  <a16:creationId xmlns:a16="http://schemas.microsoft.com/office/drawing/2014/main" id="{A2EC8FB7-B855-A03E-9E70-3F1F897DA038}"/>
                </a:ext>
              </a:extLst>
            </p:cNvPr>
            <p:cNvSpPr>
              <a:spLocks noChangeArrowheads="1"/>
            </p:cNvSpPr>
            <p:nvPr/>
          </p:nvSpPr>
          <p:spPr bwMode="auto">
            <a:xfrm>
              <a:off x="8744074" y="1659474"/>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Oval 60">
              <a:extLst>
                <a:ext uri="{FF2B5EF4-FFF2-40B4-BE49-F238E27FC236}">
                  <a16:creationId xmlns:a16="http://schemas.microsoft.com/office/drawing/2014/main" id="{9E6A0E40-BC86-C2EF-72BC-D45760467F8F}"/>
                </a:ext>
              </a:extLst>
            </p:cNvPr>
            <p:cNvSpPr>
              <a:spLocks noChangeArrowheads="1"/>
            </p:cNvSpPr>
            <p:nvPr/>
          </p:nvSpPr>
          <p:spPr bwMode="auto">
            <a:xfrm>
              <a:off x="8648530" y="1713968"/>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Oval 63">
              <a:extLst>
                <a:ext uri="{FF2B5EF4-FFF2-40B4-BE49-F238E27FC236}">
                  <a16:creationId xmlns:a16="http://schemas.microsoft.com/office/drawing/2014/main" id="{83C6CE70-BB09-C557-A86F-288E86B6B6CB}"/>
                </a:ext>
              </a:extLst>
            </p:cNvPr>
            <p:cNvSpPr>
              <a:spLocks noChangeArrowheads="1"/>
            </p:cNvSpPr>
            <p:nvPr/>
          </p:nvSpPr>
          <p:spPr bwMode="auto">
            <a:xfrm>
              <a:off x="8506549" y="1720993"/>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Oval 67">
              <a:extLst>
                <a:ext uri="{FF2B5EF4-FFF2-40B4-BE49-F238E27FC236}">
                  <a16:creationId xmlns:a16="http://schemas.microsoft.com/office/drawing/2014/main" id="{D4F6292F-4E8C-691B-31AD-4CE79AC6300D}"/>
                </a:ext>
              </a:extLst>
            </p:cNvPr>
            <p:cNvSpPr>
              <a:spLocks noChangeArrowheads="1"/>
            </p:cNvSpPr>
            <p:nvPr/>
          </p:nvSpPr>
          <p:spPr bwMode="auto">
            <a:xfrm>
              <a:off x="8469924" y="149671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Oval 68">
              <a:extLst>
                <a:ext uri="{FF2B5EF4-FFF2-40B4-BE49-F238E27FC236}">
                  <a16:creationId xmlns:a16="http://schemas.microsoft.com/office/drawing/2014/main" id="{68283B54-751F-60C0-4026-19B7A487468A}"/>
                </a:ext>
              </a:extLst>
            </p:cNvPr>
            <p:cNvSpPr>
              <a:spLocks noChangeArrowheads="1"/>
            </p:cNvSpPr>
            <p:nvPr/>
          </p:nvSpPr>
          <p:spPr bwMode="auto">
            <a:xfrm>
              <a:off x="8400182" y="1553041"/>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Oval 71">
              <a:extLst>
                <a:ext uri="{FF2B5EF4-FFF2-40B4-BE49-F238E27FC236}">
                  <a16:creationId xmlns:a16="http://schemas.microsoft.com/office/drawing/2014/main" id="{555E4342-80B6-9F2D-9D79-FDA95BC169D1}"/>
                </a:ext>
              </a:extLst>
            </p:cNvPr>
            <p:cNvSpPr>
              <a:spLocks noChangeArrowheads="1"/>
            </p:cNvSpPr>
            <p:nvPr/>
          </p:nvSpPr>
          <p:spPr bwMode="auto">
            <a:xfrm>
              <a:off x="8431299" y="1658719"/>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Oval 72">
              <a:extLst>
                <a:ext uri="{FF2B5EF4-FFF2-40B4-BE49-F238E27FC236}">
                  <a16:creationId xmlns:a16="http://schemas.microsoft.com/office/drawing/2014/main" id="{EEDAF591-C3E6-5D80-FC52-1D8724C52A3B}"/>
                </a:ext>
              </a:extLst>
            </p:cNvPr>
            <p:cNvSpPr>
              <a:spLocks noChangeArrowheads="1"/>
            </p:cNvSpPr>
            <p:nvPr/>
          </p:nvSpPr>
          <p:spPr bwMode="auto">
            <a:xfrm>
              <a:off x="8614641" y="1477381"/>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Oval 74">
              <a:extLst>
                <a:ext uri="{FF2B5EF4-FFF2-40B4-BE49-F238E27FC236}">
                  <a16:creationId xmlns:a16="http://schemas.microsoft.com/office/drawing/2014/main" id="{D3A2A998-6303-2DD0-BD37-3CB7E47F8BC6}"/>
                </a:ext>
              </a:extLst>
            </p:cNvPr>
            <p:cNvSpPr>
              <a:spLocks noChangeArrowheads="1"/>
            </p:cNvSpPr>
            <p:nvPr/>
          </p:nvSpPr>
          <p:spPr bwMode="auto">
            <a:xfrm>
              <a:off x="8778398" y="1593276"/>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Oval 75">
              <a:extLst>
                <a:ext uri="{FF2B5EF4-FFF2-40B4-BE49-F238E27FC236}">
                  <a16:creationId xmlns:a16="http://schemas.microsoft.com/office/drawing/2014/main" id="{F537BB52-A4BD-2FD3-3114-92B8E6F7A822}"/>
                </a:ext>
              </a:extLst>
            </p:cNvPr>
            <p:cNvSpPr>
              <a:spLocks noChangeArrowheads="1"/>
            </p:cNvSpPr>
            <p:nvPr/>
          </p:nvSpPr>
          <p:spPr bwMode="auto">
            <a:xfrm>
              <a:off x="8571750" y="160885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dirty="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31" name="Plus 193">
            <a:extLst>
              <a:ext uri="{FF2B5EF4-FFF2-40B4-BE49-F238E27FC236}">
                <a16:creationId xmlns:a16="http://schemas.microsoft.com/office/drawing/2014/main" id="{6E7B110D-7411-DE37-4C3F-06C8A72055D5}"/>
              </a:ext>
            </a:extLst>
          </p:cNvPr>
          <p:cNvSpPr/>
          <p:nvPr/>
        </p:nvSpPr>
        <p:spPr bwMode="auto">
          <a:xfrm>
            <a:off x="3430299" y="1873846"/>
            <a:ext cx="749846" cy="718855"/>
          </a:xfrm>
          <a:prstGeom prst="mathPlus">
            <a:avLst/>
          </a:prstGeom>
          <a:solidFill>
            <a:schemeClr val="bg1">
              <a:lumMod val="85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Equal 194">
            <a:extLst>
              <a:ext uri="{FF2B5EF4-FFF2-40B4-BE49-F238E27FC236}">
                <a16:creationId xmlns:a16="http://schemas.microsoft.com/office/drawing/2014/main" id="{E1967526-A4FF-B854-42E3-472B5016D71A}"/>
              </a:ext>
            </a:extLst>
          </p:cNvPr>
          <p:cNvSpPr/>
          <p:nvPr/>
        </p:nvSpPr>
        <p:spPr bwMode="auto">
          <a:xfrm>
            <a:off x="7910885" y="1846646"/>
            <a:ext cx="901871" cy="782856"/>
          </a:xfrm>
          <a:prstGeom prst="mathEqual">
            <a:avLst/>
          </a:prstGeom>
          <a:solidFill>
            <a:schemeClr val="bg1">
              <a:lumMod val="85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3" name="Group 32">
            <a:extLst>
              <a:ext uri="{FF2B5EF4-FFF2-40B4-BE49-F238E27FC236}">
                <a16:creationId xmlns:a16="http://schemas.microsoft.com/office/drawing/2014/main" id="{8F708DB9-FDBE-AF4F-6E9F-16782FA7AE28}"/>
              </a:ext>
            </a:extLst>
          </p:cNvPr>
          <p:cNvGrpSpPr/>
          <p:nvPr/>
        </p:nvGrpSpPr>
        <p:grpSpPr>
          <a:xfrm>
            <a:off x="5604651" y="1906571"/>
            <a:ext cx="710414" cy="501897"/>
            <a:chOff x="5228484" y="1492682"/>
            <a:chExt cx="472709" cy="333962"/>
          </a:xfrm>
        </p:grpSpPr>
        <p:sp>
          <p:nvSpPr>
            <p:cNvPr id="34" name="Oval 53">
              <a:extLst>
                <a:ext uri="{FF2B5EF4-FFF2-40B4-BE49-F238E27FC236}">
                  <a16:creationId xmlns:a16="http://schemas.microsoft.com/office/drawing/2014/main" id="{13006BD6-ACF1-CB0A-DBB1-0DB0B5C7BFC2}"/>
                </a:ext>
              </a:extLst>
            </p:cNvPr>
            <p:cNvSpPr>
              <a:spLocks noChangeArrowheads="1"/>
            </p:cNvSpPr>
            <p:nvPr/>
          </p:nvSpPr>
          <p:spPr bwMode="auto">
            <a:xfrm>
              <a:off x="5407367" y="1582203"/>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Oval 59">
              <a:extLst>
                <a:ext uri="{FF2B5EF4-FFF2-40B4-BE49-F238E27FC236}">
                  <a16:creationId xmlns:a16="http://schemas.microsoft.com/office/drawing/2014/main" id="{F624FCD7-AC89-44F7-D10E-73C0EED05787}"/>
                </a:ext>
              </a:extLst>
            </p:cNvPr>
            <p:cNvSpPr>
              <a:spLocks noChangeArrowheads="1"/>
            </p:cNvSpPr>
            <p:nvPr/>
          </p:nvSpPr>
          <p:spPr bwMode="auto">
            <a:xfrm>
              <a:off x="5516109" y="157640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Oval 60">
              <a:extLst>
                <a:ext uri="{FF2B5EF4-FFF2-40B4-BE49-F238E27FC236}">
                  <a16:creationId xmlns:a16="http://schemas.microsoft.com/office/drawing/2014/main" id="{FE76D20A-228B-F713-4140-CF3DA412A8E4}"/>
                </a:ext>
              </a:extLst>
            </p:cNvPr>
            <p:cNvSpPr>
              <a:spLocks noChangeArrowheads="1"/>
            </p:cNvSpPr>
            <p:nvPr/>
          </p:nvSpPr>
          <p:spPr bwMode="auto">
            <a:xfrm>
              <a:off x="5349568" y="164424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Oval 68">
              <a:extLst>
                <a:ext uri="{FF2B5EF4-FFF2-40B4-BE49-F238E27FC236}">
                  <a16:creationId xmlns:a16="http://schemas.microsoft.com/office/drawing/2014/main" id="{02D385D1-B05E-E01B-DB3C-06AC7DAF1832}"/>
                </a:ext>
              </a:extLst>
            </p:cNvPr>
            <p:cNvSpPr>
              <a:spLocks noChangeArrowheads="1"/>
            </p:cNvSpPr>
            <p:nvPr/>
          </p:nvSpPr>
          <p:spPr bwMode="auto">
            <a:xfrm>
              <a:off x="5288149" y="1499808"/>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Oval 72">
              <a:extLst>
                <a:ext uri="{FF2B5EF4-FFF2-40B4-BE49-F238E27FC236}">
                  <a16:creationId xmlns:a16="http://schemas.microsoft.com/office/drawing/2014/main" id="{36D1A5F7-3E8F-C1DF-3218-C4897D508E8A}"/>
                </a:ext>
              </a:extLst>
            </p:cNvPr>
            <p:cNvSpPr>
              <a:spLocks noChangeArrowheads="1"/>
            </p:cNvSpPr>
            <p:nvPr/>
          </p:nvSpPr>
          <p:spPr bwMode="auto">
            <a:xfrm>
              <a:off x="5439414" y="149268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Oval 74">
              <a:extLst>
                <a:ext uri="{FF2B5EF4-FFF2-40B4-BE49-F238E27FC236}">
                  <a16:creationId xmlns:a16="http://schemas.microsoft.com/office/drawing/2014/main" id="{FB429282-5D40-3335-74DF-9D0C9B0C3ED3}"/>
                </a:ext>
              </a:extLst>
            </p:cNvPr>
            <p:cNvSpPr>
              <a:spLocks noChangeArrowheads="1"/>
            </p:cNvSpPr>
            <p:nvPr/>
          </p:nvSpPr>
          <p:spPr bwMode="auto">
            <a:xfrm>
              <a:off x="5463469" y="162979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Oval 67">
              <a:extLst>
                <a:ext uri="{FF2B5EF4-FFF2-40B4-BE49-F238E27FC236}">
                  <a16:creationId xmlns:a16="http://schemas.microsoft.com/office/drawing/2014/main" id="{BB8C5AF1-4CBD-22BB-43AE-66E5EAA4F459}"/>
                </a:ext>
              </a:extLst>
            </p:cNvPr>
            <p:cNvSpPr>
              <a:spLocks noChangeArrowheads="1"/>
            </p:cNvSpPr>
            <p:nvPr/>
          </p:nvSpPr>
          <p:spPr bwMode="auto">
            <a:xfrm>
              <a:off x="5324028"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Oval 59">
              <a:extLst>
                <a:ext uri="{FF2B5EF4-FFF2-40B4-BE49-F238E27FC236}">
                  <a16:creationId xmlns:a16="http://schemas.microsoft.com/office/drawing/2014/main" id="{31C6B29F-D84D-1FF9-9DDC-1BDC4A37660B}"/>
                </a:ext>
              </a:extLst>
            </p:cNvPr>
            <p:cNvSpPr>
              <a:spLocks noChangeArrowheads="1"/>
            </p:cNvSpPr>
            <p:nvPr/>
          </p:nvSpPr>
          <p:spPr bwMode="auto">
            <a:xfrm>
              <a:off x="5228484" y="1596455"/>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42" name="Plus 193">
            <a:extLst>
              <a:ext uri="{FF2B5EF4-FFF2-40B4-BE49-F238E27FC236}">
                <a16:creationId xmlns:a16="http://schemas.microsoft.com/office/drawing/2014/main" id="{2AA16996-F75D-53E8-0F60-3236A4F92EB0}"/>
              </a:ext>
            </a:extLst>
          </p:cNvPr>
          <p:cNvSpPr/>
          <p:nvPr/>
        </p:nvSpPr>
        <p:spPr bwMode="auto">
          <a:xfrm>
            <a:off x="5604651" y="1146392"/>
            <a:ext cx="749846" cy="718855"/>
          </a:xfrm>
          <a:prstGeom prst="mathPlus">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Plus 193">
            <a:extLst>
              <a:ext uri="{FF2B5EF4-FFF2-40B4-BE49-F238E27FC236}">
                <a16:creationId xmlns:a16="http://schemas.microsoft.com/office/drawing/2014/main" id="{4F527D1C-B04A-769F-1229-C1A7E9529EDB}"/>
              </a:ext>
            </a:extLst>
          </p:cNvPr>
          <p:cNvSpPr/>
          <p:nvPr/>
        </p:nvSpPr>
        <p:spPr bwMode="auto">
          <a:xfrm>
            <a:off x="1309836" y="1221206"/>
            <a:ext cx="749846" cy="718855"/>
          </a:xfrm>
          <a:prstGeom prst="mathPlus">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818B883E-E2C6-E1BA-A06D-7E6B127BE890}"/>
              </a:ext>
            </a:extLst>
          </p:cNvPr>
          <p:cNvSpPr txBox="1"/>
          <p:nvPr/>
        </p:nvSpPr>
        <p:spPr>
          <a:xfrm>
            <a:off x="5420346" y="5284389"/>
            <a:ext cx="1556694" cy="677108"/>
          </a:xfrm>
          <a:prstGeom prst="rect">
            <a:avLst/>
          </a:prstGeom>
          <a:noFill/>
        </p:spPr>
        <p:txBody>
          <a:bodyPr wrap="square" rtlCol="0">
            <a:spAutoFit/>
          </a:bodyPr>
          <a:lstStyle/>
          <a:p>
            <a:r>
              <a:rPr lang="en-US" sz="3800" b="1" dirty="0">
                <a:solidFill>
                  <a:schemeClr val="bg1"/>
                </a:solidFill>
                <a:latin typeface="Calibri" panose="020F0502020204030204" pitchFamily="34" charset="0"/>
                <a:ea typeface="Calibri" panose="020F0502020204030204" pitchFamily="34" charset="0"/>
                <a:cs typeface="Calibri" panose="020F0502020204030204" pitchFamily="34" charset="0"/>
              </a:rPr>
              <a:t>Repel</a:t>
            </a:r>
          </a:p>
        </p:txBody>
      </p:sp>
      <p:sp>
        <p:nvSpPr>
          <p:cNvPr id="45" name="TextBox 44">
            <a:extLst>
              <a:ext uri="{FF2B5EF4-FFF2-40B4-BE49-F238E27FC236}">
                <a16:creationId xmlns:a16="http://schemas.microsoft.com/office/drawing/2014/main" id="{8B2527C3-362C-0B00-EC3C-8414CC049747}"/>
              </a:ext>
            </a:extLst>
          </p:cNvPr>
          <p:cNvSpPr txBox="1"/>
          <p:nvPr/>
        </p:nvSpPr>
        <p:spPr>
          <a:xfrm>
            <a:off x="592146" y="2573423"/>
            <a:ext cx="2187388" cy="553998"/>
          </a:xfrm>
          <a:prstGeom prst="rect">
            <a:avLst/>
          </a:prstGeom>
          <a:noFill/>
        </p:spPr>
        <p:txBody>
          <a:bodyPr wrap="square">
            <a:spAutoFit/>
          </a:bodyPr>
          <a:lstStyle/>
          <a:p>
            <a:pPr algn="ctr"/>
            <a:r>
              <a:rPr lang="en-US" sz="3000" kern="0" dirty="0">
                <a:solidFill>
                  <a:srgbClr val="003366"/>
                </a:solidFill>
                <a:latin typeface="Calibri" panose="020F0502020204030204" pitchFamily="34" charset="0"/>
                <a:ea typeface="Calibri" panose="020F0502020204030204" pitchFamily="34" charset="0"/>
                <a:cs typeface="Calibri" panose="020F0502020204030204" pitchFamily="34" charset="0"/>
              </a:rPr>
              <a:t>Ca (Z=20)</a:t>
            </a:r>
            <a:endParaRPr lang="en-US" sz="3000" dirty="0">
              <a:solidFill>
                <a:srgbClr val="003366"/>
              </a:solidFill>
              <a:latin typeface="Calibri" panose="020F0502020204030204" pitchFamily="34" charset="0"/>
              <a:ea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55A2BEE4-018C-1978-7F58-84E75CBAE9B5}"/>
              </a:ext>
            </a:extLst>
          </p:cNvPr>
          <p:cNvSpPr txBox="1"/>
          <p:nvPr/>
        </p:nvSpPr>
        <p:spPr>
          <a:xfrm>
            <a:off x="4830279" y="2588493"/>
            <a:ext cx="2341486" cy="553998"/>
          </a:xfrm>
          <a:prstGeom prst="rect">
            <a:avLst/>
          </a:prstGeom>
          <a:noFill/>
        </p:spPr>
        <p:txBody>
          <a:bodyPr wrap="square">
            <a:spAutoFit/>
          </a:bodyPr>
          <a:lstStyle/>
          <a:p>
            <a:pPr algn="ctr"/>
            <a:r>
              <a:rPr lang="en-US" sz="3000" kern="0" dirty="0">
                <a:solidFill>
                  <a:srgbClr val="003366"/>
                </a:solidFill>
                <a:latin typeface="Calibri" panose="020F0502020204030204" pitchFamily="34" charset="0"/>
                <a:ea typeface="Calibri" panose="020F0502020204030204" pitchFamily="34" charset="0"/>
                <a:cs typeface="Calibri" panose="020F0502020204030204" pitchFamily="34" charset="0"/>
              </a:rPr>
              <a:t>Cm (Z=94)</a:t>
            </a:r>
            <a:endParaRPr lang="en-US" sz="3000" dirty="0">
              <a:solidFill>
                <a:srgbClr val="003366"/>
              </a:solidFill>
              <a:latin typeface="Calibri" panose="020F0502020204030204" pitchFamily="34" charset="0"/>
              <a:ea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0A21FCFB-1D9B-F9DB-0DBD-E8EEE03C7D51}"/>
              </a:ext>
            </a:extLst>
          </p:cNvPr>
          <p:cNvSpPr txBox="1"/>
          <p:nvPr/>
        </p:nvSpPr>
        <p:spPr>
          <a:xfrm>
            <a:off x="9568856" y="2699457"/>
            <a:ext cx="2105053" cy="553998"/>
          </a:xfrm>
          <a:prstGeom prst="rect">
            <a:avLst/>
          </a:prstGeom>
          <a:noFill/>
        </p:spPr>
        <p:txBody>
          <a:bodyPr wrap="square">
            <a:spAutoFit/>
          </a:bodyPr>
          <a:lstStyle/>
          <a:p>
            <a:pPr algn="ctr"/>
            <a:r>
              <a:rPr lang="en-US" sz="3000" kern="0" dirty="0" err="1">
                <a:solidFill>
                  <a:srgbClr val="003366"/>
                </a:solidFill>
                <a:latin typeface="Calibri" panose="020F0502020204030204" pitchFamily="34" charset="0"/>
                <a:ea typeface="Calibri" panose="020F0502020204030204" pitchFamily="34" charset="0"/>
                <a:cs typeface="Calibri" panose="020F0502020204030204" pitchFamily="34" charset="0"/>
              </a:rPr>
              <a:t>Lv</a:t>
            </a:r>
            <a:r>
              <a:rPr lang="en-US" sz="3000" kern="0" dirty="0">
                <a:solidFill>
                  <a:srgbClr val="003366"/>
                </a:solidFill>
                <a:latin typeface="Calibri" panose="020F0502020204030204" pitchFamily="34" charset="0"/>
                <a:ea typeface="Calibri" panose="020F0502020204030204" pitchFamily="34" charset="0"/>
                <a:cs typeface="Calibri" panose="020F0502020204030204" pitchFamily="34" charset="0"/>
              </a:rPr>
              <a:t> (E=116)</a:t>
            </a:r>
            <a:endParaRPr lang="en-US" sz="3000" dirty="0">
              <a:solidFill>
                <a:srgbClr val="003366"/>
              </a:solidFill>
              <a:latin typeface="Calibri" panose="020F0502020204030204" pitchFamily="34" charset="0"/>
              <a:ea typeface="Calibri" panose="020F0502020204030204" pitchFamily="34" charset="0"/>
              <a:cs typeface="Calibri" panose="020F0502020204030204" pitchFamily="34" charset="0"/>
            </a:endParaRPr>
          </a:p>
        </p:txBody>
      </p:sp>
      <p:sp>
        <p:nvSpPr>
          <p:cNvPr id="48" name="TextBox 47">
            <a:extLst>
              <a:ext uri="{FF2B5EF4-FFF2-40B4-BE49-F238E27FC236}">
                <a16:creationId xmlns:a16="http://schemas.microsoft.com/office/drawing/2014/main" id="{85D5D8E1-9B18-2D2C-73FB-AE4D25308BB9}"/>
              </a:ext>
            </a:extLst>
          </p:cNvPr>
          <p:cNvSpPr txBox="1"/>
          <p:nvPr/>
        </p:nvSpPr>
        <p:spPr>
          <a:xfrm>
            <a:off x="3220475" y="3599293"/>
            <a:ext cx="5862334" cy="902389"/>
          </a:xfrm>
          <a:prstGeom prst="rect">
            <a:avLst/>
          </a:prstGeom>
          <a:noFill/>
        </p:spPr>
        <p:txBody>
          <a:bodyPr wrap="square">
            <a:normAutofit/>
          </a:bodyPr>
          <a:lstStyle/>
          <a:p>
            <a:pPr algn="ctr"/>
            <a:r>
              <a:rPr lang="en-US" sz="3400" b="1" kern="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rPr>
              <a:t>Force~3500 N or ~300 MeV</a:t>
            </a:r>
            <a:endParaRPr lang="en-US" sz="340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F95C6F45-01F5-CFAC-D4D3-59393B80EA98}"/>
              </a:ext>
            </a:extLst>
          </p:cNvPr>
          <p:cNvSpPr txBox="1"/>
          <p:nvPr/>
        </p:nvSpPr>
        <p:spPr>
          <a:xfrm>
            <a:off x="2246412" y="5588983"/>
            <a:ext cx="7699176" cy="615553"/>
          </a:xfrm>
          <a:prstGeom prst="rect">
            <a:avLst/>
          </a:prstGeom>
          <a:noFill/>
        </p:spPr>
        <p:txBody>
          <a:bodyPr wrap="square">
            <a:spAutoFit/>
          </a:bodyPr>
          <a:lstStyle/>
          <a:p>
            <a:pPr algn="ctr"/>
            <a:r>
              <a:rPr lang="en-US" sz="3400" b="1" kern="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rPr>
              <a:t>Human Lifting Heavy Object ~500 N</a:t>
            </a:r>
            <a:endParaRPr lang="en-US" sz="340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695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B817-57BF-9D2B-45A0-2AF309C146BD}"/>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756C6297-1B13-AF57-08CD-0EAEF4D4E411}"/>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4D4CF8A5-79F9-644B-165E-A9D54FFED29D}"/>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58</a:t>
            </a:fld>
            <a:endParaRPr lang="en-US" dirty="0"/>
          </a:p>
        </p:txBody>
      </p:sp>
      <p:sp>
        <p:nvSpPr>
          <p:cNvPr id="5" name="Title 4">
            <a:extLst>
              <a:ext uri="{FF2B5EF4-FFF2-40B4-BE49-F238E27FC236}">
                <a16:creationId xmlns:a16="http://schemas.microsoft.com/office/drawing/2014/main" id="{407FEAAC-6D89-A05A-9303-804A173EA459}"/>
              </a:ext>
            </a:extLst>
          </p:cNvPr>
          <p:cNvSpPr>
            <a:spLocks noGrp="1"/>
          </p:cNvSpPr>
          <p:nvPr>
            <p:ph type="title"/>
          </p:nvPr>
        </p:nvSpPr>
        <p:spPr/>
        <p:txBody>
          <a:bodyPr/>
          <a:lstStyle/>
          <a:p>
            <a:endParaRPr lang="en-US"/>
          </a:p>
        </p:txBody>
      </p:sp>
      <p:pic>
        <p:nvPicPr>
          <p:cNvPr id="11" name="Picture 10">
            <a:extLst>
              <a:ext uri="{FF2B5EF4-FFF2-40B4-BE49-F238E27FC236}">
                <a16:creationId xmlns:a16="http://schemas.microsoft.com/office/drawing/2014/main" id="{A0D708CD-3D7B-AD07-08C9-79E6F984BA3C}"/>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1416461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DF232-D9AC-D62D-60A7-66809C51DFE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5C2006-F37C-59C7-386D-102BA81CA0B8}"/>
              </a:ext>
            </a:extLst>
          </p:cNvPr>
          <p:cNvSpPr>
            <a:spLocks noGrp="1"/>
          </p:cNvSpPr>
          <p:nvPr>
            <p:ph type="title"/>
          </p:nvPr>
        </p:nvSpPr>
        <p:spPr/>
        <p:txBody>
          <a:bodyPr/>
          <a:lstStyle/>
          <a:p>
            <a:r>
              <a:rPr lang="en-US" dirty="0"/>
              <a:t>Challenge 4: Even Superheavy Atoms are Tiny</a:t>
            </a:r>
          </a:p>
        </p:txBody>
      </p:sp>
      <p:sp>
        <p:nvSpPr>
          <p:cNvPr id="5" name="TextBox 4">
            <a:extLst>
              <a:ext uri="{FF2B5EF4-FFF2-40B4-BE49-F238E27FC236}">
                <a16:creationId xmlns:a16="http://schemas.microsoft.com/office/drawing/2014/main" id="{0EDA1B3B-C4B9-0E3B-ACEB-837C29ED6EB7}"/>
              </a:ext>
            </a:extLst>
          </p:cNvPr>
          <p:cNvSpPr txBox="1"/>
          <p:nvPr/>
        </p:nvSpPr>
        <p:spPr>
          <a:xfrm>
            <a:off x="2304216" y="873235"/>
            <a:ext cx="7583564" cy="4985980"/>
          </a:xfrm>
          <a:prstGeom prst="rect">
            <a:avLst/>
          </a:prstGeom>
          <a:noFill/>
        </p:spPr>
        <p:txBody>
          <a:bodyPr wrap="square">
            <a:spAutoFit/>
          </a:bodyPr>
          <a:lstStyle/>
          <a:p>
            <a:pPr algn="ctr"/>
            <a:r>
              <a:rPr lang="en-US" sz="3400" b="1" kern="0" dirty="0">
                <a:solidFill>
                  <a:srgbClr val="003366"/>
                </a:solidFill>
                <a:latin typeface="Calibri" panose="020F0502020204030204" pitchFamily="34" charset="0"/>
                <a:ea typeface="Calibri" panose="020F0502020204030204" pitchFamily="34" charset="0"/>
                <a:cs typeface="Calibri" panose="020F0502020204030204" pitchFamily="34" charset="0"/>
              </a:rPr>
              <a:t>If you make it, how do you find and study it?</a:t>
            </a:r>
          </a:p>
          <a:p>
            <a:pPr algn="ctr"/>
            <a:endParaRPr lang="en-US" sz="3400" b="1" kern="0"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000" b="1" kern="0"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algn="ctr">
              <a:lnSpc>
                <a:spcPct val="150000"/>
              </a:lnSpc>
            </a:pP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Mole = 6x10</a:t>
            </a:r>
            <a:r>
              <a:rPr lang="en-US" sz="2800" kern="0" baseline="30000" dirty="0">
                <a:solidFill>
                  <a:srgbClr val="003366"/>
                </a:solidFill>
                <a:latin typeface="Calibri" panose="020F0502020204030204" pitchFamily="34" charset="0"/>
                <a:ea typeface="Calibri" panose="020F0502020204030204" pitchFamily="34" charset="0"/>
                <a:cs typeface="Calibri" panose="020F0502020204030204" pitchFamily="34" charset="0"/>
              </a:rPr>
              <a:t>23</a:t>
            </a: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 atoms</a:t>
            </a:r>
          </a:p>
          <a:p>
            <a:pPr algn="ctr">
              <a:lnSpc>
                <a:spcPct val="150000"/>
              </a:lnSpc>
            </a:pP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Millimole = 6x10</a:t>
            </a:r>
            <a:r>
              <a:rPr lang="en-US" sz="2800" kern="0" baseline="30000" dirty="0">
                <a:solidFill>
                  <a:srgbClr val="003366"/>
                </a:solidFill>
                <a:latin typeface="Calibri" panose="020F0502020204030204" pitchFamily="34" charset="0"/>
                <a:ea typeface="Calibri" panose="020F0502020204030204" pitchFamily="34" charset="0"/>
                <a:cs typeface="Calibri" panose="020F0502020204030204" pitchFamily="34" charset="0"/>
              </a:rPr>
              <a:t>20</a:t>
            </a: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 atoms</a:t>
            </a:r>
          </a:p>
          <a:p>
            <a:pPr algn="ctr">
              <a:lnSpc>
                <a:spcPct val="150000"/>
              </a:lnSpc>
            </a:pP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Nanomole = 6x10</a:t>
            </a:r>
            <a:r>
              <a:rPr lang="en-US" sz="2800" kern="0" baseline="30000" dirty="0">
                <a:solidFill>
                  <a:srgbClr val="003366"/>
                </a:solidFill>
                <a:latin typeface="Calibri" panose="020F0502020204030204" pitchFamily="34" charset="0"/>
                <a:ea typeface="Calibri" panose="020F0502020204030204" pitchFamily="34" charset="0"/>
                <a:cs typeface="Calibri" panose="020F0502020204030204" pitchFamily="34" charset="0"/>
              </a:rPr>
              <a:t>14</a:t>
            </a: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 = 600 000 000 000 000</a:t>
            </a:r>
          </a:p>
          <a:p>
            <a:pPr algn="ctr"/>
            <a:endPar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algn="ctr"/>
            <a:r>
              <a:rPr lang="en-US" sz="2800" kern="0" dirty="0">
                <a:solidFill>
                  <a:srgbClr val="003366"/>
                </a:solidFill>
                <a:latin typeface="Calibri" panose="020F0502020204030204" pitchFamily="34" charset="0"/>
                <a:ea typeface="Calibri" panose="020F0502020204030204" pitchFamily="34" charset="0"/>
                <a:cs typeface="Calibri" panose="020F0502020204030204" pitchFamily="34" charset="0"/>
              </a:rPr>
              <a:t>Superheavy element chemistry = &lt;10 atoms</a:t>
            </a:r>
            <a:endParaRPr lang="en-US" sz="2800" dirty="0">
              <a:solidFill>
                <a:srgbClr val="003366"/>
              </a:solidFill>
              <a:latin typeface="Calibri" panose="020F0502020204030204" pitchFamily="34" charset="0"/>
              <a:ea typeface="Calibri" panose="020F0502020204030204" pitchFamily="34" charset="0"/>
              <a:cs typeface="Calibri" panose="020F0502020204030204" pitchFamily="34" charset="0"/>
            </a:endParaRPr>
          </a:p>
        </p:txBody>
      </p:sp>
      <p:pic>
        <p:nvPicPr>
          <p:cNvPr id="12290" name="Picture 2" descr="searching for meaning">
            <a:extLst>
              <a:ext uri="{FF2B5EF4-FFF2-40B4-BE49-F238E27FC236}">
                <a16:creationId xmlns:a16="http://schemas.microsoft.com/office/drawing/2014/main" id="{F5456C9F-0392-7DE9-9BC3-64EE39E78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8997" y="2329833"/>
            <a:ext cx="8194003" cy="3859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464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C9258D6-EBB7-2D22-DC8E-72CF3645B6F6}"/>
              </a:ext>
            </a:extLst>
          </p:cNvPr>
          <p:cNvSpPr>
            <a:spLocks noGrp="1"/>
          </p:cNvSpPr>
          <p:nvPr>
            <p:ph type="title"/>
          </p:nvPr>
        </p:nvSpPr>
        <p:spPr/>
        <p:txBody>
          <a:bodyPr/>
          <a:lstStyle/>
          <a:p>
            <a:r>
              <a:rPr lang="en-US" dirty="0"/>
              <a:t>SULI Internship – Argonne National Laboratory West</a:t>
            </a:r>
          </a:p>
        </p:txBody>
      </p:sp>
      <p:sp>
        <p:nvSpPr>
          <p:cNvPr id="2" name="Content Placeholder 1"/>
          <p:cNvSpPr>
            <a:spLocks noGrp="1"/>
          </p:cNvSpPr>
          <p:nvPr>
            <p:ph idx="1"/>
          </p:nvPr>
        </p:nvSpPr>
        <p:spPr/>
        <p:txBody>
          <a:bodyPr/>
          <a:lstStyle/>
          <a:p>
            <a:r>
              <a:rPr lang="en-US" sz="2400" dirty="0"/>
              <a:t>Goal: study fuel cells for nuclear reactors</a:t>
            </a:r>
          </a:p>
        </p:txBody>
      </p:sp>
      <p:pic>
        <p:nvPicPr>
          <p:cNvPr id="6" name="Content Placeholder 5"/>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l="33103" t="26183" r="34983" b="37305"/>
          <a:stretch/>
        </p:blipFill>
        <p:spPr>
          <a:xfrm>
            <a:off x="9855200" y="4841875"/>
            <a:ext cx="2336800" cy="1730375"/>
          </a:xfrm>
          <a:effectLst>
            <a:outerShdw blurRad="50800" dist="38100" dir="2700000" algn="tl" rotWithShape="0">
              <a:prstClr val="black">
                <a:alpha val="40000"/>
              </a:prstClr>
            </a:outerShdw>
          </a:effectLst>
        </p:spPr>
      </p:pic>
      <p:pic>
        <p:nvPicPr>
          <p:cNvPr id="7" name="Picture 4" descr="Netzsch DSC-TGA pictu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075662" y="784901"/>
            <a:ext cx="3621522" cy="5463260"/>
          </a:xfrm>
          <a:prstGeom prst="roundRect">
            <a:avLst/>
          </a:prstGeom>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816" y="1976820"/>
            <a:ext cx="6402439" cy="4271341"/>
          </a:xfrm>
          <a:prstGeom prst="round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935043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EF271-55F7-624D-7446-C8092429054B}"/>
            </a:ext>
          </a:extLst>
        </p:cNvPr>
        <p:cNvGrpSpPr/>
        <p:nvPr/>
      </p:nvGrpSpPr>
      <p:grpSpPr>
        <a:xfrm>
          <a:off x="0" y="0"/>
          <a:ext cx="0" cy="0"/>
          <a:chOff x="0" y="0"/>
          <a:chExt cx="0" cy="0"/>
        </a:xfrm>
      </p:grpSpPr>
      <p:pic>
        <p:nvPicPr>
          <p:cNvPr id="26" name="Picture 25" descr="A yellow and black text&#10;&#10;AI-generated content may be incorrect.">
            <a:extLst>
              <a:ext uri="{FF2B5EF4-FFF2-40B4-BE49-F238E27FC236}">
                <a16:creationId xmlns:a16="http://schemas.microsoft.com/office/drawing/2014/main" id="{C72BD2BB-F527-10E1-530A-11452D2B70DE}"/>
              </a:ext>
            </a:extLst>
          </p:cNvPr>
          <p:cNvPicPr>
            <a:picLocks noChangeAspect="1"/>
          </p:cNvPicPr>
          <p:nvPr/>
        </p:nvPicPr>
        <p:blipFill>
          <a:blip r:embed="rId3"/>
          <a:srcRect l="23763" t="54098" r="12324" b="14259"/>
          <a:stretch>
            <a:fillRect/>
          </a:stretch>
        </p:blipFill>
        <p:spPr>
          <a:xfrm>
            <a:off x="2426270" y="3863834"/>
            <a:ext cx="9268040" cy="2447347"/>
          </a:xfrm>
          <a:prstGeom prst="rect">
            <a:avLst/>
          </a:prstGeom>
        </p:spPr>
      </p:pic>
      <p:sp>
        <p:nvSpPr>
          <p:cNvPr id="4" name="Title 3">
            <a:extLst>
              <a:ext uri="{FF2B5EF4-FFF2-40B4-BE49-F238E27FC236}">
                <a16:creationId xmlns:a16="http://schemas.microsoft.com/office/drawing/2014/main" id="{23EC9C21-AF1E-1BB6-51AE-2EA22208FC87}"/>
              </a:ext>
            </a:extLst>
          </p:cNvPr>
          <p:cNvSpPr>
            <a:spLocks noGrp="1"/>
          </p:cNvSpPr>
          <p:nvPr>
            <p:ph type="title"/>
          </p:nvPr>
        </p:nvSpPr>
        <p:spPr/>
        <p:txBody>
          <a:bodyPr/>
          <a:lstStyle/>
          <a:p>
            <a:r>
              <a:rPr lang="en-US" sz="3400" b="1" dirty="0"/>
              <a:t>Challenge</a:t>
            </a:r>
            <a:r>
              <a:rPr lang="en-US" dirty="0"/>
              <a:t> 5: They Don’t Last Long</a:t>
            </a:r>
          </a:p>
        </p:txBody>
      </p:sp>
      <p:grpSp>
        <p:nvGrpSpPr>
          <p:cNvPr id="2" name="Group 1">
            <a:extLst>
              <a:ext uri="{FF2B5EF4-FFF2-40B4-BE49-F238E27FC236}">
                <a16:creationId xmlns:a16="http://schemas.microsoft.com/office/drawing/2014/main" id="{51C7BA0F-7E48-88FF-4565-90894DCD9B85}"/>
              </a:ext>
            </a:extLst>
          </p:cNvPr>
          <p:cNvGrpSpPr/>
          <p:nvPr/>
        </p:nvGrpSpPr>
        <p:grpSpPr>
          <a:xfrm>
            <a:off x="7990946" y="5480184"/>
            <a:ext cx="2113572" cy="830997"/>
            <a:chOff x="7456251" y="5603943"/>
            <a:chExt cx="2113572" cy="830997"/>
          </a:xfrm>
        </p:grpSpPr>
        <p:cxnSp>
          <p:nvCxnSpPr>
            <p:cNvPr id="9" name="Straight Arrow Connector 8">
              <a:extLst>
                <a:ext uri="{FF2B5EF4-FFF2-40B4-BE49-F238E27FC236}">
                  <a16:creationId xmlns:a16="http://schemas.microsoft.com/office/drawing/2014/main" id="{A21D55C5-3B94-891A-F442-7A9E34E9F855}"/>
                </a:ext>
              </a:extLst>
            </p:cNvPr>
            <p:cNvCxnSpPr/>
            <p:nvPr/>
          </p:nvCxnSpPr>
          <p:spPr bwMode="auto">
            <a:xfrm>
              <a:off x="8936548" y="6087035"/>
              <a:ext cx="633275"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10" name="TextBox 9">
              <a:extLst>
                <a:ext uri="{FF2B5EF4-FFF2-40B4-BE49-F238E27FC236}">
                  <a16:creationId xmlns:a16="http://schemas.microsoft.com/office/drawing/2014/main" id="{4943A110-01CC-D42F-8623-D6DA5DE6C4EB}"/>
                </a:ext>
              </a:extLst>
            </p:cNvPr>
            <p:cNvSpPr txBox="1"/>
            <p:nvPr/>
          </p:nvSpPr>
          <p:spPr>
            <a:xfrm>
              <a:off x="7456251" y="5603943"/>
              <a:ext cx="1569148" cy="830997"/>
            </a:xfrm>
            <a:prstGeom prst="rect">
              <a:avLst/>
            </a:prstGeom>
            <a:noFill/>
          </p:spPr>
          <p:txBody>
            <a:bodyPr wrap="non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10 atoms/s</a:t>
              </a:r>
            </a:p>
            <a:p>
              <a:pPr algn="ctr"/>
              <a:r>
                <a:rPr lang="en-US" dirty="0">
                  <a:latin typeface="Calibri" panose="020F0502020204030204" pitchFamily="34" charset="0"/>
                  <a:ea typeface="Calibri" panose="020F0502020204030204" pitchFamily="34" charset="0"/>
                  <a:cs typeface="Calibri" panose="020F0502020204030204" pitchFamily="34" charset="0"/>
                </a:rPr>
                <a:t>~55 s</a:t>
              </a:r>
            </a:p>
          </p:txBody>
        </p:sp>
      </p:grpSp>
      <p:grpSp>
        <p:nvGrpSpPr>
          <p:cNvPr id="5" name="Group 4">
            <a:extLst>
              <a:ext uri="{FF2B5EF4-FFF2-40B4-BE49-F238E27FC236}">
                <a16:creationId xmlns:a16="http://schemas.microsoft.com/office/drawing/2014/main" id="{5F3FE7DA-860B-C997-316E-C95066E01366}"/>
              </a:ext>
            </a:extLst>
          </p:cNvPr>
          <p:cNvGrpSpPr/>
          <p:nvPr/>
        </p:nvGrpSpPr>
        <p:grpSpPr>
          <a:xfrm>
            <a:off x="738322" y="3953289"/>
            <a:ext cx="2182756" cy="830997"/>
            <a:chOff x="497691" y="4366813"/>
            <a:chExt cx="2182756" cy="830997"/>
          </a:xfrm>
        </p:grpSpPr>
        <p:cxnSp>
          <p:nvCxnSpPr>
            <p:cNvPr id="6" name="Straight Arrow Connector 5">
              <a:extLst>
                <a:ext uri="{FF2B5EF4-FFF2-40B4-BE49-F238E27FC236}">
                  <a16:creationId xmlns:a16="http://schemas.microsoft.com/office/drawing/2014/main" id="{E389119F-18A7-121B-B582-A0FB5B6A2BDE}"/>
                </a:ext>
              </a:extLst>
            </p:cNvPr>
            <p:cNvCxnSpPr/>
            <p:nvPr/>
          </p:nvCxnSpPr>
          <p:spPr bwMode="auto">
            <a:xfrm>
              <a:off x="2047172" y="4849905"/>
              <a:ext cx="633275"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919BD7B5-CD58-350A-01F3-DDD843C223A1}"/>
                </a:ext>
              </a:extLst>
            </p:cNvPr>
            <p:cNvSpPr txBox="1"/>
            <p:nvPr/>
          </p:nvSpPr>
          <p:spPr>
            <a:xfrm>
              <a:off x="497691" y="4366813"/>
              <a:ext cx="1707519" cy="830997"/>
            </a:xfrm>
            <a:prstGeom prst="rect">
              <a:avLst/>
            </a:prstGeom>
            <a:noFill/>
          </p:spPr>
          <p:txBody>
            <a:bodyPr wrap="non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1 atom/min</a:t>
              </a:r>
            </a:p>
            <a:p>
              <a:pPr algn="ctr"/>
              <a:r>
                <a:rPr lang="en-US" dirty="0">
                  <a:latin typeface="Calibri" panose="020F0502020204030204" pitchFamily="34" charset="0"/>
                  <a:ea typeface="Calibri" panose="020F0502020204030204" pitchFamily="34" charset="0"/>
                  <a:cs typeface="Calibri" panose="020F0502020204030204" pitchFamily="34" charset="0"/>
                </a:rPr>
                <a:t>~5 s</a:t>
              </a:r>
            </a:p>
          </p:txBody>
        </p:sp>
      </p:grpSp>
      <p:grpSp>
        <p:nvGrpSpPr>
          <p:cNvPr id="13" name="Group 12">
            <a:extLst>
              <a:ext uri="{FF2B5EF4-FFF2-40B4-BE49-F238E27FC236}">
                <a16:creationId xmlns:a16="http://schemas.microsoft.com/office/drawing/2014/main" id="{DCDC44EF-56D3-383A-4A01-252DE68CCDDB}"/>
              </a:ext>
            </a:extLst>
          </p:cNvPr>
          <p:cNvGrpSpPr/>
          <p:nvPr/>
        </p:nvGrpSpPr>
        <p:grpSpPr>
          <a:xfrm>
            <a:off x="3023199" y="2455913"/>
            <a:ext cx="1724062" cy="1563339"/>
            <a:chOff x="2672175" y="2887636"/>
            <a:chExt cx="1724062" cy="1563339"/>
          </a:xfrm>
        </p:grpSpPr>
        <p:cxnSp>
          <p:nvCxnSpPr>
            <p:cNvPr id="11" name="Straight Arrow Connector 10">
              <a:extLst>
                <a:ext uri="{FF2B5EF4-FFF2-40B4-BE49-F238E27FC236}">
                  <a16:creationId xmlns:a16="http://schemas.microsoft.com/office/drawing/2014/main" id="{95429015-1CE7-A881-95F7-38AC1F0FF19F}"/>
                </a:ext>
              </a:extLst>
            </p:cNvPr>
            <p:cNvCxnSpPr>
              <a:cxnSpLocks/>
            </p:cNvCxnSpPr>
            <p:nvPr/>
          </p:nvCxnSpPr>
          <p:spPr bwMode="auto">
            <a:xfrm>
              <a:off x="3585733" y="3899647"/>
              <a:ext cx="0" cy="551328"/>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12" name="TextBox 11">
              <a:extLst>
                <a:ext uri="{FF2B5EF4-FFF2-40B4-BE49-F238E27FC236}">
                  <a16:creationId xmlns:a16="http://schemas.microsoft.com/office/drawing/2014/main" id="{6B754AEA-1586-E56B-737B-16BC97F9A623}"/>
                </a:ext>
              </a:extLst>
            </p:cNvPr>
            <p:cNvSpPr txBox="1"/>
            <p:nvPr/>
          </p:nvSpPr>
          <p:spPr>
            <a:xfrm>
              <a:off x="2672175" y="2887636"/>
              <a:ext cx="1724062" cy="830997"/>
            </a:xfrm>
            <a:prstGeom prst="rect">
              <a:avLst/>
            </a:prstGeom>
            <a:noFill/>
          </p:spPr>
          <p:txBody>
            <a:bodyPr wrap="non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10 atoms/</a:t>
              </a:r>
              <a:r>
                <a:rPr lang="en-US" dirty="0" err="1">
                  <a:latin typeface="Calibri" panose="020F0502020204030204" pitchFamily="34" charset="0"/>
                  <a:ea typeface="Calibri" panose="020F0502020204030204" pitchFamily="34" charset="0"/>
                  <a:cs typeface="Calibri" panose="020F0502020204030204" pitchFamily="34" charset="0"/>
                </a:rPr>
                <a:t>hr</a:t>
              </a:r>
              <a:endParaRPr lang="en-US" dirty="0">
                <a:latin typeface="Calibri" panose="020F0502020204030204" pitchFamily="34" charset="0"/>
                <a:ea typeface="Calibri" panose="020F0502020204030204" pitchFamily="34" charset="0"/>
                <a:cs typeface="Calibri" panose="020F0502020204030204" pitchFamily="34" charset="0"/>
              </a:endParaRPr>
            </a:p>
            <a:p>
              <a:pPr algn="ctr"/>
              <a:r>
                <a:rPr lang="en-US" dirty="0">
                  <a:latin typeface="Calibri" panose="020F0502020204030204" pitchFamily="34" charset="0"/>
                  <a:ea typeface="Calibri" panose="020F0502020204030204" pitchFamily="34" charset="0"/>
                  <a:cs typeface="Calibri" panose="020F0502020204030204" pitchFamily="34" charset="0"/>
                </a:rPr>
                <a:t>~4 s</a:t>
              </a:r>
            </a:p>
          </p:txBody>
        </p:sp>
      </p:grpSp>
      <p:grpSp>
        <p:nvGrpSpPr>
          <p:cNvPr id="23" name="Group 22">
            <a:extLst>
              <a:ext uri="{FF2B5EF4-FFF2-40B4-BE49-F238E27FC236}">
                <a16:creationId xmlns:a16="http://schemas.microsoft.com/office/drawing/2014/main" id="{D9F498EB-A82A-3522-B3F1-F11E26777A49}"/>
              </a:ext>
            </a:extLst>
          </p:cNvPr>
          <p:cNvGrpSpPr/>
          <p:nvPr/>
        </p:nvGrpSpPr>
        <p:grpSpPr>
          <a:xfrm>
            <a:off x="5174401" y="2357607"/>
            <a:ext cx="1843197" cy="1563339"/>
            <a:chOff x="4903089" y="2887636"/>
            <a:chExt cx="1843197" cy="1563339"/>
          </a:xfrm>
        </p:grpSpPr>
        <p:cxnSp>
          <p:nvCxnSpPr>
            <p:cNvPr id="17" name="Straight Arrow Connector 16">
              <a:extLst>
                <a:ext uri="{FF2B5EF4-FFF2-40B4-BE49-F238E27FC236}">
                  <a16:creationId xmlns:a16="http://schemas.microsoft.com/office/drawing/2014/main" id="{ABA15906-7596-2836-E8ED-9AE0504481E6}"/>
                </a:ext>
              </a:extLst>
            </p:cNvPr>
            <p:cNvCxnSpPr>
              <a:cxnSpLocks/>
            </p:cNvCxnSpPr>
            <p:nvPr/>
          </p:nvCxnSpPr>
          <p:spPr bwMode="auto">
            <a:xfrm>
              <a:off x="5876215" y="3899647"/>
              <a:ext cx="0" cy="551328"/>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18" name="TextBox 17">
              <a:extLst>
                <a:ext uri="{FF2B5EF4-FFF2-40B4-BE49-F238E27FC236}">
                  <a16:creationId xmlns:a16="http://schemas.microsoft.com/office/drawing/2014/main" id="{E21C6394-660D-2224-735B-94DBE52E8953}"/>
                </a:ext>
              </a:extLst>
            </p:cNvPr>
            <p:cNvSpPr txBox="1"/>
            <p:nvPr/>
          </p:nvSpPr>
          <p:spPr>
            <a:xfrm>
              <a:off x="4903089" y="2887636"/>
              <a:ext cx="1843197" cy="830997"/>
            </a:xfrm>
            <a:prstGeom prst="rect">
              <a:avLst/>
            </a:prstGeom>
            <a:noFill/>
          </p:spPr>
          <p:txBody>
            <a:bodyPr wrap="non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1 atom/week</a:t>
              </a:r>
            </a:p>
            <a:p>
              <a:pPr algn="ctr"/>
              <a:r>
                <a:rPr lang="en-US" dirty="0">
                  <a:latin typeface="Calibri" panose="020F0502020204030204" pitchFamily="34" charset="0"/>
                  <a:ea typeface="Calibri" panose="020F0502020204030204" pitchFamily="34" charset="0"/>
                  <a:cs typeface="Calibri" panose="020F0502020204030204" pitchFamily="34" charset="0"/>
                </a:rPr>
                <a:t>~0.5 s</a:t>
              </a:r>
            </a:p>
          </p:txBody>
        </p:sp>
      </p:grpSp>
      <p:grpSp>
        <p:nvGrpSpPr>
          <p:cNvPr id="24" name="Group 23">
            <a:extLst>
              <a:ext uri="{FF2B5EF4-FFF2-40B4-BE49-F238E27FC236}">
                <a16:creationId xmlns:a16="http://schemas.microsoft.com/office/drawing/2014/main" id="{12A31501-2E93-9DD7-5445-94E47499517E}"/>
              </a:ext>
            </a:extLst>
          </p:cNvPr>
          <p:cNvGrpSpPr/>
          <p:nvPr/>
        </p:nvGrpSpPr>
        <p:grpSpPr>
          <a:xfrm>
            <a:off x="8100882" y="2349822"/>
            <a:ext cx="1622175" cy="1563339"/>
            <a:chOff x="7761287" y="2887636"/>
            <a:chExt cx="1622175" cy="1563339"/>
          </a:xfrm>
        </p:grpSpPr>
        <p:cxnSp>
          <p:nvCxnSpPr>
            <p:cNvPr id="19" name="Straight Arrow Connector 18">
              <a:extLst>
                <a:ext uri="{FF2B5EF4-FFF2-40B4-BE49-F238E27FC236}">
                  <a16:creationId xmlns:a16="http://schemas.microsoft.com/office/drawing/2014/main" id="{A773E57B-701D-30CF-D7C5-207870C18F9C}"/>
                </a:ext>
              </a:extLst>
            </p:cNvPr>
            <p:cNvCxnSpPr>
              <a:cxnSpLocks/>
            </p:cNvCxnSpPr>
            <p:nvPr/>
          </p:nvCxnSpPr>
          <p:spPr bwMode="auto">
            <a:xfrm>
              <a:off x="8623902" y="3899647"/>
              <a:ext cx="0" cy="551328"/>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20" name="TextBox 19">
              <a:extLst>
                <a:ext uri="{FF2B5EF4-FFF2-40B4-BE49-F238E27FC236}">
                  <a16:creationId xmlns:a16="http://schemas.microsoft.com/office/drawing/2014/main" id="{BCB88D8B-D47B-1B66-BFED-4D58B2A04623}"/>
                </a:ext>
              </a:extLst>
            </p:cNvPr>
            <p:cNvSpPr txBox="1"/>
            <p:nvPr/>
          </p:nvSpPr>
          <p:spPr>
            <a:xfrm>
              <a:off x="7761287" y="2887636"/>
              <a:ext cx="1622175" cy="830997"/>
            </a:xfrm>
            <a:prstGeom prst="rect">
              <a:avLst/>
            </a:prstGeom>
            <a:noFill/>
          </p:spPr>
          <p:txBody>
            <a:bodyPr wrap="non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1 atom/day</a:t>
              </a:r>
            </a:p>
            <a:p>
              <a:pPr algn="ctr"/>
              <a:r>
                <a:rPr lang="en-US" dirty="0">
                  <a:latin typeface="Calibri" panose="020F0502020204030204" pitchFamily="34" charset="0"/>
                  <a:ea typeface="Calibri" panose="020F0502020204030204" pitchFamily="34" charset="0"/>
                  <a:cs typeface="Calibri" panose="020F0502020204030204" pitchFamily="34" charset="0"/>
                </a:rPr>
                <a:t>~1 s</a:t>
              </a:r>
            </a:p>
          </p:txBody>
        </p:sp>
      </p:grpSp>
      <p:grpSp>
        <p:nvGrpSpPr>
          <p:cNvPr id="25" name="Group 24">
            <a:extLst>
              <a:ext uri="{FF2B5EF4-FFF2-40B4-BE49-F238E27FC236}">
                <a16:creationId xmlns:a16="http://schemas.microsoft.com/office/drawing/2014/main" id="{3B35F8DD-5527-59FC-110E-DFAC7EC1F8D6}"/>
              </a:ext>
            </a:extLst>
          </p:cNvPr>
          <p:cNvGrpSpPr/>
          <p:nvPr/>
        </p:nvGrpSpPr>
        <p:grpSpPr>
          <a:xfrm>
            <a:off x="10148088" y="2366380"/>
            <a:ext cx="1843197" cy="1563339"/>
            <a:chOff x="9968150" y="2887636"/>
            <a:chExt cx="1843197" cy="1563339"/>
          </a:xfrm>
        </p:grpSpPr>
        <p:cxnSp>
          <p:nvCxnSpPr>
            <p:cNvPr id="21" name="Straight Arrow Connector 20">
              <a:extLst>
                <a:ext uri="{FF2B5EF4-FFF2-40B4-BE49-F238E27FC236}">
                  <a16:creationId xmlns:a16="http://schemas.microsoft.com/office/drawing/2014/main" id="{E8C80149-E9C7-27FD-6CBD-05E6FD45A4B9}"/>
                </a:ext>
              </a:extLst>
            </p:cNvPr>
            <p:cNvCxnSpPr>
              <a:cxnSpLocks/>
            </p:cNvCxnSpPr>
            <p:nvPr/>
          </p:nvCxnSpPr>
          <p:spPr bwMode="auto">
            <a:xfrm>
              <a:off x="10941274" y="3899647"/>
              <a:ext cx="0" cy="551328"/>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22" name="TextBox 21">
              <a:extLst>
                <a:ext uri="{FF2B5EF4-FFF2-40B4-BE49-F238E27FC236}">
                  <a16:creationId xmlns:a16="http://schemas.microsoft.com/office/drawing/2014/main" id="{FF185E88-34A2-6EBF-B3C5-82D9CAFE55C0}"/>
                </a:ext>
              </a:extLst>
            </p:cNvPr>
            <p:cNvSpPr txBox="1"/>
            <p:nvPr/>
          </p:nvSpPr>
          <p:spPr>
            <a:xfrm>
              <a:off x="9968150" y="2887636"/>
              <a:ext cx="1843197" cy="830997"/>
            </a:xfrm>
            <a:prstGeom prst="rect">
              <a:avLst/>
            </a:prstGeom>
            <a:noFill/>
          </p:spPr>
          <p:txBody>
            <a:bodyPr wrap="non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1 atom/week</a:t>
              </a:r>
            </a:p>
            <a:p>
              <a:pPr algn="ctr"/>
              <a:r>
                <a:rPr lang="en-US" dirty="0">
                  <a:latin typeface="Calibri" panose="020F0502020204030204" pitchFamily="34" charset="0"/>
                  <a:ea typeface="Calibri" panose="020F0502020204030204" pitchFamily="34" charset="0"/>
                  <a:cs typeface="Calibri" panose="020F0502020204030204" pitchFamily="34" charset="0"/>
                </a:rPr>
                <a:t>~0.001 s</a:t>
              </a:r>
            </a:p>
          </p:txBody>
        </p:sp>
      </p:grpSp>
      <p:sp>
        <p:nvSpPr>
          <p:cNvPr id="27" name="TextBox 26">
            <a:extLst>
              <a:ext uri="{FF2B5EF4-FFF2-40B4-BE49-F238E27FC236}">
                <a16:creationId xmlns:a16="http://schemas.microsoft.com/office/drawing/2014/main" id="{6021D8A9-52D5-34C9-3A9F-2B4075F12BD1}"/>
              </a:ext>
            </a:extLst>
          </p:cNvPr>
          <p:cNvSpPr txBox="1"/>
          <p:nvPr/>
        </p:nvSpPr>
        <p:spPr>
          <a:xfrm flipH="1">
            <a:off x="3172393" y="892574"/>
            <a:ext cx="5620720" cy="830997"/>
          </a:xfrm>
          <a:prstGeom prst="rect">
            <a:avLst/>
          </a:prstGeom>
          <a:solidFill>
            <a:srgbClr val="FFFFFF"/>
          </a:solidFill>
        </p:spPr>
        <p:txBody>
          <a:bodyPr wrap="square" rtlCol="0">
            <a:spAutoFit/>
          </a:bodyPr>
          <a:lstStyle/>
          <a:p>
            <a:pPr algn="ctr"/>
            <a:r>
              <a:rPr lang="en-US" b="1" dirty="0">
                <a:solidFill>
                  <a:schemeClr val="accent2"/>
                </a:solidFill>
                <a:latin typeface="Calibri" panose="020F0502020204030204" pitchFamily="34" charset="0"/>
                <a:ea typeface="Calibri" panose="020F0502020204030204" pitchFamily="34" charset="0"/>
                <a:cs typeface="Calibri" panose="020F0502020204030204" pitchFamily="34" charset="0"/>
              </a:rPr>
              <a:t>All elements heavier than Lead decay into lighter elements…eventually</a:t>
            </a:r>
            <a:endParaRPr lang="en-US"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BDCFD41B-DECA-46E7-C39E-10DCDF450365}"/>
              </a:ext>
            </a:extLst>
          </p:cNvPr>
          <p:cNvSpPr/>
          <p:nvPr/>
        </p:nvSpPr>
        <p:spPr bwMode="auto">
          <a:xfrm>
            <a:off x="4918509" y="5087507"/>
            <a:ext cx="1501539" cy="1223674"/>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579135414"/>
      </p:ext>
    </p:extLst>
  </p:cSld>
  <p:clrMapOvr>
    <a:masterClrMapping/>
  </p:clrMapOvr>
  <mc:AlternateContent xmlns:mc="http://schemas.openxmlformats.org/markup-compatibility/2006" xmlns:p14="http://schemas.microsoft.com/office/powerpoint/2010/main">
    <mc:Choice Requires="p14">
      <p:transition spd="slow" p14:dur="2000" advTm="449"/>
    </mc:Choice>
    <mc:Fallback xmlns="">
      <p:transition spd="slow" advTm="4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21A2A-2954-19C5-9FD5-363893F17619}"/>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5224C183-0997-0262-E3A6-7AE2ADF02360}"/>
              </a:ext>
            </a:extLst>
          </p:cNvPr>
          <p:cNvGrpSpPr/>
          <p:nvPr/>
        </p:nvGrpSpPr>
        <p:grpSpPr>
          <a:xfrm>
            <a:off x="827775" y="706505"/>
            <a:ext cx="10530037" cy="5659784"/>
            <a:chOff x="827775" y="706505"/>
            <a:chExt cx="10530037" cy="5659784"/>
          </a:xfrm>
        </p:grpSpPr>
        <p:pic>
          <p:nvPicPr>
            <p:cNvPr id="2" name="Picture 1" descr="A periodic table of elements&#10;&#10;AI-generated content may be incorrect.">
              <a:extLst>
                <a:ext uri="{FF2B5EF4-FFF2-40B4-BE49-F238E27FC236}">
                  <a16:creationId xmlns:a16="http://schemas.microsoft.com/office/drawing/2014/main" id="{9786CA1E-B1D4-3D9A-CD8E-7799EF4E5454}"/>
                </a:ext>
              </a:extLst>
            </p:cNvPr>
            <p:cNvPicPr>
              <a:picLocks noChangeAspect="1"/>
            </p:cNvPicPr>
            <p:nvPr/>
          </p:nvPicPr>
          <p:blipFill>
            <a:blip r:embed="rId3"/>
            <a:srcRect l="15789" t="13994" r="12605" b="13178"/>
            <a:stretch>
              <a:fillRect/>
            </a:stretch>
          </p:blipFill>
          <p:spPr>
            <a:xfrm>
              <a:off x="924026" y="706505"/>
              <a:ext cx="10433786" cy="5659784"/>
            </a:xfrm>
            <a:prstGeom prst="rect">
              <a:avLst/>
            </a:prstGeom>
            <a:ln>
              <a:noFill/>
            </a:ln>
          </p:spPr>
        </p:pic>
        <p:sp>
          <p:nvSpPr>
            <p:cNvPr id="18" name="Freeform: Shape 17">
              <a:extLst>
                <a:ext uri="{FF2B5EF4-FFF2-40B4-BE49-F238E27FC236}">
                  <a16:creationId xmlns:a16="http://schemas.microsoft.com/office/drawing/2014/main" id="{3FCAE9B9-153B-ABBD-BDD7-AA93AF11AC4F}"/>
                </a:ext>
              </a:extLst>
            </p:cNvPr>
            <p:cNvSpPr/>
            <p:nvPr/>
          </p:nvSpPr>
          <p:spPr bwMode="auto">
            <a:xfrm>
              <a:off x="827775" y="706505"/>
              <a:ext cx="10530037" cy="5622660"/>
            </a:xfrm>
            <a:custGeom>
              <a:avLst/>
              <a:gdLst>
                <a:gd name="connsiteX0" fmla="*/ 1299408 w 10530037"/>
                <a:gd name="connsiteY0" fmla="*/ 4337132 h 5622660"/>
                <a:gd name="connsiteX1" fmla="*/ 10337530 w 10530037"/>
                <a:gd name="connsiteY1" fmla="*/ 4337132 h 5622660"/>
                <a:gd name="connsiteX2" fmla="*/ 10337530 w 10530037"/>
                <a:gd name="connsiteY2" fmla="*/ 5622660 h 5622660"/>
                <a:gd name="connsiteX3" fmla="*/ 1299408 w 10530037"/>
                <a:gd name="connsiteY3" fmla="*/ 5622660 h 5622660"/>
                <a:gd name="connsiteX4" fmla="*/ 0 w 10530037"/>
                <a:gd name="connsiteY4" fmla="*/ 0 h 5622660"/>
                <a:gd name="connsiteX5" fmla="*/ 1860767 w 10530037"/>
                <a:gd name="connsiteY5" fmla="*/ 0 h 5622660"/>
                <a:gd name="connsiteX6" fmla="*/ 1860767 w 10530037"/>
                <a:gd name="connsiteY6" fmla="*/ 1536180 h 5622660"/>
                <a:gd name="connsiteX7" fmla="*/ 6497050 w 10530037"/>
                <a:gd name="connsiteY7" fmla="*/ 1536180 h 5622660"/>
                <a:gd name="connsiteX8" fmla="*/ 6497050 w 10530037"/>
                <a:gd name="connsiteY8" fmla="*/ 64359 h 5622660"/>
                <a:gd name="connsiteX9" fmla="*/ 10530037 w 10530037"/>
                <a:gd name="connsiteY9" fmla="*/ 64359 h 5622660"/>
                <a:gd name="connsiteX10" fmla="*/ 10530037 w 10530037"/>
                <a:gd name="connsiteY10" fmla="*/ 1805688 h 5622660"/>
                <a:gd name="connsiteX11" fmla="*/ 10356780 w 10530037"/>
                <a:gd name="connsiteY11" fmla="*/ 1805688 h 5622660"/>
                <a:gd name="connsiteX12" fmla="*/ 10356780 w 10530037"/>
                <a:gd name="connsiteY12" fmla="*/ 3329170 h 5622660"/>
                <a:gd name="connsiteX13" fmla="*/ 10366607 w 10530037"/>
                <a:gd name="connsiteY13" fmla="*/ 3329170 h 5622660"/>
                <a:gd name="connsiteX14" fmla="*/ 10366607 w 10530037"/>
                <a:gd name="connsiteY14" fmla="*/ 3934332 h 5622660"/>
                <a:gd name="connsiteX15" fmla="*/ 9232794 w 10530037"/>
                <a:gd name="connsiteY15" fmla="*/ 3934332 h 5622660"/>
                <a:gd name="connsiteX16" fmla="*/ 9232794 w 10530037"/>
                <a:gd name="connsiteY16" fmla="*/ 3389622 h 5622660"/>
                <a:gd name="connsiteX17" fmla="*/ 8661283 w 10530037"/>
                <a:gd name="connsiteY17" fmla="*/ 3389622 h 5622660"/>
                <a:gd name="connsiteX18" fmla="*/ 8661283 w 10530037"/>
                <a:gd name="connsiteY18" fmla="*/ 3934332 h 5622660"/>
                <a:gd name="connsiteX19" fmla="*/ 8096564 w 10530037"/>
                <a:gd name="connsiteY19" fmla="*/ 3934332 h 5622660"/>
                <a:gd name="connsiteX20" fmla="*/ 8096564 w 10530037"/>
                <a:gd name="connsiteY20" fmla="*/ 3389622 h 5622660"/>
                <a:gd name="connsiteX21" fmla="*/ 7515974 w 10530037"/>
                <a:gd name="connsiteY21" fmla="*/ 3389622 h 5622660"/>
                <a:gd name="connsiteX22" fmla="*/ 7515974 w 10530037"/>
                <a:gd name="connsiteY22" fmla="*/ 3941746 h 5622660"/>
                <a:gd name="connsiteX23" fmla="*/ 6951255 w 10530037"/>
                <a:gd name="connsiteY23" fmla="*/ 3941746 h 5622660"/>
                <a:gd name="connsiteX24" fmla="*/ 6951255 w 10530037"/>
                <a:gd name="connsiteY24" fmla="*/ 3389622 h 5622660"/>
                <a:gd name="connsiteX25" fmla="*/ 6399063 w 10530037"/>
                <a:gd name="connsiteY25" fmla="*/ 3389622 h 5622660"/>
                <a:gd name="connsiteX26" fmla="*/ 6399063 w 10530037"/>
                <a:gd name="connsiteY26" fmla="*/ 3941980 h 5622660"/>
                <a:gd name="connsiteX27" fmla="*/ 5834344 w 10530037"/>
                <a:gd name="connsiteY27" fmla="*/ 3941980 h 5622660"/>
                <a:gd name="connsiteX28" fmla="*/ 5834344 w 10530037"/>
                <a:gd name="connsiteY28" fmla="*/ 3389622 h 5622660"/>
                <a:gd name="connsiteX29" fmla="*/ 5274479 w 10530037"/>
                <a:gd name="connsiteY29" fmla="*/ 3389622 h 5622660"/>
                <a:gd name="connsiteX30" fmla="*/ 5274479 w 10530037"/>
                <a:gd name="connsiteY30" fmla="*/ 3926578 h 5622660"/>
                <a:gd name="connsiteX31" fmla="*/ 4709760 w 10530037"/>
                <a:gd name="connsiteY31" fmla="*/ 3926578 h 5622660"/>
                <a:gd name="connsiteX32" fmla="*/ 4709760 w 10530037"/>
                <a:gd name="connsiteY32" fmla="*/ 3389622 h 5622660"/>
                <a:gd name="connsiteX33" fmla="*/ 4130931 w 10530037"/>
                <a:gd name="connsiteY33" fmla="*/ 3389622 h 5622660"/>
                <a:gd name="connsiteX34" fmla="*/ 4130931 w 10530037"/>
                <a:gd name="connsiteY34" fmla="*/ 3927053 h 5622660"/>
                <a:gd name="connsiteX35" fmla="*/ 3566212 w 10530037"/>
                <a:gd name="connsiteY35" fmla="*/ 3927053 h 5622660"/>
                <a:gd name="connsiteX36" fmla="*/ 3566212 w 10530037"/>
                <a:gd name="connsiteY36" fmla="*/ 3389622 h 5622660"/>
                <a:gd name="connsiteX37" fmla="*/ 3011406 w 10530037"/>
                <a:gd name="connsiteY37" fmla="*/ 3389622 h 5622660"/>
                <a:gd name="connsiteX38" fmla="*/ 3011406 w 10530037"/>
                <a:gd name="connsiteY38" fmla="*/ 3938414 h 5622660"/>
                <a:gd name="connsiteX39" fmla="*/ 2441880 w 10530037"/>
                <a:gd name="connsiteY39" fmla="*/ 3938414 h 5622660"/>
                <a:gd name="connsiteX40" fmla="*/ 2441880 w 10530037"/>
                <a:gd name="connsiteY40" fmla="*/ 3389622 h 5622660"/>
                <a:gd name="connsiteX41" fmla="*/ 1860767 w 10530037"/>
                <a:gd name="connsiteY41" fmla="*/ 3389622 h 5622660"/>
                <a:gd name="connsiteX42" fmla="*/ 1860767 w 10530037"/>
                <a:gd name="connsiteY42" fmla="*/ 3938414 h 5622660"/>
                <a:gd name="connsiteX43" fmla="*/ 0 w 10530037"/>
                <a:gd name="connsiteY43" fmla="*/ 3938414 h 562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530037" h="5622660">
                  <a:moveTo>
                    <a:pt x="1299408" y="4337132"/>
                  </a:moveTo>
                  <a:lnTo>
                    <a:pt x="10337530" y="4337132"/>
                  </a:lnTo>
                  <a:lnTo>
                    <a:pt x="10337530" y="5622660"/>
                  </a:lnTo>
                  <a:lnTo>
                    <a:pt x="1299408" y="5622660"/>
                  </a:lnTo>
                  <a:close/>
                  <a:moveTo>
                    <a:pt x="0" y="0"/>
                  </a:moveTo>
                  <a:lnTo>
                    <a:pt x="1860767" y="0"/>
                  </a:lnTo>
                  <a:lnTo>
                    <a:pt x="1860767" y="1536180"/>
                  </a:lnTo>
                  <a:lnTo>
                    <a:pt x="6497050" y="1536180"/>
                  </a:lnTo>
                  <a:lnTo>
                    <a:pt x="6497050" y="64359"/>
                  </a:lnTo>
                  <a:lnTo>
                    <a:pt x="10530037" y="64359"/>
                  </a:lnTo>
                  <a:lnTo>
                    <a:pt x="10530037" y="1805688"/>
                  </a:lnTo>
                  <a:lnTo>
                    <a:pt x="10356780" y="1805688"/>
                  </a:lnTo>
                  <a:lnTo>
                    <a:pt x="10356780" y="3329170"/>
                  </a:lnTo>
                  <a:lnTo>
                    <a:pt x="10366607" y="3329170"/>
                  </a:lnTo>
                  <a:lnTo>
                    <a:pt x="10366607" y="3934332"/>
                  </a:lnTo>
                  <a:lnTo>
                    <a:pt x="9232794" y="3934332"/>
                  </a:lnTo>
                  <a:lnTo>
                    <a:pt x="9232794" y="3389622"/>
                  </a:lnTo>
                  <a:lnTo>
                    <a:pt x="8661283" y="3389622"/>
                  </a:lnTo>
                  <a:lnTo>
                    <a:pt x="8661283" y="3934332"/>
                  </a:lnTo>
                  <a:lnTo>
                    <a:pt x="8096564" y="3934332"/>
                  </a:lnTo>
                  <a:lnTo>
                    <a:pt x="8096564" y="3389622"/>
                  </a:lnTo>
                  <a:lnTo>
                    <a:pt x="7515974" y="3389622"/>
                  </a:lnTo>
                  <a:lnTo>
                    <a:pt x="7515974" y="3941746"/>
                  </a:lnTo>
                  <a:lnTo>
                    <a:pt x="6951255" y="3941746"/>
                  </a:lnTo>
                  <a:lnTo>
                    <a:pt x="6951255" y="3389622"/>
                  </a:lnTo>
                  <a:lnTo>
                    <a:pt x="6399063" y="3389622"/>
                  </a:lnTo>
                  <a:lnTo>
                    <a:pt x="6399063" y="3941980"/>
                  </a:lnTo>
                  <a:lnTo>
                    <a:pt x="5834344" y="3941980"/>
                  </a:lnTo>
                  <a:lnTo>
                    <a:pt x="5834344" y="3389622"/>
                  </a:lnTo>
                  <a:lnTo>
                    <a:pt x="5274479" y="3389622"/>
                  </a:lnTo>
                  <a:lnTo>
                    <a:pt x="5274479" y="3926578"/>
                  </a:lnTo>
                  <a:lnTo>
                    <a:pt x="4709760" y="3926578"/>
                  </a:lnTo>
                  <a:lnTo>
                    <a:pt x="4709760" y="3389622"/>
                  </a:lnTo>
                  <a:lnTo>
                    <a:pt x="4130931" y="3389622"/>
                  </a:lnTo>
                  <a:lnTo>
                    <a:pt x="4130931" y="3927053"/>
                  </a:lnTo>
                  <a:lnTo>
                    <a:pt x="3566212" y="3927053"/>
                  </a:lnTo>
                  <a:lnTo>
                    <a:pt x="3566212" y="3389622"/>
                  </a:lnTo>
                  <a:lnTo>
                    <a:pt x="3011406" y="3389622"/>
                  </a:lnTo>
                  <a:lnTo>
                    <a:pt x="3011406" y="3938414"/>
                  </a:lnTo>
                  <a:lnTo>
                    <a:pt x="2441880" y="3938414"/>
                  </a:lnTo>
                  <a:lnTo>
                    <a:pt x="2441880" y="3389622"/>
                  </a:lnTo>
                  <a:lnTo>
                    <a:pt x="1860767" y="3389622"/>
                  </a:lnTo>
                  <a:lnTo>
                    <a:pt x="1860767" y="3938414"/>
                  </a:lnTo>
                  <a:lnTo>
                    <a:pt x="0" y="3938414"/>
                  </a:lnTo>
                  <a:close/>
                </a:path>
              </a:pathLst>
            </a:cu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31872F2B-EA9F-98F8-A0BC-FFAAA83DFED6}"/>
              </a:ext>
            </a:extLst>
          </p:cNvPr>
          <p:cNvSpPr/>
          <p:nvPr/>
        </p:nvSpPr>
        <p:spPr bwMode="auto">
          <a:xfrm>
            <a:off x="3863316" y="770865"/>
            <a:ext cx="4530606" cy="39869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D9487CDC-FE5B-E612-99FA-2B6828F87194}"/>
              </a:ext>
            </a:extLst>
          </p:cNvPr>
          <p:cNvSpPr>
            <a:spLocks noGrp="1"/>
          </p:cNvSpPr>
          <p:nvPr>
            <p:ph type="title"/>
          </p:nvPr>
        </p:nvSpPr>
        <p:spPr/>
        <p:txBody>
          <a:bodyPr/>
          <a:lstStyle/>
          <a:p>
            <a:r>
              <a:rPr lang="en-US" sz="3400" b="1" dirty="0"/>
              <a:t>Challenge</a:t>
            </a:r>
            <a:r>
              <a:rPr lang="en-US" dirty="0"/>
              <a:t> 5: They Don’t Last Long</a:t>
            </a:r>
          </a:p>
        </p:txBody>
      </p:sp>
      <p:cxnSp>
        <p:nvCxnSpPr>
          <p:cNvPr id="31" name="Straight Arrow Connector 30">
            <a:extLst>
              <a:ext uri="{FF2B5EF4-FFF2-40B4-BE49-F238E27FC236}">
                <a16:creationId xmlns:a16="http://schemas.microsoft.com/office/drawing/2014/main" id="{19334ED9-FB0E-A2B1-C2BB-940EE2CF67AE}"/>
              </a:ext>
            </a:extLst>
          </p:cNvPr>
          <p:cNvCxnSpPr/>
          <p:nvPr/>
        </p:nvCxnSpPr>
        <p:spPr bwMode="auto">
          <a:xfrm flipH="1">
            <a:off x="8921551" y="4377067"/>
            <a:ext cx="544945" cy="0"/>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38" name="Rectangle 37">
            <a:extLst>
              <a:ext uri="{FF2B5EF4-FFF2-40B4-BE49-F238E27FC236}">
                <a16:creationId xmlns:a16="http://schemas.microsoft.com/office/drawing/2014/main" id="{EC35637F-0801-D850-970E-E338119AB688}"/>
              </a:ext>
            </a:extLst>
          </p:cNvPr>
          <p:cNvSpPr/>
          <p:nvPr/>
        </p:nvSpPr>
        <p:spPr bwMode="auto">
          <a:xfrm>
            <a:off x="8323487" y="4081504"/>
            <a:ext cx="588439" cy="563416"/>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E3C5B573-D645-4D36-EE95-2403F3F03E73}"/>
              </a:ext>
            </a:extLst>
          </p:cNvPr>
          <p:cNvSpPr/>
          <p:nvPr/>
        </p:nvSpPr>
        <p:spPr bwMode="auto">
          <a:xfrm>
            <a:off x="7207054" y="4090738"/>
            <a:ext cx="579201" cy="563416"/>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403E2244-0B7A-C82D-3180-3A71DA0CAEBC}"/>
              </a:ext>
            </a:extLst>
          </p:cNvPr>
          <p:cNvSpPr txBox="1"/>
          <p:nvPr/>
        </p:nvSpPr>
        <p:spPr>
          <a:xfrm>
            <a:off x="8937382" y="3890683"/>
            <a:ext cx="473206" cy="400110"/>
          </a:xfrm>
          <a:prstGeom prst="rect">
            <a:avLst/>
          </a:prstGeom>
          <a:noFill/>
        </p:spPr>
        <p:txBody>
          <a:bodyPr wrap="non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He</a:t>
            </a:r>
          </a:p>
        </p:txBody>
      </p:sp>
      <p:sp>
        <p:nvSpPr>
          <p:cNvPr id="52" name="Rectangle 51">
            <a:extLst>
              <a:ext uri="{FF2B5EF4-FFF2-40B4-BE49-F238E27FC236}">
                <a16:creationId xmlns:a16="http://schemas.microsoft.com/office/drawing/2014/main" id="{A5F2FDCE-D444-18C6-ED8C-3D85725ABED1}"/>
              </a:ext>
            </a:extLst>
          </p:cNvPr>
          <p:cNvSpPr/>
          <p:nvPr/>
        </p:nvSpPr>
        <p:spPr bwMode="auto">
          <a:xfrm>
            <a:off x="6081500" y="4006854"/>
            <a:ext cx="579201" cy="647298"/>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5" name="Rectangle 54">
            <a:extLst>
              <a:ext uri="{FF2B5EF4-FFF2-40B4-BE49-F238E27FC236}">
                <a16:creationId xmlns:a16="http://schemas.microsoft.com/office/drawing/2014/main" id="{777C955F-2474-1AB6-04A2-12201AFFFDE9}"/>
              </a:ext>
            </a:extLst>
          </p:cNvPr>
          <p:cNvSpPr/>
          <p:nvPr/>
        </p:nvSpPr>
        <p:spPr bwMode="auto">
          <a:xfrm>
            <a:off x="4952023" y="4081504"/>
            <a:ext cx="579201" cy="577271"/>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8" name="Rectangle 57">
            <a:extLst>
              <a:ext uri="{FF2B5EF4-FFF2-40B4-BE49-F238E27FC236}">
                <a16:creationId xmlns:a16="http://schemas.microsoft.com/office/drawing/2014/main" id="{484C8D13-F3A7-84DD-A625-067A49777A20}"/>
              </a:ext>
            </a:extLst>
          </p:cNvPr>
          <p:cNvSpPr/>
          <p:nvPr/>
        </p:nvSpPr>
        <p:spPr bwMode="auto">
          <a:xfrm>
            <a:off x="3841951" y="4081504"/>
            <a:ext cx="579201" cy="577271"/>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1" name="Rectangle 60">
            <a:extLst>
              <a:ext uri="{FF2B5EF4-FFF2-40B4-BE49-F238E27FC236}">
                <a16:creationId xmlns:a16="http://schemas.microsoft.com/office/drawing/2014/main" id="{EBBD691D-8AE3-FA23-0F0D-4EF35F6B8D8A}"/>
              </a:ext>
            </a:extLst>
          </p:cNvPr>
          <p:cNvSpPr/>
          <p:nvPr/>
        </p:nvSpPr>
        <p:spPr bwMode="auto">
          <a:xfrm>
            <a:off x="2709702" y="4076881"/>
            <a:ext cx="579201" cy="577271"/>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64" name="Straight Arrow Connector 63">
            <a:extLst>
              <a:ext uri="{FF2B5EF4-FFF2-40B4-BE49-F238E27FC236}">
                <a16:creationId xmlns:a16="http://schemas.microsoft.com/office/drawing/2014/main" id="{C7869DA0-D8B9-3F65-A0D8-B3364F07E3CD}"/>
              </a:ext>
            </a:extLst>
          </p:cNvPr>
          <p:cNvCxnSpPr>
            <a:cxnSpLocks/>
          </p:cNvCxnSpPr>
          <p:nvPr/>
        </p:nvCxnSpPr>
        <p:spPr bwMode="auto">
          <a:xfrm flipH="1" flipV="1">
            <a:off x="2417170" y="3409422"/>
            <a:ext cx="426927" cy="597432"/>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cxnSp>
        <p:nvCxnSpPr>
          <p:cNvPr id="66" name="Straight Arrow Connector 65">
            <a:extLst>
              <a:ext uri="{FF2B5EF4-FFF2-40B4-BE49-F238E27FC236}">
                <a16:creationId xmlns:a16="http://schemas.microsoft.com/office/drawing/2014/main" id="{A961D64B-73C7-B774-0116-C1C7F6276BB3}"/>
              </a:ext>
            </a:extLst>
          </p:cNvPr>
          <p:cNvCxnSpPr>
            <a:cxnSpLocks/>
          </p:cNvCxnSpPr>
          <p:nvPr/>
        </p:nvCxnSpPr>
        <p:spPr bwMode="auto">
          <a:xfrm flipV="1">
            <a:off x="3057560" y="3306328"/>
            <a:ext cx="879592" cy="700524"/>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68" name="TextBox 67">
            <a:extLst>
              <a:ext uri="{FF2B5EF4-FFF2-40B4-BE49-F238E27FC236}">
                <a16:creationId xmlns:a16="http://schemas.microsoft.com/office/drawing/2014/main" id="{B1B5592F-60CC-494D-F41F-B67844DBB523}"/>
              </a:ext>
            </a:extLst>
          </p:cNvPr>
          <p:cNvSpPr txBox="1"/>
          <p:nvPr/>
        </p:nvSpPr>
        <p:spPr>
          <a:xfrm flipH="1">
            <a:off x="3172393" y="892574"/>
            <a:ext cx="5620720" cy="830997"/>
          </a:xfrm>
          <a:prstGeom prst="rect">
            <a:avLst/>
          </a:prstGeom>
          <a:solidFill>
            <a:srgbClr val="FFFFFF"/>
          </a:solidFill>
        </p:spPr>
        <p:txBody>
          <a:bodyPr wrap="square" rtlCol="0">
            <a:spAutoFit/>
          </a:bodyPr>
          <a:lstStyle/>
          <a:p>
            <a:pPr algn="ctr"/>
            <a:r>
              <a:rPr lang="en-US" b="1" dirty="0">
                <a:solidFill>
                  <a:srgbClr val="00B0F0"/>
                </a:solidFill>
                <a:latin typeface="Calibri" panose="020F0502020204030204" pitchFamily="34" charset="0"/>
                <a:ea typeface="Calibri" panose="020F0502020204030204" pitchFamily="34" charset="0"/>
                <a:cs typeface="Calibri" panose="020F0502020204030204" pitchFamily="34" charset="0"/>
              </a:rPr>
              <a:t>All elements heavier than Lead decay into lighter elements…eventually</a:t>
            </a:r>
            <a:endParaRPr lang="en-US" dirty="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47BDA5E-44B5-CB3F-AAE2-4FAB82659795}"/>
              </a:ext>
            </a:extLst>
          </p:cNvPr>
          <p:cNvSpPr txBox="1"/>
          <p:nvPr/>
        </p:nvSpPr>
        <p:spPr>
          <a:xfrm>
            <a:off x="8331984" y="5195301"/>
            <a:ext cx="172489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Alpha Decay</a:t>
            </a:r>
          </a:p>
        </p:txBody>
      </p:sp>
      <p:sp>
        <p:nvSpPr>
          <p:cNvPr id="21" name="TextBox 20">
            <a:extLst>
              <a:ext uri="{FF2B5EF4-FFF2-40B4-BE49-F238E27FC236}">
                <a16:creationId xmlns:a16="http://schemas.microsoft.com/office/drawing/2014/main" id="{E256BD9E-6708-B197-BED0-0B6D4940C9BB}"/>
              </a:ext>
            </a:extLst>
          </p:cNvPr>
          <p:cNvSpPr txBox="1"/>
          <p:nvPr/>
        </p:nvSpPr>
        <p:spPr>
          <a:xfrm>
            <a:off x="1756118" y="5126180"/>
            <a:ext cx="2729978"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Spontaneous Fission</a:t>
            </a:r>
          </a:p>
        </p:txBody>
      </p:sp>
    </p:spTree>
    <p:custDataLst>
      <p:tags r:id="rId1"/>
    </p:custDataLst>
    <p:extLst>
      <p:ext uri="{BB962C8B-B14F-4D97-AF65-F5344CB8AC3E}">
        <p14:creationId xmlns:p14="http://schemas.microsoft.com/office/powerpoint/2010/main" val="1433003073"/>
      </p:ext>
    </p:extLst>
  </p:cSld>
  <p:clrMapOvr>
    <a:masterClrMapping/>
  </p:clrMapOvr>
  <mc:AlternateContent xmlns:mc="http://schemas.openxmlformats.org/markup-compatibility/2006" xmlns:p14="http://schemas.microsoft.com/office/powerpoint/2010/main">
    <mc:Choice Requires="p14">
      <p:transition spd="slow" p14:dur="2000" advTm="449"/>
    </mc:Choice>
    <mc:Fallback xmlns="">
      <p:transition spd="slow" advTm="4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61"/>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p:bldP spid="61" grpId="0" animBg="1"/>
      <p:bldP spid="20" grpId="0"/>
      <p:bldP spid="2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46EFA-E523-2273-2F28-6F0A958D476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FF681D8-3C32-A663-CDA0-EB5BE578AFAA}"/>
              </a:ext>
            </a:extLst>
          </p:cNvPr>
          <p:cNvPicPr>
            <a:picLocks noChangeAspect="1"/>
          </p:cNvPicPr>
          <p:nvPr/>
        </p:nvPicPr>
        <p:blipFill>
          <a:blip r:embed="rId3"/>
          <a:stretch>
            <a:fillRect/>
          </a:stretch>
        </p:blipFill>
        <p:spPr>
          <a:xfrm>
            <a:off x="6309703" y="1291586"/>
            <a:ext cx="5852172" cy="4389129"/>
          </a:xfrm>
          <a:prstGeom prst="rect">
            <a:avLst/>
          </a:prstGeom>
        </p:spPr>
      </p:pic>
      <p:sp>
        <p:nvSpPr>
          <p:cNvPr id="14" name="Text Placeholder 1">
            <a:extLst>
              <a:ext uri="{FF2B5EF4-FFF2-40B4-BE49-F238E27FC236}">
                <a16:creationId xmlns:a16="http://schemas.microsoft.com/office/drawing/2014/main" id="{1A5E8FE9-DFE9-6E88-A002-26E4A10CEBE3}"/>
              </a:ext>
            </a:extLst>
          </p:cNvPr>
          <p:cNvSpPr>
            <a:spLocks noGrp="1"/>
          </p:cNvSpPr>
          <p:nvPr>
            <p:ph type="body" sz="quarter" idx="10"/>
          </p:nvPr>
        </p:nvSpPr>
        <p:spPr>
          <a:xfrm>
            <a:off x="1" y="647701"/>
            <a:ext cx="6045957" cy="5676898"/>
          </a:xfrm>
        </p:spPr>
        <p:txBody>
          <a:bodyPr/>
          <a:lstStyle/>
          <a:p>
            <a:pPr algn="ctr"/>
            <a:endParaRPr lang="en-US" sz="2800" dirty="0"/>
          </a:p>
          <a:p>
            <a:pPr marL="0" indent="0" algn="ctr"/>
            <a:r>
              <a:rPr lang="en-US" sz="2800" b="1" dirty="0"/>
              <a:t>How fast the beam is going matters!</a:t>
            </a:r>
          </a:p>
          <a:p>
            <a:pPr marL="0" indent="0" algn="ctr"/>
            <a:endParaRPr lang="en-US" sz="2800" dirty="0"/>
          </a:p>
          <a:p>
            <a:pPr marL="0" indent="0" algn="ctr">
              <a:lnSpc>
                <a:spcPct val="150000"/>
              </a:lnSpc>
            </a:pPr>
            <a:r>
              <a:rPr lang="en-US" dirty="0"/>
              <a:t>Too slow </a:t>
            </a:r>
            <a:r>
              <a:rPr lang="en-US" dirty="0">
                <a:sym typeface="Wingdings" panose="05000000000000000000" pitchFamily="2" charset="2"/>
              </a:rPr>
              <a:t> don’t overcome positive charge repulsion</a:t>
            </a:r>
          </a:p>
          <a:p>
            <a:pPr marL="0" indent="0" algn="ctr">
              <a:lnSpc>
                <a:spcPct val="150000"/>
              </a:lnSpc>
            </a:pPr>
            <a:r>
              <a:rPr lang="en-US" dirty="0">
                <a:sym typeface="Wingdings" panose="05000000000000000000" pitchFamily="2" charset="2"/>
              </a:rPr>
              <a:t>Too fast  break everything apart</a:t>
            </a:r>
          </a:p>
          <a:p>
            <a:pPr marL="0" indent="0" algn="ctr">
              <a:lnSpc>
                <a:spcPct val="150000"/>
              </a:lnSpc>
            </a:pPr>
            <a:r>
              <a:rPr lang="en-US" dirty="0">
                <a:sym typeface="Wingdings" panose="05000000000000000000" pitchFamily="2" charset="2"/>
              </a:rPr>
              <a:t>Just right  chance to make elements</a:t>
            </a:r>
            <a:endParaRPr lang="en-US" dirty="0"/>
          </a:p>
          <a:p>
            <a:pPr marL="0" indent="0" algn="ctr"/>
            <a:endParaRPr lang="en-US" sz="2000" dirty="0"/>
          </a:p>
          <a:p>
            <a:pPr marL="342900" indent="-342900">
              <a:buFont typeface="Arial" panose="020B0604020202020204" pitchFamily="34" charset="0"/>
              <a:buChar char="•"/>
            </a:pPr>
            <a:endParaRPr lang="en-US" sz="2000" dirty="0"/>
          </a:p>
          <a:p>
            <a:pPr marL="0" indent="0"/>
            <a:endParaRPr lang="en-US" sz="2000" dirty="0"/>
          </a:p>
          <a:p>
            <a:r>
              <a:rPr lang="en-US" sz="2000" dirty="0"/>
              <a:t>					</a:t>
            </a:r>
          </a:p>
        </p:txBody>
      </p:sp>
      <p:sp>
        <p:nvSpPr>
          <p:cNvPr id="16" name="Title 3">
            <a:extLst>
              <a:ext uri="{FF2B5EF4-FFF2-40B4-BE49-F238E27FC236}">
                <a16:creationId xmlns:a16="http://schemas.microsoft.com/office/drawing/2014/main" id="{A84DBEA7-857D-4992-99BD-27442CF7E67E}"/>
              </a:ext>
            </a:extLst>
          </p:cNvPr>
          <p:cNvSpPr>
            <a:spLocks noGrp="1"/>
          </p:cNvSpPr>
          <p:nvPr>
            <p:ph type="title"/>
          </p:nvPr>
        </p:nvSpPr>
        <p:spPr>
          <a:xfrm>
            <a:off x="0" y="2"/>
            <a:ext cx="12192000" cy="647699"/>
          </a:xfrm>
        </p:spPr>
        <p:txBody>
          <a:bodyPr/>
          <a:lstStyle/>
          <a:p>
            <a:r>
              <a:rPr lang="en-US" dirty="0"/>
              <a:t>Challenge 6: Not All Beam Energies Work</a:t>
            </a:r>
          </a:p>
        </p:txBody>
      </p:sp>
      <p:grpSp>
        <p:nvGrpSpPr>
          <p:cNvPr id="24" name="Group 23">
            <a:extLst>
              <a:ext uri="{FF2B5EF4-FFF2-40B4-BE49-F238E27FC236}">
                <a16:creationId xmlns:a16="http://schemas.microsoft.com/office/drawing/2014/main" id="{45714FF8-C100-9D16-A4E6-963FB5A54837}"/>
              </a:ext>
            </a:extLst>
          </p:cNvPr>
          <p:cNvGrpSpPr/>
          <p:nvPr/>
        </p:nvGrpSpPr>
        <p:grpSpPr>
          <a:xfrm>
            <a:off x="7688596" y="2997332"/>
            <a:ext cx="1091759" cy="1586753"/>
            <a:chOff x="7688596" y="2997332"/>
            <a:chExt cx="1091759" cy="1586753"/>
          </a:xfrm>
        </p:grpSpPr>
        <p:cxnSp>
          <p:nvCxnSpPr>
            <p:cNvPr id="13" name="Straight Arrow Connector 12">
              <a:extLst>
                <a:ext uri="{FF2B5EF4-FFF2-40B4-BE49-F238E27FC236}">
                  <a16:creationId xmlns:a16="http://schemas.microsoft.com/office/drawing/2014/main" id="{3C97A08C-D668-FDEA-B87F-FE30B621B374}"/>
                </a:ext>
              </a:extLst>
            </p:cNvPr>
            <p:cNvCxnSpPr>
              <a:cxnSpLocks/>
              <a:stCxn id="15" idx="2"/>
            </p:cNvCxnSpPr>
            <p:nvPr/>
          </p:nvCxnSpPr>
          <p:spPr bwMode="auto">
            <a:xfrm>
              <a:off x="8490967" y="3942263"/>
              <a:ext cx="289388" cy="123231"/>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15" name="TextBox 14">
              <a:extLst>
                <a:ext uri="{FF2B5EF4-FFF2-40B4-BE49-F238E27FC236}">
                  <a16:creationId xmlns:a16="http://schemas.microsoft.com/office/drawing/2014/main" id="{81CD6947-1F67-3477-01EA-295C8FC5846B}"/>
                </a:ext>
              </a:extLst>
            </p:cNvPr>
            <p:cNvSpPr txBox="1"/>
            <p:nvPr/>
          </p:nvSpPr>
          <p:spPr>
            <a:xfrm rot="17483551">
              <a:off x="7310718" y="3375210"/>
              <a:ext cx="1586753"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Beam too slow</a:t>
              </a:r>
            </a:p>
          </p:txBody>
        </p:sp>
      </p:grpSp>
      <p:grpSp>
        <p:nvGrpSpPr>
          <p:cNvPr id="23" name="Group 22">
            <a:extLst>
              <a:ext uri="{FF2B5EF4-FFF2-40B4-BE49-F238E27FC236}">
                <a16:creationId xmlns:a16="http://schemas.microsoft.com/office/drawing/2014/main" id="{F940EC16-B7E0-1BE5-5E16-34977DDA50ED}"/>
              </a:ext>
            </a:extLst>
          </p:cNvPr>
          <p:cNvGrpSpPr/>
          <p:nvPr/>
        </p:nvGrpSpPr>
        <p:grpSpPr>
          <a:xfrm>
            <a:off x="10527352" y="3013501"/>
            <a:ext cx="1586753" cy="1051992"/>
            <a:chOff x="10527352" y="3013501"/>
            <a:chExt cx="1586753" cy="1051992"/>
          </a:xfrm>
        </p:grpSpPr>
        <p:cxnSp>
          <p:nvCxnSpPr>
            <p:cNvPr id="20" name="Straight Arrow Connector 19">
              <a:extLst>
                <a:ext uri="{FF2B5EF4-FFF2-40B4-BE49-F238E27FC236}">
                  <a16:creationId xmlns:a16="http://schemas.microsoft.com/office/drawing/2014/main" id="{4DD70E4B-40E8-6DF4-DD87-7D71A01F7EA5}"/>
                </a:ext>
              </a:extLst>
            </p:cNvPr>
            <p:cNvCxnSpPr>
              <a:cxnSpLocks/>
            </p:cNvCxnSpPr>
            <p:nvPr/>
          </p:nvCxnSpPr>
          <p:spPr bwMode="auto">
            <a:xfrm flipH="1">
              <a:off x="10837755" y="3790708"/>
              <a:ext cx="230579" cy="274785"/>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1" name="TextBox 20">
              <a:extLst>
                <a:ext uri="{FF2B5EF4-FFF2-40B4-BE49-F238E27FC236}">
                  <a16:creationId xmlns:a16="http://schemas.microsoft.com/office/drawing/2014/main" id="{C4342135-DDD5-9A7F-8D77-C2013F7A9EEC}"/>
                </a:ext>
              </a:extLst>
            </p:cNvPr>
            <p:cNvSpPr txBox="1"/>
            <p:nvPr/>
          </p:nvSpPr>
          <p:spPr>
            <a:xfrm rot="2461466">
              <a:off x="10527352" y="3013501"/>
              <a:ext cx="1586753"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Beam too fast</a:t>
              </a:r>
            </a:p>
          </p:txBody>
        </p:sp>
      </p:grpSp>
      <p:grpSp>
        <p:nvGrpSpPr>
          <p:cNvPr id="31" name="Group 30">
            <a:extLst>
              <a:ext uri="{FF2B5EF4-FFF2-40B4-BE49-F238E27FC236}">
                <a16:creationId xmlns:a16="http://schemas.microsoft.com/office/drawing/2014/main" id="{F2E58C0E-A1E3-C12A-A93C-224603C7BF75}"/>
              </a:ext>
            </a:extLst>
          </p:cNvPr>
          <p:cNvGrpSpPr/>
          <p:nvPr/>
        </p:nvGrpSpPr>
        <p:grpSpPr>
          <a:xfrm>
            <a:off x="8914642" y="1950892"/>
            <a:ext cx="1586753" cy="1224330"/>
            <a:chOff x="8914642" y="1950892"/>
            <a:chExt cx="1586753" cy="1224330"/>
          </a:xfrm>
        </p:grpSpPr>
        <p:grpSp>
          <p:nvGrpSpPr>
            <p:cNvPr id="25" name="Group 24">
              <a:extLst>
                <a:ext uri="{FF2B5EF4-FFF2-40B4-BE49-F238E27FC236}">
                  <a16:creationId xmlns:a16="http://schemas.microsoft.com/office/drawing/2014/main" id="{28291B1D-9403-4F5C-1129-8CB3FEE0B0A8}"/>
                </a:ext>
              </a:extLst>
            </p:cNvPr>
            <p:cNvGrpSpPr/>
            <p:nvPr/>
          </p:nvGrpSpPr>
          <p:grpSpPr>
            <a:xfrm>
              <a:off x="8914642" y="1950892"/>
              <a:ext cx="1586753" cy="1224330"/>
              <a:chOff x="10308988" y="2895612"/>
              <a:chExt cx="1586753" cy="1224330"/>
            </a:xfrm>
          </p:grpSpPr>
          <p:cxnSp>
            <p:nvCxnSpPr>
              <p:cNvPr id="26" name="Straight Arrow Connector 25">
                <a:extLst>
                  <a:ext uri="{FF2B5EF4-FFF2-40B4-BE49-F238E27FC236}">
                    <a16:creationId xmlns:a16="http://schemas.microsoft.com/office/drawing/2014/main" id="{F5C62026-8B81-F273-69F8-6D27D705A61B}"/>
                  </a:ext>
                </a:extLst>
              </p:cNvPr>
              <p:cNvCxnSpPr>
                <a:cxnSpLocks/>
              </p:cNvCxnSpPr>
              <p:nvPr/>
            </p:nvCxnSpPr>
            <p:spPr bwMode="auto">
              <a:xfrm flipH="1">
                <a:off x="10679475" y="3726609"/>
                <a:ext cx="359289" cy="393333"/>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7" name="TextBox 26">
                <a:extLst>
                  <a:ext uri="{FF2B5EF4-FFF2-40B4-BE49-F238E27FC236}">
                    <a16:creationId xmlns:a16="http://schemas.microsoft.com/office/drawing/2014/main" id="{958608CA-98D4-B237-C233-A9F644F71A43}"/>
                  </a:ext>
                </a:extLst>
              </p:cNvPr>
              <p:cNvSpPr txBox="1"/>
              <p:nvPr/>
            </p:nvSpPr>
            <p:spPr>
              <a:xfrm>
                <a:off x="10308988" y="2895612"/>
                <a:ext cx="1586753"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Beam just right</a:t>
                </a:r>
              </a:p>
            </p:txBody>
          </p:sp>
        </p:grpSp>
        <p:cxnSp>
          <p:nvCxnSpPr>
            <p:cNvPr id="29" name="Straight Arrow Connector 28">
              <a:extLst>
                <a:ext uri="{FF2B5EF4-FFF2-40B4-BE49-F238E27FC236}">
                  <a16:creationId xmlns:a16="http://schemas.microsoft.com/office/drawing/2014/main" id="{F6A9A5EB-12E5-D78C-118B-1D9632323AA9}"/>
                </a:ext>
              </a:extLst>
            </p:cNvPr>
            <p:cNvCxnSpPr>
              <a:cxnSpLocks/>
            </p:cNvCxnSpPr>
            <p:nvPr/>
          </p:nvCxnSpPr>
          <p:spPr bwMode="auto">
            <a:xfrm>
              <a:off x="9644418" y="2781889"/>
              <a:ext cx="504774" cy="393333"/>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grpSp>
    </p:spTree>
    <p:custDataLst>
      <p:tags r:id="rId1"/>
    </p:custDataLst>
    <p:extLst>
      <p:ext uri="{BB962C8B-B14F-4D97-AF65-F5344CB8AC3E}">
        <p14:creationId xmlns:p14="http://schemas.microsoft.com/office/powerpoint/2010/main" val="86766253"/>
      </p:ext>
    </p:extLst>
  </p:cSld>
  <p:clrMapOvr>
    <a:masterClrMapping/>
  </p:clrMapOvr>
  <mc:AlternateContent xmlns:mc="http://schemas.openxmlformats.org/markup-compatibility/2006" xmlns:p14="http://schemas.microsoft.com/office/powerpoint/2010/main">
    <mc:Choice Requires="p14">
      <p:transition spd="slow" p14:dur="2000" advTm="788"/>
    </mc:Choice>
    <mc:Fallback xmlns="">
      <p:transition spd="slow" advTm="7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F278D-5796-5717-D104-98FAA9009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DB15DA-79DB-6556-98F5-85AB6F1AC3B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9CE01F2-C80B-EBD9-97B9-D67C7530A00B}"/>
              </a:ext>
            </a:extLst>
          </p:cNvPr>
          <p:cNvSpPr>
            <a:spLocks noGrp="1"/>
          </p:cNvSpPr>
          <p:nvPr>
            <p:ph idx="1"/>
          </p:nvPr>
        </p:nvSpPr>
        <p:spPr>
          <a:xfrm>
            <a:off x="-1" y="2453780"/>
            <a:ext cx="12191999" cy="3805732"/>
          </a:xfrm>
        </p:spPr>
        <p:txBody>
          <a:bodyPr/>
          <a:lstStyle/>
          <a:p>
            <a:pPr algn="ctr"/>
            <a:r>
              <a:rPr lang="en-US" sz="4800" b="1" dirty="0"/>
              <a:t>How do we overcome these challenges?</a:t>
            </a:r>
          </a:p>
        </p:txBody>
      </p:sp>
      <p:sp>
        <p:nvSpPr>
          <p:cNvPr id="4" name="Slide Number Placeholder 3">
            <a:extLst>
              <a:ext uri="{FF2B5EF4-FFF2-40B4-BE49-F238E27FC236}">
                <a16:creationId xmlns:a16="http://schemas.microsoft.com/office/drawing/2014/main" id="{BC580A7F-B2C1-6815-BDBC-88C3388DA64F}"/>
              </a:ext>
            </a:extLst>
          </p:cNvPr>
          <p:cNvSpPr>
            <a:spLocks noGrp="1"/>
          </p:cNvSpPr>
          <p:nvPr>
            <p:ph type="sldNum" sz="quarter" idx="4"/>
          </p:nvPr>
        </p:nvSpPr>
        <p:spPr/>
        <p:txBody>
          <a:bodyPr/>
          <a:lstStyle/>
          <a:p>
            <a:pPr algn="r"/>
            <a:fld id="{0EF2EA88-E9D4-0C4F-A5DF-5FE49FAF8E2F}" type="slidenum">
              <a:rPr lang="en-US" smtClean="0"/>
              <a:pPr algn="r"/>
              <a:t>63</a:t>
            </a:fld>
            <a:endParaRPr lang="en-US" dirty="0"/>
          </a:p>
        </p:txBody>
      </p:sp>
    </p:spTree>
    <p:extLst>
      <p:ext uri="{BB962C8B-B14F-4D97-AF65-F5344CB8AC3E}">
        <p14:creationId xmlns:p14="http://schemas.microsoft.com/office/powerpoint/2010/main" val="34651134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A19A0-0407-27C7-500D-4F690C9586B6}"/>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F2876A4-7708-668D-13A7-DF5F0E9ECECF}"/>
              </a:ext>
            </a:extLst>
          </p:cNvPr>
          <p:cNvSpPr>
            <a:spLocks noGrp="1"/>
          </p:cNvSpPr>
          <p:nvPr>
            <p:ph idx="1"/>
          </p:nvPr>
        </p:nvSpPr>
        <p:spPr>
          <a:xfrm>
            <a:off x="574325" y="689047"/>
            <a:ext cx="2589828" cy="490425"/>
          </a:xfrm>
        </p:spPr>
        <p:txBody>
          <a:bodyPr/>
          <a:lstStyle/>
          <a:p>
            <a:pPr algn="ctr"/>
            <a:r>
              <a:rPr lang="en-US" sz="2800" dirty="0">
                <a:solidFill>
                  <a:schemeClr val="accent6"/>
                </a:solidFill>
                <a:latin typeface="Calibri" panose="020F0502020204030204" pitchFamily="34" charset="0"/>
                <a:ea typeface="Calibri" panose="020F0502020204030204" pitchFamily="34" charset="0"/>
                <a:cs typeface="Calibri" panose="020F0502020204030204" pitchFamily="34" charset="0"/>
              </a:rPr>
              <a:t>Ion Source</a:t>
            </a:r>
          </a:p>
        </p:txBody>
      </p:sp>
      <p:sp>
        <p:nvSpPr>
          <p:cNvPr id="9" name="Content Placeholder 8">
            <a:extLst>
              <a:ext uri="{FF2B5EF4-FFF2-40B4-BE49-F238E27FC236}">
                <a16:creationId xmlns:a16="http://schemas.microsoft.com/office/drawing/2014/main" id="{5BAC0D86-AB80-DDDD-47F8-762604E4C919}"/>
              </a:ext>
            </a:extLst>
          </p:cNvPr>
          <p:cNvSpPr>
            <a:spLocks noGrp="1"/>
          </p:cNvSpPr>
          <p:nvPr>
            <p:ph idx="11"/>
          </p:nvPr>
        </p:nvSpPr>
        <p:spPr>
          <a:xfrm>
            <a:off x="4541773" y="689047"/>
            <a:ext cx="2589828" cy="758392"/>
          </a:xfrm>
        </p:spPr>
        <p:txBody>
          <a:bodyPr/>
          <a:lstStyle/>
          <a:p>
            <a:pPr algn="ctr"/>
            <a:r>
              <a:rPr lang="en-US" sz="2800" dirty="0">
                <a:solidFill>
                  <a:schemeClr val="accent6"/>
                </a:solidFill>
                <a:latin typeface="Calibri" panose="020F0502020204030204" pitchFamily="34" charset="0"/>
                <a:ea typeface="Calibri" panose="020F0502020204030204" pitchFamily="34" charset="0"/>
                <a:cs typeface="Calibri" panose="020F0502020204030204" pitchFamily="34" charset="0"/>
              </a:rPr>
              <a:t>Accelerator</a:t>
            </a:r>
          </a:p>
        </p:txBody>
      </p:sp>
      <p:sp>
        <p:nvSpPr>
          <p:cNvPr id="12" name="Content Placeholder 11">
            <a:extLst>
              <a:ext uri="{FF2B5EF4-FFF2-40B4-BE49-F238E27FC236}">
                <a16:creationId xmlns:a16="http://schemas.microsoft.com/office/drawing/2014/main" id="{F89BBE3C-5CF0-0383-A72A-4D949990653E}"/>
              </a:ext>
            </a:extLst>
          </p:cNvPr>
          <p:cNvSpPr>
            <a:spLocks noGrp="1"/>
          </p:cNvSpPr>
          <p:nvPr>
            <p:ph idx="14"/>
          </p:nvPr>
        </p:nvSpPr>
        <p:spPr>
          <a:xfrm>
            <a:off x="572271" y="3802775"/>
            <a:ext cx="2586650" cy="634882"/>
          </a:xfrm>
        </p:spPr>
        <p:txBody>
          <a:bodyPr/>
          <a:lstStyle/>
          <a:p>
            <a:pPr algn="ctr"/>
            <a:r>
              <a:rPr lang="en-US" sz="2800" dirty="0">
                <a:solidFill>
                  <a:schemeClr val="accent6"/>
                </a:solidFill>
                <a:latin typeface="Calibri" panose="020F0502020204030204" pitchFamily="34" charset="0"/>
                <a:ea typeface="Calibri" panose="020F0502020204030204" pitchFamily="34" charset="0"/>
                <a:cs typeface="Calibri" panose="020F0502020204030204" pitchFamily="34" charset="0"/>
              </a:rPr>
              <a:t>Separate</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0111E2CC-68FC-4E2F-5B2E-5B7631358679}"/>
              </a:ext>
            </a:extLst>
          </p:cNvPr>
          <p:cNvSpPr>
            <a:spLocks noGrp="1"/>
          </p:cNvSpPr>
          <p:nvPr>
            <p:ph type="sldNum" sz="quarter" idx="4"/>
          </p:nvPr>
        </p:nvSpPr>
        <p:spPr>
          <a:xfrm>
            <a:off x="11483132" y="6492875"/>
            <a:ext cx="708868" cy="365125"/>
          </a:xfrm>
        </p:spPr>
        <p:txBody>
          <a:bodyPr/>
          <a:lstStyle/>
          <a:p>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a:t>64</a:t>
            </a:fld>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Content Placeholder 8">
            <a:extLst>
              <a:ext uri="{FF2B5EF4-FFF2-40B4-BE49-F238E27FC236}">
                <a16:creationId xmlns:a16="http://schemas.microsoft.com/office/drawing/2014/main" id="{DEE55B81-67F8-C968-311E-0E924DFB240F}"/>
              </a:ext>
            </a:extLst>
          </p:cNvPr>
          <p:cNvSpPr txBox="1">
            <a:spLocks/>
          </p:cNvSpPr>
          <p:nvPr/>
        </p:nvSpPr>
        <p:spPr>
          <a:xfrm>
            <a:off x="8414645" y="689047"/>
            <a:ext cx="2589828" cy="1828800"/>
          </a:xfrm>
          <a:prstGeom prst="rect">
            <a:avLst/>
          </a:prstGeom>
        </p:spPr>
        <p:txBody>
          <a:bodyPr vert="horz" lIns="91440" tIns="45720" rIns="91440" bIns="45720" rtlCol="0">
            <a:noAutofit/>
          </a:bodyPr>
          <a:lstStyle>
            <a:lvl1pPr marL="0" indent="0" algn="l" defTabSz="457200" rtl="0" eaLnBrk="1" latinLnBrk="0" hangingPunct="1">
              <a:lnSpc>
                <a:spcPct val="110000"/>
              </a:lnSpc>
              <a:spcBef>
                <a:spcPts val="800"/>
              </a:spcBef>
              <a:buClr>
                <a:schemeClr val="accent2"/>
              </a:buClr>
              <a:buFont typeface="Arial"/>
              <a:buNone/>
              <a:defRPr sz="1400" kern="1200">
                <a:solidFill>
                  <a:schemeClr val="tx1"/>
                </a:solidFill>
                <a:latin typeface="+mn-lt"/>
                <a:ea typeface="+mn-ea"/>
                <a:cs typeface="+mn-cs"/>
              </a:defRPr>
            </a:lvl1pPr>
            <a:lvl2pPr marL="225425" indent="0" algn="l" defTabSz="457200" rtl="0" eaLnBrk="1" latinLnBrk="0" hangingPunct="1">
              <a:lnSpc>
                <a:spcPct val="110000"/>
              </a:lnSpc>
              <a:spcBef>
                <a:spcPts val="400"/>
              </a:spcBef>
              <a:buClr>
                <a:schemeClr val="accent2"/>
              </a:buClr>
              <a:buFont typeface="Arial"/>
              <a:buNone/>
              <a:defRPr sz="1400" kern="1200" baseline="0">
                <a:solidFill>
                  <a:schemeClr val="tx1"/>
                </a:solidFill>
                <a:latin typeface="+mn-lt"/>
                <a:ea typeface="+mn-ea"/>
                <a:cs typeface="+mn-cs"/>
              </a:defRPr>
            </a:lvl2pPr>
            <a:lvl3pPr marL="460375" indent="0" algn="l" defTabSz="457200" rtl="0" eaLnBrk="1" latinLnBrk="0" hangingPunct="1">
              <a:spcBef>
                <a:spcPts val="400"/>
              </a:spcBef>
              <a:buClr>
                <a:schemeClr val="accent2"/>
              </a:buClr>
              <a:buSzPct val="85000"/>
              <a:buFont typeface="Arial"/>
              <a:buNone/>
              <a:defRPr sz="1400" kern="1200">
                <a:solidFill>
                  <a:schemeClr val="tx1"/>
                </a:solidFill>
                <a:latin typeface="+mn-lt"/>
                <a:ea typeface="+mn-ea"/>
                <a:cs typeface="+mn-cs"/>
              </a:defRPr>
            </a:lvl3pPr>
            <a:lvl4pPr marL="687388" indent="0" algn="l" defTabSz="457200" rtl="0" eaLnBrk="1" latinLnBrk="0" hangingPunct="1">
              <a:spcBef>
                <a:spcPts val="400"/>
              </a:spcBef>
              <a:buClr>
                <a:schemeClr val="accent2"/>
              </a:buClr>
              <a:buSzPct val="85000"/>
              <a:buFont typeface="Arial"/>
              <a:buNone/>
              <a:defRPr sz="1400" kern="1200">
                <a:solidFill>
                  <a:schemeClr val="tx1"/>
                </a:solidFill>
                <a:latin typeface="+mn-lt"/>
                <a:ea typeface="+mn-ea"/>
                <a:cs typeface="+mn-cs"/>
              </a:defRPr>
            </a:lvl4pPr>
            <a:lvl5pPr marL="912812" indent="0" algn="l" defTabSz="457200" rtl="0" eaLnBrk="1" latinLnBrk="0" hangingPunct="1">
              <a:spcBef>
                <a:spcPct val="20000"/>
              </a:spcBef>
              <a:buClr>
                <a:schemeClr val="accent2"/>
              </a:buClr>
              <a:buFont typeface="Arial"/>
              <a:buNone/>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800" dirty="0">
                <a:solidFill>
                  <a:schemeClr val="accent6"/>
                </a:solidFill>
                <a:latin typeface="Calibri" panose="020F0502020204030204" pitchFamily="34" charset="0"/>
                <a:ea typeface="Calibri" panose="020F0502020204030204" pitchFamily="34" charset="0"/>
                <a:cs typeface="Calibri" panose="020F0502020204030204" pitchFamily="34" charset="0"/>
              </a:rPr>
              <a:t>Target</a:t>
            </a:r>
          </a:p>
        </p:txBody>
      </p:sp>
      <p:sp>
        <p:nvSpPr>
          <p:cNvPr id="10" name="Title 2">
            <a:extLst>
              <a:ext uri="{FF2B5EF4-FFF2-40B4-BE49-F238E27FC236}">
                <a16:creationId xmlns:a16="http://schemas.microsoft.com/office/drawing/2014/main" id="{E8173B53-6D3B-43EA-2463-4246C547F179}"/>
              </a:ext>
            </a:extLst>
          </p:cNvPr>
          <p:cNvSpPr>
            <a:spLocks noGrp="1"/>
          </p:cNvSpPr>
          <p:nvPr>
            <p:ph type="title"/>
          </p:nvPr>
        </p:nvSpPr>
        <p:spPr>
          <a:xfrm>
            <a:off x="0" y="0"/>
            <a:ext cx="12192000" cy="548640"/>
          </a:xfrm>
        </p:spPr>
        <p:txBody>
          <a:bodyPr/>
          <a:lstStyle/>
          <a:p>
            <a:pPr algn="ctr"/>
            <a:r>
              <a:rPr lang="en-US" dirty="0">
                <a:solidFill>
                  <a:srgbClr val="007681"/>
                </a:solidFill>
              </a:rPr>
              <a:t>How to Make Elements</a:t>
            </a:r>
          </a:p>
        </p:txBody>
      </p:sp>
      <p:sp>
        <p:nvSpPr>
          <p:cNvPr id="19" name="Content Placeholder 11">
            <a:extLst>
              <a:ext uri="{FF2B5EF4-FFF2-40B4-BE49-F238E27FC236}">
                <a16:creationId xmlns:a16="http://schemas.microsoft.com/office/drawing/2014/main" id="{EE14EB55-BEE6-C0C9-061C-560CECCA6C4B}"/>
              </a:ext>
            </a:extLst>
          </p:cNvPr>
          <p:cNvSpPr txBox="1">
            <a:spLocks/>
          </p:cNvSpPr>
          <p:nvPr/>
        </p:nvSpPr>
        <p:spPr>
          <a:xfrm>
            <a:off x="4036025" y="3802775"/>
            <a:ext cx="3725540" cy="634882"/>
          </a:xfrm>
          <a:prstGeom prst="rect">
            <a:avLst/>
          </a:prstGeom>
        </p:spPr>
        <p:txBody>
          <a:bodyPr vert="horz" lIns="91440" tIns="45720" rIns="91440" bIns="45720" rtlCol="0">
            <a:noAutofit/>
          </a:bodyPr>
          <a:lstStyle>
            <a:lvl1pPr marL="0" indent="0" algn="l" defTabSz="457200" rtl="0" eaLnBrk="1" latinLnBrk="0" hangingPunct="1">
              <a:lnSpc>
                <a:spcPct val="110000"/>
              </a:lnSpc>
              <a:spcBef>
                <a:spcPts val="800"/>
              </a:spcBef>
              <a:buClr>
                <a:schemeClr val="accent2"/>
              </a:buClr>
              <a:buFont typeface="Arial"/>
              <a:buNone/>
              <a:defRPr sz="1400" kern="1200">
                <a:solidFill>
                  <a:schemeClr val="tx1"/>
                </a:solidFill>
                <a:latin typeface="+mn-lt"/>
                <a:ea typeface="+mn-ea"/>
                <a:cs typeface="+mn-cs"/>
              </a:defRPr>
            </a:lvl1pPr>
            <a:lvl2pPr marL="225425" indent="0" algn="l" defTabSz="457200" rtl="0" eaLnBrk="1" latinLnBrk="0" hangingPunct="1">
              <a:lnSpc>
                <a:spcPct val="110000"/>
              </a:lnSpc>
              <a:spcBef>
                <a:spcPts val="400"/>
              </a:spcBef>
              <a:buClr>
                <a:schemeClr val="accent2"/>
              </a:buClr>
              <a:buFont typeface="Arial"/>
              <a:buNone/>
              <a:defRPr sz="1400" kern="1200" baseline="0">
                <a:solidFill>
                  <a:schemeClr val="tx1"/>
                </a:solidFill>
                <a:latin typeface="+mn-lt"/>
                <a:ea typeface="+mn-ea"/>
                <a:cs typeface="+mn-cs"/>
              </a:defRPr>
            </a:lvl2pPr>
            <a:lvl3pPr marL="460375" indent="0" algn="l" defTabSz="457200" rtl="0" eaLnBrk="1" latinLnBrk="0" hangingPunct="1">
              <a:spcBef>
                <a:spcPts val="400"/>
              </a:spcBef>
              <a:buClr>
                <a:schemeClr val="accent2"/>
              </a:buClr>
              <a:buSzPct val="85000"/>
              <a:buFont typeface="Arial"/>
              <a:buNone/>
              <a:defRPr sz="1400" kern="1200">
                <a:solidFill>
                  <a:schemeClr val="tx1"/>
                </a:solidFill>
                <a:latin typeface="+mn-lt"/>
                <a:ea typeface="+mn-ea"/>
                <a:cs typeface="+mn-cs"/>
              </a:defRPr>
            </a:lvl3pPr>
            <a:lvl4pPr marL="687388" indent="0" algn="l" defTabSz="457200" rtl="0" eaLnBrk="1" latinLnBrk="0" hangingPunct="1">
              <a:spcBef>
                <a:spcPts val="400"/>
              </a:spcBef>
              <a:buClr>
                <a:schemeClr val="accent2"/>
              </a:buClr>
              <a:buSzPct val="85000"/>
              <a:buFont typeface="Arial"/>
              <a:buNone/>
              <a:defRPr sz="1400" kern="1200">
                <a:solidFill>
                  <a:schemeClr val="tx1"/>
                </a:solidFill>
                <a:latin typeface="+mn-lt"/>
                <a:ea typeface="+mn-ea"/>
                <a:cs typeface="+mn-cs"/>
              </a:defRPr>
            </a:lvl4pPr>
            <a:lvl5pPr marL="912812" indent="0" algn="l" defTabSz="457200" rtl="0" eaLnBrk="1" latinLnBrk="0" hangingPunct="1">
              <a:spcBef>
                <a:spcPct val="20000"/>
              </a:spcBef>
              <a:buClr>
                <a:schemeClr val="accent2"/>
              </a:buClr>
              <a:buFont typeface="Arial"/>
              <a:buNone/>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800" dirty="0">
                <a:solidFill>
                  <a:schemeClr val="accent6"/>
                </a:solidFill>
                <a:latin typeface="Calibri" panose="020F0502020204030204" pitchFamily="34" charset="0"/>
                <a:ea typeface="Calibri" panose="020F0502020204030204" pitchFamily="34" charset="0"/>
                <a:cs typeface="Calibri" panose="020F0502020204030204" pitchFamily="34" charset="0"/>
              </a:rPr>
              <a:t>Detect</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8D72BC53-83BB-8041-7143-787AC0E38A6D}"/>
              </a:ext>
            </a:extLst>
          </p:cNvPr>
          <p:cNvGrpSpPr>
            <a:grpSpLocks noChangeAspect="1"/>
          </p:cNvGrpSpPr>
          <p:nvPr/>
        </p:nvGrpSpPr>
        <p:grpSpPr>
          <a:xfrm flipH="1">
            <a:off x="6251714" y="1768392"/>
            <a:ext cx="117877" cy="452849"/>
            <a:chOff x="2584842" y="716748"/>
            <a:chExt cx="505457" cy="1941816"/>
          </a:xfrm>
        </p:grpSpPr>
        <p:grpSp>
          <p:nvGrpSpPr>
            <p:cNvPr id="180" name="Group 179">
              <a:extLst>
                <a:ext uri="{FF2B5EF4-FFF2-40B4-BE49-F238E27FC236}">
                  <a16:creationId xmlns:a16="http://schemas.microsoft.com/office/drawing/2014/main" id="{59542DE0-5647-BF75-E296-FAB4731C821D}"/>
                </a:ext>
              </a:extLst>
            </p:cNvPr>
            <p:cNvGrpSpPr/>
            <p:nvPr/>
          </p:nvGrpSpPr>
          <p:grpSpPr>
            <a:xfrm>
              <a:off x="2684818" y="1565360"/>
              <a:ext cx="294918" cy="284304"/>
              <a:chOff x="2684818" y="1565360"/>
              <a:chExt cx="294918" cy="284304"/>
            </a:xfrm>
          </p:grpSpPr>
          <p:sp>
            <p:nvSpPr>
              <p:cNvPr id="201" name="Oval 77">
                <a:extLst>
                  <a:ext uri="{FF2B5EF4-FFF2-40B4-BE49-F238E27FC236}">
                    <a16:creationId xmlns:a16="http://schemas.microsoft.com/office/drawing/2014/main" id="{43F7AAD8-5786-75FA-64CB-1B84EFDEBD6B}"/>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02" name="Oval 62">
                <a:extLst>
                  <a:ext uri="{FF2B5EF4-FFF2-40B4-BE49-F238E27FC236}">
                    <a16:creationId xmlns:a16="http://schemas.microsoft.com/office/drawing/2014/main" id="{59B51DE8-1053-29E0-8B0E-F909014AE9EF}"/>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03" name="Oval 73">
                <a:extLst>
                  <a:ext uri="{FF2B5EF4-FFF2-40B4-BE49-F238E27FC236}">
                    <a16:creationId xmlns:a16="http://schemas.microsoft.com/office/drawing/2014/main" id="{B5EBD0AE-F05C-B31F-D0BA-F8CD203D7DF3}"/>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04" name="Oval 76">
                <a:extLst>
                  <a:ext uri="{FF2B5EF4-FFF2-40B4-BE49-F238E27FC236}">
                    <a16:creationId xmlns:a16="http://schemas.microsoft.com/office/drawing/2014/main" id="{9885BF66-1E84-7A12-B0F4-FB1032169B6C}"/>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182" name="Group 181">
              <a:extLst>
                <a:ext uri="{FF2B5EF4-FFF2-40B4-BE49-F238E27FC236}">
                  <a16:creationId xmlns:a16="http://schemas.microsoft.com/office/drawing/2014/main" id="{BD82DD1A-5D8F-17FC-FDD4-657A24B3BA4A}"/>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193" name="Group 192">
                <a:extLst>
                  <a:ext uri="{FF2B5EF4-FFF2-40B4-BE49-F238E27FC236}">
                    <a16:creationId xmlns:a16="http://schemas.microsoft.com/office/drawing/2014/main" id="{5D51771E-A0C7-B0D6-A90C-10C34F32AC4D}"/>
                  </a:ext>
                </a:extLst>
              </p:cNvPr>
              <p:cNvGrpSpPr/>
              <p:nvPr/>
            </p:nvGrpSpPr>
            <p:grpSpPr>
              <a:xfrm>
                <a:off x="6468497" y="3369121"/>
                <a:ext cx="498947" cy="1941816"/>
                <a:chOff x="6468497" y="3369121"/>
                <a:chExt cx="498947" cy="1941816"/>
              </a:xfrm>
            </p:grpSpPr>
            <p:sp>
              <p:nvSpPr>
                <p:cNvPr id="195" name="Oval 194">
                  <a:extLst>
                    <a:ext uri="{FF2B5EF4-FFF2-40B4-BE49-F238E27FC236}">
                      <a16:creationId xmlns:a16="http://schemas.microsoft.com/office/drawing/2014/main" id="{8FFCCFF4-88F0-C370-BD43-909381198482}"/>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96" name="Oval 195">
                  <a:extLst>
                    <a:ext uri="{FF2B5EF4-FFF2-40B4-BE49-F238E27FC236}">
                      <a16:creationId xmlns:a16="http://schemas.microsoft.com/office/drawing/2014/main" id="{2EA4C6B5-3D28-80C4-C882-6054A743B8C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94" name="Oval 193">
                <a:extLst>
                  <a:ext uri="{FF2B5EF4-FFF2-40B4-BE49-F238E27FC236}">
                    <a16:creationId xmlns:a16="http://schemas.microsoft.com/office/drawing/2014/main" id="{2D289BDB-8930-5987-87E9-2120CC124C6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84" name="Group 183">
              <a:extLst>
                <a:ext uri="{FF2B5EF4-FFF2-40B4-BE49-F238E27FC236}">
                  <a16:creationId xmlns:a16="http://schemas.microsoft.com/office/drawing/2014/main" id="{F51B980A-157A-18B3-114E-69559E81C30C}"/>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185" name="Group 184">
                <a:extLst>
                  <a:ext uri="{FF2B5EF4-FFF2-40B4-BE49-F238E27FC236}">
                    <a16:creationId xmlns:a16="http://schemas.microsoft.com/office/drawing/2014/main" id="{73BEE5D8-C6FA-37D2-8702-1DD651653EB4}"/>
                  </a:ext>
                </a:extLst>
              </p:cNvPr>
              <p:cNvGrpSpPr/>
              <p:nvPr/>
            </p:nvGrpSpPr>
            <p:grpSpPr>
              <a:xfrm>
                <a:off x="6468497" y="3369121"/>
                <a:ext cx="498947" cy="1941816"/>
                <a:chOff x="6468497" y="3369121"/>
                <a:chExt cx="498947" cy="1941816"/>
              </a:xfrm>
            </p:grpSpPr>
            <p:sp>
              <p:nvSpPr>
                <p:cNvPr id="187" name="Oval 186">
                  <a:extLst>
                    <a:ext uri="{FF2B5EF4-FFF2-40B4-BE49-F238E27FC236}">
                      <a16:creationId xmlns:a16="http://schemas.microsoft.com/office/drawing/2014/main" id="{0EF51C35-8C39-A30D-5F19-81BDBD3BCA7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8" name="Oval 187">
                  <a:extLst>
                    <a:ext uri="{FF2B5EF4-FFF2-40B4-BE49-F238E27FC236}">
                      <a16:creationId xmlns:a16="http://schemas.microsoft.com/office/drawing/2014/main" id="{E98A57AD-E707-8F78-249B-564F798E075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86" name="Oval 185">
                <a:extLst>
                  <a:ext uri="{FF2B5EF4-FFF2-40B4-BE49-F238E27FC236}">
                    <a16:creationId xmlns:a16="http://schemas.microsoft.com/office/drawing/2014/main" id="{4D45B245-5EB7-A56B-8F28-877DEF577AC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14" name="Group 13">
            <a:extLst>
              <a:ext uri="{FF2B5EF4-FFF2-40B4-BE49-F238E27FC236}">
                <a16:creationId xmlns:a16="http://schemas.microsoft.com/office/drawing/2014/main" id="{C48BF0AA-BDA7-FBDE-EBDF-7716A3A867A9}"/>
              </a:ext>
            </a:extLst>
          </p:cNvPr>
          <p:cNvGrpSpPr>
            <a:grpSpLocks noChangeAspect="1"/>
          </p:cNvGrpSpPr>
          <p:nvPr/>
        </p:nvGrpSpPr>
        <p:grpSpPr>
          <a:xfrm flipH="1">
            <a:off x="5665411" y="1753888"/>
            <a:ext cx="116562" cy="452849"/>
            <a:chOff x="2589606" y="716748"/>
            <a:chExt cx="499820" cy="1941816"/>
          </a:xfrm>
        </p:grpSpPr>
        <p:grpSp>
          <p:nvGrpSpPr>
            <p:cNvPr id="80" name="Group 79">
              <a:extLst>
                <a:ext uri="{FF2B5EF4-FFF2-40B4-BE49-F238E27FC236}">
                  <a16:creationId xmlns:a16="http://schemas.microsoft.com/office/drawing/2014/main" id="{3E70E38C-D4F1-4750-A85F-1A6EDFFC7A39}"/>
                </a:ext>
              </a:extLst>
            </p:cNvPr>
            <p:cNvGrpSpPr/>
            <p:nvPr/>
          </p:nvGrpSpPr>
          <p:grpSpPr>
            <a:xfrm>
              <a:off x="2684818" y="1565360"/>
              <a:ext cx="294918" cy="284304"/>
              <a:chOff x="2684818" y="1565360"/>
              <a:chExt cx="294918" cy="284304"/>
            </a:xfrm>
          </p:grpSpPr>
          <p:sp>
            <p:nvSpPr>
              <p:cNvPr id="101" name="Oval 77">
                <a:extLst>
                  <a:ext uri="{FF2B5EF4-FFF2-40B4-BE49-F238E27FC236}">
                    <a16:creationId xmlns:a16="http://schemas.microsoft.com/office/drawing/2014/main" id="{28BC6077-CE11-DC9A-0D4E-2A407EFC0047}"/>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02" name="Oval 62">
                <a:extLst>
                  <a:ext uri="{FF2B5EF4-FFF2-40B4-BE49-F238E27FC236}">
                    <a16:creationId xmlns:a16="http://schemas.microsoft.com/office/drawing/2014/main" id="{18A5DF2D-4084-BD27-96A5-C2358701C55A}"/>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03" name="Oval 73">
                <a:extLst>
                  <a:ext uri="{FF2B5EF4-FFF2-40B4-BE49-F238E27FC236}">
                    <a16:creationId xmlns:a16="http://schemas.microsoft.com/office/drawing/2014/main" id="{29700203-9268-BD46-DA4F-A459A92D04C9}"/>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104" name="Oval 76">
                <a:extLst>
                  <a:ext uri="{FF2B5EF4-FFF2-40B4-BE49-F238E27FC236}">
                    <a16:creationId xmlns:a16="http://schemas.microsoft.com/office/drawing/2014/main" id="{FF4CC83B-546F-29CA-7ABD-20313A31E6FB}"/>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78FD8970-331B-9864-AF9D-6776B68787F8}"/>
                </a:ext>
              </a:extLst>
            </p:cNvPr>
            <p:cNvGrpSpPr/>
            <p:nvPr/>
          </p:nvGrpSpPr>
          <p:grpSpPr>
            <a:xfrm>
              <a:off x="2589606" y="716748"/>
              <a:ext cx="498947" cy="1941816"/>
              <a:chOff x="6468497" y="3369121"/>
              <a:chExt cx="498947" cy="1941816"/>
            </a:xfrm>
          </p:grpSpPr>
          <p:grpSp>
            <p:nvGrpSpPr>
              <p:cNvPr id="97" name="Group 96">
                <a:extLst>
                  <a:ext uri="{FF2B5EF4-FFF2-40B4-BE49-F238E27FC236}">
                    <a16:creationId xmlns:a16="http://schemas.microsoft.com/office/drawing/2014/main" id="{C134FEC8-14E4-91F2-3425-47E805EFFCAC}"/>
                  </a:ext>
                </a:extLst>
              </p:cNvPr>
              <p:cNvGrpSpPr/>
              <p:nvPr/>
            </p:nvGrpSpPr>
            <p:grpSpPr>
              <a:xfrm>
                <a:off x="6468497" y="3369121"/>
                <a:ext cx="498947" cy="1941816"/>
                <a:chOff x="6468497" y="3369121"/>
                <a:chExt cx="498947" cy="1941816"/>
              </a:xfrm>
            </p:grpSpPr>
            <p:sp>
              <p:nvSpPr>
                <p:cNvPr id="99" name="Oval 98">
                  <a:extLst>
                    <a:ext uri="{FF2B5EF4-FFF2-40B4-BE49-F238E27FC236}">
                      <a16:creationId xmlns:a16="http://schemas.microsoft.com/office/drawing/2014/main" id="{67739A3A-3264-4B0E-3E38-AE10E3FC356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0" name="Oval 99">
                  <a:extLst>
                    <a:ext uri="{FF2B5EF4-FFF2-40B4-BE49-F238E27FC236}">
                      <a16:creationId xmlns:a16="http://schemas.microsoft.com/office/drawing/2014/main" id="{6968D05B-A38A-768A-A245-6F943DF6FCC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98" name="Oval 97">
                <a:extLst>
                  <a:ext uri="{FF2B5EF4-FFF2-40B4-BE49-F238E27FC236}">
                    <a16:creationId xmlns:a16="http://schemas.microsoft.com/office/drawing/2014/main" id="{0883CD3D-0E28-1EBC-0ADC-1EA358686FE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96" name="Oval 95">
              <a:extLst>
                <a:ext uri="{FF2B5EF4-FFF2-40B4-BE49-F238E27FC236}">
                  <a16:creationId xmlns:a16="http://schemas.microsoft.com/office/drawing/2014/main" id="{DE7A367A-BC11-D752-11DB-F9435A3D3BAA}"/>
                </a:ext>
              </a:extLst>
            </p:cNvPr>
            <p:cNvSpPr/>
            <p:nvPr/>
          </p:nvSpPr>
          <p:spPr bwMode="auto">
            <a:xfrm>
              <a:off x="2697347" y="768221"/>
              <a:ext cx="64389" cy="65448"/>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27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668EB111-FEBF-53A1-DB87-726E0CBBE93D}"/>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89" name="Group 88">
                <a:extLst>
                  <a:ext uri="{FF2B5EF4-FFF2-40B4-BE49-F238E27FC236}">
                    <a16:creationId xmlns:a16="http://schemas.microsoft.com/office/drawing/2014/main" id="{18DC26D2-0F03-267F-6A31-0DAFA032C1B5}"/>
                  </a:ext>
                </a:extLst>
              </p:cNvPr>
              <p:cNvGrpSpPr/>
              <p:nvPr/>
            </p:nvGrpSpPr>
            <p:grpSpPr>
              <a:xfrm>
                <a:off x="6468497" y="3369121"/>
                <a:ext cx="498947" cy="1941816"/>
                <a:chOff x="6468497" y="3369121"/>
                <a:chExt cx="498947" cy="1941816"/>
              </a:xfrm>
            </p:grpSpPr>
            <p:sp>
              <p:nvSpPr>
                <p:cNvPr id="91" name="Oval 90">
                  <a:extLst>
                    <a:ext uri="{FF2B5EF4-FFF2-40B4-BE49-F238E27FC236}">
                      <a16:creationId xmlns:a16="http://schemas.microsoft.com/office/drawing/2014/main" id="{7B897DFD-FAFA-947C-C3D3-0A56D1B17BB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92" name="Oval 91">
                  <a:extLst>
                    <a:ext uri="{FF2B5EF4-FFF2-40B4-BE49-F238E27FC236}">
                      <a16:creationId xmlns:a16="http://schemas.microsoft.com/office/drawing/2014/main" id="{2E927ED0-BE4C-EB00-7FEF-5FA80030A0B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90" name="Oval 89">
                <a:extLst>
                  <a:ext uri="{FF2B5EF4-FFF2-40B4-BE49-F238E27FC236}">
                    <a16:creationId xmlns:a16="http://schemas.microsoft.com/office/drawing/2014/main" id="{0760E128-D52B-041E-B469-7423DDD7A82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88" name="Oval 87">
              <a:extLst>
                <a:ext uri="{FF2B5EF4-FFF2-40B4-BE49-F238E27FC236}">
                  <a16:creationId xmlns:a16="http://schemas.microsoft.com/office/drawing/2014/main" id="{BCAF66F4-E29D-21DB-00DE-33A43C4405B7}"/>
                </a:ext>
              </a:extLst>
            </p:cNvPr>
            <p:cNvSpPr/>
            <p:nvPr/>
          </p:nvSpPr>
          <p:spPr bwMode="auto">
            <a:xfrm>
              <a:off x="2703856" y="768221"/>
              <a:ext cx="64389" cy="65448"/>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24" name="Straight Connector 23">
            <a:extLst>
              <a:ext uri="{FF2B5EF4-FFF2-40B4-BE49-F238E27FC236}">
                <a16:creationId xmlns:a16="http://schemas.microsoft.com/office/drawing/2014/main" id="{25129C24-BB08-DDF7-24E9-57CA566AAC54}"/>
              </a:ext>
            </a:extLst>
          </p:cNvPr>
          <p:cNvCxnSpPr/>
          <p:nvPr/>
        </p:nvCxnSpPr>
        <p:spPr bwMode="auto">
          <a:xfrm flipH="1">
            <a:off x="4318482" y="2270742"/>
            <a:ext cx="5865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8" name="Straight Connector 27">
            <a:extLst>
              <a:ext uri="{FF2B5EF4-FFF2-40B4-BE49-F238E27FC236}">
                <a16:creationId xmlns:a16="http://schemas.microsoft.com/office/drawing/2014/main" id="{9995CD0D-230D-6AFE-4CE1-DAC53FE38134}"/>
              </a:ext>
            </a:extLst>
          </p:cNvPr>
          <p:cNvCxnSpPr/>
          <p:nvPr/>
        </p:nvCxnSpPr>
        <p:spPr bwMode="auto">
          <a:xfrm flipH="1">
            <a:off x="4506483" y="2436997"/>
            <a:ext cx="5865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7241D092-54B8-E8B0-845E-24F20FD25824}"/>
              </a:ext>
            </a:extLst>
          </p:cNvPr>
          <p:cNvCxnSpPr/>
          <p:nvPr/>
        </p:nvCxnSpPr>
        <p:spPr bwMode="auto">
          <a:xfrm flipH="1">
            <a:off x="4335610" y="2607869"/>
            <a:ext cx="5865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nvGrpSpPr>
          <p:cNvPr id="206" name="Group 205">
            <a:extLst>
              <a:ext uri="{FF2B5EF4-FFF2-40B4-BE49-F238E27FC236}">
                <a16:creationId xmlns:a16="http://schemas.microsoft.com/office/drawing/2014/main" id="{F0F54368-2A97-196B-D04F-8A4EEBC4F634}"/>
              </a:ext>
            </a:extLst>
          </p:cNvPr>
          <p:cNvGrpSpPr/>
          <p:nvPr/>
        </p:nvGrpSpPr>
        <p:grpSpPr>
          <a:xfrm>
            <a:off x="1622161" y="2310151"/>
            <a:ext cx="305889" cy="294880"/>
            <a:chOff x="2684818" y="1565360"/>
            <a:chExt cx="294918" cy="284304"/>
          </a:xfrm>
        </p:grpSpPr>
        <p:sp>
          <p:nvSpPr>
            <p:cNvPr id="227" name="Oval 77">
              <a:extLst>
                <a:ext uri="{FF2B5EF4-FFF2-40B4-BE49-F238E27FC236}">
                  <a16:creationId xmlns:a16="http://schemas.microsoft.com/office/drawing/2014/main" id="{A86B1776-537C-BAA2-84DF-9979DFC547CE}"/>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28" name="Oval 62">
              <a:extLst>
                <a:ext uri="{FF2B5EF4-FFF2-40B4-BE49-F238E27FC236}">
                  <a16:creationId xmlns:a16="http://schemas.microsoft.com/office/drawing/2014/main" id="{AF72777C-942D-E48F-97ED-38C92E9CFD22}"/>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29" name="Oval 73">
              <a:extLst>
                <a:ext uri="{FF2B5EF4-FFF2-40B4-BE49-F238E27FC236}">
                  <a16:creationId xmlns:a16="http://schemas.microsoft.com/office/drawing/2014/main" id="{895D2DD0-F465-B4FC-D6DD-C5EE50392643}"/>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30" name="Oval 76">
              <a:extLst>
                <a:ext uri="{FF2B5EF4-FFF2-40B4-BE49-F238E27FC236}">
                  <a16:creationId xmlns:a16="http://schemas.microsoft.com/office/drawing/2014/main" id="{50B37D33-4AC6-0FED-ED70-3BBE05095809}"/>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207" name="Group 206">
            <a:extLst>
              <a:ext uri="{FF2B5EF4-FFF2-40B4-BE49-F238E27FC236}">
                <a16:creationId xmlns:a16="http://schemas.microsoft.com/office/drawing/2014/main" id="{E9AD5AD2-3271-C8D0-A343-1784DDF900FD}"/>
              </a:ext>
            </a:extLst>
          </p:cNvPr>
          <p:cNvGrpSpPr/>
          <p:nvPr/>
        </p:nvGrpSpPr>
        <p:grpSpPr>
          <a:xfrm>
            <a:off x="1523407" y="1429970"/>
            <a:ext cx="517508" cy="2014053"/>
            <a:chOff x="6468497" y="3369121"/>
            <a:chExt cx="498947" cy="1941816"/>
          </a:xfrm>
        </p:grpSpPr>
        <p:grpSp>
          <p:nvGrpSpPr>
            <p:cNvPr id="223" name="Group 222">
              <a:extLst>
                <a:ext uri="{FF2B5EF4-FFF2-40B4-BE49-F238E27FC236}">
                  <a16:creationId xmlns:a16="http://schemas.microsoft.com/office/drawing/2014/main" id="{B0BC9BA6-D8C9-FD5F-234C-C8B3146CBA67}"/>
                </a:ext>
              </a:extLst>
            </p:cNvPr>
            <p:cNvGrpSpPr/>
            <p:nvPr/>
          </p:nvGrpSpPr>
          <p:grpSpPr>
            <a:xfrm>
              <a:off x="6468497" y="3369121"/>
              <a:ext cx="498947" cy="1941816"/>
              <a:chOff x="6468497" y="3369121"/>
              <a:chExt cx="498947" cy="1941816"/>
            </a:xfrm>
          </p:grpSpPr>
          <p:sp>
            <p:nvSpPr>
              <p:cNvPr id="225" name="Oval 224">
                <a:extLst>
                  <a:ext uri="{FF2B5EF4-FFF2-40B4-BE49-F238E27FC236}">
                    <a16:creationId xmlns:a16="http://schemas.microsoft.com/office/drawing/2014/main" id="{DD7E1FB4-C627-51BC-1E23-863555DDDEBE}"/>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26" name="Oval 225">
                <a:extLst>
                  <a:ext uri="{FF2B5EF4-FFF2-40B4-BE49-F238E27FC236}">
                    <a16:creationId xmlns:a16="http://schemas.microsoft.com/office/drawing/2014/main" id="{99E1290A-5A27-1F0F-7FB3-474B38D6AD8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24" name="Oval 223">
              <a:extLst>
                <a:ext uri="{FF2B5EF4-FFF2-40B4-BE49-F238E27FC236}">
                  <a16:creationId xmlns:a16="http://schemas.microsoft.com/office/drawing/2014/main" id="{3A1C9081-BB5F-774A-1DE9-046D3B9313D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08" name="Group 207">
            <a:extLst>
              <a:ext uri="{FF2B5EF4-FFF2-40B4-BE49-F238E27FC236}">
                <a16:creationId xmlns:a16="http://schemas.microsoft.com/office/drawing/2014/main" id="{FB95154B-CE7F-6171-B254-34CB68DC85AB}"/>
              </a:ext>
            </a:extLst>
          </p:cNvPr>
          <p:cNvGrpSpPr/>
          <p:nvPr/>
        </p:nvGrpSpPr>
        <p:grpSpPr>
          <a:xfrm>
            <a:off x="1518466" y="1429970"/>
            <a:ext cx="517508" cy="2014053"/>
            <a:chOff x="6468497" y="3369121"/>
            <a:chExt cx="498947" cy="1941816"/>
          </a:xfrm>
          <a:scene3d>
            <a:camera prst="orthographicFront">
              <a:rot lat="0" lon="0" rev="2700000"/>
            </a:camera>
            <a:lightRig rig="threePt" dir="t"/>
          </a:scene3d>
        </p:grpSpPr>
        <p:grpSp>
          <p:nvGrpSpPr>
            <p:cNvPr id="219" name="Group 218">
              <a:extLst>
                <a:ext uri="{FF2B5EF4-FFF2-40B4-BE49-F238E27FC236}">
                  <a16:creationId xmlns:a16="http://schemas.microsoft.com/office/drawing/2014/main" id="{63FCF7EA-80CD-8ADA-4888-5044C927EA10}"/>
                </a:ext>
              </a:extLst>
            </p:cNvPr>
            <p:cNvGrpSpPr/>
            <p:nvPr/>
          </p:nvGrpSpPr>
          <p:grpSpPr>
            <a:xfrm>
              <a:off x="6468497" y="3369121"/>
              <a:ext cx="498947" cy="1941816"/>
              <a:chOff x="6468497" y="3369121"/>
              <a:chExt cx="498947" cy="1941816"/>
            </a:xfrm>
          </p:grpSpPr>
          <p:sp>
            <p:nvSpPr>
              <p:cNvPr id="221" name="Oval 220">
                <a:extLst>
                  <a:ext uri="{FF2B5EF4-FFF2-40B4-BE49-F238E27FC236}">
                    <a16:creationId xmlns:a16="http://schemas.microsoft.com/office/drawing/2014/main" id="{9848C9B0-D8AD-E426-0D39-5237E85C1B6F}"/>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22" name="Oval 221">
                <a:extLst>
                  <a:ext uri="{FF2B5EF4-FFF2-40B4-BE49-F238E27FC236}">
                    <a16:creationId xmlns:a16="http://schemas.microsoft.com/office/drawing/2014/main" id="{7C42411D-1779-89FE-00AA-79C358D1C3D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20" name="Oval 219">
              <a:extLst>
                <a:ext uri="{FF2B5EF4-FFF2-40B4-BE49-F238E27FC236}">
                  <a16:creationId xmlns:a16="http://schemas.microsoft.com/office/drawing/2014/main" id="{CE374C06-F3B5-33B3-6470-DA6A03BA7AF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09" name="Group 208">
            <a:extLst>
              <a:ext uri="{FF2B5EF4-FFF2-40B4-BE49-F238E27FC236}">
                <a16:creationId xmlns:a16="http://schemas.microsoft.com/office/drawing/2014/main" id="{34EF1381-EA62-7F5A-33CC-5EE046AF0208}"/>
              </a:ext>
            </a:extLst>
          </p:cNvPr>
          <p:cNvGrpSpPr/>
          <p:nvPr/>
        </p:nvGrpSpPr>
        <p:grpSpPr>
          <a:xfrm>
            <a:off x="1524313" y="1429970"/>
            <a:ext cx="517508" cy="2014053"/>
            <a:chOff x="6468497" y="3369121"/>
            <a:chExt cx="498947" cy="1941816"/>
          </a:xfrm>
          <a:scene3d>
            <a:camera prst="orthographicFront">
              <a:rot lat="0" lon="0" rev="5400000"/>
            </a:camera>
            <a:lightRig rig="threePt" dir="t"/>
          </a:scene3d>
        </p:grpSpPr>
        <p:grpSp>
          <p:nvGrpSpPr>
            <p:cNvPr id="215" name="Group 214">
              <a:extLst>
                <a:ext uri="{FF2B5EF4-FFF2-40B4-BE49-F238E27FC236}">
                  <a16:creationId xmlns:a16="http://schemas.microsoft.com/office/drawing/2014/main" id="{CFBF18A6-0906-BA08-9524-77E0525335A2}"/>
                </a:ext>
              </a:extLst>
            </p:cNvPr>
            <p:cNvGrpSpPr/>
            <p:nvPr/>
          </p:nvGrpSpPr>
          <p:grpSpPr>
            <a:xfrm>
              <a:off x="6468497" y="3369121"/>
              <a:ext cx="498947" cy="1941816"/>
              <a:chOff x="6468497" y="3369121"/>
              <a:chExt cx="498947" cy="1941816"/>
            </a:xfrm>
          </p:grpSpPr>
          <p:sp>
            <p:nvSpPr>
              <p:cNvPr id="217" name="Oval 216">
                <a:extLst>
                  <a:ext uri="{FF2B5EF4-FFF2-40B4-BE49-F238E27FC236}">
                    <a16:creationId xmlns:a16="http://schemas.microsoft.com/office/drawing/2014/main" id="{D445DAC4-55D7-D72F-C5BA-C4CAB13CE492}"/>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8" name="Oval 217">
                <a:extLst>
                  <a:ext uri="{FF2B5EF4-FFF2-40B4-BE49-F238E27FC236}">
                    <a16:creationId xmlns:a16="http://schemas.microsoft.com/office/drawing/2014/main" id="{CAA07F82-F346-9B5A-2A0E-49E83B4ED85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16" name="Oval 215">
              <a:extLst>
                <a:ext uri="{FF2B5EF4-FFF2-40B4-BE49-F238E27FC236}">
                  <a16:creationId xmlns:a16="http://schemas.microsoft.com/office/drawing/2014/main" id="{A16745CD-6425-621D-FBC8-D688129790A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13" name="Oval 212">
            <a:extLst>
              <a:ext uri="{FF2B5EF4-FFF2-40B4-BE49-F238E27FC236}">
                <a16:creationId xmlns:a16="http://schemas.microsoft.com/office/drawing/2014/main" id="{28F1D197-AA54-2422-609A-98E740B01403}"/>
              </a:ext>
            </a:extLst>
          </p:cNvPr>
          <p:cNvSpPr/>
          <p:nvPr/>
        </p:nvSpPr>
        <p:spPr bwMode="auto">
          <a:xfrm>
            <a:off x="1525221" y="1429969"/>
            <a:ext cx="517508" cy="2014053"/>
          </a:xfrm>
          <a:prstGeom prst="ellipse">
            <a:avLst/>
          </a:prstGeom>
          <a:noFill/>
          <a:ln w="28575"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4" name="Oval 213">
            <a:extLst>
              <a:ext uri="{FF2B5EF4-FFF2-40B4-BE49-F238E27FC236}">
                <a16:creationId xmlns:a16="http://schemas.microsoft.com/office/drawing/2014/main" id="{0DC4846B-0431-1061-21FF-15B43D3980AC}"/>
              </a:ext>
            </a:extLst>
          </p:cNvPr>
          <p:cNvSpPr/>
          <p:nvPr/>
        </p:nvSpPr>
        <p:spPr bwMode="auto">
          <a:xfrm>
            <a:off x="1641910" y="1483357"/>
            <a:ext cx="66784" cy="67881"/>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2" name="Oval 211">
            <a:extLst>
              <a:ext uri="{FF2B5EF4-FFF2-40B4-BE49-F238E27FC236}">
                <a16:creationId xmlns:a16="http://schemas.microsoft.com/office/drawing/2014/main" id="{0342E74A-CAAD-994A-42A2-F45744E78B8A}"/>
              </a:ext>
            </a:extLst>
          </p:cNvPr>
          <p:cNvSpPr/>
          <p:nvPr/>
        </p:nvSpPr>
        <p:spPr bwMode="auto">
          <a:xfrm>
            <a:off x="1854485" y="3345607"/>
            <a:ext cx="66784" cy="67881"/>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1" name="Oval 230">
            <a:extLst>
              <a:ext uri="{FF2B5EF4-FFF2-40B4-BE49-F238E27FC236}">
                <a16:creationId xmlns:a16="http://schemas.microsoft.com/office/drawing/2014/main" id="{E722188D-B1AD-E956-38BD-CD410851B0CA}"/>
              </a:ext>
            </a:extLst>
          </p:cNvPr>
          <p:cNvSpPr/>
          <p:nvPr/>
        </p:nvSpPr>
        <p:spPr bwMode="auto">
          <a:xfrm>
            <a:off x="2457584" y="1858424"/>
            <a:ext cx="66784" cy="67881"/>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2" name="Oval 231">
            <a:extLst>
              <a:ext uri="{FF2B5EF4-FFF2-40B4-BE49-F238E27FC236}">
                <a16:creationId xmlns:a16="http://schemas.microsoft.com/office/drawing/2014/main" id="{D31AB3BF-DB3A-60E5-90D0-BC115F02B9C6}"/>
              </a:ext>
            </a:extLst>
          </p:cNvPr>
          <p:cNvSpPr/>
          <p:nvPr/>
        </p:nvSpPr>
        <p:spPr bwMode="auto">
          <a:xfrm>
            <a:off x="1253552" y="3104062"/>
            <a:ext cx="66784" cy="67881"/>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33" name="Group 232">
            <a:extLst>
              <a:ext uri="{FF2B5EF4-FFF2-40B4-BE49-F238E27FC236}">
                <a16:creationId xmlns:a16="http://schemas.microsoft.com/office/drawing/2014/main" id="{90EFA3A5-376E-9BB8-0D1C-352C9E293616}"/>
              </a:ext>
            </a:extLst>
          </p:cNvPr>
          <p:cNvGrpSpPr>
            <a:grpSpLocks noChangeAspect="1"/>
          </p:cNvGrpSpPr>
          <p:nvPr/>
        </p:nvGrpSpPr>
        <p:grpSpPr>
          <a:xfrm flipH="1">
            <a:off x="6565598" y="2289823"/>
            <a:ext cx="117877" cy="452849"/>
            <a:chOff x="2584842" y="716748"/>
            <a:chExt cx="505457" cy="1941816"/>
          </a:xfrm>
        </p:grpSpPr>
        <p:grpSp>
          <p:nvGrpSpPr>
            <p:cNvPr id="234" name="Group 233">
              <a:extLst>
                <a:ext uri="{FF2B5EF4-FFF2-40B4-BE49-F238E27FC236}">
                  <a16:creationId xmlns:a16="http://schemas.microsoft.com/office/drawing/2014/main" id="{A3DB5D3F-FC8E-0A8F-6008-712DD9AE06EA}"/>
                </a:ext>
              </a:extLst>
            </p:cNvPr>
            <p:cNvGrpSpPr/>
            <p:nvPr/>
          </p:nvGrpSpPr>
          <p:grpSpPr>
            <a:xfrm>
              <a:off x="2684818" y="1565360"/>
              <a:ext cx="294918" cy="284304"/>
              <a:chOff x="2684818" y="1565360"/>
              <a:chExt cx="294918" cy="284304"/>
            </a:xfrm>
          </p:grpSpPr>
          <p:sp>
            <p:nvSpPr>
              <p:cNvPr id="245" name="Oval 77">
                <a:extLst>
                  <a:ext uri="{FF2B5EF4-FFF2-40B4-BE49-F238E27FC236}">
                    <a16:creationId xmlns:a16="http://schemas.microsoft.com/office/drawing/2014/main" id="{9EDE0843-91ED-BEAC-DCD4-BAA89732FC38}"/>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46" name="Oval 62">
                <a:extLst>
                  <a:ext uri="{FF2B5EF4-FFF2-40B4-BE49-F238E27FC236}">
                    <a16:creationId xmlns:a16="http://schemas.microsoft.com/office/drawing/2014/main" id="{71C56CDA-7931-6A17-28BC-1FB9F2761267}"/>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47" name="Oval 73">
                <a:extLst>
                  <a:ext uri="{FF2B5EF4-FFF2-40B4-BE49-F238E27FC236}">
                    <a16:creationId xmlns:a16="http://schemas.microsoft.com/office/drawing/2014/main" id="{9E591E4D-B2CE-9BBE-A1D8-6A5FDA3FD7B7}"/>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48" name="Oval 76">
                <a:extLst>
                  <a:ext uri="{FF2B5EF4-FFF2-40B4-BE49-F238E27FC236}">
                    <a16:creationId xmlns:a16="http://schemas.microsoft.com/office/drawing/2014/main" id="{B13DF405-0EF3-50FB-0F19-35BF575908F6}"/>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235" name="Group 234">
              <a:extLst>
                <a:ext uri="{FF2B5EF4-FFF2-40B4-BE49-F238E27FC236}">
                  <a16:creationId xmlns:a16="http://schemas.microsoft.com/office/drawing/2014/main" id="{4168FFDA-BA4F-3046-B3CE-653651A4933E}"/>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41" name="Group 240">
                <a:extLst>
                  <a:ext uri="{FF2B5EF4-FFF2-40B4-BE49-F238E27FC236}">
                    <a16:creationId xmlns:a16="http://schemas.microsoft.com/office/drawing/2014/main" id="{72B1E3C4-4D16-9534-BE4E-05A937BC899E}"/>
                  </a:ext>
                </a:extLst>
              </p:cNvPr>
              <p:cNvGrpSpPr/>
              <p:nvPr/>
            </p:nvGrpSpPr>
            <p:grpSpPr>
              <a:xfrm>
                <a:off x="6468497" y="3369121"/>
                <a:ext cx="498947" cy="1941816"/>
                <a:chOff x="6468497" y="3369121"/>
                <a:chExt cx="498947" cy="1941816"/>
              </a:xfrm>
            </p:grpSpPr>
            <p:sp>
              <p:nvSpPr>
                <p:cNvPr id="243" name="Oval 242">
                  <a:extLst>
                    <a:ext uri="{FF2B5EF4-FFF2-40B4-BE49-F238E27FC236}">
                      <a16:creationId xmlns:a16="http://schemas.microsoft.com/office/drawing/2014/main" id="{FC2554A1-5B3C-C2F4-9449-89D04BCB962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4" name="Oval 243">
                  <a:extLst>
                    <a:ext uri="{FF2B5EF4-FFF2-40B4-BE49-F238E27FC236}">
                      <a16:creationId xmlns:a16="http://schemas.microsoft.com/office/drawing/2014/main" id="{F4DF3AFC-6B33-AEC5-6EFD-B29531060D7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42" name="Oval 241">
                <a:extLst>
                  <a:ext uri="{FF2B5EF4-FFF2-40B4-BE49-F238E27FC236}">
                    <a16:creationId xmlns:a16="http://schemas.microsoft.com/office/drawing/2014/main" id="{A0AEEDE1-FE1C-77AF-9936-AECE619B215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36" name="Group 235">
              <a:extLst>
                <a:ext uri="{FF2B5EF4-FFF2-40B4-BE49-F238E27FC236}">
                  <a16:creationId xmlns:a16="http://schemas.microsoft.com/office/drawing/2014/main" id="{F1D83649-B4C3-76DA-4216-CF41DA30E01D}"/>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37" name="Group 236">
                <a:extLst>
                  <a:ext uri="{FF2B5EF4-FFF2-40B4-BE49-F238E27FC236}">
                    <a16:creationId xmlns:a16="http://schemas.microsoft.com/office/drawing/2014/main" id="{FC6BD6E0-1155-9061-D75C-3951A7169176}"/>
                  </a:ext>
                </a:extLst>
              </p:cNvPr>
              <p:cNvGrpSpPr/>
              <p:nvPr/>
            </p:nvGrpSpPr>
            <p:grpSpPr>
              <a:xfrm>
                <a:off x="6468497" y="3369121"/>
                <a:ext cx="498947" cy="1941816"/>
                <a:chOff x="6468497" y="3369121"/>
                <a:chExt cx="498947" cy="1941816"/>
              </a:xfrm>
            </p:grpSpPr>
            <p:sp>
              <p:nvSpPr>
                <p:cNvPr id="239" name="Oval 238">
                  <a:extLst>
                    <a:ext uri="{FF2B5EF4-FFF2-40B4-BE49-F238E27FC236}">
                      <a16:creationId xmlns:a16="http://schemas.microsoft.com/office/drawing/2014/main" id="{F95AFFFD-89F1-3D61-0107-7C2474CD0AE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0" name="Oval 239">
                  <a:extLst>
                    <a:ext uri="{FF2B5EF4-FFF2-40B4-BE49-F238E27FC236}">
                      <a16:creationId xmlns:a16="http://schemas.microsoft.com/office/drawing/2014/main" id="{219F049F-78C8-9502-9530-619863F865D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38" name="Oval 237">
                <a:extLst>
                  <a:ext uri="{FF2B5EF4-FFF2-40B4-BE49-F238E27FC236}">
                    <a16:creationId xmlns:a16="http://schemas.microsoft.com/office/drawing/2014/main" id="{551CEC18-5EBD-D99F-5775-A6E7E2ACFD5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249" name="Group 248">
            <a:extLst>
              <a:ext uri="{FF2B5EF4-FFF2-40B4-BE49-F238E27FC236}">
                <a16:creationId xmlns:a16="http://schemas.microsoft.com/office/drawing/2014/main" id="{99F8217D-06F1-FB70-4FD9-2A96ABCB3990}"/>
              </a:ext>
            </a:extLst>
          </p:cNvPr>
          <p:cNvGrpSpPr>
            <a:grpSpLocks noChangeAspect="1"/>
          </p:cNvGrpSpPr>
          <p:nvPr/>
        </p:nvGrpSpPr>
        <p:grpSpPr>
          <a:xfrm flipH="1">
            <a:off x="5419338" y="2304327"/>
            <a:ext cx="117877" cy="452849"/>
            <a:chOff x="2584842" y="716748"/>
            <a:chExt cx="505457" cy="1941816"/>
          </a:xfrm>
        </p:grpSpPr>
        <p:grpSp>
          <p:nvGrpSpPr>
            <p:cNvPr id="250" name="Group 249">
              <a:extLst>
                <a:ext uri="{FF2B5EF4-FFF2-40B4-BE49-F238E27FC236}">
                  <a16:creationId xmlns:a16="http://schemas.microsoft.com/office/drawing/2014/main" id="{25567240-8DB0-8631-4C23-00620AB0D7D6}"/>
                </a:ext>
              </a:extLst>
            </p:cNvPr>
            <p:cNvGrpSpPr/>
            <p:nvPr/>
          </p:nvGrpSpPr>
          <p:grpSpPr>
            <a:xfrm>
              <a:off x="2684818" y="1565360"/>
              <a:ext cx="294918" cy="284304"/>
              <a:chOff x="2684818" y="1565360"/>
              <a:chExt cx="294918" cy="284304"/>
            </a:xfrm>
          </p:grpSpPr>
          <p:sp>
            <p:nvSpPr>
              <p:cNvPr id="261" name="Oval 77">
                <a:extLst>
                  <a:ext uri="{FF2B5EF4-FFF2-40B4-BE49-F238E27FC236}">
                    <a16:creationId xmlns:a16="http://schemas.microsoft.com/office/drawing/2014/main" id="{86EC2671-E4A3-300B-E6B8-F63D6C8F4420}"/>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62" name="Oval 62">
                <a:extLst>
                  <a:ext uri="{FF2B5EF4-FFF2-40B4-BE49-F238E27FC236}">
                    <a16:creationId xmlns:a16="http://schemas.microsoft.com/office/drawing/2014/main" id="{655B7093-8EF1-8132-B784-AB690603E156}"/>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63" name="Oval 73">
                <a:extLst>
                  <a:ext uri="{FF2B5EF4-FFF2-40B4-BE49-F238E27FC236}">
                    <a16:creationId xmlns:a16="http://schemas.microsoft.com/office/drawing/2014/main" id="{E5DAC4FD-DCFD-B7B8-5190-F93C65FAFDA0}"/>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64" name="Oval 76">
                <a:extLst>
                  <a:ext uri="{FF2B5EF4-FFF2-40B4-BE49-F238E27FC236}">
                    <a16:creationId xmlns:a16="http://schemas.microsoft.com/office/drawing/2014/main" id="{17AA132A-7DFC-3EC8-52D6-12C12DC53A78}"/>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251" name="Group 250">
              <a:extLst>
                <a:ext uri="{FF2B5EF4-FFF2-40B4-BE49-F238E27FC236}">
                  <a16:creationId xmlns:a16="http://schemas.microsoft.com/office/drawing/2014/main" id="{62C9E4D3-1570-18CD-3D24-9E9DABA57B57}"/>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57" name="Group 256">
                <a:extLst>
                  <a:ext uri="{FF2B5EF4-FFF2-40B4-BE49-F238E27FC236}">
                    <a16:creationId xmlns:a16="http://schemas.microsoft.com/office/drawing/2014/main" id="{F9FF8C18-8715-1022-79EA-BA0474A3A53D}"/>
                  </a:ext>
                </a:extLst>
              </p:cNvPr>
              <p:cNvGrpSpPr/>
              <p:nvPr/>
            </p:nvGrpSpPr>
            <p:grpSpPr>
              <a:xfrm>
                <a:off x="6468497" y="3369121"/>
                <a:ext cx="498947" cy="1941816"/>
                <a:chOff x="6468497" y="3369121"/>
                <a:chExt cx="498947" cy="1941816"/>
              </a:xfrm>
            </p:grpSpPr>
            <p:sp>
              <p:nvSpPr>
                <p:cNvPr id="259" name="Oval 258">
                  <a:extLst>
                    <a:ext uri="{FF2B5EF4-FFF2-40B4-BE49-F238E27FC236}">
                      <a16:creationId xmlns:a16="http://schemas.microsoft.com/office/drawing/2014/main" id="{F565CC48-E8AB-FE47-D138-389C80E3772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60" name="Oval 259">
                  <a:extLst>
                    <a:ext uri="{FF2B5EF4-FFF2-40B4-BE49-F238E27FC236}">
                      <a16:creationId xmlns:a16="http://schemas.microsoft.com/office/drawing/2014/main" id="{9394DB2A-F791-255F-0AF6-5DF0A23468E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58" name="Oval 257">
                <a:extLst>
                  <a:ext uri="{FF2B5EF4-FFF2-40B4-BE49-F238E27FC236}">
                    <a16:creationId xmlns:a16="http://schemas.microsoft.com/office/drawing/2014/main" id="{A5700D90-D75E-6681-C788-01C43A37EFF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52" name="Group 251">
              <a:extLst>
                <a:ext uri="{FF2B5EF4-FFF2-40B4-BE49-F238E27FC236}">
                  <a16:creationId xmlns:a16="http://schemas.microsoft.com/office/drawing/2014/main" id="{43DF4A4A-89F7-DAC4-36CD-CE8ADF7729C1}"/>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53" name="Group 252">
                <a:extLst>
                  <a:ext uri="{FF2B5EF4-FFF2-40B4-BE49-F238E27FC236}">
                    <a16:creationId xmlns:a16="http://schemas.microsoft.com/office/drawing/2014/main" id="{15F0DF7F-4318-D294-F738-9F84A58F4FB3}"/>
                  </a:ext>
                </a:extLst>
              </p:cNvPr>
              <p:cNvGrpSpPr/>
              <p:nvPr/>
            </p:nvGrpSpPr>
            <p:grpSpPr>
              <a:xfrm>
                <a:off x="6468497" y="3369121"/>
                <a:ext cx="498947" cy="1941816"/>
                <a:chOff x="6468497" y="3369121"/>
                <a:chExt cx="498947" cy="1941816"/>
              </a:xfrm>
            </p:grpSpPr>
            <p:sp>
              <p:nvSpPr>
                <p:cNvPr id="255" name="Oval 254">
                  <a:extLst>
                    <a:ext uri="{FF2B5EF4-FFF2-40B4-BE49-F238E27FC236}">
                      <a16:creationId xmlns:a16="http://schemas.microsoft.com/office/drawing/2014/main" id="{D66EE61F-36A1-F71D-CD91-8313F8736F7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56" name="Oval 255">
                  <a:extLst>
                    <a:ext uri="{FF2B5EF4-FFF2-40B4-BE49-F238E27FC236}">
                      <a16:creationId xmlns:a16="http://schemas.microsoft.com/office/drawing/2014/main" id="{B823597E-5CEE-E488-8A74-0B70E62F538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54" name="Oval 253">
                <a:extLst>
                  <a:ext uri="{FF2B5EF4-FFF2-40B4-BE49-F238E27FC236}">
                    <a16:creationId xmlns:a16="http://schemas.microsoft.com/office/drawing/2014/main" id="{7975C51B-72F9-6139-928C-418E6A640FF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265" name="Group 264">
            <a:extLst>
              <a:ext uri="{FF2B5EF4-FFF2-40B4-BE49-F238E27FC236}">
                <a16:creationId xmlns:a16="http://schemas.microsoft.com/office/drawing/2014/main" id="{52AF1BA5-8C0D-242C-A98B-C68DF6BE32DE}"/>
              </a:ext>
            </a:extLst>
          </p:cNvPr>
          <p:cNvGrpSpPr>
            <a:grpSpLocks noChangeAspect="1"/>
          </p:cNvGrpSpPr>
          <p:nvPr/>
        </p:nvGrpSpPr>
        <p:grpSpPr>
          <a:xfrm flipH="1">
            <a:off x="5722558" y="2669960"/>
            <a:ext cx="117877" cy="452849"/>
            <a:chOff x="2584842" y="716748"/>
            <a:chExt cx="505457" cy="1941816"/>
          </a:xfrm>
        </p:grpSpPr>
        <p:grpSp>
          <p:nvGrpSpPr>
            <p:cNvPr id="266" name="Group 265">
              <a:extLst>
                <a:ext uri="{FF2B5EF4-FFF2-40B4-BE49-F238E27FC236}">
                  <a16:creationId xmlns:a16="http://schemas.microsoft.com/office/drawing/2014/main" id="{3555AF79-E7BE-CA98-F295-F50FEDD85EB9}"/>
                </a:ext>
              </a:extLst>
            </p:cNvPr>
            <p:cNvGrpSpPr/>
            <p:nvPr/>
          </p:nvGrpSpPr>
          <p:grpSpPr>
            <a:xfrm>
              <a:off x="2684818" y="1565360"/>
              <a:ext cx="294918" cy="284304"/>
              <a:chOff x="2684818" y="1565360"/>
              <a:chExt cx="294918" cy="284304"/>
            </a:xfrm>
          </p:grpSpPr>
          <p:sp>
            <p:nvSpPr>
              <p:cNvPr id="277" name="Oval 77">
                <a:extLst>
                  <a:ext uri="{FF2B5EF4-FFF2-40B4-BE49-F238E27FC236}">
                    <a16:creationId xmlns:a16="http://schemas.microsoft.com/office/drawing/2014/main" id="{8ED812AA-5DB8-CC7F-3172-F3E8D12E94DB}"/>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78" name="Oval 62">
                <a:extLst>
                  <a:ext uri="{FF2B5EF4-FFF2-40B4-BE49-F238E27FC236}">
                    <a16:creationId xmlns:a16="http://schemas.microsoft.com/office/drawing/2014/main" id="{65B8ECA8-7758-3578-3E4F-8F1FBC17AF2A}"/>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79" name="Oval 73">
                <a:extLst>
                  <a:ext uri="{FF2B5EF4-FFF2-40B4-BE49-F238E27FC236}">
                    <a16:creationId xmlns:a16="http://schemas.microsoft.com/office/drawing/2014/main" id="{2C153B0C-3703-3E4A-CC8C-AB34B03B62BC}"/>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80" name="Oval 76">
                <a:extLst>
                  <a:ext uri="{FF2B5EF4-FFF2-40B4-BE49-F238E27FC236}">
                    <a16:creationId xmlns:a16="http://schemas.microsoft.com/office/drawing/2014/main" id="{E3E6A066-E435-15C0-3369-557E2293D1AD}"/>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267" name="Group 266">
              <a:extLst>
                <a:ext uri="{FF2B5EF4-FFF2-40B4-BE49-F238E27FC236}">
                  <a16:creationId xmlns:a16="http://schemas.microsoft.com/office/drawing/2014/main" id="{CC2404BE-1AF4-6F5D-5F69-45E729EC9696}"/>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73" name="Group 272">
                <a:extLst>
                  <a:ext uri="{FF2B5EF4-FFF2-40B4-BE49-F238E27FC236}">
                    <a16:creationId xmlns:a16="http://schemas.microsoft.com/office/drawing/2014/main" id="{9D4E0E84-A2FD-EBB6-17FA-49D02CF79E75}"/>
                  </a:ext>
                </a:extLst>
              </p:cNvPr>
              <p:cNvGrpSpPr/>
              <p:nvPr/>
            </p:nvGrpSpPr>
            <p:grpSpPr>
              <a:xfrm>
                <a:off x="6468497" y="3369121"/>
                <a:ext cx="498947" cy="1941816"/>
                <a:chOff x="6468497" y="3369121"/>
                <a:chExt cx="498947" cy="1941816"/>
              </a:xfrm>
            </p:grpSpPr>
            <p:sp>
              <p:nvSpPr>
                <p:cNvPr id="275" name="Oval 274">
                  <a:extLst>
                    <a:ext uri="{FF2B5EF4-FFF2-40B4-BE49-F238E27FC236}">
                      <a16:creationId xmlns:a16="http://schemas.microsoft.com/office/drawing/2014/main" id="{3644D071-B661-ABE4-1FCC-366F37B9741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6" name="Oval 275">
                  <a:extLst>
                    <a:ext uri="{FF2B5EF4-FFF2-40B4-BE49-F238E27FC236}">
                      <a16:creationId xmlns:a16="http://schemas.microsoft.com/office/drawing/2014/main" id="{B19AB69E-0B7E-E4CA-5967-59DC1B6B37E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74" name="Oval 273">
                <a:extLst>
                  <a:ext uri="{FF2B5EF4-FFF2-40B4-BE49-F238E27FC236}">
                    <a16:creationId xmlns:a16="http://schemas.microsoft.com/office/drawing/2014/main" id="{D94FFC84-418B-ADBC-AE31-C54893CC582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68" name="Group 267">
              <a:extLst>
                <a:ext uri="{FF2B5EF4-FFF2-40B4-BE49-F238E27FC236}">
                  <a16:creationId xmlns:a16="http://schemas.microsoft.com/office/drawing/2014/main" id="{3AAC7D7E-BB60-8C8E-649C-AF99266D2D58}"/>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69" name="Group 268">
                <a:extLst>
                  <a:ext uri="{FF2B5EF4-FFF2-40B4-BE49-F238E27FC236}">
                    <a16:creationId xmlns:a16="http://schemas.microsoft.com/office/drawing/2014/main" id="{EB49642B-2EF8-BDC5-0D5F-C1771787FC90}"/>
                  </a:ext>
                </a:extLst>
              </p:cNvPr>
              <p:cNvGrpSpPr/>
              <p:nvPr/>
            </p:nvGrpSpPr>
            <p:grpSpPr>
              <a:xfrm>
                <a:off x="6468497" y="3369121"/>
                <a:ext cx="498947" cy="1941816"/>
                <a:chOff x="6468497" y="3369121"/>
                <a:chExt cx="498947" cy="1941816"/>
              </a:xfrm>
            </p:grpSpPr>
            <p:sp>
              <p:nvSpPr>
                <p:cNvPr id="271" name="Oval 270">
                  <a:extLst>
                    <a:ext uri="{FF2B5EF4-FFF2-40B4-BE49-F238E27FC236}">
                      <a16:creationId xmlns:a16="http://schemas.microsoft.com/office/drawing/2014/main" id="{DDF208E1-5EE7-8E71-3C37-4F80B81CF81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2" name="Oval 271">
                  <a:extLst>
                    <a:ext uri="{FF2B5EF4-FFF2-40B4-BE49-F238E27FC236}">
                      <a16:creationId xmlns:a16="http://schemas.microsoft.com/office/drawing/2014/main" id="{9EE1760D-F73B-A718-A13B-77499DD1FF9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70" name="Oval 269">
                <a:extLst>
                  <a:ext uri="{FF2B5EF4-FFF2-40B4-BE49-F238E27FC236}">
                    <a16:creationId xmlns:a16="http://schemas.microsoft.com/office/drawing/2014/main" id="{7CB37A36-7668-81B1-D8DF-9D56C657A76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281" name="Group 280">
            <a:extLst>
              <a:ext uri="{FF2B5EF4-FFF2-40B4-BE49-F238E27FC236}">
                <a16:creationId xmlns:a16="http://schemas.microsoft.com/office/drawing/2014/main" id="{0506F7EA-7DBF-5924-2451-6F528A224572}"/>
              </a:ext>
            </a:extLst>
          </p:cNvPr>
          <p:cNvGrpSpPr>
            <a:grpSpLocks noChangeAspect="1"/>
          </p:cNvGrpSpPr>
          <p:nvPr/>
        </p:nvGrpSpPr>
        <p:grpSpPr>
          <a:xfrm flipH="1">
            <a:off x="6281531" y="2654250"/>
            <a:ext cx="116562" cy="452849"/>
            <a:chOff x="2589606" y="716748"/>
            <a:chExt cx="499820" cy="1941816"/>
          </a:xfrm>
        </p:grpSpPr>
        <p:grpSp>
          <p:nvGrpSpPr>
            <p:cNvPr id="282" name="Group 281">
              <a:extLst>
                <a:ext uri="{FF2B5EF4-FFF2-40B4-BE49-F238E27FC236}">
                  <a16:creationId xmlns:a16="http://schemas.microsoft.com/office/drawing/2014/main" id="{71D14F9B-9CEA-D575-3A6E-CB24FF17BC66}"/>
                </a:ext>
              </a:extLst>
            </p:cNvPr>
            <p:cNvGrpSpPr/>
            <p:nvPr/>
          </p:nvGrpSpPr>
          <p:grpSpPr>
            <a:xfrm>
              <a:off x="2684818" y="1565360"/>
              <a:ext cx="294918" cy="284304"/>
              <a:chOff x="2684818" y="1565360"/>
              <a:chExt cx="294918" cy="284304"/>
            </a:xfrm>
          </p:grpSpPr>
          <p:sp>
            <p:nvSpPr>
              <p:cNvPr id="295" name="Oval 77">
                <a:extLst>
                  <a:ext uri="{FF2B5EF4-FFF2-40B4-BE49-F238E27FC236}">
                    <a16:creationId xmlns:a16="http://schemas.microsoft.com/office/drawing/2014/main" id="{0846A0E7-729F-36A0-7A8C-91C9C10E2C8D}"/>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96" name="Oval 62">
                <a:extLst>
                  <a:ext uri="{FF2B5EF4-FFF2-40B4-BE49-F238E27FC236}">
                    <a16:creationId xmlns:a16="http://schemas.microsoft.com/office/drawing/2014/main" id="{4FE48312-5692-AC74-FE08-56F6501C8BEE}"/>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297" name="Oval 73">
                <a:extLst>
                  <a:ext uri="{FF2B5EF4-FFF2-40B4-BE49-F238E27FC236}">
                    <a16:creationId xmlns:a16="http://schemas.microsoft.com/office/drawing/2014/main" id="{A212288F-4989-F102-090D-0A2B6C6DA6EC}"/>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98" name="Oval 76">
                <a:extLst>
                  <a:ext uri="{FF2B5EF4-FFF2-40B4-BE49-F238E27FC236}">
                    <a16:creationId xmlns:a16="http://schemas.microsoft.com/office/drawing/2014/main" id="{D492049C-A4C6-576A-2AD4-6CDA178B3034}"/>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283" name="Group 282">
              <a:extLst>
                <a:ext uri="{FF2B5EF4-FFF2-40B4-BE49-F238E27FC236}">
                  <a16:creationId xmlns:a16="http://schemas.microsoft.com/office/drawing/2014/main" id="{71F2A98E-9A2F-E196-D017-527A1C045F2C}"/>
                </a:ext>
              </a:extLst>
            </p:cNvPr>
            <p:cNvGrpSpPr/>
            <p:nvPr/>
          </p:nvGrpSpPr>
          <p:grpSpPr>
            <a:xfrm>
              <a:off x="2589606" y="716748"/>
              <a:ext cx="498947" cy="1941816"/>
              <a:chOff x="6468497" y="3369121"/>
              <a:chExt cx="498947" cy="1941816"/>
            </a:xfrm>
          </p:grpSpPr>
          <p:grpSp>
            <p:nvGrpSpPr>
              <p:cNvPr id="291" name="Group 290">
                <a:extLst>
                  <a:ext uri="{FF2B5EF4-FFF2-40B4-BE49-F238E27FC236}">
                    <a16:creationId xmlns:a16="http://schemas.microsoft.com/office/drawing/2014/main" id="{8EF85DD6-8780-223E-94EC-8BE3D7E59700}"/>
                  </a:ext>
                </a:extLst>
              </p:cNvPr>
              <p:cNvGrpSpPr/>
              <p:nvPr/>
            </p:nvGrpSpPr>
            <p:grpSpPr>
              <a:xfrm>
                <a:off x="6468497" y="3369121"/>
                <a:ext cx="498947" cy="1941816"/>
                <a:chOff x="6468497" y="3369121"/>
                <a:chExt cx="498947" cy="1941816"/>
              </a:xfrm>
            </p:grpSpPr>
            <p:sp>
              <p:nvSpPr>
                <p:cNvPr id="293" name="Oval 292">
                  <a:extLst>
                    <a:ext uri="{FF2B5EF4-FFF2-40B4-BE49-F238E27FC236}">
                      <a16:creationId xmlns:a16="http://schemas.microsoft.com/office/drawing/2014/main" id="{2351A2BF-D5B9-D6FC-4CD8-B6214960C1D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94" name="Oval 293">
                  <a:extLst>
                    <a:ext uri="{FF2B5EF4-FFF2-40B4-BE49-F238E27FC236}">
                      <a16:creationId xmlns:a16="http://schemas.microsoft.com/office/drawing/2014/main" id="{6F155181-1FBF-4577-7A39-1929FEA0EE7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92" name="Oval 291">
                <a:extLst>
                  <a:ext uri="{FF2B5EF4-FFF2-40B4-BE49-F238E27FC236}">
                    <a16:creationId xmlns:a16="http://schemas.microsoft.com/office/drawing/2014/main" id="{2247531D-5F54-7EDA-D9D4-3B59FF10AD8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84" name="Oval 283">
              <a:extLst>
                <a:ext uri="{FF2B5EF4-FFF2-40B4-BE49-F238E27FC236}">
                  <a16:creationId xmlns:a16="http://schemas.microsoft.com/office/drawing/2014/main" id="{81210B06-678F-E252-0535-52718EF889C3}"/>
                </a:ext>
              </a:extLst>
            </p:cNvPr>
            <p:cNvSpPr/>
            <p:nvPr/>
          </p:nvSpPr>
          <p:spPr bwMode="auto">
            <a:xfrm>
              <a:off x="2697347" y="768221"/>
              <a:ext cx="64389" cy="65448"/>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27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85" name="Group 284">
              <a:extLst>
                <a:ext uri="{FF2B5EF4-FFF2-40B4-BE49-F238E27FC236}">
                  <a16:creationId xmlns:a16="http://schemas.microsoft.com/office/drawing/2014/main" id="{E94D076E-86DA-932D-D73B-4E446B389C3A}"/>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287" name="Group 286">
                <a:extLst>
                  <a:ext uri="{FF2B5EF4-FFF2-40B4-BE49-F238E27FC236}">
                    <a16:creationId xmlns:a16="http://schemas.microsoft.com/office/drawing/2014/main" id="{B494B29C-4B77-CE87-F5FC-0F25BAC8C052}"/>
                  </a:ext>
                </a:extLst>
              </p:cNvPr>
              <p:cNvGrpSpPr/>
              <p:nvPr/>
            </p:nvGrpSpPr>
            <p:grpSpPr>
              <a:xfrm>
                <a:off x="6468497" y="3369121"/>
                <a:ext cx="498947" cy="1941816"/>
                <a:chOff x="6468497" y="3369121"/>
                <a:chExt cx="498947" cy="1941816"/>
              </a:xfrm>
            </p:grpSpPr>
            <p:sp>
              <p:nvSpPr>
                <p:cNvPr id="289" name="Oval 288">
                  <a:extLst>
                    <a:ext uri="{FF2B5EF4-FFF2-40B4-BE49-F238E27FC236}">
                      <a16:creationId xmlns:a16="http://schemas.microsoft.com/office/drawing/2014/main" id="{1581F504-08A2-A74B-BF2F-23D0099692F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90" name="Oval 289">
                  <a:extLst>
                    <a:ext uri="{FF2B5EF4-FFF2-40B4-BE49-F238E27FC236}">
                      <a16:creationId xmlns:a16="http://schemas.microsoft.com/office/drawing/2014/main" id="{07AC0CD3-AF07-8BBE-8654-490370D8239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88" name="Oval 287">
                <a:extLst>
                  <a:ext uri="{FF2B5EF4-FFF2-40B4-BE49-F238E27FC236}">
                    <a16:creationId xmlns:a16="http://schemas.microsoft.com/office/drawing/2014/main" id="{7C922F06-F0CB-A4B1-F7E0-986FD99F266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86" name="Oval 285">
              <a:extLst>
                <a:ext uri="{FF2B5EF4-FFF2-40B4-BE49-F238E27FC236}">
                  <a16:creationId xmlns:a16="http://schemas.microsoft.com/office/drawing/2014/main" id="{F33D3257-BE0C-38C7-D185-FE33A1C71AEF}"/>
                </a:ext>
              </a:extLst>
            </p:cNvPr>
            <p:cNvSpPr/>
            <p:nvPr/>
          </p:nvSpPr>
          <p:spPr bwMode="auto">
            <a:xfrm>
              <a:off x="2703856" y="768221"/>
              <a:ext cx="64389" cy="65448"/>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99" name="Group 298">
            <a:extLst>
              <a:ext uri="{FF2B5EF4-FFF2-40B4-BE49-F238E27FC236}">
                <a16:creationId xmlns:a16="http://schemas.microsoft.com/office/drawing/2014/main" id="{6C359E53-A77B-DC6B-AC32-51DA8D4EF8E5}"/>
              </a:ext>
            </a:extLst>
          </p:cNvPr>
          <p:cNvGrpSpPr>
            <a:grpSpLocks noChangeAspect="1"/>
          </p:cNvGrpSpPr>
          <p:nvPr/>
        </p:nvGrpSpPr>
        <p:grpSpPr>
          <a:xfrm flipH="1">
            <a:off x="5996817" y="2245477"/>
            <a:ext cx="116562" cy="452849"/>
            <a:chOff x="2589606" y="716748"/>
            <a:chExt cx="499820" cy="1941816"/>
          </a:xfrm>
        </p:grpSpPr>
        <p:grpSp>
          <p:nvGrpSpPr>
            <p:cNvPr id="300" name="Group 299">
              <a:extLst>
                <a:ext uri="{FF2B5EF4-FFF2-40B4-BE49-F238E27FC236}">
                  <a16:creationId xmlns:a16="http://schemas.microsoft.com/office/drawing/2014/main" id="{4C30099A-9D04-F3E1-BC6C-C4865BE79D3F}"/>
                </a:ext>
              </a:extLst>
            </p:cNvPr>
            <p:cNvGrpSpPr/>
            <p:nvPr/>
          </p:nvGrpSpPr>
          <p:grpSpPr>
            <a:xfrm>
              <a:off x="2684818" y="1565360"/>
              <a:ext cx="294918" cy="284304"/>
              <a:chOff x="2684818" y="1565360"/>
              <a:chExt cx="294918" cy="284304"/>
            </a:xfrm>
          </p:grpSpPr>
          <p:sp>
            <p:nvSpPr>
              <p:cNvPr id="313" name="Oval 77">
                <a:extLst>
                  <a:ext uri="{FF2B5EF4-FFF2-40B4-BE49-F238E27FC236}">
                    <a16:creationId xmlns:a16="http://schemas.microsoft.com/office/drawing/2014/main" id="{F01B2355-A4F2-834C-6B7B-57AC624B900F}"/>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14" name="Oval 62">
                <a:extLst>
                  <a:ext uri="{FF2B5EF4-FFF2-40B4-BE49-F238E27FC236}">
                    <a16:creationId xmlns:a16="http://schemas.microsoft.com/office/drawing/2014/main" id="{AE031CB7-9A50-03CB-2FEA-9051DBE0D1BB}"/>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15" name="Oval 73">
                <a:extLst>
                  <a:ext uri="{FF2B5EF4-FFF2-40B4-BE49-F238E27FC236}">
                    <a16:creationId xmlns:a16="http://schemas.microsoft.com/office/drawing/2014/main" id="{903CADDC-4735-BE6E-57B1-3043DA297F42}"/>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16" name="Oval 76">
                <a:extLst>
                  <a:ext uri="{FF2B5EF4-FFF2-40B4-BE49-F238E27FC236}">
                    <a16:creationId xmlns:a16="http://schemas.microsoft.com/office/drawing/2014/main" id="{97C15489-8D92-E42D-F876-585F13D62D78}"/>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301" name="Group 300">
              <a:extLst>
                <a:ext uri="{FF2B5EF4-FFF2-40B4-BE49-F238E27FC236}">
                  <a16:creationId xmlns:a16="http://schemas.microsoft.com/office/drawing/2014/main" id="{5716252C-B024-8A29-F00B-F25ECCE96D2A}"/>
                </a:ext>
              </a:extLst>
            </p:cNvPr>
            <p:cNvGrpSpPr/>
            <p:nvPr/>
          </p:nvGrpSpPr>
          <p:grpSpPr>
            <a:xfrm>
              <a:off x="2589606" y="716748"/>
              <a:ext cx="498947" cy="1941816"/>
              <a:chOff x="6468497" y="3369121"/>
              <a:chExt cx="498947" cy="1941816"/>
            </a:xfrm>
          </p:grpSpPr>
          <p:grpSp>
            <p:nvGrpSpPr>
              <p:cNvPr id="309" name="Group 308">
                <a:extLst>
                  <a:ext uri="{FF2B5EF4-FFF2-40B4-BE49-F238E27FC236}">
                    <a16:creationId xmlns:a16="http://schemas.microsoft.com/office/drawing/2014/main" id="{3AC77BC1-4FCE-A829-D54E-AE4960DE5A08}"/>
                  </a:ext>
                </a:extLst>
              </p:cNvPr>
              <p:cNvGrpSpPr/>
              <p:nvPr/>
            </p:nvGrpSpPr>
            <p:grpSpPr>
              <a:xfrm>
                <a:off x="6468497" y="3369121"/>
                <a:ext cx="498947" cy="1941816"/>
                <a:chOff x="6468497" y="3369121"/>
                <a:chExt cx="498947" cy="1941816"/>
              </a:xfrm>
            </p:grpSpPr>
            <p:sp>
              <p:nvSpPr>
                <p:cNvPr id="311" name="Oval 310">
                  <a:extLst>
                    <a:ext uri="{FF2B5EF4-FFF2-40B4-BE49-F238E27FC236}">
                      <a16:creationId xmlns:a16="http://schemas.microsoft.com/office/drawing/2014/main" id="{CA29137F-534F-47ED-5DF9-9BCA1DEC29F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12" name="Oval 311">
                  <a:extLst>
                    <a:ext uri="{FF2B5EF4-FFF2-40B4-BE49-F238E27FC236}">
                      <a16:creationId xmlns:a16="http://schemas.microsoft.com/office/drawing/2014/main" id="{5C987132-72AA-D25F-A929-4A3B464EE11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10" name="Oval 309">
                <a:extLst>
                  <a:ext uri="{FF2B5EF4-FFF2-40B4-BE49-F238E27FC236}">
                    <a16:creationId xmlns:a16="http://schemas.microsoft.com/office/drawing/2014/main" id="{7D1A309D-97F4-50A6-5F74-F1B65D24FD46}"/>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02" name="Oval 301">
              <a:extLst>
                <a:ext uri="{FF2B5EF4-FFF2-40B4-BE49-F238E27FC236}">
                  <a16:creationId xmlns:a16="http://schemas.microsoft.com/office/drawing/2014/main" id="{2323D67A-BA1F-C258-4304-F483B70819E7}"/>
                </a:ext>
              </a:extLst>
            </p:cNvPr>
            <p:cNvSpPr/>
            <p:nvPr/>
          </p:nvSpPr>
          <p:spPr bwMode="auto">
            <a:xfrm>
              <a:off x="2697347" y="768221"/>
              <a:ext cx="64389" cy="65448"/>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27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03" name="Group 302">
              <a:extLst>
                <a:ext uri="{FF2B5EF4-FFF2-40B4-BE49-F238E27FC236}">
                  <a16:creationId xmlns:a16="http://schemas.microsoft.com/office/drawing/2014/main" id="{950BBDD7-4304-BD3E-8249-946404164FAF}"/>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05" name="Group 304">
                <a:extLst>
                  <a:ext uri="{FF2B5EF4-FFF2-40B4-BE49-F238E27FC236}">
                    <a16:creationId xmlns:a16="http://schemas.microsoft.com/office/drawing/2014/main" id="{B3EE9BFB-AA39-F7E9-3EA4-7EA58E0E55A7}"/>
                  </a:ext>
                </a:extLst>
              </p:cNvPr>
              <p:cNvGrpSpPr/>
              <p:nvPr/>
            </p:nvGrpSpPr>
            <p:grpSpPr>
              <a:xfrm>
                <a:off x="6468497" y="3369121"/>
                <a:ext cx="498947" cy="1941816"/>
                <a:chOff x="6468497" y="3369121"/>
                <a:chExt cx="498947" cy="1941816"/>
              </a:xfrm>
            </p:grpSpPr>
            <p:sp>
              <p:nvSpPr>
                <p:cNvPr id="307" name="Oval 306">
                  <a:extLst>
                    <a:ext uri="{FF2B5EF4-FFF2-40B4-BE49-F238E27FC236}">
                      <a16:creationId xmlns:a16="http://schemas.microsoft.com/office/drawing/2014/main" id="{B39CACCA-FEF3-415B-0AE4-E00CB79D8CE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08" name="Oval 307">
                  <a:extLst>
                    <a:ext uri="{FF2B5EF4-FFF2-40B4-BE49-F238E27FC236}">
                      <a16:creationId xmlns:a16="http://schemas.microsoft.com/office/drawing/2014/main" id="{641FC379-DB09-FC38-A5FE-D4236C17436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06" name="Oval 305">
                <a:extLst>
                  <a:ext uri="{FF2B5EF4-FFF2-40B4-BE49-F238E27FC236}">
                    <a16:creationId xmlns:a16="http://schemas.microsoft.com/office/drawing/2014/main" id="{0ED806A8-148F-15BA-5A2C-8260DC09C4E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04" name="Oval 303">
              <a:extLst>
                <a:ext uri="{FF2B5EF4-FFF2-40B4-BE49-F238E27FC236}">
                  <a16:creationId xmlns:a16="http://schemas.microsoft.com/office/drawing/2014/main" id="{48A1C507-F9D6-9961-1D24-635F2CC2CDBD}"/>
                </a:ext>
              </a:extLst>
            </p:cNvPr>
            <p:cNvSpPr/>
            <p:nvPr/>
          </p:nvSpPr>
          <p:spPr bwMode="auto">
            <a:xfrm>
              <a:off x="2703856" y="768221"/>
              <a:ext cx="64389" cy="65448"/>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a:scene3d>
              <a:camera prst="orthographicFront">
                <a:rot lat="0" lon="0" rev="81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36" name="TextBox 335">
            <a:extLst>
              <a:ext uri="{FF2B5EF4-FFF2-40B4-BE49-F238E27FC236}">
                <a16:creationId xmlns:a16="http://schemas.microsoft.com/office/drawing/2014/main" id="{39B07C92-9247-A783-44FE-6CE9FBB180E3}"/>
              </a:ext>
            </a:extLst>
          </p:cNvPr>
          <p:cNvSpPr txBox="1"/>
          <p:nvPr/>
        </p:nvSpPr>
        <p:spPr>
          <a:xfrm>
            <a:off x="4286463" y="2705711"/>
            <a:ext cx="771365"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0.1 c</a:t>
            </a:r>
          </a:p>
        </p:txBody>
      </p:sp>
      <p:grpSp>
        <p:nvGrpSpPr>
          <p:cNvPr id="337" name="Group 336">
            <a:extLst>
              <a:ext uri="{FF2B5EF4-FFF2-40B4-BE49-F238E27FC236}">
                <a16:creationId xmlns:a16="http://schemas.microsoft.com/office/drawing/2014/main" id="{357B8A41-8CA0-E63F-CAE1-BE1166D6C15C}"/>
              </a:ext>
            </a:extLst>
          </p:cNvPr>
          <p:cNvGrpSpPr/>
          <p:nvPr/>
        </p:nvGrpSpPr>
        <p:grpSpPr>
          <a:xfrm>
            <a:off x="8388311" y="1242168"/>
            <a:ext cx="2420778" cy="2228273"/>
            <a:chOff x="4522100" y="1071418"/>
            <a:chExt cx="2420778" cy="2228273"/>
          </a:xfrm>
        </p:grpSpPr>
        <p:sp>
          <p:nvSpPr>
            <p:cNvPr id="338" name="Parallelogram 337">
              <a:extLst>
                <a:ext uri="{FF2B5EF4-FFF2-40B4-BE49-F238E27FC236}">
                  <a16:creationId xmlns:a16="http://schemas.microsoft.com/office/drawing/2014/main" id="{0CB408D9-80EC-6AC6-F6CF-5E6BDF2A908B}"/>
                </a:ext>
              </a:extLst>
            </p:cNvPr>
            <p:cNvSpPr/>
            <p:nvPr/>
          </p:nvSpPr>
          <p:spPr bwMode="auto">
            <a:xfrm>
              <a:off x="4522100" y="1071418"/>
              <a:ext cx="2420778" cy="2228273"/>
            </a:xfrm>
            <a:prstGeom prst="parallelogram">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39" name="Group 338">
              <a:extLst>
                <a:ext uri="{FF2B5EF4-FFF2-40B4-BE49-F238E27FC236}">
                  <a16:creationId xmlns:a16="http://schemas.microsoft.com/office/drawing/2014/main" id="{08A4CFD4-8A74-903B-186A-FB25AB27B5D8}"/>
                </a:ext>
              </a:extLst>
            </p:cNvPr>
            <p:cNvGrpSpPr>
              <a:grpSpLocks noChangeAspect="1"/>
            </p:cNvGrpSpPr>
            <p:nvPr/>
          </p:nvGrpSpPr>
          <p:grpSpPr>
            <a:xfrm flipH="1">
              <a:off x="5258324" y="1190596"/>
              <a:ext cx="117877" cy="452849"/>
              <a:chOff x="2584842" y="716748"/>
              <a:chExt cx="505457" cy="1941816"/>
            </a:xfrm>
          </p:grpSpPr>
          <p:grpSp>
            <p:nvGrpSpPr>
              <p:cNvPr id="626" name="Group 625">
                <a:extLst>
                  <a:ext uri="{FF2B5EF4-FFF2-40B4-BE49-F238E27FC236}">
                    <a16:creationId xmlns:a16="http://schemas.microsoft.com/office/drawing/2014/main" id="{A95EF6D2-788E-7E49-CFC1-B8B4072F586B}"/>
                  </a:ext>
                </a:extLst>
              </p:cNvPr>
              <p:cNvGrpSpPr/>
              <p:nvPr/>
            </p:nvGrpSpPr>
            <p:grpSpPr>
              <a:xfrm>
                <a:off x="2684818" y="1565360"/>
                <a:ext cx="294918" cy="284304"/>
                <a:chOff x="2684818" y="1565360"/>
                <a:chExt cx="294918" cy="284304"/>
              </a:xfrm>
            </p:grpSpPr>
            <p:sp>
              <p:nvSpPr>
                <p:cNvPr id="647" name="Oval 77">
                  <a:extLst>
                    <a:ext uri="{FF2B5EF4-FFF2-40B4-BE49-F238E27FC236}">
                      <a16:creationId xmlns:a16="http://schemas.microsoft.com/office/drawing/2014/main" id="{DF6C8409-23DB-483D-DC1A-689ACBBC88C1}"/>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648" name="Oval 62">
                  <a:extLst>
                    <a:ext uri="{FF2B5EF4-FFF2-40B4-BE49-F238E27FC236}">
                      <a16:creationId xmlns:a16="http://schemas.microsoft.com/office/drawing/2014/main" id="{1FFFBEBC-1AF8-F57F-CCDB-0EE80DF3E198}"/>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649" name="Oval 73">
                  <a:extLst>
                    <a:ext uri="{FF2B5EF4-FFF2-40B4-BE49-F238E27FC236}">
                      <a16:creationId xmlns:a16="http://schemas.microsoft.com/office/drawing/2014/main" id="{6AFE468A-2087-BF15-0BD9-E85500934646}"/>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650" name="Oval 76">
                  <a:extLst>
                    <a:ext uri="{FF2B5EF4-FFF2-40B4-BE49-F238E27FC236}">
                      <a16:creationId xmlns:a16="http://schemas.microsoft.com/office/drawing/2014/main" id="{16772947-BBE5-87E7-9365-CD89DCFBC47A}"/>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627" name="Group 626">
                <a:extLst>
                  <a:ext uri="{FF2B5EF4-FFF2-40B4-BE49-F238E27FC236}">
                    <a16:creationId xmlns:a16="http://schemas.microsoft.com/office/drawing/2014/main" id="{C5B52317-CE70-A457-988B-F9B44F64DA4D}"/>
                  </a:ext>
                </a:extLst>
              </p:cNvPr>
              <p:cNvGrpSpPr/>
              <p:nvPr/>
            </p:nvGrpSpPr>
            <p:grpSpPr>
              <a:xfrm>
                <a:off x="2589606" y="716748"/>
                <a:ext cx="498947" cy="1941816"/>
                <a:chOff x="6468497" y="3369121"/>
                <a:chExt cx="498947" cy="1941816"/>
              </a:xfrm>
            </p:grpSpPr>
            <p:grpSp>
              <p:nvGrpSpPr>
                <p:cNvPr id="643" name="Group 642">
                  <a:extLst>
                    <a:ext uri="{FF2B5EF4-FFF2-40B4-BE49-F238E27FC236}">
                      <a16:creationId xmlns:a16="http://schemas.microsoft.com/office/drawing/2014/main" id="{9EFCDC93-7D8F-DAA0-1A76-ACD34D7A02B3}"/>
                    </a:ext>
                  </a:extLst>
                </p:cNvPr>
                <p:cNvGrpSpPr/>
                <p:nvPr/>
              </p:nvGrpSpPr>
              <p:grpSpPr>
                <a:xfrm>
                  <a:off x="6468497" y="3369121"/>
                  <a:ext cx="498947" cy="1941816"/>
                  <a:chOff x="6468497" y="3369121"/>
                  <a:chExt cx="498947" cy="1941816"/>
                </a:xfrm>
              </p:grpSpPr>
              <p:sp>
                <p:nvSpPr>
                  <p:cNvPr id="645" name="Oval 644">
                    <a:extLst>
                      <a:ext uri="{FF2B5EF4-FFF2-40B4-BE49-F238E27FC236}">
                        <a16:creationId xmlns:a16="http://schemas.microsoft.com/office/drawing/2014/main" id="{E2B3CF1B-669D-52F2-9C7C-51B77317A91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46" name="Oval 645">
                    <a:extLst>
                      <a:ext uri="{FF2B5EF4-FFF2-40B4-BE49-F238E27FC236}">
                        <a16:creationId xmlns:a16="http://schemas.microsoft.com/office/drawing/2014/main" id="{BEB17BC4-CD85-16B9-6C9B-0A830C8F1A4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44" name="Oval 643">
                  <a:extLst>
                    <a:ext uri="{FF2B5EF4-FFF2-40B4-BE49-F238E27FC236}">
                      <a16:creationId xmlns:a16="http://schemas.microsoft.com/office/drawing/2014/main" id="{BCCA3B1A-FD4D-D92A-3E80-8997F51E453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628" name="Group 627">
                <a:extLst>
                  <a:ext uri="{FF2B5EF4-FFF2-40B4-BE49-F238E27FC236}">
                    <a16:creationId xmlns:a16="http://schemas.microsoft.com/office/drawing/2014/main" id="{19EEC5AB-2884-AC47-3F8D-306218641854}"/>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639" name="Group 638">
                  <a:extLst>
                    <a:ext uri="{FF2B5EF4-FFF2-40B4-BE49-F238E27FC236}">
                      <a16:creationId xmlns:a16="http://schemas.microsoft.com/office/drawing/2014/main" id="{529D440A-7987-337C-0188-05ACC27C5E9E}"/>
                    </a:ext>
                  </a:extLst>
                </p:cNvPr>
                <p:cNvGrpSpPr/>
                <p:nvPr/>
              </p:nvGrpSpPr>
              <p:grpSpPr>
                <a:xfrm>
                  <a:off x="6468497" y="3369121"/>
                  <a:ext cx="498947" cy="1941816"/>
                  <a:chOff x="6468497" y="3369121"/>
                  <a:chExt cx="498947" cy="1941816"/>
                </a:xfrm>
              </p:grpSpPr>
              <p:sp>
                <p:nvSpPr>
                  <p:cNvPr id="641" name="Oval 640">
                    <a:extLst>
                      <a:ext uri="{FF2B5EF4-FFF2-40B4-BE49-F238E27FC236}">
                        <a16:creationId xmlns:a16="http://schemas.microsoft.com/office/drawing/2014/main" id="{A1972087-9FF8-B319-79AD-C4C8536A423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42" name="Oval 641">
                    <a:extLst>
                      <a:ext uri="{FF2B5EF4-FFF2-40B4-BE49-F238E27FC236}">
                        <a16:creationId xmlns:a16="http://schemas.microsoft.com/office/drawing/2014/main" id="{29DA08E2-109E-B9A2-952E-2216C61A772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40" name="Oval 639">
                  <a:extLst>
                    <a:ext uri="{FF2B5EF4-FFF2-40B4-BE49-F238E27FC236}">
                      <a16:creationId xmlns:a16="http://schemas.microsoft.com/office/drawing/2014/main" id="{85A1A5E5-BBE8-E576-7D15-BFBF833A127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629" name="Group 628">
                <a:extLst>
                  <a:ext uri="{FF2B5EF4-FFF2-40B4-BE49-F238E27FC236}">
                    <a16:creationId xmlns:a16="http://schemas.microsoft.com/office/drawing/2014/main" id="{E3B87FDF-92D6-A46B-A9EF-82D388108776}"/>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635" name="Group 634">
                  <a:extLst>
                    <a:ext uri="{FF2B5EF4-FFF2-40B4-BE49-F238E27FC236}">
                      <a16:creationId xmlns:a16="http://schemas.microsoft.com/office/drawing/2014/main" id="{690763C6-8BD9-22A1-FE6E-53CA61CA97E5}"/>
                    </a:ext>
                  </a:extLst>
                </p:cNvPr>
                <p:cNvGrpSpPr/>
                <p:nvPr/>
              </p:nvGrpSpPr>
              <p:grpSpPr>
                <a:xfrm>
                  <a:off x="6468497" y="3369121"/>
                  <a:ext cx="498947" cy="1941816"/>
                  <a:chOff x="6468497" y="3369121"/>
                  <a:chExt cx="498947" cy="1941816"/>
                </a:xfrm>
              </p:grpSpPr>
              <p:sp>
                <p:nvSpPr>
                  <p:cNvPr id="637" name="Oval 636">
                    <a:extLst>
                      <a:ext uri="{FF2B5EF4-FFF2-40B4-BE49-F238E27FC236}">
                        <a16:creationId xmlns:a16="http://schemas.microsoft.com/office/drawing/2014/main" id="{F61AC6C7-93DA-8C3D-2243-2CC0C293C54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38" name="Oval 637">
                    <a:extLst>
                      <a:ext uri="{FF2B5EF4-FFF2-40B4-BE49-F238E27FC236}">
                        <a16:creationId xmlns:a16="http://schemas.microsoft.com/office/drawing/2014/main" id="{C4BED7B2-9486-8A42-0D12-7369A5DD5EE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36" name="Oval 635">
                  <a:extLst>
                    <a:ext uri="{FF2B5EF4-FFF2-40B4-BE49-F238E27FC236}">
                      <a16:creationId xmlns:a16="http://schemas.microsoft.com/office/drawing/2014/main" id="{B48AE642-6D5D-DBFE-4D27-22CD89F1CDC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630" name="Group 629">
                <a:extLst>
                  <a:ext uri="{FF2B5EF4-FFF2-40B4-BE49-F238E27FC236}">
                    <a16:creationId xmlns:a16="http://schemas.microsoft.com/office/drawing/2014/main" id="{95E74342-756E-9469-1C26-F120AEA920AB}"/>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631" name="Group 630">
                  <a:extLst>
                    <a:ext uri="{FF2B5EF4-FFF2-40B4-BE49-F238E27FC236}">
                      <a16:creationId xmlns:a16="http://schemas.microsoft.com/office/drawing/2014/main" id="{BB0DC048-8EEF-D616-CCBB-11E942AC1273}"/>
                    </a:ext>
                  </a:extLst>
                </p:cNvPr>
                <p:cNvGrpSpPr/>
                <p:nvPr/>
              </p:nvGrpSpPr>
              <p:grpSpPr>
                <a:xfrm>
                  <a:off x="6468497" y="3369121"/>
                  <a:ext cx="498947" cy="1941816"/>
                  <a:chOff x="6468497" y="3369121"/>
                  <a:chExt cx="498947" cy="1941816"/>
                </a:xfrm>
              </p:grpSpPr>
              <p:sp>
                <p:nvSpPr>
                  <p:cNvPr id="633" name="Oval 632">
                    <a:extLst>
                      <a:ext uri="{FF2B5EF4-FFF2-40B4-BE49-F238E27FC236}">
                        <a16:creationId xmlns:a16="http://schemas.microsoft.com/office/drawing/2014/main" id="{AAA3CDE6-D7DC-2392-88D0-17510C3E5CB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34" name="Oval 633">
                    <a:extLst>
                      <a:ext uri="{FF2B5EF4-FFF2-40B4-BE49-F238E27FC236}">
                        <a16:creationId xmlns:a16="http://schemas.microsoft.com/office/drawing/2014/main" id="{862452A2-2543-2B28-EDA0-1D309509C29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32" name="Oval 631">
                  <a:extLst>
                    <a:ext uri="{FF2B5EF4-FFF2-40B4-BE49-F238E27FC236}">
                      <a16:creationId xmlns:a16="http://schemas.microsoft.com/office/drawing/2014/main" id="{1969962F-BCA5-283A-2EF6-34AA70837DF3}"/>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0" name="Group 339">
              <a:extLst>
                <a:ext uri="{FF2B5EF4-FFF2-40B4-BE49-F238E27FC236}">
                  <a16:creationId xmlns:a16="http://schemas.microsoft.com/office/drawing/2014/main" id="{E0021734-E40F-7831-22B3-C379A261EC6E}"/>
                </a:ext>
              </a:extLst>
            </p:cNvPr>
            <p:cNvGrpSpPr>
              <a:grpSpLocks noChangeAspect="1"/>
            </p:cNvGrpSpPr>
            <p:nvPr/>
          </p:nvGrpSpPr>
          <p:grpSpPr>
            <a:xfrm flipH="1">
              <a:off x="5895633" y="1204450"/>
              <a:ext cx="117877" cy="452849"/>
              <a:chOff x="2584842" y="716748"/>
              <a:chExt cx="505457" cy="1941816"/>
            </a:xfrm>
          </p:grpSpPr>
          <p:grpSp>
            <p:nvGrpSpPr>
              <p:cNvPr id="601" name="Group 600">
                <a:extLst>
                  <a:ext uri="{FF2B5EF4-FFF2-40B4-BE49-F238E27FC236}">
                    <a16:creationId xmlns:a16="http://schemas.microsoft.com/office/drawing/2014/main" id="{D3D8C8BA-E340-5257-0DDC-6838B6F472A7}"/>
                  </a:ext>
                </a:extLst>
              </p:cNvPr>
              <p:cNvGrpSpPr/>
              <p:nvPr/>
            </p:nvGrpSpPr>
            <p:grpSpPr>
              <a:xfrm>
                <a:off x="2684818" y="1565360"/>
                <a:ext cx="294918" cy="284304"/>
                <a:chOff x="2684818" y="1565360"/>
                <a:chExt cx="294918" cy="284304"/>
              </a:xfrm>
            </p:grpSpPr>
            <p:sp>
              <p:nvSpPr>
                <p:cNvPr id="622" name="Oval 77">
                  <a:extLst>
                    <a:ext uri="{FF2B5EF4-FFF2-40B4-BE49-F238E27FC236}">
                      <a16:creationId xmlns:a16="http://schemas.microsoft.com/office/drawing/2014/main" id="{9556B4DE-3A47-4B93-9C72-EEA88F38AE0B}"/>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623" name="Oval 62">
                  <a:extLst>
                    <a:ext uri="{FF2B5EF4-FFF2-40B4-BE49-F238E27FC236}">
                      <a16:creationId xmlns:a16="http://schemas.microsoft.com/office/drawing/2014/main" id="{09FA9F84-0D51-072D-E011-44A14C6AF0F9}"/>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624" name="Oval 73">
                  <a:extLst>
                    <a:ext uri="{FF2B5EF4-FFF2-40B4-BE49-F238E27FC236}">
                      <a16:creationId xmlns:a16="http://schemas.microsoft.com/office/drawing/2014/main" id="{C77E6703-37C6-2B2B-460F-74CAE0465D3B}"/>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625" name="Oval 76">
                  <a:extLst>
                    <a:ext uri="{FF2B5EF4-FFF2-40B4-BE49-F238E27FC236}">
                      <a16:creationId xmlns:a16="http://schemas.microsoft.com/office/drawing/2014/main" id="{682AB3AC-85E0-EDA5-F1C8-50CBDD26EAED}"/>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602" name="Group 601">
                <a:extLst>
                  <a:ext uri="{FF2B5EF4-FFF2-40B4-BE49-F238E27FC236}">
                    <a16:creationId xmlns:a16="http://schemas.microsoft.com/office/drawing/2014/main" id="{A7569AB2-0EDB-7E48-8878-40076D5AA046}"/>
                  </a:ext>
                </a:extLst>
              </p:cNvPr>
              <p:cNvGrpSpPr/>
              <p:nvPr/>
            </p:nvGrpSpPr>
            <p:grpSpPr>
              <a:xfrm>
                <a:off x="2589606" y="716748"/>
                <a:ext cx="498947" cy="1941816"/>
                <a:chOff x="6468497" y="3369121"/>
                <a:chExt cx="498947" cy="1941816"/>
              </a:xfrm>
            </p:grpSpPr>
            <p:grpSp>
              <p:nvGrpSpPr>
                <p:cNvPr id="618" name="Group 617">
                  <a:extLst>
                    <a:ext uri="{FF2B5EF4-FFF2-40B4-BE49-F238E27FC236}">
                      <a16:creationId xmlns:a16="http://schemas.microsoft.com/office/drawing/2014/main" id="{2CF9C450-0F03-E3A8-3B3A-A6FCBF4E2C79}"/>
                    </a:ext>
                  </a:extLst>
                </p:cNvPr>
                <p:cNvGrpSpPr/>
                <p:nvPr/>
              </p:nvGrpSpPr>
              <p:grpSpPr>
                <a:xfrm>
                  <a:off x="6468497" y="3369121"/>
                  <a:ext cx="498947" cy="1941816"/>
                  <a:chOff x="6468497" y="3369121"/>
                  <a:chExt cx="498947" cy="1941816"/>
                </a:xfrm>
              </p:grpSpPr>
              <p:sp>
                <p:nvSpPr>
                  <p:cNvPr id="620" name="Oval 619">
                    <a:extLst>
                      <a:ext uri="{FF2B5EF4-FFF2-40B4-BE49-F238E27FC236}">
                        <a16:creationId xmlns:a16="http://schemas.microsoft.com/office/drawing/2014/main" id="{31CA1406-C588-B117-978E-5F297D59E6D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21" name="Oval 620">
                    <a:extLst>
                      <a:ext uri="{FF2B5EF4-FFF2-40B4-BE49-F238E27FC236}">
                        <a16:creationId xmlns:a16="http://schemas.microsoft.com/office/drawing/2014/main" id="{96D94BC6-588A-B074-30E0-2F91FE71A1F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19" name="Oval 618">
                  <a:extLst>
                    <a:ext uri="{FF2B5EF4-FFF2-40B4-BE49-F238E27FC236}">
                      <a16:creationId xmlns:a16="http://schemas.microsoft.com/office/drawing/2014/main" id="{ABB510D3-D18D-12A0-AC84-43AF408B6A6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603" name="Group 602">
                <a:extLst>
                  <a:ext uri="{FF2B5EF4-FFF2-40B4-BE49-F238E27FC236}">
                    <a16:creationId xmlns:a16="http://schemas.microsoft.com/office/drawing/2014/main" id="{5FF88C69-3517-2E3E-5A8F-8D565504A988}"/>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614" name="Group 613">
                  <a:extLst>
                    <a:ext uri="{FF2B5EF4-FFF2-40B4-BE49-F238E27FC236}">
                      <a16:creationId xmlns:a16="http://schemas.microsoft.com/office/drawing/2014/main" id="{EF7A8E4A-2D2A-C6EF-461C-233370C10B0D}"/>
                    </a:ext>
                  </a:extLst>
                </p:cNvPr>
                <p:cNvGrpSpPr/>
                <p:nvPr/>
              </p:nvGrpSpPr>
              <p:grpSpPr>
                <a:xfrm>
                  <a:off x="6468497" y="3369121"/>
                  <a:ext cx="498947" cy="1941816"/>
                  <a:chOff x="6468497" y="3369121"/>
                  <a:chExt cx="498947" cy="1941816"/>
                </a:xfrm>
              </p:grpSpPr>
              <p:sp>
                <p:nvSpPr>
                  <p:cNvPr id="616" name="Oval 615">
                    <a:extLst>
                      <a:ext uri="{FF2B5EF4-FFF2-40B4-BE49-F238E27FC236}">
                        <a16:creationId xmlns:a16="http://schemas.microsoft.com/office/drawing/2014/main" id="{1079C133-8440-04DC-1179-CF49E698053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17" name="Oval 616">
                    <a:extLst>
                      <a:ext uri="{FF2B5EF4-FFF2-40B4-BE49-F238E27FC236}">
                        <a16:creationId xmlns:a16="http://schemas.microsoft.com/office/drawing/2014/main" id="{F442BF7C-412E-38DD-4828-7E2DDD55B8D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15" name="Oval 614">
                  <a:extLst>
                    <a:ext uri="{FF2B5EF4-FFF2-40B4-BE49-F238E27FC236}">
                      <a16:creationId xmlns:a16="http://schemas.microsoft.com/office/drawing/2014/main" id="{48BCC2A6-07F0-7DCB-CCFB-23D81C434FD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604" name="Group 603">
                <a:extLst>
                  <a:ext uri="{FF2B5EF4-FFF2-40B4-BE49-F238E27FC236}">
                    <a16:creationId xmlns:a16="http://schemas.microsoft.com/office/drawing/2014/main" id="{CE42AFB2-0B7F-F6B5-B69F-E9271A2BAA9F}"/>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610" name="Group 609">
                  <a:extLst>
                    <a:ext uri="{FF2B5EF4-FFF2-40B4-BE49-F238E27FC236}">
                      <a16:creationId xmlns:a16="http://schemas.microsoft.com/office/drawing/2014/main" id="{6C43D49F-871A-B8E3-45A5-28F218213362}"/>
                    </a:ext>
                  </a:extLst>
                </p:cNvPr>
                <p:cNvGrpSpPr/>
                <p:nvPr/>
              </p:nvGrpSpPr>
              <p:grpSpPr>
                <a:xfrm>
                  <a:off x="6468497" y="3369121"/>
                  <a:ext cx="498947" cy="1941816"/>
                  <a:chOff x="6468497" y="3369121"/>
                  <a:chExt cx="498947" cy="1941816"/>
                </a:xfrm>
              </p:grpSpPr>
              <p:sp>
                <p:nvSpPr>
                  <p:cNvPr id="612" name="Oval 611">
                    <a:extLst>
                      <a:ext uri="{FF2B5EF4-FFF2-40B4-BE49-F238E27FC236}">
                        <a16:creationId xmlns:a16="http://schemas.microsoft.com/office/drawing/2014/main" id="{360E1AEA-A8A4-4274-39CD-D0521C7D7E5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13" name="Oval 612">
                    <a:extLst>
                      <a:ext uri="{FF2B5EF4-FFF2-40B4-BE49-F238E27FC236}">
                        <a16:creationId xmlns:a16="http://schemas.microsoft.com/office/drawing/2014/main" id="{039E58D0-4FBF-DF6D-F793-90D59A5B38D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11" name="Oval 610">
                  <a:extLst>
                    <a:ext uri="{FF2B5EF4-FFF2-40B4-BE49-F238E27FC236}">
                      <a16:creationId xmlns:a16="http://schemas.microsoft.com/office/drawing/2014/main" id="{C98742FB-AA44-80F4-9734-98223AC2EE73}"/>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605" name="Group 604">
                <a:extLst>
                  <a:ext uri="{FF2B5EF4-FFF2-40B4-BE49-F238E27FC236}">
                    <a16:creationId xmlns:a16="http://schemas.microsoft.com/office/drawing/2014/main" id="{7F7AD6CF-3DAC-96DA-B741-0F879BD13725}"/>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606" name="Group 605">
                  <a:extLst>
                    <a:ext uri="{FF2B5EF4-FFF2-40B4-BE49-F238E27FC236}">
                      <a16:creationId xmlns:a16="http://schemas.microsoft.com/office/drawing/2014/main" id="{53122EE2-D58F-390B-5D99-5160B0CCAFE9}"/>
                    </a:ext>
                  </a:extLst>
                </p:cNvPr>
                <p:cNvGrpSpPr/>
                <p:nvPr/>
              </p:nvGrpSpPr>
              <p:grpSpPr>
                <a:xfrm>
                  <a:off x="6468497" y="3369121"/>
                  <a:ext cx="498947" cy="1941816"/>
                  <a:chOff x="6468497" y="3369121"/>
                  <a:chExt cx="498947" cy="1941816"/>
                </a:xfrm>
              </p:grpSpPr>
              <p:sp>
                <p:nvSpPr>
                  <p:cNvPr id="608" name="Oval 607">
                    <a:extLst>
                      <a:ext uri="{FF2B5EF4-FFF2-40B4-BE49-F238E27FC236}">
                        <a16:creationId xmlns:a16="http://schemas.microsoft.com/office/drawing/2014/main" id="{D41D4FA7-05F3-4A84-058C-544E4AE8A6CD}"/>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09" name="Oval 608">
                    <a:extLst>
                      <a:ext uri="{FF2B5EF4-FFF2-40B4-BE49-F238E27FC236}">
                        <a16:creationId xmlns:a16="http://schemas.microsoft.com/office/drawing/2014/main" id="{72576155-4E71-AD4D-FA33-762CA5C9ACC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607" name="Oval 606">
                  <a:extLst>
                    <a:ext uri="{FF2B5EF4-FFF2-40B4-BE49-F238E27FC236}">
                      <a16:creationId xmlns:a16="http://schemas.microsoft.com/office/drawing/2014/main" id="{CA3E3798-1F99-0106-409D-25F106592FB6}"/>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1" name="Group 340">
              <a:extLst>
                <a:ext uri="{FF2B5EF4-FFF2-40B4-BE49-F238E27FC236}">
                  <a16:creationId xmlns:a16="http://schemas.microsoft.com/office/drawing/2014/main" id="{B35C6D35-BF4F-4062-4A47-22128D7517B5}"/>
                </a:ext>
              </a:extLst>
            </p:cNvPr>
            <p:cNvGrpSpPr>
              <a:grpSpLocks noChangeAspect="1"/>
            </p:cNvGrpSpPr>
            <p:nvPr/>
          </p:nvGrpSpPr>
          <p:grpSpPr>
            <a:xfrm flipH="1">
              <a:off x="6246616" y="2291471"/>
              <a:ext cx="117877" cy="452849"/>
              <a:chOff x="2584842" y="716748"/>
              <a:chExt cx="505457" cy="1941816"/>
            </a:xfrm>
          </p:grpSpPr>
          <p:grpSp>
            <p:nvGrpSpPr>
              <p:cNvPr id="576" name="Group 575">
                <a:extLst>
                  <a:ext uri="{FF2B5EF4-FFF2-40B4-BE49-F238E27FC236}">
                    <a16:creationId xmlns:a16="http://schemas.microsoft.com/office/drawing/2014/main" id="{E2C599A3-5F09-CB4A-BD09-661F71A326F2}"/>
                  </a:ext>
                </a:extLst>
              </p:cNvPr>
              <p:cNvGrpSpPr/>
              <p:nvPr/>
            </p:nvGrpSpPr>
            <p:grpSpPr>
              <a:xfrm>
                <a:off x="2684818" y="1565360"/>
                <a:ext cx="294918" cy="284304"/>
                <a:chOff x="2684818" y="1565360"/>
                <a:chExt cx="294918" cy="284304"/>
              </a:xfrm>
            </p:grpSpPr>
            <p:sp>
              <p:nvSpPr>
                <p:cNvPr id="597" name="Oval 77">
                  <a:extLst>
                    <a:ext uri="{FF2B5EF4-FFF2-40B4-BE49-F238E27FC236}">
                      <a16:creationId xmlns:a16="http://schemas.microsoft.com/office/drawing/2014/main" id="{EA6347C4-AC83-BEF4-21B1-D6561F6989F5}"/>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98" name="Oval 62">
                  <a:extLst>
                    <a:ext uri="{FF2B5EF4-FFF2-40B4-BE49-F238E27FC236}">
                      <a16:creationId xmlns:a16="http://schemas.microsoft.com/office/drawing/2014/main" id="{81B003D0-35B5-FAC3-C915-D43CBFEFA08E}"/>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99" name="Oval 73">
                  <a:extLst>
                    <a:ext uri="{FF2B5EF4-FFF2-40B4-BE49-F238E27FC236}">
                      <a16:creationId xmlns:a16="http://schemas.microsoft.com/office/drawing/2014/main" id="{B6916A72-3829-AAA8-4EC8-8FA97E0DD86F}"/>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600" name="Oval 76">
                  <a:extLst>
                    <a:ext uri="{FF2B5EF4-FFF2-40B4-BE49-F238E27FC236}">
                      <a16:creationId xmlns:a16="http://schemas.microsoft.com/office/drawing/2014/main" id="{E9F195EA-627F-97B1-AE47-A2CF494002D5}"/>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577" name="Group 576">
                <a:extLst>
                  <a:ext uri="{FF2B5EF4-FFF2-40B4-BE49-F238E27FC236}">
                    <a16:creationId xmlns:a16="http://schemas.microsoft.com/office/drawing/2014/main" id="{24CBD172-09EC-3A02-E826-8306F811BFD1}"/>
                  </a:ext>
                </a:extLst>
              </p:cNvPr>
              <p:cNvGrpSpPr/>
              <p:nvPr/>
            </p:nvGrpSpPr>
            <p:grpSpPr>
              <a:xfrm>
                <a:off x="2589606" y="716748"/>
                <a:ext cx="498947" cy="1941816"/>
                <a:chOff x="6468497" y="3369121"/>
                <a:chExt cx="498947" cy="1941816"/>
              </a:xfrm>
            </p:grpSpPr>
            <p:grpSp>
              <p:nvGrpSpPr>
                <p:cNvPr id="593" name="Group 592">
                  <a:extLst>
                    <a:ext uri="{FF2B5EF4-FFF2-40B4-BE49-F238E27FC236}">
                      <a16:creationId xmlns:a16="http://schemas.microsoft.com/office/drawing/2014/main" id="{7174836E-A69D-5821-72B6-630C2F438F43}"/>
                    </a:ext>
                  </a:extLst>
                </p:cNvPr>
                <p:cNvGrpSpPr/>
                <p:nvPr/>
              </p:nvGrpSpPr>
              <p:grpSpPr>
                <a:xfrm>
                  <a:off x="6468497" y="3369121"/>
                  <a:ext cx="498947" cy="1941816"/>
                  <a:chOff x="6468497" y="3369121"/>
                  <a:chExt cx="498947" cy="1941816"/>
                </a:xfrm>
              </p:grpSpPr>
              <p:sp>
                <p:nvSpPr>
                  <p:cNvPr id="595" name="Oval 594">
                    <a:extLst>
                      <a:ext uri="{FF2B5EF4-FFF2-40B4-BE49-F238E27FC236}">
                        <a16:creationId xmlns:a16="http://schemas.microsoft.com/office/drawing/2014/main" id="{60BF9E42-8B64-0DB7-4078-29BE9E1C869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96" name="Oval 595">
                    <a:extLst>
                      <a:ext uri="{FF2B5EF4-FFF2-40B4-BE49-F238E27FC236}">
                        <a16:creationId xmlns:a16="http://schemas.microsoft.com/office/drawing/2014/main" id="{E1820079-6FB1-F21D-30F9-55A91F9A1CC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94" name="Oval 593">
                  <a:extLst>
                    <a:ext uri="{FF2B5EF4-FFF2-40B4-BE49-F238E27FC236}">
                      <a16:creationId xmlns:a16="http://schemas.microsoft.com/office/drawing/2014/main" id="{9542543F-6AE9-6743-2B7C-BF0FD544E24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78" name="Group 577">
                <a:extLst>
                  <a:ext uri="{FF2B5EF4-FFF2-40B4-BE49-F238E27FC236}">
                    <a16:creationId xmlns:a16="http://schemas.microsoft.com/office/drawing/2014/main" id="{B886C71E-988A-5766-95A2-9DCC21049FCD}"/>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89" name="Group 588">
                  <a:extLst>
                    <a:ext uri="{FF2B5EF4-FFF2-40B4-BE49-F238E27FC236}">
                      <a16:creationId xmlns:a16="http://schemas.microsoft.com/office/drawing/2014/main" id="{42E7DE41-E728-A79C-4B3B-2C03ACE839AC}"/>
                    </a:ext>
                  </a:extLst>
                </p:cNvPr>
                <p:cNvGrpSpPr/>
                <p:nvPr/>
              </p:nvGrpSpPr>
              <p:grpSpPr>
                <a:xfrm>
                  <a:off x="6468497" y="3369121"/>
                  <a:ext cx="498947" cy="1941816"/>
                  <a:chOff x="6468497" y="3369121"/>
                  <a:chExt cx="498947" cy="1941816"/>
                </a:xfrm>
              </p:grpSpPr>
              <p:sp>
                <p:nvSpPr>
                  <p:cNvPr id="591" name="Oval 590">
                    <a:extLst>
                      <a:ext uri="{FF2B5EF4-FFF2-40B4-BE49-F238E27FC236}">
                        <a16:creationId xmlns:a16="http://schemas.microsoft.com/office/drawing/2014/main" id="{980D8E84-BFA5-6722-9CB3-345AC5116B1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92" name="Oval 591">
                    <a:extLst>
                      <a:ext uri="{FF2B5EF4-FFF2-40B4-BE49-F238E27FC236}">
                        <a16:creationId xmlns:a16="http://schemas.microsoft.com/office/drawing/2014/main" id="{7D714079-4B12-61AB-C063-42853E0B275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90" name="Oval 589">
                  <a:extLst>
                    <a:ext uri="{FF2B5EF4-FFF2-40B4-BE49-F238E27FC236}">
                      <a16:creationId xmlns:a16="http://schemas.microsoft.com/office/drawing/2014/main" id="{4DD65141-4BDE-3C99-9702-9156E8F103F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79" name="Group 578">
                <a:extLst>
                  <a:ext uri="{FF2B5EF4-FFF2-40B4-BE49-F238E27FC236}">
                    <a16:creationId xmlns:a16="http://schemas.microsoft.com/office/drawing/2014/main" id="{8EA4AB76-C133-6031-D3CA-50A700428B3E}"/>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85" name="Group 584">
                  <a:extLst>
                    <a:ext uri="{FF2B5EF4-FFF2-40B4-BE49-F238E27FC236}">
                      <a16:creationId xmlns:a16="http://schemas.microsoft.com/office/drawing/2014/main" id="{910636BA-1D13-3A9B-7493-6BD38AA1F9C9}"/>
                    </a:ext>
                  </a:extLst>
                </p:cNvPr>
                <p:cNvGrpSpPr/>
                <p:nvPr/>
              </p:nvGrpSpPr>
              <p:grpSpPr>
                <a:xfrm>
                  <a:off x="6468497" y="3369121"/>
                  <a:ext cx="498947" cy="1941816"/>
                  <a:chOff x="6468497" y="3369121"/>
                  <a:chExt cx="498947" cy="1941816"/>
                </a:xfrm>
              </p:grpSpPr>
              <p:sp>
                <p:nvSpPr>
                  <p:cNvPr id="587" name="Oval 586">
                    <a:extLst>
                      <a:ext uri="{FF2B5EF4-FFF2-40B4-BE49-F238E27FC236}">
                        <a16:creationId xmlns:a16="http://schemas.microsoft.com/office/drawing/2014/main" id="{6198E5C8-73BB-0B81-4AB4-87A4A738EE6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88" name="Oval 587">
                    <a:extLst>
                      <a:ext uri="{FF2B5EF4-FFF2-40B4-BE49-F238E27FC236}">
                        <a16:creationId xmlns:a16="http://schemas.microsoft.com/office/drawing/2014/main" id="{A292DB84-DED6-691F-618A-07D02734AA1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86" name="Oval 585">
                  <a:extLst>
                    <a:ext uri="{FF2B5EF4-FFF2-40B4-BE49-F238E27FC236}">
                      <a16:creationId xmlns:a16="http://schemas.microsoft.com/office/drawing/2014/main" id="{CC4AFB2B-7503-D43F-15E6-B448E3CF224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80" name="Group 579">
                <a:extLst>
                  <a:ext uri="{FF2B5EF4-FFF2-40B4-BE49-F238E27FC236}">
                    <a16:creationId xmlns:a16="http://schemas.microsoft.com/office/drawing/2014/main" id="{F87E2229-6CFC-0F73-3DAB-E52AC17F4DED}"/>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81" name="Group 580">
                  <a:extLst>
                    <a:ext uri="{FF2B5EF4-FFF2-40B4-BE49-F238E27FC236}">
                      <a16:creationId xmlns:a16="http://schemas.microsoft.com/office/drawing/2014/main" id="{D50FFF4D-8DE7-B5AF-B63F-FCAAE9D9FBFE}"/>
                    </a:ext>
                  </a:extLst>
                </p:cNvPr>
                <p:cNvGrpSpPr/>
                <p:nvPr/>
              </p:nvGrpSpPr>
              <p:grpSpPr>
                <a:xfrm>
                  <a:off x="6468497" y="3369121"/>
                  <a:ext cx="498947" cy="1941816"/>
                  <a:chOff x="6468497" y="3369121"/>
                  <a:chExt cx="498947" cy="1941816"/>
                </a:xfrm>
              </p:grpSpPr>
              <p:sp>
                <p:nvSpPr>
                  <p:cNvPr id="583" name="Oval 582">
                    <a:extLst>
                      <a:ext uri="{FF2B5EF4-FFF2-40B4-BE49-F238E27FC236}">
                        <a16:creationId xmlns:a16="http://schemas.microsoft.com/office/drawing/2014/main" id="{813E7D1C-E9E1-8D10-82EB-ADF935FA1EA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84" name="Oval 583">
                    <a:extLst>
                      <a:ext uri="{FF2B5EF4-FFF2-40B4-BE49-F238E27FC236}">
                        <a16:creationId xmlns:a16="http://schemas.microsoft.com/office/drawing/2014/main" id="{2E2D39EF-0429-AA37-B814-D0D561860DA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82" name="Oval 581">
                  <a:extLst>
                    <a:ext uri="{FF2B5EF4-FFF2-40B4-BE49-F238E27FC236}">
                      <a16:creationId xmlns:a16="http://schemas.microsoft.com/office/drawing/2014/main" id="{CC9364C8-B4BE-8DCF-E9BB-1455D213DB0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2" name="Group 341">
              <a:extLst>
                <a:ext uri="{FF2B5EF4-FFF2-40B4-BE49-F238E27FC236}">
                  <a16:creationId xmlns:a16="http://schemas.microsoft.com/office/drawing/2014/main" id="{D07FF7A2-2DC3-93E5-D1B4-AB075ADA79D1}"/>
                </a:ext>
              </a:extLst>
            </p:cNvPr>
            <p:cNvGrpSpPr>
              <a:grpSpLocks noChangeAspect="1"/>
            </p:cNvGrpSpPr>
            <p:nvPr/>
          </p:nvGrpSpPr>
          <p:grpSpPr>
            <a:xfrm flipH="1">
              <a:off x="5050506" y="2266624"/>
              <a:ext cx="117877" cy="452849"/>
              <a:chOff x="2584842" y="716748"/>
              <a:chExt cx="505457" cy="1941816"/>
            </a:xfrm>
          </p:grpSpPr>
          <p:grpSp>
            <p:nvGrpSpPr>
              <p:cNvPr id="551" name="Group 550">
                <a:extLst>
                  <a:ext uri="{FF2B5EF4-FFF2-40B4-BE49-F238E27FC236}">
                    <a16:creationId xmlns:a16="http://schemas.microsoft.com/office/drawing/2014/main" id="{006E2C19-321B-A567-9981-DDFC3D8D0C85}"/>
                  </a:ext>
                </a:extLst>
              </p:cNvPr>
              <p:cNvGrpSpPr/>
              <p:nvPr/>
            </p:nvGrpSpPr>
            <p:grpSpPr>
              <a:xfrm>
                <a:off x="2684818" y="1565360"/>
                <a:ext cx="294918" cy="284304"/>
                <a:chOff x="2684818" y="1565360"/>
                <a:chExt cx="294918" cy="284304"/>
              </a:xfrm>
            </p:grpSpPr>
            <p:sp>
              <p:nvSpPr>
                <p:cNvPr id="572" name="Oval 77">
                  <a:extLst>
                    <a:ext uri="{FF2B5EF4-FFF2-40B4-BE49-F238E27FC236}">
                      <a16:creationId xmlns:a16="http://schemas.microsoft.com/office/drawing/2014/main" id="{08D2F5EA-61DF-08C6-1A17-F2EB47E720DC}"/>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73" name="Oval 62">
                  <a:extLst>
                    <a:ext uri="{FF2B5EF4-FFF2-40B4-BE49-F238E27FC236}">
                      <a16:creationId xmlns:a16="http://schemas.microsoft.com/office/drawing/2014/main" id="{D7299EB8-0C4F-6001-FA2C-24CCFF2D9B84}"/>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74" name="Oval 73">
                  <a:extLst>
                    <a:ext uri="{FF2B5EF4-FFF2-40B4-BE49-F238E27FC236}">
                      <a16:creationId xmlns:a16="http://schemas.microsoft.com/office/drawing/2014/main" id="{DEE12369-D96E-A208-C03E-34A98FE71C80}"/>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75" name="Oval 76">
                  <a:extLst>
                    <a:ext uri="{FF2B5EF4-FFF2-40B4-BE49-F238E27FC236}">
                      <a16:creationId xmlns:a16="http://schemas.microsoft.com/office/drawing/2014/main" id="{45AB57FB-3092-FD85-77EE-CF8793735D60}"/>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552" name="Group 551">
                <a:extLst>
                  <a:ext uri="{FF2B5EF4-FFF2-40B4-BE49-F238E27FC236}">
                    <a16:creationId xmlns:a16="http://schemas.microsoft.com/office/drawing/2014/main" id="{FA1BBF60-6134-023E-8788-B8EA0DBA040E}"/>
                  </a:ext>
                </a:extLst>
              </p:cNvPr>
              <p:cNvGrpSpPr/>
              <p:nvPr/>
            </p:nvGrpSpPr>
            <p:grpSpPr>
              <a:xfrm>
                <a:off x="2589606" y="716748"/>
                <a:ext cx="498947" cy="1941816"/>
                <a:chOff x="6468497" y="3369121"/>
                <a:chExt cx="498947" cy="1941816"/>
              </a:xfrm>
            </p:grpSpPr>
            <p:grpSp>
              <p:nvGrpSpPr>
                <p:cNvPr id="568" name="Group 567">
                  <a:extLst>
                    <a:ext uri="{FF2B5EF4-FFF2-40B4-BE49-F238E27FC236}">
                      <a16:creationId xmlns:a16="http://schemas.microsoft.com/office/drawing/2014/main" id="{98460E80-058B-74CE-3548-DF801DD56D99}"/>
                    </a:ext>
                  </a:extLst>
                </p:cNvPr>
                <p:cNvGrpSpPr/>
                <p:nvPr/>
              </p:nvGrpSpPr>
              <p:grpSpPr>
                <a:xfrm>
                  <a:off x="6468497" y="3369121"/>
                  <a:ext cx="498947" cy="1941816"/>
                  <a:chOff x="6468497" y="3369121"/>
                  <a:chExt cx="498947" cy="1941816"/>
                </a:xfrm>
              </p:grpSpPr>
              <p:sp>
                <p:nvSpPr>
                  <p:cNvPr id="570" name="Oval 569">
                    <a:extLst>
                      <a:ext uri="{FF2B5EF4-FFF2-40B4-BE49-F238E27FC236}">
                        <a16:creationId xmlns:a16="http://schemas.microsoft.com/office/drawing/2014/main" id="{9C512230-2D8C-B6DA-0278-BC859271ACB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71" name="Oval 570">
                    <a:extLst>
                      <a:ext uri="{FF2B5EF4-FFF2-40B4-BE49-F238E27FC236}">
                        <a16:creationId xmlns:a16="http://schemas.microsoft.com/office/drawing/2014/main" id="{52548F8F-7FC4-E179-F723-A9AE02257A91}"/>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69" name="Oval 568">
                  <a:extLst>
                    <a:ext uri="{FF2B5EF4-FFF2-40B4-BE49-F238E27FC236}">
                      <a16:creationId xmlns:a16="http://schemas.microsoft.com/office/drawing/2014/main" id="{6D8C977C-798E-80D6-3151-5F0BE26F8473}"/>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53" name="Group 552">
                <a:extLst>
                  <a:ext uri="{FF2B5EF4-FFF2-40B4-BE49-F238E27FC236}">
                    <a16:creationId xmlns:a16="http://schemas.microsoft.com/office/drawing/2014/main" id="{CB1A4184-31C0-6F9E-8331-9AF08B426114}"/>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64" name="Group 563">
                  <a:extLst>
                    <a:ext uri="{FF2B5EF4-FFF2-40B4-BE49-F238E27FC236}">
                      <a16:creationId xmlns:a16="http://schemas.microsoft.com/office/drawing/2014/main" id="{54814A29-414D-545B-C6D9-2EAC303560D1}"/>
                    </a:ext>
                  </a:extLst>
                </p:cNvPr>
                <p:cNvGrpSpPr/>
                <p:nvPr/>
              </p:nvGrpSpPr>
              <p:grpSpPr>
                <a:xfrm>
                  <a:off x="6468497" y="3369121"/>
                  <a:ext cx="498947" cy="1941816"/>
                  <a:chOff x="6468497" y="3369121"/>
                  <a:chExt cx="498947" cy="1941816"/>
                </a:xfrm>
              </p:grpSpPr>
              <p:sp>
                <p:nvSpPr>
                  <p:cNvPr id="566" name="Oval 565">
                    <a:extLst>
                      <a:ext uri="{FF2B5EF4-FFF2-40B4-BE49-F238E27FC236}">
                        <a16:creationId xmlns:a16="http://schemas.microsoft.com/office/drawing/2014/main" id="{D26EACE1-44D9-9C08-C7DF-C82C400A8BD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67" name="Oval 566">
                    <a:extLst>
                      <a:ext uri="{FF2B5EF4-FFF2-40B4-BE49-F238E27FC236}">
                        <a16:creationId xmlns:a16="http://schemas.microsoft.com/office/drawing/2014/main" id="{B9019485-EC52-0C2D-F3E7-46384C6CF9B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65" name="Oval 564">
                  <a:extLst>
                    <a:ext uri="{FF2B5EF4-FFF2-40B4-BE49-F238E27FC236}">
                      <a16:creationId xmlns:a16="http://schemas.microsoft.com/office/drawing/2014/main" id="{D5C325F3-1EB9-5677-CAEC-D65C338C4E2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54" name="Group 553">
                <a:extLst>
                  <a:ext uri="{FF2B5EF4-FFF2-40B4-BE49-F238E27FC236}">
                    <a16:creationId xmlns:a16="http://schemas.microsoft.com/office/drawing/2014/main" id="{CC50E138-2DE7-C2CE-3C1C-019E596A21B5}"/>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60" name="Group 559">
                  <a:extLst>
                    <a:ext uri="{FF2B5EF4-FFF2-40B4-BE49-F238E27FC236}">
                      <a16:creationId xmlns:a16="http://schemas.microsoft.com/office/drawing/2014/main" id="{8DBD0FCF-3042-930F-3B88-2483C96F4220}"/>
                    </a:ext>
                  </a:extLst>
                </p:cNvPr>
                <p:cNvGrpSpPr/>
                <p:nvPr/>
              </p:nvGrpSpPr>
              <p:grpSpPr>
                <a:xfrm>
                  <a:off x="6468497" y="3369121"/>
                  <a:ext cx="498947" cy="1941816"/>
                  <a:chOff x="6468497" y="3369121"/>
                  <a:chExt cx="498947" cy="1941816"/>
                </a:xfrm>
              </p:grpSpPr>
              <p:sp>
                <p:nvSpPr>
                  <p:cNvPr id="562" name="Oval 561">
                    <a:extLst>
                      <a:ext uri="{FF2B5EF4-FFF2-40B4-BE49-F238E27FC236}">
                        <a16:creationId xmlns:a16="http://schemas.microsoft.com/office/drawing/2014/main" id="{07DACDBB-63CD-D743-3F6F-C49D529AB771}"/>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63" name="Oval 562">
                    <a:extLst>
                      <a:ext uri="{FF2B5EF4-FFF2-40B4-BE49-F238E27FC236}">
                        <a16:creationId xmlns:a16="http://schemas.microsoft.com/office/drawing/2014/main" id="{BF710944-4141-0803-3BE3-4B2A36AFA61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61" name="Oval 560">
                  <a:extLst>
                    <a:ext uri="{FF2B5EF4-FFF2-40B4-BE49-F238E27FC236}">
                      <a16:creationId xmlns:a16="http://schemas.microsoft.com/office/drawing/2014/main" id="{33550858-CAA6-AECE-F815-264A1454C91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55" name="Group 554">
                <a:extLst>
                  <a:ext uri="{FF2B5EF4-FFF2-40B4-BE49-F238E27FC236}">
                    <a16:creationId xmlns:a16="http://schemas.microsoft.com/office/drawing/2014/main" id="{89151B06-FAFA-3857-06B3-2825DD95B560}"/>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56" name="Group 555">
                  <a:extLst>
                    <a:ext uri="{FF2B5EF4-FFF2-40B4-BE49-F238E27FC236}">
                      <a16:creationId xmlns:a16="http://schemas.microsoft.com/office/drawing/2014/main" id="{5C94DB8F-7CAD-684F-AC9D-602A011CEDFF}"/>
                    </a:ext>
                  </a:extLst>
                </p:cNvPr>
                <p:cNvGrpSpPr/>
                <p:nvPr/>
              </p:nvGrpSpPr>
              <p:grpSpPr>
                <a:xfrm>
                  <a:off x="6468497" y="3369121"/>
                  <a:ext cx="498947" cy="1941816"/>
                  <a:chOff x="6468497" y="3369121"/>
                  <a:chExt cx="498947" cy="1941816"/>
                </a:xfrm>
              </p:grpSpPr>
              <p:sp>
                <p:nvSpPr>
                  <p:cNvPr id="558" name="Oval 557">
                    <a:extLst>
                      <a:ext uri="{FF2B5EF4-FFF2-40B4-BE49-F238E27FC236}">
                        <a16:creationId xmlns:a16="http://schemas.microsoft.com/office/drawing/2014/main" id="{BCA9923A-B9AC-01E0-2233-8DD2C4B6D8C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59" name="Oval 558">
                    <a:extLst>
                      <a:ext uri="{FF2B5EF4-FFF2-40B4-BE49-F238E27FC236}">
                        <a16:creationId xmlns:a16="http://schemas.microsoft.com/office/drawing/2014/main" id="{B5A63E66-DBA2-677D-4476-7D0FE52C64F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57" name="Oval 556">
                  <a:extLst>
                    <a:ext uri="{FF2B5EF4-FFF2-40B4-BE49-F238E27FC236}">
                      <a16:creationId xmlns:a16="http://schemas.microsoft.com/office/drawing/2014/main" id="{792EB775-59C0-9A5B-D79B-8AAE9D2A575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3" name="Group 342">
              <a:extLst>
                <a:ext uri="{FF2B5EF4-FFF2-40B4-BE49-F238E27FC236}">
                  <a16:creationId xmlns:a16="http://schemas.microsoft.com/office/drawing/2014/main" id="{83FB0F1A-C8FA-9950-EF1C-51D44A1F5283}"/>
                </a:ext>
              </a:extLst>
            </p:cNvPr>
            <p:cNvGrpSpPr>
              <a:grpSpLocks noChangeAspect="1"/>
            </p:cNvGrpSpPr>
            <p:nvPr/>
          </p:nvGrpSpPr>
          <p:grpSpPr>
            <a:xfrm flipH="1">
              <a:off x="5128343" y="1732705"/>
              <a:ext cx="117877" cy="452849"/>
              <a:chOff x="2584842" y="716748"/>
              <a:chExt cx="505457" cy="1941816"/>
            </a:xfrm>
          </p:grpSpPr>
          <p:grpSp>
            <p:nvGrpSpPr>
              <p:cNvPr id="526" name="Group 525">
                <a:extLst>
                  <a:ext uri="{FF2B5EF4-FFF2-40B4-BE49-F238E27FC236}">
                    <a16:creationId xmlns:a16="http://schemas.microsoft.com/office/drawing/2014/main" id="{9E5EA84D-C2C3-B969-4625-98B8DE1544CA}"/>
                  </a:ext>
                </a:extLst>
              </p:cNvPr>
              <p:cNvGrpSpPr/>
              <p:nvPr/>
            </p:nvGrpSpPr>
            <p:grpSpPr>
              <a:xfrm>
                <a:off x="2684818" y="1565360"/>
                <a:ext cx="294918" cy="284304"/>
                <a:chOff x="2684818" y="1565360"/>
                <a:chExt cx="294918" cy="284304"/>
              </a:xfrm>
            </p:grpSpPr>
            <p:sp>
              <p:nvSpPr>
                <p:cNvPr id="547" name="Oval 77">
                  <a:extLst>
                    <a:ext uri="{FF2B5EF4-FFF2-40B4-BE49-F238E27FC236}">
                      <a16:creationId xmlns:a16="http://schemas.microsoft.com/office/drawing/2014/main" id="{0AFCA834-4EBC-633E-D062-0202F36EA50A}"/>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48" name="Oval 62">
                  <a:extLst>
                    <a:ext uri="{FF2B5EF4-FFF2-40B4-BE49-F238E27FC236}">
                      <a16:creationId xmlns:a16="http://schemas.microsoft.com/office/drawing/2014/main" id="{5ED1D682-93A3-950F-0BD8-B7BAB3815D56}"/>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49" name="Oval 73">
                  <a:extLst>
                    <a:ext uri="{FF2B5EF4-FFF2-40B4-BE49-F238E27FC236}">
                      <a16:creationId xmlns:a16="http://schemas.microsoft.com/office/drawing/2014/main" id="{6AE5A835-12D2-4AB9-8126-0F9B7F3FE664}"/>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50" name="Oval 76">
                  <a:extLst>
                    <a:ext uri="{FF2B5EF4-FFF2-40B4-BE49-F238E27FC236}">
                      <a16:creationId xmlns:a16="http://schemas.microsoft.com/office/drawing/2014/main" id="{10627477-4BA3-73BD-4F5E-6EF936E9B3DA}"/>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527" name="Group 526">
                <a:extLst>
                  <a:ext uri="{FF2B5EF4-FFF2-40B4-BE49-F238E27FC236}">
                    <a16:creationId xmlns:a16="http://schemas.microsoft.com/office/drawing/2014/main" id="{B86BB1C4-E1C2-676B-FAA4-B15E6BB316CC}"/>
                  </a:ext>
                </a:extLst>
              </p:cNvPr>
              <p:cNvGrpSpPr/>
              <p:nvPr/>
            </p:nvGrpSpPr>
            <p:grpSpPr>
              <a:xfrm>
                <a:off x="2589606" y="716748"/>
                <a:ext cx="498947" cy="1941816"/>
                <a:chOff x="6468497" y="3369121"/>
                <a:chExt cx="498947" cy="1941816"/>
              </a:xfrm>
            </p:grpSpPr>
            <p:grpSp>
              <p:nvGrpSpPr>
                <p:cNvPr id="543" name="Group 542">
                  <a:extLst>
                    <a:ext uri="{FF2B5EF4-FFF2-40B4-BE49-F238E27FC236}">
                      <a16:creationId xmlns:a16="http://schemas.microsoft.com/office/drawing/2014/main" id="{F1881DB8-F5B5-3009-CE3D-642A1F0D560D}"/>
                    </a:ext>
                  </a:extLst>
                </p:cNvPr>
                <p:cNvGrpSpPr/>
                <p:nvPr/>
              </p:nvGrpSpPr>
              <p:grpSpPr>
                <a:xfrm>
                  <a:off x="6468497" y="3369121"/>
                  <a:ext cx="498947" cy="1941816"/>
                  <a:chOff x="6468497" y="3369121"/>
                  <a:chExt cx="498947" cy="1941816"/>
                </a:xfrm>
              </p:grpSpPr>
              <p:sp>
                <p:nvSpPr>
                  <p:cNvPr id="545" name="Oval 544">
                    <a:extLst>
                      <a:ext uri="{FF2B5EF4-FFF2-40B4-BE49-F238E27FC236}">
                        <a16:creationId xmlns:a16="http://schemas.microsoft.com/office/drawing/2014/main" id="{028206CD-F1A7-C9D4-EDE4-C20CBFF8621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46" name="Oval 545">
                    <a:extLst>
                      <a:ext uri="{FF2B5EF4-FFF2-40B4-BE49-F238E27FC236}">
                        <a16:creationId xmlns:a16="http://schemas.microsoft.com/office/drawing/2014/main" id="{C106743D-222A-C8AD-1A66-B3AF9803D69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44" name="Oval 543">
                  <a:extLst>
                    <a:ext uri="{FF2B5EF4-FFF2-40B4-BE49-F238E27FC236}">
                      <a16:creationId xmlns:a16="http://schemas.microsoft.com/office/drawing/2014/main" id="{BC662C0A-E473-2144-86F7-15C38A40901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28" name="Group 527">
                <a:extLst>
                  <a:ext uri="{FF2B5EF4-FFF2-40B4-BE49-F238E27FC236}">
                    <a16:creationId xmlns:a16="http://schemas.microsoft.com/office/drawing/2014/main" id="{5687B25C-EC64-56E3-204C-4107237AC48C}"/>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39" name="Group 538">
                  <a:extLst>
                    <a:ext uri="{FF2B5EF4-FFF2-40B4-BE49-F238E27FC236}">
                      <a16:creationId xmlns:a16="http://schemas.microsoft.com/office/drawing/2014/main" id="{7F0F4189-CE06-FA6B-705C-93618DB774DC}"/>
                    </a:ext>
                  </a:extLst>
                </p:cNvPr>
                <p:cNvGrpSpPr/>
                <p:nvPr/>
              </p:nvGrpSpPr>
              <p:grpSpPr>
                <a:xfrm>
                  <a:off x="6468497" y="3369121"/>
                  <a:ext cx="498947" cy="1941816"/>
                  <a:chOff x="6468497" y="3369121"/>
                  <a:chExt cx="498947" cy="1941816"/>
                </a:xfrm>
              </p:grpSpPr>
              <p:sp>
                <p:nvSpPr>
                  <p:cNvPr id="541" name="Oval 540">
                    <a:extLst>
                      <a:ext uri="{FF2B5EF4-FFF2-40B4-BE49-F238E27FC236}">
                        <a16:creationId xmlns:a16="http://schemas.microsoft.com/office/drawing/2014/main" id="{C851DFF5-4939-C984-803D-B86A3147062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42" name="Oval 541">
                    <a:extLst>
                      <a:ext uri="{FF2B5EF4-FFF2-40B4-BE49-F238E27FC236}">
                        <a16:creationId xmlns:a16="http://schemas.microsoft.com/office/drawing/2014/main" id="{D53B9275-0E81-5D5B-BF8A-FCDF1F8A2E7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40" name="Oval 539">
                  <a:extLst>
                    <a:ext uri="{FF2B5EF4-FFF2-40B4-BE49-F238E27FC236}">
                      <a16:creationId xmlns:a16="http://schemas.microsoft.com/office/drawing/2014/main" id="{F7CFCCF6-BF4A-2BA6-E162-3F5A5F4B3CA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29" name="Group 528">
                <a:extLst>
                  <a:ext uri="{FF2B5EF4-FFF2-40B4-BE49-F238E27FC236}">
                    <a16:creationId xmlns:a16="http://schemas.microsoft.com/office/drawing/2014/main" id="{D9F63BE6-4B4C-CA49-CE08-414C3714655B}"/>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35" name="Group 534">
                  <a:extLst>
                    <a:ext uri="{FF2B5EF4-FFF2-40B4-BE49-F238E27FC236}">
                      <a16:creationId xmlns:a16="http://schemas.microsoft.com/office/drawing/2014/main" id="{1C55D090-E910-2684-973F-8F4961D7C1DE}"/>
                    </a:ext>
                  </a:extLst>
                </p:cNvPr>
                <p:cNvGrpSpPr/>
                <p:nvPr/>
              </p:nvGrpSpPr>
              <p:grpSpPr>
                <a:xfrm>
                  <a:off x="6468497" y="3369121"/>
                  <a:ext cx="498947" cy="1941816"/>
                  <a:chOff x="6468497" y="3369121"/>
                  <a:chExt cx="498947" cy="1941816"/>
                </a:xfrm>
              </p:grpSpPr>
              <p:sp>
                <p:nvSpPr>
                  <p:cNvPr id="537" name="Oval 536">
                    <a:extLst>
                      <a:ext uri="{FF2B5EF4-FFF2-40B4-BE49-F238E27FC236}">
                        <a16:creationId xmlns:a16="http://schemas.microsoft.com/office/drawing/2014/main" id="{F8177612-B223-9764-7A3A-ADEBE8ADAC0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38" name="Oval 537">
                    <a:extLst>
                      <a:ext uri="{FF2B5EF4-FFF2-40B4-BE49-F238E27FC236}">
                        <a16:creationId xmlns:a16="http://schemas.microsoft.com/office/drawing/2014/main" id="{808AE88B-B657-FA44-9FDB-090B1A851BA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36" name="Oval 535">
                  <a:extLst>
                    <a:ext uri="{FF2B5EF4-FFF2-40B4-BE49-F238E27FC236}">
                      <a16:creationId xmlns:a16="http://schemas.microsoft.com/office/drawing/2014/main" id="{9200CE08-B945-A2A6-6CA3-2C53BD5DF2C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30" name="Group 529">
                <a:extLst>
                  <a:ext uri="{FF2B5EF4-FFF2-40B4-BE49-F238E27FC236}">
                    <a16:creationId xmlns:a16="http://schemas.microsoft.com/office/drawing/2014/main" id="{B9DE0117-AC25-B381-D611-270C34C377F4}"/>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31" name="Group 530">
                  <a:extLst>
                    <a:ext uri="{FF2B5EF4-FFF2-40B4-BE49-F238E27FC236}">
                      <a16:creationId xmlns:a16="http://schemas.microsoft.com/office/drawing/2014/main" id="{2F3F17A0-1BC1-89E7-EB28-57EFDF914D26}"/>
                    </a:ext>
                  </a:extLst>
                </p:cNvPr>
                <p:cNvGrpSpPr/>
                <p:nvPr/>
              </p:nvGrpSpPr>
              <p:grpSpPr>
                <a:xfrm>
                  <a:off x="6468497" y="3369121"/>
                  <a:ext cx="498947" cy="1941816"/>
                  <a:chOff x="6468497" y="3369121"/>
                  <a:chExt cx="498947" cy="1941816"/>
                </a:xfrm>
              </p:grpSpPr>
              <p:sp>
                <p:nvSpPr>
                  <p:cNvPr id="533" name="Oval 532">
                    <a:extLst>
                      <a:ext uri="{FF2B5EF4-FFF2-40B4-BE49-F238E27FC236}">
                        <a16:creationId xmlns:a16="http://schemas.microsoft.com/office/drawing/2014/main" id="{D1C4833E-AFCD-E733-295B-499B67D78E91}"/>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34" name="Oval 533">
                    <a:extLst>
                      <a:ext uri="{FF2B5EF4-FFF2-40B4-BE49-F238E27FC236}">
                        <a16:creationId xmlns:a16="http://schemas.microsoft.com/office/drawing/2014/main" id="{FAE1D61F-1BF2-FC41-01EE-7CCB7B1A78E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32" name="Oval 531">
                  <a:extLst>
                    <a:ext uri="{FF2B5EF4-FFF2-40B4-BE49-F238E27FC236}">
                      <a16:creationId xmlns:a16="http://schemas.microsoft.com/office/drawing/2014/main" id="{B68F888B-162E-1C9E-3BE6-6BFB06F806A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4" name="Group 343">
              <a:extLst>
                <a:ext uri="{FF2B5EF4-FFF2-40B4-BE49-F238E27FC236}">
                  <a16:creationId xmlns:a16="http://schemas.microsoft.com/office/drawing/2014/main" id="{5AEF1612-C1DE-F6D9-F914-9EB6DBA8786D}"/>
                </a:ext>
              </a:extLst>
            </p:cNvPr>
            <p:cNvGrpSpPr>
              <a:grpSpLocks noChangeAspect="1"/>
            </p:cNvGrpSpPr>
            <p:nvPr/>
          </p:nvGrpSpPr>
          <p:grpSpPr>
            <a:xfrm flipH="1">
              <a:off x="5673550" y="2291471"/>
              <a:ext cx="117877" cy="452849"/>
              <a:chOff x="2584842" y="716748"/>
              <a:chExt cx="505457" cy="1941816"/>
            </a:xfrm>
          </p:grpSpPr>
          <p:grpSp>
            <p:nvGrpSpPr>
              <p:cNvPr id="501" name="Group 500">
                <a:extLst>
                  <a:ext uri="{FF2B5EF4-FFF2-40B4-BE49-F238E27FC236}">
                    <a16:creationId xmlns:a16="http://schemas.microsoft.com/office/drawing/2014/main" id="{B5A45FE2-1917-4BB8-9CB3-A1849816114A}"/>
                  </a:ext>
                </a:extLst>
              </p:cNvPr>
              <p:cNvGrpSpPr/>
              <p:nvPr/>
            </p:nvGrpSpPr>
            <p:grpSpPr>
              <a:xfrm>
                <a:off x="2684818" y="1565360"/>
                <a:ext cx="294918" cy="284304"/>
                <a:chOff x="2684818" y="1565360"/>
                <a:chExt cx="294918" cy="284304"/>
              </a:xfrm>
            </p:grpSpPr>
            <p:sp>
              <p:nvSpPr>
                <p:cNvPr id="522" name="Oval 77">
                  <a:extLst>
                    <a:ext uri="{FF2B5EF4-FFF2-40B4-BE49-F238E27FC236}">
                      <a16:creationId xmlns:a16="http://schemas.microsoft.com/office/drawing/2014/main" id="{60AEC5C5-92BF-0190-F76B-1059A013F9C4}"/>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23" name="Oval 62">
                  <a:extLst>
                    <a:ext uri="{FF2B5EF4-FFF2-40B4-BE49-F238E27FC236}">
                      <a16:creationId xmlns:a16="http://schemas.microsoft.com/office/drawing/2014/main" id="{27EF718F-92D3-C594-76DC-243578A47DC0}"/>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524" name="Oval 73">
                  <a:extLst>
                    <a:ext uri="{FF2B5EF4-FFF2-40B4-BE49-F238E27FC236}">
                      <a16:creationId xmlns:a16="http://schemas.microsoft.com/office/drawing/2014/main" id="{EA9289FC-40F5-4A83-E396-0041B332BE01}"/>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25" name="Oval 76">
                  <a:extLst>
                    <a:ext uri="{FF2B5EF4-FFF2-40B4-BE49-F238E27FC236}">
                      <a16:creationId xmlns:a16="http://schemas.microsoft.com/office/drawing/2014/main" id="{9E2F7067-E0C3-66F6-F845-BF33960253EF}"/>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502" name="Group 501">
                <a:extLst>
                  <a:ext uri="{FF2B5EF4-FFF2-40B4-BE49-F238E27FC236}">
                    <a16:creationId xmlns:a16="http://schemas.microsoft.com/office/drawing/2014/main" id="{951CD586-7E66-04DD-7279-56EB49FB169D}"/>
                  </a:ext>
                </a:extLst>
              </p:cNvPr>
              <p:cNvGrpSpPr/>
              <p:nvPr/>
            </p:nvGrpSpPr>
            <p:grpSpPr>
              <a:xfrm>
                <a:off x="2589606" y="716748"/>
                <a:ext cx="498947" cy="1941816"/>
                <a:chOff x="6468497" y="3369121"/>
                <a:chExt cx="498947" cy="1941816"/>
              </a:xfrm>
            </p:grpSpPr>
            <p:grpSp>
              <p:nvGrpSpPr>
                <p:cNvPr id="518" name="Group 517">
                  <a:extLst>
                    <a:ext uri="{FF2B5EF4-FFF2-40B4-BE49-F238E27FC236}">
                      <a16:creationId xmlns:a16="http://schemas.microsoft.com/office/drawing/2014/main" id="{EEBDB5F0-D2B8-698E-9EF8-7B874BFC22D0}"/>
                    </a:ext>
                  </a:extLst>
                </p:cNvPr>
                <p:cNvGrpSpPr/>
                <p:nvPr/>
              </p:nvGrpSpPr>
              <p:grpSpPr>
                <a:xfrm>
                  <a:off x="6468497" y="3369121"/>
                  <a:ext cx="498947" cy="1941816"/>
                  <a:chOff x="6468497" y="3369121"/>
                  <a:chExt cx="498947" cy="1941816"/>
                </a:xfrm>
              </p:grpSpPr>
              <p:sp>
                <p:nvSpPr>
                  <p:cNvPr id="520" name="Oval 519">
                    <a:extLst>
                      <a:ext uri="{FF2B5EF4-FFF2-40B4-BE49-F238E27FC236}">
                        <a16:creationId xmlns:a16="http://schemas.microsoft.com/office/drawing/2014/main" id="{B4CA2DD9-3BC0-F90B-5507-C14B4B183D7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21" name="Oval 520">
                    <a:extLst>
                      <a:ext uri="{FF2B5EF4-FFF2-40B4-BE49-F238E27FC236}">
                        <a16:creationId xmlns:a16="http://schemas.microsoft.com/office/drawing/2014/main" id="{AB501500-341D-F72F-8A80-374FE7CD971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19" name="Oval 518">
                  <a:extLst>
                    <a:ext uri="{FF2B5EF4-FFF2-40B4-BE49-F238E27FC236}">
                      <a16:creationId xmlns:a16="http://schemas.microsoft.com/office/drawing/2014/main" id="{4E616678-AA77-A691-49E5-2D72D0C3D8F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03" name="Group 502">
                <a:extLst>
                  <a:ext uri="{FF2B5EF4-FFF2-40B4-BE49-F238E27FC236}">
                    <a16:creationId xmlns:a16="http://schemas.microsoft.com/office/drawing/2014/main" id="{68DF4CB2-FF05-37E8-BFEA-8FB42ADB5CA3}"/>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14" name="Group 513">
                  <a:extLst>
                    <a:ext uri="{FF2B5EF4-FFF2-40B4-BE49-F238E27FC236}">
                      <a16:creationId xmlns:a16="http://schemas.microsoft.com/office/drawing/2014/main" id="{380FB6A2-EC75-0121-AA08-D0120095BC5B}"/>
                    </a:ext>
                  </a:extLst>
                </p:cNvPr>
                <p:cNvGrpSpPr/>
                <p:nvPr/>
              </p:nvGrpSpPr>
              <p:grpSpPr>
                <a:xfrm>
                  <a:off x="6468497" y="3369121"/>
                  <a:ext cx="498947" cy="1941816"/>
                  <a:chOff x="6468497" y="3369121"/>
                  <a:chExt cx="498947" cy="1941816"/>
                </a:xfrm>
              </p:grpSpPr>
              <p:sp>
                <p:nvSpPr>
                  <p:cNvPr id="516" name="Oval 515">
                    <a:extLst>
                      <a:ext uri="{FF2B5EF4-FFF2-40B4-BE49-F238E27FC236}">
                        <a16:creationId xmlns:a16="http://schemas.microsoft.com/office/drawing/2014/main" id="{5E5B0FF2-5F5C-58C2-25F1-17D29996ED7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17" name="Oval 516">
                    <a:extLst>
                      <a:ext uri="{FF2B5EF4-FFF2-40B4-BE49-F238E27FC236}">
                        <a16:creationId xmlns:a16="http://schemas.microsoft.com/office/drawing/2014/main" id="{E1775BB6-BE30-67C0-0447-BAA4536550E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15" name="Oval 514">
                  <a:extLst>
                    <a:ext uri="{FF2B5EF4-FFF2-40B4-BE49-F238E27FC236}">
                      <a16:creationId xmlns:a16="http://schemas.microsoft.com/office/drawing/2014/main" id="{5AD40E5A-AF40-5A69-29DC-12B3C7691CF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04" name="Group 503">
                <a:extLst>
                  <a:ext uri="{FF2B5EF4-FFF2-40B4-BE49-F238E27FC236}">
                    <a16:creationId xmlns:a16="http://schemas.microsoft.com/office/drawing/2014/main" id="{09A2FD9D-7FC6-C5A7-7746-C006D812E745}"/>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10" name="Group 509">
                  <a:extLst>
                    <a:ext uri="{FF2B5EF4-FFF2-40B4-BE49-F238E27FC236}">
                      <a16:creationId xmlns:a16="http://schemas.microsoft.com/office/drawing/2014/main" id="{4D047BBB-51AC-32BC-AB5D-35C83EBC525F}"/>
                    </a:ext>
                  </a:extLst>
                </p:cNvPr>
                <p:cNvGrpSpPr/>
                <p:nvPr/>
              </p:nvGrpSpPr>
              <p:grpSpPr>
                <a:xfrm>
                  <a:off x="6468497" y="3369121"/>
                  <a:ext cx="498947" cy="1941816"/>
                  <a:chOff x="6468497" y="3369121"/>
                  <a:chExt cx="498947" cy="1941816"/>
                </a:xfrm>
              </p:grpSpPr>
              <p:sp>
                <p:nvSpPr>
                  <p:cNvPr id="512" name="Oval 511">
                    <a:extLst>
                      <a:ext uri="{FF2B5EF4-FFF2-40B4-BE49-F238E27FC236}">
                        <a16:creationId xmlns:a16="http://schemas.microsoft.com/office/drawing/2014/main" id="{275C1183-A3AB-FC54-046F-B984919DFF3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13" name="Oval 512">
                    <a:extLst>
                      <a:ext uri="{FF2B5EF4-FFF2-40B4-BE49-F238E27FC236}">
                        <a16:creationId xmlns:a16="http://schemas.microsoft.com/office/drawing/2014/main" id="{C1C057F9-C43D-D8CB-4A6D-05846651031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11" name="Oval 510">
                  <a:extLst>
                    <a:ext uri="{FF2B5EF4-FFF2-40B4-BE49-F238E27FC236}">
                      <a16:creationId xmlns:a16="http://schemas.microsoft.com/office/drawing/2014/main" id="{67D01CE6-52E9-8E41-67F0-B0A3B108D75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05" name="Group 504">
                <a:extLst>
                  <a:ext uri="{FF2B5EF4-FFF2-40B4-BE49-F238E27FC236}">
                    <a16:creationId xmlns:a16="http://schemas.microsoft.com/office/drawing/2014/main" id="{56B4EE3D-9810-D8C8-7C78-76BF17C7B40A}"/>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06" name="Group 505">
                  <a:extLst>
                    <a:ext uri="{FF2B5EF4-FFF2-40B4-BE49-F238E27FC236}">
                      <a16:creationId xmlns:a16="http://schemas.microsoft.com/office/drawing/2014/main" id="{65FDF91E-D9F2-FA89-36C3-D4A5FCC4B247}"/>
                    </a:ext>
                  </a:extLst>
                </p:cNvPr>
                <p:cNvGrpSpPr/>
                <p:nvPr/>
              </p:nvGrpSpPr>
              <p:grpSpPr>
                <a:xfrm>
                  <a:off x="6468497" y="3369121"/>
                  <a:ext cx="498947" cy="1941816"/>
                  <a:chOff x="6468497" y="3369121"/>
                  <a:chExt cx="498947" cy="1941816"/>
                </a:xfrm>
              </p:grpSpPr>
              <p:sp>
                <p:nvSpPr>
                  <p:cNvPr id="508" name="Oval 507">
                    <a:extLst>
                      <a:ext uri="{FF2B5EF4-FFF2-40B4-BE49-F238E27FC236}">
                        <a16:creationId xmlns:a16="http://schemas.microsoft.com/office/drawing/2014/main" id="{8FF3FE83-8474-61E9-6D48-D458B967BE2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09" name="Oval 508">
                    <a:extLst>
                      <a:ext uri="{FF2B5EF4-FFF2-40B4-BE49-F238E27FC236}">
                        <a16:creationId xmlns:a16="http://schemas.microsoft.com/office/drawing/2014/main" id="{8CE43BF6-B0CA-EB52-D02D-3F1F479B87C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07" name="Oval 506">
                  <a:extLst>
                    <a:ext uri="{FF2B5EF4-FFF2-40B4-BE49-F238E27FC236}">
                      <a16:creationId xmlns:a16="http://schemas.microsoft.com/office/drawing/2014/main" id="{54673F04-6DD4-BB2C-E447-EF38E4D37AB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5" name="Group 344">
              <a:extLst>
                <a:ext uri="{FF2B5EF4-FFF2-40B4-BE49-F238E27FC236}">
                  <a16:creationId xmlns:a16="http://schemas.microsoft.com/office/drawing/2014/main" id="{0B60C836-2836-9CD6-3BCC-EF96F966A5B8}"/>
                </a:ext>
              </a:extLst>
            </p:cNvPr>
            <p:cNvGrpSpPr>
              <a:grpSpLocks noChangeAspect="1"/>
            </p:cNvGrpSpPr>
            <p:nvPr/>
          </p:nvGrpSpPr>
          <p:grpSpPr>
            <a:xfrm flipH="1">
              <a:off x="6477525" y="1201614"/>
              <a:ext cx="117877" cy="452849"/>
              <a:chOff x="2584842" y="716748"/>
              <a:chExt cx="505457" cy="1941816"/>
            </a:xfrm>
          </p:grpSpPr>
          <p:grpSp>
            <p:nvGrpSpPr>
              <p:cNvPr id="476" name="Group 475">
                <a:extLst>
                  <a:ext uri="{FF2B5EF4-FFF2-40B4-BE49-F238E27FC236}">
                    <a16:creationId xmlns:a16="http://schemas.microsoft.com/office/drawing/2014/main" id="{EA90E3F2-6E70-F03A-6D67-4472F94792F4}"/>
                  </a:ext>
                </a:extLst>
              </p:cNvPr>
              <p:cNvGrpSpPr/>
              <p:nvPr/>
            </p:nvGrpSpPr>
            <p:grpSpPr>
              <a:xfrm>
                <a:off x="2684818" y="1565360"/>
                <a:ext cx="294918" cy="284304"/>
                <a:chOff x="2684818" y="1565360"/>
                <a:chExt cx="294918" cy="284304"/>
              </a:xfrm>
            </p:grpSpPr>
            <p:sp>
              <p:nvSpPr>
                <p:cNvPr id="497" name="Oval 77">
                  <a:extLst>
                    <a:ext uri="{FF2B5EF4-FFF2-40B4-BE49-F238E27FC236}">
                      <a16:creationId xmlns:a16="http://schemas.microsoft.com/office/drawing/2014/main" id="{087174CD-961A-D242-A6C1-8815EB92594B}"/>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98" name="Oval 62">
                  <a:extLst>
                    <a:ext uri="{FF2B5EF4-FFF2-40B4-BE49-F238E27FC236}">
                      <a16:creationId xmlns:a16="http://schemas.microsoft.com/office/drawing/2014/main" id="{F17B4E40-5F8B-B852-EEC0-FFAA82E34FF2}"/>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99" name="Oval 73">
                  <a:extLst>
                    <a:ext uri="{FF2B5EF4-FFF2-40B4-BE49-F238E27FC236}">
                      <a16:creationId xmlns:a16="http://schemas.microsoft.com/office/drawing/2014/main" id="{7C57A1B0-E52D-CFAA-47ED-FD7507E5A5C1}"/>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00" name="Oval 76">
                  <a:extLst>
                    <a:ext uri="{FF2B5EF4-FFF2-40B4-BE49-F238E27FC236}">
                      <a16:creationId xmlns:a16="http://schemas.microsoft.com/office/drawing/2014/main" id="{69954C28-D832-6B4D-7DFC-003B7DF0C6FC}"/>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477" name="Group 476">
                <a:extLst>
                  <a:ext uri="{FF2B5EF4-FFF2-40B4-BE49-F238E27FC236}">
                    <a16:creationId xmlns:a16="http://schemas.microsoft.com/office/drawing/2014/main" id="{459C01EE-A696-ADBD-4E70-BB0E9A9C50EA}"/>
                  </a:ext>
                </a:extLst>
              </p:cNvPr>
              <p:cNvGrpSpPr/>
              <p:nvPr/>
            </p:nvGrpSpPr>
            <p:grpSpPr>
              <a:xfrm>
                <a:off x="2589606" y="716748"/>
                <a:ext cx="498947" cy="1941816"/>
                <a:chOff x="6468497" y="3369121"/>
                <a:chExt cx="498947" cy="1941816"/>
              </a:xfrm>
            </p:grpSpPr>
            <p:grpSp>
              <p:nvGrpSpPr>
                <p:cNvPr id="493" name="Group 492">
                  <a:extLst>
                    <a:ext uri="{FF2B5EF4-FFF2-40B4-BE49-F238E27FC236}">
                      <a16:creationId xmlns:a16="http://schemas.microsoft.com/office/drawing/2014/main" id="{AC7A60BB-E310-7EA2-8778-0A29B739E8DC}"/>
                    </a:ext>
                  </a:extLst>
                </p:cNvPr>
                <p:cNvGrpSpPr/>
                <p:nvPr/>
              </p:nvGrpSpPr>
              <p:grpSpPr>
                <a:xfrm>
                  <a:off x="6468497" y="3369121"/>
                  <a:ext cx="498947" cy="1941816"/>
                  <a:chOff x="6468497" y="3369121"/>
                  <a:chExt cx="498947" cy="1941816"/>
                </a:xfrm>
              </p:grpSpPr>
              <p:sp>
                <p:nvSpPr>
                  <p:cNvPr id="495" name="Oval 494">
                    <a:extLst>
                      <a:ext uri="{FF2B5EF4-FFF2-40B4-BE49-F238E27FC236}">
                        <a16:creationId xmlns:a16="http://schemas.microsoft.com/office/drawing/2014/main" id="{608B97B1-5094-A853-3A75-F9B253A098B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96" name="Oval 495">
                    <a:extLst>
                      <a:ext uri="{FF2B5EF4-FFF2-40B4-BE49-F238E27FC236}">
                        <a16:creationId xmlns:a16="http://schemas.microsoft.com/office/drawing/2014/main" id="{9C69814C-D4C3-2A93-CDEF-F2A0069FD38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94" name="Oval 493">
                  <a:extLst>
                    <a:ext uri="{FF2B5EF4-FFF2-40B4-BE49-F238E27FC236}">
                      <a16:creationId xmlns:a16="http://schemas.microsoft.com/office/drawing/2014/main" id="{E2BA9B80-949A-422B-95D5-C893A72D804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78" name="Group 477">
                <a:extLst>
                  <a:ext uri="{FF2B5EF4-FFF2-40B4-BE49-F238E27FC236}">
                    <a16:creationId xmlns:a16="http://schemas.microsoft.com/office/drawing/2014/main" id="{B905FD0A-3D2C-AAAC-FA47-224F7F69BFA6}"/>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89" name="Group 488">
                  <a:extLst>
                    <a:ext uri="{FF2B5EF4-FFF2-40B4-BE49-F238E27FC236}">
                      <a16:creationId xmlns:a16="http://schemas.microsoft.com/office/drawing/2014/main" id="{E88F1924-51B2-D1D8-3C18-47B9A322B4BA}"/>
                    </a:ext>
                  </a:extLst>
                </p:cNvPr>
                <p:cNvGrpSpPr/>
                <p:nvPr/>
              </p:nvGrpSpPr>
              <p:grpSpPr>
                <a:xfrm>
                  <a:off x="6468497" y="3369121"/>
                  <a:ext cx="498947" cy="1941816"/>
                  <a:chOff x="6468497" y="3369121"/>
                  <a:chExt cx="498947" cy="1941816"/>
                </a:xfrm>
              </p:grpSpPr>
              <p:sp>
                <p:nvSpPr>
                  <p:cNvPr id="491" name="Oval 490">
                    <a:extLst>
                      <a:ext uri="{FF2B5EF4-FFF2-40B4-BE49-F238E27FC236}">
                        <a16:creationId xmlns:a16="http://schemas.microsoft.com/office/drawing/2014/main" id="{8D88A851-2358-B834-C979-36C593C1CAC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92" name="Oval 491">
                    <a:extLst>
                      <a:ext uri="{FF2B5EF4-FFF2-40B4-BE49-F238E27FC236}">
                        <a16:creationId xmlns:a16="http://schemas.microsoft.com/office/drawing/2014/main" id="{526487DA-0C31-7ADA-0A8F-B55EF90234F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90" name="Oval 489">
                  <a:extLst>
                    <a:ext uri="{FF2B5EF4-FFF2-40B4-BE49-F238E27FC236}">
                      <a16:creationId xmlns:a16="http://schemas.microsoft.com/office/drawing/2014/main" id="{BDC05BD3-BB26-AABF-E2C5-AB8F3BDE252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79" name="Group 478">
                <a:extLst>
                  <a:ext uri="{FF2B5EF4-FFF2-40B4-BE49-F238E27FC236}">
                    <a16:creationId xmlns:a16="http://schemas.microsoft.com/office/drawing/2014/main" id="{853D30F6-BD8E-A9FB-1D86-313FBCCCB2B0}"/>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85" name="Group 484">
                  <a:extLst>
                    <a:ext uri="{FF2B5EF4-FFF2-40B4-BE49-F238E27FC236}">
                      <a16:creationId xmlns:a16="http://schemas.microsoft.com/office/drawing/2014/main" id="{93E6F3AE-DB2C-E07E-D147-CAB6670F3881}"/>
                    </a:ext>
                  </a:extLst>
                </p:cNvPr>
                <p:cNvGrpSpPr/>
                <p:nvPr/>
              </p:nvGrpSpPr>
              <p:grpSpPr>
                <a:xfrm>
                  <a:off x="6468497" y="3369121"/>
                  <a:ext cx="498947" cy="1941816"/>
                  <a:chOff x="6468497" y="3369121"/>
                  <a:chExt cx="498947" cy="1941816"/>
                </a:xfrm>
              </p:grpSpPr>
              <p:sp>
                <p:nvSpPr>
                  <p:cNvPr id="487" name="Oval 486">
                    <a:extLst>
                      <a:ext uri="{FF2B5EF4-FFF2-40B4-BE49-F238E27FC236}">
                        <a16:creationId xmlns:a16="http://schemas.microsoft.com/office/drawing/2014/main" id="{3DD2502F-82DA-C7FF-9CB1-1B0E09E0725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88" name="Oval 487">
                    <a:extLst>
                      <a:ext uri="{FF2B5EF4-FFF2-40B4-BE49-F238E27FC236}">
                        <a16:creationId xmlns:a16="http://schemas.microsoft.com/office/drawing/2014/main" id="{77B729CD-8098-5EBA-6BD0-41A13EEFCB4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86" name="Oval 485">
                  <a:extLst>
                    <a:ext uri="{FF2B5EF4-FFF2-40B4-BE49-F238E27FC236}">
                      <a16:creationId xmlns:a16="http://schemas.microsoft.com/office/drawing/2014/main" id="{51B74402-1EFC-0CA4-445F-C818954D4A06}"/>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80" name="Group 479">
                <a:extLst>
                  <a:ext uri="{FF2B5EF4-FFF2-40B4-BE49-F238E27FC236}">
                    <a16:creationId xmlns:a16="http://schemas.microsoft.com/office/drawing/2014/main" id="{396051E5-CF93-6B16-BE81-48271A70F063}"/>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81" name="Group 480">
                  <a:extLst>
                    <a:ext uri="{FF2B5EF4-FFF2-40B4-BE49-F238E27FC236}">
                      <a16:creationId xmlns:a16="http://schemas.microsoft.com/office/drawing/2014/main" id="{8CBAE429-B855-E74A-1593-194D42AB6BCB}"/>
                    </a:ext>
                  </a:extLst>
                </p:cNvPr>
                <p:cNvGrpSpPr/>
                <p:nvPr/>
              </p:nvGrpSpPr>
              <p:grpSpPr>
                <a:xfrm>
                  <a:off x="6468497" y="3369121"/>
                  <a:ext cx="498947" cy="1941816"/>
                  <a:chOff x="6468497" y="3369121"/>
                  <a:chExt cx="498947" cy="1941816"/>
                </a:xfrm>
              </p:grpSpPr>
              <p:sp>
                <p:nvSpPr>
                  <p:cNvPr id="483" name="Oval 482">
                    <a:extLst>
                      <a:ext uri="{FF2B5EF4-FFF2-40B4-BE49-F238E27FC236}">
                        <a16:creationId xmlns:a16="http://schemas.microsoft.com/office/drawing/2014/main" id="{B45310E5-7265-B122-8839-638A73A8976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84" name="Oval 483">
                    <a:extLst>
                      <a:ext uri="{FF2B5EF4-FFF2-40B4-BE49-F238E27FC236}">
                        <a16:creationId xmlns:a16="http://schemas.microsoft.com/office/drawing/2014/main" id="{C8A4BF3F-5411-6D6C-B95C-1A5BD61AB1E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82" name="Oval 481">
                  <a:extLst>
                    <a:ext uri="{FF2B5EF4-FFF2-40B4-BE49-F238E27FC236}">
                      <a16:creationId xmlns:a16="http://schemas.microsoft.com/office/drawing/2014/main" id="{D6092156-6100-DC8D-EFD9-C77F4684134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6" name="Group 345">
              <a:extLst>
                <a:ext uri="{FF2B5EF4-FFF2-40B4-BE49-F238E27FC236}">
                  <a16:creationId xmlns:a16="http://schemas.microsoft.com/office/drawing/2014/main" id="{EFF96F90-C66B-4256-EA70-E6409583CE6F}"/>
                </a:ext>
              </a:extLst>
            </p:cNvPr>
            <p:cNvGrpSpPr>
              <a:grpSpLocks noChangeAspect="1"/>
            </p:cNvGrpSpPr>
            <p:nvPr/>
          </p:nvGrpSpPr>
          <p:grpSpPr>
            <a:xfrm flipH="1">
              <a:off x="6343598" y="1732705"/>
              <a:ext cx="117877" cy="452849"/>
              <a:chOff x="2584842" y="716748"/>
              <a:chExt cx="505457" cy="1941816"/>
            </a:xfrm>
          </p:grpSpPr>
          <p:grpSp>
            <p:nvGrpSpPr>
              <p:cNvPr id="451" name="Group 450">
                <a:extLst>
                  <a:ext uri="{FF2B5EF4-FFF2-40B4-BE49-F238E27FC236}">
                    <a16:creationId xmlns:a16="http://schemas.microsoft.com/office/drawing/2014/main" id="{171949B0-61B4-C7A0-E579-8A249F888402}"/>
                  </a:ext>
                </a:extLst>
              </p:cNvPr>
              <p:cNvGrpSpPr/>
              <p:nvPr/>
            </p:nvGrpSpPr>
            <p:grpSpPr>
              <a:xfrm>
                <a:off x="2684818" y="1565360"/>
                <a:ext cx="294918" cy="284304"/>
                <a:chOff x="2684818" y="1565360"/>
                <a:chExt cx="294918" cy="284304"/>
              </a:xfrm>
            </p:grpSpPr>
            <p:sp>
              <p:nvSpPr>
                <p:cNvPr id="472" name="Oval 77">
                  <a:extLst>
                    <a:ext uri="{FF2B5EF4-FFF2-40B4-BE49-F238E27FC236}">
                      <a16:creationId xmlns:a16="http://schemas.microsoft.com/office/drawing/2014/main" id="{55CC59B5-0CDE-181C-532F-2C6E12747D1E}"/>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73" name="Oval 62">
                  <a:extLst>
                    <a:ext uri="{FF2B5EF4-FFF2-40B4-BE49-F238E27FC236}">
                      <a16:creationId xmlns:a16="http://schemas.microsoft.com/office/drawing/2014/main" id="{A6805A14-BD09-AF0F-1A96-7EF22B73ED28}"/>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74" name="Oval 73">
                  <a:extLst>
                    <a:ext uri="{FF2B5EF4-FFF2-40B4-BE49-F238E27FC236}">
                      <a16:creationId xmlns:a16="http://schemas.microsoft.com/office/drawing/2014/main" id="{9A08CF7C-A467-2544-80FD-5260D6E15454}"/>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75" name="Oval 76">
                  <a:extLst>
                    <a:ext uri="{FF2B5EF4-FFF2-40B4-BE49-F238E27FC236}">
                      <a16:creationId xmlns:a16="http://schemas.microsoft.com/office/drawing/2014/main" id="{1F5ACD72-1C31-7675-0ACB-E9CB2E69713B}"/>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452" name="Group 451">
                <a:extLst>
                  <a:ext uri="{FF2B5EF4-FFF2-40B4-BE49-F238E27FC236}">
                    <a16:creationId xmlns:a16="http://schemas.microsoft.com/office/drawing/2014/main" id="{87209926-0806-D59F-D38A-84F7A1B85390}"/>
                  </a:ext>
                </a:extLst>
              </p:cNvPr>
              <p:cNvGrpSpPr/>
              <p:nvPr/>
            </p:nvGrpSpPr>
            <p:grpSpPr>
              <a:xfrm>
                <a:off x="2589606" y="716748"/>
                <a:ext cx="498947" cy="1941816"/>
                <a:chOff x="6468497" y="3369121"/>
                <a:chExt cx="498947" cy="1941816"/>
              </a:xfrm>
            </p:grpSpPr>
            <p:grpSp>
              <p:nvGrpSpPr>
                <p:cNvPr id="468" name="Group 467">
                  <a:extLst>
                    <a:ext uri="{FF2B5EF4-FFF2-40B4-BE49-F238E27FC236}">
                      <a16:creationId xmlns:a16="http://schemas.microsoft.com/office/drawing/2014/main" id="{914847DD-1214-CA13-1BFF-483C0EF542CF}"/>
                    </a:ext>
                  </a:extLst>
                </p:cNvPr>
                <p:cNvGrpSpPr/>
                <p:nvPr/>
              </p:nvGrpSpPr>
              <p:grpSpPr>
                <a:xfrm>
                  <a:off x="6468497" y="3369121"/>
                  <a:ext cx="498947" cy="1941816"/>
                  <a:chOff x="6468497" y="3369121"/>
                  <a:chExt cx="498947" cy="1941816"/>
                </a:xfrm>
              </p:grpSpPr>
              <p:sp>
                <p:nvSpPr>
                  <p:cNvPr id="470" name="Oval 469">
                    <a:extLst>
                      <a:ext uri="{FF2B5EF4-FFF2-40B4-BE49-F238E27FC236}">
                        <a16:creationId xmlns:a16="http://schemas.microsoft.com/office/drawing/2014/main" id="{45EC0D5F-B062-B54C-3612-9D3CE5AE900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71" name="Oval 470">
                    <a:extLst>
                      <a:ext uri="{FF2B5EF4-FFF2-40B4-BE49-F238E27FC236}">
                        <a16:creationId xmlns:a16="http://schemas.microsoft.com/office/drawing/2014/main" id="{4F0F13D1-4719-CD77-6A4A-ADF6F8BCED0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69" name="Oval 468">
                  <a:extLst>
                    <a:ext uri="{FF2B5EF4-FFF2-40B4-BE49-F238E27FC236}">
                      <a16:creationId xmlns:a16="http://schemas.microsoft.com/office/drawing/2014/main" id="{77F25824-B799-529F-9931-A89ABA4DE0B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53" name="Group 452">
                <a:extLst>
                  <a:ext uri="{FF2B5EF4-FFF2-40B4-BE49-F238E27FC236}">
                    <a16:creationId xmlns:a16="http://schemas.microsoft.com/office/drawing/2014/main" id="{892140B6-C0E9-91EA-27B1-24951C92D539}"/>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64" name="Group 463">
                  <a:extLst>
                    <a:ext uri="{FF2B5EF4-FFF2-40B4-BE49-F238E27FC236}">
                      <a16:creationId xmlns:a16="http://schemas.microsoft.com/office/drawing/2014/main" id="{97F64704-3987-BEF1-7B4D-39D1D75FA1D5}"/>
                    </a:ext>
                  </a:extLst>
                </p:cNvPr>
                <p:cNvGrpSpPr/>
                <p:nvPr/>
              </p:nvGrpSpPr>
              <p:grpSpPr>
                <a:xfrm>
                  <a:off x="6468497" y="3369121"/>
                  <a:ext cx="498947" cy="1941816"/>
                  <a:chOff x="6468497" y="3369121"/>
                  <a:chExt cx="498947" cy="1941816"/>
                </a:xfrm>
              </p:grpSpPr>
              <p:sp>
                <p:nvSpPr>
                  <p:cNvPr id="466" name="Oval 465">
                    <a:extLst>
                      <a:ext uri="{FF2B5EF4-FFF2-40B4-BE49-F238E27FC236}">
                        <a16:creationId xmlns:a16="http://schemas.microsoft.com/office/drawing/2014/main" id="{AEFDA693-D138-D626-26E1-553DC7283E3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67" name="Oval 466">
                    <a:extLst>
                      <a:ext uri="{FF2B5EF4-FFF2-40B4-BE49-F238E27FC236}">
                        <a16:creationId xmlns:a16="http://schemas.microsoft.com/office/drawing/2014/main" id="{A679254D-0C32-2291-7885-3B7A826E8E0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65" name="Oval 464">
                  <a:extLst>
                    <a:ext uri="{FF2B5EF4-FFF2-40B4-BE49-F238E27FC236}">
                      <a16:creationId xmlns:a16="http://schemas.microsoft.com/office/drawing/2014/main" id="{476D0CFF-14FD-CC64-A791-BB217554623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54" name="Group 453">
                <a:extLst>
                  <a:ext uri="{FF2B5EF4-FFF2-40B4-BE49-F238E27FC236}">
                    <a16:creationId xmlns:a16="http://schemas.microsoft.com/office/drawing/2014/main" id="{1143965E-6C21-423A-6A8B-A0D4F4759A69}"/>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60" name="Group 459">
                  <a:extLst>
                    <a:ext uri="{FF2B5EF4-FFF2-40B4-BE49-F238E27FC236}">
                      <a16:creationId xmlns:a16="http://schemas.microsoft.com/office/drawing/2014/main" id="{1479496D-881C-A5D4-6ADB-2D7CB2CA3B02}"/>
                    </a:ext>
                  </a:extLst>
                </p:cNvPr>
                <p:cNvGrpSpPr/>
                <p:nvPr/>
              </p:nvGrpSpPr>
              <p:grpSpPr>
                <a:xfrm>
                  <a:off x="6468497" y="3369121"/>
                  <a:ext cx="498947" cy="1941816"/>
                  <a:chOff x="6468497" y="3369121"/>
                  <a:chExt cx="498947" cy="1941816"/>
                </a:xfrm>
              </p:grpSpPr>
              <p:sp>
                <p:nvSpPr>
                  <p:cNvPr id="462" name="Oval 461">
                    <a:extLst>
                      <a:ext uri="{FF2B5EF4-FFF2-40B4-BE49-F238E27FC236}">
                        <a16:creationId xmlns:a16="http://schemas.microsoft.com/office/drawing/2014/main" id="{D714E7FC-8754-4E19-174C-3FA21438401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63" name="Oval 462">
                    <a:extLst>
                      <a:ext uri="{FF2B5EF4-FFF2-40B4-BE49-F238E27FC236}">
                        <a16:creationId xmlns:a16="http://schemas.microsoft.com/office/drawing/2014/main" id="{864C557D-EDAF-B7CF-E89F-083AC96CFEF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61" name="Oval 460">
                  <a:extLst>
                    <a:ext uri="{FF2B5EF4-FFF2-40B4-BE49-F238E27FC236}">
                      <a16:creationId xmlns:a16="http://schemas.microsoft.com/office/drawing/2014/main" id="{BE8C7EF8-12EA-D6ED-228F-45771B00303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55" name="Group 454">
                <a:extLst>
                  <a:ext uri="{FF2B5EF4-FFF2-40B4-BE49-F238E27FC236}">
                    <a16:creationId xmlns:a16="http://schemas.microsoft.com/office/drawing/2014/main" id="{8CCC213B-2FBC-013C-9565-287D126F10C8}"/>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56" name="Group 455">
                  <a:extLst>
                    <a:ext uri="{FF2B5EF4-FFF2-40B4-BE49-F238E27FC236}">
                      <a16:creationId xmlns:a16="http://schemas.microsoft.com/office/drawing/2014/main" id="{C12AA499-8CE7-4231-84B0-6EDDBD20A6D0}"/>
                    </a:ext>
                  </a:extLst>
                </p:cNvPr>
                <p:cNvGrpSpPr/>
                <p:nvPr/>
              </p:nvGrpSpPr>
              <p:grpSpPr>
                <a:xfrm>
                  <a:off x="6468497" y="3369121"/>
                  <a:ext cx="498947" cy="1941816"/>
                  <a:chOff x="6468497" y="3369121"/>
                  <a:chExt cx="498947" cy="1941816"/>
                </a:xfrm>
              </p:grpSpPr>
              <p:sp>
                <p:nvSpPr>
                  <p:cNvPr id="458" name="Oval 457">
                    <a:extLst>
                      <a:ext uri="{FF2B5EF4-FFF2-40B4-BE49-F238E27FC236}">
                        <a16:creationId xmlns:a16="http://schemas.microsoft.com/office/drawing/2014/main" id="{5E9DC6A0-E18A-C17A-0729-59706AF3E36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9" name="Oval 458">
                    <a:extLst>
                      <a:ext uri="{FF2B5EF4-FFF2-40B4-BE49-F238E27FC236}">
                        <a16:creationId xmlns:a16="http://schemas.microsoft.com/office/drawing/2014/main" id="{B47DA4C7-9AB6-BDB8-7744-7EFE7275AB6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57" name="Oval 456">
                  <a:extLst>
                    <a:ext uri="{FF2B5EF4-FFF2-40B4-BE49-F238E27FC236}">
                      <a16:creationId xmlns:a16="http://schemas.microsoft.com/office/drawing/2014/main" id="{56CEF29B-3571-B4B6-F677-88E49B87070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7" name="Group 346">
              <a:extLst>
                <a:ext uri="{FF2B5EF4-FFF2-40B4-BE49-F238E27FC236}">
                  <a16:creationId xmlns:a16="http://schemas.microsoft.com/office/drawing/2014/main" id="{6A95C2A4-A60C-0C9D-AE2A-0D99056DA857}"/>
                </a:ext>
              </a:extLst>
            </p:cNvPr>
            <p:cNvGrpSpPr>
              <a:grpSpLocks noChangeAspect="1"/>
            </p:cNvGrpSpPr>
            <p:nvPr/>
          </p:nvGrpSpPr>
          <p:grpSpPr>
            <a:xfrm flipH="1">
              <a:off x="5770943" y="1781992"/>
              <a:ext cx="117877" cy="452849"/>
              <a:chOff x="2584842" y="716748"/>
              <a:chExt cx="505457" cy="1941816"/>
            </a:xfrm>
          </p:grpSpPr>
          <p:grpSp>
            <p:nvGrpSpPr>
              <p:cNvPr id="426" name="Group 425">
                <a:extLst>
                  <a:ext uri="{FF2B5EF4-FFF2-40B4-BE49-F238E27FC236}">
                    <a16:creationId xmlns:a16="http://schemas.microsoft.com/office/drawing/2014/main" id="{8ED6BDBD-79CD-9E62-E01A-C04C4D054BF4}"/>
                  </a:ext>
                </a:extLst>
              </p:cNvPr>
              <p:cNvGrpSpPr/>
              <p:nvPr/>
            </p:nvGrpSpPr>
            <p:grpSpPr>
              <a:xfrm>
                <a:off x="2684818" y="1565360"/>
                <a:ext cx="294918" cy="284304"/>
                <a:chOff x="2684818" y="1565360"/>
                <a:chExt cx="294918" cy="284304"/>
              </a:xfrm>
            </p:grpSpPr>
            <p:sp>
              <p:nvSpPr>
                <p:cNvPr id="447" name="Oval 77">
                  <a:extLst>
                    <a:ext uri="{FF2B5EF4-FFF2-40B4-BE49-F238E27FC236}">
                      <a16:creationId xmlns:a16="http://schemas.microsoft.com/office/drawing/2014/main" id="{433C31AA-CFA9-7194-8478-259487136EBE}"/>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48" name="Oval 62">
                  <a:extLst>
                    <a:ext uri="{FF2B5EF4-FFF2-40B4-BE49-F238E27FC236}">
                      <a16:creationId xmlns:a16="http://schemas.microsoft.com/office/drawing/2014/main" id="{7631E75E-FEF6-3DCB-A124-DAA7F5A80C77}"/>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49" name="Oval 73">
                  <a:extLst>
                    <a:ext uri="{FF2B5EF4-FFF2-40B4-BE49-F238E27FC236}">
                      <a16:creationId xmlns:a16="http://schemas.microsoft.com/office/drawing/2014/main" id="{3677D1DB-C465-1F63-4550-C5826368377A}"/>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50" name="Oval 76">
                  <a:extLst>
                    <a:ext uri="{FF2B5EF4-FFF2-40B4-BE49-F238E27FC236}">
                      <a16:creationId xmlns:a16="http://schemas.microsoft.com/office/drawing/2014/main" id="{6C3E4660-AAB7-3871-FEEA-4318D89B8CAD}"/>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427" name="Group 426">
                <a:extLst>
                  <a:ext uri="{FF2B5EF4-FFF2-40B4-BE49-F238E27FC236}">
                    <a16:creationId xmlns:a16="http://schemas.microsoft.com/office/drawing/2014/main" id="{1D5E6D92-1C34-7B70-1428-AE324C8CB6D7}"/>
                  </a:ext>
                </a:extLst>
              </p:cNvPr>
              <p:cNvGrpSpPr/>
              <p:nvPr/>
            </p:nvGrpSpPr>
            <p:grpSpPr>
              <a:xfrm>
                <a:off x="2589606" y="716748"/>
                <a:ext cx="498947" cy="1941816"/>
                <a:chOff x="6468497" y="3369121"/>
                <a:chExt cx="498947" cy="1941816"/>
              </a:xfrm>
            </p:grpSpPr>
            <p:grpSp>
              <p:nvGrpSpPr>
                <p:cNvPr id="443" name="Group 442">
                  <a:extLst>
                    <a:ext uri="{FF2B5EF4-FFF2-40B4-BE49-F238E27FC236}">
                      <a16:creationId xmlns:a16="http://schemas.microsoft.com/office/drawing/2014/main" id="{27FE0DA5-A74D-6388-A803-BF3693D50A87}"/>
                    </a:ext>
                  </a:extLst>
                </p:cNvPr>
                <p:cNvGrpSpPr/>
                <p:nvPr/>
              </p:nvGrpSpPr>
              <p:grpSpPr>
                <a:xfrm>
                  <a:off x="6468497" y="3369121"/>
                  <a:ext cx="498947" cy="1941816"/>
                  <a:chOff x="6468497" y="3369121"/>
                  <a:chExt cx="498947" cy="1941816"/>
                </a:xfrm>
              </p:grpSpPr>
              <p:sp>
                <p:nvSpPr>
                  <p:cNvPr id="445" name="Oval 444">
                    <a:extLst>
                      <a:ext uri="{FF2B5EF4-FFF2-40B4-BE49-F238E27FC236}">
                        <a16:creationId xmlns:a16="http://schemas.microsoft.com/office/drawing/2014/main" id="{2BF3AE8E-71A4-B8F7-C799-73794F0B3BC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46" name="Oval 445">
                    <a:extLst>
                      <a:ext uri="{FF2B5EF4-FFF2-40B4-BE49-F238E27FC236}">
                        <a16:creationId xmlns:a16="http://schemas.microsoft.com/office/drawing/2014/main" id="{73962659-2105-2C9A-B84D-C02B9E30A0A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44" name="Oval 443">
                  <a:extLst>
                    <a:ext uri="{FF2B5EF4-FFF2-40B4-BE49-F238E27FC236}">
                      <a16:creationId xmlns:a16="http://schemas.microsoft.com/office/drawing/2014/main" id="{720B57B7-E0B2-5743-BA1C-3AC941A6B1E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28" name="Group 427">
                <a:extLst>
                  <a:ext uri="{FF2B5EF4-FFF2-40B4-BE49-F238E27FC236}">
                    <a16:creationId xmlns:a16="http://schemas.microsoft.com/office/drawing/2014/main" id="{8B8DD1A5-3175-8F90-F4E1-FEAA7959096E}"/>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39" name="Group 438">
                  <a:extLst>
                    <a:ext uri="{FF2B5EF4-FFF2-40B4-BE49-F238E27FC236}">
                      <a16:creationId xmlns:a16="http://schemas.microsoft.com/office/drawing/2014/main" id="{2176B346-BF1B-FB41-58D8-F0359C10C529}"/>
                    </a:ext>
                  </a:extLst>
                </p:cNvPr>
                <p:cNvGrpSpPr/>
                <p:nvPr/>
              </p:nvGrpSpPr>
              <p:grpSpPr>
                <a:xfrm>
                  <a:off x="6468497" y="3369121"/>
                  <a:ext cx="498947" cy="1941816"/>
                  <a:chOff x="6468497" y="3369121"/>
                  <a:chExt cx="498947" cy="1941816"/>
                </a:xfrm>
              </p:grpSpPr>
              <p:sp>
                <p:nvSpPr>
                  <p:cNvPr id="441" name="Oval 440">
                    <a:extLst>
                      <a:ext uri="{FF2B5EF4-FFF2-40B4-BE49-F238E27FC236}">
                        <a16:creationId xmlns:a16="http://schemas.microsoft.com/office/drawing/2014/main" id="{191F47E2-28BB-B4C4-3283-7237D8B9BD8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42" name="Oval 441">
                    <a:extLst>
                      <a:ext uri="{FF2B5EF4-FFF2-40B4-BE49-F238E27FC236}">
                        <a16:creationId xmlns:a16="http://schemas.microsoft.com/office/drawing/2014/main" id="{4BF78E5F-CFEB-5150-2C66-85EB10FA180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40" name="Oval 439">
                  <a:extLst>
                    <a:ext uri="{FF2B5EF4-FFF2-40B4-BE49-F238E27FC236}">
                      <a16:creationId xmlns:a16="http://schemas.microsoft.com/office/drawing/2014/main" id="{3B3EF205-5B90-4CF8-0090-15A94860BDE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29" name="Group 428">
                <a:extLst>
                  <a:ext uri="{FF2B5EF4-FFF2-40B4-BE49-F238E27FC236}">
                    <a16:creationId xmlns:a16="http://schemas.microsoft.com/office/drawing/2014/main" id="{A6C54864-576D-49F3-38F4-87AEFEC3B41D}"/>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35" name="Group 434">
                  <a:extLst>
                    <a:ext uri="{FF2B5EF4-FFF2-40B4-BE49-F238E27FC236}">
                      <a16:creationId xmlns:a16="http://schemas.microsoft.com/office/drawing/2014/main" id="{B09E3456-5509-A3B2-4BA8-C3F8B0E43FEB}"/>
                    </a:ext>
                  </a:extLst>
                </p:cNvPr>
                <p:cNvGrpSpPr/>
                <p:nvPr/>
              </p:nvGrpSpPr>
              <p:grpSpPr>
                <a:xfrm>
                  <a:off x="6468497" y="3369121"/>
                  <a:ext cx="498947" cy="1941816"/>
                  <a:chOff x="6468497" y="3369121"/>
                  <a:chExt cx="498947" cy="1941816"/>
                </a:xfrm>
              </p:grpSpPr>
              <p:sp>
                <p:nvSpPr>
                  <p:cNvPr id="437" name="Oval 436">
                    <a:extLst>
                      <a:ext uri="{FF2B5EF4-FFF2-40B4-BE49-F238E27FC236}">
                        <a16:creationId xmlns:a16="http://schemas.microsoft.com/office/drawing/2014/main" id="{CC94DDAD-3672-6834-8359-5B3C5CFBD54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38" name="Oval 437">
                    <a:extLst>
                      <a:ext uri="{FF2B5EF4-FFF2-40B4-BE49-F238E27FC236}">
                        <a16:creationId xmlns:a16="http://schemas.microsoft.com/office/drawing/2014/main" id="{1E79B22F-CF81-CEE0-10AD-251FBE0EEDB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36" name="Oval 435">
                  <a:extLst>
                    <a:ext uri="{FF2B5EF4-FFF2-40B4-BE49-F238E27FC236}">
                      <a16:creationId xmlns:a16="http://schemas.microsoft.com/office/drawing/2014/main" id="{87BFB8E3-3C86-309C-8864-A1C4E4BBA84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30" name="Group 429">
                <a:extLst>
                  <a:ext uri="{FF2B5EF4-FFF2-40B4-BE49-F238E27FC236}">
                    <a16:creationId xmlns:a16="http://schemas.microsoft.com/office/drawing/2014/main" id="{89E83223-164D-C256-D741-81A46AE7D458}"/>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31" name="Group 430">
                  <a:extLst>
                    <a:ext uri="{FF2B5EF4-FFF2-40B4-BE49-F238E27FC236}">
                      <a16:creationId xmlns:a16="http://schemas.microsoft.com/office/drawing/2014/main" id="{55F1A37E-2CE5-FC3C-A391-A5D223C604CF}"/>
                    </a:ext>
                  </a:extLst>
                </p:cNvPr>
                <p:cNvGrpSpPr/>
                <p:nvPr/>
              </p:nvGrpSpPr>
              <p:grpSpPr>
                <a:xfrm>
                  <a:off x="6468497" y="3369121"/>
                  <a:ext cx="498947" cy="1941816"/>
                  <a:chOff x="6468497" y="3369121"/>
                  <a:chExt cx="498947" cy="1941816"/>
                </a:xfrm>
              </p:grpSpPr>
              <p:sp>
                <p:nvSpPr>
                  <p:cNvPr id="433" name="Oval 432">
                    <a:extLst>
                      <a:ext uri="{FF2B5EF4-FFF2-40B4-BE49-F238E27FC236}">
                        <a16:creationId xmlns:a16="http://schemas.microsoft.com/office/drawing/2014/main" id="{07F22784-B460-54E4-A768-C7CAD1BF395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34" name="Oval 433">
                    <a:extLst>
                      <a:ext uri="{FF2B5EF4-FFF2-40B4-BE49-F238E27FC236}">
                        <a16:creationId xmlns:a16="http://schemas.microsoft.com/office/drawing/2014/main" id="{FD402B36-ED31-F2DC-7AC7-B523EB0DE5E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32" name="Oval 431">
                  <a:extLst>
                    <a:ext uri="{FF2B5EF4-FFF2-40B4-BE49-F238E27FC236}">
                      <a16:creationId xmlns:a16="http://schemas.microsoft.com/office/drawing/2014/main" id="{8BD4672E-E002-A367-62E6-C9F40147A41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8" name="Group 347">
              <a:extLst>
                <a:ext uri="{FF2B5EF4-FFF2-40B4-BE49-F238E27FC236}">
                  <a16:creationId xmlns:a16="http://schemas.microsoft.com/office/drawing/2014/main" id="{2A04282D-E40B-6992-2EA3-D8AAECE4FDF0}"/>
                </a:ext>
              </a:extLst>
            </p:cNvPr>
            <p:cNvGrpSpPr>
              <a:grpSpLocks noChangeAspect="1"/>
            </p:cNvGrpSpPr>
            <p:nvPr/>
          </p:nvGrpSpPr>
          <p:grpSpPr>
            <a:xfrm flipH="1">
              <a:off x="4921198" y="2813359"/>
              <a:ext cx="117877" cy="452849"/>
              <a:chOff x="2584842" y="716748"/>
              <a:chExt cx="505457" cy="1941816"/>
            </a:xfrm>
          </p:grpSpPr>
          <p:grpSp>
            <p:nvGrpSpPr>
              <p:cNvPr id="401" name="Group 400">
                <a:extLst>
                  <a:ext uri="{FF2B5EF4-FFF2-40B4-BE49-F238E27FC236}">
                    <a16:creationId xmlns:a16="http://schemas.microsoft.com/office/drawing/2014/main" id="{E55936F7-95A2-FCFB-54D1-5700EA74B08A}"/>
                  </a:ext>
                </a:extLst>
              </p:cNvPr>
              <p:cNvGrpSpPr/>
              <p:nvPr/>
            </p:nvGrpSpPr>
            <p:grpSpPr>
              <a:xfrm>
                <a:off x="2684818" y="1565360"/>
                <a:ext cx="294918" cy="284304"/>
                <a:chOff x="2684818" y="1565360"/>
                <a:chExt cx="294918" cy="284304"/>
              </a:xfrm>
            </p:grpSpPr>
            <p:sp>
              <p:nvSpPr>
                <p:cNvPr id="422" name="Oval 77">
                  <a:extLst>
                    <a:ext uri="{FF2B5EF4-FFF2-40B4-BE49-F238E27FC236}">
                      <a16:creationId xmlns:a16="http://schemas.microsoft.com/office/drawing/2014/main" id="{959DE12F-7F0B-893A-4AC5-EEB2C36EE448}"/>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23" name="Oval 62">
                  <a:extLst>
                    <a:ext uri="{FF2B5EF4-FFF2-40B4-BE49-F238E27FC236}">
                      <a16:creationId xmlns:a16="http://schemas.microsoft.com/office/drawing/2014/main" id="{11082A2D-16CA-B582-4E87-992F7A109AC9}"/>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24" name="Oval 73">
                  <a:extLst>
                    <a:ext uri="{FF2B5EF4-FFF2-40B4-BE49-F238E27FC236}">
                      <a16:creationId xmlns:a16="http://schemas.microsoft.com/office/drawing/2014/main" id="{DF84E569-BC8A-F586-0966-8E8272F37D64}"/>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25" name="Oval 76">
                  <a:extLst>
                    <a:ext uri="{FF2B5EF4-FFF2-40B4-BE49-F238E27FC236}">
                      <a16:creationId xmlns:a16="http://schemas.microsoft.com/office/drawing/2014/main" id="{5D9EC95E-396B-DC6B-9801-D2903009BFAD}"/>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402" name="Group 401">
                <a:extLst>
                  <a:ext uri="{FF2B5EF4-FFF2-40B4-BE49-F238E27FC236}">
                    <a16:creationId xmlns:a16="http://schemas.microsoft.com/office/drawing/2014/main" id="{A27E4CDC-5F8D-0DB4-A548-28E109574525}"/>
                  </a:ext>
                </a:extLst>
              </p:cNvPr>
              <p:cNvGrpSpPr/>
              <p:nvPr/>
            </p:nvGrpSpPr>
            <p:grpSpPr>
              <a:xfrm>
                <a:off x="2589606" y="716748"/>
                <a:ext cx="498947" cy="1941816"/>
                <a:chOff x="6468497" y="3369121"/>
                <a:chExt cx="498947" cy="1941816"/>
              </a:xfrm>
            </p:grpSpPr>
            <p:grpSp>
              <p:nvGrpSpPr>
                <p:cNvPr id="418" name="Group 417">
                  <a:extLst>
                    <a:ext uri="{FF2B5EF4-FFF2-40B4-BE49-F238E27FC236}">
                      <a16:creationId xmlns:a16="http://schemas.microsoft.com/office/drawing/2014/main" id="{934D51C2-E3C9-90A8-F9B6-9963CCE7C53B}"/>
                    </a:ext>
                  </a:extLst>
                </p:cNvPr>
                <p:cNvGrpSpPr/>
                <p:nvPr/>
              </p:nvGrpSpPr>
              <p:grpSpPr>
                <a:xfrm>
                  <a:off x="6468497" y="3369121"/>
                  <a:ext cx="498947" cy="1941816"/>
                  <a:chOff x="6468497" y="3369121"/>
                  <a:chExt cx="498947" cy="1941816"/>
                </a:xfrm>
              </p:grpSpPr>
              <p:sp>
                <p:nvSpPr>
                  <p:cNvPr id="420" name="Oval 419">
                    <a:extLst>
                      <a:ext uri="{FF2B5EF4-FFF2-40B4-BE49-F238E27FC236}">
                        <a16:creationId xmlns:a16="http://schemas.microsoft.com/office/drawing/2014/main" id="{E8F31399-1AA0-7FBD-A868-ACC7C1BC0CC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21" name="Oval 420">
                    <a:extLst>
                      <a:ext uri="{FF2B5EF4-FFF2-40B4-BE49-F238E27FC236}">
                        <a16:creationId xmlns:a16="http://schemas.microsoft.com/office/drawing/2014/main" id="{4C2BC06E-96D2-2B85-8BF5-011267A1338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19" name="Oval 418">
                  <a:extLst>
                    <a:ext uri="{FF2B5EF4-FFF2-40B4-BE49-F238E27FC236}">
                      <a16:creationId xmlns:a16="http://schemas.microsoft.com/office/drawing/2014/main" id="{6937E501-D2CB-4785-FDEE-30F8445DF8C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03" name="Group 402">
                <a:extLst>
                  <a:ext uri="{FF2B5EF4-FFF2-40B4-BE49-F238E27FC236}">
                    <a16:creationId xmlns:a16="http://schemas.microsoft.com/office/drawing/2014/main" id="{D2F0C89D-3B77-FAEF-47F9-68D024236CB6}"/>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14" name="Group 413">
                  <a:extLst>
                    <a:ext uri="{FF2B5EF4-FFF2-40B4-BE49-F238E27FC236}">
                      <a16:creationId xmlns:a16="http://schemas.microsoft.com/office/drawing/2014/main" id="{6DFAFBFF-EC6E-D0E8-6FD2-A5D48B424A4A}"/>
                    </a:ext>
                  </a:extLst>
                </p:cNvPr>
                <p:cNvGrpSpPr/>
                <p:nvPr/>
              </p:nvGrpSpPr>
              <p:grpSpPr>
                <a:xfrm>
                  <a:off x="6468497" y="3369121"/>
                  <a:ext cx="498947" cy="1941816"/>
                  <a:chOff x="6468497" y="3369121"/>
                  <a:chExt cx="498947" cy="1941816"/>
                </a:xfrm>
              </p:grpSpPr>
              <p:sp>
                <p:nvSpPr>
                  <p:cNvPr id="416" name="Oval 415">
                    <a:extLst>
                      <a:ext uri="{FF2B5EF4-FFF2-40B4-BE49-F238E27FC236}">
                        <a16:creationId xmlns:a16="http://schemas.microsoft.com/office/drawing/2014/main" id="{92E83B44-008A-9DF9-D360-026519BE27C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17" name="Oval 416">
                    <a:extLst>
                      <a:ext uri="{FF2B5EF4-FFF2-40B4-BE49-F238E27FC236}">
                        <a16:creationId xmlns:a16="http://schemas.microsoft.com/office/drawing/2014/main" id="{AA8FBF23-6CB2-3723-EA5F-2DC1F9AAA68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15" name="Oval 414">
                  <a:extLst>
                    <a:ext uri="{FF2B5EF4-FFF2-40B4-BE49-F238E27FC236}">
                      <a16:creationId xmlns:a16="http://schemas.microsoft.com/office/drawing/2014/main" id="{A1CF5DAB-ACFE-B198-C1FB-9555CC441D7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04" name="Group 403">
                <a:extLst>
                  <a:ext uri="{FF2B5EF4-FFF2-40B4-BE49-F238E27FC236}">
                    <a16:creationId xmlns:a16="http://schemas.microsoft.com/office/drawing/2014/main" id="{AAC57FAB-E339-534A-A278-9AF56EDEA4AE}"/>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10" name="Group 409">
                  <a:extLst>
                    <a:ext uri="{FF2B5EF4-FFF2-40B4-BE49-F238E27FC236}">
                      <a16:creationId xmlns:a16="http://schemas.microsoft.com/office/drawing/2014/main" id="{0A22A77A-3C96-C406-1A3D-70FCA9FE5712}"/>
                    </a:ext>
                  </a:extLst>
                </p:cNvPr>
                <p:cNvGrpSpPr/>
                <p:nvPr/>
              </p:nvGrpSpPr>
              <p:grpSpPr>
                <a:xfrm>
                  <a:off x="6468497" y="3369121"/>
                  <a:ext cx="498947" cy="1941816"/>
                  <a:chOff x="6468497" y="3369121"/>
                  <a:chExt cx="498947" cy="1941816"/>
                </a:xfrm>
              </p:grpSpPr>
              <p:sp>
                <p:nvSpPr>
                  <p:cNvPr id="412" name="Oval 411">
                    <a:extLst>
                      <a:ext uri="{FF2B5EF4-FFF2-40B4-BE49-F238E27FC236}">
                        <a16:creationId xmlns:a16="http://schemas.microsoft.com/office/drawing/2014/main" id="{5F595584-F9DF-D1F7-6C2C-B3B7164EFBB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13" name="Oval 412">
                    <a:extLst>
                      <a:ext uri="{FF2B5EF4-FFF2-40B4-BE49-F238E27FC236}">
                        <a16:creationId xmlns:a16="http://schemas.microsoft.com/office/drawing/2014/main" id="{3BA480C4-3727-459D-35B1-A8C6621B7C8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11" name="Oval 410">
                  <a:extLst>
                    <a:ext uri="{FF2B5EF4-FFF2-40B4-BE49-F238E27FC236}">
                      <a16:creationId xmlns:a16="http://schemas.microsoft.com/office/drawing/2014/main" id="{5F39121E-29C1-038E-C093-CC087FC8AA4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05" name="Group 404">
                <a:extLst>
                  <a:ext uri="{FF2B5EF4-FFF2-40B4-BE49-F238E27FC236}">
                    <a16:creationId xmlns:a16="http://schemas.microsoft.com/office/drawing/2014/main" id="{745CB88F-E6B4-4713-F440-64ACC45DC66A}"/>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06" name="Group 405">
                  <a:extLst>
                    <a:ext uri="{FF2B5EF4-FFF2-40B4-BE49-F238E27FC236}">
                      <a16:creationId xmlns:a16="http://schemas.microsoft.com/office/drawing/2014/main" id="{4274C07C-4D49-B3E1-794B-3BC141711A16}"/>
                    </a:ext>
                  </a:extLst>
                </p:cNvPr>
                <p:cNvGrpSpPr/>
                <p:nvPr/>
              </p:nvGrpSpPr>
              <p:grpSpPr>
                <a:xfrm>
                  <a:off x="6468497" y="3369121"/>
                  <a:ext cx="498947" cy="1941816"/>
                  <a:chOff x="6468497" y="3369121"/>
                  <a:chExt cx="498947" cy="1941816"/>
                </a:xfrm>
              </p:grpSpPr>
              <p:sp>
                <p:nvSpPr>
                  <p:cNvPr id="408" name="Oval 407">
                    <a:extLst>
                      <a:ext uri="{FF2B5EF4-FFF2-40B4-BE49-F238E27FC236}">
                        <a16:creationId xmlns:a16="http://schemas.microsoft.com/office/drawing/2014/main" id="{0A5ED882-4EE3-B486-25F1-DB2FBBBD65A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09" name="Oval 408">
                    <a:extLst>
                      <a:ext uri="{FF2B5EF4-FFF2-40B4-BE49-F238E27FC236}">
                        <a16:creationId xmlns:a16="http://schemas.microsoft.com/office/drawing/2014/main" id="{B7517D9A-A627-8DAB-68A0-3EA67FEF22C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407" name="Oval 406">
                  <a:extLst>
                    <a:ext uri="{FF2B5EF4-FFF2-40B4-BE49-F238E27FC236}">
                      <a16:creationId xmlns:a16="http://schemas.microsoft.com/office/drawing/2014/main" id="{3C258B35-407D-F02D-1A63-9DC7E29DCF7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49" name="Group 348">
              <a:extLst>
                <a:ext uri="{FF2B5EF4-FFF2-40B4-BE49-F238E27FC236}">
                  <a16:creationId xmlns:a16="http://schemas.microsoft.com/office/drawing/2014/main" id="{339E9CD6-875B-597D-AACB-9635A0859285}"/>
                </a:ext>
              </a:extLst>
            </p:cNvPr>
            <p:cNvGrpSpPr>
              <a:grpSpLocks noChangeAspect="1"/>
            </p:cNvGrpSpPr>
            <p:nvPr/>
          </p:nvGrpSpPr>
          <p:grpSpPr>
            <a:xfrm flipH="1">
              <a:off x="5567744" y="2815505"/>
              <a:ext cx="117877" cy="452849"/>
              <a:chOff x="2584842" y="716748"/>
              <a:chExt cx="505457" cy="1941816"/>
            </a:xfrm>
          </p:grpSpPr>
          <p:grpSp>
            <p:nvGrpSpPr>
              <p:cNvPr id="376" name="Group 375">
                <a:extLst>
                  <a:ext uri="{FF2B5EF4-FFF2-40B4-BE49-F238E27FC236}">
                    <a16:creationId xmlns:a16="http://schemas.microsoft.com/office/drawing/2014/main" id="{DBABCC54-1F6B-21C1-EB01-F5429F7CBFC7}"/>
                  </a:ext>
                </a:extLst>
              </p:cNvPr>
              <p:cNvGrpSpPr/>
              <p:nvPr/>
            </p:nvGrpSpPr>
            <p:grpSpPr>
              <a:xfrm>
                <a:off x="2684818" y="1565360"/>
                <a:ext cx="294918" cy="284304"/>
                <a:chOff x="2684818" y="1565360"/>
                <a:chExt cx="294918" cy="284304"/>
              </a:xfrm>
            </p:grpSpPr>
            <p:sp>
              <p:nvSpPr>
                <p:cNvPr id="397" name="Oval 77">
                  <a:extLst>
                    <a:ext uri="{FF2B5EF4-FFF2-40B4-BE49-F238E27FC236}">
                      <a16:creationId xmlns:a16="http://schemas.microsoft.com/office/drawing/2014/main" id="{C83F8262-24D4-CCFC-E12E-2B81454CBBDA}"/>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98" name="Oval 62">
                  <a:extLst>
                    <a:ext uri="{FF2B5EF4-FFF2-40B4-BE49-F238E27FC236}">
                      <a16:creationId xmlns:a16="http://schemas.microsoft.com/office/drawing/2014/main" id="{48690653-AFE5-F9A9-7B90-A742D7987063}"/>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99" name="Oval 73">
                  <a:extLst>
                    <a:ext uri="{FF2B5EF4-FFF2-40B4-BE49-F238E27FC236}">
                      <a16:creationId xmlns:a16="http://schemas.microsoft.com/office/drawing/2014/main" id="{EF9F3DE3-1425-8ECB-CFC0-E5B61907B046}"/>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00" name="Oval 76">
                  <a:extLst>
                    <a:ext uri="{FF2B5EF4-FFF2-40B4-BE49-F238E27FC236}">
                      <a16:creationId xmlns:a16="http://schemas.microsoft.com/office/drawing/2014/main" id="{DE9D6854-F952-E1A8-7404-4C7584734F6B}"/>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377" name="Group 376">
                <a:extLst>
                  <a:ext uri="{FF2B5EF4-FFF2-40B4-BE49-F238E27FC236}">
                    <a16:creationId xmlns:a16="http://schemas.microsoft.com/office/drawing/2014/main" id="{1661EFB8-EC81-CAC3-A2A9-9E31FA9DE4E3}"/>
                  </a:ext>
                </a:extLst>
              </p:cNvPr>
              <p:cNvGrpSpPr/>
              <p:nvPr/>
            </p:nvGrpSpPr>
            <p:grpSpPr>
              <a:xfrm>
                <a:off x="2589606" y="716748"/>
                <a:ext cx="498947" cy="1941816"/>
                <a:chOff x="6468497" y="3369121"/>
                <a:chExt cx="498947" cy="1941816"/>
              </a:xfrm>
            </p:grpSpPr>
            <p:grpSp>
              <p:nvGrpSpPr>
                <p:cNvPr id="393" name="Group 392">
                  <a:extLst>
                    <a:ext uri="{FF2B5EF4-FFF2-40B4-BE49-F238E27FC236}">
                      <a16:creationId xmlns:a16="http://schemas.microsoft.com/office/drawing/2014/main" id="{59A7B784-189B-30C8-C7AE-B7CA786691E4}"/>
                    </a:ext>
                  </a:extLst>
                </p:cNvPr>
                <p:cNvGrpSpPr/>
                <p:nvPr/>
              </p:nvGrpSpPr>
              <p:grpSpPr>
                <a:xfrm>
                  <a:off x="6468497" y="3369121"/>
                  <a:ext cx="498947" cy="1941816"/>
                  <a:chOff x="6468497" y="3369121"/>
                  <a:chExt cx="498947" cy="1941816"/>
                </a:xfrm>
              </p:grpSpPr>
              <p:sp>
                <p:nvSpPr>
                  <p:cNvPr id="395" name="Oval 394">
                    <a:extLst>
                      <a:ext uri="{FF2B5EF4-FFF2-40B4-BE49-F238E27FC236}">
                        <a16:creationId xmlns:a16="http://schemas.microsoft.com/office/drawing/2014/main" id="{12E788E2-C1AC-146E-B3DA-086AFDFD0EA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96" name="Oval 395">
                    <a:extLst>
                      <a:ext uri="{FF2B5EF4-FFF2-40B4-BE49-F238E27FC236}">
                        <a16:creationId xmlns:a16="http://schemas.microsoft.com/office/drawing/2014/main" id="{03AAB8FF-9CEC-C3B3-4AC7-4E776CE5484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94" name="Oval 393">
                  <a:extLst>
                    <a:ext uri="{FF2B5EF4-FFF2-40B4-BE49-F238E27FC236}">
                      <a16:creationId xmlns:a16="http://schemas.microsoft.com/office/drawing/2014/main" id="{9EC3F556-70A9-D921-2650-3272407BFE4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78" name="Group 377">
                <a:extLst>
                  <a:ext uri="{FF2B5EF4-FFF2-40B4-BE49-F238E27FC236}">
                    <a16:creationId xmlns:a16="http://schemas.microsoft.com/office/drawing/2014/main" id="{ECFD41A1-2DCB-8A97-96BC-267037DA73B0}"/>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389" name="Group 388">
                  <a:extLst>
                    <a:ext uri="{FF2B5EF4-FFF2-40B4-BE49-F238E27FC236}">
                      <a16:creationId xmlns:a16="http://schemas.microsoft.com/office/drawing/2014/main" id="{7995ADB2-A11C-E308-86C7-FBA0F1DF6C9C}"/>
                    </a:ext>
                  </a:extLst>
                </p:cNvPr>
                <p:cNvGrpSpPr/>
                <p:nvPr/>
              </p:nvGrpSpPr>
              <p:grpSpPr>
                <a:xfrm>
                  <a:off x="6468497" y="3369121"/>
                  <a:ext cx="498947" cy="1941816"/>
                  <a:chOff x="6468497" y="3369121"/>
                  <a:chExt cx="498947" cy="1941816"/>
                </a:xfrm>
              </p:grpSpPr>
              <p:sp>
                <p:nvSpPr>
                  <p:cNvPr id="391" name="Oval 390">
                    <a:extLst>
                      <a:ext uri="{FF2B5EF4-FFF2-40B4-BE49-F238E27FC236}">
                        <a16:creationId xmlns:a16="http://schemas.microsoft.com/office/drawing/2014/main" id="{8EF17438-115D-B96D-F1DA-21C62174315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92" name="Oval 391">
                    <a:extLst>
                      <a:ext uri="{FF2B5EF4-FFF2-40B4-BE49-F238E27FC236}">
                        <a16:creationId xmlns:a16="http://schemas.microsoft.com/office/drawing/2014/main" id="{10DA8428-C4A9-B21A-1148-909BF563006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90" name="Oval 389">
                  <a:extLst>
                    <a:ext uri="{FF2B5EF4-FFF2-40B4-BE49-F238E27FC236}">
                      <a16:creationId xmlns:a16="http://schemas.microsoft.com/office/drawing/2014/main" id="{1055BF5B-2114-3623-9DE9-CB5363080F8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79" name="Group 378">
                <a:extLst>
                  <a:ext uri="{FF2B5EF4-FFF2-40B4-BE49-F238E27FC236}">
                    <a16:creationId xmlns:a16="http://schemas.microsoft.com/office/drawing/2014/main" id="{6E65831B-8E64-8C94-1633-8CB1519120AE}"/>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85" name="Group 384">
                  <a:extLst>
                    <a:ext uri="{FF2B5EF4-FFF2-40B4-BE49-F238E27FC236}">
                      <a16:creationId xmlns:a16="http://schemas.microsoft.com/office/drawing/2014/main" id="{C9B4CFB4-C8E2-79B8-62CE-68EB90DD4465}"/>
                    </a:ext>
                  </a:extLst>
                </p:cNvPr>
                <p:cNvGrpSpPr/>
                <p:nvPr/>
              </p:nvGrpSpPr>
              <p:grpSpPr>
                <a:xfrm>
                  <a:off x="6468497" y="3369121"/>
                  <a:ext cx="498947" cy="1941816"/>
                  <a:chOff x="6468497" y="3369121"/>
                  <a:chExt cx="498947" cy="1941816"/>
                </a:xfrm>
              </p:grpSpPr>
              <p:sp>
                <p:nvSpPr>
                  <p:cNvPr id="387" name="Oval 386">
                    <a:extLst>
                      <a:ext uri="{FF2B5EF4-FFF2-40B4-BE49-F238E27FC236}">
                        <a16:creationId xmlns:a16="http://schemas.microsoft.com/office/drawing/2014/main" id="{B6219C58-F3B9-93B7-AB4E-15ECFDF3339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88" name="Oval 387">
                    <a:extLst>
                      <a:ext uri="{FF2B5EF4-FFF2-40B4-BE49-F238E27FC236}">
                        <a16:creationId xmlns:a16="http://schemas.microsoft.com/office/drawing/2014/main" id="{6E42EFD4-368C-07EB-DF42-85799C8C30E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86" name="Oval 385">
                  <a:extLst>
                    <a:ext uri="{FF2B5EF4-FFF2-40B4-BE49-F238E27FC236}">
                      <a16:creationId xmlns:a16="http://schemas.microsoft.com/office/drawing/2014/main" id="{478F3265-116F-7B9C-1DAD-47B0B5D34DA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80" name="Group 379">
                <a:extLst>
                  <a:ext uri="{FF2B5EF4-FFF2-40B4-BE49-F238E27FC236}">
                    <a16:creationId xmlns:a16="http://schemas.microsoft.com/office/drawing/2014/main" id="{F780FBC0-B2E0-D8F2-5D8C-82CDF35E28EA}"/>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381" name="Group 380">
                  <a:extLst>
                    <a:ext uri="{FF2B5EF4-FFF2-40B4-BE49-F238E27FC236}">
                      <a16:creationId xmlns:a16="http://schemas.microsoft.com/office/drawing/2014/main" id="{CC053B28-9060-24B1-8C10-06947FE8B1D4}"/>
                    </a:ext>
                  </a:extLst>
                </p:cNvPr>
                <p:cNvGrpSpPr/>
                <p:nvPr/>
              </p:nvGrpSpPr>
              <p:grpSpPr>
                <a:xfrm>
                  <a:off x="6468497" y="3369121"/>
                  <a:ext cx="498947" cy="1941816"/>
                  <a:chOff x="6468497" y="3369121"/>
                  <a:chExt cx="498947" cy="1941816"/>
                </a:xfrm>
              </p:grpSpPr>
              <p:sp>
                <p:nvSpPr>
                  <p:cNvPr id="383" name="Oval 382">
                    <a:extLst>
                      <a:ext uri="{FF2B5EF4-FFF2-40B4-BE49-F238E27FC236}">
                        <a16:creationId xmlns:a16="http://schemas.microsoft.com/office/drawing/2014/main" id="{6C0DF29F-000D-FBCD-4EE0-6719E8C7721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84" name="Oval 383">
                    <a:extLst>
                      <a:ext uri="{FF2B5EF4-FFF2-40B4-BE49-F238E27FC236}">
                        <a16:creationId xmlns:a16="http://schemas.microsoft.com/office/drawing/2014/main" id="{519B533E-23F4-E96A-6F43-282CDD8969C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82" name="Oval 381">
                  <a:extLst>
                    <a:ext uri="{FF2B5EF4-FFF2-40B4-BE49-F238E27FC236}">
                      <a16:creationId xmlns:a16="http://schemas.microsoft.com/office/drawing/2014/main" id="{7BCB745F-B2D7-12DB-9C60-6D4B465A95D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50" name="Group 349">
              <a:extLst>
                <a:ext uri="{FF2B5EF4-FFF2-40B4-BE49-F238E27FC236}">
                  <a16:creationId xmlns:a16="http://schemas.microsoft.com/office/drawing/2014/main" id="{EFA62567-8F91-43D1-1BCD-27997E6D1F86}"/>
                </a:ext>
              </a:extLst>
            </p:cNvPr>
            <p:cNvGrpSpPr>
              <a:grpSpLocks noChangeAspect="1"/>
            </p:cNvGrpSpPr>
            <p:nvPr/>
          </p:nvGrpSpPr>
          <p:grpSpPr>
            <a:xfrm flipH="1">
              <a:off x="6096000" y="2808741"/>
              <a:ext cx="117877" cy="452849"/>
              <a:chOff x="2584842" y="716748"/>
              <a:chExt cx="505457" cy="1941816"/>
            </a:xfrm>
          </p:grpSpPr>
          <p:grpSp>
            <p:nvGrpSpPr>
              <p:cNvPr id="351" name="Group 350">
                <a:extLst>
                  <a:ext uri="{FF2B5EF4-FFF2-40B4-BE49-F238E27FC236}">
                    <a16:creationId xmlns:a16="http://schemas.microsoft.com/office/drawing/2014/main" id="{1EFF73B0-093D-4326-52D5-FA9853964804}"/>
                  </a:ext>
                </a:extLst>
              </p:cNvPr>
              <p:cNvGrpSpPr/>
              <p:nvPr/>
            </p:nvGrpSpPr>
            <p:grpSpPr>
              <a:xfrm>
                <a:off x="2684818" y="1565360"/>
                <a:ext cx="294918" cy="284304"/>
                <a:chOff x="2684818" y="1565360"/>
                <a:chExt cx="294918" cy="284304"/>
              </a:xfrm>
            </p:grpSpPr>
            <p:sp>
              <p:nvSpPr>
                <p:cNvPr id="372" name="Oval 77">
                  <a:extLst>
                    <a:ext uri="{FF2B5EF4-FFF2-40B4-BE49-F238E27FC236}">
                      <a16:creationId xmlns:a16="http://schemas.microsoft.com/office/drawing/2014/main" id="{9E46A575-56DD-1005-5743-E16D16314443}"/>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73" name="Oval 62">
                  <a:extLst>
                    <a:ext uri="{FF2B5EF4-FFF2-40B4-BE49-F238E27FC236}">
                      <a16:creationId xmlns:a16="http://schemas.microsoft.com/office/drawing/2014/main" id="{FB1EF72B-D13B-5FE3-462C-4FE9E3BC80F0}"/>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74" name="Oval 73">
                  <a:extLst>
                    <a:ext uri="{FF2B5EF4-FFF2-40B4-BE49-F238E27FC236}">
                      <a16:creationId xmlns:a16="http://schemas.microsoft.com/office/drawing/2014/main" id="{931D8F6F-27BA-7532-6126-77895785C59C}"/>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75" name="Oval 76">
                  <a:extLst>
                    <a:ext uri="{FF2B5EF4-FFF2-40B4-BE49-F238E27FC236}">
                      <a16:creationId xmlns:a16="http://schemas.microsoft.com/office/drawing/2014/main" id="{66012A67-01EB-CA4E-1376-BFB99EFDC86B}"/>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grpSp>
          <p:grpSp>
            <p:nvGrpSpPr>
              <p:cNvPr id="352" name="Group 351">
                <a:extLst>
                  <a:ext uri="{FF2B5EF4-FFF2-40B4-BE49-F238E27FC236}">
                    <a16:creationId xmlns:a16="http://schemas.microsoft.com/office/drawing/2014/main" id="{14674371-82FB-C090-8E7D-027A056B55B8}"/>
                  </a:ext>
                </a:extLst>
              </p:cNvPr>
              <p:cNvGrpSpPr/>
              <p:nvPr/>
            </p:nvGrpSpPr>
            <p:grpSpPr>
              <a:xfrm>
                <a:off x="2589606" y="716748"/>
                <a:ext cx="498947" cy="1941816"/>
                <a:chOff x="6468497" y="3369121"/>
                <a:chExt cx="498947" cy="1941816"/>
              </a:xfrm>
            </p:grpSpPr>
            <p:grpSp>
              <p:nvGrpSpPr>
                <p:cNvPr id="368" name="Group 367">
                  <a:extLst>
                    <a:ext uri="{FF2B5EF4-FFF2-40B4-BE49-F238E27FC236}">
                      <a16:creationId xmlns:a16="http://schemas.microsoft.com/office/drawing/2014/main" id="{B2235C8A-94A5-B923-A860-3BC26A5557F1}"/>
                    </a:ext>
                  </a:extLst>
                </p:cNvPr>
                <p:cNvGrpSpPr/>
                <p:nvPr/>
              </p:nvGrpSpPr>
              <p:grpSpPr>
                <a:xfrm>
                  <a:off x="6468497" y="3369121"/>
                  <a:ext cx="498947" cy="1941816"/>
                  <a:chOff x="6468497" y="3369121"/>
                  <a:chExt cx="498947" cy="1941816"/>
                </a:xfrm>
              </p:grpSpPr>
              <p:sp>
                <p:nvSpPr>
                  <p:cNvPr id="370" name="Oval 369">
                    <a:extLst>
                      <a:ext uri="{FF2B5EF4-FFF2-40B4-BE49-F238E27FC236}">
                        <a16:creationId xmlns:a16="http://schemas.microsoft.com/office/drawing/2014/main" id="{4EEE1749-5A18-BFF3-7F9E-5907BA012AA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71" name="Oval 370">
                    <a:extLst>
                      <a:ext uri="{FF2B5EF4-FFF2-40B4-BE49-F238E27FC236}">
                        <a16:creationId xmlns:a16="http://schemas.microsoft.com/office/drawing/2014/main" id="{6C2324CD-7D5C-1CF2-C344-4C4CA292C05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69" name="Oval 368">
                  <a:extLst>
                    <a:ext uri="{FF2B5EF4-FFF2-40B4-BE49-F238E27FC236}">
                      <a16:creationId xmlns:a16="http://schemas.microsoft.com/office/drawing/2014/main" id="{3FDD965C-3A33-E9F1-F0E8-219DD446282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53" name="Group 352">
                <a:extLst>
                  <a:ext uri="{FF2B5EF4-FFF2-40B4-BE49-F238E27FC236}">
                    <a16:creationId xmlns:a16="http://schemas.microsoft.com/office/drawing/2014/main" id="{EFADD9AE-76EF-BEC9-6C36-0762C41DD79A}"/>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364" name="Group 363">
                  <a:extLst>
                    <a:ext uri="{FF2B5EF4-FFF2-40B4-BE49-F238E27FC236}">
                      <a16:creationId xmlns:a16="http://schemas.microsoft.com/office/drawing/2014/main" id="{9253D0B7-8626-BC18-29B1-81F3BF3203F8}"/>
                    </a:ext>
                  </a:extLst>
                </p:cNvPr>
                <p:cNvGrpSpPr/>
                <p:nvPr/>
              </p:nvGrpSpPr>
              <p:grpSpPr>
                <a:xfrm>
                  <a:off x="6468497" y="3369121"/>
                  <a:ext cx="498947" cy="1941816"/>
                  <a:chOff x="6468497" y="3369121"/>
                  <a:chExt cx="498947" cy="1941816"/>
                </a:xfrm>
              </p:grpSpPr>
              <p:sp>
                <p:nvSpPr>
                  <p:cNvPr id="366" name="Oval 365">
                    <a:extLst>
                      <a:ext uri="{FF2B5EF4-FFF2-40B4-BE49-F238E27FC236}">
                        <a16:creationId xmlns:a16="http://schemas.microsoft.com/office/drawing/2014/main" id="{5ADCDC07-D2F0-1977-3ABF-F5019D05926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7" name="Oval 366">
                    <a:extLst>
                      <a:ext uri="{FF2B5EF4-FFF2-40B4-BE49-F238E27FC236}">
                        <a16:creationId xmlns:a16="http://schemas.microsoft.com/office/drawing/2014/main" id="{E688AD32-F3E7-420F-EFDC-F89C2020BC1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65" name="Oval 364">
                  <a:extLst>
                    <a:ext uri="{FF2B5EF4-FFF2-40B4-BE49-F238E27FC236}">
                      <a16:creationId xmlns:a16="http://schemas.microsoft.com/office/drawing/2014/main" id="{0486F184-047E-6115-FA3F-B71D6D1FCC1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54" name="Group 353">
                <a:extLst>
                  <a:ext uri="{FF2B5EF4-FFF2-40B4-BE49-F238E27FC236}">
                    <a16:creationId xmlns:a16="http://schemas.microsoft.com/office/drawing/2014/main" id="{53D0C1E7-D0E3-9062-A3E6-65CE11E0360A}"/>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60" name="Group 359">
                  <a:extLst>
                    <a:ext uri="{FF2B5EF4-FFF2-40B4-BE49-F238E27FC236}">
                      <a16:creationId xmlns:a16="http://schemas.microsoft.com/office/drawing/2014/main" id="{CBDFE536-3DFF-F25D-F70E-CC14AFEE4019}"/>
                    </a:ext>
                  </a:extLst>
                </p:cNvPr>
                <p:cNvGrpSpPr/>
                <p:nvPr/>
              </p:nvGrpSpPr>
              <p:grpSpPr>
                <a:xfrm>
                  <a:off x="6468497" y="3369121"/>
                  <a:ext cx="498947" cy="1941816"/>
                  <a:chOff x="6468497" y="3369121"/>
                  <a:chExt cx="498947" cy="1941816"/>
                </a:xfrm>
              </p:grpSpPr>
              <p:sp>
                <p:nvSpPr>
                  <p:cNvPr id="362" name="Oval 361">
                    <a:extLst>
                      <a:ext uri="{FF2B5EF4-FFF2-40B4-BE49-F238E27FC236}">
                        <a16:creationId xmlns:a16="http://schemas.microsoft.com/office/drawing/2014/main" id="{C5E86101-6AA5-0796-C2FB-95585DC98D6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3" name="Oval 362">
                    <a:extLst>
                      <a:ext uri="{FF2B5EF4-FFF2-40B4-BE49-F238E27FC236}">
                        <a16:creationId xmlns:a16="http://schemas.microsoft.com/office/drawing/2014/main" id="{C808C175-D877-33FC-7868-5DDE4060B08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61" name="Oval 360">
                  <a:extLst>
                    <a:ext uri="{FF2B5EF4-FFF2-40B4-BE49-F238E27FC236}">
                      <a16:creationId xmlns:a16="http://schemas.microsoft.com/office/drawing/2014/main" id="{6694C293-669C-1D7F-6D4C-73F121CBC476}"/>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55" name="Group 354">
                <a:extLst>
                  <a:ext uri="{FF2B5EF4-FFF2-40B4-BE49-F238E27FC236}">
                    <a16:creationId xmlns:a16="http://schemas.microsoft.com/office/drawing/2014/main" id="{670306F7-6351-ED60-B3C2-798C12671884}"/>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356" name="Group 355">
                  <a:extLst>
                    <a:ext uri="{FF2B5EF4-FFF2-40B4-BE49-F238E27FC236}">
                      <a16:creationId xmlns:a16="http://schemas.microsoft.com/office/drawing/2014/main" id="{0D535E07-D2FF-4E4F-4E38-DD93ECFECEC4}"/>
                    </a:ext>
                  </a:extLst>
                </p:cNvPr>
                <p:cNvGrpSpPr/>
                <p:nvPr/>
              </p:nvGrpSpPr>
              <p:grpSpPr>
                <a:xfrm>
                  <a:off x="6468497" y="3369121"/>
                  <a:ext cx="498947" cy="1941816"/>
                  <a:chOff x="6468497" y="3369121"/>
                  <a:chExt cx="498947" cy="1941816"/>
                </a:xfrm>
              </p:grpSpPr>
              <p:sp>
                <p:nvSpPr>
                  <p:cNvPr id="358" name="Oval 357">
                    <a:extLst>
                      <a:ext uri="{FF2B5EF4-FFF2-40B4-BE49-F238E27FC236}">
                        <a16:creationId xmlns:a16="http://schemas.microsoft.com/office/drawing/2014/main" id="{8B697A08-0D69-EA6A-7849-8EFAF06A9FD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59" name="Oval 358">
                    <a:extLst>
                      <a:ext uri="{FF2B5EF4-FFF2-40B4-BE49-F238E27FC236}">
                        <a16:creationId xmlns:a16="http://schemas.microsoft.com/office/drawing/2014/main" id="{15DB5C34-5EBB-A6B2-1A36-B8BEF8E03E8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57" name="Oval 356">
                  <a:extLst>
                    <a:ext uri="{FF2B5EF4-FFF2-40B4-BE49-F238E27FC236}">
                      <a16:creationId xmlns:a16="http://schemas.microsoft.com/office/drawing/2014/main" id="{E3E2BF42-6193-30E0-74F8-4FE60AA3BA2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grpSp>
      <p:pic>
        <p:nvPicPr>
          <p:cNvPr id="652" name="Picture 651">
            <a:extLst>
              <a:ext uri="{FF2B5EF4-FFF2-40B4-BE49-F238E27FC236}">
                <a16:creationId xmlns:a16="http://schemas.microsoft.com/office/drawing/2014/main" id="{EFF50820-8936-F6E7-7308-F4A80EB54488}"/>
              </a:ext>
            </a:extLst>
          </p:cNvPr>
          <p:cNvPicPr>
            <a:picLocks noChangeAspect="1"/>
          </p:cNvPicPr>
          <p:nvPr/>
        </p:nvPicPr>
        <p:blipFill>
          <a:blip r:embed="rId2"/>
          <a:srcRect l="1652" t="15171" r="6510" b="9384"/>
          <a:stretch>
            <a:fillRect/>
          </a:stretch>
        </p:blipFill>
        <p:spPr>
          <a:xfrm>
            <a:off x="14188" y="4416308"/>
            <a:ext cx="4057082" cy="2221942"/>
          </a:xfrm>
          <a:prstGeom prst="roundRect">
            <a:avLst/>
          </a:prstGeom>
        </p:spPr>
      </p:pic>
      <p:pic>
        <p:nvPicPr>
          <p:cNvPr id="655" name="Picture 2" descr="searching for meaning">
            <a:extLst>
              <a:ext uri="{FF2B5EF4-FFF2-40B4-BE49-F238E27FC236}">
                <a16:creationId xmlns:a16="http://schemas.microsoft.com/office/drawing/2014/main" id="{69FFE7C8-B4FF-50B4-9403-1CB5A70E33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76" r="16821"/>
          <a:stretch>
            <a:fillRect/>
          </a:stretch>
        </p:blipFill>
        <p:spPr bwMode="auto">
          <a:xfrm>
            <a:off x="4286463" y="4359172"/>
            <a:ext cx="3253903" cy="2246926"/>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36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13"/>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31"/>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3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0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4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8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3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2">
                                            <p:txEl>
                                              <p:pRg st="0" end="0"/>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52"/>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5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2" grpId="0" build="p"/>
      <p:bldP spid="2" grpId="0"/>
      <p:bldP spid="19" grpId="0"/>
      <p:bldP spid="213" grpId="0" animBg="1"/>
      <p:bldP spid="213" grpId="1" animBg="1"/>
      <p:bldP spid="214" grpId="0" animBg="1"/>
      <p:bldP spid="212" grpId="0" animBg="1"/>
      <p:bldP spid="231" grpId="0" animBg="1"/>
      <p:bldP spid="231" grpId="1" animBg="1"/>
      <p:bldP spid="232" grpId="0" animBg="1"/>
      <p:bldP spid="232" grpId="1" animBg="1"/>
      <p:bldP spid="33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3DC8C-3837-36D6-790E-316B55A5CD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02D5068-CEC1-1939-192A-64F71B0778B7}"/>
              </a:ext>
            </a:extLst>
          </p:cNvPr>
          <p:cNvSpPr>
            <a:spLocks noGrp="1"/>
          </p:cNvSpPr>
          <p:nvPr>
            <p:ph type="title"/>
          </p:nvPr>
        </p:nvSpPr>
        <p:spPr/>
        <p:txBody>
          <a:bodyPr/>
          <a:lstStyle/>
          <a:p>
            <a:r>
              <a:rPr lang="en-US" dirty="0"/>
              <a:t>Places capable of producing the heaviest elements</a:t>
            </a:r>
          </a:p>
        </p:txBody>
      </p:sp>
      <p:pic>
        <p:nvPicPr>
          <p:cNvPr id="6" name="Picture 2" descr="http://pngimg.com/uploads/world_map/world_map_PNG30.png">
            <a:extLst>
              <a:ext uri="{FF2B5EF4-FFF2-40B4-BE49-F238E27FC236}">
                <a16:creationId xmlns:a16="http://schemas.microsoft.com/office/drawing/2014/main" id="{56B151B3-B9CF-C063-A02F-12073ECFB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396" y="740592"/>
            <a:ext cx="11066275" cy="54121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5DCA433E-436F-9BF9-E0FA-1322000466E5}"/>
              </a:ext>
            </a:extLst>
          </p:cNvPr>
          <p:cNvSpPr txBox="1">
            <a:spLocks/>
          </p:cNvSpPr>
          <p:nvPr/>
        </p:nvSpPr>
        <p:spPr>
          <a:xfrm>
            <a:off x="0" y="3946358"/>
            <a:ext cx="3330341" cy="2425191"/>
          </a:xfrm>
          <a:prstGeom prst="rect">
            <a:avLst/>
          </a:prstGeom>
        </p:spPr>
        <p:txBody>
          <a:bodyPr vert="horz" lIns="91440" tIns="45720" rIns="91440" bIns="45720" rtlCol="0" anchor="ctr"/>
          <a:lstStyle>
            <a:defPPr>
              <a:defRPr lang="en-US"/>
            </a:defPPr>
            <a:lvl1pPr marL="0" algn="ct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569913" indent="-457200" algn="l">
              <a:spcAft>
                <a:spcPts val="300"/>
              </a:spcAft>
              <a:buFont typeface="+mj-lt"/>
              <a:buAutoNum type="arabicPeriod"/>
            </a:pPr>
            <a:r>
              <a:rPr lang="en-US" sz="2000" dirty="0">
                <a:solidFill>
                  <a:schemeClr val="tx1">
                    <a:lumMod val="90000"/>
                    <a:lumOff val="10000"/>
                  </a:schemeClr>
                </a:solidFill>
              </a:rPr>
              <a:t>Berkeley, CA, USA</a:t>
            </a:r>
          </a:p>
          <a:p>
            <a:pPr marL="569913" indent="-457200" algn="l">
              <a:spcAft>
                <a:spcPts val="300"/>
              </a:spcAft>
              <a:buFont typeface="+mj-lt"/>
              <a:buAutoNum type="arabicPeriod"/>
            </a:pPr>
            <a:r>
              <a:rPr lang="en-US" sz="2000" dirty="0">
                <a:solidFill>
                  <a:schemeClr val="tx1">
                    <a:lumMod val="90000"/>
                    <a:lumOff val="10000"/>
                  </a:schemeClr>
                </a:solidFill>
              </a:rPr>
              <a:t>Lemont, IL, USA</a:t>
            </a:r>
          </a:p>
          <a:p>
            <a:pPr marL="569913" indent="-457200" algn="l">
              <a:spcAft>
                <a:spcPts val="300"/>
              </a:spcAft>
              <a:buFont typeface="+mj-lt"/>
              <a:buAutoNum type="arabicPeriod"/>
            </a:pPr>
            <a:r>
              <a:rPr lang="en-US" sz="2000" dirty="0">
                <a:solidFill>
                  <a:schemeClr val="tx1">
                    <a:lumMod val="90000"/>
                    <a:lumOff val="10000"/>
                  </a:schemeClr>
                </a:solidFill>
              </a:rPr>
              <a:t>Darmstadt, Germany</a:t>
            </a:r>
          </a:p>
          <a:p>
            <a:pPr marL="569913" indent="-457200" algn="l">
              <a:spcAft>
                <a:spcPts val="300"/>
              </a:spcAft>
              <a:buFont typeface="+mj-lt"/>
              <a:buAutoNum type="arabicPeriod"/>
            </a:pPr>
            <a:r>
              <a:rPr lang="en-US" sz="2000" dirty="0">
                <a:solidFill>
                  <a:schemeClr val="tx1">
                    <a:lumMod val="90000"/>
                    <a:lumOff val="10000"/>
                  </a:schemeClr>
                </a:solidFill>
              </a:rPr>
              <a:t>Jyväskylä, Finland</a:t>
            </a:r>
          </a:p>
          <a:p>
            <a:pPr marL="569913" indent="-457200" algn="l">
              <a:spcAft>
                <a:spcPts val="300"/>
              </a:spcAft>
              <a:buFont typeface="+mj-lt"/>
              <a:buAutoNum type="arabicPeriod"/>
            </a:pPr>
            <a:r>
              <a:rPr lang="en-US" sz="2000" dirty="0">
                <a:solidFill>
                  <a:schemeClr val="tx1">
                    <a:lumMod val="90000"/>
                    <a:lumOff val="10000"/>
                  </a:schemeClr>
                </a:solidFill>
              </a:rPr>
              <a:t>Dubna, Russia</a:t>
            </a:r>
          </a:p>
          <a:p>
            <a:pPr marL="569913" indent="-457200" algn="l">
              <a:spcAft>
                <a:spcPts val="300"/>
              </a:spcAft>
              <a:buFont typeface="+mj-lt"/>
              <a:buAutoNum type="arabicPeriod"/>
            </a:pPr>
            <a:r>
              <a:rPr lang="en-US" sz="2000" dirty="0">
                <a:solidFill>
                  <a:schemeClr val="tx1">
                    <a:lumMod val="90000"/>
                    <a:lumOff val="10000"/>
                  </a:schemeClr>
                </a:solidFill>
              </a:rPr>
              <a:t>Tokyo, Japan</a:t>
            </a:r>
          </a:p>
          <a:p>
            <a:pPr marL="569913" indent="-457200" algn="l">
              <a:spcAft>
                <a:spcPts val="300"/>
              </a:spcAft>
              <a:buFont typeface="+mj-lt"/>
              <a:buAutoNum type="arabicPeriod"/>
            </a:pPr>
            <a:r>
              <a:rPr lang="en-US" sz="2000" dirty="0">
                <a:solidFill>
                  <a:schemeClr val="tx1">
                    <a:lumMod val="90000"/>
                    <a:lumOff val="10000"/>
                  </a:schemeClr>
                </a:solidFill>
              </a:rPr>
              <a:t>Lanzhou, China</a:t>
            </a:r>
          </a:p>
        </p:txBody>
      </p:sp>
      <p:grpSp>
        <p:nvGrpSpPr>
          <p:cNvPr id="8" name="Group 7">
            <a:extLst>
              <a:ext uri="{FF2B5EF4-FFF2-40B4-BE49-F238E27FC236}">
                <a16:creationId xmlns:a16="http://schemas.microsoft.com/office/drawing/2014/main" id="{72A5C117-C7BB-D31D-DE40-C24EB57A0383}"/>
              </a:ext>
            </a:extLst>
          </p:cNvPr>
          <p:cNvGrpSpPr>
            <a:grpSpLocks noChangeAspect="1"/>
          </p:cNvGrpSpPr>
          <p:nvPr/>
        </p:nvGrpSpPr>
        <p:grpSpPr>
          <a:xfrm>
            <a:off x="2527206" y="1099336"/>
            <a:ext cx="8444224" cy="1673833"/>
            <a:chOff x="3155695" y="1115523"/>
            <a:chExt cx="7954126" cy="1576685"/>
          </a:xfrm>
          <a:solidFill>
            <a:srgbClr val="C00000"/>
          </a:solidFill>
        </p:grpSpPr>
        <p:sp>
          <p:nvSpPr>
            <p:cNvPr id="9" name="Speech Bubble: Oval 8">
              <a:extLst>
                <a:ext uri="{FF2B5EF4-FFF2-40B4-BE49-F238E27FC236}">
                  <a16:creationId xmlns:a16="http://schemas.microsoft.com/office/drawing/2014/main" id="{311C6EE8-55A0-7A83-FAEE-02F8BDC7B188}"/>
                </a:ext>
              </a:extLst>
            </p:cNvPr>
            <p:cNvSpPr/>
            <p:nvPr/>
          </p:nvSpPr>
          <p:spPr bwMode="auto">
            <a:xfrm>
              <a:off x="3155695" y="2180792"/>
              <a:ext cx="431556" cy="414227"/>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1</a:t>
              </a:r>
            </a:p>
          </p:txBody>
        </p:sp>
        <p:sp>
          <p:nvSpPr>
            <p:cNvPr id="10" name="Speech Bubble: Oval 9">
              <a:extLst>
                <a:ext uri="{FF2B5EF4-FFF2-40B4-BE49-F238E27FC236}">
                  <a16:creationId xmlns:a16="http://schemas.microsoft.com/office/drawing/2014/main" id="{7BB52B93-50BC-E891-4F8D-603252CE9F7E}"/>
                </a:ext>
              </a:extLst>
            </p:cNvPr>
            <p:cNvSpPr/>
            <p:nvPr/>
          </p:nvSpPr>
          <p:spPr bwMode="auto">
            <a:xfrm>
              <a:off x="4153986" y="2003476"/>
              <a:ext cx="431555" cy="414226"/>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2</a:t>
              </a:r>
            </a:p>
          </p:txBody>
        </p:sp>
        <p:sp>
          <p:nvSpPr>
            <p:cNvPr id="11" name="Speech Bubble: Oval 10">
              <a:extLst>
                <a:ext uri="{FF2B5EF4-FFF2-40B4-BE49-F238E27FC236}">
                  <a16:creationId xmlns:a16="http://schemas.microsoft.com/office/drawing/2014/main" id="{C8A26C0C-287F-8415-D29B-16830A8662D1}"/>
                </a:ext>
              </a:extLst>
            </p:cNvPr>
            <p:cNvSpPr/>
            <p:nvPr/>
          </p:nvSpPr>
          <p:spPr bwMode="auto">
            <a:xfrm>
              <a:off x="6961362" y="1773616"/>
              <a:ext cx="423777" cy="383590"/>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3</a:t>
              </a:r>
            </a:p>
          </p:txBody>
        </p:sp>
        <p:sp>
          <p:nvSpPr>
            <p:cNvPr id="12" name="Speech Bubble: Oval 11">
              <a:extLst>
                <a:ext uri="{FF2B5EF4-FFF2-40B4-BE49-F238E27FC236}">
                  <a16:creationId xmlns:a16="http://schemas.microsoft.com/office/drawing/2014/main" id="{65B0148B-DD44-3275-E877-0B3F5CD6AAED}"/>
                </a:ext>
              </a:extLst>
            </p:cNvPr>
            <p:cNvSpPr/>
            <p:nvPr/>
          </p:nvSpPr>
          <p:spPr bwMode="auto">
            <a:xfrm>
              <a:off x="7446834" y="1115523"/>
              <a:ext cx="480264" cy="417677"/>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4</a:t>
              </a:r>
            </a:p>
          </p:txBody>
        </p:sp>
        <p:sp>
          <p:nvSpPr>
            <p:cNvPr id="13" name="Speech Bubble: Oval 12">
              <a:extLst>
                <a:ext uri="{FF2B5EF4-FFF2-40B4-BE49-F238E27FC236}">
                  <a16:creationId xmlns:a16="http://schemas.microsoft.com/office/drawing/2014/main" id="{20971215-800C-50F9-4DB6-04FCA6B1933F}"/>
                </a:ext>
              </a:extLst>
            </p:cNvPr>
            <p:cNvSpPr/>
            <p:nvPr/>
          </p:nvSpPr>
          <p:spPr bwMode="auto">
            <a:xfrm>
              <a:off x="7753922" y="1438415"/>
              <a:ext cx="423776" cy="383590"/>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5</a:t>
              </a:r>
            </a:p>
          </p:txBody>
        </p:sp>
        <p:sp>
          <p:nvSpPr>
            <p:cNvPr id="14" name="Speech Bubble: Oval 13">
              <a:extLst>
                <a:ext uri="{FF2B5EF4-FFF2-40B4-BE49-F238E27FC236}">
                  <a16:creationId xmlns:a16="http://schemas.microsoft.com/office/drawing/2014/main" id="{FF00604A-39A8-7D5A-F889-A26714CC60AF}"/>
                </a:ext>
              </a:extLst>
            </p:cNvPr>
            <p:cNvSpPr/>
            <p:nvPr/>
          </p:nvSpPr>
          <p:spPr bwMode="auto">
            <a:xfrm>
              <a:off x="10678266" y="2277982"/>
              <a:ext cx="431555" cy="414226"/>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6</a:t>
              </a:r>
            </a:p>
          </p:txBody>
        </p:sp>
        <p:sp>
          <p:nvSpPr>
            <p:cNvPr id="15" name="Speech Bubble: Oval 14">
              <a:extLst>
                <a:ext uri="{FF2B5EF4-FFF2-40B4-BE49-F238E27FC236}">
                  <a16:creationId xmlns:a16="http://schemas.microsoft.com/office/drawing/2014/main" id="{FDEDB9DA-0EF1-4711-4DA0-634D29D78616}"/>
                </a:ext>
              </a:extLst>
            </p:cNvPr>
            <p:cNvSpPr/>
            <p:nvPr/>
          </p:nvSpPr>
          <p:spPr bwMode="auto">
            <a:xfrm>
              <a:off x="9544798" y="2205595"/>
              <a:ext cx="431555" cy="414226"/>
            </a:xfrm>
            <a:prstGeom prst="wedgeEllipseCallout">
              <a:avLst>
                <a:gd name="adj1" fmla="val -43055"/>
                <a:gd name="adj2" fmla="val 135494"/>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ea typeface="ＭＳ Ｐゴシック" charset="-128"/>
                  <a:cs typeface="ＭＳ Ｐゴシック" charset="-128"/>
                </a:rPr>
                <a:t>7</a:t>
              </a:r>
            </a:p>
          </p:txBody>
        </p:sp>
      </p:grpSp>
      <p:sp>
        <p:nvSpPr>
          <p:cNvPr id="2" name="Slide Number Placeholder 5">
            <a:extLst>
              <a:ext uri="{FF2B5EF4-FFF2-40B4-BE49-F238E27FC236}">
                <a16:creationId xmlns:a16="http://schemas.microsoft.com/office/drawing/2014/main" id="{CF06360F-AC26-FE2F-137D-62FB9D0850B8}"/>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65</a:t>
            </a:fld>
            <a:endParaRPr lang="en-US" dirty="0"/>
          </a:p>
        </p:txBody>
      </p:sp>
    </p:spTree>
    <p:extLst>
      <p:ext uri="{BB962C8B-B14F-4D97-AF65-F5344CB8AC3E}">
        <p14:creationId xmlns:p14="http://schemas.microsoft.com/office/powerpoint/2010/main" val="26749050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F148F-0530-C8F0-FB59-73B8F1BD1823}"/>
            </a:ext>
          </a:extLst>
        </p:cNvPr>
        <p:cNvGrpSpPr/>
        <p:nvPr/>
      </p:nvGrpSpPr>
      <p:grpSpPr>
        <a:xfrm>
          <a:off x="0" y="0"/>
          <a:ext cx="0" cy="0"/>
          <a:chOff x="0" y="0"/>
          <a:chExt cx="0" cy="0"/>
        </a:xfrm>
      </p:grpSpPr>
      <p:sp>
        <p:nvSpPr>
          <p:cNvPr id="190" name="Content Placeholder 18">
            <a:extLst>
              <a:ext uri="{FF2B5EF4-FFF2-40B4-BE49-F238E27FC236}">
                <a16:creationId xmlns:a16="http://schemas.microsoft.com/office/drawing/2014/main" id="{98B3B807-FA3B-D627-66AA-42C54EF1982E}"/>
              </a:ext>
            </a:extLst>
          </p:cNvPr>
          <p:cNvSpPr txBox="1">
            <a:spLocks/>
          </p:cNvSpPr>
          <p:nvPr/>
        </p:nvSpPr>
        <p:spPr>
          <a:xfrm>
            <a:off x="0" y="2355126"/>
            <a:ext cx="12192000" cy="2608498"/>
          </a:xfr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spcBef>
                <a:spcPts val="0"/>
              </a:spcBef>
            </a:pPr>
            <a:r>
              <a:rPr lang="en-US" sz="4800" b="1" kern="0" dirty="0">
                <a:latin typeface="Calibri" panose="020F0502020204030204" pitchFamily="34" charset="0"/>
                <a:ea typeface="Calibri" panose="020F0502020204030204" pitchFamily="34" charset="0"/>
                <a:cs typeface="Calibri" panose="020F0502020204030204" pitchFamily="34" charset="0"/>
              </a:rPr>
              <a:t>How do you accelerate atoms to 10% the speed of light?</a:t>
            </a:r>
            <a:endParaRPr lang="en-US" altLang="en-US" sz="4800" b="1" kern="0" dirty="0">
              <a:latin typeface="Calibri" panose="020F0502020204030204" pitchFamily="34" charset="0"/>
              <a:ea typeface="Calibri" panose="020F0502020204030204" pitchFamily="34" charset="0"/>
              <a:cs typeface="Calibri" panose="020F0502020204030204" pitchFamily="34" charset="0"/>
            </a:endParaRPr>
          </a:p>
        </p:txBody>
      </p:sp>
      <p:sp>
        <p:nvSpPr>
          <p:cNvPr id="7" name="Title 6">
            <a:extLst>
              <a:ext uri="{FF2B5EF4-FFF2-40B4-BE49-F238E27FC236}">
                <a16:creationId xmlns:a16="http://schemas.microsoft.com/office/drawing/2014/main" id="{B132DB37-B858-41A6-35AC-C771B2F9F9D3}"/>
              </a:ext>
            </a:extLst>
          </p:cNvPr>
          <p:cNvSpPr>
            <a:spLocks noGrp="1"/>
          </p:cNvSpPr>
          <p:nvPr>
            <p:ph type="title"/>
          </p:nvPr>
        </p:nvSpPr>
        <p:spPr/>
        <p:txBody>
          <a:bodyPr/>
          <a:lstStyle/>
          <a:p>
            <a:r>
              <a:rPr lang="en-US" dirty="0"/>
              <a:t>Step 1: Accelerate</a:t>
            </a:r>
          </a:p>
        </p:txBody>
      </p:sp>
    </p:spTree>
    <p:extLst>
      <p:ext uri="{BB962C8B-B14F-4D97-AF65-F5344CB8AC3E}">
        <p14:creationId xmlns:p14="http://schemas.microsoft.com/office/powerpoint/2010/main" val="18849569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ACDFE-E409-D24E-BD66-922B5489D504}"/>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4FD53E3F-C769-2195-9F72-04F83EA64BCF}"/>
              </a:ext>
            </a:extLst>
          </p:cNvPr>
          <p:cNvPicPr>
            <a:picLocks noChangeAspect="1"/>
          </p:cNvPicPr>
          <p:nvPr/>
        </p:nvPicPr>
        <p:blipFill>
          <a:blip r:embed="rId2"/>
          <a:stretch>
            <a:fillRect/>
          </a:stretch>
        </p:blipFill>
        <p:spPr>
          <a:xfrm>
            <a:off x="14398" y="685620"/>
            <a:ext cx="6376849" cy="4424940"/>
          </a:xfrm>
          <a:prstGeom prst="rect">
            <a:avLst/>
          </a:prstGeom>
        </p:spPr>
      </p:pic>
      <p:sp>
        <p:nvSpPr>
          <p:cNvPr id="17" name="Title 16">
            <a:extLst>
              <a:ext uri="{FF2B5EF4-FFF2-40B4-BE49-F238E27FC236}">
                <a16:creationId xmlns:a16="http://schemas.microsoft.com/office/drawing/2014/main" id="{0A6E3674-AB6D-5EEF-BA15-4B598E99D808}"/>
              </a:ext>
            </a:extLst>
          </p:cNvPr>
          <p:cNvSpPr>
            <a:spLocks noGrp="1"/>
          </p:cNvSpPr>
          <p:nvPr>
            <p:ph type="title"/>
          </p:nvPr>
        </p:nvSpPr>
        <p:spPr/>
        <p:txBody>
          <a:bodyPr/>
          <a:lstStyle/>
          <a:p>
            <a:r>
              <a:rPr lang="en-US" dirty="0"/>
              <a:t>Step 1: Accelerate – Turn Atoms into Ions</a:t>
            </a:r>
          </a:p>
        </p:txBody>
      </p:sp>
      <p:sp>
        <p:nvSpPr>
          <p:cNvPr id="3" name="Text Placeholder 2">
            <a:extLst>
              <a:ext uri="{FF2B5EF4-FFF2-40B4-BE49-F238E27FC236}">
                <a16:creationId xmlns:a16="http://schemas.microsoft.com/office/drawing/2014/main" id="{E5A85239-53D4-2CFE-1B46-A4A7B3DE820F}"/>
              </a:ext>
            </a:extLst>
          </p:cNvPr>
          <p:cNvSpPr>
            <a:spLocks noGrp="1"/>
          </p:cNvSpPr>
          <p:nvPr>
            <p:ph idx="1"/>
          </p:nvPr>
        </p:nvSpPr>
        <p:spPr>
          <a:xfrm>
            <a:off x="-1" y="5199017"/>
            <a:ext cx="4627003" cy="1060495"/>
          </a:xfrm>
        </p:spPr>
        <p:txBody>
          <a:bodyPr/>
          <a:lstStyle/>
          <a:p>
            <a:pPr>
              <a:spcAft>
                <a:spcPts val="0"/>
              </a:spcAft>
            </a:pPr>
            <a:r>
              <a:rPr lang="en-US" sz="3200" dirty="0">
                <a:latin typeface="Calibri" panose="020F0502020204030204" pitchFamily="34" charset="0"/>
                <a:ea typeface="Calibri" panose="020F0502020204030204" pitchFamily="34" charset="0"/>
                <a:cs typeface="Calibri" panose="020F0502020204030204" pitchFamily="34" charset="0"/>
              </a:rPr>
              <a:t>VENUS Ion source</a:t>
            </a:r>
          </a:p>
          <a:p>
            <a:pPr>
              <a:spcAft>
                <a:spcPts val="0"/>
              </a:spcAft>
            </a:pPr>
            <a:r>
              <a:rPr lang="en-US" sz="3200" dirty="0"/>
              <a:t>Can output 8-12 trillion ions/second</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http://cyclotron.lbl.gov/_/rsrc/1282343215805/cyclotron-history/plasma.jpg">
            <a:extLst>
              <a:ext uri="{FF2B5EF4-FFF2-40B4-BE49-F238E27FC236}">
                <a16:creationId xmlns:a16="http://schemas.microsoft.com/office/drawing/2014/main" id="{F34DA162-7321-FE94-E56F-CAC920470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2118" y="3672781"/>
            <a:ext cx="2389422" cy="244303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A9770E04-301B-7400-59D7-0E04315BB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1195" y="713925"/>
            <a:ext cx="4116227" cy="31351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An illustration of the motion of a charged particle in a uniform magnetic field. The magnetic field points into the page. The particle is negative and moves in a clockwise circle. Its velocity is tangent to the circle, and the force points toward the center of the circle at all times.">
            <a:extLst>
              <a:ext uri="{FF2B5EF4-FFF2-40B4-BE49-F238E27FC236}">
                <a16:creationId xmlns:a16="http://schemas.microsoft.com/office/drawing/2014/main" id="{FB748673-044F-0538-3D1E-70EE48F0CA0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0923"/>
          <a:stretch/>
        </p:blipFill>
        <p:spPr bwMode="auto">
          <a:xfrm>
            <a:off x="9122237" y="3934847"/>
            <a:ext cx="2991632" cy="244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8156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B9BD6-F46D-D978-BD84-A60B3E34E8A3}"/>
            </a:ext>
          </a:extLst>
        </p:cNvPr>
        <p:cNvGrpSpPr/>
        <p:nvPr/>
      </p:nvGrpSpPr>
      <p:grpSpPr>
        <a:xfrm>
          <a:off x="0" y="0"/>
          <a:ext cx="0" cy="0"/>
          <a:chOff x="0" y="0"/>
          <a:chExt cx="0" cy="0"/>
        </a:xfrm>
      </p:grpSpPr>
      <p:pic>
        <p:nvPicPr>
          <p:cNvPr id="37" name="Picture 2" descr="Cyclotron">
            <a:extLst>
              <a:ext uri="{FF2B5EF4-FFF2-40B4-BE49-F238E27FC236}">
                <a16:creationId xmlns:a16="http://schemas.microsoft.com/office/drawing/2014/main" id="{A1CC674D-29E7-7C1B-7826-D89E04563B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78" y="2772133"/>
            <a:ext cx="6046722" cy="3552450"/>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3DEBBFAE-FB7F-9319-FDE7-47A3682C642E}"/>
              </a:ext>
            </a:extLst>
          </p:cNvPr>
          <p:cNvGrpSpPr/>
          <p:nvPr/>
        </p:nvGrpSpPr>
        <p:grpSpPr>
          <a:xfrm>
            <a:off x="2599268" y="1598846"/>
            <a:ext cx="195302" cy="218111"/>
            <a:chOff x="6842807" y="1204801"/>
            <a:chExt cx="295606" cy="343345"/>
          </a:xfrm>
          <a:effectLst>
            <a:outerShdw blurRad="50800" dist="38100" dir="2700000" algn="tl" rotWithShape="0">
              <a:prstClr val="black">
                <a:alpha val="40000"/>
              </a:prstClr>
            </a:outerShdw>
          </a:effectLst>
        </p:grpSpPr>
        <p:sp>
          <p:nvSpPr>
            <p:cNvPr id="5" name="Oval 191">
              <a:extLst>
                <a:ext uri="{FF2B5EF4-FFF2-40B4-BE49-F238E27FC236}">
                  <a16:creationId xmlns:a16="http://schemas.microsoft.com/office/drawing/2014/main" id="{9CD09F88-B81A-5D5B-E1D1-49FBA1C925D2}"/>
                </a:ext>
              </a:extLst>
            </p:cNvPr>
            <p:cNvSpPr>
              <a:spLocks noChangeArrowheads="1"/>
            </p:cNvSpPr>
            <p:nvPr/>
          </p:nvSpPr>
          <p:spPr bwMode="auto">
            <a:xfrm>
              <a:off x="6953329" y="1331130"/>
              <a:ext cx="185084" cy="182402"/>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 name="Oval 199">
              <a:extLst>
                <a:ext uri="{FF2B5EF4-FFF2-40B4-BE49-F238E27FC236}">
                  <a16:creationId xmlns:a16="http://schemas.microsoft.com/office/drawing/2014/main" id="{5CD4D510-1775-202E-C74B-2D10D1DDCFE7}"/>
                </a:ext>
              </a:extLst>
            </p:cNvPr>
            <p:cNvSpPr>
              <a:spLocks noChangeArrowheads="1"/>
            </p:cNvSpPr>
            <p:nvPr/>
          </p:nvSpPr>
          <p:spPr bwMode="auto">
            <a:xfrm>
              <a:off x="6842807" y="1251546"/>
              <a:ext cx="185084" cy="182402"/>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7" name="Oval 229">
              <a:extLst>
                <a:ext uri="{FF2B5EF4-FFF2-40B4-BE49-F238E27FC236}">
                  <a16:creationId xmlns:a16="http://schemas.microsoft.com/office/drawing/2014/main" id="{04A7D350-5BD7-953E-E269-F6E3EB74AA66}"/>
                </a:ext>
              </a:extLst>
            </p:cNvPr>
            <p:cNvSpPr>
              <a:spLocks noChangeArrowheads="1"/>
            </p:cNvSpPr>
            <p:nvPr/>
          </p:nvSpPr>
          <p:spPr bwMode="auto">
            <a:xfrm>
              <a:off x="6947420" y="1204801"/>
              <a:ext cx="185084" cy="182402"/>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8" name="Oval 233">
              <a:extLst>
                <a:ext uri="{FF2B5EF4-FFF2-40B4-BE49-F238E27FC236}">
                  <a16:creationId xmlns:a16="http://schemas.microsoft.com/office/drawing/2014/main" id="{8E94CF3A-288B-29C4-49F1-A17F378A50B5}"/>
                </a:ext>
              </a:extLst>
            </p:cNvPr>
            <p:cNvSpPr>
              <a:spLocks noChangeArrowheads="1"/>
            </p:cNvSpPr>
            <p:nvPr/>
          </p:nvSpPr>
          <p:spPr bwMode="auto">
            <a:xfrm>
              <a:off x="6861584" y="1365744"/>
              <a:ext cx="185084" cy="182402"/>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sp>
        <p:nvSpPr>
          <p:cNvPr id="11" name="Can 6">
            <a:extLst>
              <a:ext uri="{FF2B5EF4-FFF2-40B4-BE49-F238E27FC236}">
                <a16:creationId xmlns:a16="http://schemas.microsoft.com/office/drawing/2014/main" id="{B214593C-A0BA-CC99-7859-90BD8F064C19}"/>
              </a:ext>
            </a:extLst>
          </p:cNvPr>
          <p:cNvSpPr/>
          <p:nvPr/>
        </p:nvSpPr>
        <p:spPr>
          <a:xfrm rot="16200000">
            <a:off x="2188704" y="1430812"/>
            <a:ext cx="434109" cy="554185"/>
          </a:xfrm>
          <a:prstGeom prst="can">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a:latin typeface="Calibri" panose="020F0502020204030204" pitchFamily="34" charset="0"/>
                <a:ea typeface="Calibri" panose="020F0502020204030204" pitchFamily="34" charset="0"/>
                <a:cs typeface="Calibri" panose="020F0502020204030204" pitchFamily="34" charset="0"/>
              </a:rPr>
              <a:t>+</a:t>
            </a:r>
          </a:p>
        </p:txBody>
      </p:sp>
      <p:sp>
        <p:nvSpPr>
          <p:cNvPr id="10" name="Can 2">
            <a:extLst>
              <a:ext uri="{FF2B5EF4-FFF2-40B4-BE49-F238E27FC236}">
                <a16:creationId xmlns:a16="http://schemas.microsoft.com/office/drawing/2014/main" id="{077BCA93-3969-ED43-6015-4280BD2EAAFA}"/>
              </a:ext>
            </a:extLst>
          </p:cNvPr>
          <p:cNvSpPr/>
          <p:nvPr/>
        </p:nvSpPr>
        <p:spPr>
          <a:xfrm rot="16200000">
            <a:off x="1178320" y="1430812"/>
            <a:ext cx="434109" cy="554185"/>
          </a:xfrm>
          <a:prstGeom prst="can">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a:latin typeface="Calibri" panose="020F0502020204030204" pitchFamily="34" charset="0"/>
                <a:ea typeface="Calibri" panose="020F0502020204030204" pitchFamily="34" charset="0"/>
                <a:cs typeface="Calibri" panose="020F0502020204030204" pitchFamily="34" charset="0"/>
              </a:rPr>
              <a:t>-</a:t>
            </a:r>
          </a:p>
        </p:txBody>
      </p:sp>
      <p:sp>
        <p:nvSpPr>
          <p:cNvPr id="12" name="Can 7">
            <a:extLst>
              <a:ext uri="{FF2B5EF4-FFF2-40B4-BE49-F238E27FC236}">
                <a16:creationId xmlns:a16="http://schemas.microsoft.com/office/drawing/2014/main" id="{3CE57B59-B543-D0A7-F4A0-4218769E11A1}"/>
              </a:ext>
            </a:extLst>
          </p:cNvPr>
          <p:cNvSpPr/>
          <p:nvPr/>
        </p:nvSpPr>
        <p:spPr>
          <a:xfrm rot="16200000">
            <a:off x="3298971" y="1325503"/>
            <a:ext cx="434109" cy="764798"/>
          </a:xfrm>
          <a:prstGeom prst="can">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a:latin typeface="Calibri" panose="020F0502020204030204" pitchFamily="34" charset="0"/>
                <a:ea typeface="Calibri" panose="020F0502020204030204" pitchFamily="34" charset="0"/>
                <a:cs typeface="Calibri" panose="020F0502020204030204" pitchFamily="34" charset="0"/>
              </a:rPr>
              <a:t>-</a:t>
            </a:r>
          </a:p>
        </p:txBody>
      </p:sp>
      <p:sp>
        <p:nvSpPr>
          <p:cNvPr id="13" name="Can 8">
            <a:extLst>
              <a:ext uri="{FF2B5EF4-FFF2-40B4-BE49-F238E27FC236}">
                <a16:creationId xmlns:a16="http://schemas.microsoft.com/office/drawing/2014/main" id="{E299CEBB-B6D8-E551-D25B-D4DCB50F4A82}"/>
              </a:ext>
            </a:extLst>
          </p:cNvPr>
          <p:cNvSpPr/>
          <p:nvPr/>
        </p:nvSpPr>
        <p:spPr>
          <a:xfrm rot="16200000">
            <a:off x="4601300" y="1227254"/>
            <a:ext cx="434109" cy="1002631"/>
          </a:xfrm>
          <a:prstGeom prst="can">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a:latin typeface="Calibri" panose="020F0502020204030204" pitchFamily="34" charset="0"/>
                <a:ea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CC6C4FF6-38F6-25C5-7D65-F4B9F992284D}"/>
              </a:ext>
            </a:extLst>
          </p:cNvPr>
          <p:cNvSpPr txBox="1"/>
          <p:nvPr/>
        </p:nvSpPr>
        <p:spPr>
          <a:xfrm>
            <a:off x="469370" y="839931"/>
            <a:ext cx="4646593" cy="461665"/>
          </a:xfrm>
          <a:prstGeom prst="rect">
            <a:avLst/>
          </a:prstGeom>
          <a:noFill/>
        </p:spPr>
        <p:txBody>
          <a:bodyPr wrap="none" rtlCol="0">
            <a:spAutoFit/>
          </a:bodyPr>
          <a:lstStyle/>
          <a:p>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Charged particle acceleration in gap</a:t>
            </a:r>
          </a:p>
        </p:txBody>
      </p:sp>
      <p:sp>
        <p:nvSpPr>
          <p:cNvPr id="35" name="Right Arrow 62">
            <a:extLst>
              <a:ext uri="{FF2B5EF4-FFF2-40B4-BE49-F238E27FC236}">
                <a16:creationId xmlns:a16="http://schemas.microsoft.com/office/drawing/2014/main" id="{8CF8D452-14A5-C3C8-DFAB-EF5711D197C3}"/>
              </a:ext>
            </a:extLst>
          </p:cNvPr>
          <p:cNvSpPr/>
          <p:nvPr/>
        </p:nvSpPr>
        <p:spPr>
          <a:xfrm>
            <a:off x="2904480" y="1630665"/>
            <a:ext cx="323099" cy="210242"/>
          </a:xfrm>
          <a:prstGeom prst="rightArrow">
            <a:avLst/>
          </a:prstGeom>
          <a:solidFill>
            <a:srgbClr val="C00000"/>
          </a:solidFill>
          <a:ln>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8" name="Group 37">
            <a:extLst>
              <a:ext uri="{FF2B5EF4-FFF2-40B4-BE49-F238E27FC236}">
                <a16:creationId xmlns:a16="http://schemas.microsoft.com/office/drawing/2014/main" id="{6603EDB9-43CD-97EA-6C00-24BAABB2FB8D}"/>
              </a:ext>
            </a:extLst>
          </p:cNvPr>
          <p:cNvGrpSpPr/>
          <p:nvPr/>
        </p:nvGrpSpPr>
        <p:grpSpPr>
          <a:xfrm>
            <a:off x="6315741" y="816319"/>
            <a:ext cx="5795220" cy="4502769"/>
            <a:chOff x="6315741" y="1124670"/>
            <a:chExt cx="5795220" cy="4502769"/>
          </a:xfrm>
        </p:grpSpPr>
        <p:pic>
          <p:nvPicPr>
            <p:cNvPr id="39" name="Picture 38">
              <a:extLst>
                <a:ext uri="{FF2B5EF4-FFF2-40B4-BE49-F238E27FC236}">
                  <a16:creationId xmlns:a16="http://schemas.microsoft.com/office/drawing/2014/main" id="{7AB0C007-8D1A-42F1-7F1C-6F230A832A12}"/>
                </a:ext>
              </a:extLst>
            </p:cNvPr>
            <p:cNvPicPr>
              <a:picLocks noChangeAspect="1"/>
            </p:cNvPicPr>
            <p:nvPr/>
          </p:nvPicPr>
          <p:blipFill>
            <a:blip r:embed="rId3"/>
            <a:stretch>
              <a:fillRect/>
            </a:stretch>
          </p:blipFill>
          <p:spPr>
            <a:xfrm>
              <a:off x="6315741" y="1124670"/>
              <a:ext cx="5795220" cy="3824057"/>
            </a:xfrm>
            <a:prstGeom prst="rect">
              <a:avLst/>
            </a:prstGeom>
          </p:spPr>
        </p:pic>
        <p:sp>
          <p:nvSpPr>
            <p:cNvPr id="40" name="Text Placeholder 2">
              <a:extLst>
                <a:ext uri="{FF2B5EF4-FFF2-40B4-BE49-F238E27FC236}">
                  <a16:creationId xmlns:a16="http://schemas.microsoft.com/office/drawing/2014/main" id="{F8BA82D8-6401-9FF7-4683-A8D0E9CF62D9}"/>
                </a:ext>
              </a:extLst>
            </p:cNvPr>
            <p:cNvSpPr txBox="1">
              <a:spLocks/>
            </p:cNvSpPr>
            <p:nvPr/>
          </p:nvSpPr>
          <p:spPr>
            <a:xfrm>
              <a:off x="6411880" y="4979740"/>
              <a:ext cx="3766983" cy="647699"/>
            </a:xfrm>
            <a:prstGeom prst="rect">
              <a:avLst/>
            </a:prstGeom>
          </p:spPr>
          <p:txBody>
            <a:bodyPr/>
            <a:lstStyle>
              <a:lvl1pPr marL="112713" indent="0" algn="l" rtl="0" eaLnBrk="0" fontAlgn="base" hangingPunct="0">
                <a:spcBef>
                  <a:spcPts val="0"/>
                </a:spcBef>
                <a:spcAft>
                  <a:spcPts val="600"/>
                </a:spcAft>
                <a:defRPr sz="2400" b="1">
                  <a:solidFill>
                    <a:srgbClr val="003366"/>
                  </a:solidFill>
                  <a:latin typeface="+mn-lt"/>
                  <a:ea typeface="+mn-ea"/>
                  <a:cs typeface="+mn-cs"/>
                </a:defRPr>
              </a:lvl1pPr>
              <a:lvl2pPr marL="339725" indent="-225425" algn="l" rtl="0" eaLnBrk="0" fontAlgn="base" hangingPunct="0">
                <a:spcBef>
                  <a:spcPts val="0"/>
                </a:spcBef>
                <a:spcAft>
                  <a:spcPts val="600"/>
                </a:spcAft>
                <a:buSzPct val="85000"/>
                <a:buFont typeface="Arial" panose="020B0604020202020204" pitchFamily="34" charset="0"/>
                <a:buChar char="•"/>
                <a:defRPr sz="2400">
                  <a:solidFill>
                    <a:sysClr val="windowText" lastClr="000000"/>
                  </a:solidFill>
                  <a:latin typeface="+mn-lt"/>
                  <a:ea typeface="+mn-ea"/>
                  <a:cs typeface="ＭＳ Ｐゴシック"/>
                </a:defRPr>
              </a:lvl2pPr>
              <a:lvl3pPr marL="572941" indent="-117445" algn="l" rtl="0" eaLnBrk="0" fontAlgn="base" hangingPunct="0">
                <a:spcBef>
                  <a:spcPts val="0"/>
                </a:spcBef>
                <a:spcAft>
                  <a:spcPts val="600"/>
                </a:spcAft>
                <a:buSzPct val="75000"/>
                <a:buFont typeface="Arial" panose="020B0604020202020204" pitchFamily="34" charset="0"/>
                <a:buChar char="•"/>
                <a:defRPr sz="2000">
                  <a:solidFill>
                    <a:sysClr val="windowText" lastClr="000000"/>
                  </a:solidFill>
                  <a:latin typeface="+mn-lt"/>
                  <a:ea typeface="+mn-ea"/>
                  <a:cs typeface="ＭＳ Ｐゴシック"/>
                </a:defRPr>
              </a:lvl3pPr>
              <a:lvl4pPr marL="909404" indent="-226954" algn="l" rtl="0" eaLnBrk="0" fontAlgn="base" hangingPunct="0">
                <a:spcBef>
                  <a:spcPts val="0"/>
                </a:spcBef>
                <a:spcAft>
                  <a:spcPts val="600"/>
                </a:spcAft>
                <a:buSzPct val="75000"/>
                <a:buFont typeface="Arial" panose="020B0604020202020204" pitchFamily="34" charset="0"/>
                <a:buChar char="•"/>
                <a:defRPr sz="2000">
                  <a:solidFill>
                    <a:sysClr val="windowText" lastClr="000000"/>
                  </a:solidFill>
                  <a:latin typeface="+mn-lt"/>
                  <a:ea typeface="+mn-ea"/>
                  <a:cs typeface="ＭＳ Ｐゴシック"/>
                </a:defRPr>
              </a:lvl4pPr>
              <a:lvl5pPr marL="1145880" indent="-236478" algn="l" rtl="0" eaLnBrk="0" fontAlgn="base" hangingPunct="0">
                <a:spcBef>
                  <a:spcPts val="0"/>
                </a:spcBef>
                <a:spcAft>
                  <a:spcPts val="600"/>
                </a:spcAft>
                <a:buFont typeface="Arial" panose="020B0604020202020204" pitchFamily="34" charset="0"/>
                <a:buChar char="•"/>
                <a:defRPr sz="2000">
                  <a:solidFill>
                    <a:sysClr val="windowText" lastClr="000000"/>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spcAft>
                  <a:spcPts val="0"/>
                </a:spcAft>
              </a:pPr>
              <a:r>
                <a:rPr lang="en-US" sz="3200" kern="0" dirty="0">
                  <a:solidFill>
                    <a:schemeClr val="tx1"/>
                  </a:solidFill>
                  <a:latin typeface="Calibri" panose="020F0502020204030204" pitchFamily="34" charset="0"/>
                  <a:ea typeface="Calibri" panose="020F0502020204030204" pitchFamily="34" charset="0"/>
                  <a:cs typeface="Calibri" panose="020F0502020204030204" pitchFamily="34" charset="0"/>
                </a:rPr>
                <a:t>88-Inch Cyclotron</a:t>
              </a:r>
            </a:p>
          </p:txBody>
        </p:sp>
      </p:grpSp>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AB8C1F0B-813D-73AC-F6E7-CD5C46FCD707}"/>
                  </a:ext>
                </a:extLst>
              </p:cNvPr>
              <p:cNvSpPr txBox="1"/>
              <p:nvPr/>
            </p:nvSpPr>
            <p:spPr>
              <a:xfrm>
                <a:off x="1379286" y="2058759"/>
                <a:ext cx="867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𝑘𝑖𝑛</m:t>
                          </m:r>
                        </m:sub>
                      </m:sSub>
                    </m:oMath>
                  </m:oMathPara>
                </a14:m>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41" name="TextBox 40">
                <a:extLst>
                  <a:ext uri="{FF2B5EF4-FFF2-40B4-BE49-F238E27FC236}">
                    <a16:creationId xmlns:a16="http://schemas.microsoft.com/office/drawing/2014/main" id="{AB8C1F0B-813D-73AC-F6E7-CD5C46FCD707}"/>
                  </a:ext>
                </a:extLst>
              </p:cNvPr>
              <p:cNvSpPr txBox="1">
                <a:spLocks noRot="1" noChangeAspect="1" noMove="1" noResize="1" noEditPoints="1" noAdjustHandles="1" noChangeArrowheads="1" noChangeShapeType="1" noTextEdit="1"/>
              </p:cNvSpPr>
              <p:nvPr/>
            </p:nvSpPr>
            <p:spPr>
              <a:xfrm>
                <a:off x="1379286" y="2058759"/>
                <a:ext cx="867289" cy="369332"/>
              </a:xfrm>
              <a:prstGeom prst="rect">
                <a:avLst/>
              </a:prstGeom>
              <a:blipFill>
                <a:blip r:embed="rId4"/>
                <a:stretch>
                  <a:fillRect l="-5594" r="-1399" b="-1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F4EFE4DD-F093-CDF5-C72C-C27C84155287}"/>
                  </a:ext>
                </a:extLst>
              </p:cNvPr>
              <p:cNvSpPr txBox="1"/>
              <p:nvPr/>
            </p:nvSpPr>
            <p:spPr>
              <a:xfrm>
                <a:off x="2504414" y="2060473"/>
                <a:ext cx="867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𝑘𝑖𝑛</m:t>
                          </m:r>
                        </m:sub>
                      </m:sSub>
                    </m:oMath>
                  </m:oMathPara>
                </a14:m>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42" name="TextBox 41">
                <a:extLst>
                  <a:ext uri="{FF2B5EF4-FFF2-40B4-BE49-F238E27FC236}">
                    <a16:creationId xmlns:a16="http://schemas.microsoft.com/office/drawing/2014/main" id="{F4EFE4DD-F093-CDF5-C72C-C27C84155287}"/>
                  </a:ext>
                </a:extLst>
              </p:cNvPr>
              <p:cNvSpPr txBox="1">
                <a:spLocks noRot="1" noChangeAspect="1" noMove="1" noResize="1" noEditPoints="1" noAdjustHandles="1" noChangeArrowheads="1" noChangeShapeType="1" noTextEdit="1"/>
              </p:cNvSpPr>
              <p:nvPr/>
            </p:nvSpPr>
            <p:spPr>
              <a:xfrm>
                <a:off x="2504414" y="2060473"/>
                <a:ext cx="867289" cy="369332"/>
              </a:xfrm>
              <a:prstGeom prst="rect">
                <a:avLst/>
              </a:prstGeom>
              <a:blipFill>
                <a:blip r:embed="rId5"/>
                <a:stretch>
                  <a:fillRect l="-5634" r="-2113" b="-1475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3" name="TextBox 42">
                <a:extLst>
                  <a:ext uri="{FF2B5EF4-FFF2-40B4-BE49-F238E27FC236}">
                    <a16:creationId xmlns:a16="http://schemas.microsoft.com/office/drawing/2014/main" id="{5DF7F069-4346-B49C-9CBE-A952EA19F3E6}"/>
                  </a:ext>
                </a:extLst>
              </p:cNvPr>
              <p:cNvSpPr txBox="1"/>
              <p:nvPr/>
            </p:nvSpPr>
            <p:spPr>
              <a:xfrm>
                <a:off x="3764160" y="2060473"/>
                <a:ext cx="867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𝑘𝑖𝑛</m:t>
                          </m:r>
                        </m:sub>
                      </m:sSub>
                    </m:oMath>
                  </m:oMathPara>
                </a14:m>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43" name="TextBox 42">
                <a:extLst>
                  <a:ext uri="{FF2B5EF4-FFF2-40B4-BE49-F238E27FC236}">
                    <a16:creationId xmlns:a16="http://schemas.microsoft.com/office/drawing/2014/main" id="{5DF7F069-4346-B49C-9CBE-A952EA19F3E6}"/>
                  </a:ext>
                </a:extLst>
              </p:cNvPr>
              <p:cNvSpPr txBox="1">
                <a:spLocks noRot="1" noChangeAspect="1" noMove="1" noResize="1" noEditPoints="1" noAdjustHandles="1" noChangeArrowheads="1" noChangeShapeType="1" noTextEdit="1"/>
              </p:cNvSpPr>
              <p:nvPr/>
            </p:nvSpPr>
            <p:spPr>
              <a:xfrm>
                <a:off x="3764160" y="2060473"/>
                <a:ext cx="867289" cy="369332"/>
              </a:xfrm>
              <a:prstGeom prst="rect">
                <a:avLst/>
              </a:prstGeom>
              <a:blipFill>
                <a:blip r:embed="rId6"/>
                <a:stretch>
                  <a:fillRect l="-5594" r="-1399" b="-1475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847E7F2A-6311-4DE1-5654-27A323F2012C}"/>
                  </a:ext>
                </a:extLst>
              </p:cNvPr>
              <p:cNvSpPr txBox="1"/>
              <p:nvPr/>
            </p:nvSpPr>
            <p:spPr>
              <a:xfrm>
                <a:off x="2085708" y="2587467"/>
                <a:ext cx="140544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𝑘𝑖𝑛</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𝑞𝑉</m:t>
                      </m:r>
                    </m:oMath>
                  </m:oMathPara>
                </a14:m>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44" name="TextBox 43">
                <a:extLst>
                  <a:ext uri="{FF2B5EF4-FFF2-40B4-BE49-F238E27FC236}">
                    <a16:creationId xmlns:a16="http://schemas.microsoft.com/office/drawing/2014/main" id="{847E7F2A-6311-4DE1-5654-27A323F2012C}"/>
                  </a:ext>
                </a:extLst>
              </p:cNvPr>
              <p:cNvSpPr txBox="1">
                <a:spLocks noRot="1" noChangeAspect="1" noMove="1" noResize="1" noEditPoints="1" noAdjustHandles="1" noChangeArrowheads="1" noChangeShapeType="1" noTextEdit="1"/>
              </p:cNvSpPr>
              <p:nvPr/>
            </p:nvSpPr>
            <p:spPr>
              <a:xfrm>
                <a:off x="2085708" y="2587467"/>
                <a:ext cx="1405449" cy="369332"/>
              </a:xfrm>
              <a:prstGeom prst="rect">
                <a:avLst/>
              </a:prstGeom>
              <a:blipFill>
                <a:blip r:embed="rId7"/>
                <a:stretch>
                  <a:fillRect l="-3896" r="-5628" b="-327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1AA55940-797B-6374-B797-A74810FAC4E5}"/>
                  </a:ext>
                </a:extLst>
              </p:cNvPr>
              <p:cNvSpPr txBox="1"/>
              <p:nvPr/>
            </p:nvSpPr>
            <p:spPr>
              <a:xfrm>
                <a:off x="6856757" y="5718515"/>
                <a:ext cx="3322106" cy="6463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600" i="1" dirty="0" smtClean="0">
                          <a:solidFill>
                            <a:schemeClr val="tx1"/>
                          </a:solidFill>
                          <a:latin typeface="Cambria Math" panose="02040503050406030204" pitchFamily="18" charset="0"/>
                        </a:rPr>
                        <m:t>𝑟</m:t>
                      </m:r>
                      <m:r>
                        <a:rPr lang="en-US" sz="3600" i="1" dirty="0" smtClean="0">
                          <a:solidFill>
                            <a:schemeClr val="tx1"/>
                          </a:solidFill>
                          <a:latin typeface="Cambria Math" panose="02040503050406030204" pitchFamily="18" charset="0"/>
                        </a:rPr>
                        <m:t>=</m:t>
                      </m:r>
                      <m:r>
                        <a:rPr lang="en-US" sz="3600" i="1" dirty="0" smtClean="0">
                          <a:solidFill>
                            <a:schemeClr val="tx1"/>
                          </a:solidFill>
                          <a:latin typeface="Cambria Math" panose="02040503050406030204" pitchFamily="18" charset="0"/>
                        </a:rPr>
                        <m:t>𝑚𝑣</m:t>
                      </m:r>
                      <m:r>
                        <a:rPr lang="en-US" sz="3600" i="1" dirty="0" smtClean="0">
                          <a:solidFill>
                            <a:schemeClr val="tx1"/>
                          </a:solidFill>
                          <a:latin typeface="Cambria Math" panose="02040503050406030204" pitchFamily="18" charset="0"/>
                        </a:rPr>
                        <m:t>/</m:t>
                      </m:r>
                      <m:r>
                        <a:rPr lang="en-US" sz="3600" i="1" dirty="0" err="1" smtClean="0">
                          <a:solidFill>
                            <a:schemeClr val="tx1"/>
                          </a:solidFill>
                          <a:latin typeface="Cambria Math" panose="02040503050406030204" pitchFamily="18" charset="0"/>
                        </a:rPr>
                        <m:t>𝑞𝐵</m:t>
                      </m:r>
                    </m:oMath>
                  </m:oMathPara>
                </a14:m>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24" name="TextBox 23">
                <a:extLst>
                  <a:ext uri="{FF2B5EF4-FFF2-40B4-BE49-F238E27FC236}">
                    <a16:creationId xmlns:a16="http://schemas.microsoft.com/office/drawing/2014/main" id="{1AA55940-797B-6374-B797-A74810FAC4E5}"/>
                  </a:ext>
                </a:extLst>
              </p:cNvPr>
              <p:cNvSpPr txBox="1">
                <a:spLocks noRot="1" noChangeAspect="1" noMove="1" noResize="1" noEditPoints="1" noAdjustHandles="1" noChangeArrowheads="1" noChangeShapeType="1" noTextEdit="1"/>
              </p:cNvSpPr>
              <p:nvPr/>
            </p:nvSpPr>
            <p:spPr>
              <a:xfrm>
                <a:off x="6856757" y="5718515"/>
                <a:ext cx="3322106" cy="646331"/>
              </a:xfrm>
              <a:prstGeom prst="rect">
                <a:avLst/>
              </a:prstGeom>
              <a:blipFill>
                <a:blip r:embed="rId8"/>
                <a:stretch>
                  <a:fillRect/>
                </a:stretch>
              </a:blipFill>
            </p:spPr>
            <p:txBody>
              <a:bodyPr/>
              <a:lstStyle/>
              <a:p>
                <a:r>
                  <a:rPr lang="en-US">
                    <a:noFill/>
                  </a:rPr>
                  <a:t> </a:t>
                </a:r>
              </a:p>
            </p:txBody>
          </p:sp>
        </mc:Fallback>
      </mc:AlternateContent>
      <p:sp>
        <p:nvSpPr>
          <p:cNvPr id="17" name="Title 7">
            <a:extLst>
              <a:ext uri="{FF2B5EF4-FFF2-40B4-BE49-F238E27FC236}">
                <a16:creationId xmlns:a16="http://schemas.microsoft.com/office/drawing/2014/main" id="{3AA07293-ECB0-F74D-8FF1-EC446DF7C1D4}"/>
              </a:ext>
            </a:extLst>
          </p:cNvPr>
          <p:cNvSpPr>
            <a:spLocks noGrp="1"/>
          </p:cNvSpPr>
          <p:nvPr>
            <p:ph type="title"/>
          </p:nvPr>
        </p:nvSpPr>
        <p:spPr>
          <a:xfrm>
            <a:off x="0" y="2"/>
            <a:ext cx="12192000" cy="647699"/>
          </a:xfrm>
        </p:spPr>
        <p:txBody>
          <a:bodyPr/>
          <a:lstStyle/>
          <a:p>
            <a:r>
              <a:rPr lang="en-US" dirty="0"/>
              <a:t>Step 1: Accelerate </a:t>
            </a:r>
          </a:p>
        </p:txBody>
      </p:sp>
    </p:spTree>
    <p:extLst>
      <p:ext uri="{BB962C8B-B14F-4D97-AF65-F5344CB8AC3E}">
        <p14:creationId xmlns:p14="http://schemas.microsoft.com/office/powerpoint/2010/main" val="7331380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0F53D-7DC0-1FC3-A46C-9D692B51CE97}"/>
            </a:ext>
          </a:extLst>
        </p:cNvPr>
        <p:cNvGrpSpPr/>
        <p:nvPr/>
      </p:nvGrpSpPr>
      <p:grpSpPr>
        <a:xfrm>
          <a:off x="0" y="0"/>
          <a:ext cx="0" cy="0"/>
          <a:chOff x="0" y="0"/>
          <a:chExt cx="0" cy="0"/>
        </a:xfrm>
      </p:grpSpPr>
      <p:sp>
        <p:nvSpPr>
          <p:cNvPr id="6" name="Block Arc 5">
            <a:extLst>
              <a:ext uri="{FF2B5EF4-FFF2-40B4-BE49-F238E27FC236}">
                <a16:creationId xmlns:a16="http://schemas.microsoft.com/office/drawing/2014/main" id="{7DB04DFC-681B-EBBC-50B6-201BECE44B59}"/>
              </a:ext>
            </a:extLst>
          </p:cNvPr>
          <p:cNvSpPr>
            <a:spLocks noChangeAspect="1"/>
          </p:cNvSpPr>
          <p:nvPr/>
        </p:nvSpPr>
        <p:spPr bwMode="auto">
          <a:xfrm rot="20555602">
            <a:off x="7467492" y="2519527"/>
            <a:ext cx="2975942" cy="2975942"/>
          </a:xfrm>
          <a:prstGeom prst="blockArc">
            <a:avLst>
              <a:gd name="adj1" fmla="val 10800000"/>
              <a:gd name="adj2" fmla="val 15822215"/>
              <a:gd name="adj3" fmla="val 15308"/>
            </a:avLst>
          </a:prstGeom>
          <a:noFill/>
          <a:ln w="762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F828DD65-48D6-9DB0-DC5C-B7C4090740E1}"/>
              </a:ext>
            </a:extLst>
          </p:cNvPr>
          <p:cNvSpPr>
            <a:spLocks noGrp="1"/>
          </p:cNvSpPr>
          <p:nvPr>
            <p:ph type="body" sz="quarter" idx="10"/>
          </p:nvPr>
        </p:nvSpPr>
        <p:spPr>
          <a:xfrm>
            <a:off x="1" y="647701"/>
            <a:ext cx="5685779" cy="5676898"/>
          </a:xfrm>
        </p:spPr>
        <p:txBody>
          <a:bodyPr/>
          <a:lstStyle/>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Example target: </a:t>
            </a:r>
            <a:r>
              <a:rPr lang="en-US" sz="2400" baseline="30000" dirty="0"/>
              <a:t>244</a:t>
            </a:r>
            <a:r>
              <a:rPr lang="en-US" sz="2400" dirty="0"/>
              <a:t>Pu </a:t>
            </a:r>
            <a:r>
              <a:rPr lang="en-US" sz="2400" i="1" dirty="0"/>
              <a:t>≈ </a:t>
            </a:r>
            <a:r>
              <a:rPr lang="en-US" sz="2400" dirty="0"/>
              <a:t>0.22 um Pu or ~2000 atoms</a:t>
            </a:r>
            <a:endParaRPr lang="en-US" sz="2400" baseline="30000" dirty="0"/>
          </a:p>
          <a:p>
            <a:pPr marL="342900" indent="-342900">
              <a:buFont typeface="Arial" panose="020B0604020202020204" pitchFamily="34" charset="0"/>
              <a:buChar char="•"/>
            </a:pPr>
            <a:r>
              <a:rPr lang="en-US" sz="2400" dirty="0"/>
              <a:t>Material electroplated or vapor deposited on Ti (1-2 um), Al (1-2 um) or carbon (50-100 mg/cm</a:t>
            </a:r>
            <a:r>
              <a:rPr lang="en-US" sz="2400" baseline="30000" dirty="0"/>
              <a:t>2</a:t>
            </a:r>
            <a:r>
              <a:rPr lang="en-US" sz="2400" dirty="0"/>
              <a:t>) thick-foils</a:t>
            </a:r>
          </a:p>
        </p:txBody>
      </p:sp>
      <p:sp>
        <p:nvSpPr>
          <p:cNvPr id="4" name="Title 3">
            <a:extLst>
              <a:ext uri="{FF2B5EF4-FFF2-40B4-BE49-F238E27FC236}">
                <a16:creationId xmlns:a16="http://schemas.microsoft.com/office/drawing/2014/main" id="{CD3EC6B3-D1EC-2FE8-2E76-003D2ACC45BB}"/>
              </a:ext>
            </a:extLst>
          </p:cNvPr>
          <p:cNvSpPr>
            <a:spLocks noGrp="1"/>
          </p:cNvSpPr>
          <p:nvPr>
            <p:ph type="title"/>
          </p:nvPr>
        </p:nvSpPr>
        <p:spPr/>
        <p:txBody>
          <a:bodyPr/>
          <a:lstStyle/>
          <a:p>
            <a:r>
              <a:rPr lang="en-US" dirty="0"/>
              <a:t>Step 2: Bombard Targets</a:t>
            </a:r>
          </a:p>
        </p:txBody>
      </p:sp>
      <p:pic>
        <p:nvPicPr>
          <p:cNvPr id="11" name="Picture 10" descr="A metal object with a circular object in it&#10;&#10;Description automatically generated with medium confidence">
            <a:extLst>
              <a:ext uri="{FF2B5EF4-FFF2-40B4-BE49-F238E27FC236}">
                <a16:creationId xmlns:a16="http://schemas.microsoft.com/office/drawing/2014/main" id="{511B106B-BF2F-51F0-0E5B-769C5E20343B}"/>
              </a:ext>
            </a:extLst>
          </p:cNvPr>
          <p:cNvPicPr>
            <a:picLocks noChangeAspect="1"/>
          </p:cNvPicPr>
          <p:nvPr/>
        </p:nvPicPr>
        <p:blipFill rotWithShape="1">
          <a:blip r:embed="rId3"/>
          <a:srcRect l="11971"/>
          <a:stretch/>
        </p:blipFill>
        <p:spPr>
          <a:xfrm>
            <a:off x="5836909" y="970501"/>
            <a:ext cx="6037007" cy="5143500"/>
          </a:xfrm>
          <a:prstGeom prst="roundRect">
            <a:avLst/>
          </a:prstGeom>
        </p:spPr>
      </p:pic>
      <p:sp>
        <p:nvSpPr>
          <p:cNvPr id="7" name="Freeform: Shape 6">
            <a:extLst>
              <a:ext uri="{FF2B5EF4-FFF2-40B4-BE49-F238E27FC236}">
                <a16:creationId xmlns:a16="http://schemas.microsoft.com/office/drawing/2014/main" id="{8C5B23E5-1DDF-73A9-4A81-BA58294F25BE}"/>
              </a:ext>
            </a:extLst>
          </p:cNvPr>
          <p:cNvSpPr/>
          <p:nvPr/>
        </p:nvSpPr>
        <p:spPr bwMode="auto">
          <a:xfrm rot="18932832">
            <a:off x="8207417" y="2621759"/>
            <a:ext cx="1399309" cy="1382206"/>
          </a:xfrm>
          <a:custGeom>
            <a:avLst/>
            <a:gdLst>
              <a:gd name="connsiteX0" fmla="*/ 0 w 1399309"/>
              <a:gd name="connsiteY0" fmla="*/ 19843 h 1382206"/>
              <a:gd name="connsiteX1" fmla="*/ 665018 w 1399309"/>
              <a:gd name="connsiteY1" fmla="*/ 70643 h 1382206"/>
              <a:gd name="connsiteX2" fmla="*/ 1256145 w 1399309"/>
              <a:gd name="connsiteY2" fmla="*/ 597116 h 1382206"/>
              <a:gd name="connsiteX3" fmla="*/ 1399309 w 1399309"/>
              <a:gd name="connsiteY3" fmla="*/ 1382206 h 1382206"/>
            </a:gdLst>
            <a:ahLst/>
            <a:cxnLst>
              <a:cxn ang="0">
                <a:pos x="connsiteX0" y="connsiteY0"/>
              </a:cxn>
              <a:cxn ang="0">
                <a:pos x="connsiteX1" y="connsiteY1"/>
              </a:cxn>
              <a:cxn ang="0">
                <a:pos x="connsiteX2" y="connsiteY2"/>
              </a:cxn>
              <a:cxn ang="0">
                <a:pos x="connsiteX3" y="connsiteY3"/>
              </a:cxn>
            </a:cxnLst>
            <a:rect l="l" t="t" r="r" b="b"/>
            <a:pathLst>
              <a:path w="1399309" h="1382206">
                <a:moveTo>
                  <a:pt x="0" y="19843"/>
                </a:moveTo>
                <a:cubicBezTo>
                  <a:pt x="227830" y="-2863"/>
                  <a:pt x="455661" y="-25569"/>
                  <a:pt x="665018" y="70643"/>
                </a:cubicBezTo>
                <a:cubicBezTo>
                  <a:pt x="874375" y="166855"/>
                  <a:pt x="1133763" y="378522"/>
                  <a:pt x="1256145" y="597116"/>
                </a:cubicBezTo>
                <a:cubicBezTo>
                  <a:pt x="1378527" y="815710"/>
                  <a:pt x="1388918" y="1098958"/>
                  <a:pt x="1399309" y="1382206"/>
                </a:cubicBezTo>
              </a:path>
            </a:pathLst>
          </a:custGeom>
          <a:ln w="571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Oval 7">
            <a:extLst>
              <a:ext uri="{FF2B5EF4-FFF2-40B4-BE49-F238E27FC236}">
                <a16:creationId xmlns:a16="http://schemas.microsoft.com/office/drawing/2014/main" id="{6FC2E93C-1B8A-637B-2621-197264C8E69C}"/>
              </a:ext>
            </a:extLst>
          </p:cNvPr>
          <p:cNvSpPr/>
          <p:nvPr/>
        </p:nvSpPr>
        <p:spPr bwMode="auto">
          <a:xfrm>
            <a:off x="7923644" y="3020431"/>
            <a:ext cx="1873499" cy="1870224"/>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DA025A06-544C-BC91-A6F5-F5F09C773373}"/>
              </a:ext>
            </a:extLst>
          </p:cNvPr>
          <p:cNvSpPr/>
          <p:nvPr/>
        </p:nvSpPr>
        <p:spPr bwMode="auto">
          <a:xfrm>
            <a:off x="7426037" y="2553855"/>
            <a:ext cx="2907287" cy="2844799"/>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Arrow: Right 13">
            <a:extLst>
              <a:ext uri="{FF2B5EF4-FFF2-40B4-BE49-F238E27FC236}">
                <a16:creationId xmlns:a16="http://schemas.microsoft.com/office/drawing/2014/main" id="{976E0175-1215-40B9-FC22-B2F2632CE258}"/>
              </a:ext>
            </a:extLst>
          </p:cNvPr>
          <p:cNvSpPr/>
          <p:nvPr/>
        </p:nvSpPr>
        <p:spPr bwMode="auto">
          <a:xfrm>
            <a:off x="1408945" y="4004849"/>
            <a:ext cx="1266667" cy="91908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Beam</a:t>
            </a:r>
          </a:p>
        </p:txBody>
      </p:sp>
      <p:sp>
        <p:nvSpPr>
          <p:cNvPr id="15" name="Rectangle 14">
            <a:extLst>
              <a:ext uri="{FF2B5EF4-FFF2-40B4-BE49-F238E27FC236}">
                <a16:creationId xmlns:a16="http://schemas.microsoft.com/office/drawing/2014/main" id="{2DF6A841-B280-6234-8FDE-A1ECC85B8739}"/>
              </a:ext>
            </a:extLst>
          </p:cNvPr>
          <p:cNvSpPr/>
          <p:nvPr/>
        </p:nvSpPr>
        <p:spPr bwMode="auto">
          <a:xfrm>
            <a:off x="2816719" y="3685145"/>
            <a:ext cx="457200" cy="1620982"/>
          </a:xfrm>
          <a:prstGeom prst="rect">
            <a:avLst/>
          </a:prstGeom>
          <a:solidFill>
            <a:schemeClr val="bg2">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DF1E54F5-79FC-B358-DC12-AFBE2C724FAF}"/>
              </a:ext>
            </a:extLst>
          </p:cNvPr>
          <p:cNvSpPr/>
          <p:nvPr/>
        </p:nvSpPr>
        <p:spPr bwMode="auto">
          <a:xfrm>
            <a:off x="3273919" y="3685145"/>
            <a:ext cx="45720" cy="162098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0BA34A82-716F-3BDA-A671-5DF1CA036B15}"/>
              </a:ext>
            </a:extLst>
          </p:cNvPr>
          <p:cNvSpPr txBox="1"/>
          <p:nvPr/>
        </p:nvSpPr>
        <p:spPr>
          <a:xfrm>
            <a:off x="2082800" y="5637411"/>
            <a:ext cx="434109" cy="461665"/>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Ti</a:t>
            </a:r>
          </a:p>
        </p:txBody>
      </p:sp>
      <p:cxnSp>
        <p:nvCxnSpPr>
          <p:cNvPr id="20" name="Straight Arrow Connector 19">
            <a:extLst>
              <a:ext uri="{FF2B5EF4-FFF2-40B4-BE49-F238E27FC236}">
                <a16:creationId xmlns:a16="http://schemas.microsoft.com/office/drawing/2014/main" id="{9C658605-FDF7-A66E-6784-4CFE63A87012}"/>
              </a:ext>
            </a:extLst>
          </p:cNvPr>
          <p:cNvCxnSpPr>
            <a:cxnSpLocks/>
            <a:stCxn id="18" idx="0"/>
          </p:cNvCxnSpPr>
          <p:nvPr/>
        </p:nvCxnSpPr>
        <p:spPr bwMode="auto">
          <a:xfrm flipV="1">
            <a:off x="2299855" y="5306127"/>
            <a:ext cx="516864" cy="33128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1" name="TextBox 20">
            <a:extLst>
              <a:ext uri="{FF2B5EF4-FFF2-40B4-BE49-F238E27FC236}">
                <a16:creationId xmlns:a16="http://schemas.microsoft.com/office/drawing/2014/main" id="{85D720AF-3638-E615-3EB6-1CDAD8B222F0}"/>
              </a:ext>
            </a:extLst>
          </p:cNvPr>
          <p:cNvSpPr txBox="1"/>
          <p:nvPr/>
        </p:nvSpPr>
        <p:spPr>
          <a:xfrm>
            <a:off x="3251200" y="5688211"/>
            <a:ext cx="505267"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Pu</a:t>
            </a:r>
          </a:p>
        </p:txBody>
      </p:sp>
      <p:cxnSp>
        <p:nvCxnSpPr>
          <p:cNvPr id="23" name="Straight Arrow Connector 22">
            <a:extLst>
              <a:ext uri="{FF2B5EF4-FFF2-40B4-BE49-F238E27FC236}">
                <a16:creationId xmlns:a16="http://schemas.microsoft.com/office/drawing/2014/main" id="{DCEEA469-7272-9645-6C60-481E7655655C}"/>
              </a:ext>
            </a:extLst>
          </p:cNvPr>
          <p:cNvCxnSpPr>
            <a:stCxn id="21" idx="0"/>
            <a:endCxn id="16" idx="2"/>
          </p:cNvCxnSpPr>
          <p:nvPr/>
        </p:nvCxnSpPr>
        <p:spPr bwMode="auto">
          <a:xfrm flipH="1" flipV="1">
            <a:off x="3296779" y="5306127"/>
            <a:ext cx="207055" cy="38208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 name="Rectangle: Rounded Corners 2">
            <a:extLst>
              <a:ext uri="{FF2B5EF4-FFF2-40B4-BE49-F238E27FC236}">
                <a16:creationId xmlns:a16="http://schemas.microsoft.com/office/drawing/2014/main" id="{95C42876-1F76-B4EE-A033-37BEFCCCCC2E}"/>
              </a:ext>
            </a:extLst>
          </p:cNvPr>
          <p:cNvSpPr/>
          <p:nvPr/>
        </p:nvSpPr>
        <p:spPr bwMode="auto">
          <a:xfrm>
            <a:off x="9797143" y="3900196"/>
            <a:ext cx="503853" cy="21460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7B7DA47-7CCD-6DFD-449B-C09458C03FD6}"/>
              </a:ext>
            </a:extLst>
          </p:cNvPr>
          <p:cNvCxnSpPr>
            <a:cxnSpLocks/>
          </p:cNvCxnSpPr>
          <p:nvPr/>
        </p:nvCxnSpPr>
        <p:spPr bwMode="auto">
          <a:xfrm flipV="1">
            <a:off x="7241176" y="5702378"/>
            <a:ext cx="3278777" cy="50800"/>
          </a:xfrm>
          <a:prstGeom prst="line">
            <a:avLst/>
          </a:prstGeom>
          <a:solidFill>
            <a:schemeClr val="accent1"/>
          </a:solidFill>
          <a:ln w="38100" cap="flat" cmpd="sng" algn="ctr">
            <a:solidFill>
              <a:srgbClr val="C00000"/>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B8E37D6E-CEB7-6A26-F216-79D8BCDF6ED4}"/>
              </a:ext>
            </a:extLst>
          </p:cNvPr>
          <p:cNvCxnSpPr/>
          <p:nvPr/>
        </p:nvCxnSpPr>
        <p:spPr bwMode="auto">
          <a:xfrm>
            <a:off x="7232469" y="5610938"/>
            <a:ext cx="0" cy="297828"/>
          </a:xfrm>
          <a:prstGeom prst="line">
            <a:avLst/>
          </a:prstGeom>
          <a:solidFill>
            <a:schemeClr val="accent1"/>
          </a:solidFill>
          <a:ln w="38100" cap="flat" cmpd="sng" algn="ctr">
            <a:solidFill>
              <a:srgbClr val="C00000"/>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B2080E10-094A-EE2E-1F29-DEE92687D300}"/>
              </a:ext>
            </a:extLst>
          </p:cNvPr>
          <p:cNvCxnSpPr/>
          <p:nvPr/>
        </p:nvCxnSpPr>
        <p:spPr bwMode="auto">
          <a:xfrm>
            <a:off x="10519953" y="5574629"/>
            <a:ext cx="0" cy="297828"/>
          </a:xfrm>
          <a:prstGeom prst="line">
            <a:avLst/>
          </a:prstGeom>
          <a:solidFill>
            <a:schemeClr val="accent1"/>
          </a:solidFill>
          <a:ln w="38100" cap="flat" cmpd="sng" algn="ctr">
            <a:solidFill>
              <a:srgbClr val="C00000"/>
            </a:solidFill>
            <a:prstDash val="solid"/>
            <a:round/>
            <a:headEnd type="none" w="med" len="med"/>
            <a:tailEnd type="none" w="med" len="med"/>
          </a:ln>
          <a:effectLst/>
        </p:spPr>
      </p:cxnSp>
      <p:sp>
        <p:nvSpPr>
          <p:cNvPr id="24" name="TextBox 23">
            <a:extLst>
              <a:ext uri="{FF2B5EF4-FFF2-40B4-BE49-F238E27FC236}">
                <a16:creationId xmlns:a16="http://schemas.microsoft.com/office/drawing/2014/main" id="{A4F37C85-0273-5AF5-74F6-A965767F72A8}"/>
              </a:ext>
            </a:extLst>
          </p:cNvPr>
          <p:cNvSpPr txBox="1"/>
          <p:nvPr/>
        </p:nvSpPr>
        <p:spPr>
          <a:xfrm>
            <a:off x="8408125" y="6070179"/>
            <a:ext cx="944489" cy="400110"/>
          </a:xfrm>
          <a:prstGeom prst="rect">
            <a:avLst/>
          </a:prstGeom>
          <a:noFill/>
        </p:spPr>
        <p:txBody>
          <a:bodyPr wrap="none" rtlCol="0">
            <a:spAutoFit/>
          </a:bodyPr>
          <a:lstStyle/>
          <a:p>
            <a:r>
              <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rPr>
              <a:t>~12 cm</a:t>
            </a:r>
          </a:p>
        </p:txBody>
      </p:sp>
    </p:spTree>
    <p:custDataLst>
      <p:tags r:id="rId1"/>
    </p:custDataLst>
    <p:extLst>
      <p:ext uri="{BB962C8B-B14F-4D97-AF65-F5344CB8AC3E}">
        <p14:creationId xmlns:p14="http://schemas.microsoft.com/office/powerpoint/2010/main" val="1882131328"/>
      </p:ext>
    </p:extLst>
  </p:cSld>
  <p:clrMapOvr>
    <a:masterClrMapping/>
  </p:clrMapOvr>
  <mc:AlternateContent xmlns:mc="http://schemas.openxmlformats.org/markup-compatibility/2006" xmlns:p14="http://schemas.microsoft.com/office/powerpoint/2010/main">
    <mc:Choice Requires="p14">
      <p:transition spd="slow" p14:dur="2000" advTm="43552"/>
    </mc:Choice>
    <mc:Fallback xmlns="">
      <p:transition spd="slow" advTm="435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SULI Internship – Argonne National Laboratory West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72" y="796001"/>
            <a:ext cx="4147128" cy="2766912"/>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120072" y="796001"/>
            <a:ext cx="3105449" cy="830997"/>
          </a:xfrm>
          <a:prstGeom prst="rect">
            <a:avLst/>
          </a:prstGeom>
          <a:noFill/>
        </p:spPr>
        <p:txBody>
          <a:bodyPr wrap="square" rtlCol="0">
            <a:spAutoFit/>
          </a:bodyPr>
          <a:lstStyle/>
          <a:p>
            <a:r>
              <a:rPr lang="en-US"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Craters of the Moon National Park</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3854" y="869146"/>
            <a:ext cx="4304146" cy="3228110"/>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0944" y="3415873"/>
            <a:ext cx="4403057" cy="2935371"/>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6363854" y="869146"/>
            <a:ext cx="3422412" cy="461665"/>
          </a:xfrm>
          <a:prstGeom prst="rect">
            <a:avLst/>
          </a:prstGeom>
          <a:noFill/>
        </p:spPr>
        <p:txBody>
          <a:bodyPr wrap="none" rtlCol="0">
            <a:spAutoFit/>
          </a:bodyPr>
          <a:lstStyle/>
          <a:p>
            <a:r>
              <a:rPr lang="en-US"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Yellowstone National Park</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8896" y="3098957"/>
            <a:ext cx="4336382" cy="3252287"/>
          </a:xfrm>
          <a:prstGeom prst="rect">
            <a:avLst/>
          </a:prstGeom>
        </p:spPr>
      </p:pic>
      <p:sp>
        <p:nvSpPr>
          <p:cNvPr id="10" name="TextBox 9"/>
          <p:cNvSpPr txBox="1"/>
          <p:nvPr/>
        </p:nvSpPr>
        <p:spPr>
          <a:xfrm>
            <a:off x="3038896" y="5981912"/>
            <a:ext cx="3461460" cy="461665"/>
          </a:xfrm>
          <a:prstGeom prst="rect">
            <a:avLst/>
          </a:prstGeom>
          <a:noFill/>
        </p:spPr>
        <p:txBody>
          <a:bodyPr wrap="none" rtlCol="0">
            <a:spAutoFit/>
          </a:bodyPr>
          <a:lstStyle/>
          <a:p>
            <a:r>
              <a:rPr lang="en-US"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Grand Teton National Park</a:t>
            </a:r>
          </a:p>
        </p:txBody>
      </p:sp>
      <p:sp>
        <p:nvSpPr>
          <p:cNvPr id="11" name="TextBox 10"/>
          <p:cNvSpPr txBox="1"/>
          <p:nvPr/>
        </p:nvSpPr>
        <p:spPr>
          <a:xfrm>
            <a:off x="120072" y="3934691"/>
            <a:ext cx="2563158" cy="1200329"/>
          </a:xfrm>
          <a:prstGeom prst="rect">
            <a:avLst/>
          </a:prstGeom>
          <a:noFill/>
        </p:spPr>
        <p:txBody>
          <a:bodyPr wrap="square" rtlCol="0">
            <a:spAutoFit/>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Places within 2 hours drive of Idaho Falls, Idaho</a:t>
            </a:r>
          </a:p>
        </p:txBody>
      </p:sp>
    </p:spTree>
    <p:extLst>
      <p:ext uri="{BB962C8B-B14F-4D97-AF65-F5344CB8AC3E}">
        <p14:creationId xmlns:p14="http://schemas.microsoft.com/office/powerpoint/2010/main" val="7233617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8950E-9CEE-30F4-C22E-C4F7151FA4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E2EBD1-9483-2AF7-13DA-EE518AA71DD1}"/>
              </a:ext>
            </a:extLst>
          </p:cNvPr>
          <p:cNvSpPr>
            <a:spLocks noGrp="1"/>
          </p:cNvSpPr>
          <p:nvPr>
            <p:ph type="title"/>
          </p:nvPr>
        </p:nvSpPr>
        <p:spPr>
          <a:xfrm>
            <a:off x="0" y="2"/>
            <a:ext cx="12192000" cy="647699"/>
          </a:xfrm>
        </p:spPr>
        <p:txBody>
          <a:bodyPr/>
          <a:lstStyle/>
          <a:p>
            <a:r>
              <a:rPr lang="en-US" sz="3400" b="1" dirty="0"/>
              <a:t>How to Make Superheavy Elements</a:t>
            </a:r>
          </a:p>
        </p:txBody>
      </p:sp>
      <p:grpSp>
        <p:nvGrpSpPr>
          <p:cNvPr id="709" name="Group 708">
            <a:extLst>
              <a:ext uri="{FF2B5EF4-FFF2-40B4-BE49-F238E27FC236}">
                <a16:creationId xmlns:a16="http://schemas.microsoft.com/office/drawing/2014/main" id="{111E0565-1909-D767-484C-EE5131874279}"/>
              </a:ext>
            </a:extLst>
          </p:cNvPr>
          <p:cNvGrpSpPr/>
          <p:nvPr/>
        </p:nvGrpSpPr>
        <p:grpSpPr>
          <a:xfrm>
            <a:off x="457201" y="1379292"/>
            <a:ext cx="2365145" cy="1344900"/>
            <a:chOff x="457201" y="1379292"/>
            <a:chExt cx="2365145" cy="1344900"/>
          </a:xfrm>
        </p:grpSpPr>
        <p:grpSp>
          <p:nvGrpSpPr>
            <p:cNvPr id="172" name="Group 171">
              <a:extLst>
                <a:ext uri="{FF2B5EF4-FFF2-40B4-BE49-F238E27FC236}">
                  <a16:creationId xmlns:a16="http://schemas.microsoft.com/office/drawing/2014/main" id="{EF1279E1-5D32-CE48-6191-C84DFE4BFD9C}"/>
                </a:ext>
              </a:extLst>
            </p:cNvPr>
            <p:cNvGrpSpPr>
              <a:grpSpLocks noChangeAspect="1"/>
            </p:cNvGrpSpPr>
            <p:nvPr/>
          </p:nvGrpSpPr>
          <p:grpSpPr>
            <a:xfrm flipH="1">
              <a:off x="2390433" y="1393796"/>
              <a:ext cx="117877" cy="452849"/>
              <a:chOff x="2584842" y="716748"/>
              <a:chExt cx="505457" cy="1941816"/>
            </a:xfrm>
          </p:grpSpPr>
          <p:grpSp>
            <p:nvGrpSpPr>
              <p:cNvPr id="173" name="Group 172">
                <a:extLst>
                  <a:ext uri="{FF2B5EF4-FFF2-40B4-BE49-F238E27FC236}">
                    <a16:creationId xmlns:a16="http://schemas.microsoft.com/office/drawing/2014/main" id="{AE4BA6CB-BED4-2554-7E61-421566A47622}"/>
                  </a:ext>
                </a:extLst>
              </p:cNvPr>
              <p:cNvGrpSpPr/>
              <p:nvPr/>
            </p:nvGrpSpPr>
            <p:grpSpPr>
              <a:xfrm>
                <a:off x="2684818" y="1565360"/>
                <a:ext cx="294918" cy="284304"/>
                <a:chOff x="2684818" y="1565360"/>
                <a:chExt cx="294918" cy="284304"/>
              </a:xfrm>
            </p:grpSpPr>
            <p:sp>
              <p:nvSpPr>
                <p:cNvPr id="194" name="Oval 77">
                  <a:extLst>
                    <a:ext uri="{FF2B5EF4-FFF2-40B4-BE49-F238E27FC236}">
                      <a16:creationId xmlns:a16="http://schemas.microsoft.com/office/drawing/2014/main" id="{1A5DE17C-A843-3125-8FE9-14AF66B1CF8F}"/>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195" name="Oval 62">
                  <a:extLst>
                    <a:ext uri="{FF2B5EF4-FFF2-40B4-BE49-F238E27FC236}">
                      <a16:creationId xmlns:a16="http://schemas.microsoft.com/office/drawing/2014/main" id="{561B8C3F-20EB-9E88-AB0D-198E5E25866E}"/>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196" name="Oval 73">
                  <a:extLst>
                    <a:ext uri="{FF2B5EF4-FFF2-40B4-BE49-F238E27FC236}">
                      <a16:creationId xmlns:a16="http://schemas.microsoft.com/office/drawing/2014/main" id="{717C0640-9799-51F6-C151-AF066932003D}"/>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197" name="Oval 76">
                  <a:extLst>
                    <a:ext uri="{FF2B5EF4-FFF2-40B4-BE49-F238E27FC236}">
                      <a16:creationId xmlns:a16="http://schemas.microsoft.com/office/drawing/2014/main" id="{43B6E92A-F66F-52C3-1B0F-A39CEF965B56}"/>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174" name="Group 173">
                <a:extLst>
                  <a:ext uri="{FF2B5EF4-FFF2-40B4-BE49-F238E27FC236}">
                    <a16:creationId xmlns:a16="http://schemas.microsoft.com/office/drawing/2014/main" id="{1D74437C-1929-18D2-9670-0DC9F305A856}"/>
                  </a:ext>
                </a:extLst>
              </p:cNvPr>
              <p:cNvGrpSpPr/>
              <p:nvPr/>
            </p:nvGrpSpPr>
            <p:grpSpPr>
              <a:xfrm>
                <a:off x="2589606" y="716748"/>
                <a:ext cx="498947" cy="1941816"/>
                <a:chOff x="6468497" y="3369121"/>
                <a:chExt cx="498947" cy="1941816"/>
              </a:xfrm>
            </p:grpSpPr>
            <p:grpSp>
              <p:nvGrpSpPr>
                <p:cNvPr id="190" name="Group 189">
                  <a:extLst>
                    <a:ext uri="{FF2B5EF4-FFF2-40B4-BE49-F238E27FC236}">
                      <a16:creationId xmlns:a16="http://schemas.microsoft.com/office/drawing/2014/main" id="{27E880C9-93DD-7D52-74B4-C30383501152}"/>
                    </a:ext>
                  </a:extLst>
                </p:cNvPr>
                <p:cNvGrpSpPr/>
                <p:nvPr/>
              </p:nvGrpSpPr>
              <p:grpSpPr>
                <a:xfrm>
                  <a:off x="6468497" y="3369121"/>
                  <a:ext cx="498947" cy="1941816"/>
                  <a:chOff x="6468497" y="3369121"/>
                  <a:chExt cx="498947" cy="1941816"/>
                </a:xfrm>
              </p:grpSpPr>
              <p:sp>
                <p:nvSpPr>
                  <p:cNvPr id="192" name="Oval 191">
                    <a:extLst>
                      <a:ext uri="{FF2B5EF4-FFF2-40B4-BE49-F238E27FC236}">
                        <a16:creationId xmlns:a16="http://schemas.microsoft.com/office/drawing/2014/main" id="{FEF26A67-7033-A02A-B283-68F054CDE562}"/>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3" name="Oval 192">
                    <a:extLst>
                      <a:ext uri="{FF2B5EF4-FFF2-40B4-BE49-F238E27FC236}">
                        <a16:creationId xmlns:a16="http://schemas.microsoft.com/office/drawing/2014/main" id="{43737225-458E-8AB1-D6DA-A20C56E7E49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91" name="Oval 190">
                  <a:extLst>
                    <a:ext uri="{FF2B5EF4-FFF2-40B4-BE49-F238E27FC236}">
                      <a16:creationId xmlns:a16="http://schemas.microsoft.com/office/drawing/2014/main" id="{B08E90FF-1D5F-A13B-49AB-5F427441DF6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75" name="Group 174">
                <a:extLst>
                  <a:ext uri="{FF2B5EF4-FFF2-40B4-BE49-F238E27FC236}">
                    <a16:creationId xmlns:a16="http://schemas.microsoft.com/office/drawing/2014/main" id="{3B806B08-3FAF-4E80-5DB5-7E9844B2F3B3}"/>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186" name="Group 185">
                  <a:extLst>
                    <a:ext uri="{FF2B5EF4-FFF2-40B4-BE49-F238E27FC236}">
                      <a16:creationId xmlns:a16="http://schemas.microsoft.com/office/drawing/2014/main" id="{99711CFF-F685-78E6-1EEE-8EC612FD6BDA}"/>
                    </a:ext>
                  </a:extLst>
                </p:cNvPr>
                <p:cNvGrpSpPr/>
                <p:nvPr/>
              </p:nvGrpSpPr>
              <p:grpSpPr>
                <a:xfrm>
                  <a:off x="6468497" y="3369121"/>
                  <a:ext cx="498947" cy="1941816"/>
                  <a:chOff x="6468497" y="3369121"/>
                  <a:chExt cx="498947" cy="1941816"/>
                </a:xfrm>
              </p:grpSpPr>
              <p:sp>
                <p:nvSpPr>
                  <p:cNvPr id="188" name="Oval 187">
                    <a:extLst>
                      <a:ext uri="{FF2B5EF4-FFF2-40B4-BE49-F238E27FC236}">
                        <a16:creationId xmlns:a16="http://schemas.microsoft.com/office/drawing/2014/main" id="{1D8218D6-8BA9-19DE-00C5-2BA134FD162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9" name="Oval 188">
                    <a:extLst>
                      <a:ext uri="{FF2B5EF4-FFF2-40B4-BE49-F238E27FC236}">
                        <a16:creationId xmlns:a16="http://schemas.microsoft.com/office/drawing/2014/main" id="{24359D5C-93AE-AAAD-34D9-F91FB73F052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87" name="Oval 186">
                  <a:extLst>
                    <a:ext uri="{FF2B5EF4-FFF2-40B4-BE49-F238E27FC236}">
                      <a16:creationId xmlns:a16="http://schemas.microsoft.com/office/drawing/2014/main" id="{61C107CA-2E7C-E13F-696A-21434EBA1FE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76" name="Group 175">
                <a:extLst>
                  <a:ext uri="{FF2B5EF4-FFF2-40B4-BE49-F238E27FC236}">
                    <a16:creationId xmlns:a16="http://schemas.microsoft.com/office/drawing/2014/main" id="{0BD540EC-219D-B251-D30E-D66E1F519A75}"/>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182" name="Group 181">
                  <a:extLst>
                    <a:ext uri="{FF2B5EF4-FFF2-40B4-BE49-F238E27FC236}">
                      <a16:creationId xmlns:a16="http://schemas.microsoft.com/office/drawing/2014/main" id="{C9C078AF-9D76-948A-F537-F1EB8372C4A1}"/>
                    </a:ext>
                  </a:extLst>
                </p:cNvPr>
                <p:cNvGrpSpPr/>
                <p:nvPr/>
              </p:nvGrpSpPr>
              <p:grpSpPr>
                <a:xfrm>
                  <a:off x="6468497" y="3369121"/>
                  <a:ext cx="498947" cy="1941816"/>
                  <a:chOff x="6468497" y="3369121"/>
                  <a:chExt cx="498947" cy="1941816"/>
                </a:xfrm>
              </p:grpSpPr>
              <p:sp>
                <p:nvSpPr>
                  <p:cNvPr id="184" name="Oval 183">
                    <a:extLst>
                      <a:ext uri="{FF2B5EF4-FFF2-40B4-BE49-F238E27FC236}">
                        <a16:creationId xmlns:a16="http://schemas.microsoft.com/office/drawing/2014/main" id="{095F1F05-60B4-AB9B-F5CB-208BBA497AD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5" name="Oval 184">
                    <a:extLst>
                      <a:ext uri="{FF2B5EF4-FFF2-40B4-BE49-F238E27FC236}">
                        <a16:creationId xmlns:a16="http://schemas.microsoft.com/office/drawing/2014/main" id="{D16530AC-0945-16C0-EB78-066F301ADC7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83" name="Oval 182">
                  <a:extLst>
                    <a:ext uri="{FF2B5EF4-FFF2-40B4-BE49-F238E27FC236}">
                      <a16:creationId xmlns:a16="http://schemas.microsoft.com/office/drawing/2014/main" id="{6556AF57-8B6F-5B4D-A5C2-0F7B3F69372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77" name="Group 176">
                <a:extLst>
                  <a:ext uri="{FF2B5EF4-FFF2-40B4-BE49-F238E27FC236}">
                    <a16:creationId xmlns:a16="http://schemas.microsoft.com/office/drawing/2014/main" id="{B94A5040-1A11-1DFE-54B6-F7420932DC51}"/>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178" name="Group 177">
                  <a:extLst>
                    <a:ext uri="{FF2B5EF4-FFF2-40B4-BE49-F238E27FC236}">
                      <a16:creationId xmlns:a16="http://schemas.microsoft.com/office/drawing/2014/main" id="{1B64616D-14AB-AC7F-AB90-B4AA501F932A}"/>
                    </a:ext>
                  </a:extLst>
                </p:cNvPr>
                <p:cNvGrpSpPr/>
                <p:nvPr/>
              </p:nvGrpSpPr>
              <p:grpSpPr>
                <a:xfrm>
                  <a:off x="6468497" y="3369121"/>
                  <a:ext cx="498947" cy="1941816"/>
                  <a:chOff x="6468497" y="3369121"/>
                  <a:chExt cx="498947" cy="1941816"/>
                </a:xfrm>
              </p:grpSpPr>
              <p:sp>
                <p:nvSpPr>
                  <p:cNvPr id="180" name="Oval 179">
                    <a:extLst>
                      <a:ext uri="{FF2B5EF4-FFF2-40B4-BE49-F238E27FC236}">
                        <a16:creationId xmlns:a16="http://schemas.microsoft.com/office/drawing/2014/main" id="{11CD684A-84CC-E1B7-42A6-83BFED815BB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1" name="Oval 180">
                    <a:extLst>
                      <a:ext uri="{FF2B5EF4-FFF2-40B4-BE49-F238E27FC236}">
                        <a16:creationId xmlns:a16="http://schemas.microsoft.com/office/drawing/2014/main" id="{55D7C5FF-3971-103C-E3FB-3D4DD4BDACB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79" name="Oval 178">
                  <a:extLst>
                    <a:ext uri="{FF2B5EF4-FFF2-40B4-BE49-F238E27FC236}">
                      <a16:creationId xmlns:a16="http://schemas.microsoft.com/office/drawing/2014/main" id="{E4D2E62C-8F2E-2852-290C-596E96FAD0F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198" name="Group 197">
              <a:extLst>
                <a:ext uri="{FF2B5EF4-FFF2-40B4-BE49-F238E27FC236}">
                  <a16:creationId xmlns:a16="http://schemas.microsoft.com/office/drawing/2014/main" id="{A6FA9229-886D-C401-074D-CEDDC67C1945}"/>
                </a:ext>
              </a:extLst>
            </p:cNvPr>
            <p:cNvGrpSpPr>
              <a:grpSpLocks noChangeAspect="1"/>
            </p:cNvGrpSpPr>
            <p:nvPr/>
          </p:nvGrpSpPr>
          <p:grpSpPr>
            <a:xfrm flipH="1">
              <a:off x="1571824" y="1846646"/>
              <a:ext cx="117877" cy="452849"/>
              <a:chOff x="2584842" y="716748"/>
              <a:chExt cx="505457" cy="1941816"/>
            </a:xfrm>
          </p:grpSpPr>
          <p:grpSp>
            <p:nvGrpSpPr>
              <p:cNvPr id="199" name="Group 198">
                <a:extLst>
                  <a:ext uri="{FF2B5EF4-FFF2-40B4-BE49-F238E27FC236}">
                    <a16:creationId xmlns:a16="http://schemas.microsoft.com/office/drawing/2014/main" id="{F9922935-C256-6651-6BEB-44EB110982D8}"/>
                  </a:ext>
                </a:extLst>
              </p:cNvPr>
              <p:cNvGrpSpPr/>
              <p:nvPr/>
            </p:nvGrpSpPr>
            <p:grpSpPr>
              <a:xfrm>
                <a:off x="2684818" y="1565360"/>
                <a:ext cx="294918" cy="284304"/>
                <a:chOff x="2684818" y="1565360"/>
                <a:chExt cx="294918" cy="284304"/>
              </a:xfrm>
            </p:grpSpPr>
            <p:sp>
              <p:nvSpPr>
                <p:cNvPr id="220" name="Oval 77">
                  <a:extLst>
                    <a:ext uri="{FF2B5EF4-FFF2-40B4-BE49-F238E27FC236}">
                      <a16:creationId xmlns:a16="http://schemas.microsoft.com/office/drawing/2014/main" id="{0C8C4B8B-D02E-CA08-32C2-C4975EA3D6B9}"/>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21" name="Oval 62">
                  <a:extLst>
                    <a:ext uri="{FF2B5EF4-FFF2-40B4-BE49-F238E27FC236}">
                      <a16:creationId xmlns:a16="http://schemas.microsoft.com/office/drawing/2014/main" id="{4124A4D0-F131-E3B7-EF20-A160A36A868C}"/>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22" name="Oval 73">
                  <a:extLst>
                    <a:ext uri="{FF2B5EF4-FFF2-40B4-BE49-F238E27FC236}">
                      <a16:creationId xmlns:a16="http://schemas.microsoft.com/office/drawing/2014/main" id="{06A5F20C-592E-017F-E41A-2BEF8B307D3D}"/>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223" name="Oval 76">
                  <a:extLst>
                    <a:ext uri="{FF2B5EF4-FFF2-40B4-BE49-F238E27FC236}">
                      <a16:creationId xmlns:a16="http://schemas.microsoft.com/office/drawing/2014/main" id="{F24E7615-E687-24B1-C87B-1B0E174D14E2}"/>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200" name="Group 199">
                <a:extLst>
                  <a:ext uri="{FF2B5EF4-FFF2-40B4-BE49-F238E27FC236}">
                    <a16:creationId xmlns:a16="http://schemas.microsoft.com/office/drawing/2014/main" id="{1B109227-D999-1879-49FA-C86C18BF76B5}"/>
                  </a:ext>
                </a:extLst>
              </p:cNvPr>
              <p:cNvGrpSpPr/>
              <p:nvPr/>
            </p:nvGrpSpPr>
            <p:grpSpPr>
              <a:xfrm>
                <a:off x="2589606" y="716748"/>
                <a:ext cx="498947" cy="1941816"/>
                <a:chOff x="6468497" y="3369121"/>
                <a:chExt cx="498947" cy="1941816"/>
              </a:xfrm>
            </p:grpSpPr>
            <p:grpSp>
              <p:nvGrpSpPr>
                <p:cNvPr id="216" name="Group 215">
                  <a:extLst>
                    <a:ext uri="{FF2B5EF4-FFF2-40B4-BE49-F238E27FC236}">
                      <a16:creationId xmlns:a16="http://schemas.microsoft.com/office/drawing/2014/main" id="{06DBEECF-BB25-475B-4459-E839F4D0DFF0}"/>
                    </a:ext>
                  </a:extLst>
                </p:cNvPr>
                <p:cNvGrpSpPr/>
                <p:nvPr/>
              </p:nvGrpSpPr>
              <p:grpSpPr>
                <a:xfrm>
                  <a:off x="6468497" y="3369121"/>
                  <a:ext cx="498947" cy="1941816"/>
                  <a:chOff x="6468497" y="3369121"/>
                  <a:chExt cx="498947" cy="1941816"/>
                </a:xfrm>
              </p:grpSpPr>
              <p:sp>
                <p:nvSpPr>
                  <p:cNvPr id="218" name="Oval 217">
                    <a:extLst>
                      <a:ext uri="{FF2B5EF4-FFF2-40B4-BE49-F238E27FC236}">
                        <a16:creationId xmlns:a16="http://schemas.microsoft.com/office/drawing/2014/main" id="{F7FDD6FC-7F0B-B352-F825-36BE7FAAA1F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9" name="Oval 218">
                    <a:extLst>
                      <a:ext uri="{FF2B5EF4-FFF2-40B4-BE49-F238E27FC236}">
                        <a16:creationId xmlns:a16="http://schemas.microsoft.com/office/drawing/2014/main" id="{01718B8F-BF32-A4FF-2461-9EFFFFEDD0A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17" name="Oval 216">
                  <a:extLst>
                    <a:ext uri="{FF2B5EF4-FFF2-40B4-BE49-F238E27FC236}">
                      <a16:creationId xmlns:a16="http://schemas.microsoft.com/office/drawing/2014/main" id="{6A178601-A1AC-5EC1-E31E-9187F70C0F0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01" name="Group 200">
                <a:extLst>
                  <a:ext uri="{FF2B5EF4-FFF2-40B4-BE49-F238E27FC236}">
                    <a16:creationId xmlns:a16="http://schemas.microsoft.com/office/drawing/2014/main" id="{DFB5C18A-9271-CD65-C95D-92866576C717}"/>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12" name="Group 211">
                  <a:extLst>
                    <a:ext uri="{FF2B5EF4-FFF2-40B4-BE49-F238E27FC236}">
                      <a16:creationId xmlns:a16="http://schemas.microsoft.com/office/drawing/2014/main" id="{DC3AE813-E9A4-A90A-D23E-C2D0AF703D38}"/>
                    </a:ext>
                  </a:extLst>
                </p:cNvPr>
                <p:cNvGrpSpPr/>
                <p:nvPr/>
              </p:nvGrpSpPr>
              <p:grpSpPr>
                <a:xfrm>
                  <a:off x="6468497" y="3369121"/>
                  <a:ext cx="498947" cy="1941816"/>
                  <a:chOff x="6468497" y="3369121"/>
                  <a:chExt cx="498947" cy="1941816"/>
                </a:xfrm>
              </p:grpSpPr>
              <p:sp>
                <p:nvSpPr>
                  <p:cNvPr id="214" name="Oval 213">
                    <a:extLst>
                      <a:ext uri="{FF2B5EF4-FFF2-40B4-BE49-F238E27FC236}">
                        <a16:creationId xmlns:a16="http://schemas.microsoft.com/office/drawing/2014/main" id="{EB547789-24FE-6AD2-843F-E167508D266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5" name="Oval 214">
                    <a:extLst>
                      <a:ext uri="{FF2B5EF4-FFF2-40B4-BE49-F238E27FC236}">
                        <a16:creationId xmlns:a16="http://schemas.microsoft.com/office/drawing/2014/main" id="{B2EB2BCA-BD2E-5CCC-3F2F-EFFAF32FB8C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13" name="Oval 212">
                  <a:extLst>
                    <a:ext uri="{FF2B5EF4-FFF2-40B4-BE49-F238E27FC236}">
                      <a16:creationId xmlns:a16="http://schemas.microsoft.com/office/drawing/2014/main" id="{F46E38B8-5064-54E8-F1C0-5BF146173A3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02" name="Group 201">
                <a:extLst>
                  <a:ext uri="{FF2B5EF4-FFF2-40B4-BE49-F238E27FC236}">
                    <a16:creationId xmlns:a16="http://schemas.microsoft.com/office/drawing/2014/main" id="{5C97745D-FBC5-D33B-0A99-38FEB6879469}"/>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208" name="Group 207">
                  <a:extLst>
                    <a:ext uri="{FF2B5EF4-FFF2-40B4-BE49-F238E27FC236}">
                      <a16:creationId xmlns:a16="http://schemas.microsoft.com/office/drawing/2014/main" id="{0891300C-B59A-059C-420E-BD778533BF7C}"/>
                    </a:ext>
                  </a:extLst>
                </p:cNvPr>
                <p:cNvGrpSpPr/>
                <p:nvPr/>
              </p:nvGrpSpPr>
              <p:grpSpPr>
                <a:xfrm>
                  <a:off x="6468497" y="3369121"/>
                  <a:ext cx="498947" cy="1941816"/>
                  <a:chOff x="6468497" y="3369121"/>
                  <a:chExt cx="498947" cy="1941816"/>
                </a:xfrm>
              </p:grpSpPr>
              <p:sp>
                <p:nvSpPr>
                  <p:cNvPr id="210" name="Oval 209">
                    <a:extLst>
                      <a:ext uri="{FF2B5EF4-FFF2-40B4-BE49-F238E27FC236}">
                        <a16:creationId xmlns:a16="http://schemas.microsoft.com/office/drawing/2014/main" id="{90D43F4A-16BA-5D15-044E-97ED78E5874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1" name="Oval 210">
                    <a:extLst>
                      <a:ext uri="{FF2B5EF4-FFF2-40B4-BE49-F238E27FC236}">
                        <a16:creationId xmlns:a16="http://schemas.microsoft.com/office/drawing/2014/main" id="{D49EFB8E-55EF-A7E5-BC90-7E152724C1F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09" name="Oval 208">
                  <a:extLst>
                    <a:ext uri="{FF2B5EF4-FFF2-40B4-BE49-F238E27FC236}">
                      <a16:creationId xmlns:a16="http://schemas.microsoft.com/office/drawing/2014/main" id="{CE390B2A-7CD9-0394-1376-246AF5A8389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03" name="Group 202">
                <a:extLst>
                  <a:ext uri="{FF2B5EF4-FFF2-40B4-BE49-F238E27FC236}">
                    <a16:creationId xmlns:a16="http://schemas.microsoft.com/office/drawing/2014/main" id="{38BE90C1-F37B-DDAB-8EDF-6DF074313844}"/>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04" name="Group 203">
                  <a:extLst>
                    <a:ext uri="{FF2B5EF4-FFF2-40B4-BE49-F238E27FC236}">
                      <a16:creationId xmlns:a16="http://schemas.microsoft.com/office/drawing/2014/main" id="{D593B046-70C7-816A-4A58-FEA3E04A6333}"/>
                    </a:ext>
                  </a:extLst>
                </p:cNvPr>
                <p:cNvGrpSpPr/>
                <p:nvPr/>
              </p:nvGrpSpPr>
              <p:grpSpPr>
                <a:xfrm>
                  <a:off x="6468497" y="3369121"/>
                  <a:ext cx="498947" cy="1941816"/>
                  <a:chOff x="6468497" y="3369121"/>
                  <a:chExt cx="498947" cy="1941816"/>
                </a:xfrm>
              </p:grpSpPr>
              <p:sp>
                <p:nvSpPr>
                  <p:cNvPr id="206" name="Oval 205">
                    <a:extLst>
                      <a:ext uri="{FF2B5EF4-FFF2-40B4-BE49-F238E27FC236}">
                        <a16:creationId xmlns:a16="http://schemas.microsoft.com/office/drawing/2014/main" id="{86642105-E44F-EA20-15A0-F417F6BC818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7" name="Oval 206">
                    <a:extLst>
                      <a:ext uri="{FF2B5EF4-FFF2-40B4-BE49-F238E27FC236}">
                        <a16:creationId xmlns:a16="http://schemas.microsoft.com/office/drawing/2014/main" id="{095A294A-5C00-084E-0F99-72F939CFF60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05" name="Oval 204">
                  <a:extLst>
                    <a:ext uri="{FF2B5EF4-FFF2-40B4-BE49-F238E27FC236}">
                      <a16:creationId xmlns:a16="http://schemas.microsoft.com/office/drawing/2014/main" id="{A6B40694-F238-225C-9DBC-2F1DB1F51A7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224" name="Group 223">
              <a:extLst>
                <a:ext uri="{FF2B5EF4-FFF2-40B4-BE49-F238E27FC236}">
                  <a16:creationId xmlns:a16="http://schemas.microsoft.com/office/drawing/2014/main" id="{0752CCE0-79EB-5B23-974A-09681D3F3756}"/>
                </a:ext>
              </a:extLst>
            </p:cNvPr>
            <p:cNvGrpSpPr>
              <a:grpSpLocks noChangeAspect="1"/>
            </p:cNvGrpSpPr>
            <p:nvPr/>
          </p:nvGrpSpPr>
          <p:grpSpPr>
            <a:xfrm flipH="1">
              <a:off x="2105263" y="1841438"/>
              <a:ext cx="117877" cy="452849"/>
              <a:chOff x="2584842" y="716748"/>
              <a:chExt cx="505457" cy="1941816"/>
            </a:xfrm>
          </p:grpSpPr>
          <p:grpSp>
            <p:nvGrpSpPr>
              <p:cNvPr id="225" name="Group 224">
                <a:extLst>
                  <a:ext uri="{FF2B5EF4-FFF2-40B4-BE49-F238E27FC236}">
                    <a16:creationId xmlns:a16="http://schemas.microsoft.com/office/drawing/2014/main" id="{E263CBBA-3BC5-A76E-174F-6FE5BBFC7223}"/>
                  </a:ext>
                </a:extLst>
              </p:cNvPr>
              <p:cNvGrpSpPr/>
              <p:nvPr/>
            </p:nvGrpSpPr>
            <p:grpSpPr>
              <a:xfrm>
                <a:off x="2684818" y="1565360"/>
                <a:ext cx="294918" cy="284304"/>
                <a:chOff x="2684818" y="1565360"/>
                <a:chExt cx="294918" cy="284304"/>
              </a:xfrm>
            </p:grpSpPr>
            <p:sp>
              <p:nvSpPr>
                <p:cNvPr id="246" name="Oval 77">
                  <a:extLst>
                    <a:ext uri="{FF2B5EF4-FFF2-40B4-BE49-F238E27FC236}">
                      <a16:creationId xmlns:a16="http://schemas.microsoft.com/office/drawing/2014/main" id="{8F2F10AE-AD83-177F-ED12-51BE3D24A694}"/>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47" name="Oval 62">
                  <a:extLst>
                    <a:ext uri="{FF2B5EF4-FFF2-40B4-BE49-F238E27FC236}">
                      <a16:creationId xmlns:a16="http://schemas.microsoft.com/office/drawing/2014/main" id="{8CE87104-73CA-FE48-C424-9DB7440BB94D}"/>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48" name="Oval 73">
                  <a:extLst>
                    <a:ext uri="{FF2B5EF4-FFF2-40B4-BE49-F238E27FC236}">
                      <a16:creationId xmlns:a16="http://schemas.microsoft.com/office/drawing/2014/main" id="{673F9DAE-342E-B397-2B6B-12BCA2684EB2}"/>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249" name="Oval 76">
                  <a:extLst>
                    <a:ext uri="{FF2B5EF4-FFF2-40B4-BE49-F238E27FC236}">
                      <a16:creationId xmlns:a16="http://schemas.microsoft.com/office/drawing/2014/main" id="{E8507A0D-1C47-7880-AC16-B3F459F39C3E}"/>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226" name="Group 225">
                <a:extLst>
                  <a:ext uri="{FF2B5EF4-FFF2-40B4-BE49-F238E27FC236}">
                    <a16:creationId xmlns:a16="http://schemas.microsoft.com/office/drawing/2014/main" id="{A44E0832-6164-08A4-52A1-0A7E698A509C}"/>
                  </a:ext>
                </a:extLst>
              </p:cNvPr>
              <p:cNvGrpSpPr/>
              <p:nvPr/>
            </p:nvGrpSpPr>
            <p:grpSpPr>
              <a:xfrm>
                <a:off x="2589606" y="716748"/>
                <a:ext cx="498947" cy="1941816"/>
                <a:chOff x="6468497" y="3369121"/>
                <a:chExt cx="498947" cy="1941816"/>
              </a:xfrm>
            </p:grpSpPr>
            <p:grpSp>
              <p:nvGrpSpPr>
                <p:cNvPr id="242" name="Group 241">
                  <a:extLst>
                    <a:ext uri="{FF2B5EF4-FFF2-40B4-BE49-F238E27FC236}">
                      <a16:creationId xmlns:a16="http://schemas.microsoft.com/office/drawing/2014/main" id="{9AD5E610-DB7F-F927-37EF-865DC50C23C9}"/>
                    </a:ext>
                  </a:extLst>
                </p:cNvPr>
                <p:cNvGrpSpPr/>
                <p:nvPr/>
              </p:nvGrpSpPr>
              <p:grpSpPr>
                <a:xfrm>
                  <a:off x="6468497" y="3369121"/>
                  <a:ext cx="498947" cy="1941816"/>
                  <a:chOff x="6468497" y="3369121"/>
                  <a:chExt cx="498947" cy="1941816"/>
                </a:xfrm>
              </p:grpSpPr>
              <p:sp>
                <p:nvSpPr>
                  <p:cNvPr id="244" name="Oval 243">
                    <a:extLst>
                      <a:ext uri="{FF2B5EF4-FFF2-40B4-BE49-F238E27FC236}">
                        <a16:creationId xmlns:a16="http://schemas.microsoft.com/office/drawing/2014/main" id="{4F3BA754-51CC-CD15-3479-D2E54F08F7B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5" name="Oval 244">
                    <a:extLst>
                      <a:ext uri="{FF2B5EF4-FFF2-40B4-BE49-F238E27FC236}">
                        <a16:creationId xmlns:a16="http://schemas.microsoft.com/office/drawing/2014/main" id="{1C89C454-D550-0B33-39DA-6D5E90C5458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43" name="Oval 242">
                  <a:extLst>
                    <a:ext uri="{FF2B5EF4-FFF2-40B4-BE49-F238E27FC236}">
                      <a16:creationId xmlns:a16="http://schemas.microsoft.com/office/drawing/2014/main" id="{FB5BB10A-A206-CB38-ACC5-ED5FB346407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27" name="Group 226">
                <a:extLst>
                  <a:ext uri="{FF2B5EF4-FFF2-40B4-BE49-F238E27FC236}">
                    <a16:creationId xmlns:a16="http://schemas.microsoft.com/office/drawing/2014/main" id="{D287AD5D-4363-B5DA-B4D1-CBA17A119B4E}"/>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38" name="Group 237">
                  <a:extLst>
                    <a:ext uri="{FF2B5EF4-FFF2-40B4-BE49-F238E27FC236}">
                      <a16:creationId xmlns:a16="http://schemas.microsoft.com/office/drawing/2014/main" id="{5AEEC933-74C5-A5E7-F65E-DA48ECAC4988}"/>
                    </a:ext>
                  </a:extLst>
                </p:cNvPr>
                <p:cNvGrpSpPr/>
                <p:nvPr/>
              </p:nvGrpSpPr>
              <p:grpSpPr>
                <a:xfrm>
                  <a:off x="6468497" y="3369121"/>
                  <a:ext cx="498947" cy="1941816"/>
                  <a:chOff x="6468497" y="3369121"/>
                  <a:chExt cx="498947" cy="1941816"/>
                </a:xfrm>
              </p:grpSpPr>
              <p:sp>
                <p:nvSpPr>
                  <p:cNvPr id="240" name="Oval 239">
                    <a:extLst>
                      <a:ext uri="{FF2B5EF4-FFF2-40B4-BE49-F238E27FC236}">
                        <a16:creationId xmlns:a16="http://schemas.microsoft.com/office/drawing/2014/main" id="{A15FE792-6B2A-B0D1-DDB8-D48012CB233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1" name="Oval 240">
                    <a:extLst>
                      <a:ext uri="{FF2B5EF4-FFF2-40B4-BE49-F238E27FC236}">
                        <a16:creationId xmlns:a16="http://schemas.microsoft.com/office/drawing/2014/main" id="{9263F539-A01E-3328-2A3E-5EFFCF3709E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39" name="Oval 238">
                  <a:extLst>
                    <a:ext uri="{FF2B5EF4-FFF2-40B4-BE49-F238E27FC236}">
                      <a16:creationId xmlns:a16="http://schemas.microsoft.com/office/drawing/2014/main" id="{A9C24F0F-8D62-B4E1-5F65-0F407D45D02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28" name="Group 227">
                <a:extLst>
                  <a:ext uri="{FF2B5EF4-FFF2-40B4-BE49-F238E27FC236}">
                    <a16:creationId xmlns:a16="http://schemas.microsoft.com/office/drawing/2014/main" id="{26C4768B-89F3-8812-6FBE-ADD4E16B36D8}"/>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234" name="Group 233">
                  <a:extLst>
                    <a:ext uri="{FF2B5EF4-FFF2-40B4-BE49-F238E27FC236}">
                      <a16:creationId xmlns:a16="http://schemas.microsoft.com/office/drawing/2014/main" id="{B429F06B-9FC7-329E-80CE-8D50F558AAFF}"/>
                    </a:ext>
                  </a:extLst>
                </p:cNvPr>
                <p:cNvGrpSpPr/>
                <p:nvPr/>
              </p:nvGrpSpPr>
              <p:grpSpPr>
                <a:xfrm>
                  <a:off x="6468497" y="3369121"/>
                  <a:ext cx="498947" cy="1941816"/>
                  <a:chOff x="6468497" y="3369121"/>
                  <a:chExt cx="498947" cy="1941816"/>
                </a:xfrm>
              </p:grpSpPr>
              <p:sp>
                <p:nvSpPr>
                  <p:cNvPr id="236" name="Oval 235">
                    <a:extLst>
                      <a:ext uri="{FF2B5EF4-FFF2-40B4-BE49-F238E27FC236}">
                        <a16:creationId xmlns:a16="http://schemas.microsoft.com/office/drawing/2014/main" id="{83C0EE70-93F7-9FF3-15B0-BEB9D8E9DE9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7" name="Oval 236">
                    <a:extLst>
                      <a:ext uri="{FF2B5EF4-FFF2-40B4-BE49-F238E27FC236}">
                        <a16:creationId xmlns:a16="http://schemas.microsoft.com/office/drawing/2014/main" id="{CA9EFFED-EBF7-2DEB-8B77-6F87D284A87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35" name="Oval 234">
                  <a:extLst>
                    <a:ext uri="{FF2B5EF4-FFF2-40B4-BE49-F238E27FC236}">
                      <a16:creationId xmlns:a16="http://schemas.microsoft.com/office/drawing/2014/main" id="{8258F563-1382-553F-146A-2DA2809F09D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29" name="Group 228">
                <a:extLst>
                  <a:ext uri="{FF2B5EF4-FFF2-40B4-BE49-F238E27FC236}">
                    <a16:creationId xmlns:a16="http://schemas.microsoft.com/office/drawing/2014/main" id="{310F4A33-D662-DA56-FFE6-AD965BB5B556}"/>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30" name="Group 229">
                  <a:extLst>
                    <a:ext uri="{FF2B5EF4-FFF2-40B4-BE49-F238E27FC236}">
                      <a16:creationId xmlns:a16="http://schemas.microsoft.com/office/drawing/2014/main" id="{3BE635A7-878F-DBB2-3636-6DA09B6E3188}"/>
                    </a:ext>
                  </a:extLst>
                </p:cNvPr>
                <p:cNvGrpSpPr/>
                <p:nvPr/>
              </p:nvGrpSpPr>
              <p:grpSpPr>
                <a:xfrm>
                  <a:off x="6468497" y="3369121"/>
                  <a:ext cx="498947" cy="1941816"/>
                  <a:chOff x="6468497" y="3369121"/>
                  <a:chExt cx="498947" cy="1941816"/>
                </a:xfrm>
              </p:grpSpPr>
              <p:sp>
                <p:nvSpPr>
                  <p:cNvPr id="232" name="Oval 231">
                    <a:extLst>
                      <a:ext uri="{FF2B5EF4-FFF2-40B4-BE49-F238E27FC236}">
                        <a16:creationId xmlns:a16="http://schemas.microsoft.com/office/drawing/2014/main" id="{4CBE8DAE-F164-BF4D-BD35-37864636831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3" name="Oval 232">
                    <a:extLst>
                      <a:ext uri="{FF2B5EF4-FFF2-40B4-BE49-F238E27FC236}">
                        <a16:creationId xmlns:a16="http://schemas.microsoft.com/office/drawing/2014/main" id="{44F8E063-5643-6529-2171-E9038CE9590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31" name="Oval 230">
                  <a:extLst>
                    <a:ext uri="{FF2B5EF4-FFF2-40B4-BE49-F238E27FC236}">
                      <a16:creationId xmlns:a16="http://schemas.microsoft.com/office/drawing/2014/main" id="{F003A357-7E0A-B1FC-677C-22F184B93BC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250" name="Group 249">
              <a:extLst>
                <a:ext uri="{FF2B5EF4-FFF2-40B4-BE49-F238E27FC236}">
                  <a16:creationId xmlns:a16="http://schemas.microsoft.com/office/drawing/2014/main" id="{C5D6DEE1-B11C-DD7A-A3AD-B634A873DAE1}"/>
                </a:ext>
              </a:extLst>
            </p:cNvPr>
            <p:cNvGrpSpPr>
              <a:grpSpLocks noChangeAspect="1"/>
            </p:cNvGrpSpPr>
            <p:nvPr/>
          </p:nvGrpSpPr>
          <p:grpSpPr>
            <a:xfrm flipH="1">
              <a:off x="1835513" y="2271343"/>
              <a:ext cx="117877" cy="452849"/>
              <a:chOff x="2584842" y="716748"/>
              <a:chExt cx="505457" cy="1941816"/>
            </a:xfrm>
          </p:grpSpPr>
          <p:grpSp>
            <p:nvGrpSpPr>
              <p:cNvPr id="251" name="Group 250">
                <a:extLst>
                  <a:ext uri="{FF2B5EF4-FFF2-40B4-BE49-F238E27FC236}">
                    <a16:creationId xmlns:a16="http://schemas.microsoft.com/office/drawing/2014/main" id="{51A3EB9B-2F6C-0835-CF91-4B43E3F922DE}"/>
                  </a:ext>
                </a:extLst>
              </p:cNvPr>
              <p:cNvGrpSpPr/>
              <p:nvPr/>
            </p:nvGrpSpPr>
            <p:grpSpPr>
              <a:xfrm>
                <a:off x="2684818" y="1565360"/>
                <a:ext cx="294918" cy="284304"/>
                <a:chOff x="2684818" y="1565360"/>
                <a:chExt cx="294918" cy="284304"/>
              </a:xfrm>
            </p:grpSpPr>
            <p:sp>
              <p:nvSpPr>
                <p:cNvPr id="272" name="Oval 77">
                  <a:extLst>
                    <a:ext uri="{FF2B5EF4-FFF2-40B4-BE49-F238E27FC236}">
                      <a16:creationId xmlns:a16="http://schemas.microsoft.com/office/drawing/2014/main" id="{21500F29-9E3B-1F1D-A784-2FCC95967F7D}"/>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73" name="Oval 62">
                  <a:extLst>
                    <a:ext uri="{FF2B5EF4-FFF2-40B4-BE49-F238E27FC236}">
                      <a16:creationId xmlns:a16="http://schemas.microsoft.com/office/drawing/2014/main" id="{2A2F0123-E6B4-635F-E131-0A94AFB5E8D9}"/>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74" name="Oval 73">
                  <a:extLst>
                    <a:ext uri="{FF2B5EF4-FFF2-40B4-BE49-F238E27FC236}">
                      <a16:creationId xmlns:a16="http://schemas.microsoft.com/office/drawing/2014/main" id="{EEDD943D-6D49-40CF-6D86-A69B96A7EE2C}"/>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275" name="Oval 76">
                  <a:extLst>
                    <a:ext uri="{FF2B5EF4-FFF2-40B4-BE49-F238E27FC236}">
                      <a16:creationId xmlns:a16="http://schemas.microsoft.com/office/drawing/2014/main" id="{6EB0B1E4-27E5-C3EE-C446-D4D2E1C06C49}"/>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252" name="Group 251">
                <a:extLst>
                  <a:ext uri="{FF2B5EF4-FFF2-40B4-BE49-F238E27FC236}">
                    <a16:creationId xmlns:a16="http://schemas.microsoft.com/office/drawing/2014/main" id="{95315913-0365-12E6-1AAF-F90A9D467664}"/>
                  </a:ext>
                </a:extLst>
              </p:cNvPr>
              <p:cNvGrpSpPr/>
              <p:nvPr/>
            </p:nvGrpSpPr>
            <p:grpSpPr>
              <a:xfrm>
                <a:off x="2589606" y="716748"/>
                <a:ext cx="498947" cy="1941816"/>
                <a:chOff x="6468497" y="3369121"/>
                <a:chExt cx="498947" cy="1941816"/>
              </a:xfrm>
            </p:grpSpPr>
            <p:grpSp>
              <p:nvGrpSpPr>
                <p:cNvPr id="268" name="Group 267">
                  <a:extLst>
                    <a:ext uri="{FF2B5EF4-FFF2-40B4-BE49-F238E27FC236}">
                      <a16:creationId xmlns:a16="http://schemas.microsoft.com/office/drawing/2014/main" id="{31E651C9-50C8-E0C7-26F3-6BDAF8D85478}"/>
                    </a:ext>
                  </a:extLst>
                </p:cNvPr>
                <p:cNvGrpSpPr/>
                <p:nvPr/>
              </p:nvGrpSpPr>
              <p:grpSpPr>
                <a:xfrm>
                  <a:off x="6468497" y="3369121"/>
                  <a:ext cx="498947" cy="1941816"/>
                  <a:chOff x="6468497" y="3369121"/>
                  <a:chExt cx="498947" cy="1941816"/>
                </a:xfrm>
              </p:grpSpPr>
              <p:sp>
                <p:nvSpPr>
                  <p:cNvPr id="270" name="Oval 269">
                    <a:extLst>
                      <a:ext uri="{FF2B5EF4-FFF2-40B4-BE49-F238E27FC236}">
                        <a16:creationId xmlns:a16="http://schemas.microsoft.com/office/drawing/2014/main" id="{DEBE1B0C-C9ED-FFEA-6277-8E2501D73A0D}"/>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71" name="Oval 270">
                    <a:extLst>
                      <a:ext uri="{FF2B5EF4-FFF2-40B4-BE49-F238E27FC236}">
                        <a16:creationId xmlns:a16="http://schemas.microsoft.com/office/drawing/2014/main" id="{FC54C272-AE9F-7E6B-9AE7-7CCD24F32B3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69" name="Oval 268">
                  <a:extLst>
                    <a:ext uri="{FF2B5EF4-FFF2-40B4-BE49-F238E27FC236}">
                      <a16:creationId xmlns:a16="http://schemas.microsoft.com/office/drawing/2014/main" id="{093F1BA5-9320-06FB-B25F-A712B93525E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53" name="Group 252">
                <a:extLst>
                  <a:ext uri="{FF2B5EF4-FFF2-40B4-BE49-F238E27FC236}">
                    <a16:creationId xmlns:a16="http://schemas.microsoft.com/office/drawing/2014/main" id="{18B51DDC-C683-4003-DC2E-21E0E03DADEC}"/>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64" name="Group 263">
                  <a:extLst>
                    <a:ext uri="{FF2B5EF4-FFF2-40B4-BE49-F238E27FC236}">
                      <a16:creationId xmlns:a16="http://schemas.microsoft.com/office/drawing/2014/main" id="{24081FE2-D50B-5B1E-AB2F-692056F7BD04}"/>
                    </a:ext>
                  </a:extLst>
                </p:cNvPr>
                <p:cNvGrpSpPr/>
                <p:nvPr/>
              </p:nvGrpSpPr>
              <p:grpSpPr>
                <a:xfrm>
                  <a:off x="6468497" y="3369121"/>
                  <a:ext cx="498947" cy="1941816"/>
                  <a:chOff x="6468497" y="3369121"/>
                  <a:chExt cx="498947" cy="1941816"/>
                </a:xfrm>
              </p:grpSpPr>
              <p:sp>
                <p:nvSpPr>
                  <p:cNvPr id="266" name="Oval 265">
                    <a:extLst>
                      <a:ext uri="{FF2B5EF4-FFF2-40B4-BE49-F238E27FC236}">
                        <a16:creationId xmlns:a16="http://schemas.microsoft.com/office/drawing/2014/main" id="{0E98687C-56BA-0579-6E38-1BB5B62DB3CD}"/>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67" name="Oval 266">
                    <a:extLst>
                      <a:ext uri="{FF2B5EF4-FFF2-40B4-BE49-F238E27FC236}">
                        <a16:creationId xmlns:a16="http://schemas.microsoft.com/office/drawing/2014/main" id="{22AE0ED0-D860-99E1-FAA5-F048153E46F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65" name="Oval 264">
                  <a:extLst>
                    <a:ext uri="{FF2B5EF4-FFF2-40B4-BE49-F238E27FC236}">
                      <a16:creationId xmlns:a16="http://schemas.microsoft.com/office/drawing/2014/main" id="{90EF604C-A8B0-3D73-A45B-394163886AB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54" name="Group 253">
                <a:extLst>
                  <a:ext uri="{FF2B5EF4-FFF2-40B4-BE49-F238E27FC236}">
                    <a16:creationId xmlns:a16="http://schemas.microsoft.com/office/drawing/2014/main" id="{C190A208-9811-3FD0-92E8-3148FD197B38}"/>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260" name="Group 259">
                  <a:extLst>
                    <a:ext uri="{FF2B5EF4-FFF2-40B4-BE49-F238E27FC236}">
                      <a16:creationId xmlns:a16="http://schemas.microsoft.com/office/drawing/2014/main" id="{768B4C6F-F4C8-8CA7-9178-D74A518FE886}"/>
                    </a:ext>
                  </a:extLst>
                </p:cNvPr>
                <p:cNvGrpSpPr/>
                <p:nvPr/>
              </p:nvGrpSpPr>
              <p:grpSpPr>
                <a:xfrm>
                  <a:off x="6468497" y="3369121"/>
                  <a:ext cx="498947" cy="1941816"/>
                  <a:chOff x="6468497" y="3369121"/>
                  <a:chExt cx="498947" cy="1941816"/>
                </a:xfrm>
              </p:grpSpPr>
              <p:sp>
                <p:nvSpPr>
                  <p:cNvPr id="262" name="Oval 261">
                    <a:extLst>
                      <a:ext uri="{FF2B5EF4-FFF2-40B4-BE49-F238E27FC236}">
                        <a16:creationId xmlns:a16="http://schemas.microsoft.com/office/drawing/2014/main" id="{11AD09B1-6FAF-3953-6719-4DB84F420C6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63" name="Oval 262">
                    <a:extLst>
                      <a:ext uri="{FF2B5EF4-FFF2-40B4-BE49-F238E27FC236}">
                        <a16:creationId xmlns:a16="http://schemas.microsoft.com/office/drawing/2014/main" id="{99B23972-F23F-79D1-4A30-89FFC4669CA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61" name="Oval 260">
                  <a:extLst>
                    <a:ext uri="{FF2B5EF4-FFF2-40B4-BE49-F238E27FC236}">
                      <a16:creationId xmlns:a16="http://schemas.microsoft.com/office/drawing/2014/main" id="{9F5C1AE8-A6A7-514C-C29A-FF13EE0C60D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55" name="Group 254">
                <a:extLst>
                  <a:ext uri="{FF2B5EF4-FFF2-40B4-BE49-F238E27FC236}">
                    <a16:creationId xmlns:a16="http://schemas.microsoft.com/office/drawing/2014/main" id="{ED94EA97-903F-5522-B42C-01E1573CFB25}"/>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56" name="Group 255">
                  <a:extLst>
                    <a:ext uri="{FF2B5EF4-FFF2-40B4-BE49-F238E27FC236}">
                      <a16:creationId xmlns:a16="http://schemas.microsoft.com/office/drawing/2014/main" id="{1D2F8F78-8BF6-C68D-0ABC-A9877EEBF937}"/>
                    </a:ext>
                  </a:extLst>
                </p:cNvPr>
                <p:cNvGrpSpPr/>
                <p:nvPr/>
              </p:nvGrpSpPr>
              <p:grpSpPr>
                <a:xfrm>
                  <a:off x="6468497" y="3369121"/>
                  <a:ext cx="498947" cy="1941816"/>
                  <a:chOff x="6468497" y="3369121"/>
                  <a:chExt cx="498947" cy="1941816"/>
                </a:xfrm>
              </p:grpSpPr>
              <p:sp>
                <p:nvSpPr>
                  <p:cNvPr id="258" name="Oval 257">
                    <a:extLst>
                      <a:ext uri="{FF2B5EF4-FFF2-40B4-BE49-F238E27FC236}">
                        <a16:creationId xmlns:a16="http://schemas.microsoft.com/office/drawing/2014/main" id="{8ECF73EA-96D6-A30B-7556-687830386E7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59" name="Oval 258">
                    <a:extLst>
                      <a:ext uri="{FF2B5EF4-FFF2-40B4-BE49-F238E27FC236}">
                        <a16:creationId xmlns:a16="http://schemas.microsoft.com/office/drawing/2014/main" id="{47C220F0-8B4A-BF51-E8FF-E1C71D14EEA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57" name="Oval 256">
                  <a:extLst>
                    <a:ext uri="{FF2B5EF4-FFF2-40B4-BE49-F238E27FC236}">
                      <a16:creationId xmlns:a16="http://schemas.microsoft.com/office/drawing/2014/main" id="{5231A247-926D-899A-13E4-F8CE0A9AF00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276" name="Group 275">
              <a:extLst>
                <a:ext uri="{FF2B5EF4-FFF2-40B4-BE49-F238E27FC236}">
                  <a16:creationId xmlns:a16="http://schemas.microsoft.com/office/drawing/2014/main" id="{5F4D20E3-E2CB-1DF0-255D-78A5BAB86F1B}"/>
                </a:ext>
              </a:extLst>
            </p:cNvPr>
            <p:cNvGrpSpPr>
              <a:grpSpLocks noChangeAspect="1"/>
            </p:cNvGrpSpPr>
            <p:nvPr/>
          </p:nvGrpSpPr>
          <p:grpSpPr>
            <a:xfrm flipH="1">
              <a:off x="1803924" y="1379292"/>
              <a:ext cx="117877" cy="452849"/>
              <a:chOff x="2584842" y="716748"/>
              <a:chExt cx="505457" cy="1941816"/>
            </a:xfrm>
          </p:grpSpPr>
          <p:grpSp>
            <p:nvGrpSpPr>
              <p:cNvPr id="277" name="Group 276">
                <a:extLst>
                  <a:ext uri="{FF2B5EF4-FFF2-40B4-BE49-F238E27FC236}">
                    <a16:creationId xmlns:a16="http://schemas.microsoft.com/office/drawing/2014/main" id="{792BDD79-B184-649B-8C67-0091A4333648}"/>
                  </a:ext>
                </a:extLst>
              </p:cNvPr>
              <p:cNvGrpSpPr/>
              <p:nvPr/>
            </p:nvGrpSpPr>
            <p:grpSpPr>
              <a:xfrm>
                <a:off x="2684818" y="1565360"/>
                <a:ext cx="294918" cy="284304"/>
                <a:chOff x="2684818" y="1565360"/>
                <a:chExt cx="294918" cy="284304"/>
              </a:xfrm>
            </p:grpSpPr>
            <p:sp>
              <p:nvSpPr>
                <p:cNvPr id="298" name="Oval 77">
                  <a:extLst>
                    <a:ext uri="{FF2B5EF4-FFF2-40B4-BE49-F238E27FC236}">
                      <a16:creationId xmlns:a16="http://schemas.microsoft.com/office/drawing/2014/main" id="{DE03F659-AEF4-18DF-7FB1-0C2FB7E6096F}"/>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99" name="Oval 62">
                  <a:extLst>
                    <a:ext uri="{FF2B5EF4-FFF2-40B4-BE49-F238E27FC236}">
                      <a16:creationId xmlns:a16="http://schemas.microsoft.com/office/drawing/2014/main" id="{BD49DF8D-BA9A-4965-092F-02F2FD7C5094}"/>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00" name="Oval 73">
                  <a:extLst>
                    <a:ext uri="{FF2B5EF4-FFF2-40B4-BE49-F238E27FC236}">
                      <a16:creationId xmlns:a16="http://schemas.microsoft.com/office/drawing/2014/main" id="{12BDB084-06AA-E2CE-9BA3-A48955801B6A}"/>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301" name="Oval 76">
                  <a:extLst>
                    <a:ext uri="{FF2B5EF4-FFF2-40B4-BE49-F238E27FC236}">
                      <a16:creationId xmlns:a16="http://schemas.microsoft.com/office/drawing/2014/main" id="{2ABD1F8E-E06C-B6DE-6C1A-717F3527C188}"/>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278" name="Group 277">
                <a:extLst>
                  <a:ext uri="{FF2B5EF4-FFF2-40B4-BE49-F238E27FC236}">
                    <a16:creationId xmlns:a16="http://schemas.microsoft.com/office/drawing/2014/main" id="{5605A9D7-78CF-1404-A201-AAAE3D76B893}"/>
                  </a:ext>
                </a:extLst>
              </p:cNvPr>
              <p:cNvGrpSpPr/>
              <p:nvPr/>
            </p:nvGrpSpPr>
            <p:grpSpPr>
              <a:xfrm>
                <a:off x="2589606" y="716748"/>
                <a:ext cx="498947" cy="1941816"/>
                <a:chOff x="6468497" y="3369121"/>
                <a:chExt cx="498947" cy="1941816"/>
              </a:xfrm>
            </p:grpSpPr>
            <p:grpSp>
              <p:nvGrpSpPr>
                <p:cNvPr id="294" name="Group 293">
                  <a:extLst>
                    <a:ext uri="{FF2B5EF4-FFF2-40B4-BE49-F238E27FC236}">
                      <a16:creationId xmlns:a16="http://schemas.microsoft.com/office/drawing/2014/main" id="{97FCEFC6-CE45-0FCF-74CE-6900268DC857}"/>
                    </a:ext>
                  </a:extLst>
                </p:cNvPr>
                <p:cNvGrpSpPr/>
                <p:nvPr/>
              </p:nvGrpSpPr>
              <p:grpSpPr>
                <a:xfrm>
                  <a:off x="6468497" y="3369121"/>
                  <a:ext cx="498947" cy="1941816"/>
                  <a:chOff x="6468497" y="3369121"/>
                  <a:chExt cx="498947" cy="1941816"/>
                </a:xfrm>
              </p:grpSpPr>
              <p:sp>
                <p:nvSpPr>
                  <p:cNvPr id="296" name="Oval 295">
                    <a:extLst>
                      <a:ext uri="{FF2B5EF4-FFF2-40B4-BE49-F238E27FC236}">
                        <a16:creationId xmlns:a16="http://schemas.microsoft.com/office/drawing/2014/main" id="{30A548A5-789D-998D-C74D-F178374D330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97" name="Oval 296">
                    <a:extLst>
                      <a:ext uri="{FF2B5EF4-FFF2-40B4-BE49-F238E27FC236}">
                        <a16:creationId xmlns:a16="http://schemas.microsoft.com/office/drawing/2014/main" id="{ABFC92CA-6ED7-CE01-54D6-36CFEE99EB0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95" name="Oval 294">
                  <a:extLst>
                    <a:ext uri="{FF2B5EF4-FFF2-40B4-BE49-F238E27FC236}">
                      <a16:creationId xmlns:a16="http://schemas.microsoft.com/office/drawing/2014/main" id="{80AE1378-4DAA-BC28-80F3-54549F4CAED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79" name="Group 278">
                <a:extLst>
                  <a:ext uri="{FF2B5EF4-FFF2-40B4-BE49-F238E27FC236}">
                    <a16:creationId xmlns:a16="http://schemas.microsoft.com/office/drawing/2014/main" id="{EF98090C-236B-41A1-8F41-4CF9CB9634C7}"/>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90" name="Group 289">
                  <a:extLst>
                    <a:ext uri="{FF2B5EF4-FFF2-40B4-BE49-F238E27FC236}">
                      <a16:creationId xmlns:a16="http://schemas.microsoft.com/office/drawing/2014/main" id="{4EE2B2D1-9F70-99BE-7FC0-F3C18819A644}"/>
                    </a:ext>
                  </a:extLst>
                </p:cNvPr>
                <p:cNvGrpSpPr/>
                <p:nvPr/>
              </p:nvGrpSpPr>
              <p:grpSpPr>
                <a:xfrm>
                  <a:off x="6468497" y="3369121"/>
                  <a:ext cx="498947" cy="1941816"/>
                  <a:chOff x="6468497" y="3369121"/>
                  <a:chExt cx="498947" cy="1941816"/>
                </a:xfrm>
              </p:grpSpPr>
              <p:sp>
                <p:nvSpPr>
                  <p:cNvPr id="292" name="Oval 291">
                    <a:extLst>
                      <a:ext uri="{FF2B5EF4-FFF2-40B4-BE49-F238E27FC236}">
                        <a16:creationId xmlns:a16="http://schemas.microsoft.com/office/drawing/2014/main" id="{4EFA5232-AC9D-29A8-0702-861972817BE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93" name="Oval 292">
                    <a:extLst>
                      <a:ext uri="{FF2B5EF4-FFF2-40B4-BE49-F238E27FC236}">
                        <a16:creationId xmlns:a16="http://schemas.microsoft.com/office/drawing/2014/main" id="{105723C5-3C7A-2408-20C6-52671356420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91" name="Oval 290">
                  <a:extLst>
                    <a:ext uri="{FF2B5EF4-FFF2-40B4-BE49-F238E27FC236}">
                      <a16:creationId xmlns:a16="http://schemas.microsoft.com/office/drawing/2014/main" id="{93D982AD-C73B-DA07-E386-DAA756228FD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80" name="Group 279">
                <a:extLst>
                  <a:ext uri="{FF2B5EF4-FFF2-40B4-BE49-F238E27FC236}">
                    <a16:creationId xmlns:a16="http://schemas.microsoft.com/office/drawing/2014/main" id="{8F8B39B2-732D-F0C2-233F-BB05D0B2CD11}"/>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286" name="Group 285">
                  <a:extLst>
                    <a:ext uri="{FF2B5EF4-FFF2-40B4-BE49-F238E27FC236}">
                      <a16:creationId xmlns:a16="http://schemas.microsoft.com/office/drawing/2014/main" id="{FA86A03A-A440-5D36-C524-93EDDF670EEE}"/>
                    </a:ext>
                  </a:extLst>
                </p:cNvPr>
                <p:cNvGrpSpPr/>
                <p:nvPr/>
              </p:nvGrpSpPr>
              <p:grpSpPr>
                <a:xfrm>
                  <a:off x="6468497" y="3369121"/>
                  <a:ext cx="498947" cy="1941816"/>
                  <a:chOff x="6468497" y="3369121"/>
                  <a:chExt cx="498947" cy="1941816"/>
                </a:xfrm>
              </p:grpSpPr>
              <p:sp>
                <p:nvSpPr>
                  <p:cNvPr id="288" name="Oval 287">
                    <a:extLst>
                      <a:ext uri="{FF2B5EF4-FFF2-40B4-BE49-F238E27FC236}">
                        <a16:creationId xmlns:a16="http://schemas.microsoft.com/office/drawing/2014/main" id="{ECC73139-65F7-BA71-2520-E564187DC97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89" name="Oval 288">
                    <a:extLst>
                      <a:ext uri="{FF2B5EF4-FFF2-40B4-BE49-F238E27FC236}">
                        <a16:creationId xmlns:a16="http://schemas.microsoft.com/office/drawing/2014/main" id="{8C5DCFA0-8B61-5041-409A-004E40829E4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87" name="Oval 286">
                  <a:extLst>
                    <a:ext uri="{FF2B5EF4-FFF2-40B4-BE49-F238E27FC236}">
                      <a16:creationId xmlns:a16="http://schemas.microsoft.com/office/drawing/2014/main" id="{12F0241F-76A3-CC6D-5327-646B14DACB5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81" name="Group 280">
                <a:extLst>
                  <a:ext uri="{FF2B5EF4-FFF2-40B4-BE49-F238E27FC236}">
                    <a16:creationId xmlns:a16="http://schemas.microsoft.com/office/drawing/2014/main" id="{4D6AE174-E04D-52D9-8877-A97BBCC36571}"/>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282" name="Group 281">
                  <a:extLst>
                    <a:ext uri="{FF2B5EF4-FFF2-40B4-BE49-F238E27FC236}">
                      <a16:creationId xmlns:a16="http://schemas.microsoft.com/office/drawing/2014/main" id="{094EC791-9012-4FBE-714C-8274256D028A}"/>
                    </a:ext>
                  </a:extLst>
                </p:cNvPr>
                <p:cNvGrpSpPr/>
                <p:nvPr/>
              </p:nvGrpSpPr>
              <p:grpSpPr>
                <a:xfrm>
                  <a:off x="6468497" y="3369121"/>
                  <a:ext cx="498947" cy="1941816"/>
                  <a:chOff x="6468497" y="3369121"/>
                  <a:chExt cx="498947" cy="1941816"/>
                </a:xfrm>
              </p:grpSpPr>
              <p:sp>
                <p:nvSpPr>
                  <p:cNvPr id="284" name="Oval 283">
                    <a:extLst>
                      <a:ext uri="{FF2B5EF4-FFF2-40B4-BE49-F238E27FC236}">
                        <a16:creationId xmlns:a16="http://schemas.microsoft.com/office/drawing/2014/main" id="{1190B8D2-D896-63E5-BA96-48DE4B0ED3C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85" name="Oval 284">
                    <a:extLst>
                      <a:ext uri="{FF2B5EF4-FFF2-40B4-BE49-F238E27FC236}">
                        <a16:creationId xmlns:a16="http://schemas.microsoft.com/office/drawing/2014/main" id="{F085BB80-558E-7736-BA26-A3F4D139648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83" name="Oval 282">
                  <a:extLst>
                    <a:ext uri="{FF2B5EF4-FFF2-40B4-BE49-F238E27FC236}">
                      <a16:creationId xmlns:a16="http://schemas.microsoft.com/office/drawing/2014/main" id="{8DE6247A-0ED7-B335-02A5-B1E5DDC6029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302" name="Group 301">
              <a:extLst>
                <a:ext uri="{FF2B5EF4-FFF2-40B4-BE49-F238E27FC236}">
                  <a16:creationId xmlns:a16="http://schemas.microsoft.com/office/drawing/2014/main" id="{0D38A544-9D39-21B5-D2DB-8582E784B905}"/>
                </a:ext>
              </a:extLst>
            </p:cNvPr>
            <p:cNvGrpSpPr>
              <a:grpSpLocks noChangeAspect="1"/>
            </p:cNvGrpSpPr>
            <p:nvPr/>
          </p:nvGrpSpPr>
          <p:grpSpPr>
            <a:xfrm flipH="1">
              <a:off x="2432752" y="2234813"/>
              <a:ext cx="117877" cy="452849"/>
              <a:chOff x="2584842" y="716748"/>
              <a:chExt cx="505457" cy="1941816"/>
            </a:xfrm>
          </p:grpSpPr>
          <p:grpSp>
            <p:nvGrpSpPr>
              <p:cNvPr id="303" name="Group 302">
                <a:extLst>
                  <a:ext uri="{FF2B5EF4-FFF2-40B4-BE49-F238E27FC236}">
                    <a16:creationId xmlns:a16="http://schemas.microsoft.com/office/drawing/2014/main" id="{6EABB082-ED16-9B91-2DFE-847DDEEE8EF4}"/>
                  </a:ext>
                </a:extLst>
              </p:cNvPr>
              <p:cNvGrpSpPr/>
              <p:nvPr/>
            </p:nvGrpSpPr>
            <p:grpSpPr>
              <a:xfrm>
                <a:off x="2684818" y="1565360"/>
                <a:ext cx="294918" cy="284304"/>
                <a:chOff x="2684818" y="1565360"/>
                <a:chExt cx="294918" cy="284304"/>
              </a:xfrm>
            </p:grpSpPr>
            <p:sp>
              <p:nvSpPr>
                <p:cNvPr id="324" name="Oval 77">
                  <a:extLst>
                    <a:ext uri="{FF2B5EF4-FFF2-40B4-BE49-F238E27FC236}">
                      <a16:creationId xmlns:a16="http://schemas.microsoft.com/office/drawing/2014/main" id="{37DE095F-190D-9B33-A0D0-795A5A18DBBA}"/>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25" name="Oval 62">
                  <a:extLst>
                    <a:ext uri="{FF2B5EF4-FFF2-40B4-BE49-F238E27FC236}">
                      <a16:creationId xmlns:a16="http://schemas.microsoft.com/office/drawing/2014/main" id="{7E0D7D61-77E1-9597-D130-1B39B372D83C}"/>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26" name="Oval 73">
                  <a:extLst>
                    <a:ext uri="{FF2B5EF4-FFF2-40B4-BE49-F238E27FC236}">
                      <a16:creationId xmlns:a16="http://schemas.microsoft.com/office/drawing/2014/main" id="{A397471B-5C5C-5315-8980-29E34EB9AE58}"/>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327" name="Oval 76">
                  <a:extLst>
                    <a:ext uri="{FF2B5EF4-FFF2-40B4-BE49-F238E27FC236}">
                      <a16:creationId xmlns:a16="http://schemas.microsoft.com/office/drawing/2014/main" id="{8A01C842-E670-CD82-5AFC-D4931690890E}"/>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304" name="Group 303">
                <a:extLst>
                  <a:ext uri="{FF2B5EF4-FFF2-40B4-BE49-F238E27FC236}">
                    <a16:creationId xmlns:a16="http://schemas.microsoft.com/office/drawing/2014/main" id="{CDF5851A-B6D7-FD18-0345-6E6A407BB993}"/>
                  </a:ext>
                </a:extLst>
              </p:cNvPr>
              <p:cNvGrpSpPr/>
              <p:nvPr/>
            </p:nvGrpSpPr>
            <p:grpSpPr>
              <a:xfrm>
                <a:off x="2589606" y="716748"/>
                <a:ext cx="498947" cy="1941816"/>
                <a:chOff x="6468497" y="3369121"/>
                <a:chExt cx="498947" cy="1941816"/>
              </a:xfrm>
            </p:grpSpPr>
            <p:grpSp>
              <p:nvGrpSpPr>
                <p:cNvPr id="320" name="Group 319">
                  <a:extLst>
                    <a:ext uri="{FF2B5EF4-FFF2-40B4-BE49-F238E27FC236}">
                      <a16:creationId xmlns:a16="http://schemas.microsoft.com/office/drawing/2014/main" id="{562DF22B-2A18-FAE8-5348-6146D3A0EAFF}"/>
                    </a:ext>
                  </a:extLst>
                </p:cNvPr>
                <p:cNvGrpSpPr/>
                <p:nvPr/>
              </p:nvGrpSpPr>
              <p:grpSpPr>
                <a:xfrm>
                  <a:off x="6468497" y="3369121"/>
                  <a:ext cx="498947" cy="1941816"/>
                  <a:chOff x="6468497" y="3369121"/>
                  <a:chExt cx="498947" cy="1941816"/>
                </a:xfrm>
              </p:grpSpPr>
              <p:sp>
                <p:nvSpPr>
                  <p:cNvPr id="322" name="Oval 321">
                    <a:extLst>
                      <a:ext uri="{FF2B5EF4-FFF2-40B4-BE49-F238E27FC236}">
                        <a16:creationId xmlns:a16="http://schemas.microsoft.com/office/drawing/2014/main" id="{C87E7CF6-0694-BEDE-9240-6D84ABAD074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23" name="Oval 322">
                    <a:extLst>
                      <a:ext uri="{FF2B5EF4-FFF2-40B4-BE49-F238E27FC236}">
                        <a16:creationId xmlns:a16="http://schemas.microsoft.com/office/drawing/2014/main" id="{73C3387B-51C6-AB29-D18B-604ABCEFB8C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21" name="Oval 320">
                  <a:extLst>
                    <a:ext uri="{FF2B5EF4-FFF2-40B4-BE49-F238E27FC236}">
                      <a16:creationId xmlns:a16="http://schemas.microsoft.com/office/drawing/2014/main" id="{E7AAF3E2-5103-2689-3AF5-BD94689672E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05" name="Group 304">
                <a:extLst>
                  <a:ext uri="{FF2B5EF4-FFF2-40B4-BE49-F238E27FC236}">
                    <a16:creationId xmlns:a16="http://schemas.microsoft.com/office/drawing/2014/main" id="{3E4FEC10-63D1-AEE5-0541-BDC8661490AE}"/>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316" name="Group 315">
                  <a:extLst>
                    <a:ext uri="{FF2B5EF4-FFF2-40B4-BE49-F238E27FC236}">
                      <a16:creationId xmlns:a16="http://schemas.microsoft.com/office/drawing/2014/main" id="{543F2E4D-FF96-798A-AA86-BAA6E4A2AD8D}"/>
                    </a:ext>
                  </a:extLst>
                </p:cNvPr>
                <p:cNvGrpSpPr/>
                <p:nvPr/>
              </p:nvGrpSpPr>
              <p:grpSpPr>
                <a:xfrm>
                  <a:off x="6468497" y="3369121"/>
                  <a:ext cx="498947" cy="1941816"/>
                  <a:chOff x="6468497" y="3369121"/>
                  <a:chExt cx="498947" cy="1941816"/>
                </a:xfrm>
              </p:grpSpPr>
              <p:sp>
                <p:nvSpPr>
                  <p:cNvPr id="318" name="Oval 317">
                    <a:extLst>
                      <a:ext uri="{FF2B5EF4-FFF2-40B4-BE49-F238E27FC236}">
                        <a16:creationId xmlns:a16="http://schemas.microsoft.com/office/drawing/2014/main" id="{7BD6EBC3-1C3F-7C66-21BB-8EB3113F591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9" name="Oval 318">
                    <a:extLst>
                      <a:ext uri="{FF2B5EF4-FFF2-40B4-BE49-F238E27FC236}">
                        <a16:creationId xmlns:a16="http://schemas.microsoft.com/office/drawing/2014/main" id="{5CF06282-858F-51AA-B981-94EC52015B7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17" name="Oval 316">
                  <a:extLst>
                    <a:ext uri="{FF2B5EF4-FFF2-40B4-BE49-F238E27FC236}">
                      <a16:creationId xmlns:a16="http://schemas.microsoft.com/office/drawing/2014/main" id="{F405AA36-9703-EB65-6929-24D42F49AE2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06" name="Group 305">
                <a:extLst>
                  <a:ext uri="{FF2B5EF4-FFF2-40B4-BE49-F238E27FC236}">
                    <a16:creationId xmlns:a16="http://schemas.microsoft.com/office/drawing/2014/main" id="{BD64D795-6862-D669-CA32-88D0ED3D284B}"/>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12" name="Group 311">
                  <a:extLst>
                    <a:ext uri="{FF2B5EF4-FFF2-40B4-BE49-F238E27FC236}">
                      <a16:creationId xmlns:a16="http://schemas.microsoft.com/office/drawing/2014/main" id="{3D6C64E8-F648-EF83-1DB8-475D82C8FAB8}"/>
                    </a:ext>
                  </a:extLst>
                </p:cNvPr>
                <p:cNvGrpSpPr/>
                <p:nvPr/>
              </p:nvGrpSpPr>
              <p:grpSpPr>
                <a:xfrm>
                  <a:off x="6468497" y="3369121"/>
                  <a:ext cx="498947" cy="1941816"/>
                  <a:chOff x="6468497" y="3369121"/>
                  <a:chExt cx="498947" cy="1941816"/>
                </a:xfrm>
              </p:grpSpPr>
              <p:sp>
                <p:nvSpPr>
                  <p:cNvPr id="314" name="Oval 313">
                    <a:extLst>
                      <a:ext uri="{FF2B5EF4-FFF2-40B4-BE49-F238E27FC236}">
                        <a16:creationId xmlns:a16="http://schemas.microsoft.com/office/drawing/2014/main" id="{BB9C7BCB-0CB7-5C9E-951C-A5352FF1458A}"/>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5" name="Oval 314">
                    <a:extLst>
                      <a:ext uri="{FF2B5EF4-FFF2-40B4-BE49-F238E27FC236}">
                        <a16:creationId xmlns:a16="http://schemas.microsoft.com/office/drawing/2014/main" id="{06987BFD-FA5B-8B2F-D48D-A3FB602B1E1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13" name="Oval 312">
                  <a:extLst>
                    <a:ext uri="{FF2B5EF4-FFF2-40B4-BE49-F238E27FC236}">
                      <a16:creationId xmlns:a16="http://schemas.microsoft.com/office/drawing/2014/main" id="{D02CE2A4-8D43-F863-4812-1AE47988CAA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07" name="Group 306">
                <a:extLst>
                  <a:ext uri="{FF2B5EF4-FFF2-40B4-BE49-F238E27FC236}">
                    <a16:creationId xmlns:a16="http://schemas.microsoft.com/office/drawing/2014/main" id="{58081A44-DA7C-8ED5-D4DE-7C66D256B32E}"/>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308" name="Group 307">
                  <a:extLst>
                    <a:ext uri="{FF2B5EF4-FFF2-40B4-BE49-F238E27FC236}">
                      <a16:creationId xmlns:a16="http://schemas.microsoft.com/office/drawing/2014/main" id="{3EB0F909-C4A8-DF5E-C4E5-24C84108F1D2}"/>
                    </a:ext>
                  </a:extLst>
                </p:cNvPr>
                <p:cNvGrpSpPr/>
                <p:nvPr/>
              </p:nvGrpSpPr>
              <p:grpSpPr>
                <a:xfrm>
                  <a:off x="6468497" y="3369121"/>
                  <a:ext cx="498947" cy="1941816"/>
                  <a:chOff x="6468497" y="3369121"/>
                  <a:chExt cx="498947" cy="1941816"/>
                </a:xfrm>
              </p:grpSpPr>
              <p:sp>
                <p:nvSpPr>
                  <p:cNvPr id="310" name="Oval 309">
                    <a:extLst>
                      <a:ext uri="{FF2B5EF4-FFF2-40B4-BE49-F238E27FC236}">
                        <a16:creationId xmlns:a16="http://schemas.microsoft.com/office/drawing/2014/main" id="{83226939-A71C-7101-8CAD-BBBB84D7DD2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1" name="Oval 310">
                    <a:extLst>
                      <a:ext uri="{FF2B5EF4-FFF2-40B4-BE49-F238E27FC236}">
                        <a16:creationId xmlns:a16="http://schemas.microsoft.com/office/drawing/2014/main" id="{60CB3C34-EC2D-66D2-4545-FA2DDF2AE57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09" name="Oval 308">
                  <a:extLst>
                    <a:ext uri="{FF2B5EF4-FFF2-40B4-BE49-F238E27FC236}">
                      <a16:creationId xmlns:a16="http://schemas.microsoft.com/office/drawing/2014/main" id="{DF45F8E5-73F2-450E-5BC4-EA99D95EBA0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328" name="Group 327">
              <a:extLst>
                <a:ext uri="{FF2B5EF4-FFF2-40B4-BE49-F238E27FC236}">
                  <a16:creationId xmlns:a16="http://schemas.microsoft.com/office/drawing/2014/main" id="{32E39E9C-4336-CA1C-A82E-695F47896826}"/>
                </a:ext>
              </a:extLst>
            </p:cNvPr>
            <p:cNvGrpSpPr>
              <a:grpSpLocks noChangeAspect="1"/>
            </p:cNvGrpSpPr>
            <p:nvPr/>
          </p:nvGrpSpPr>
          <p:grpSpPr>
            <a:xfrm flipH="1">
              <a:off x="2704469" y="1780424"/>
              <a:ext cx="117877" cy="452849"/>
              <a:chOff x="2584842" y="716748"/>
              <a:chExt cx="505457" cy="1941816"/>
            </a:xfrm>
          </p:grpSpPr>
          <p:grpSp>
            <p:nvGrpSpPr>
              <p:cNvPr id="329" name="Group 328">
                <a:extLst>
                  <a:ext uri="{FF2B5EF4-FFF2-40B4-BE49-F238E27FC236}">
                    <a16:creationId xmlns:a16="http://schemas.microsoft.com/office/drawing/2014/main" id="{6FD65DC0-56DF-F3E6-44B1-38E172514E81}"/>
                  </a:ext>
                </a:extLst>
              </p:cNvPr>
              <p:cNvGrpSpPr/>
              <p:nvPr/>
            </p:nvGrpSpPr>
            <p:grpSpPr>
              <a:xfrm>
                <a:off x="2684818" y="1565360"/>
                <a:ext cx="294918" cy="284304"/>
                <a:chOff x="2684818" y="1565360"/>
                <a:chExt cx="294918" cy="284304"/>
              </a:xfrm>
            </p:grpSpPr>
            <p:sp>
              <p:nvSpPr>
                <p:cNvPr id="350" name="Oval 77">
                  <a:extLst>
                    <a:ext uri="{FF2B5EF4-FFF2-40B4-BE49-F238E27FC236}">
                      <a16:creationId xmlns:a16="http://schemas.microsoft.com/office/drawing/2014/main" id="{3F9C4ECE-5058-8E4C-1FE3-0CC04F57F7FC}"/>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51" name="Oval 62">
                  <a:extLst>
                    <a:ext uri="{FF2B5EF4-FFF2-40B4-BE49-F238E27FC236}">
                      <a16:creationId xmlns:a16="http://schemas.microsoft.com/office/drawing/2014/main" id="{AA70D216-94AE-4505-652C-19F74196B346}"/>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52" name="Oval 73">
                  <a:extLst>
                    <a:ext uri="{FF2B5EF4-FFF2-40B4-BE49-F238E27FC236}">
                      <a16:creationId xmlns:a16="http://schemas.microsoft.com/office/drawing/2014/main" id="{995D95AC-6790-64AE-1DA7-02F0FE604810}"/>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353" name="Oval 76">
                  <a:extLst>
                    <a:ext uri="{FF2B5EF4-FFF2-40B4-BE49-F238E27FC236}">
                      <a16:creationId xmlns:a16="http://schemas.microsoft.com/office/drawing/2014/main" id="{A2841921-B036-BADC-40E6-2EF874BDCE1C}"/>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330" name="Group 329">
                <a:extLst>
                  <a:ext uri="{FF2B5EF4-FFF2-40B4-BE49-F238E27FC236}">
                    <a16:creationId xmlns:a16="http://schemas.microsoft.com/office/drawing/2014/main" id="{67D07A92-9565-6F1C-7BC4-BF2AB4E28CD7}"/>
                  </a:ext>
                </a:extLst>
              </p:cNvPr>
              <p:cNvGrpSpPr/>
              <p:nvPr/>
            </p:nvGrpSpPr>
            <p:grpSpPr>
              <a:xfrm>
                <a:off x="2589606" y="716748"/>
                <a:ext cx="498947" cy="1941816"/>
                <a:chOff x="6468497" y="3369121"/>
                <a:chExt cx="498947" cy="1941816"/>
              </a:xfrm>
            </p:grpSpPr>
            <p:grpSp>
              <p:nvGrpSpPr>
                <p:cNvPr id="346" name="Group 345">
                  <a:extLst>
                    <a:ext uri="{FF2B5EF4-FFF2-40B4-BE49-F238E27FC236}">
                      <a16:creationId xmlns:a16="http://schemas.microsoft.com/office/drawing/2014/main" id="{7D91D56C-B164-6970-61F1-B5073E841CB5}"/>
                    </a:ext>
                  </a:extLst>
                </p:cNvPr>
                <p:cNvGrpSpPr/>
                <p:nvPr/>
              </p:nvGrpSpPr>
              <p:grpSpPr>
                <a:xfrm>
                  <a:off x="6468497" y="3369121"/>
                  <a:ext cx="498947" cy="1941816"/>
                  <a:chOff x="6468497" y="3369121"/>
                  <a:chExt cx="498947" cy="1941816"/>
                </a:xfrm>
              </p:grpSpPr>
              <p:sp>
                <p:nvSpPr>
                  <p:cNvPr id="348" name="Oval 347">
                    <a:extLst>
                      <a:ext uri="{FF2B5EF4-FFF2-40B4-BE49-F238E27FC236}">
                        <a16:creationId xmlns:a16="http://schemas.microsoft.com/office/drawing/2014/main" id="{530B29D9-3CDA-23C7-3D79-FD9282EE3D82}"/>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49" name="Oval 348">
                    <a:extLst>
                      <a:ext uri="{FF2B5EF4-FFF2-40B4-BE49-F238E27FC236}">
                        <a16:creationId xmlns:a16="http://schemas.microsoft.com/office/drawing/2014/main" id="{DE728AEF-1FFA-A6BE-22FF-D0712B7394D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47" name="Oval 346">
                  <a:extLst>
                    <a:ext uri="{FF2B5EF4-FFF2-40B4-BE49-F238E27FC236}">
                      <a16:creationId xmlns:a16="http://schemas.microsoft.com/office/drawing/2014/main" id="{BC7D4B42-EDF4-AE70-C06D-C80251F1620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31" name="Group 330">
                <a:extLst>
                  <a:ext uri="{FF2B5EF4-FFF2-40B4-BE49-F238E27FC236}">
                    <a16:creationId xmlns:a16="http://schemas.microsoft.com/office/drawing/2014/main" id="{E6BCE144-82FF-5C7F-BE5B-9669D74AF554}"/>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342" name="Group 341">
                  <a:extLst>
                    <a:ext uri="{FF2B5EF4-FFF2-40B4-BE49-F238E27FC236}">
                      <a16:creationId xmlns:a16="http://schemas.microsoft.com/office/drawing/2014/main" id="{DF3752A9-86D5-EBE3-742D-ED161A9A188F}"/>
                    </a:ext>
                  </a:extLst>
                </p:cNvPr>
                <p:cNvGrpSpPr/>
                <p:nvPr/>
              </p:nvGrpSpPr>
              <p:grpSpPr>
                <a:xfrm>
                  <a:off x="6468497" y="3369121"/>
                  <a:ext cx="498947" cy="1941816"/>
                  <a:chOff x="6468497" y="3369121"/>
                  <a:chExt cx="498947" cy="1941816"/>
                </a:xfrm>
              </p:grpSpPr>
              <p:sp>
                <p:nvSpPr>
                  <p:cNvPr id="344" name="Oval 343">
                    <a:extLst>
                      <a:ext uri="{FF2B5EF4-FFF2-40B4-BE49-F238E27FC236}">
                        <a16:creationId xmlns:a16="http://schemas.microsoft.com/office/drawing/2014/main" id="{CF2CC0DB-B7AB-13F0-AE44-735C1F94629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45" name="Oval 344">
                    <a:extLst>
                      <a:ext uri="{FF2B5EF4-FFF2-40B4-BE49-F238E27FC236}">
                        <a16:creationId xmlns:a16="http://schemas.microsoft.com/office/drawing/2014/main" id="{EA328376-3569-AA41-D690-5A4FA92C32E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43" name="Oval 342">
                  <a:extLst>
                    <a:ext uri="{FF2B5EF4-FFF2-40B4-BE49-F238E27FC236}">
                      <a16:creationId xmlns:a16="http://schemas.microsoft.com/office/drawing/2014/main" id="{F39DE74B-0B4F-DDA2-F4E2-3210F7C290F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32" name="Group 331">
                <a:extLst>
                  <a:ext uri="{FF2B5EF4-FFF2-40B4-BE49-F238E27FC236}">
                    <a16:creationId xmlns:a16="http://schemas.microsoft.com/office/drawing/2014/main" id="{6A814C20-3C44-BA36-88A9-2E1818A8770F}"/>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38" name="Group 337">
                  <a:extLst>
                    <a:ext uri="{FF2B5EF4-FFF2-40B4-BE49-F238E27FC236}">
                      <a16:creationId xmlns:a16="http://schemas.microsoft.com/office/drawing/2014/main" id="{A67ECC78-BAD5-8E67-3691-131C00EA16F1}"/>
                    </a:ext>
                  </a:extLst>
                </p:cNvPr>
                <p:cNvGrpSpPr/>
                <p:nvPr/>
              </p:nvGrpSpPr>
              <p:grpSpPr>
                <a:xfrm>
                  <a:off x="6468497" y="3369121"/>
                  <a:ext cx="498947" cy="1941816"/>
                  <a:chOff x="6468497" y="3369121"/>
                  <a:chExt cx="498947" cy="1941816"/>
                </a:xfrm>
              </p:grpSpPr>
              <p:sp>
                <p:nvSpPr>
                  <p:cNvPr id="340" name="Oval 339">
                    <a:extLst>
                      <a:ext uri="{FF2B5EF4-FFF2-40B4-BE49-F238E27FC236}">
                        <a16:creationId xmlns:a16="http://schemas.microsoft.com/office/drawing/2014/main" id="{03CC91C4-F931-2156-64FE-3D17E583B17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41" name="Oval 340">
                    <a:extLst>
                      <a:ext uri="{FF2B5EF4-FFF2-40B4-BE49-F238E27FC236}">
                        <a16:creationId xmlns:a16="http://schemas.microsoft.com/office/drawing/2014/main" id="{232CD3F2-4307-2D50-AE22-53F38FB7D6E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39" name="Oval 338">
                  <a:extLst>
                    <a:ext uri="{FF2B5EF4-FFF2-40B4-BE49-F238E27FC236}">
                      <a16:creationId xmlns:a16="http://schemas.microsoft.com/office/drawing/2014/main" id="{428E56FD-9B7D-41E0-575D-1A44108AB15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33" name="Group 332">
                <a:extLst>
                  <a:ext uri="{FF2B5EF4-FFF2-40B4-BE49-F238E27FC236}">
                    <a16:creationId xmlns:a16="http://schemas.microsoft.com/office/drawing/2014/main" id="{76D33F7C-A4E3-2AD9-1639-0DCCB663A0D9}"/>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334" name="Group 333">
                  <a:extLst>
                    <a:ext uri="{FF2B5EF4-FFF2-40B4-BE49-F238E27FC236}">
                      <a16:creationId xmlns:a16="http://schemas.microsoft.com/office/drawing/2014/main" id="{30A7E4DA-BAB5-0393-E494-317F180E33A0}"/>
                    </a:ext>
                  </a:extLst>
                </p:cNvPr>
                <p:cNvGrpSpPr/>
                <p:nvPr/>
              </p:nvGrpSpPr>
              <p:grpSpPr>
                <a:xfrm>
                  <a:off x="6468497" y="3369121"/>
                  <a:ext cx="498947" cy="1941816"/>
                  <a:chOff x="6468497" y="3369121"/>
                  <a:chExt cx="498947" cy="1941816"/>
                </a:xfrm>
              </p:grpSpPr>
              <p:sp>
                <p:nvSpPr>
                  <p:cNvPr id="336" name="Oval 335">
                    <a:extLst>
                      <a:ext uri="{FF2B5EF4-FFF2-40B4-BE49-F238E27FC236}">
                        <a16:creationId xmlns:a16="http://schemas.microsoft.com/office/drawing/2014/main" id="{2D13ADBF-ED8E-39BF-153E-3188407F828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37" name="Oval 336">
                    <a:extLst>
                      <a:ext uri="{FF2B5EF4-FFF2-40B4-BE49-F238E27FC236}">
                        <a16:creationId xmlns:a16="http://schemas.microsoft.com/office/drawing/2014/main" id="{8571D931-E077-3ECC-C3F6-86D36F62CEF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35" name="Oval 334">
                  <a:extLst>
                    <a:ext uri="{FF2B5EF4-FFF2-40B4-BE49-F238E27FC236}">
                      <a16:creationId xmlns:a16="http://schemas.microsoft.com/office/drawing/2014/main" id="{E8B35C49-B0C6-BCDF-2494-55ACB6DFCE5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cxnSp>
          <p:nvCxnSpPr>
            <p:cNvPr id="355" name="Straight Connector 354">
              <a:extLst>
                <a:ext uri="{FF2B5EF4-FFF2-40B4-BE49-F238E27FC236}">
                  <a16:creationId xmlns:a16="http://schemas.microsoft.com/office/drawing/2014/main" id="{90B99085-B8CA-3939-2E82-A90A6F2A7AC1}"/>
                </a:ext>
              </a:extLst>
            </p:cNvPr>
            <p:cNvCxnSpPr/>
            <p:nvPr/>
          </p:nvCxnSpPr>
          <p:spPr bwMode="auto">
            <a:xfrm flipH="1">
              <a:off x="457201" y="1896146"/>
              <a:ext cx="5865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56" name="Straight Connector 355">
              <a:extLst>
                <a:ext uri="{FF2B5EF4-FFF2-40B4-BE49-F238E27FC236}">
                  <a16:creationId xmlns:a16="http://schemas.microsoft.com/office/drawing/2014/main" id="{B37C2F3E-24C9-D7A8-29E6-F2C675D77392}"/>
                </a:ext>
              </a:extLst>
            </p:cNvPr>
            <p:cNvCxnSpPr/>
            <p:nvPr/>
          </p:nvCxnSpPr>
          <p:spPr bwMode="auto">
            <a:xfrm flipH="1">
              <a:off x="645202" y="2062401"/>
              <a:ext cx="5865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57" name="Straight Connector 356">
              <a:extLst>
                <a:ext uri="{FF2B5EF4-FFF2-40B4-BE49-F238E27FC236}">
                  <a16:creationId xmlns:a16="http://schemas.microsoft.com/office/drawing/2014/main" id="{FE831F48-74E0-259A-5B33-D38D5433BFD4}"/>
                </a:ext>
              </a:extLst>
            </p:cNvPr>
            <p:cNvCxnSpPr/>
            <p:nvPr/>
          </p:nvCxnSpPr>
          <p:spPr bwMode="auto">
            <a:xfrm flipH="1">
              <a:off x="474329" y="2233273"/>
              <a:ext cx="5865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740" name="Group 739">
            <a:extLst>
              <a:ext uri="{FF2B5EF4-FFF2-40B4-BE49-F238E27FC236}">
                <a16:creationId xmlns:a16="http://schemas.microsoft.com/office/drawing/2014/main" id="{0721B7C0-79B3-4915-E202-1D93E5500010}"/>
              </a:ext>
            </a:extLst>
          </p:cNvPr>
          <p:cNvGrpSpPr/>
          <p:nvPr/>
        </p:nvGrpSpPr>
        <p:grpSpPr>
          <a:xfrm>
            <a:off x="4522100" y="1071418"/>
            <a:ext cx="2420778" cy="2228273"/>
            <a:chOff x="4522100" y="1071418"/>
            <a:chExt cx="2420778" cy="2228273"/>
          </a:xfrm>
        </p:grpSpPr>
        <p:sp>
          <p:nvSpPr>
            <p:cNvPr id="361" name="Parallelogram 360">
              <a:extLst>
                <a:ext uri="{FF2B5EF4-FFF2-40B4-BE49-F238E27FC236}">
                  <a16:creationId xmlns:a16="http://schemas.microsoft.com/office/drawing/2014/main" id="{ACC509D7-6778-98B7-D251-12A899690D50}"/>
                </a:ext>
              </a:extLst>
            </p:cNvPr>
            <p:cNvSpPr/>
            <p:nvPr/>
          </p:nvSpPr>
          <p:spPr bwMode="auto">
            <a:xfrm>
              <a:off x="4522100" y="1071418"/>
              <a:ext cx="2420778" cy="2228273"/>
            </a:xfrm>
            <a:prstGeom prst="parallelogram">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362" name="Group 361">
              <a:extLst>
                <a:ext uri="{FF2B5EF4-FFF2-40B4-BE49-F238E27FC236}">
                  <a16:creationId xmlns:a16="http://schemas.microsoft.com/office/drawing/2014/main" id="{3F24CB32-358A-9AFF-94EE-FFE6AA8CB779}"/>
                </a:ext>
              </a:extLst>
            </p:cNvPr>
            <p:cNvGrpSpPr>
              <a:grpSpLocks noChangeAspect="1"/>
            </p:cNvGrpSpPr>
            <p:nvPr/>
          </p:nvGrpSpPr>
          <p:grpSpPr>
            <a:xfrm flipH="1">
              <a:off x="5258324" y="1190596"/>
              <a:ext cx="117877" cy="452849"/>
              <a:chOff x="2584842" y="716748"/>
              <a:chExt cx="505457" cy="1941816"/>
            </a:xfrm>
          </p:grpSpPr>
          <p:grpSp>
            <p:nvGrpSpPr>
              <p:cNvPr id="363" name="Group 362">
                <a:extLst>
                  <a:ext uri="{FF2B5EF4-FFF2-40B4-BE49-F238E27FC236}">
                    <a16:creationId xmlns:a16="http://schemas.microsoft.com/office/drawing/2014/main" id="{AFFECC45-8B5C-C1B8-F510-89AADE501D8E}"/>
                  </a:ext>
                </a:extLst>
              </p:cNvPr>
              <p:cNvGrpSpPr/>
              <p:nvPr/>
            </p:nvGrpSpPr>
            <p:grpSpPr>
              <a:xfrm>
                <a:off x="2684818" y="1565360"/>
                <a:ext cx="294918" cy="284304"/>
                <a:chOff x="2684818" y="1565360"/>
                <a:chExt cx="294918" cy="284304"/>
              </a:xfrm>
            </p:grpSpPr>
            <p:sp>
              <p:nvSpPr>
                <p:cNvPr id="384" name="Oval 77">
                  <a:extLst>
                    <a:ext uri="{FF2B5EF4-FFF2-40B4-BE49-F238E27FC236}">
                      <a16:creationId xmlns:a16="http://schemas.microsoft.com/office/drawing/2014/main" id="{4E0AE60C-04FB-E1DF-9FFC-2E26B62E9A3D}"/>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85" name="Oval 62">
                  <a:extLst>
                    <a:ext uri="{FF2B5EF4-FFF2-40B4-BE49-F238E27FC236}">
                      <a16:creationId xmlns:a16="http://schemas.microsoft.com/office/drawing/2014/main" id="{3CE88A5A-FDD2-E2E6-AAFD-94086973CDBA}"/>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86" name="Oval 73">
                  <a:extLst>
                    <a:ext uri="{FF2B5EF4-FFF2-40B4-BE49-F238E27FC236}">
                      <a16:creationId xmlns:a16="http://schemas.microsoft.com/office/drawing/2014/main" id="{762B215F-1E54-70EF-3FFD-2C5C1CB1D1B2}"/>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387" name="Oval 76">
                  <a:extLst>
                    <a:ext uri="{FF2B5EF4-FFF2-40B4-BE49-F238E27FC236}">
                      <a16:creationId xmlns:a16="http://schemas.microsoft.com/office/drawing/2014/main" id="{4708BB87-1770-AC3C-F628-67119F9D4900}"/>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364" name="Group 363">
                <a:extLst>
                  <a:ext uri="{FF2B5EF4-FFF2-40B4-BE49-F238E27FC236}">
                    <a16:creationId xmlns:a16="http://schemas.microsoft.com/office/drawing/2014/main" id="{674F76A1-964D-F236-0DB0-F18F0655C6C0}"/>
                  </a:ext>
                </a:extLst>
              </p:cNvPr>
              <p:cNvGrpSpPr/>
              <p:nvPr/>
            </p:nvGrpSpPr>
            <p:grpSpPr>
              <a:xfrm>
                <a:off x="2589606" y="716748"/>
                <a:ext cx="498947" cy="1941816"/>
                <a:chOff x="6468497" y="3369121"/>
                <a:chExt cx="498947" cy="1941816"/>
              </a:xfrm>
            </p:grpSpPr>
            <p:grpSp>
              <p:nvGrpSpPr>
                <p:cNvPr id="380" name="Group 379">
                  <a:extLst>
                    <a:ext uri="{FF2B5EF4-FFF2-40B4-BE49-F238E27FC236}">
                      <a16:creationId xmlns:a16="http://schemas.microsoft.com/office/drawing/2014/main" id="{E7749C12-3A90-9ED0-3C26-AC45E28B506A}"/>
                    </a:ext>
                  </a:extLst>
                </p:cNvPr>
                <p:cNvGrpSpPr/>
                <p:nvPr/>
              </p:nvGrpSpPr>
              <p:grpSpPr>
                <a:xfrm>
                  <a:off x="6468497" y="3369121"/>
                  <a:ext cx="498947" cy="1941816"/>
                  <a:chOff x="6468497" y="3369121"/>
                  <a:chExt cx="498947" cy="1941816"/>
                </a:xfrm>
              </p:grpSpPr>
              <p:sp>
                <p:nvSpPr>
                  <p:cNvPr id="382" name="Oval 381">
                    <a:extLst>
                      <a:ext uri="{FF2B5EF4-FFF2-40B4-BE49-F238E27FC236}">
                        <a16:creationId xmlns:a16="http://schemas.microsoft.com/office/drawing/2014/main" id="{DB6E6B9A-3AC5-69AE-8C1F-D4EA90D9683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83" name="Oval 382">
                    <a:extLst>
                      <a:ext uri="{FF2B5EF4-FFF2-40B4-BE49-F238E27FC236}">
                        <a16:creationId xmlns:a16="http://schemas.microsoft.com/office/drawing/2014/main" id="{A789A726-9A2D-ECF6-A37B-1DF07F2C5B0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81" name="Oval 380">
                  <a:extLst>
                    <a:ext uri="{FF2B5EF4-FFF2-40B4-BE49-F238E27FC236}">
                      <a16:creationId xmlns:a16="http://schemas.microsoft.com/office/drawing/2014/main" id="{47B3D53B-70C4-CF5F-03CF-85A5B0D9CEC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65" name="Group 364">
                <a:extLst>
                  <a:ext uri="{FF2B5EF4-FFF2-40B4-BE49-F238E27FC236}">
                    <a16:creationId xmlns:a16="http://schemas.microsoft.com/office/drawing/2014/main" id="{4E454B99-9F06-20C2-0CA6-88903C68D0D9}"/>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376" name="Group 375">
                  <a:extLst>
                    <a:ext uri="{FF2B5EF4-FFF2-40B4-BE49-F238E27FC236}">
                      <a16:creationId xmlns:a16="http://schemas.microsoft.com/office/drawing/2014/main" id="{8DC3CA9D-AC88-E414-BF29-5FC2A61641A2}"/>
                    </a:ext>
                  </a:extLst>
                </p:cNvPr>
                <p:cNvGrpSpPr/>
                <p:nvPr/>
              </p:nvGrpSpPr>
              <p:grpSpPr>
                <a:xfrm>
                  <a:off x="6468497" y="3369121"/>
                  <a:ext cx="498947" cy="1941816"/>
                  <a:chOff x="6468497" y="3369121"/>
                  <a:chExt cx="498947" cy="1941816"/>
                </a:xfrm>
              </p:grpSpPr>
              <p:sp>
                <p:nvSpPr>
                  <p:cNvPr id="378" name="Oval 377">
                    <a:extLst>
                      <a:ext uri="{FF2B5EF4-FFF2-40B4-BE49-F238E27FC236}">
                        <a16:creationId xmlns:a16="http://schemas.microsoft.com/office/drawing/2014/main" id="{D2940C61-F3D3-9103-9F01-E7ABB19BE2A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79" name="Oval 378">
                    <a:extLst>
                      <a:ext uri="{FF2B5EF4-FFF2-40B4-BE49-F238E27FC236}">
                        <a16:creationId xmlns:a16="http://schemas.microsoft.com/office/drawing/2014/main" id="{5D3B0645-E648-4E17-FB57-2A76AD07623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77" name="Oval 376">
                  <a:extLst>
                    <a:ext uri="{FF2B5EF4-FFF2-40B4-BE49-F238E27FC236}">
                      <a16:creationId xmlns:a16="http://schemas.microsoft.com/office/drawing/2014/main" id="{F3056076-D809-0725-A13F-1212B60D37F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66" name="Group 365">
                <a:extLst>
                  <a:ext uri="{FF2B5EF4-FFF2-40B4-BE49-F238E27FC236}">
                    <a16:creationId xmlns:a16="http://schemas.microsoft.com/office/drawing/2014/main" id="{E9AFD243-CD6C-8491-46ED-BCF3879E2DE9}"/>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72" name="Group 371">
                  <a:extLst>
                    <a:ext uri="{FF2B5EF4-FFF2-40B4-BE49-F238E27FC236}">
                      <a16:creationId xmlns:a16="http://schemas.microsoft.com/office/drawing/2014/main" id="{B44DB57B-8697-AE18-B0A4-C3098543FB99}"/>
                    </a:ext>
                  </a:extLst>
                </p:cNvPr>
                <p:cNvGrpSpPr/>
                <p:nvPr/>
              </p:nvGrpSpPr>
              <p:grpSpPr>
                <a:xfrm>
                  <a:off x="6468497" y="3369121"/>
                  <a:ext cx="498947" cy="1941816"/>
                  <a:chOff x="6468497" y="3369121"/>
                  <a:chExt cx="498947" cy="1941816"/>
                </a:xfrm>
              </p:grpSpPr>
              <p:sp>
                <p:nvSpPr>
                  <p:cNvPr id="374" name="Oval 373">
                    <a:extLst>
                      <a:ext uri="{FF2B5EF4-FFF2-40B4-BE49-F238E27FC236}">
                        <a16:creationId xmlns:a16="http://schemas.microsoft.com/office/drawing/2014/main" id="{8449D59A-6CE6-8F9A-6ABD-49941D0D368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75" name="Oval 374">
                    <a:extLst>
                      <a:ext uri="{FF2B5EF4-FFF2-40B4-BE49-F238E27FC236}">
                        <a16:creationId xmlns:a16="http://schemas.microsoft.com/office/drawing/2014/main" id="{F87B7784-2CA8-D415-81B6-979B5579090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73" name="Oval 372">
                  <a:extLst>
                    <a:ext uri="{FF2B5EF4-FFF2-40B4-BE49-F238E27FC236}">
                      <a16:creationId xmlns:a16="http://schemas.microsoft.com/office/drawing/2014/main" id="{DB04DFD8-E440-6F05-F019-6E1183DF215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67" name="Group 366">
                <a:extLst>
                  <a:ext uri="{FF2B5EF4-FFF2-40B4-BE49-F238E27FC236}">
                    <a16:creationId xmlns:a16="http://schemas.microsoft.com/office/drawing/2014/main" id="{0AC160F5-485F-5726-7AD9-216D986E66B8}"/>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368" name="Group 367">
                  <a:extLst>
                    <a:ext uri="{FF2B5EF4-FFF2-40B4-BE49-F238E27FC236}">
                      <a16:creationId xmlns:a16="http://schemas.microsoft.com/office/drawing/2014/main" id="{F2A4D8CE-6ACD-38D6-CF88-6A68EA5AE600}"/>
                    </a:ext>
                  </a:extLst>
                </p:cNvPr>
                <p:cNvGrpSpPr/>
                <p:nvPr/>
              </p:nvGrpSpPr>
              <p:grpSpPr>
                <a:xfrm>
                  <a:off x="6468497" y="3369121"/>
                  <a:ext cx="498947" cy="1941816"/>
                  <a:chOff x="6468497" y="3369121"/>
                  <a:chExt cx="498947" cy="1941816"/>
                </a:xfrm>
              </p:grpSpPr>
              <p:sp>
                <p:nvSpPr>
                  <p:cNvPr id="370" name="Oval 369">
                    <a:extLst>
                      <a:ext uri="{FF2B5EF4-FFF2-40B4-BE49-F238E27FC236}">
                        <a16:creationId xmlns:a16="http://schemas.microsoft.com/office/drawing/2014/main" id="{1F8CB273-27B8-75C5-3A30-81D08CA982C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71" name="Oval 370">
                    <a:extLst>
                      <a:ext uri="{FF2B5EF4-FFF2-40B4-BE49-F238E27FC236}">
                        <a16:creationId xmlns:a16="http://schemas.microsoft.com/office/drawing/2014/main" id="{9470A859-99E2-D184-F4DB-D39E8A72AF7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69" name="Oval 368">
                  <a:extLst>
                    <a:ext uri="{FF2B5EF4-FFF2-40B4-BE49-F238E27FC236}">
                      <a16:creationId xmlns:a16="http://schemas.microsoft.com/office/drawing/2014/main" id="{5F97438C-3DC7-CE83-CE40-E749938A7C4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388" name="Group 387">
              <a:extLst>
                <a:ext uri="{FF2B5EF4-FFF2-40B4-BE49-F238E27FC236}">
                  <a16:creationId xmlns:a16="http://schemas.microsoft.com/office/drawing/2014/main" id="{EEB1CEA7-5695-49BA-A2A0-BF835952A882}"/>
                </a:ext>
              </a:extLst>
            </p:cNvPr>
            <p:cNvGrpSpPr>
              <a:grpSpLocks noChangeAspect="1"/>
            </p:cNvGrpSpPr>
            <p:nvPr/>
          </p:nvGrpSpPr>
          <p:grpSpPr>
            <a:xfrm flipH="1">
              <a:off x="5895633" y="1204450"/>
              <a:ext cx="117877" cy="452849"/>
              <a:chOff x="2584842" y="716748"/>
              <a:chExt cx="505457" cy="1941816"/>
            </a:xfrm>
          </p:grpSpPr>
          <p:grpSp>
            <p:nvGrpSpPr>
              <p:cNvPr id="389" name="Group 388">
                <a:extLst>
                  <a:ext uri="{FF2B5EF4-FFF2-40B4-BE49-F238E27FC236}">
                    <a16:creationId xmlns:a16="http://schemas.microsoft.com/office/drawing/2014/main" id="{F28F1453-7034-A74A-42DD-7EB16EAC6385}"/>
                  </a:ext>
                </a:extLst>
              </p:cNvPr>
              <p:cNvGrpSpPr/>
              <p:nvPr/>
            </p:nvGrpSpPr>
            <p:grpSpPr>
              <a:xfrm>
                <a:off x="2684818" y="1565360"/>
                <a:ext cx="294918" cy="284304"/>
                <a:chOff x="2684818" y="1565360"/>
                <a:chExt cx="294918" cy="284304"/>
              </a:xfrm>
            </p:grpSpPr>
            <p:sp>
              <p:nvSpPr>
                <p:cNvPr id="410" name="Oval 77">
                  <a:extLst>
                    <a:ext uri="{FF2B5EF4-FFF2-40B4-BE49-F238E27FC236}">
                      <a16:creationId xmlns:a16="http://schemas.microsoft.com/office/drawing/2014/main" id="{DB30488B-4C53-8830-0BB3-F3332AD2F296}"/>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11" name="Oval 62">
                  <a:extLst>
                    <a:ext uri="{FF2B5EF4-FFF2-40B4-BE49-F238E27FC236}">
                      <a16:creationId xmlns:a16="http://schemas.microsoft.com/office/drawing/2014/main" id="{D05533C6-A353-E88B-6003-BC5C2FF95719}"/>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12" name="Oval 73">
                  <a:extLst>
                    <a:ext uri="{FF2B5EF4-FFF2-40B4-BE49-F238E27FC236}">
                      <a16:creationId xmlns:a16="http://schemas.microsoft.com/office/drawing/2014/main" id="{5CA29946-BF5B-5070-0339-311B77273D5C}"/>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413" name="Oval 76">
                  <a:extLst>
                    <a:ext uri="{FF2B5EF4-FFF2-40B4-BE49-F238E27FC236}">
                      <a16:creationId xmlns:a16="http://schemas.microsoft.com/office/drawing/2014/main" id="{FC48C7FF-F57B-6F99-123E-0794C024E398}"/>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390" name="Group 389">
                <a:extLst>
                  <a:ext uri="{FF2B5EF4-FFF2-40B4-BE49-F238E27FC236}">
                    <a16:creationId xmlns:a16="http://schemas.microsoft.com/office/drawing/2014/main" id="{1A7D5BF4-97B4-7B3C-8277-BD03B31521D2}"/>
                  </a:ext>
                </a:extLst>
              </p:cNvPr>
              <p:cNvGrpSpPr/>
              <p:nvPr/>
            </p:nvGrpSpPr>
            <p:grpSpPr>
              <a:xfrm>
                <a:off x="2589606" y="716748"/>
                <a:ext cx="498947" cy="1941816"/>
                <a:chOff x="6468497" y="3369121"/>
                <a:chExt cx="498947" cy="1941816"/>
              </a:xfrm>
            </p:grpSpPr>
            <p:grpSp>
              <p:nvGrpSpPr>
                <p:cNvPr id="406" name="Group 405">
                  <a:extLst>
                    <a:ext uri="{FF2B5EF4-FFF2-40B4-BE49-F238E27FC236}">
                      <a16:creationId xmlns:a16="http://schemas.microsoft.com/office/drawing/2014/main" id="{FB55B311-C5F7-B414-0D04-A36EF2ED3416}"/>
                    </a:ext>
                  </a:extLst>
                </p:cNvPr>
                <p:cNvGrpSpPr/>
                <p:nvPr/>
              </p:nvGrpSpPr>
              <p:grpSpPr>
                <a:xfrm>
                  <a:off x="6468497" y="3369121"/>
                  <a:ext cx="498947" cy="1941816"/>
                  <a:chOff x="6468497" y="3369121"/>
                  <a:chExt cx="498947" cy="1941816"/>
                </a:xfrm>
              </p:grpSpPr>
              <p:sp>
                <p:nvSpPr>
                  <p:cNvPr id="408" name="Oval 407">
                    <a:extLst>
                      <a:ext uri="{FF2B5EF4-FFF2-40B4-BE49-F238E27FC236}">
                        <a16:creationId xmlns:a16="http://schemas.microsoft.com/office/drawing/2014/main" id="{55ABE477-6E3F-5298-1A1C-59852B46332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09" name="Oval 408">
                    <a:extLst>
                      <a:ext uri="{FF2B5EF4-FFF2-40B4-BE49-F238E27FC236}">
                        <a16:creationId xmlns:a16="http://schemas.microsoft.com/office/drawing/2014/main" id="{BCE28E82-E020-D918-90EE-E27ECC3B2CB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07" name="Oval 406">
                  <a:extLst>
                    <a:ext uri="{FF2B5EF4-FFF2-40B4-BE49-F238E27FC236}">
                      <a16:creationId xmlns:a16="http://schemas.microsoft.com/office/drawing/2014/main" id="{16087C84-541F-6142-DD56-926C8663535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91" name="Group 390">
                <a:extLst>
                  <a:ext uri="{FF2B5EF4-FFF2-40B4-BE49-F238E27FC236}">
                    <a16:creationId xmlns:a16="http://schemas.microsoft.com/office/drawing/2014/main" id="{C45D61EA-3182-1B4D-B760-BCA8412D7986}"/>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02" name="Group 401">
                  <a:extLst>
                    <a:ext uri="{FF2B5EF4-FFF2-40B4-BE49-F238E27FC236}">
                      <a16:creationId xmlns:a16="http://schemas.microsoft.com/office/drawing/2014/main" id="{E5500E67-C4D0-F77D-D3DD-15261AA2C4DA}"/>
                    </a:ext>
                  </a:extLst>
                </p:cNvPr>
                <p:cNvGrpSpPr/>
                <p:nvPr/>
              </p:nvGrpSpPr>
              <p:grpSpPr>
                <a:xfrm>
                  <a:off x="6468497" y="3369121"/>
                  <a:ext cx="498947" cy="1941816"/>
                  <a:chOff x="6468497" y="3369121"/>
                  <a:chExt cx="498947" cy="1941816"/>
                </a:xfrm>
              </p:grpSpPr>
              <p:sp>
                <p:nvSpPr>
                  <p:cNvPr id="404" name="Oval 403">
                    <a:extLst>
                      <a:ext uri="{FF2B5EF4-FFF2-40B4-BE49-F238E27FC236}">
                        <a16:creationId xmlns:a16="http://schemas.microsoft.com/office/drawing/2014/main" id="{D3D1A953-6125-08B6-0F74-2BABC9228B6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05" name="Oval 404">
                    <a:extLst>
                      <a:ext uri="{FF2B5EF4-FFF2-40B4-BE49-F238E27FC236}">
                        <a16:creationId xmlns:a16="http://schemas.microsoft.com/office/drawing/2014/main" id="{19553FD6-C962-9B7B-B56C-85C91FE5BA9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03" name="Oval 402">
                  <a:extLst>
                    <a:ext uri="{FF2B5EF4-FFF2-40B4-BE49-F238E27FC236}">
                      <a16:creationId xmlns:a16="http://schemas.microsoft.com/office/drawing/2014/main" id="{BFFA1796-B9AD-2D0F-B678-2CAEA6C3070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92" name="Group 391">
                <a:extLst>
                  <a:ext uri="{FF2B5EF4-FFF2-40B4-BE49-F238E27FC236}">
                    <a16:creationId xmlns:a16="http://schemas.microsoft.com/office/drawing/2014/main" id="{2CE1ECA2-9F16-4F35-B09B-078584A3A6D9}"/>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398" name="Group 397">
                  <a:extLst>
                    <a:ext uri="{FF2B5EF4-FFF2-40B4-BE49-F238E27FC236}">
                      <a16:creationId xmlns:a16="http://schemas.microsoft.com/office/drawing/2014/main" id="{DB7902F7-456A-7832-42A5-41DB6994C73D}"/>
                    </a:ext>
                  </a:extLst>
                </p:cNvPr>
                <p:cNvGrpSpPr/>
                <p:nvPr/>
              </p:nvGrpSpPr>
              <p:grpSpPr>
                <a:xfrm>
                  <a:off x="6468497" y="3369121"/>
                  <a:ext cx="498947" cy="1941816"/>
                  <a:chOff x="6468497" y="3369121"/>
                  <a:chExt cx="498947" cy="1941816"/>
                </a:xfrm>
              </p:grpSpPr>
              <p:sp>
                <p:nvSpPr>
                  <p:cNvPr id="400" name="Oval 399">
                    <a:extLst>
                      <a:ext uri="{FF2B5EF4-FFF2-40B4-BE49-F238E27FC236}">
                        <a16:creationId xmlns:a16="http://schemas.microsoft.com/office/drawing/2014/main" id="{AB7FB1C3-1691-22E4-30A8-5E889BD7B1F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01" name="Oval 400">
                    <a:extLst>
                      <a:ext uri="{FF2B5EF4-FFF2-40B4-BE49-F238E27FC236}">
                        <a16:creationId xmlns:a16="http://schemas.microsoft.com/office/drawing/2014/main" id="{57E518BF-89ED-8D92-27FE-42AC4B9B268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99" name="Oval 398">
                  <a:extLst>
                    <a:ext uri="{FF2B5EF4-FFF2-40B4-BE49-F238E27FC236}">
                      <a16:creationId xmlns:a16="http://schemas.microsoft.com/office/drawing/2014/main" id="{72CD3373-2B12-4574-120A-802E0D49F23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93" name="Group 392">
                <a:extLst>
                  <a:ext uri="{FF2B5EF4-FFF2-40B4-BE49-F238E27FC236}">
                    <a16:creationId xmlns:a16="http://schemas.microsoft.com/office/drawing/2014/main" id="{B2CE735D-BD26-CC78-9EEB-16C994F7C1AD}"/>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394" name="Group 393">
                  <a:extLst>
                    <a:ext uri="{FF2B5EF4-FFF2-40B4-BE49-F238E27FC236}">
                      <a16:creationId xmlns:a16="http://schemas.microsoft.com/office/drawing/2014/main" id="{E24C2FB8-413D-2C0F-78A6-49717E69A105}"/>
                    </a:ext>
                  </a:extLst>
                </p:cNvPr>
                <p:cNvGrpSpPr/>
                <p:nvPr/>
              </p:nvGrpSpPr>
              <p:grpSpPr>
                <a:xfrm>
                  <a:off x="6468497" y="3369121"/>
                  <a:ext cx="498947" cy="1941816"/>
                  <a:chOff x="6468497" y="3369121"/>
                  <a:chExt cx="498947" cy="1941816"/>
                </a:xfrm>
              </p:grpSpPr>
              <p:sp>
                <p:nvSpPr>
                  <p:cNvPr id="396" name="Oval 395">
                    <a:extLst>
                      <a:ext uri="{FF2B5EF4-FFF2-40B4-BE49-F238E27FC236}">
                        <a16:creationId xmlns:a16="http://schemas.microsoft.com/office/drawing/2014/main" id="{FF4507AD-D44C-C6F3-40E5-9FC4A5067EA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97" name="Oval 396">
                    <a:extLst>
                      <a:ext uri="{FF2B5EF4-FFF2-40B4-BE49-F238E27FC236}">
                        <a16:creationId xmlns:a16="http://schemas.microsoft.com/office/drawing/2014/main" id="{62491C24-4918-EDB0-7799-5DFC50BE45D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95" name="Oval 394">
                  <a:extLst>
                    <a:ext uri="{FF2B5EF4-FFF2-40B4-BE49-F238E27FC236}">
                      <a16:creationId xmlns:a16="http://schemas.microsoft.com/office/drawing/2014/main" id="{066CD98F-452C-01DC-A2C4-81210EC5ADC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414" name="Group 413">
              <a:extLst>
                <a:ext uri="{FF2B5EF4-FFF2-40B4-BE49-F238E27FC236}">
                  <a16:creationId xmlns:a16="http://schemas.microsoft.com/office/drawing/2014/main" id="{43EA14FC-CBCD-0BF4-E742-A4F52CAB1879}"/>
                </a:ext>
              </a:extLst>
            </p:cNvPr>
            <p:cNvGrpSpPr>
              <a:grpSpLocks noChangeAspect="1"/>
            </p:cNvGrpSpPr>
            <p:nvPr/>
          </p:nvGrpSpPr>
          <p:grpSpPr>
            <a:xfrm flipH="1">
              <a:off x="6246616" y="2291471"/>
              <a:ext cx="117877" cy="452849"/>
              <a:chOff x="2584842" y="716748"/>
              <a:chExt cx="505457" cy="1941816"/>
            </a:xfrm>
          </p:grpSpPr>
          <p:grpSp>
            <p:nvGrpSpPr>
              <p:cNvPr id="415" name="Group 414">
                <a:extLst>
                  <a:ext uri="{FF2B5EF4-FFF2-40B4-BE49-F238E27FC236}">
                    <a16:creationId xmlns:a16="http://schemas.microsoft.com/office/drawing/2014/main" id="{B26046D7-88FC-9992-89BB-96FA0CB0E4FB}"/>
                  </a:ext>
                </a:extLst>
              </p:cNvPr>
              <p:cNvGrpSpPr/>
              <p:nvPr/>
            </p:nvGrpSpPr>
            <p:grpSpPr>
              <a:xfrm>
                <a:off x="2684818" y="1565360"/>
                <a:ext cx="294918" cy="284304"/>
                <a:chOff x="2684818" y="1565360"/>
                <a:chExt cx="294918" cy="284304"/>
              </a:xfrm>
            </p:grpSpPr>
            <p:sp>
              <p:nvSpPr>
                <p:cNvPr id="436" name="Oval 77">
                  <a:extLst>
                    <a:ext uri="{FF2B5EF4-FFF2-40B4-BE49-F238E27FC236}">
                      <a16:creationId xmlns:a16="http://schemas.microsoft.com/office/drawing/2014/main" id="{D012242F-83FC-7B9C-FB65-A3202DC24080}"/>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37" name="Oval 62">
                  <a:extLst>
                    <a:ext uri="{FF2B5EF4-FFF2-40B4-BE49-F238E27FC236}">
                      <a16:creationId xmlns:a16="http://schemas.microsoft.com/office/drawing/2014/main" id="{BE5AE838-E92F-9D0C-08A5-F66A237D47F0}"/>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38" name="Oval 73">
                  <a:extLst>
                    <a:ext uri="{FF2B5EF4-FFF2-40B4-BE49-F238E27FC236}">
                      <a16:creationId xmlns:a16="http://schemas.microsoft.com/office/drawing/2014/main" id="{63FDA0B5-9412-F2F9-0C33-7C4CAEBFB613}"/>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439" name="Oval 76">
                  <a:extLst>
                    <a:ext uri="{FF2B5EF4-FFF2-40B4-BE49-F238E27FC236}">
                      <a16:creationId xmlns:a16="http://schemas.microsoft.com/office/drawing/2014/main" id="{BCDC8AF0-5843-CCD2-0F8A-90739205DF7C}"/>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416" name="Group 415">
                <a:extLst>
                  <a:ext uri="{FF2B5EF4-FFF2-40B4-BE49-F238E27FC236}">
                    <a16:creationId xmlns:a16="http://schemas.microsoft.com/office/drawing/2014/main" id="{21FF8F4B-D071-4122-EF1D-D8BB2E6EE85B}"/>
                  </a:ext>
                </a:extLst>
              </p:cNvPr>
              <p:cNvGrpSpPr/>
              <p:nvPr/>
            </p:nvGrpSpPr>
            <p:grpSpPr>
              <a:xfrm>
                <a:off x="2589606" y="716748"/>
                <a:ext cx="498947" cy="1941816"/>
                <a:chOff x="6468497" y="3369121"/>
                <a:chExt cx="498947" cy="1941816"/>
              </a:xfrm>
            </p:grpSpPr>
            <p:grpSp>
              <p:nvGrpSpPr>
                <p:cNvPr id="432" name="Group 431">
                  <a:extLst>
                    <a:ext uri="{FF2B5EF4-FFF2-40B4-BE49-F238E27FC236}">
                      <a16:creationId xmlns:a16="http://schemas.microsoft.com/office/drawing/2014/main" id="{98A770E0-B51F-1B65-B41D-F6851CE602EF}"/>
                    </a:ext>
                  </a:extLst>
                </p:cNvPr>
                <p:cNvGrpSpPr/>
                <p:nvPr/>
              </p:nvGrpSpPr>
              <p:grpSpPr>
                <a:xfrm>
                  <a:off x="6468497" y="3369121"/>
                  <a:ext cx="498947" cy="1941816"/>
                  <a:chOff x="6468497" y="3369121"/>
                  <a:chExt cx="498947" cy="1941816"/>
                </a:xfrm>
              </p:grpSpPr>
              <p:sp>
                <p:nvSpPr>
                  <p:cNvPr id="434" name="Oval 433">
                    <a:extLst>
                      <a:ext uri="{FF2B5EF4-FFF2-40B4-BE49-F238E27FC236}">
                        <a16:creationId xmlns:a16="http://schemas.microsoft.com/office/drawing/2014/main" id="{7A847ED1-1634-A813-2002-653E4CE8E9B2}"/>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35" name="Oval 434">
                    <a:extLst>
                      <a:ext uri="{FF2B5EF4-FFF2-40B4-BE49-F238E27FC236}">
                        <a16:creationId xmlns:a16="http://schemas.microsoft.com/office/drawing/2014/main" id="{36DCAE23-3A5D-1AFE-4E35-D78C179005A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33" name="Oval 432">
                  <a:extLst>
                    <a:ext uri="{FF2B5EF4-FFF2-40B4-BE49-F238E27FC236}">
                      <a16:creationId xmlns:a16="http://schemas.microsoft.com/office/drawing/2014/main" id="{542E3D2C-422D-7749-A37D-964D9A8CF78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17" name="Group 416">
                <a:extLst>
                  <a:ext uri="{FF2B5EF4-FFF2-40B4-BE49-F238E27FC236}">
                    <a16:creationId xmlns:a16="http://schemas.microsoft.com/office/drawing/2014/main" id="{C8DD5A94-52EE-2BA4-B971-5AFD8FFDD864}"/>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28" name="Group 427">
                  <a:extLst>
                    <a:ext uri="{FF2B5EF4-FFF2-40B4-BE49-F238E27FC236}">
                      <a16:creationId xmlns:a16="http://schemas.microsoft.com/office/drawing/2014/main" id="{EED7291E-E78A-11D2-989A-B5362396E573}"/>
                    </a:ext>
                  </a:extLst>
                </p:cNvPr>
                <p:cNvGrpSpPr/>
                <p:nvPr/>
              </p:nvGrpSpPr>
              <p:grpSpPr>
                <a:xfrm>
                  <a:off x="6468497" y="3369121"/>
                  <a:ext cx="498947" cy="1941816"/>
                  <a:chOff x="6468497" y="3369121"/>
                  <a:chExt cx="498947" cy="1941816"/>
                </a:xfrm>
              </p:grpSpPr>
              <p:sp>
                <p:nvSpPr>
                  <p:cNvPr id="430" name="Oval 429">
                    <a:extLst>
                      <a:ext uri="{FF2B5EF4-FFF2-40B4-BE49-F238E27FC236}">
                        <a16:creationId xmlns:a16="http://schemas.microsoft.com/office/drawing/2014/main" id="{9AC5A168-D906-E14B-89AE-D44A2C7D002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31" name="Oval 430">
                    <a:extLst>
                      <a:ext uri="{FF2B5EF4-FFF2-40B4-BE49-F238E27FC236}">
                        <a16:creationId xmlns:a16="http://schemas.microsoft.com/office/drawing/2014/main" id="{755E9E6C-C68B-C442-9704-20C6165FDBE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29" name="Oval 428">
                  <a:extLst>
                    <a:ext uri="{FF2B5EF4-FFF2-40B4-BE49-F238E27FC236}">
                      <a16:creationId xmlns:a16="http://schemas.microsoft.com/office/drawing/2014/main" id="{F575D66B-29BD-8698-2841-B814FB64FA1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18" name="Group 417">
                <a:extLst>
                  <a:ext uri="{FF2B5EF4-FFF2-40B4-BE49-F238E27FC236}">
                    <a16:creationId xmlns:a16="http://schemas.microsoft.com/office/drawing/2014/main" id="{AB936FC3-03F8-3516-A3DE-A01DFE4A7341}"/>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24" name="Group 423">
                  <a:extLst>
                    <a:ext uri="{FF2B5EF4-FFF2-40B4-BE49-F238E27FC236}">
                      <a16:creationId xmlns:a16="http://schemas.microsoft.com/office/drawing/2014/main" id="{274061CE-89E9-8798-BDFD-7F2AA756A792}"/>
                    </a:ext>
                  </a:extLst>
                </p:cNvPr>
                <p:cNvGrpSpPr/>
                <p:nvPr/>
              </p:nvGrpSpPr>
              <p:grpSpPr>
                <a:xfrm>
                  <a:off x="6468497" y="3369121"/>
                  <a:ext cx="498947" cy="1941816"/>
                  <a:chOff x="6468497" y="3369121"/>
                  <a:chExt cx="498947" cy="1941816"/>
                </a:xfrm>
              </p:grpSpPr>
              <p:sp>
                <p:nvSpPr>
                  <p:cNvPr id="426" name="Oval 425">
                    <a:extLst>
                      <a:ext uri="{FF2B5EF4-FFF2-40B4-BE49-F238E27FC236}">
                        <a16:creationId xmlns:a16="http://schemas.microsoft.com/office/drawing/2014/main" id="{B65FF41C-B2DD-C906-BC67-6BB14C0FCF4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27" name="Oval 426">
                    <a:extLst>
                      <a:ext uri="{FF2B5EF4-FFF2-40B4-BE49-F238E27FC236}">
                        <a16:creationId xmlns:a16="http://schemas.microsoft.com/office/drawing/2014/main" id="{C2C10B8B-680A-7CF8-517D-DE77C56A5294}"/>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25" name="Oval 424">
                  <a:extLst>
                    <a:ext uri="{FF2B5EF4-FFF2-40B4-BE49-F238E27FC236}">
                      <a16:creationId xmlns:a16="http://schemas.microsoft.com/office/drawing/2014/main" id="{01EE7B0F-AC83-C218-878A-3A46FC22B9F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19" name="Group 418">
                <a:extLst>
                  <a:ext uri="{FF2B5EF4-FFF2-40B4-BE49-F238E27FC236}">
                    <a16:creationId xmlns:a16="http://schemas.microsoft.com/office/drawing/2014/main" id="{C9D21B96-D4E6-1D7F-30EE-B44D5885389A}"/>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20" name="Group 419">
                  <a:extLst>
                    <a:ext uri="{FF2B5EF4-FFF2-40B4-BE49-F238E27FC236}">
                      <a16:creationId xmlns:a16="http://schemas.microsoft.com/office/drawing/2014/main" id="{442744C2-8982-35C9-727D-2717A531F8F1}"/>
                    </a:ext>
                  </a:extLst>
                </p:cNvPr>
                <p:cNvGrpSpPr/>
                <p:nvPr/>
              </p:nvGrpSpPr>
              <p:grpSpPr>
                <a:xfrm>
                  <a:off x="6468497" y="3369121"/>
                  <a:ext cx="498947" cy="1941816"/>
                  <a:chOff x="6468497" y="3369121"/>
                  <a:chExt cx="498947" cy="1941816"/>
                </a:xfrm>
              </p:grpSpPr>
              <p:sp>
                <p:nvSpPr>
                  <p:cNvPr id="422" name="Oval 421">
                    <a:extLst>
                      <a:ext uri="{FF2B5EF4-FFF2-40B4-BE49-F238E27FC236}">
                        <a16:creationId xmlns:a16="http://schemas.microsoft.com/office/drawing/2014/main" id="{17A6D2A4-FB4F-FF75-DA27-A69FBD07699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23" name="Oval 422">
                    <a:extLst>
                      <a:ext uri="{FF2B5EF4-FFF2-40B4-BE49-F238E27FC236}">
                        <a16:creationId xmlns:a16="http://schemas.microsoft.com/office/drawing/2014/main" id="{8CFB0681-122B-AFDA-7520-FDCA4ECE8ED1}"/>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21" name="Oval 420">
                  <a:extLst>
                    <a:ext uri="{FF2B5EF4-FFF2-40B4-BE49-F238E27FC236}">
                      <a16:creationId xmlns:a16="http://schemas.microsoft.com/office/drawing/2014/main" id="{DD35E414-E151-AF15-0913-04A52D85900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440" name="Group 439">
              <a:extLst>
                <a:ext uri="{FF2B5EF4-FFF2-40B4-BE49-F238E27FC236}">
                  <a16:creationId xmlns:a16="http://schemas.microsoft.com/office/drawing/2014/main" id="{A56B3FBB-EBCF-AC4B-6A67-A065BC9B203F}"/>
                </a:ext>
              </a:extLst>
            </p:cNvPr>
            <p:cNvGrpSpPr>
              <a:grpSpLocks noChangeAspect="1"/>
            </p:cNvGrpSpPr>
            <p:nvPr/>
          </p:nvGrpSpPr>
          <p:grpSpPr>
            <a:xfrm flipH="1">
              <a:off x="5050506" y="2266624"/>
              <a:ext cx="117877" cy="452849"/>
              <a:chOff x="2584842" y="716748"/>
              <a:chExt cx="505457" cy="1941816"/>
            </a:xfrm>
          </p:grpSpPr>
          <p:grpSp>
            <p:nvGrpSpPr>
              <p:cNvPr id="441" name="Group 440">
                <a:extLst>
                  <a:ext uri="{FF2B5EF4-FFF2-40B4-BE49-F238E27FC236}">
                    <a16:creationId xmlns:a16="http://schemas.microsoft.com/office/drawing/2014/main" id="{2D52B61D-03D5-F928-B3FE-F5D88B2D8921}"/>
                  </a:ext>
                </a:extLst>
              </p:cNvPr>
              <p:cNvGrpSpPr/>
              <p:nvPr/>
            </p:nvGrpSpPr>
            <p:grpSpPr>
              <a:xfrm>
                <a:off x="2684818" y="1565360"/>
                <a:ext cx="294918" cy="284304"/>
                <a:chOff x="2684818" y="1565360"/>
                <a:chExt cx="294918" cy="284304"/>
              </a:xfrm>
            </p:grpSpPr>
            <p:sp>
              <p:nvSpPr>
                <p:cNvPr id="462" name="Oval 77">
                  <a:extLst>
                    <a:ext uri="{FF2B5EF4-FFF2-40B4-BE49-F238E27FC236}">
                      <a16:creationId xmlns:a16="http://schemas.microsoft.com/office/drawing/2014/main" id="{8325746C-42E0-961B-60AD-0D992C9047C8}"/>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63" name="Oval 62">
                  <a:extLst>
                    <a:ext uri="{FF2B5EF4-FFF2-40B4-BE49-F238E27FC236}">
                      <a16:creationId xmlns:a16="http://schemas.microsoft.com/office/drawing/2014/main" id="{55F78CF1-7ABB-439A-4E3D-4C517CD8019F}"/>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64" name="Oval 73">
                  <a:extLst>
                    <a:ext uri="{FF2B5EF4-FFF2-40B4-BE49-F238E27FC236}">
                      <a16:creationId xmlns:a16="http://schemas.microsoft.com/office/drawing/2014/main" id="{69EE907A-D901-74A5-4088-F1E4B5753C63}"/>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465" name="Oval 76">
                  <a:extLst>
                    <a:ext uri="{FF2B5EF4-FFF2-40B4-BE49-F238E27FC236}">
                      <a16:creationId xmlns:a16="http://schemas.microsoft.com/office/drawing/2014/main" id="{86433DF6-2BB0-180F-FFA2-E36A046D4F5C}"/>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442" name="Group 441">
                <a:extLst>
                  <a:ext uri="{FF2B5EF4-FFF2-40B4-BE49-F238E27FC236}">
                    <a16:creationId xmlns:a16="http://schemas.microsoft.com/office/drawing/2014/main" id="{6C294201-18DE-0440-0C2D-ACBFDF168C21}"/>
                  </a:ext>
                </a:extLst>
              </p:cNvPr>
              <p:cNvGrpSpPr/>
              <p:nvPr/>
            </p:nvGrpSpPr>
            <p:grpSpPr>
              <a:xfrm>
                <a:off x="2589606" y="716748"/>
                <a:ext cx="498947" cy="1941816"/>
                <a:chOff x="6468497" y="3369121"/>
                <a:chExt cx="498947" cy="1941816"/>
              </a:xfrm>
            </p:grpSpPr>
            <p:grpSp>
              <p:nvGrpSpPr>
                <p:cNvPr id="458" name="Group 457">
                  <a:extLst>
                    <a:ext uri="{FF2B5EF4-FFF2-40B4-BE49-F238E27FC236}">
                      <a16:creationId xmlns:a16="http://schemas.microsoft.com/office/drawing/2014/main" id="{1AF40D55-7D12-71F3-1C6B-5D9E35A5F9B3}"/>
                    </a:ext>
                  </a:extLst>
                </p:cNvPr>
                <p:cNvGrpSpPr/>
                <p:nvPr/>
              </p:nvGrpSpPr>
              <p:grpSpPr>
                <a:xfrm>
                  <a:off x="6468497" y="3369121"/>
                  <a:ext cx="498947" cy="1941816"/>
                  <a:chOff x="6468497" y="3369121"/>
                  <a:chExt cx="498947" cy="1941816"/>
                </a:xfrm>
              </p:grpSpPr>
              <p:sp>
                <p:nvSpPr>
                  <p:cNvPr id="460" name="Oval 459">
                    <a:extLst>
                      <a:ext uri="{FF2B5EF4-FFF2-40B4-BE49-F238E27FC236}">
                        <a16:creationId xmlns:a16="http://schemas.microsoft.com/office/drawing/2014/main" id="{15F774CA-0020-37F0-0B9B-8A7496C5307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61" name="Oval 460">
                    <a:extLst>
                      <a:ext uri="{FF2B5EF4-FFF2-40B4-BE49-F238E27FC236}">
                        <a16:creationId xmlns:a16="http://schemas.microsoft.com/office/drawing/2014/main" id="{9D6EF573-1A68-9590-0E72-7CCD82E56C7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59" name="Oval 458">
                  <a:extLst>
                    <a:ext uri="{FF2B5EF4-FFF2-40B4-BE49-F238E27FC236}">
                      <a16:creationId xmlns:a16="http://schemas.microsoft.com/office/drawing/2014/main" id="{0B6E71DB-E149-52E6-A8FC-16DE15F3195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43" name="Group 442">
                <a:extLst>
                  <a:ext uri="{FF2B5EF4-FFF2-40B4-BE49-F238E27FC236}">
                    <a16:creationId xmlns:a16="http://schemas.microsoft.com/office/drawing/2014/main" id="{7307D890-FE50-A544-28F8-786D6DC3230D}"/>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54" name="Group 453">
                  <a:extLst>
                    <a:ext uri="{FF2B5EF4-FFF2-40B4-BE49-F238E27FC236}">
                      <a16:creationId xmlns:a16="http://schemas.microsoft.com/office/drawing/2014/main" id="{9596F846-6338-BDF1-04E4-EABCD74FEC1B}"/>
                    </a:ext>
                  </a:extLst>
                </p:cNvPr>
                <p:cNvGrpSpPr/>
                <p:nvPr/>
              </p:nvGrpSpPr>
              <p:grpSpPr>
                <a:xfrm>
                  <a:off x="6468497" y="3369121"/>
                  <a:ext cx="498947" cy="1941816"/>
                  <a:chOff x="6468497" y="3369121"/>
                  <a:chExt cx="498947" cy="1941816"/>
                </a:xfrm>
              </p:grpSpPr>
              <p:sp>
                <p:nvSpPr>
                  <p:cNvPr id="456" name="Oval 455">
                    <a:extLst>
                      <a:ext uri="{FF2B5EF4-FFF2-40B4-BE49-F238E27FC236}">
                        <a16:creationId xmlns:a16="http://schemas.microsoft.com/office/drawing/2014/main" id="{BF394F3B-1C94-D196-5ECD-3E5284093FC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57" name="Oval 456">
                    <a:extLst>
                      <a:ext uri="{FF2B5EF4-FFF2-40B4-BE49-F238E27FC236}">
                        <a16:creationId xmlns:a16="http://schemas.microsoft.com/office/drawing/2014/main" id="{A403355E-21FA-BF74-8460-39E4828BA48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55" name="Oval 454">
                  <a:extLst>
                    <a:ext uri="{FF2B5EF4-FFF2-40B4-BE49-F238E27FC236}">
                      <a16:creationId xmlns:a16="http://schemas.microsoft.com/office/drawing/2014/main" id="{CC852D96-4677-ABF8-6A8E-A8212019D86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44" name="Group 443">
                <a:extLst>
                  <a:ext uri="{FF2B5EF4-FFF2-40B4-BE49-F238E27FC236}">
                    <a16:creationId xmlns:a16="http://schemas.microsoft.com/office/drawing/2014/main" id="{7BFDAF45-E112-6C1B-A365-5E09F6607739}"/>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50" name="Group 449">
                  <a:extLst>
                    <a:ext uri="{FF2B5EF4-FFF2-40B4-BE49-F238E27FC236}">
                      <a16:creationId xmlns:a16="http://schemas.microsoft.com/office/drawing/2014/main" id="{99B4FAC2-FFDC-6C15-890F-9420417E6558}"/>
                    </a:ext>
                  </a:extLst>
                </p:cNvPr>
                <p:cNvGrpSpPr/>
                <p:nvPr/>
              </p:nvGrpSpPr>
              <p:grpSpPr>
                <a:xfrm>
                  <a:off x="6468497" y="3369121"/>
                  <a:ext cx="498947" cy="1941816"/>
                  <a:chOff x="6468497" y="3369121"/>
                  <a:chExt cx="498947" cy="1941816"/>
                </a:xfrm>
              </p:grpSpPr>
              <p:sp>
                <p:nvSpPr>
                  <p:cNvPr id="452" name="Oval 451">
                    <a:extLst>
                      <a:ext uri="{FF2B5EF4-FFF2-40B4-BE49-F238E27FC236}">
                        <a16:creationId xmlns:a16="http://schemas.microsoft.com/office/drawing/2014/main" id="{89909F4D-3479-1C68-7CFC-3FF61B543B5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53" name="Oval 452">
                    <a:extLst>
                      <a:ext uri="{FF2B5EF4-FFF2-40B4-BE49-F238E27FC236}">
                        <a16:creationId xmlns:a16="http://schemas.microsoft.com/office/drawing/2014/main" id="{6D6D4E8C-AF53-CE48-72D7-82926A2F318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51" name="Oval 450">
                  <a:extLst>
                    <a:ext uri="{FF2B5EF4-FFF2-40B4-BE49-F238E27FC236}">
                      <a16:creationId xmlns:a16="http://schemas.microsoft.com/office/drawing/2014/main" id="{F12CC6F1-3FCD-B104-0590-81D90C38420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45" name="Group 444">
                <a:extLst>
                  <a:ext uri="{FF2B5EF4-FFF2-40B4-BE49-F238E27FC236}">
                    <a16:creationId xmlns:a16="http://schemas.microsoft.com/office/drawing/2014/main" id="{BD017787-10EA-4E29-F5BB-2A4E02E1D017}"/>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46" name="Group 445">
                  <a:extLst>
                    <a:ext uri="{FF2B5EF4-FFF2-40B4-BE49-F238E27FC236}">
                      <a16:creationId xmlns:a16="http://schemas.microsoft.com/office/drawing/2014/main" id="{8851B432-AF7C-6033-AA1D-9A7BD681436E}"/>
                    </a:ext>
                  </a:extLst>
                </p:cNvPr>
                <p:cNvGrpSpPr/>
                <p:nvPr/>
              </p:nvGrpSpPr>
              <p:grpSpPr>
                <a:xfrm>
                  <a:off x="6468497" y="3369121"/>
                  <a:ext cx="498947" cy="1941816"/>
                  <a:chOff x="6468497" y="3369121"/>
                  <a:chExt cx="498947" cy="1941816"/>
                </a:xfrm>
              </p:grpSpPr>
              <p:sp>
                <p:nvSpPr>
                  <p:cNvPr id="448" name="Oval 447">
                    <a:extLst>
                      <a:ext uri="{FF2B5EF4-FFF2-40B4-BE49-F238E27FC236}">
                        <a16:creationId xmlns:a16="http://schemas.microsoft.com/office/drawing/2014/main" id="{71194932-198C-7EE0-89A6-99372BF8C5F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49" name="Oval 448">
                    <a:extLst>
                      <a:ext uri="{FF2B5EF4-FFF2-40B4-BE49-F238E27FC236}">
                        <a16:creationId xmlns:a16="http://schemas.microsoft.com/office/drawing/2014/main" id="{3957F4B3-7320-537B-6216-E4730C4DD32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47" name="Oval 446">
                  <a:extLst>
                    <a:ext uri="{FF2B5EF4-FFF2-40B4-BE49-F238E27FC236}">
                      <a16:creationId xmlns:a16="http://schemas.microsoft.com/office/drawing/2014/main" id="{186723EA-6D4A-128E-22A1-5901D5221DC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466" name="Group 465">
              <a:extLst>
                <a:ext uri="{FF2B5EF4-FFF2-40B4-BE49-F238E27FC236}">
                  <a16:creationId xmlns:a16="http://schemas.microsoft.com/office/drawing/2014/main" id="{85C99355-2336-EFAC-BEE6-C8FFDFA3C4E3}"/>
                </a:ext>
              </a:extLst>
            </p:cNvPr>
            <p:cNvGrpSpPr>
              <a:grpSpLocks noChangeAspect="1"/>
            </p:cNvGrpSpPr>
            <p:nvPr/>
          </p:nvGrpSpPr>
          <p:grpSpPr>
            <a:xfrm flipH="1">
              <a:off x="5128343" y="1732705"/>
              <a:ext cx="117877" cy="452849"/>
              <a:chOff x="2584842" y="716748"/>
              <a:chExt cx="505457" cy="1941816"/>
            </a:xfrm>
          </p:grpSpPr>
          <p:grpSp>
            <p:nvGrpSpPr>
              <p:cNvPr id="467" name="Group 466">
                <a:extLst>
                  <a:ext uri="{FF2B5EF4-FFF2-40B4-BE49-F238E27FC236}">
                    <a16:creationId xmlns:a16="http://schemas.microsoft.com/office/drawing/2014/main" id="{886CBB89-A43C-DCE5-6223-37DF6CCC9FB9}"/>
                  </a:ext>
                </a:extLst>
              </p:cNvPr>
              <p:cNvGrpSpPr/>
              <p:nvPr/>
            </p:nvGrpSpPr>
            <p:grpSpPr>
              <a:xfrm>
                <a:off x="2684818" y="1565360"/>
                <a:ext cx="294918" cy="284304"/>
                <a:chOff x="2684818" y="1565360"/>
                <a:chExt cx="294918" cy="284304"/>
              </a:xfrm>
            </p:grpSpPr>
            <p:sp>
              <p:nvSpPr>
                <p:cNvPr id="488" name="Oval 77">
                  <a:extLst>
                    <a:ext uri="{FF2B5EF4-FFF2-40B4-BE49-F238E27FC236}">
                      <a16:creationId xmlns:a16="http://schemas.microsoft.com/office/drawing/2014/main" id="{7B7869C7-6CAA-E0E6-390C-34EC811509C6}"/>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89" name="Oval 62">
                  <a:extLst>
                    <a:ext uri="{FF2B5EF4-FFF2-40B4-BE49-F238E27FC236}">
                      <a16:creationId xmlns:a16="http://schemas.microsoft.com/office/drawing/2014/main" id="{C04FF536-8C87-09AA-4C7D-9EBE48EAA76A}"/>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490" name="Oval 73">
                  <a:extLst>
                    <a:ext uri="{FF2B5EF4-FFF2-40B4-BE49-F238E27FC236}">
                      <a16:creationId xmlns:a16="http://schemas.microsoft.com/office/drawing/2014/main" id="{F6315692-2616-2638-E03D-00278D618621}"/>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491" name="Oval 76">
                  <a:extLst>
                    <a:ext uri="{FF2B5EF4-FFF2-40B4-BE49-F238E27FC236}">
                      <a16:creationId xmlns:a16="http://schemas.microsoft.com/office/drawing/2014/main" id="{BD411899-864A-0FC7-CC7B-B1AA79A1427B}"/>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468" name="Group 467">
                <a:extLst>
                  <a:ext uri="{FF2B5EF4-FFF2-40B4-BE49-F238E27FC236}">
                    <a16:creationId xmlns:a16="http://schemas.microsoft.com/office/drawing/2014/main" id="{29B4453D-267A-BF7F-B21B-C4457AEA0C92}"/>
                  </a:ext>
                </a:extLst>
              </p:cNvPr>
              <p:cNvGrpSpPr/>
              <p:nvPr/>
            </p:nvGrpSpPr>
            <p:grpSpPr>
              <a:xfrm>
                <a:off x="2589606" y="716748"/>
                <a:ext cx="498947" cy="1941816"/>
                <a:chOff x="6468497" y="3369121"/>
                <a:chExt cx="498947" cy="1941816"/>
              </a:xfrm>
            </p:grpSpPr>
            <p:grpSp>
              <p:nvGrpSpPr>
                <p:cNvPr id="484" name="Group 483">
                  <a:extLst>
                    <a:ext uri="{FF2B5EF4-FFF2-40B4-BE49-F238E27FC236}">
                      <a16:creationId xmlns:a16="http://schemas.microsoft.com/office/drawing/2014/main" id="{F09BFEF2-090C-C676-4C28-054ED26F5263}"/>
                    </a:ext>
                  </a:extLst>
                </p:cNvPr>
                <p:cNvGrpSpPr/>
                <p:nvPr/>
              </p:nvGrpSpPr>
              <p:grpSpPr>
                <a:xfrm>
                  <a:off x="6468497" y="3369121"/>
                  <a:ext cx="498947" cy="1941816"/>
                  <a:chOff x="6468497" y="3369121"/>
                  <a:chExt cx="498947" cy="1941816"/>
                </a:xfrm>
              </p:grpSpPr>
              <p:sp>
                <p:nvSpPr>
                  <p:cNvPr id="486" name="Oval 485">
                    <a:extLst>
                      <a:ext uri="{FF2B5EF4-FFF2-40B4-BE49-F238E27FC236}">
                        <a16:creationId xmlns:a16="http://schemas.microsoft.com/office/drawing/2014/main" id="{BFBFD223-5F52-E75F-A7DF-2665B1600C7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87" name="Oval 486">
                    <a:extLst>
                      <a:ext uri="{FF2B5EF4-FFF2-40B4-BE49-F238E27FC236}">
                        <a16:creationId xmlns:a16="http://schemas.microsoft.com/office/drawing/2014/main" id="{206E0A09-3AF0-9066-608E-C99A59D3289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85" name="Oval 484">
                  <a:extLst>
                    <a:ext uri="{FF2B5EF4-FFF2-40B4-BE49-F238E27FC236}">
                      <a16:creationId xmlns:a16="http://schemas.microsoft.com/office/drawing/2014/main" id="{B0A0638F-E4CC-D07E-875E-F7AA2528DA13}"/>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69" name="Group 468">
                <a:extLst>
                  <a:ext uri="{FF2B5EF4-FFF2-40B4-BE49-F238E27FC236}">
                    <a16:creationId xmlns:a16="http://schemas.microsoft.com/office/drawing/2014/main" id="{6E483285-00CB-F4C4-F58B-99EE9B399156}"/>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480" name="Group 479">
                  <a:extLst>
                    <a:ext uri="{FF2B5EF4-FFF2-40B4-BE49-F238E27FC236}">
                      <a16:creationId xmlns:a16="http://schemas.microsoft.com/office/drawing/2014/main" id="{0D1BB77A-558E-0FB9-5CBA-043F47B0E106}"/>
                    </a:ext>
                  </a:extLst>
                </p:cNvPr>
                <p:cNvGrpSpPr/>
                <p:nvPr/>
              </p:nvGrpSpPr>
              <p:grpSpPr>
                <a:xfrm>
                  <a:off x="6468497" y="3369121"/>
                  <a:ext cx="498947" cy="1941816"/>
                  <a:chOff x="6468497" y="3369121"/>
                  <a:chExt cx="498947" cy="1941816"/>
                </a:xfrm>
              </p:grpSpPr>
              <p:sp>
                <p:nvSpPr>
                  <p:cNvPr id="482" name="Oval 481">
                    <a:extLst>
                      <a:ext uri="{FF2B5EF4-FFF2-40B4-BE49-F238E27FC236}">
                        <a16:creationId xmlns:a16="http://schemas.microsoft.com/office/drawing/2014/main" id="{ED8899E4-DB35-E847-D750-66DB284F3CC3}"/>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83" name="Oval 482">
                    <a:extLst>
                      <a:ext uri="{FF2B5EF4-FFF2-40B4-BE49-F238E27FC236}">
                        <a16:creationId xmlns:a16="http://schemas.microsoft.com/office/drawing/2014/main" id="{4252EA25-5D52-5324-C3F3-6D42BEAF018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81" name="Oval 480">
                  <a:extLst>
                    <a:ext uri="{FF2B5EF4-FFF2-40B4-BE49-F238E27FC236}">
                      <a16:creationId xmlns:a16="http://schemas.microsoft.com/office/drawing/2014/main" id="{59C39E15-D878-7698-BA05-0E52E3C4DA0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70" name="Group 469">
                <a:extLst>
                  <a:ext uri="{FF2B5EF4-FFF2-40B4-BE49-F238E27FC236}">
                    <a16:creationId xmlns:a16="http://schemas.microsoft.com/office/drawing/2014/main" id="{85D4EE5D-C811-42CD-9F6F-8927590C74A3}"/>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476" name="Group 475">
                  <a:extLst>
                    <a:ext uri="{FF2B5EF4-FFF2-40B4-BE49-F238E27FC236}">
                      <a16:creationId xmlns:a16="http://schemas.microsoft.com/office/drawing/2014/main" id="{E0B72EB9-495E-DA81-389C-0119D8220A4A}"/>
                    </a:ext>
                  </a:extLst>
                </p:cNvPr>
                <p:cNvGrpSpPr/>
                <p:nvPr/>
              </p:nvGrpSpPr>
              <p:grpSpPr>
                <a:xfrm>
                  <a:off x="6468497" y="3369121"/>
                  <a:ext cx="498947" cy="1941816"/>
                  <a:chOff x="6468497" y="3369121"/>
                  <a:chExt cx="498947" cy="1941816"/>
                </a:xfrm>
              </p:grpSpPr>
              <p:sp>
                <p:nvSpPr>
                  <p:cNvPr id="478" name="Oval 477">
                    <a:extLst>
                      <a:ext uri="{FF2B5EF4-FFF2-40B4-BE49-F238E27FC236}">
                        <a16:creationId xmlns:a16="http://schemas.microsoft.com/office/drawing/2014/main" id="{64C511C3-1FAE-F1FB-AB6B-3F195AC9668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79" name="Oval 478">
                    <a:extLst>
                      <a:ext uri="{FF2B5EF4-FFF2-40B4-BE49-F238E27FC236}">
                        <a16:creationId xmlns:a16="http://schemas.microsoft.com/office/drawing/2014/main" id="{6B0756D6-264A-09C5-54F2-367243DC49D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77" name="Oval 476">
                  <a:extLst>
                    <a:ext uri="{FF2B5EF4-FFF2-40B4-BE49-F238E27FC236}">
                      <a16:creationId xmlns:a16="http://schemas.microsoft.com/office/drawing/2014/main" id="{12353C9E-94F4-576A-21E0-53E8F2A2199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71" name="Group 470">
                <a:extLst>
                  <a:ext uri="{FF2B5EF4-FFF2-40B4-BE49-F238E27FC236}">
                    <a16:creationId xmlns:a16="http://schemas.microsoft.com/office/drawing/2014/main" id="{88DD5757-5460-88F9-5E21-51A657E94338}"/>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72" name="Group 471">
                  <a:extLst>
                    <a:ext uri="{FF2B5EF4-FFF2-40B4-BE49-F238E27FC236}">
                      <a16:creationId xmlns:a16="http://schemas.microsoft.com/office/drawing/2014/main" id="{55289A63-E95D-D7CD-7963-D8294D72466C}"/>
                    </a:ext>
                  </a:extLst>
                </p:cNvPr>
                <p:cNvGrpSpPr/>
                <p:nvPr/>
              </p:nvGrpSpPr>
              <p:grpSpPr>
                <a:xfrm>
                  <a:off x="6468497" y="3369121"/>
                  <a:ext cx="498947" cy="1941816"/>
                  <a:chOff x="6468497" y="3369121"/>
                  <a:chExt cx="498947" cy="1941816"/>
                </a:xfrm>
              </p:grpSpPr>
              <p:sp>
                <p:nvSpPr>
                  <p:cNvPr id="474" name="Oval 473">
                    <a:extLst>
                      <a:ext uri="{FF2B5EF4-FFF2-40B4-BE49-F238E27FC236}">
                        <a16:creationId xmlns:a16="http://schemas.microsoft.com/office/drawing/2014/main" id="{4EBDF49B-0DD3-6272-5FB8-6BEA38969224}"/>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75" name="Oval 474">
                    <a:extLst>
                      <a:ext uri="{FF2B5EF4-FFF2-40B4-BE49-F238E27FC236}">
                        <a16:creationId xmlns:a16="http://schemas.microsoft.com/office/drawing/2014/main" id="{7FE83B73-F8C2-6F8D-4FF3-8F6DDD1A95A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73" name="Oval 472">
                  <a:extLst>
                    <a:ext uri="{FF2B5EF4-FFF2-40B4-BE49-F238E27FC236}">
                      <a16:creationId xmlns:a16="http://schemas.microsoft.com/office/drawing/2014/main" id="{E5FEEA27-385D-61B8-1C34-53222795AE7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492" name="Group 491">
              <a:extLst>
                <a:ext uri="{FF2B5EF4-FFF2-40B4-BE49-F238E27FC236}">
                  <a16:creationId xmlns:a16="http://schemas.microsoft.com/office/drawing/2014/main" id="{8751445F-D4A3-A809-9A11-4827483B5AE7}"/>
                </a:ext>
              </a:extLst>
            </p:cNvPr>
            <p:cNvGrpSpPr>
              <a:grpSpLocks noChangeAspect="1"/>
            </p:cNvGrpSpPr>
            <p:nvPr/>
          </p:nvGrpSpPr>
          <p:grpSpPr>
            <a:xfrm flipH="1">
              <a:off x="5673550" y="2291471"/>
              <a:ext cx="117877" cy="452849"/>
              <a:chOff x="2584842" y="716748"/>
              <a:chExt cx="505457" cy="1941816"/>
            </a:xfrm>
          </p:grpSpPr>
          <p:grpSp>
            <p:nvGrpSpPr>
              <p:cNvPr id="493" name="Group 492">
                <a:extLst>
                  <a:ext uri="{FF2B5EF4-FFF2-40B4-BE49-F238E27FC236}">
                    <a16:creationId xmlns:a16="http://schemas.microsoft.com/office/drawing/2014/main" id="{AA5E3369-8839-05ED-2827-2C2307250EB5}"/>
                  </a:ext>
                </a:extLst>
              </p:cNvPr>
              <p:cNvGrpSpPr/>
              <p:nvPr/>
            </p:nvGrpSpPr>
            <p:grpSpPr>
              <a:xfrm>
                <a:off x="2684818" y="1565360"/>
                <a:ext cx="294918" cy="284304"/>
                <a:chOff x="2684818" y="1565360"/>
                <a:chExt cx="294918" cy="284304"/>
              </a:xfrm>
            </p:grpSpPr>
            <p:sp>
              <p:nvSpPr>
                <p:cNvPr id="514" name="Oval 77">
                  <a:extLst>
                    <a:ext uri="{FF2B5EF4-FFF2-40B4-BE49-F238E27FC236}">
                      <a16:creationId xmlns:a16="http://schemas.microsoft.com/office/drawing/2014/main" id="{CC12777F-AC4C-CA74-4071-A129B160C6C2}"/>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15" name="Oval 62">
                  <a:extLst>
                    <a:ext uri="{FF2B5EF4-FFF2-40B4-BE49-F238E27FC236}">
                      <a16:creationId xmlns:a16="http://schemas.microsoft.com/office/drawing/2014/main" id="{49DAF7B9-33C8-12FF-29B9-E365763664EB}"/>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16" name="Oval 73">
                  <a:extLst>
                    <a:ext uri="{FF2B5EF4-FFF2-40B4-BE49-F238E27FC236}">
                      <a16:creationId xmlns:a16="http://schemas.microsoft.com/office/drawing/2014/main" id="{AA78F4A2-DDFA-F8A5-F366-4D184288FB41}"/>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517" name="Oval 76">
                  <a:extLst>
                    <a:ext uri="{FF2B5EF4-FFF2-40B4-BE49-F238E27FC236}">
                      <a16:creationId xmlns:a16="http://schemas.microsoft.com/office/drawing/2014/main" id="{18BD87C1-98AD-BE73-6434-9FF9A09F0180}"/>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494" name="Group 493">
                <a:extLst>
                  <a:ext uri="{FF2B5EF4-FFF2-40B4-BE49-F238E27FC236}">
                    <a16:creationId xmlns:a16="http://schemas.microsoft.com/office/drawing/2014/main" id="{EA17B3C1-FAE0-F2C0-D77A-EE56B9ABD053}"/>
                  </a:ext>
                </a:extLst>
              </p:cNvPr>
              <p:cNvGrpSpPr/>
              <p:nvPr/>
            </p:nvGrpSpPr>
            <p:grpSpPr>
              <a:xfrm>
                <a:off x="2589606" y="716748"/>
                <a:ext cx="498947" cy="1941816"/>
                <a:chOff x="6468497" y="3369121"/>
                <a:chExt cx="498947" cy="1941816"/>
              </a:xfrm>
            </p:grpSpPr>
            <p:grpSp>
              <p:nvGrpSpPr>
                <p:cNvPr id="510" name="Group 509">
                  <a:extLst>
                    <a:ext uri="{FF2B5EF4-FFF2-40B4-BE49-F238E27FC236}">
                      <a16:creationId xmlns:a16="http://schemas.microsoft.com/office/drawing/2014/main" id="{9141E08C-C93E-3DB8-39EE-06E8A9E470F0}"/>
                    </a:ext>
                  </a:extLst>
                </p:cNvPr>
                <p:cNvGrpSpPr/>
                <p:nvPr/>
              </p:nvGrpSpPr>
              <p:grpSpPr>
                <a:xfrm>
                  <a:off x="6468497" y="3369121"/>
                  <a:ext cx="498947" cy="1941816"/>
                  <a:chOff x="6468497" y="3369121"/>
                  <a:chExt cx="498947" cy="1941816"/>
                </a:xfrm>
              </p:grpSpPr>
              <p:sp>
                <p:nvSpPr>
                  <p:cNvPr id="512" name="Oval 511">
                    <a:extLst>
                      <a:ext uri="{FF2B5EF4-FFF2-40B4-BE49-F238E27FC236}">
                        <a16:creationId xmlns:a16="http://schemas.microsoft.com/office/drawing/2014/main" id="{25D897C0-CAF9-6176-8FEC-140A4BC1B87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13" name="Oval 512">
                    <a:extLst>
                      <a:ext uri="{FF2B5EF4-FFF2-40B4-BE49-F238E27FC236}">
                        <a16:creationId xmlns:a16="http://schemas.microsoft.com/office/drawing/2014/main" id="{80431DD5-9E7D-93E9-FD9F-C9727B1C42D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11" name="Oval 510">
                  <a:extLst>
                    <a:ext uri="{FF2B5EF4-FFF2-40B4-BE49-F238E27FC236}">
                      <a16:creationId xmlns:a16="http://schemas.microsoft.com/office/drawing/2014/main" id="{73E13721-04BB-6508-2A6B-ABA99DD8A66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95" name="Group 494">
                <a:extLst>
                  <a:ext uri="{FF2B5EF4-FFF2-40B4-BE49-F238E27FC236}">
                    <a16:creationId xmlns:a16="http://schemas.microsoft.com/office/drawing/2014/main" id="{2855F853-876A-5E11-F1BA-CAFF7A373B7F}"/>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06" name="Group 505">
                  <a:extLst>
                    <a:ext uri="{FF2B5EF4-FFF2-40B4-BE49-F238E27FC236}">
                      <a16:creationId xmlns:a16="http://schemas.microsoft.com/office/drawing/2014/main" id="{0876C614-6CE8-16B6-A867-358103DC624F}"/>
                    </a:ext>
                  </a:extLst>
                </p:cNvPr>
                <p:cNvGrpSpPr/>
                <p:nvPr/>
              </p:nvGrpSpPr>
              <p:grpSpPr>
                <a:xfrm>
                  <a:off x="6468497" y="3369121"/>
                  <a:ext cx="498947" cy="1941816"/>
                  <a:chOff x="6468497" y="3369121"/>
                  <a:chExt cx="498947" cy="1941816"/>
                </a:xfrm>
              </p:grpSpPr>
              <p:sp>
                <p:nvSpPr>
                  <p:cNvPr id="508" name="Oval 507">
                    <a:extLst>
                      <a:ext uri="{FF2B5EF4-FFF2-40B4-BE49-F238E27FC236}">
                        <a16:creationId xmlns:a16="http://schemas.microsoft.com/office/drawing/2014/main" id="{5EB99344-9807-9423-36F4-0938E06BE77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09" name="Oval 508">
                    <a:extLst>
                      <a:ext uri="{FF2B5EF4-FFF2-40B4-BE49-F238E27FC236}">
                        <a16:creationId xmlns:a16="http://schemas.microsoft.com/office/drawing/2014/main" id="{A210AAD9-5E51-0314-2BCF-3307D6FA921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07" name="Oval 506">
                  <a:extLst>
                    <a:ext uri="{FF2B5EF4-FFF2-40B4-BE49-F238E27FC236}">
                      <a16:creationId xmlns:a16="http://schemas.microsoft.com/office/drawing/2014/main" id="{101EEDF6-3C3B-4317-854C-2D6F102EF41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96" name="Group 495">
                <a:extLst>
                  <a:ext uri="{FF2B5EF4-FFF2-40B4-BE49-F238E27FC236}">
                    <a16:creationId xmlns:a16="http://schemas.microsoft.com/office/drawing/2014/main" id="{3677B4E2-EA64-8896-B587-5A95E230C9DC}"/>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02" name="Group 501">
                  <a:extLst>
                    <a:ext uri="{FF2B5EF4-FFF2-40B4-BE49-F238E27FC236}">
                      <a16:creationId xmlns:a16="http://schemas.microsoft.com/office/drawing/2014/main" id="{B0034D0C-D629-44E4-D8C0-779F0870B9D7}"/>
                    </a:ext>
                  </a:extLst>
                </p:cNvPr>
                <p:cNvGrpSpPr/>
                <p:nvPr/>
              </p:nvGrpSpPr>
              <p:grpSpPr>
                <a:xfrm>
                  <a:off x="6468497" y="3369121"/>
                  <a:ext cx="498947" cy="1941816"/>
                  <a:chOff x="6468497" y="3369121"/>
                  <a:chExt cx="498947" cy="1941816"/>
                </a:xfrm>
              </p:grpSpPr>
              <p:sp>
                <p:nvSpPr>
                  <p:cNvPr id="504" name="Oval 503">
                    <a:extLst>
                      <a:ext uri="{FF2B5EF4-FFF2-40B4-BE49-F238E27FC236}">
                        <a16:creationId xmlns:a16="http://schemas.microsoft.com/office/drawing/2014/main" id="{E96CBCEF-3B29-6463-7E1E-9C6BE261B7F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05" name="Oval 504">
                    <a:extLst>
                      <a:ext uri="{FF2B5EF4-FFF2-40B4-BE49-F238E27FC236}">
                        <a16:creationId xmlns:a16="http://schemas.microsoft.com/office/drawing/2014/main" id="{898DB31E-B553-A1EA-7570-5FF166968BC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03" name="Oval 502">
                  <a:extLst>
                    <a:ext uri="{FF2B5EF4-FFF2-40B4-BE49-F238E27FC236}">
                      <a16:creationId xmlns:a16="http://schemas.microsoft.com/office/drawing/2014/main" id="{989100EA-066E-BCEE-B23F-C4DA5DE6C50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497" name="Group 496">
                <a:extLst>
                  <a:ext uri="{FF2B5EF4-FFF2-40B4-BE49-F238E27FC236}">
                    <a16:creationId xmlns:a16="http://schemas.microsoft.com/office/drawing/2014/main" id="{106FF6A1-7D73-A130-A267-96BAB940044E}"/>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498" name="Group 497">
                  <a:extLst>
                    <a:ext uri="{FF2B5EF4-FFF2-40B4-BE49-F238E27FC236}">
                      <a16:creationId xmlns:a16="http://schemas.microsoft.com/office/drawing/2014/main" id="{33FE0A9C-4065-5DFB-360D-853CFD2166C7}"/>
                    </a:ext>
                  </a:extLst>
                </p:cNvPr>
                <p:cNvGrpSpPr/>
                <p:nvPr/>
              </p:nvGrpSpPr>
              <p:grpSpPr>
                <a:xfrm>
                  <a:off x="6468497" y="3369121"/>
                  <a:ext cx="498947" cy="1941816"/>
                  <a:chOff x="6468497" y="3369121"/>
                  <a:chExt cx="498947" cy="1941816"/>
                </a:xfrm>
              </p:grpSpPr>
              <p:sp>
                <p:nvSpPr>
                  <p:cNvPr id="500" name="Oval 499">
                    <a:extLst>
                      <a:ext uri="{FF2B5EF4-FFF2-40B4-BE49-F238E27FC236}">
                        <a16:creationId xmlns:a16="http://schemas.microsoft.com/office/drawing/2014/main" id="{5DECC637-0409-F37F-7335-53116881091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01" name="Oval 500">
                    <a:extLst>
                      <a:ext uri="{FF2B5EF4-FFF2-40B4-BE49-F238E27FC236}">
                        <a16:creationId xmlns:a16="http://schemas.microsoft.com/office/drawing/2014/main" id="{458AE36E-9175-D474-F638-81FA9EFE690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99" name="Oval 498">
                  <a:extLst>
                    <a:ext uri="{FF2B5EF4-FFF2-40B4-BE49-F238E27FC236}">
                      <a16:creationId xmlns:a16="http://schemas.microsoft.com/office/drawing/2014/main" id="{82F21461-985C-EB87-8ACA-A2B64C8D0A0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518" name="Group 517">
              <a:extLst>
                <a:ext uri="{FF2B5EF4-FFF2-40B4-BE49-F238E27FC236}">
                  <a16:creationId xmlns:a16="http://schemas.microsoft.com/office/drawing/2014/main" id="{553DDDA2-69BA-9338-7859-7C2EAC237E4C}"/>
                </a:ext>
              </a:extLst>
            </p:cNvPr>
            <p:cNvGrpSpPr>
              <a:grpSpLocks noChangeAspect="1"/>
            </p:cNvGrpSpPr>
            <p:nvPr/>
          </p:nvGrpSpPr>
          <p:grpSpPr>
            <a:xfrm flipH="1">
              <a:off x="6477525" y="1201614"/>
              <a:ext cx="117877" cy="452849"/>
              <a:chOff x="2584842" y="716748"/>
              <a:chExt cx="505457" cy="1941816"/>
            </a:xfrm>
          </p:grpSpPr>
          <p:grpSp>
            <p:nvGrpSpPr>
              <p:cNvPr id="519" name="Group 518">
                <a:extLst>
                  <a:ext uri="{FF2B5EF4-FFF2-40B4-BE49-F238E27FC236}">
                    <a16:creationId xmlns:a16="http://schemas.microsoft.com/office/drawing/2014/main" id="{3BC425C4-D3F2-25FE-4398-9EC85BD58412}"/>
                  </a:ext>
                </a:extLst>
              </p:cNvPr>
              <p:cNvGrpSpPr/>
              <p:nvPr/>
            </p:nvGrpSpPr>
            <p:grpSpPr>
              <a:xfrm>
                <a:off x="2684818" y="1565360"/>
                <a:ext cx="294918" cy="284304"/>
                <a:chOff x="2684818" y="1565360"/>
                <a:chExt cx="294918" cy="284304"/>
              </a:xfrm>
            </p:grpSpPr>
            <p:sp>
              <p:nvSpPr>
                <p:cNvPr id="540" name="Oval 77">
                  <a:extLst>
                    <a:ext uri="{FF2B5EF4-FFF2-40B4-BE49-F238E27FC236}">
                      <a16:creationId xmlns:a16="http://schemas.microsoft.com/office/drawing/2014/main" id="{E02D0A9D-6504-D5D0-DB3C-B2BEE6F44E7B}"/>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41" name="Oval 62">
                  <a:extLst>
                    <a:ext uri="{FF2B5EF4-FFF2-40B4-BE49-F238E27FC236}">
                      <a16:creationId xmlns:a16="http://schemas.microsoft.com/office/drawing/2014/main" id="{770B2293-5820-6706-C0F1-F7EB3F23FBEC}"/>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42" name="Oval 73">
                  <a:extLst>
                    <a:ext uri="{FF2B5EF4-FFF2-40B4-BE49-F238E27FC236}">
                      <a16:creationId xmlns:a16="http://schemas.microsoft.com/office/drawing/2014/main" id="{81D64B75-688D-F7C9-4059-C7A946DA46E7}"/>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543" name="Oval 76">
                  <a:extLst>
                    <a:ext uri="{FF2B5EF4-FFF2-40B4-BE49-F238E27FC236}">
                      <a16:creationId xmlns:a16="http://schemas.microsoft.com/office/drawing/2014/main" id="{2C8AF1B0-BDBC-7DF1-1F40-1476A63FA077}"/>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520" name="Group 519">
                <a:extLst>
                  <a:ext uri="{FF2B5EF4-FFF2-40B4-BE49-F238E27FC236}">
                    <a16:creationId xmlns:a16="http://schemas.microsoft.com/office/drawing/2014/main" id="{8913ABF6-4DD9-66A9-6E00-49FF7212D626}"/>
                  </a:ext>
                </a:extLst>
              </p:cNvPr>
              <p:cNvGrpSpPr/>
              <p:nvPr/>
            </p:nvGrpSpPr>
            <p:grpSpPr>
              <a:xfrm>
                <a:off x="2589606" y="716748"/>
                <a:ext cx="498947" cy="1941816"/>
                <a:chOff x="6468497" y="3369121"/>
                <a:chExt cx="498947" cy="1941816"/>
              </a:xfrm>
            </p:grpSpPr>
            <p:grpSp>
              <p:nvGrpSpPr>
                <p:cNvPr id="536" name="Group 535">
                  <a:extLst>
                    <a:ext uri="{FF2B5EF4-FFF2-40B4-BE49-F238E27FC236}">
                      <a16:creationId xmlns:a16="http://schemas.microsoft.com/office/drawing/2014/main" id="{53F4045D-D172-968C-6493-99803C029943}"/>
                    </a:ext>
                  </a:extLst>
                </p:cNvPr>
                <p:cNvGrpSpPr/>
                <p:nvPr/>
              </p:nvGrpSpPr>
              <p:grpSpPr>
                <a:xfrm>
                  <a:off x="6468497" y="3369121"/>
                  <a:ext cx="498947" cy="1941816"/>
                  <a:chOff x="6468497" y="3369121"/>
                  <a:chExt cx="498947" cy="1941816"/>
                </a:xfrm>
              </p:grpSpPr>
              <p:sp>
                <p:nvSpPr>
                  <p:cNvPr id="538" name="Oval 537">
                    <a:extLst>
                      <a:ext uri="{FF2B5EF4-FFF2-40B4-BE49-F238E27FC236}">
                        <a16:creationId xmlns:a16="http://schemas.microsoft.com/office/drawing/2014/main" id="{A6D9D0D4-3B3E-CA4B-E883-3C3FA7332B8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39" name="Oval 538">
                    <a:extLst>
                      <a:ext uri="{FF2B5EF4-FFF2-40B4-BE49-F238E27FC236}">
                        <a16:creationId xmlns:a16="http://schemas.microsoft.com/office/drawing/2014/main" id="{86A6F3B1-0992-71D7-8E05-CE184BCF9CE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37" name="Oval 536">
                  <a:extLst>
                    <a:ext uri="{FF2B5EF4-FFF2-40B4-BE49-F238E27FC236}">
                      <a16:creationId xmlns:a16="http://schemas.microsoft.com/office/drawing/2014/main" id="{23CA5218-C9F3-4746-5350-4099444320C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21" name="Group 520">
                <a:extLst>
                  <a:ext uri="{FF2B5EF4-FFF2-40B4-BE49-F238E27FC236}">
                    <a16:creationId xmlns:a16="http://schemas.microsoft.com/office/drawing/2014/main" id="{94A21A0D-FE4D-9437-676B-D80349A6FD8D}"/>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32" name="Group 531">
                  <a:extLst>
                    <a:ext uri="{FF2B5EF4-FFF2-40B4-BE49-F238E27FC236}">
                      <a16:creationId xmlns:a16="http://schemas.microsoft.com/office/drawing/2014/main" id="{844F68AA-81B7-CCCE-DFB6-DAE83D1FB233}"/>
                    </a:ext>
                  </a:extLst>
                </p:cNvPr>
                <p:cNvGrpSpPr/>
                <p:nvPr/>
              </p:nvGrpSpPr>
              <p:grpSpPr>
                <a:xfrm>
                  <a:off x="6468497" y="3369121"/>
                  <a:ext cx="498947" cy="1941816"/>
                  <a:chOff x="6468497" y="3369121"/>
                  <a:chExt cx="498947" cy="1941816"/>
                </a:xfrm>
              </p:grpSpPr>
              <p:sp>
                <p:nvSpPr>
                  <p:cNvPr id="534" name="Oval 533">
                    <a:extLst>
                      <a:ext uri="{FF2B5EF4-FFF2-40B4-BE49-F238E27FC236}">
                        <a16:creationId xmlns:a16="http://schemas.microsoft.com/office/drawing/2014/main" id="{D9F4AB86-9DE1-8ABE-33A2-77BF292FD4E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35" name="Oval 534">
                    <a:extLst>
                      <a:ext uri="{FF2B5EF4-FFF2-40B4-BE49-F238E27FC236}">
                        <a16:creationId xmlns:a16="http://schemas.microsoft.com/office/drawing/2014/main" id="{C34A71F7-3288-1E2C-CECA-D95B416BE49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33" name="Oval 532">
                  <a:extLst>
                    <a:ext uri="{FF2B5EF4-FFF2-40B4-BE49-F238E27FC236}">
                      <a16:creationId xmlns:a16="http://schemas.microsoft.com/office/drawing/2014/main" id="{3CD973DA-3CD8-B011-C335-C5C1BFDB443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22" name="Group 521">
                <a:extLst>
                  <a:ext uri="{FF2B5EF4-FFF2-40B4-BE49-F238E27FC236}">
                    <a16:creationId xmlns:a16="http://schemas.microsoft.com/office/drawing/2014/main" id="{6547EC8C-BD61-6289-7043-5F521912879C}"/>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28" name="Group 527">
                  <a:extLst>
                    <a:ext uri="{FF2B5EF4-FFF2-40B4-BE49-F238E27FC236}">
                      <a16:creationId xmlns:a16="http://schemas.microsoft.com/office/drawing/2014/main" id="{89FE80FA-8B8F-51CD-B7F1-39F339A88415}"/>
                    </a:ext>
                  </a:extLst>
                </p:cNvPr>
                <p:cNvGrpSpPr/>
                <p:nvPr/>
              </p:nvGrpSpPr>
              <p:grpSpPr>
                <a:xfrm>
                  <a:off x="6468497" y="3369121"/>
                  <a:ext cx="498947" cy="1941816"/>
                  <a:chOff x="6468497" y="3369121"/>
                  <a:chExt cx="498947" cy="1941816"/>
                </a:xfrm>
              </p:grpSpPr>
              <p:sp>
                <p:nvSpPr>
                  <p:cNvPr id="530" name="Oval 529">
                    <a:extLst>
                      <a:ext uri="{FF2B5EF4-FFF2-40B4-BE49-F238E27FC236}">
                        <a16:creationId xmlns:a16="http://schemas.microsoft.com/office/drawing/2014/main" id="{0F6FA574-D553-F8ED-D9A5-27E1933A588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31" name="Oval 530">
                    <a:extLst>
                      <a:ext uri="{FF2B5EF4-FFF2-40B4-BE49-F238E27FC236}">
                        <a16:creationId xmlns:a16="http://schemas.microsoft.com/office/drawing/2014/main" id="{CBD652E8-6410-A750-7D3B-5048FF35C76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29" name="Oval 528">
                  <a:extLst>
                    <a:ext uri="{FF2B5EF4-FFF2-40B4-BE49-F238E27FC236}">
                      <a16:creationId xmlns:a16="http://schemas.microsoft.com/office/drawing/2014/main" id="{94FE70C1-728A-4C84-86C8-C0600E31BE8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23" name="Group 522">
                <a:extLst>
                  <a:ext uri="{FF2B5EF4-FFF2-40B4-BE49-F238E27FC236}">
                    <a16:creationId xmlns:a16="http://schemas.microsoft.com/office/drawing/2014/main" id="{9225FFA1-D029-FCC7-BE6B-0EE95AF7EAD3}"/>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24" name="Group 523">
                  <a:extLst>
                    <a:ext uri="{FF2B5EF4-FFF2-40B4-BE49-F238E27FC236}">
                      <a16:creationId xmlns:a16="http://schemas.microsoft.com/office/drawing/2014/main" id="{9C4038FE-2DDA-FBE7-64BA-8CA29DB9176B}"/>
                    </a:ext>
                  </a:extLst>
                </p:cNvPr>
                <p:cNvGrpSpPr/>
                <p:nvPr/>
              </p:nvGrpSpPr>
              <p:grpSpPr>
                <a:xfrm>
                  <a:off x="6468497" y="3369121"/>
                  <a:ext cx="498947" cy="1941816"/>
                  <a:chOff x="6468497" y="3369121"/>
                  <a:chExt cx="498947" cy="1941816"/>
                </a:xfrm>
              </p:grpSpPr>
              <p:sp>
                <p:nvSpPr>
                  <p:cNvPr id="526" name="Oval 525">
                    <a:extLst>
                      <a:ext uri="{FF2B5EF4-FFF2-40B4-BE49-F238E27FC236}">
                        <a16:creationId xmlns:a16="http://schemas.microsoft.com/office/drawing/2014/main" id="{82A1EE32-5BCD-13FB-CCCB-BE15C770F131}"/>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27" name="Oval 526">
                    <a:extLst>
                      <a:ext uri="{FF2B5EF4-FFF2-40B4-BE49-F238E27FC236}">
                        <a16:creationId xmlns:a16="http://schemas.microsoft.com/office/drawing/2014/main" id="{40B38BBE-4C00-DE13-8938-5B4A22E3EB2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25" name="Oval 524">
                  <a:extLst>
                    <a:ext uri="{FF2B5EF4-FFF2-40B4-BE49-F238E27FC236}">
                      <a16:creationId xmlns:a16="http://schemas.microsoft.com/office/drawing/2014/main" id="{0158D6D4-3B42-BE24-4996-E33FDB9B44E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544" name="Group 543">
              <a:extLst>
                <a:ext uri="{FF2B5EF4-FFF2-40B4-BE49-F238E27FC236}">
                  <a16:creationId xmlns:a16="http://schemas.microsoft.com/office/drawing/2014/main" id="{64D6C9A2-5A28-697E-10FF-0246410E0CDA}"/>
                </a:ext>
              </a:extLst>
            </p:cNvPr>
            <p:cNvGrpSpPr>
              <a:grpSpLocks noChangeAspect="1"/>
            </p:cNvGrpSpPr>
            <p:nvPr/>
          </p:nvGrpSpPr>
          <p:grpSpPr>
            <a:xfrm flipH="1">
              <a:off x="6343598" y="1732705"/>
              <a:ext cx="117877" cy="452849"/>
              <a:chOff x="2584842" y="716748"/>
              <a:chExt cx="505457" cy="1941816"/>
            </a:xfrm>
          </p:grpSpPr>
          <p:grpSp>
            <p:nvGrpSpPr>
              <p:cNvPr id="545" name="Group 544">
                <a:extLst>
                  <a:ext uri="{FF2B5EF4-FFF2-40B4-BE49-F238E27FC236}">
                    <a16:creationId xmlns:a16="http://schemas.microsoft.com/office/drawing/2014/main" id="{1B4D09BA-D3B4-54FF-1FA3-8628FEFA5BEF}"/>
                  </a:ext>
                </a:extLst>
              </p:cNvPr>
              <p:cNvGrpSpPr/>
              <p:nvPr/>
            </p:nvGrpSpPr>
            <p:grpSpPr>
              <a:xfrm>
                <a:off x="2684818" y="1565360"/>
                <a:ext cx="294918" cy="284304"/>
                <a:chOff x="2684818" y="1565360"/>
                <a:chExt cx="294918" cy="284304"/>
              </a:xfrm>
            </p:grpSpPr>
            <p:sp>
              <p:nvSpPr>
                <p:cNvPr id="566" name="Oval 77">
                  <a:extLst>
                    <a:ext uri="{FF2B5EF4-FFF2-40B4-BE49-F238E27FC236}">
                      <a16:creationId xmlns:a16="http://schemas.microsoft.com/office/drawing/2014/main" id="{61F3925E-55C8-3123-95C2-8A84BE699F64}"/>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67" name="Oval 62">
                  <a:extLst>
                    <a:ext uri="{FF2B5EF4-FFF2-40B4-BE49-F238E27FC236}">
                      <a16:creationId xmlns:a16="http://schemas.microsoft.com/office/drawing/2014/main" id="{1E498000-512C-9B72-916E-455B4035525C}"/>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68" name="Oval 73">
                  <a:extLst>
                    <a:ext uri="{FF2B5EF4-FFF2-40B4-BE49-F238E27FC236}">
                      <a16:creationId xmlns:a16="http://schemas.microsoft.com/office/drawing/2014/main" id="{57430F48-7DD1-87E0-BD4E-B08E43570ACF}"/>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569" name="Oval 76">
                  <a:extLst>
                    <a:ext uri="{FF2B5EF4-FFF2-40B4-BE49-F238E27FC236}">
                      <a16:creationId xmlns:a16="http://schemas.microsoft.com/office/drawing/2014/main" id="{A958AD08-872B-7B75-9AE3-D5F5FBD5B8E6}"/>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546" name="Group 545">
                <a:extLst>
                  <a:ext uri="{FF2B5EF4-FFF2-40B4-BE49-F238E27FC236}">
                    <a16:creationId xmlns:a16="http://schemas.microsoft.com/office/drawing/2014/main" id="{BB2E68B6-52D9-0366-CF34-6A325A4357E4}"/>
                  </a:ext>
                </a:extLst>
              </p:cNvPr>
              <p:cNvGrpSpPr/>
              <p:nvPr/>
            </p:nvGrpSpPr>
            <p:grpSpPr>
              <a:xfrm>
                <a:off x="2589606" y="716748"/>
                <a:ext cx="498947" cy="1941816"/>
                <a:chOff x="6468497" y="3369121"/>
                <a:chExt cx="498947" cy="1941816"/>
              </a:xfrm>
            </p:grpSpPr>
            <p:grpSp>
              <p:nvGrpSpPr>
                <p:cNvPr id="562" name="Group 561">
                  <a:extLst>
                    <a:ext uri="{FF2B5EF4-FFF2-40B4-BE49-F238E27FC236}">
                      <a16:creationId xmlns:a16="http://schemas.microsoft.com/office/drawing/2014/main" id="{B8585F6C-CD51-13F0-E08D-3E8EC05CD717}"/>
                    </a:ext>
                  </a:extLst>
                </p:cNvPr>
                <p:cNvGrpSpPr/>
                <p:nvPr/>
              </p:nvGrpSpPr>
              <p:grpSpPr>
                <a:xfrm>
                  <a:off x="6468497" y="3369121"/>
                  <a:ext cx="498947" cy="1941816"/>
                  <a:chOff x="6468497" y="3369121"/>
                  <a:chExt cx="498947" cy="1941816"/>
                </a:xfrm>
              </p:grpSpPr>
              <p:sp>
                <p:nvSpPr>
                  <p:cNvPr id="564" name="Oval 563">
                    <a:extLst>
                      <a:ext uri="{FF2B5EF4-FFF2-40B4-BE49-F238E27FC236}">
                        <a16:creationId xmlns:a16="http://schemas.microsoft.com/office/drawing/2014/main" id="{7B63025F-26ED-212F-DDA1-B7BD2985491F}"/>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65" name="Oval 564">
                    <a:extLst>
                      <a:ext uri="{FF2B5EF4-FFF2-40B4-BE49-F238E27FC236}">
                        <a16:creationId xmlns:a16="http://schemas.microsoft.com/office/drawing/2014/main" id="{A756C1BC-E0A0-27A9-A2EA-09593D05258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63" name="Oval 562">
                  <a:extLst>
                    <a:ext uri="{FF2B5EF4-FFF2-40B4-BE49-F238E27FC236}">
                      <a16:creationId xmlns:a16="http://schemas.microsoft.com/office/drawing/2014/main" id="{0C4D9BA3-BFC5-BF3F-2349-8DE5B3AC597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47" name="Group 546">
                <a:extLst>
                  <a:ext uri="{FF2B5EF4-FFF2-40B4-BE49-F238E27FC236}">
                    <a16:creationId xmlns:a16="http://schemas.microsoft.com/office/drawing/2014/main" id="{7D6AD920-E0BD-4015-0D74-050E45E5762C}"/>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58" name="Group 557">
                  <a:extLst>
                    <a:ext uri="{FF2B5EF4-FFF2-40B4-BE49-F238E27FC236}">
                      <a16:creationId xmlns:a16="http://schemas.microsoft.com/office/drawing/2014/main" id="{B3EE3EEE-149D-CF98-3591-641296F2F840}"/>
                    </a:ext>
                  </a:extLst>
                </p:cNvPr>
                <p:cNvGrpSpPr/>
                <p:nvPr/>
              </p:nvGrpSpPr>
              <p:grpSpPr>
                <a:xfrm>
                  <a:off x="6468497" y="3369121"/>
                  <a:ext cx="498947" cy="1941816"/>
                  <a:chOff x="6468497" y="3369121"/>
                  <a:chExt cx="498947" cy="1941816"/>
                </a:xfrm>
              </p:grpSpPr>
              <p:sp>
                <p:nvSpPr>
                  <p:cNvPr id="560" name="Oval 559">
                    <a:extLst>
                      <a:ext uri="{FF2B5EF4-FFF2-40B4-BE49-F238E27FC236}">
                        <a16:creationId xmlns:a16="http://schemas.microsoft.com/office/drawing/2014/main" id="{E9736E63-2B05-3295-08CE-6BE134186A1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61" name="Oval 560">
                    <a:extLst>
                      <a:ext uri="{FF2B5EF4-FFF2-40B4-BE49-F238E27FC236}">
                        <a16:creationId xmlns:a16="http://schemas.microsoft.com/office/drawing/2014/main" id="{BCB2566F-95D9-5660-8E35-14C682C04DF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59" name="Oval 558">
                  <a:extLst>
                    <a:ext uri="{FF2B5EF4-FFF2-40B4-BE49-F238E27FC236}">
                      <a16:creationId xmlns:a16="http://schemas.microsoft.com/office/drawing/2014/main" id="{E3B335A1-6AFA-44E5-38D7-D91FDCA518C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48" name="Group 547">
                <a:extLst>
                  <a:ext uri="{FF2B5EF4-FFF2-40B4-BE49-F238E27FC236}">
                    <a16:creationId xmlns:a16="http://schemas.microsoft.com/office/drawing/2014/main" id="{F7005561-65FB-4DED-F8F9-73B882757E6D}"/>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54" name="Group 553">
                  <a:extLst>
                    <a:ext uri="{FF2B5EF4-FFF2-40B4-BE49-F238E27FC236}">
                      <a16:creationId xmlns:a16="http://schemas.microsoft.com/office/drawing/2014/main" id="{4EEFD278-1653-871F-2712-82A0F4F7CD4B}"/>
                    </a:ext>
                  </a:extLst>
                </p:cNvPr>
                <p:cNvGrpSpPr/>
                <p:nvPr/>
              </p:nvGrpSpPr>
              <p:grpSpPr>
                <a:xfrm>
                  <a:off x="6468497" y="3369121"/>
                  <a:ext cx="498947" cy="1941816"/>
                  <a:chOff x="6468497" y="3369121"/>
                  <a:chExt cx="498947" cy="1941816"/>
                </a:xfrm>
              </p:grpSpPr>
              <p:sp>
                <p:nvSpPr>
                  <p:cNvPr id="556" name="Oval 555">
                    <a:extLst>
                      <a:ext uri="{FF2B5EF4-FFF2-40B4-BE49-F238E27FC236}">
                        <a16:creationId xmlns:a16="http://schemas.microsoft.com/office/drawing/2014/main" id="{67C59984-9A36-2579-8AE9-D7BC0F8B728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57" name="Oval 556">
                    <a:extLst>
                      <a:ext uri="{FF2B5EF4-FFF2-40B4-BE49-F238E27FC236}">
                        <a16:creationId xmlns:a16="http://schemas.microsoft.com/office/drawing/2014/main" id="{273E3EEF-BD04-0F86-6005-12E13695054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55" name="Oval 554">
                  <a:extLst>
                    <a:ext uri="{FF2B5EF4-FFF2-40B4-BE49-F238E27FC236}">
                      <a16:creationId xmlns:a16="http://schemas.microsoft.com/office/drawing/2014/main" id="{779ECF57-6F4B-EE34-81F3-E9BA3F4BFAD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49" name="Group 548">
                <a:extLst>
                  <a:ext uri="{FF2B5EF4-FFF2-40B4-BE49-F238E27FC236}">
                    <a16:creationId xmlns:a16="http://schemas.microsoft.com/office/drawing/2014/main" id="{21A02650-290D-5609-BC69-5877DD3823B9}"/>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50" name="Group 549">
                  <a:extLst>
                    <a:ext uri="{FF2B5EF4-FFF2-40B4-BE49-F238E27FC236}">
                      <a16:creationId xmlns:a16="http://schemas.microsoft.com/office/drawing/2014/main" id="{B4D817BB-5AFF-853C-1942-27A71162623D}"/>
                    </a:ext>
                  </a:extLst>
                </p:cNvPr>
                <p:cNvGrpSpPr/>
                <p:nvPr/>
              </p:nvGrpSpPr>
              <p:grpSpPr>
                <a:xfrm>
                  <a:off x="6468497" y="3369121"/>
                  <a:ext cx="498947" cy="1941816"/>
                  <a:chOff x="6468497" y="3369121"/>
                  <a:chExt cx="498947" cy="1941816"/>
                </a:xfrm>
              </p:grpSpPr>
              <p:sp>
                <p:nvSpPr>
                  <p:cNvPr id="552" name="Oval 551">
                    <a:extLst>
                      <a:ext uri="{FF2B5EF4-FFF2-40B4-BE49-F238E27FC236}">
                        <a16:creationId xmlns:a16="http://schemas.microsoft.com/office/drawing/2014/main" id="{77A27832-67A5-B001-3E57-45F1661FCD8C}"/>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53" name="Oval 552">
                    <a:extLst>
                      <a:ext uri="{FF2B5EF4-FFF2-40B4-BE49-F238E27FC236}">
                        <a16:creationId xmlns:a16="http://schemas.microsoft.com/office/drawing/2014/main" id="{EC5524AD-53B4-79AE-7394-2D4506787FE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51" name="Oval 550">
                  <a:extLst>
                    <a:ext uri="{FF2B5EF4-FFF2-40B4-BE49-F238E27FC236}">
                      <a16:creationId xmlns:a16="http://schemas.microsoft.com/office/drawing/2014/main" id="{00A31591-C93E-99A6-B3A6-A5519606FEA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570" name="Group 569">
              <a:extLst>
                <a:ext uri="{FF2B5EF4-FFF2-40B4-BE49-F238E27FC236}">
                  <a16:creationId xmlns:a16="http://schemas.microsoft.com/office/drawing/2014/main" id="{2CF9CBF1-3F26-C6FF-CC4F-6480BE3EF034}"/>
                </a:ext>
              </a:extLst>
            </p:cNvPr>
            <p:cNvGrpSpPr>
              <a:grpSpLocks noChangeAspect="1"/>
            </p:cNvGrpSpPr>
            <p:nvPr/>
          </p:nvGrpSpPr>
          <p:grpSpPr>
            <a:xfrm flipH="1">
              <a:off x="5770943" y="1781992"/>
              <a:ext cx="117877" cy="452849"/>
              <a:chOff x="2584842" y="716748"/>
              <a:chExt cx="505457" cy="1941816"/>
            </a:xfrm>
          </p:grpSpPr>
          <p:grpSp>
            <p:nvGrpSpPr>
              <p:cNvPr id="571" name="Group 570">
                <a:extLst>
                  <a:ext uri="{FF2B5EF4-FFF2-40B4-BE49-F238E27FC236}">
                    <a16:creationId xmlns:a16="http://schemas.microsoft.com/office/drawing/2014/main" id="{9F8A0255-AEFD-EFD3-F6B8-CFC1577F5DAA}"/>
                  </a:ext>
                </a:extLst>
              </p:cNvPr>
              <p:cNvGrpSpPr/>
              <p:nvPr/>
            </p:nvGrpSpPr>
            <p:grpSpPr>
              <a:xfrm>
                <a:off x="2684818" y="1565360"/>
                <a:ext cx="294918" cy="284304"/>
                <a:chOff x="2684818" y="1565360"/>
                <a:chExt cx="294918" cy="284304"/>
              </a:xfrm>
            </p:grpSpPr>
            <p:sp>
              <p:nvSpPr>
                <p:cNvPr id="592" name="Oval 77">
                  <a:extLst>
                    <a:ext uri="{FF2B5EF4-FFF2-40B4-BE49-F238E27FC236}">
                      <a16:creationId xmlns:a16="http://schemas.microsoft.com/office/drawing/2014/main" id="{B577F596-1402-787D-E806-1C3315B61177}"/>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93" name="Oval 62">
                  <a:extLst>
                    <a:ext uri="{FF2B5EF4-FFF2-40B4-BE49-F238E27FC236}">
                      <a16:creationId xmlns:a16="http://schemas.microsoft.com/office/drawing/2014/main" id="{CDE4762F-5347-9520-7CDF-3F0F06B14945}"/>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594" name="Oval 73">
                  <a:extLst>
                    <a:ext uri="{FF2B5EF4-FFF2-40B4-BE49-F238E27FC236}">
                      <a16:creationId xmlns:a16="http://schemas.microsoft.com/office/drawing/2014/main" id="{D025AA40-2231-94CE-DC12-26123A8B9451}"/>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595" name="Oval 76">
                  <a:extLst>
                    <a:ext uri="{FF2B5EF4-FFF2-40B4-BE49-F238E27FC236}">
                      <a16:creationId xmlns:a16="http://schemas.microsoft.com/office/drawing/2014/main" id="{3989B12F-024E-B3F1-F192-6E2884FA9A58}"/>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572" name="Group 571">
                <a:extLst>
                  <a:ext uri="{FF2B5EF4-FFF2-40B4-BE49-F238E27FC236}">
                    <a16:creationId xmlns:a16="http://schemas.microsoft.com/office/drawing/2014/main" id="{88050CBA-D256-3D8D-A1A4-EB48BBCD31F9}"/>
                  </a:ext>
                </a:extLst>
              </p:cNvPr>
              <p:cNvGrpSpPr/>
              <p:nvPr/>
            </p:nvGrpSpPr>
            <p:grpSpPr>
              <a:xfrm>
                <a:off x="2589606" y="716748"/>
                <a:ext cx="498947" cy="1941816"/>
                <a:chOff x="6468497" y="3369121"/>
                <a:chExt cx="498947" cy="1941816"/>
              </a:xfrm>
            </p:grpSpPr>
            <p:grpSp>
              <p:nvGrpSpPr>
                <p:cNvPr id="588" name="Group 587">
                  <a:extLst>
                    <a:ext uri="{FF2B5EF4-FFF2-40B4-BE49-F238E27FC236}">
                      <a16:creationId xmlns:a16="http://schemas.microsoft.com/office/drawing/2014/main" id="{8C25EED6-F8CF-D4C0-8213-496375E1A2CD}"/>
                    </a:ext>
                  </a:extLst>
                </p:cNvPr>
                <p:cNvGrpSpPr/>
                <p:nvPr/>
              </p:nvGrpSpPr>
              <p:grpSpPr>
                <a:xfrm>
                  <a:off x="6468497" y="3369121"/>
                  <a:ext cx="498947" cy="1941816"/>
                  <a:chOff x="6468497" y="3369121"/>
                  <a:chExt cx="498947" cy="1941816"/>
                </a:xfrm>
              </p:grpSpPr>
              <p:sp>
                <p:nvSpPr>
                  <p:cNvPr id="590" name="Oval 589">
                    <a:extLst>
                      <a:ext uri="{FF2B5EF4-FFF2-40B4-BE49-F238E27FC236}">
                        <a16:creationId xmlns:a16="http://schemas.microsoft.com/office/drawing/2014/main" id="{C56AAD43-0D5F-BAD3-8E08-09B0D493E2F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91" name="Oval 590">
                    <a:extLst>
                      <a:ext uri="{FF2B5EF4-FFF2-40B4-BE49-F238E27FC236}">
                        <a16:creationId xmlns:a16="http://schemas.microsoft.com/office/drawing/2014/main" id="{E3E2AF04-8DC6-B8D4-50B3-BFD8D079E431}"/>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89" name="Oval 588">
                  <a:extLst>
                    <a:ext uri="{FF2B5EF4-FFF2-40B4-BE49-F238E27FC236}">
                      <a16:creationId xmlns:a16="http://schemas.microsoft.com/office/drawing/2014/main" id="{B10569FB-178A-7EF6-A270-A9C487232A4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73" name="Group 572">
                <a:extLst>
                  <a:ext uri="{FF2B5EF4-FFF2-40B4-BE49-F238E27FC236}">
                    <a16:creationId xmlns:a16="http://schemas.microsoft.com/office/drawing/2014/main" id="{E59D3771-7CF8-96E9-11F7-4C3F07C0CE9E}"/>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584" name="Group 583">
                  <a:extLst>
                    <a:ext uri="{FF2B5EF4-FFF2-40B4-BE49-F238E27FC236}">
                      <a16:creationId xmlns:a16="http://schemas.microsoft.com/office/drawing/2014/main" id="{E43EE5E6-0CDE-CAFC-CCFD-D1ED2722477A}"/>
                    </a:ext>
                  </a:extLst>
                </p:cNvPr>
                <p:cNvGrpSpPr/>
                <p:nvPr/>
              </p:nvGrpSpPr>
              <p:grpSpPr>
                <a:xfrm>
                  <a:off x="6468497" y="3369121"/>
                  <a:ext cx="498947" cy="1941816"/>
                  <a:chOff x="6468497" y="3369121"/>
                  <a:chExt cx="498947" cy="1941816"/>
                </a:xfrm>
              </p:grpSpPr>
              <p:sp>
                <p:nvSpPr>
                  <p:cNvPr id="586" name="Oval 585">
                    <a:extLst>
                      <a:ext uri="{FF2B5EF4-FFF2-40B4-BE49-F238E27FC236}">
                        <a16:creationId xmlns:a16="http://schemas.microsoft.com/office/drawing/2014/main" id="{8120548C-7B4F-059C-853C-91F4C7940F1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87" name="Oval 586">
                    <a:extLst>
                      <a:ext uri="{FF2B5EF4-FFF2-40B4-BE49-F238E27FC236}">
                        <a16:creationId xmlns:a16="http://schemas.microsoft.com/office/drawing/2014/main" id="{17076D76-3A01-24EA-CDF9-6CFFDCBE1AB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85" name="Oval 584">
                  <a:extLst>
                    <a:ext uri="{FF2B5EF4-FFF2-40B4-BE49-F238E27FC236}">
                      <a16:creationId xmlns:a16="http://schemas.microsoft.com/office/drawing/2014/main" id="{2BF8A889-90EF-A667-072D-14F7E78C42B6}"/>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74" name="Group 573">
                <a:extLst>
                  <a:ext uri="{FF2B5EF4-FFF2-40B4-BE49-F238E27FC236}">
                    <a16:creationId xmlns:a16="http://schemas.microsoft.com/office/drawing/2014/main" id="{E5900C48-A946-35C5-DA9C-56B6CE1A6EE6}"/>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580" name="Group 579">
                  <a:extLst>
                    <a:ext uri="{FF2B5EF4-FFF2-40B4-BE49-F238E27FC236}">
                      <a16:creationId xmlns:a16="http://schemas.microsoft.com/office/drawing/2014/main" id="{FEEBABAC-F341-73BF-ABB0-423676AD7631}"/>
                    </a:ext>
                  </a:extLst>
                </p:cNvPr>
                <p:cNvGrpSpPr/>
                <p:nvPr/>
              </p:nvGrpSpPr>
              <p:grpSpPr>
                <a:xfrm>
                  <a:off x="6468497" y="3369121"/>
                  <a:ext cx="498947" cy="1941816"/>
                  <a:chOff x="6468497" y="3369121"/>
                  <a:chExt cx="498947" cy="1941816"/>
                </a:xfrm>
              </p:grpSpPr>
              <p:sp>
                <p:nvSpPr>
                  <p:cNvPr id="582" name="Oval 581">
                    <a:extLst>
                      <a:ext uri="{FF2B5EF4-FFF2-40B4-BE49-F238E27FC236}">
                        <a16:creationId xmlns:a16="http://schemas.microsoft.com/office/drawing/2014/main" id="{D2D405AF-632D-8FAA-B654-3B9961758D9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83" name="Oval 582">
                    <a:extLst>
                      <a:ext uri="{FF2B5EF4-FFF2-40B4-BE49-F238E27FC236}">
                        <a16:creationId xmlns:a16="http://schemas.microsoft.com/office/drawing/2014/main" id="{1F7B78B4-0896-F61C-4030-BC46F192ACB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81" name="Oval 580">
                  <a:extLst>
                    <a:ext uri="{FF2B5EF4-FFF2-40B4-BE49-F238E27FC236}">
                      <a16:creationId xmlns:a16="http://schemas.microsoft.com/office/drawing/2014/main" id="{A6D8BF8F-F3AA-BC0F-B411-6C40BE678B2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75" name="Group 574">
                <a:extLst>
                  <a:ext uri="{FF2B5EF4-FFF2-40B4-BE49-F238E27FC236}">
                    <a16:creationId xmlns:a16="http://schemas.microsoft.com/office/drawing/2014/main" id="{0A0DD86A-55E6-E837-589E-74D92FF9DD69}"/>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576" name="Group 575">
                  <a:extLst>
                    <a:ext uri="{FF2B5EF4-FFF2-40B4-BE49-F238E27FC236}">
                      <a16:creationId xmlns:a16="http://schemas.microsoft.com/office/drawing/2014/main" id="{39BBA694-7339-2B4C-97F1-376020A7ACA6}"/>
                    </a:ext>
                  </a:extLst>
                </p:cNvPr>
                <p:cNvGrpSpPr/>
                <p:nvPr/>
              </p:nvGrpSpPr>
              <p:grpSpPr>
                <a:xfrm>
                  <a:off x="6468497" y="3369121"/>
                  <a:ext cx="498947" cy="1941816"/>
                  <a:chOff x="6468497" y="3369121"/>
                  <a:chExt cx="498947" cy="1941816"/>
                </a:xfrm>
              </p:grpSpPr>
              <p:sp>
                <p:nvSpPr>
                  <p:cNvPr id="578" name="Oval 577">
                    <a:extLst>
                      <a:ext uri="{FF2B5EF4-FFF2-40B4-BE49-F238E27FC236}">
                        <a16:creationId xmlns:a16="http://schemas.microsoft.com/office/drawing/2014/main" id="{F0917320-3E5C-DB92-9510-F7BDCEA386E2}"/>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79" name="Oval 578">
                    <a:extLst>
                      <a:ext uri="{FF2B5EF4-FFF2-40B4-BE49-F238E27FC236}">
                        <a16:creationId xmlns:a16="http://schemas.microsoft.com/office/drawing/2014/main" id="{3A7E7386-1DA9-2EC2-19D7-A42F6CBA056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77" name="Oval 576">
                  <a:extLst>
                    <a:ext uri="{FF2B5EF4-FFF2-40B4-BE49-F238E27FC236}">
                      <a16:creationId xmlns:a16="http://schemas.microsoft.com/office/drawing/2014/main" id="{7EC05967-D7B0-A4CA-3E2E-8AD472203C5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596" name="Group 595">
              <a:extLst>
                <a:ext uri="{FF2B5EF4-FFF2-40B4-BE49-F238E27FC236}">
                  <a16:creationId xmlns:a16="http://schemas.microsoft.com/office/drawing/2014/main" id="{CAD6533D-2429-5A41-1D3E-754D5CB58389}"/>
                </a:ext>
              </a:extLst>
            </p:cNvPr>
            <p:cNvGrpSpPr>
              <a:grpSpLocks noChangeAspect="1"/>
            </p:cNvGrpSpPr>
            <p:nvPr/>
          </p:nvGrpSpPr>
          <p:grpSpPr>
            <a:xfrm flipH="1">
              <a:off x="4921198" y="2813359"/>
              <a:ext cx="117877" cy="452849"/>
              <a:chOff x="2584842" y="716748"/>
              <a:chExt cx="505457" cy="1941816"/>
            </a:xfrm>
          </p:grpSpPr>
          <p:grpSp>
            <p:nvGrpSpPr>
              <p:cNvPr id="597" name="Group 596">
                <a:extLst>
                  <a:ext uri="{FF2B5EF4-FFF2-40B4-BE49-F238E27FC236}">
                    <a16:creationId xmlns:a16="http://schemas.microsoft.com/office/drawing/2014/main" id="{1B355807-BE9E-1AF3-B183-F5019D4ED2E3}"/>
                  </a:ext>
                </a:extLst>
              </p:cNvPr>
              <p:cNvGrpSpPr/>
              <p:nvPr/>
            </p:nvGrpSpPr>
            <p:grpSpPr>
              <a:xfrm>
                <a:off x="2684818" y="1565360"/>
                <a:ext cx="294918" cy="284304"/>
                <a:chOff x="2684818" y="1565360"/>
                <a:chExt cx="294918" cy="284304"/>
              </a:xfrm>
            </p:grpSpPr>
            <p:sp>
              <p:nvSpPr>
                <p:cNvPr id="618" name="Oval 77">
                  <a:extLst>
                    <a:ext uri="{FF2B5EF4-FFF2-40B4-BE49-F238E27FC236}">
                      <a16:creationId xmlns:a16="http://schemas.microsoft.com/office/drawing/2014/main" id="{5B2E0B7B-3FAB-72B8-E522-1C2110BD2AE8}"/>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619" name="Oval 62">
                  <a:extLst>
                    <a:ext uri="{FF2B5EF4-FFF2-40B4-BE49-F238E27FC236}">
                      <a16:creationId xmlns:a16="http://schemas.microsoft.com/office/drawing/2014/main" id="{EDAD9D61-A5DA-C26B-3C88-358841034F0B}"/>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620" name="Oval 73">
                  <a:extLst>
                    <a:ext uri="{FF2B5EF4-FFF2-40B4-BE49-F238E27FC236}">
                      <a16:creationId xmlns:a16="http://schemas.microsoft.com/office/drawing/2014/main" id="{CDDFC94D-01A2-DEEE-AAA7-6B6353E0753D}"/>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621" name="Oval 76">
                  <a:extLst>
                    <a:ext uri="{FF2B5EF4-FFF2-40B4-BE49-F238E27FC236}">
                      <a16:creationId xmlns:a16="http://schemas.microsoft.com/office/drawing/2014/main" id="{2AB8952D-BC0E-E7C2-02A2-F4BE41E8CD49}"/>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598" name="Group 597">
                <a:extLst>
                  <a:ext uri="{FF2B5EF4-FFF2-40B4-BE49-F238E27FC236}">
                    <a16:creationId xmlns:a16="http://schemas.microsoft.com/office/drawing/2014/main" id="{5220B4B8-087C-9B41-3012-341E08ECDA73}"/>
                  </a:ext>
                </a:extLst>
              </p:cNvPr>
              <p:cNvGrpSpPr/>
              <p:nvPr/>
            </p:nvGrpSpPr>
            <p:grpSpPr>
              <a:xfrm>
                <a:off x="2589606" y="716748"/>
                <a:ext cx="498947" cy="1941816"/>
                <a:chOff x="6468497" y="3369121"/>
                <a:chExt cx="498947" cy="1941816"/>
              </a:xfrm>
            </p:grpSpPr>
            <p:grpSp>
              <p:nvGrpSpPr>
                <p:cNvPr id="614" name="Group 613">
                  <a:extLst>
                    <a:ext uri="{FF2B5EF4-FFF2-40B4-BE49-F238E27FC236}">
                      <a16:creationId xmlns:a16="http://schemas.microsoft.com/office/drawing/2014/main" id="{19690827-229B-C720-2E84-899AFE18FA73}"/>
                    </a:ext>
                  </a:extLst>
                </p:cNvPr>
                <p:cNvGrpSpPr/>
                <p:nvPr/>
              </p:nvGrpSpPr>
              <p:grpSpPr>
                <a:xfrm>
                  <a:off x="6468497" y="3369121"/>
                  <a:ext cx="498947" cy="1941816"/>
                  <a:chOff x="6468497" y="3369121"/>
                  <a:chExt cx="498947" cy="1941816"/>
                </a:xfrm>
              </p:grpSpPr>
              <p:sp>
                <p:nvSpPr>
                  <p:cNvPr id="616" name="Oval 615">
                    <a:extLst>
                      <a:ext uri="{FF2B5EF4-FFF2-40B4-BE49-F238E27FC236}">
                        <a16:creationId xmlns:a16="http://schemas.microsoft.com/office/drawing/2014/main" id="{F380EFE1-0865-D550-DE03-08EF77ADD51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17" name="Oval 616">
                    <a:extLst>
                      <a:ext uri="{FF2B5EF4-FFF2-40B4-BE49-F238E27FC236}">
                        <a16:creationId xmlns:a16="http://schemas.microsoft.com/office/drawing/2014/main" id="{CB976243-2E8F-40CF-D516-EA7A4EAF911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15" name="Oval 614">
                  <a:extLst>
                    <a:ext uri="{FF2B5EF4-FFF2-40B4-BE49-F238E27FC236}">
                      <a16:creationId xmlns:a16="http://schemas.microsoft.com/office/drawing/2014/main" id="{0B3DE561-65FA-64F5-5591-391690D6727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99" name="Group 598">
                <a:extLst>
                  <a:ext uri="{FF2B5EF4-FFF2-40B4-BE49-F238E27FC236}">
                    <a16:creationId xmlns:a16="http://schemas.microsoft.com/office/drawing/2014/main" id="{3C35DEDA-9750-D011-C3AC-9C5CFF5502ED}"/>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610" name="Group 609">
                  <a:extLst>
                    <a:ext uri="{FF2B5EF4-FFF2-40B4-BE49-F238E27FC236}">
                      <a16:creationId xmlns:a16="http://schemas.microsoft.com/office/drawing/2014/main" id="{736FC370-1E81-9CAC-8E37-2A8E5F67627D}"/>
                    </a:ext>
                  </a:extLst>
                </p:cNvPr>
                <p:cNvGrpSpPr/>
                <p:nvPr/>
              </p:nvGrpSpPr>
              <p:grpSpPr>
                <a:xfrm>
                  <a:off x="6468497" y="3369121"/>
                  <a:ext cx="498947" cy="1941816"/>
                  <a:chOff x="6468497" y="3369121"/>
                  <a:chExt cx="498947" cy="1941816"/>
                </a:xfrm>
              </p:grpSpPr>
              <p:sp>
                <p:nvSpPr>
                  <p:cNvPr id="612" name="Oval 611">
                    <a:extLst>
                      <a:ext uri="{FF2B5EF4-FFF2-40B4-BE49-F238E27FC236}">
                        <a16:creationId xmlns:a16="http://schemas.microsoft.com/office/drawing/2014/main" id="{62C3C387-5D70-5619-671E-9473F550218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13" name="Oval 612">
                    <a:extLst>
                      <a:ext uri="{FF2B5EF4-FFF2-40B4-BE49-F238E27FC236}">
                        <a16:creationId xmlns:a16="http://schemas.microsoft.com/office/drawing/2014/main" id="{5D9E5681-144D-B6A4-83A5-840D2F01E50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11" name="Oval 610">
                  <a:extLst>
                    <a:ext uri="{FF2B5EF4-FFF2-40B4-BE49-F238E27FC236}">
                      <a16:creationId xmlns:a16="http://schemas.microsoft.com/office/drawing/2014/main" id="{92AFC29F-A8D3-1F88-BF90-D871A1B13D2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00" name="Group 599">
                <a:extLst>
                  <a:ext uri="{FF2B5EF4-FFF2-40B4-BE49-F238E27FC236}">
                    <a16:creationId xmlns:a16="http://schemas.microsoft.com/office/drawing/2014/main" id="{4C7A5873-26A2-FC59-5CB0-2D283CC30313}"/>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606" name="Group 605">
                  <a:extLst>
                    <a:ext uri="{FF2B5EF4-FFF2-40B4-BE49-F238E27FC236}">
                      <a16:creationId xmlns:a16="http://schemas.microsoft.com/office/drawing/2014/main" id="{892C5446-0BA2-09A9-BC93-64C5AF7AF814}"/>
                    </a:ext>
                  </a:extLst>
                </p:cNvPr>
                <p:cNvGrpSpPr/>
                <p:nvPr/>
              </p:nvGrpSpPr>
              <p:grpSpPr>
                <a:xfrm>
                  <a:off x="6468497" y="3369121"/>
                  <a:ext cx="498947" cy="1941816"/>
                  <a:chOff x="6468497" y="3369121"/>
                  <a:chExt cx="498947" cy="1941816"/>
                </a:xfrm>
              </p:grpSpPr>
              <p:sp>
                <p:nvSpPr>
                  <p:cNvPr id="608" name="Oval 607">
                    <a:extLst>
                      <a:ext uri="{FF2B5EF4-FFF2-40B4-BE49-F238E27FC236}">
                        <a16:creationId xmlns:a16="http://schemas.microsoft.com/office/drawing/2014/main" id="{31DCC187-3C31-01BF-FF6C-53C5E63ADC45}"/>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09" name="Oval 608">
                    <a:extLst>
                      <a:ext uri="{FF2B5EF4-FFF2-40B4-BE49-F238E27FC236}">
                        <a16:creationId xmlns:a16="http://schemas.microsoft.com/office/drawing/2014/main" id="{D4861EF2-0A12-40C9-4D9B-863CF94191F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07" name="Oval 606">
                  <a:extLst>
                    <a:ext uri="{FF2B5EF4-FFF2-40B4-BE49-F238E27FC236}">
                      <a16:creationId xmlns:a16="http://schemas.microsoft.com/office/drawing/2014/main" id="{80BC1CDD-8CA5-6690-1D2B-F8CD5F70AF4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01" name="Group 600">
                <a:extLst>
                  <a:ext uri="{FF2B5EF4-FFF2-40B4-BE49-F238E27FC236}">
                    <a16:creationId xmlns:a16="http://schemas.microsoft.com/office/drawing/2014/main" id="{82D7032B-EF4D-AFE5-5B4A-E605F31972D8}"/>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602" name="Group 601">
                  <a:extLst>
                    <a:ext uri="{FF2B5EF4-FFF2-40B4-BE49-F238E27FC236}">
                      <a16:creationId xmlns:a16="http://schemas.microsoft.com/office/drawing/2014/main" id="{4436D121-A09E-82EA-BEBB-8F5616AF6237}"/>
                    </a:ext>
                  </a:extLst>
                </p:cNvPr>
                <p:cNvGrpSpPr/>
                <p:nvPr/>
              </p:nvGrpSpPr>
              <p:grpSpPr>
                <a:xfrm>
                  <a:off x="6468497" y="3369121"/>
                  <a:ext cx="498947" cy="1941816"/>
                  <a:chOff x="6468497" y="3369121"/>
                  <a:chExt cx="498947" cy="1941816"/>
                </a:xfrm>
              </p:grpSpPr>
              <p:sp>
                <p:nvSpPr>
                  <p:cNvPr id="604" name="Oval 603">
                    <a:extLst>
                      <a:ext uri="{FF2B5EF4-FFF2-40B4-BE49-F238E27FC236}">
                        <a16:creationId xmlns:a16="http://schemas.microsoft.com/office/drawing/2014/main" id="{0B0C1631-475F-D48E-F54A-D5878C9B15FB}"/>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05" name="Oval 604">
                    <a:extLst>
                      <a:ext uri="{FF2B5EF4-FFF2-40B4-BE49-F238E27FC236}">
                        <a16:creationId xmlns:a16="http://schemas.microsoft.com/office/drawing/2014/main" id="{21869442-DAA8-31DB-DF0A-4DDB309A706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03" name="Oval 602">
                  <a:extLst>
                    <a:ext uri="{FF2B5EF4-FFF2-40B4-BE49-F238E27FC236}">
                      <a16:creationId xmlns:a16="http://schemas.microsoft.com/office/drawing/2014/main" id="{869204A1-7DDB-6E3B-077A-97530930A7F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622" name="Group 621">
              <a:extLst>
                <a:ext uri="{FF2B5EF4-FFF2-40B4-BE49-F238E27FC236}">
                  <a16:creationId xmlns:a16="http://schemas.microsoft.com/office/drawing/2014/main" id="{5A568BDF-B932-96BE-7B8F-3452D50C0797}"/>
                </a:ext>
              </a:extLst>
            </p:cNvPr>
            <p:cNvGrpSpPr>
              <a:grpSpLocks noChangeAspect="1"/>
            </p:cNvGrpSpPr>
            <p:nvPr/>
          </p:nvGrpSpPr>
          <p:grpSpPr>
            <a:xfrm flipH="1">
              <a:off x="5567744" y="2815505"/>
              <a:ext cx="117877" cy="452849"/>
              <a:chOff x="2584842" y="716748"/>
              <a:chExt cx="505457" cy="1941816"/>
            </a:xfrm>
          </p:grpSpPr>
          <p:grpSp>
            <p:nvGrpSpPr>
              <p:cNvPr id="623" name="Group 622">
                <a:extLst>
                  <a:ext uri="{FF2B5EF4-FFF2-40B4-BE49-F238E27FC236}">
                    <a16:creationId xmlns:a16="http://schemas.microsoft.com/office/drawing/2014/main" id="{DAB461D9-C128-EC9D-3B4E-8180BB312D04}"/>
                  </a:ext>
                </a:extLst>
              </p:cNvPr>
              <p:cNvGrpSpPr/>
              <p:nvPr/>
            </p:nvGrpSpPr>
            <p:grpSpPr>
              <a:xfrm>
                <a:off x="2684818" y="1565360"/>
                <a:ext cx="294918" cy="284304"/>
                <a:chOff x="2684818" y="1565360"/>
                <a:chExt cx="294918" cy="284304"/>
              </a:xfrm>
            </p:grpSpPr>
            <p:sp>
              <p:nvSpPr>
                <p:cNvPr id="644" name="Oval 77">
                  <a:extLst>
                    <a:ext uri="{FF2B5EF4-FFF2-40B4-BE49-F238E27FC236}">
                      <a16:creationId xmlns:a16="http://schemas.microsoft.com/office/drawing/2014/main" id="{3299CF6A-019D-3CD8-2C08-A7614A35666B}"/>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645" name="Oval 62">
                  <a:extLst>
                    <a:ext uri="{FF2B5EF4-FFF2-40B4-BE49-F238E27FC236}">
                      <a16:creationId xmlns:a16="http://schemas.microsoft.com/office/drawing/2014/main" id="{DFB48907-61F5-34FF-8325-30932C7DA1A4}"/>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646" name="Oval 73">
                  <a:extLst>
                    <a:ext uri="{FF2B5EF4-FFF2-40B4-BE49-F238E27FC236}">
                      <a16:creationId xmlns:a16="http://schemas.microsoft.com/office/drawing/2014/main" id="{E0B06D81-F03B-5E01-A1B7-5719151F7195}"/>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647" name="Oval 76">
                  <a:extLst>
                    <a:ext uri="{FF2B5EF4-FFF2-40B4-BE49-F238E27FC236}">
                      <a16:creationId xmlns:a16="http://schemas.microsoft.com/office/drawing/2014/main" id="{33919799-C4BA-DC42-AD0C-14CBD4895415}"/>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624" name="Group 623">
                <a:extLst>
                  <a:ext uri="{FF2B5EF4-FFF2-40B4-BE49-F238E27FC236}">
                    <a16:creationId xmlns:a16="http://schemas.microsoft.com/office/drawing/2014/main" id="{A7D8F310-B98B-32F5-2653-C27A4AD47C3C}"/>
                  </a:ext>
                </a:extLst>
              </p:cNvPr>
              <p:cNvGrpSpPr/>
              <p:nvPr/>
            </p:nvGrpSpPr>
            <p:grpSpPr>
              <a:xfrm>
                <a:off x="2589606" y="716748"/>
                <a:ext cx="498947" cy="1941816"/>
                <a:chOff x="6468497" y="3369121"/>
                <a:chExt cx="498947" cy="1941816"/>
              </a:xfrm>
            </p:grpSpPr>
            <p:grpSp>
              <p:nvGrpSpPr>
                <p:cNvPr id="640" name="Group 639">
                  <a:extLst>
                    <a:ext uri="{FF2B5EF4-FFF2-40B4-BE49-F238E27FC236}">
                      <a16:creationId xmlns:a16="http://schemas.microsoft.com/office/drawing/2014/main" id="{630B2C67-1E2E-7ACA-F860-370AAAD1B7BE}"/>
                    </a:ext>
                  </a:extLst>
                </p:cNvPr>
                <p:cNvGrpSpPr/>
                <p:nvPr/>
              </p:nvGrpSpPr>
              <p:grpSpPr>
                <a:xfrm>
                  <a:off x="6468497" y="3369121"/>
                  <a:ext cx="498947" cy="1941816"/>
                  <a:chOff x="6468497" y="3369121"/>
                  <a:chExt cx="498947" cy="1941816"/>
                </a:xfrm>
              </p:grpSpPr>
              <p:sp>
                <p:nvSpPr>
                  <p:cNvPr id="642" name="Oval 641">
                    <a:extLst>
                      <a:ext uri="{FF2B5EF4-FFF2-40B4-BE49-F238E27FC236}">
                        <a16:creationId xmlns:a16="http://schemas.microsoft.com/office/drawing/2014/main" id="{79706F5B-3787-B0E3-A90B-E916A19F6856}"/>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43" name="Oval 642">
                    <a:extLst>
                      <a:ext uri="{FF2B5EF4-FFF2-40B4-BE49-F238E27FC236}">
                        <a16:creationId xmlns:a16="http://schemas.microsoft.com/office/drawing/2014/main" id="{A22CC8B7-DE3F-5D9F-9873-A1AB1DE19E9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41" name="Oval 640">
                  <a:extLst>
                    <a:ext uri="{FF2B5EF4-FFF2-40B4-BE49-F238E27FC236}">
                      <a16:creationId xmlns:a16="http://schemas.microsoft.com/office/drawing/2014/main" id="{AE443EEB-C41A-BE44-0ED8-9FF01D3F0F5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25" name="Group 624">
                <a:extLst>
                  <a:ext uri="{FF2B5EF4-FFF2-40B4-BE49-F238E27FC236}">
                    <a16:creationId xmlns:a16="http://schemas.microsoft.com/office/drawing/2014/main" id="{C983CC89-C9E8-7BD4-51A7-758116B2B8C1}"/>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636" name="Group 635">
                  <a:extLst>
                    <a:ext uri="{FF2B5EF4-FFF2-40B4-BE49-F238E27FC236}">
                      <a16:creationId xmlns:a16="http://schemas.microsoft.com/office/drawing/2014/main" id="{486A5BAB-0149-1C13-2858-4C0F9837EB21}"/>
                    </a:ext>
                  </a:extLst>
                </p:cNvPr>
                <p:cNvGrpSpPr/>
                <p:nvPr/>
              </p:nvGrpSpPr>
              <p:grpSpPr>
                <a:xfrm>
                  <a:off x="6468497" y="3369121"/>
                  <a:ext cx="498947" cy="1941816"/>
                  <a:chOff x="6468497" y="3369121"/>
                  <a:chExt cx="498947" cy="1941816"/>
                </a:xfrm>
              </p:grpSpPr>
              <p:sp>
                <p:nvSpPr>
                  <p:cNvPr id="638" name="Oval 637">
                    <a:extLst>
                      <a:ext uri="{FF2B5EF4-FFF2-40B4-BE49-F238E27FC236}">
                        <a16:creationId xmlns:a16="http://schemas.microsoft.com/office/drawing/2014/main" id="{16CA59ED-45A5-1E0A-6A3B-3159B55403C9}"/>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39" name="Oval 638">
                    <a:extLst>
                      <a:ext uri="{FF2B5EF4-FFF2-40B4-BE49-F238E27FC236}">
                        <a16:creationId xmlns:a16="http://schemas.microsoft.com/office/drawing/2014/main" id="{C3A5DB41-2767-9DFF-4155-37589F2DDEE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37" name="Oval 636">
                  <a:extLst>
                    <a:ext uri="{FF2B5EF4-FFF2-40B4-BE49-F238E27FC236}">
                      <a16:creationId xmlns:a16="http://schemas.microsoft.com/office/drawing/2014/main" id="{FF1CE9AF-B3EA-A437-36B8-7CA8D2ABE44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26" name="Group 625">
                <a:extLst>
                  <a:ext uri="{FF2B5EF4-FFF2-40B4-BE49-F238E27FC236}">
                    <a16:creationId xmlns:a16="http://schemas.microsoft.com/office/drawing/2014/main" id="{E1132582-6B00-9979-E4F9-3C86EF0A438E}"/>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632" name="Group 631">
                  <a:extLst>
                    <a:ext uri="{FF2B5EF4-FFF2-40B4-BE49-F238E27FC236}">
                      <a16:creationId xmlns:a16="http://schemas.microsoft.com/office/drawing/2014/main" id="{25965389-027A-A6DD-9F00-5277A7A1C219}"/>
                    </a:ext>
                  </a:extLst>
                </p:cNvPr>
                <p:cNvGrpSpPr/>
                <p:nvPr/>
              </p:nvGrpSpPr>
              <p:grpSpPr>
                <a:xfrm>
                  <a:off x="6468497" y="3369121"/>
                  <a:ext cx="498947" cy="1941816"/>
                  <a:chOff x="6468497" y="3369121"/>
                  <a:chExt cx="498947" cy="1941816"/>
                </a:xfrm>
              </p:grpSpPr>
              <p:sp>
                <p:nvSpPr>
                  <p:cNvPr id="634" name="Oval 633">
                    <a:extLst>
                      <a:ext uri="{FF2B5EF4-FFF2-40B4-BE49-F238E27FC236}">
                        <a16:creationId xmlns:a16="http://schemas.microsoft.com/office/drawing/2014/main" id="{0BEC0D67-AE2A-461C-0F56-B8DCBAC94C97}"/>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35" name="Oval 634">
                    <a:extLst>
                      <a:ext uri="{FF2B5EF4-FFF2-40B4-BE49-F238E27FC236}">
                        <a16:creationId xmlns:a16="http://schemas.microsoft.com/office/drawing/2014/main" id="{D1992092-DC1D-98B1-996D-3EC45888BE40}"/>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33" name="Oval 632">
                  <a:extLst>
                    <a:ext uri="{FF2B5EF4-FFF2-40B4-BE49-F238E27FC236}">
                      <a16:creationId xmlns:a16="http://schemas.microsoft.com/office/drawing/2014/main" id="{E2B6F1B1-9510-ED2F-E9C1-9A9BCDC880C2}"/>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27" name="Group 626">
                <a:extLst>
                  <a:ext uri="{FF2B5EF4-FFF2-40B4-BE49-F238E27FC236}">
                    <a16:creationId xmlns:a16="http://schemas.microsoft.com/office/drawing/2014/main" id="{4A23E4CF-538E-1393-CF13-C0ED443F2974}"/>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628" name="Group 627">
                  <a:extLst>
                    <a:ext uri="{FF2B5EF4-FFF2-40B4-BE49-F238E27FC236}">
                      <a16:creationId xmlns:a16="http://schemas.microsoft.com/office/drawing/2014/main" id="{3C3E9357-F66A-1B25-2118-B3F0C7D09169}"/>
                    </a:ext>
                  </a:extLst>
                </p:cNvPr>
                <p:cNvGrpSpPr/>
                <p:nvPr/>
              </p:nvGrpSpPr>
              <p:grpSpPr>
                <a:xfrm>
                  <a:off x="6468497" y="3369121"/>
                  <a:ext cx="498947" cy="1941816"/>
                  <a:chOff x="6468497" y="3369121"/>
                  <a:chExt cx="498947" cy="1941816"/>
                </a:xfrm>
              </p:grpSpPr>
              <p:sp>
                <p:nvSpPr>
                  <p:cNvPr id="630" name="Oval 629">
                    <a:extLst>
                      <a:ext uri="{FF2B5EF4-FFF2-40B4-BE49-F238E27FC236}">
                        <a16:creationId xmlns:a16="http://schemas.microsoft.com/office/drawing/2014/main" id="{ADB80792-E9B4-CB27-92BD-E435F57E46E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31" name="Oval 630">
                    <a:extLst>
                      <a:ext uri="{FF2B5EF4-FFF2-40B4-BE49-F238E27FC236}">
                        <a16:creationId xmlns:a16="http://schemas.microsoft.com/office/drawing/2014/main" id="{52BDB22D-50E6-B329-AD0C-7CFFBED2027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29" name="Oval 628">
                  <a:extLst>
                    <a:ext uri="{FF2B5EF4-FFF2-40B4-BE49-F238E27FC236}">
                      <a16:creationId xmlns:a16="http://schemas.microsoft.com/office/drawing/2014/main" id="{86BB03B3-ED3A-67C0-5996-13A2B5A3555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nvGrpSpPr>
            <p:cNvPr id="648" name="Group 647">
              <a:extLst>
                <a:ext uri="{FF2B5EF4-FFF2-40B4-BE49-F238E27FC236}">
                  <a16:creationId xmlns:a16="http://schemas.microsoft.com/office/drawing/2014/main" id="{550730B8-0CA0-A77A-B454-E6DC5CC2C4CD}"/>
                </a:ext>
              </a:extLst>
            </p:cNvPr>
            <p:cNvGrpSpPr>
              <a:grpSpLocks noChangeAspect="1"/>
            </p:cNvGrpSpPr>
            <p:nvPr/>
          </p:nvGrpSpPr>
          <p:grpSpPr>
            <a:xfrm flipH="1">
              <a:off x="6096000" y="2808741"/>
              <a:ext cx="117877" cy="452849"/>
              <a:chOff x="2584842" y="716748"/>
              <a:chExt cx="505457" cy="1941816"/>
            </a:xfrm>
          </p:grpSpPr>
          <p:grpSp>
            <p:nvGrpSpPr>
              <p:cNvPr id="649" name="Group 648">
                <a:extLst>
                  <a:ext uri="{FF2B5EF4-FFF2-40B4-BE49-F238E27FC236}">
                    <a16:creationId xmlns:a16="http://schemas.microsoft.com/office/drawing/2014/main" id="{086653A9-F074-0C56-5B0D-AF2C58123FA2}"/>
                  </a:ext>
                </a:extLst>
              </p:cNvPr>
              <p:cNvGrpSpPr/>
              <p:nvPr/>
            </p:nvGrpSpPr>
            <p:grpSpPr>
              <a:xfrm>
                <a:off x="2684818" y="1565360"/>
                <a:ext cx="294918" cy="284304"/>
                <a:chOff x="2684818" y="1565360"/>
                <a:chExt cx="294918" cy="284304"/>
              </a:xfrm>
            </p:grpSpPr>
            <p:sp>
              <p:nvSpPr>
                <p:cNvPr id="670" name="Oval 77">
                  <a:extLst>
                    <a:ext uri="{FF2B5EF4-FFF2-40B4-BE49-F238E27FC236}">
                      <a16:creationId xmlns:a16="http://schemas.microsoft.com/office/drawing/2014/main" id="{9D77B9A2-EC5B-D97D-5FE1-70EAFD42F498}"/>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671" name="Oval 62">
                  <a:extLst>
                    <a:ext uri="{FF2B5EF4-FFF2-40B4-BE49-F238E27FC236}">
                      <a16:creationId xmlns:a16="http://schemas.microsoft.com/office/drawing/2014/main" id="{C0F16B36-D320-D213-38A2-925F34EDAB47}"/>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672" name="Oval 73">
                  <a:extLst>
                    <a:ext uri="{FF2B5EF4-FFF2-40B4-BE49-F238E27FC236}">
                      <a16:creationId xmlns:a16="http://schemas.microsoft.com/office/drawing/2014/main" id="{C3338660-198A-2FB4-ED89-9B184F044317}"/>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673" name="Oval 76">
                  <a:extLst>
                    <a:ext uri="{FF2B5EF4-FFF2-40B4-BE49-F238E27FC236}">
                      <a16:creationId xmlns:a16="http://schemas.microsoft.com/office/drawing/2014/main" id="{C18BB849-4EC2-EB96-6ADB-F68DBD98549D}"/>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650" name="Group 649">
                <a:extLst>
                  <a:ext uri="{FF2B5EF4-FFF2-40B4-BE49-F238E27FC236}">
                    <a16:creationId xmlns:a16="http://schemas.microsoft.com/office/drawing/2014/main" id="{DBED87B7-433D-55C7-117D-6EA636EEBEB7}"/>
                  </a:ext>
                </a:extLst>
              </p:cNvPr>
              <p:cNvGrpSpPr/>
              <p:nvPr/>
            </p:nvGrpSpPr>
            <p:grpSpPr>
              <a:xfrm>
                <a:off x="2589606" y="716748"/>
                <a:ext cx="498947" cy="1941816"/>
                <a:chOff x="6468497" y="3369121"/>
                <a:chExt cx="498947" cy="1941816"/>
              </a:xfrm>
            </p:grpSpPr>
            <p:grpSp>
              <p:nvGrpSpPr>
                <p:cNvPr id="666" name="Group 665">
                  <a:extLst>
                    <a:ext uri="{FF2B5EF4-FFF2-40B4-BE49-F238E27FC236}">
                      <a16:creationId xmlns:a16="http://schemas.microsoft.com/office/drawing/2014/main" id="{BEB329D1-0EB5-ACC6-F828-EFBA1011AB45}"/>
                    </a:ext>
                  </a:extLst>
                </p:cNvPr>
                <p:cNvGrpSpPr/>
                <p:nvPr/>
              </p:nvGrpSpPr>
              <p:grpSpPr>
                <a:xfrm>
                  <a:off x="6468497" y="3369121"/>
                  <a:ext cx="498947" cy="1941816"/>
                  <a:chOff x="6468497" y="3369121"/>
                  <a:chExt cx="498947" cy="1941816"/>
                </a:xfrm>
              </p:grpSpPr>
              <p:sp>
                <p:nvSpPr>
                  <p:cNvPr id="668" name="Oval 667">
                    <a:extLst>
                      <a:ext uri="{FF2B5EF4-FFF2-40B4-BE49-F238E27FC236}">
                        <a16:creationId xmlns:a16="http://schemas.microsoft.com/office/drawing/2014/main" id="{23CF280F-B07E-7FA4-D1A9-675BE95C89D8}"/>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69" name="Oval 668">
                    <a:extLst>
                      <a:ext uri="{FF2B5EF4-FFF2-40B4-BE49-F238E27FC236}">
                        <a16:creationId xmlns:a16="http://schemas.microsoft.com/office/drawing/2014/main" id="{61A6DE23-BC4D-1E04-C1B0-03AC1B15399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67" name="Oval 666">
                  <a:extLst>
                    <a:ext uri="{FF2B5EF4-FFF2-40B4-BE49-F238E27FC236}">
                      <a16:creationId xmlns:a16="http://schemas.microsoft.com/office/drawing/2014/main" id="{73267B8F-7589-A158-3BBD-B1435E4CF044}"/>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51" name="Group 650">
                <a:extLst>
                  <a:ext uri="{FF2B5EF4-FFF2-40B4-BE49-F238E27FC236}">
                    <a16:creationId xmlns:a16="http://schemas.microsoft.com/office/drawing/2014/main" id="{ADDE18DE-54CA-5620-5903-B06F2AD62008}"/>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662" name="Group 661">
                  <a:extLst>
                    <a:ext uri="{FF2B5EF4-FFF2-40B4-BE49-F238E27FC236}">
                      <a16:creationId xmlns:a16="http://schemas.microsoft.com/office/drawing/2014/main" id="{401A7083-B931-926C-6B45-15BF5745F076}"/>
                    </a:ext>
                  </a:extLst>
                </p:cNvPr>
                <p:cNvGrpSpPr/>
                <p:nvPr/>
              </p:nvGrpSpPr>
              <p:grpSpPr>
                <a:xfrm>
                  <a:off x="6468497" y="3369121"/>
                  <a:ext cx="498947" cy="1941816"/>
                  <a:chOff x="6468497" y="3369121"/>
                  <a:chExt cx="498947" cy="1941816"/>
                </a:xfrm>
              </p:grpSpPr>
              <p:sp>
                <p:nvSpPr>
                  <p:cNvPr id="664" name="Oval 663">
                    <a:extLst>
                      <a:ext uri="{FF2B5EF4-FFF2-40B4-BE49-F238E27FC236}">
                        <a16:creationId xmlns:a16="http://schemas.microsoft.com/office/drawing/2014/main" id="{F725D039-9EAC-58EF-49B2-B75D7BF76EB2}"/>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65" name="Oval 664">
                    <a:extLst>
                      <a:ext uri="{FF2B5EF4-FFF2-40B4-BE49-F238E27FC236}">
                        <a16:creationId xmlns:a16="http://schemas.microsoft.com/office/drawing/2014/main" id="{739705B8-B126-C019-3BE6-9F7FE5C2D642}"/>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63" name="Oval 662">
                  <a:extLst>
                    <a:ext uri="{FF2B5EF4-FFF2-40B4-BE49-F238E27FC236}">
                      <a16:creationId xmlns:a16="http://schemas.microsoft.com/office/drawing/2014/main" id="{F20AFE6A-70D6-38F9-29F0-6BCE731AFC5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52" name="Group 651">
                <a:extLst>
                  <a:ext uri="{FF2B5EF4-FFF2-40B4-BE49-F238E27FC236}">
                    <a16:creationId xmlns:a16="http://schemas.microsoft.com/office/drawing/2014/main" id="{740DBA97-E27B-D62E-A1B3-E9FE0E6B7AD4}"/>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658" name="Group 657">
                  <a:extLst>
                    <a:ext uri="{FF2B5EF4-FFF2-40B4-BE49-F238E27FC236}">
                      <a16:creationId xmlns:a16="http://schemas.microsoft.com/office/drawing/2014/main" id="{7D34F657-184A-7902-48DC-E48F1A0458E6}"/>
                    </a:ext>
                  </a:extLst>
                </p:cNvPr>
                <p:cNvGrpSpPr/>
                <p:nvPr/>
              </p:nvGrpSpPr>
              <p:grpSpPr>
                <a:xfrm>
                  <a:off x="6468497" y="3369121"/>
                  <a:ext cx="498947" cy="1941816"/>
                  <a:chOff x="6468497" y="3369121"/>
                  <a:chExt cx="498947" cy="1941816"/>
                </a:xfrm>
              </p:grpSpPr>
              <p:sp>
                <p:nvSpPr>
                  <p:cNvPr id="660" name="Oval 659">
                    <a:extLst>
                      <a:ext uri="{FF2B5EF4-FFF2-40B4-BE49-F238E27FC236}">
                        <a16:creationId xmlns:a16="http://schemas.microsoft.com/office/drawing/2014/main" id="{A3B4BBC3-1F01-FB77-B22E-4392DEC4BF9E}"/>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61" name="Oval 660">
                    <a:extLst>
                      <a:ext uri="{FF2B5EF4-FFF2-40B4-BE49-F238E27FC236}">
                        <a16:creationId xmlns:a16="http://schemas.microsoft.com/office/drawing/2014/main" id="{256BC23C-978B-3CDA-E73B-0900237C073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59" name="Oval 658">
                  <a:extLst>
                    <a:ext uri="{FF2B5EF4-FFF2-40B4-BE49-F238E27FC236}">
                      <a16:creationId xmlns:a16="http://schemas.microsoft.com/office/drawing/2014/main" id="{227FDA4B-2CF6-3B77-EA02-E29054D769D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653" name="Group 652">
                <a:extLst>
                  <a:ext uri="{FF2B5EF4-FFF2-40B4-BE49-F238E27FC236}">
                    <a16:creationId xmlns:a16="http://schemas.microsoft.com/office/drawing/2014/main" id="{37BA81C1-6C76-844E-D0E3-A38C1CEEC2A4}"/>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654" name="Group 653">
                  <a:extLst>
                    <a:ext uri="{FF2B5EF4-FFF2-40B4-BE49-F238E27FC236}">
                      <a16:creationId xmlns:a16="http://schemas.microsoft.com/office/drawing/2014/main" id="{EA286EF2-0CF9-A348-E243-E67E7B7B46C7}"/>
                    </a:ext>
                  </a:extLst>
                </p:cNvPr>
                <p:cNvGrpSpPr/>
                <p:nvPr/>
              </p:nvGrpSpPr>
              <p:grpSpPr>
                <a:xfrm>
                  <a:off x="6468497" y="3369121"/>
                  <a:ext cx="498947" cy="1941816"/>
                  <a:chOff x="6468497" y="3369121"/>
                  <a:chExt cx="498947" cy="1941816"/>
                </a:xfrm>
              </p:grpSpPr>
              <p:sp>
                <p:nvSpPr>
                  <p:cNvPr id="656" name="Oval 655">
                    <a:extLst>
                      <a:ext uri="{FF2B5EF4-FFF2-40B4-BE49-F238E27FC236}">
                        <a16:creationId xmlns:a16="http://schemas.microsoft.com/office/drawing/2014/main" id="{3EC187AE-D2A9-ED69-7E8C-441E59CAC5E0}"/>
                      </a:ext>
                    </a:extLst>
                  </p:cNvPr>
                  <p:cNvSpPr/>
                  <p:nvPr/>
                </p:nvSpPr>
                <p:spPr bwMode="auto">
                  <a:xfrm>
                    <a:off x="6468497" y="3369121"/>
                    <a:ext cx="498947" cy="1941816"/>
                  </a:xfrm>
                  <a:prstGeom prst="ellipse">
                    <a:avLst/>
                  </a:pr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57" name="Oval 656">
                    <a:extLst>
                      <a:ext uri="{FF2B5EF4-FFF2-40B4-BE49-F238E27FC236}">
                        <a16:creationId xmlns:a16="http://schemas.microsoft.com/office/drawing/2014/main" id="{D3056FF8-B4FA-28E6-6702-732A7012FB8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655" name="Oval 654">
                  <a:extLst>
                    <a:ext uri="{FF2B5EF4-FFF2-40B4-BE49-F238E27FC236}">
                      <a16:creationId xmlns:a16="http://schemas.microsoft.com/office/drawing/2014/main" id="{7B077ABD-4E4A-78D0-1508-B0AA2005332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grpSp>
      <p:grpSp>
        <p:nvGrpSpPr>
          <p:cNvPr id="710" name="Group 709">
            <a:extLst>
              <a:ext uri="{FF2B5EF4-FFF2-40B4-BE49-F238E27FC236}">
                <a16:creationId xmlns:a16="http://schemas.microsoft.com/office/drawing/2014/main" id="{05806845-7EC1-5D31-0EAE-6497E760AA23}"/>
              </a:ext>
            </a:extLst>
          </p:cNvPr>
          <p:cNvGrpSpPr>
            <a:grpSpLocks noChangeAspect="1"/>
          </p:cNvGrpSpPr>
          <p:nvPr/>
        </p:nvGrpSpPr>
        <p:grpSpPr>
          <a:xfrm>
            <a:off x="5586313" y="716266"/>
            <a:ext cx="759630" cy="2918273"/>
            <a:chOff x="5216282" y="700654"/>
            <a:chExt cx="505457" cy="1941816"/>
          </a:xfrm>
        </p:grpSpPr>
        <p:grpSp>
          <p:nvGrpSpPr>
            <p:cNvPr id="711" name="Group 710">
              <a:extLst>
                <a:ext uri="{FF2B5EF4-FFF2-40B4-BE49-F238E27FC236}">
                  <a16:creationId xmlns:a16="http://schemas.microsoft.com/office/drawing/2014/main" id="{520E0873-1B08-0366-2533-A5FE51974B89}"/>
                </a:ext>
              </a:extLst>
            </p:cNvPr>
            <p:cNvGrpSpPr/>
            <p:nvPr/>
          </p:nvGrpSpPr>
          <p:grpSpPr>
            <a:xfrm>
              <a:off x="5221046" y="700654"/>
              <a:ext cx="498947" cy="1941816"/>
              <a:chOff x="6468497" y="3369121"/>
              <a:chExt cx="498947" cy="1941816"/>
            </a:xfrm>
          </p:grpSpPr>
          <p:grpSp>
            <p:nvGrpSpPr>
              <p:cNvPr id="736" name="Group 735">
                <a:extLst>
                  <a:ext uri="{FF2B5EF4-FFF2-40B4-BE49-F238E27FC236}">
                    <a16:creationId xmlns:a16="http://schemas.microsoft.com/office/drawing/2014/main" id="{857936A3-FD0D-685D-E4AD-C8CA18BE69C8}"/>
                  </a:ext>
                </a:extLst>
              </p:cNvPr>
              <p:cNvGrpSpPr/>
              <p:nvPr/>
            </p:nvGrpSpPr>
            <p:grpSpPr>
              <a:xfrm>
                <a:off x="6468497" y="3369121"/>
                <a:ext cx="498947" cy="1941816"/>
                <a:chOff x="6468497" y="3369121"/>
                <a:chExt cx="498947" cy="1941816"/>
              </a:xfrm>
            </p:grpSpPr>
            <p:sp>
              <p:nvSpPr>
                <p:cNvPr id="738" name="Oval 737">
                  <a:extLst>
                    <a:ext uri="{FF2B5EF4-FFF2-40B4-BE49-F238E27FC236}">
                      <a16:creationId xmlns:a16="http://schemas.microsoft.com/office/drawing/2014/main" id="{DF21543B-D719-16CC-B0DE-A27F53B657B5}"/>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739" name="Oval 738">
                  <a:extLst>
                    <a:ext uri="{FF2B5EF4-FFF2-40B4-BE49-F238E27FC236}">
                      <a16:creationId xmlns:a16="http://schemas.microsoft.com/office/drawing/2014/main" id="{6418802A-7DF8-56CF-0A36-16253B48E8B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737" name="Oval 736">
                <a:extLst>
                  <a:ext uri="{FF2B5EF4-FFF2-40B4-BE49-F238E27FC236}">
                    <a16:creationId xmlns:a16="http://schemas.microsoft.com/office/drawing/2014/main" id="{05EB15C0-8AA7-0D96-B40B-6D8A3C4D92D9}"/>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12" name="Group 711">
              <a:extLst>
                <a:ext uri="{FF2B5EF4-FFF2-40B4-BE49-F238E27FC236}">
                  <a16:creationId xmlns:a16="http://schemas.microsoft.com/office/drawing/2014/main" id="{BDD3C65F-584E-2AE1-3118-E2EB8C77C42E}"/>
                </a:ext>
              </a:extLst>
            </p:cNvPr>
            <p:cNvGrpSpPr/>
            <p:nvPr/>
          </p:nvGrpSpPr>
          <p:grpSpPr>
            <a:xfrm>
              <a:off x="5216282" y="700654"/>
              <a:ext cx="498947" cy="1941816"/>
              <a:chOff x="6468497" y="3369121"/>
              <a:chExt cx="498947" cy="1941816"/>
            </a:xfrm>
            <a:scene3d>
              <a:camera prst="orthographicFront">
                <a:rot lat="0" lon="0" rev="2700000"/>
              </a:camera>
              <a:lightRig rig="threePt" dir="t"/>
            </a:scene3d>
          </p:grpSpPr>
          <p:grpSp>
            <p:nvGrpSpPr>
              <p:cNvPr id="732" name="Group 731">
                <a:extLst>
                  <a:ext uri="{FF2B5EF4-FFF2-40B4-BE49-F238E27FC236}">
                    <a16:creationId xmlns:a16="http://schemas.microsoft.com/office/drawing/2014/main" id="{FA432622-92FC-2DA0-3136-99413DA7849D}"/>
                  </a:ext>
                </a:extLst>
              </p:cNvPr>
              <p:cNvGrpSpPr/>
              <p:nvPr/>
            </p:nvGrpSpPr>
            <p:grpSpPr>
              <a:xfrm>
                <a:off x="6468497" y="3369121"/>
                <a:ext cx="498947" cy="1941816"/>
                <a:chOff x="6468497" y="3369121"/>
                <a:chExt cx="498947" cy="1941816"/>
              </a:xfrm>
            </p:grpSpPr>
            <p:sp>
              <p:nvSpPr>
                <p:cNvPr id="734" name="Oval 733">
                  <a:extLst>
                    <a:ext uri="{FF2B5EF4-FFF2-40B4-BE49-F238E27FC236}">
                      <a16:creationId xmlns:a16="http://schemas.microsoft.com/office/drawing/2014/main" id="{65279C2F-31B2-02EE-7E7D-D1A417BAF3E9}"/>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735" name="Oval 734">
                  <a:extLst>
                    <a:ext uri="{FF2B5EF4-FFF2-40B4-BE49-F238E27FC236}">
                      <a16:creationId xmlns:a16="http://schemas.microsoft.com/office/drawing/2014/main" id="{B1DEA839-A57A-D2D1-334E-82E40E9051B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733" name="Oval 732">
                <a:extLst>
                  <a:ext uri="{FF2B5EF4-FFF2-40B4-BE49-F238E27FC236}">
                    <a16:creationId xmlns:a16="http://schemas.microsoft.com/office/drawing/2014/main" id="{BFB0C8C2-E826-7117-4DF3-B51D056A24FF}"/>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13" name="Group 712">
              <a:extLst>
                <a:ext uri="{FF2B5EF4-FFF2-40B4-BE49-F238E27FC236}">
                  <a16:creationId xmlns:a16="http://schemas.microsoft.com/office/drawing/2014/main" id="{1345B559-AD1D-07FC-81A6-E3B618B4E969}"/>
                </a:ext>
              </a:extLst>
            </p:cNvPr>
            <p:cNvGrpSpPr/>
            <p:nvPr/>
          </p:nvGrpSpPr>
          <p:grpSpPr>
            <a:xfrm>
              <a:off x="5221919" y="700654"/>
              <a:ext cx="498947" cy="1941816"/>
              <a:chOff x="6468497" y="3369121"/>
              <a:chExt cx="498947" cy="1941816"/>
            </a:xfrm>
            <a:scene3d>
              <a:camera prst="orthographicFront">
                <a:rot lat="0" lon="0" rev="5400000"/>
              </a:camera>
              <a:lightRig rig="threePt" dir="t"/>
            </a:scene3d>
          </p:grpSpPr>
          <p:grpSp>
            <p:nvGrpSpPr>
              <p:cNvPr id="728" name="Group 727">
                <a:extLst>
                  <a:ext uri="{FF2B5EF4-FFF2-40B4-BE49-F238E27FC236}">
                    <a16:creationId xmlns:a16="http://schemas.microsoft.com/office/drawing/2014/main" id="{FEBD10D9-7317-DFA3-CA69-48D638E8A4F0}"/>
                  </a:ext>
                </a:extLst>
              </p:cNvPr>
              <p:cNvGrpSpPr/>
              <p:nvPr/>
            </p:nvGrpSpPr>
            <p:grpSpPr>
              <a:xfrm>
                <a:off x="6468497" y="3369121"/>
                <a:ext cx="498947" cy="1941816"/>
                <a:chOff x="6468497" y="3369121"/>
                <a:chExt cx="498947" cy="1941816"/>
              </a:xfrm>
            </p:grpSpPr>
            <p:sp>
              <p:nvSpPr>
                <p:cNvPr id="730" name="Oval 729">
                  <a:extLst>
                    <a:ext uri="{FF2B5EF4-FFF2-40B4-BE49-F238E27FC236}">
                      <a16:creationId xmlns:a16="http://schemas.microsoft.com/office/drawing/2014/main" id="{83760D60-41BA-1AC4-9C86-D72F2538A4BC}"/>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731" name="Oval 730">
                  <a:extLst>
                    <a:ext uri="{FF2B5EF4-FFF2-40B4-BE49-F238E27FC236}">
                      <a16:creationId xmlns:a16="http://schemas.microsoft.com/office/drawing/2014/main" id="{8C50EC5F-AD46-2ACD-A3C6-4AA11953DA9C}"/>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729" name="Oval 728">
                <a:extLst>
                  <a:ext uri="{FF2B5EF4-FFF2-40B4-BE49-F238E27FC236}">
                    <a16:creationId xmlns:a16="http://schemas.microsoft.com/office/drawing/2014/main" id="{5296781A-DA2D-905F-4D63-D70C2E00830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14" name="Group 713">
              <a:extLst>
                <a:ext uri="{FF2B5EF4-FFF2-40B4-BE49-F238E27FC236}">
                  <a16:creationId xmlns:a16="http://schemas.microsoft.com/office/drawing/2014/main" id="{EDC03D1A-6A1C-4E7D-D36E-B50ACCBFB414}"/>
                </a:ext>
              </a:extLst>
            </p:cNvPr>
            <p:cNvGrpSpPr/>
            <p:nvPr/>
          </p:nvGrpSpPr>
          <p:grpSpPr>
            <a:xfrm>
              <a:off x="5222792" y="700654"/>
              <a:ext cx="498947" cy="1941816"/>
              <a:chOff x="6468497" y="3369121"/>
              <a:chExt cx="498947" cy="1941816"/>
            </a:xfrm>
            <a:scene3d>
              <a:camera prst="orthographicFront">
                <a:rot lat="0" lon="0" rev="8100000"/>
              </a:camera>
              <a:lightRig rig="threePt" dir="t"/>
            </a:scene3d>
          </p:grpSpPr>
          <p:grpSp>
            <p:nvGrpSpPr>
              <p:cNvPr id="724" name="Group 723">
                <a:extLst>
                  <a:ext uri="{FF2B5EF4-FFF2-40B4-BE49-F238E27FC236}">
                    <a16:creationId xmlns:a16="http://schemas.microsoft.com/office/drawing/2014/main" id="{5C187CC4-4BFE-8077-FE00-38741E2D7654}"/>
                  </a:ext>
                </a:extLst>
              </p:cNvPr>
              <p:cNvGrpSpPr/>
              <p:nvPr/>
            </p:nvGrpSpPr>
            <p:grpSpPr>
              <a:xfrm>
                <a:off x="6468497" y="3369121"/>
                <a:ext cx="498947" cy="1941816"/>
                <a:chOff x="6468497" y="3369121"/>
                <a:chExt cx="498947" cy="1941816"/>
              </a:xfrm>
            </p:grpSpPr>
            <p:sp>
              <p:nvSpPr>
                <p:cNvPr id="726" name="Oval 725">
                  <a:extLst>
                    <a:ext uri="{FF2B5EF4-FFF2-40B4-BE49-F238E27FC236}">
                      <a16:creationId xmlns:a16="http://schemas.microsoft.com/office/drawing/2014/main" id="{3D75E48A-925A-50FA-BEF8-394105A26D3C}"/>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727" name="Oval 726">
                  <a:extLst>
                    <a:ext uri="{FF2B5EF4-FFF2-40B4-BE49-F238E27FC236}">
                      <a16:creationId xmlns:a16="http://schemas.microsoft.com/office/drawing/2014/main" id="{FF96551A-93DD-E620-F5E5-4C2F2BFFF9CE}"/>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725" name="Oval 724">
                <a:extLst>
                  <a:ext uri="{FF2B5EF4-FFF2-40B4-BE49-F238E27FC236}">
                    <a16:creationId xmlns:a16="http://schemas.microsoft.com/office/drawing/2014/main" id="{A1A4A3D3-C09D-B137-9B47-A3C30460118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15" name="Group 714">
              <a:extLst>
                <a:ext uri="{FF2B5EF4-FFF2-40B4-BE49-F238E27FC236}">
                  <a16:creationId xmlns:a16="http://schemas.microsoft.com/office/drawing/2014/main" id="{C6F7E865-794B-0B51-F2D5-25C40363807D}"/>
                </a:ext>
              </a:extLst>
            </p:cNvPr>
            <p:cNvGrpSpPr/>
            <p:nvPr/>
          </p:nvGrpSpPr>
          <p:grpSpPr>
            <a:xfrm>
              <a:off x="5228484" y="1492682"/>
              <a:ext cx="472709" cy="333962"/>
              <a:chOff x="5228484" y="1492682"/>
              <a:chExt cx="472709" cy="333962"/>
            </a:xfrm>
          </p:grpSpPr>
          <p:sp>
            <p:nvSpPr>
              <p:cNvPr id="716" name="Oval 53">
                <a:extLst>
                  <a:ext uri="{FF2B5EF4-FFF2-40B4-BE49-F238E27FC236}">
                    <a16:creationId xmlns:a16="http://schemas.microsoft.com/office/drawing/2014/main" id="{021FD887-9B62-B23E-EEDF-8CFD2B074686}"/>
                  </a:ext>
                </a:extLst>
              </p:cNvPr>
              <p:cNvSpPr>
                <a:spLocks noChangeArrowheads="1"/>
              </p:cNvSpPr>
              <p:nvPr/>
            </p:nvSpPr>
            <p:spPr bwMode="auto">
              <a:xfrm>
                <a:off x="5407367" y="1582203"/>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17" name="Oval 59">
                <a:extLst>
                  <a:ext uri="{FF2B5EF4-FFF2-40B4-BE49-F238E27FC236}">
                    <a16:creationId xmlns:a16="http://schemas.microsoft.com/office/drawing/2014/main" id="{1EAEA48E-596C-C16B-5166-FBCBC8D1B377}"/>
                  </a:ext>
                </a:extLst>
              </p:cNvPr>
              <p:cNvSpPr>
                <a:spLocks noChangeArrowheads="1"/>
              </p:cNvSpPr>
              <p:nvPr/>
            </p:nvSpPr>
            <p:spPr bwMode="auto">
              <a:xfrm>
                <a:off x="5516109" y="157640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18" name="Oval 60">
                <a:extLst>
                  <a:ext uri="{FF2B5EF4-FFF2-40B4-BE49-F238E27FC236}">
                    <a16:creationId xmlns:a16="http://schemas.microsoft.com/office/drawing/2014/main" id="{27F0E23C-FC97-D836-B16F-A75A24974F8E}"/>
                  </a:ext>
                </a:extLst>
              </p:cNvPr>
              <p:cNvSpPr>
                <a:spLocks noChangeArrowheads="1"/>
              </p:cNvSpPr>
              <p:nvPr/>
            </p:nvSpPr>
            <p:spPr bwMode="auto">
              <a:xfrm>
                <a:off x="5349568" y="1644242"/>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19" name="Oval 68">
                <a:extLst>
                  <a:ext uri="{FF2B5EF4-FFF2-40B4-BE49-F238E27FC236}">
                    <a16:creationId xmlns:a16="http://schemas.microsoft.com/office/drawing/2014/main" id="{ABAC4F74-4EFC-3594-07C4-ADB7F2574782}"/>
                  </a:ext>
                </a:extLst>
              </p:cNvPr>
              <p:cNvSpPr>
                <a:spLocks noChangeArrowheads="1"/>
              </p:cNvSpPr>
              <p:nvPr/>
            </p:nvSpPr>
            <p:spPr bwMode="auto">
              <a:xfrm>
                <a:off x="5288149" y="1499808"/>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20" name="Oval 72">
                <a:extLst>
                  <a:ext uri="{FF2B5EF4-FFF2-40B4-BE49-F238E27FC236}">
                    <a16:creationId xmlns:a16="http://schemas.microsoft.com/office/drawing/2014/main" id="{AF7C355B-D268-667F-6C47-B216BE5DE59B}"/>
                  </a:ext>
                </a:extLst>
              </p:cNvPr>
              <p:cNvSpPr>
                <a:spLocks noChangeArrowheads="1"/>
              </p:cNvSpPr>
              <p:nvPr/>
            </p:nvSpPr>
            <p:spPr bwMode="auto">
              <a:xfrm>
                <a:off x="5439414" y="1492682"/>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21" name="Oval 74">
                <a:extLst>
                  <a:ext uri="{FF2B5EF4-FFF2-40B4-BE49-F238E27FC236}">
                    <a16:creationId xmlns:a16="http://schemas.microsoft.com/office/drawing/2014/main" id="{C06D197C-AA91-E2FD-07BD-4D4A5BE0B9D5}"/>
                  </a:ext>
                </a:extLst>
              </p:cNvPr>
              <p:cNvSpPr>
                <a:spLocks noChangeArrowheads="1"/>
              </p:cNvSpPr>
              <p:nvPr/>
            </p:nvSpPr>
            <p:spPr bwMode="auto">
              <a:xfrm>
                <a:off x="5463469" y="1629792"/>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22" name="Oval 67">
                <a:extLst>
                  <a:ext uri="{FF2B5EF4-FFF2-40B4-BE49-F238E27FC236}">
                    <a16:creationId xmlns:a16="http://schemas.microsoft.com/office/drawing/2014/main" id="{4BF88303-E9D4-94B2-0FB2-FF894811F36E}"/>
                  </a:ext>
                </a:extLst>
              </p:cNvPr>
              <p:cNvSpPr>
                <a:spLocks noChangeArrowheads="1"/>
              </p:cNvSpPr>
              <p:nvPr/>
            </p:nvSpPr>
            <p:spPr bwMode="auto">
              <a:xfrm>
                <a:off x="5324028"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23" name="Oval 59">
                <a:extLst>
                  <a:ext uri="{FF2B5EF4-FFF2-40B4-BE49-F238E27FC236}">
                    <a16:creationId xmlns:a16="http://schemas.microsoft.com/office/drawing/2014/main" id="{0E5A5F13-81D8-D7DC-D498-C868B83CE3CE}"/>
                  </a:ext>
                </a:extLst>
              </p:cNvPr>
              <p:cNvSpPr>
                <a:spLocks noChangeArrowheads="1"/>
              </p:cNvSpPr>
              <p:nvPr/>
            </p:nvSpPr>
            <p:spPr bwMode="auto">
              <a:xfrm>
                <a:off x="5228484" y="1596455"/>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grpSp>
      </p:grpSp>
      <p:sp>
        <p:nvSpPr>
          <p:cNvPr id="65" name="Plus 193">
            <a:extLst>
              <a:ext uri="{FF2B5EF4-FFF2-40B4-BE49-F238E27FC236}">
                <a16:creationId xmlns:a16="http://schemas.microsoft.com/office/drawing/2014/main" id="{68C88F42-3841-047E-4B5D-03B303E85340}"/>
              </a:ext>
            </a:extLst>
          </p:cNvPr>
          <p:cNvSpPr/>
          <p:nvPr/>
        </p:nvSpPr>
        <p:spPr bwMode="auto">
          <a:xfrm>
            <a:off x="3430299" y="1873846"/>
            <a:ext cx="749846" cy="718855"/>
          </a:xfrm>
          <a:prstGeom prst="mathPlus">
            <a:avLst/>
          </a:prstGeom>
          <a:solidFill>
            <a:schemeClr val="bg1">
              <a:lumMod val="85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n>
                <a:solidFill>
                  <a:sysClr val="windowText" lastClr="000000"/>
                </a:solidFill>
              </a:ln>
              <a:solidFill>
                <a:schemeClr val="bg1">
                  <a:lumMod val="95000"/>
                </a:schemeClr>
              </a:solidFill>
              <a:latin typeface="Arial" charset="0"/>
            </a:endParaRPr>
          </a:p>
        </p:txBody>
      </p:sp>
      <p:grpSp>
        <p:nvGrpSpPr>
          <p:cNvPr id="6" name="Group 5">
            <a:extLst>
              <a:ext uri="{FF2B5EF4-FFF2-40B4-BE49-F238E27FC236}">
                <a16:creationId xmlns:a16="http://schemas.microsoft.com/office/drawing/2014/main" id="{6A81988F-ECD0-73C6-C95E-BB5C86F44302}"/>
              </a:ext>
            </a:extLst>
          </p:cNvPr>
          <p:cNvGrpSpPr>
            <a:grpSpLocks noChangeAspect="1"/>
          </p:cNvGrpSpPr>
          <p:nvPr/>
        </p:nvGrpSpPr>
        <p:grpSpPr>
          <a:xfrm>
            <a:off x="1269750" y="716266"/>
            <a:ext cx="759630" cy="2918273"/>
            <a:chOff x="2584842" y="716748"/>
            <a:chExt cx="505457" cy="1941816"/>
          </a:xfrm>
        </p:grpSpPr>
        <p:grpSp>
          <p:nvGrpSpPr>
            <p:cNvPr id="7" name="Group 6">
              <a:extLst>
                <a:ext uri="{FF2B5EF4-FFF2-40B4-BE49-F238E27FC236}">
                  <a16:creationId xmlns:a16="http://schemas.microsoft.com/office/drawing/2014/main" id="{B13C0077-71A1-1BA8-8D19-247FF72F5040}"/>
                </a:ext>
              </a:extLst>
            </p:cNvPr>
            <p:cNvGrpSpPr/>
            <p:nvPr/>
          </p:nvGrpSpPr>
          <p:grpSpPr>
            <a:xfrm>
              <a:off x="2684818" y="1565360"/>
              <a:ext cx="294918" cy="284304"/>
              <a:chOff x="2684818" y="1565360"/>
              <a:chExt cx="294918" cy="284304"/>
            </a:xfrm>
          </p:grpSpPr>
          <p:sp>
            <p:nvSpPr>
              <p:cNvPr id="28" name="Oval 77">
                <a:extLst>
                  <a:ext uri="{FF2B5EF4-FFF2-40B4-BE49-F238E27FC236}">
                    <a16:creationId xmlns:a16="http://schemas.microsoft.com/office/drawing/2014/main" id="{4216C47C-8CEF-FEB3-5208-E7F3A4536FE4}"/>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29" name="Oval 62">
                <a:extLst>
                  <a:ext uri="{FF2B5EF4-FFF2-40B4-BE49-F238E27FC236}">
                    <a16:creationId xmlns:a16="http://schemas.microsoft.com/office/drawing/2014/main" id="{7E13394C-987A-7CD0-6E9E-A3814381F173}"/>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30" name="Oval 73">
                <a:extLst>
                  <a:ext uri="{FF2B5EF4-FFF2-40B4-BE49-F238E27FC236}">
                    <a16:creationId xmlns:a16="http://schemas.microsoft.com/office/drawing/2014/main" id="{43669B58-3877-0001-DF2E-6719DAA28262}"/>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63" name="Oval 76">
                <a:extLst>
                  <a:ext uri="{FF2B5EF4-FFF2-40B4-BE49-F238E27FC236}">
                    <a16:creationId xmlns:a16="http://schemas.microsoft.com/office/drawing/2014/main" id="{8CDD609A-D6DD-D15D-DECE-18ABAD4611AF}"/>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8" name="Group 7">
              <a:extLst>
                <a:ext uri="{FF2B5EF4-FFF2-40B4-BE49-F238E27FC236}">
                  <a16:creationId xmlns:a16="http://schemas.microsoft.com/office/drawing/2014/main" id="{E9B3F48A-C899-5B96-168F-9D9DC6D98E3D}"/>
                </a:ext>
              </a:extLst>
            </p:cNvPr>
            <p:cNvGrpSpPr/>
            <p:nvPr/>
          </p:nvGrpSpPr>
          <p:grpSpPr>
            <a:xfrm>
              <a:off x="2589606" y="716748"/>
              <a:ext cx="498947" cy="1941816"/>
              <a:chOff x="6468497" y="3369121"/>
              <a:chExt cx="498947" cy="1941816"/>
            </a:xfrm>
          </p:grpSpPr>
          <p:grpSp>
            <p:nvGrpSpPr>
              <p:cNvPr id="24" name="Group 23">
                <a:extLst>
                  <a:ext uri="{FF2B5EF4-FFF2-40B4-BE49-F238E27FC236}">
                    <a16:creationId xmlns:a16="http://schemas.microsoft.com/office/drawing/2014/main" id="{0EB2D5F7-3915-4B93-4E55-D4AE50F291FC}"/>
                  </a:ext>
                </a:extLst>
              </p:cNvPr>
              <p:cNvGrpSpPr/>
              <p:nvPr/>
            </p:nvGrpSpPr>
            <p:grpSpPr>
              <a:xfrm>
                <a:off x="6468497" y="3369121"/>
                <a:ext cx="498947" cy="1941816"/>
                <a:chOff x="6468497" y="3369121"/>
                <a:chExt cx="498947" cy="1941816"/>
              </a:xfrm>
            </p:grpSpPr>
            <p:sp>
              <p:nvSpPr>
                <p:cNvPr id="26" name="Oval 25">
                  <a:extLst>
                    <a:ext uri="{FF2B5EF4-FFF2-40B4-BE49-F238E27FC236}">
                      <a16:creationId xmlns:a16="http://schemas.microsoft.com/office/drawing/2014/main" id="{6A988EF2-AF66-5634-B81D-D37F26F748BB}"/>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7" name="Oval 26">
                  <a:extLst>
                    <a:ext uri="{FF2B5EF4-FFF2-40B4-BE49-F238E27FC236}">
                      <a16:creationId xmlns:a16="http://schemas.microsoft.com/office/drawing/2014/main" id="{F2284F26-F94E-F9BD-0436-6D6BB380EE08}"/>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5" name="Oval 24">
                <a:extLst>
                  <a:ext uri="{FF2B5EF4-FFF2-40B4-BE49-F238E27FC236}">
                    <a16:creationId xmlns:a16="http://schemas.microsoft.com/office/drawing/2014/main" id="{4C1D389A-9A45-E2CB-A952-D141F5603FD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9" name="Group 8">
              <a:extLst>
                <a:ext uri="{FF2B5EF4-FFF2-40B4-BE49-F238E27FC236}">
                  <a16:creationId xmlns:a16="http://schemas.microsoft.com/office/drawing/2014/main" id="{6DF24180-3EC6-1D3F-A70B-7A7673E4EFD5}"/>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20" name="Group 19">
                <a:extLst>
                  <a:ext uri="{FF2B5EF4-FFF2-40B4-BE49-F238E27FC236}">
                    <a16:creationId xmlns:a16="http://schemas.microsoft.com/office/drawing/2014/main" id="{BDFD4D9D-410D-4829-71DE-D730F40506CF}"/>
                  </a:ext>
                </a:extLst>
              </p:cNvPr>
              <p:cNvGrpSpPr/>
              <p:nvPr/>
            </p:nvGrpSpPr>
            <p:grpSpPr>
              <a:xfrm>
                <a:off x="6468497" y="3369121"/>
                <a:ext cx="498947" cy="1941816"/>
                <a:chOff x="6468497" y="3369121"/>
                <a:chExt cx="498947" cy="1941816"/>
              </a:xfrm>
            </p:grpSpPr>
            <p:sp>
              <p:nvSpPr>
                <p:cNvPr id="22" name="Oval 21">
                  <a:extLst>
                    <a:ext uri="{FF2B5EF4-FFF2-40B4-BE49-F238E27FC236}">
                      <a16:creationId xmlns:a16="http://schemas.microsoft.com/office/drawing/2014/main" id="{102A7797-6890-6C7F-F4F9-0ADA457272C0}"/>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 name="Oval 22">
                  <a:extLst>
                    <a:ext uri="{FF2B5EF4-FFF2-40B4-BE49-F238E27FC236}">
                      <a16:creationId xmlns:a16="http://schemas.microsoft.com/office/drawing/2014/main" id="{EC506ECC-9329-7C32-5CCE-6E76007EDA2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1" name="Oval 20">
                <a:extLst>
                  <a:ext uri="{FF2B5EF4-FFF2-40B4-BE49-F238E27FC236}">
                    <a16:creationId xmlns:a16="http://schemas.microsoft.com/office/drawing/2014/main" id="{8273D9AD-1316-4127-D11E-99074220CD1B}"/>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 name="Group 9">
              <a:extLst>
                <a:ext uri="{FF2B5EF4-FFF2-40B4-BE49-F238E27FC236}">
                  <a16:creationId xmlns:a16="http://schemas.microsoft.com/office/drawing/2014/main" id="{2755DA08-0E4E-D105-694F-3403D7D8F41E}"/>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16" name="Group 15">
                <a:extLst>
                  <a:ext uri="{FF2B5EF4-FFF2-40B4-BE49-F238E27FC236}">
                    <a16:creationId xmlns:a16="http://schemas.microsoft.com/office/drawing/2014/main" id="{ABEAA490-FB2B-A9F3-A405-58F5CCF62EAF}"/>
                  </a:ext>
                </a:extLst>
              </p:cNvPr>
              <p:cNvGrpSpPr/>
              <p:nvPr/>
            </p:nvGrpSpPr>
            <p:grpSpPr>
              <a:xfrm>
                <a:off x="6468497" y="3369121"/>
                <a:ext cx="498947" cy="1941816"/>
                <a:chOff x="6468497" y="3369121"/>
                <a:chExt cx="498947" cy="1941816"/>
              </a:xfrm>
            </p:grpSpPr>
            <p:sp>
              <p:nvSpPr>
                <p:cNvPr id="18" name="Oval 17">
                  <a:extLst>
                    <a:ext uri="{FF2B5EF4-FFF2-40B4-BE49-F238E27FC236}">
                      <a16:creationId xmlns:a16="http://schemas.microsoft.com/office/drawing/2014/main" id="{CE25EB4F-0B8F-C80F-8C36-391744583C03}"/>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Oval 18">
                  <a:extLst>
                    <a:ext uri="{FF2B5EF4-FFF2-40B4-BE49-F238E27FC236}">
                      <a16:creationId xmlns:a16="http://schemas.microsoft.com/office/drawing/2014/main" id="{2FDDAD81-340E-CAD3-9718-DEE13F4884C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7" name="Oval 16">
                <a:extLst>
                  <a:ext uri="{FF2B5EF4-FFF2-40B4-BE49-F238E27FC236}">
                    <a16:creationId xmlns:a16="http://schemas.microsoft.com/office/drawing/2014/main" id="{E34A815E-AE9F-05E5-0371-369D6E196AA5}"/>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1" name="Group 10">
              <a:extLst>
                <a:ext uri="{FF2B5EF4-FFF2-40B4-BE49-F238E27FC236}">
                  <a16:creationId xmlns:a16="http://schemas.microsoft.com/office/drawing/2014/main" id="{706A5408-B3D2-2430-9D79-06F3820D0BFD}"/>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12" name="Group 11">
                <a:extLst>
                  <a:ext uri="{FF2B5EF4-FFF2-40B4-BE49-F238E27FC236}">
                    <a16:creationId xmlns:a16="http://schemas.microsoft.com/office/drawing/2014/main" id="{CC50D771-DC4C-D034-F052-060096CF2CCA}"/>
                  </a:ext>
                </a:extLst>
              </p:cNvPr>
              <p:cNvGrpSpPr/>
              <p:nvPr/>
            </p:nvGrpSpPr>
            <p:grpSpPr>
              <a:xfrm>
                <a:off x="6468497" y="3369121"/>
                <a:ext cx="498947" cy="1941816"/>
                <a:chOff x="6468497" y="3369121"/>
                <a:chExt cx="498947" cy="1941816"/>
              </a:xfrm>
            </p:grpSpPr>
            <p:sp>
              <p:nvSpPr>
                <p:cNvPr id="14" name="Oval 13">
                  <a:extLst>
                    <a:ext uri="{FF2B5EF4-FFF2-40B4-BE49-F238E27FC236}">
                      <a16:creationId xmlns:a16="http://schemas.microsoft.com/office/drawing/2014/main" id="{42362FA8-4F4D-4E45-29C6-71B5B8517A15}"/>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Oval 14">
                  <a:extLst>
                    <a:ext uri="{FF2B5EF4-FFF2-40B4-BE49-F238E27FC236}">
                      <a16:creationId xmlns:a16="http://schemas.microsoft.com/office/drawing/2014/main" id="{12884F82-ECDD-16A2-DDE2-2088CE9B7BE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3" name="Oval 12">
                <a:extLst>
                  <a:ext uri="{FF2B5EF4-FFF2-40B4-BE49-F238E27FC236}">
                    <a16:creationId xmlns:a16="http://schemas.microsoft.com/office/drawing/2014/main" id="{6441122C-4D43-453C-A7EC-542B0127542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sp>
        <p:nvSpPr>
          <p:cNvPr id="66" name="Arrow: Right 65">
            <a:extLst>
              <a:ext uri="{FF2B5EF4-FFF2-40B4-BE49-F238E27FC236}">
                <a16:creationId xmlns:a16="http://schemas.microsoft.com/office/drawing/2014/main" id="{D1EA6EC3-9E1A-B475-BF0B-BB8213B9EEB9}"/>
              </a:ext>
            </a:extLst>
          </p:cNvPr>
          <p:cNvSpPr/>
          <p:nvPr/>
        </p:nvSpPr>
        <p:spPr bwMode="auto">
          <a:xfrm>
            <a:off x="7608099" y="1768713"/>
            <a:ext cx="978408" cy="861752"/>
          </a:xfrm>
          <a:prstGeom prst="rightArrow">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solidFill>
                  <a:sysClr val="windowText" lastClr="000000"/>
                </a:solidFill>
              </a:ln>
              <a:solidFill>
                <a:schemeClr val="tx1"/>
              </a:solidFill>
              <a:effectLst/>
              <a:latin typeface="Arial" charset="0"/>
              <a:ea typeface="ＭＳ Ｐゴシック" charset="-128"/>
              <a:cs typeface="ＭＳ Ｐゴシック" charset="-128"/>
            </a:endParaRPr>
          </a:p>
        </p:txBody>
      </p:sp>
      <p:grpSp>
        <p:nvGrpSpPr>
          <p:cNvPr id="67" name="Group 66">
            <a:extLst>
              <a:ext uri="{FF2B5EF4-FFF2-40B4-BE49-F238E27FC236}">
                <a16:creationId xmlns:a16="http://schemas.microsoft.com/office/drawing/2014/main" id="{9AEE3411-E219-03BF-5EF4-977AE2DF5252}"/>
              </a:ext>
            </a:extLst>
          </p:cNvPr>
          <p:cNvGrpSpPr>
            <a:grpSpLocks noChangeAspect="1"/>
          </p:cNvGrpSpPr>
          <p:nvPr/>
        </p:nvGrpSpPr>
        <p:grpSpPr>
          <a:xfrm>
            <a:off x="10197753" y="774136"/>
            <a:ext cx="759630" cy="2918273"/>
            <a:chOff x="5216282" y="700654"/>
            <a:chExt cx="505457" cy="1941816"/>
          </a:xfrm>
        </p:grpSpPr>
        <p:grpSp>
          <p:nvGrpSpPr>
            <p:cNvPr id="68" name="Group 67">
              <a:extLst>
                <a:ext uri="{FF2B5EF4-FFF2-40B4-BE49-F238E27FC236}">
                  <a16:creationId xmlns:a16="http://schemas.microsoft.com/office/drawing/2014/main" id="{95A3E3AD-4326-3692-89D5-AC43A89886F5}"/>
                </a:ext>
              </a:extLst>
            </p:cNvPr>
            <p:cNvGrpSpPr/>
            <p:nvPr/>
          </p:nvGrpSpPr>
          <p:grpSpPr>
            <a:xfrm>
              <a:off x="5221046" y="700654"/>
              <a:ext cx="498947" cy="1941816"/>
              <a:chOff x="6468497" y="3369121"/>
              <a:chExt cx="498947" cy="1941816"/>
            </a:xfrm>
          </p:grpSpPr>
          <p:grpSp>
            <p:nvGrpSpPr>
              <p:cNvPr id="93" name="Group 92">
                <a:extLst>
                  <a:ext uri="{FF2B5EF4-FFF2-40B4-BE49-F238E27FC236}">
                    <a16:creationId xmlns:a16="http://schemas.microsoft.com/office/drawing/2014/main" id="{950F2EC4-12AC-AFF0-A390-D34AEC38C168}"/>
                  </a:ext>
                </a:extLst>
              </p:cNvPr>
              <p:cNvGrpSpPr/>
              <p:nvPr/>
            </p:nvGrpSpPr>
            <p:grpSpPr>
              <a:xfrm>
                <a:off x="6468497" y="3369121"/>
                <a:ext cx="498947" cy="1941816"/>
                <a:chOff x="6468497" y="3369121"/>
                <a:chExt cx="498947" cy="1941816"/>
              </a:xfrm>
            </p:grpSpPr>
            <p:sp>
              <p:nvSpPr>
                <p:cNvPr id="95" name="Oval 94">
                  <a:extLst>
                    <a:ext uri="{FF2B5EF4-FFF2-40B4-BE49-F238E27FC236}">
                      <a16:creationId xmlns:a16="http://schemas.microsoft.com/office/drawing/2014/main" id="{2AD99C1C-CCD4-AA72-A0A6-9999BDF41EB4}"/>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96" name="Oval 95">
                  <a:extLst>
                    <a:ext uri="{FF2B5EF4-FFF2-40B4-BE49-F238E27FC236}">
                      <a16:creationId xmlns:a16="http://schemas.microsoft.com/office/drawing/2014/main" id="{3AE1E3E6-A111-5AEE-9138-CD13CB42DE6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94" name="Oval 93">
                <a:extLst>
                  <a:ext uri="{FF2B5EF4-FFF2-40B4-BE49-F238E27FC236}">
                    <a16:creationId xmlns:a16="http://schemas.microsoft.com/office/drawing/2014/main" id="{8704CE41-1B09-3299-46F5-A9E0D4C8CF2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69" name="Group 68">
              <a:extLst>
                <a:ext uri="{FF2B5EF4-FFF2-40B4-BE49-F238E27FC236}">
                  <a16:creationId xmlns:a16="http://schemas.microsoft.com/office/drawing/2014/main" id="{51142CF1-C189-05AE-9E3B-70B49EAAAE44}"/>
                </a:ext>
              </a:extLst>
            </p:cNvPr>
            <p:cNvGrpSpPr/>
            <p:nvPr/>
          </p:nvGrpSpPr>
          <p:grpSpPr>
            <a:xfrm>
              <a:off x="5216282" y="700654"/>
              <a:ext cx="498947" cy="1941816"/>
              <a:chOff x="6468497" y="3369121"/>
              <a:chExt cx="498947" cy="1941816"/>
            </a:xfrm>
            <a:scene3d>
              <a:camera prst="orthographicFront">
                <a:rot lat="0" lon="0" rev="2700000"/>
              </a:camera>
              <a:lightRig rig="threePt" dir="t"/>
            </a:scene3d>
          </p:grpSpPr>
          <p:grpSp>
            <p:nvGrpSpPr>
              <p:cNvPr id="89" name="Group 88">
                <a:extLst>
                  <a:ext uri="{FF2B5EF4-FFF2-40B4-BE49-F238E27FC236}">
                    <a16:creationId xmlns:a16="http://schemas.microsoft.com/office/drawing/2014/main" id="{995CB9CD-58FF-9034-BF4C-350E27DBCAEE}"/>
                  </a:ext>
                </a:extLst>
              </p:cNvPr>
              <p:cNvGrpSpPr/>
              <p:nvPr/>
            </p:nvGrpSpPr>
            <p:grpSpPr>
              <a:xfrm>
                <a:off x="6468497" y="3369121"/>
                <a:ext cx="498947" cy="1941816"/>
                <a:chOff x="6468497" y="3369121"/>
                <a:chExt cx="498947" cy="1941816"/>
              </a:xfrm>
            </p:grpSpPr>
            <p:sp>
              <p:nvSpPr>
                <p:cNvPr id="91" name="Oval 90">
                  <a:extLst>
                    <a:ext uri="{FF2B5EF4-FFF2-40B4-BE49-F238E27FC236}">
                      <a16:creationId xmlns:a16="http://schemas.microsoft.com/office/drawing/2014/main" id="{C8496C7C-E491-E7E9-B640-B8E1401C10A5}"/>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92" name="Oval 91">
                  <a:extLst>
                    <a:ext uri="{FF2B5EF4-FFF2-40B4-BE49-F238E27FC236}">
                      <a16:creationId xmlns:a16="http://schemas.microsoft.com/office/drawing/2014/main" id="{6622D99D-1589-CB48-B49E-AC862443FA5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90" name="Oval 89">
                <a:extLst>
                  <a:ext uri="{FF2B5EF4-FFF2-40B4-BE49-F238E27FC236}">
                    <a16:creationId xmlns:a16="http://schemas.microsoft.com/office/drawing/2014/main" id="{20D0E486-678D-3E8E-45DA-D655E46A07B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0" name="Group 69">
              <a:extLst>
                <a:ext uri="{FF2B5EF4-FFF2-40B4-BE49-F238E27FC236}">
                  <a16:creationId xmlns:a16="http://schemas.microsoft.com/office/drawing/2014/main" id="{06B7AF37-86AD-14B9-2D30-17651143DD0F}"/>
                </a:ext>
              </a:extLst>
            </p:cNvPr>
            <p:cNvGrpSpPr/>
            <p:nvPr/>
          </p:nvGrpSpPr>
          <p:grpSpPr>
            <a:xfrm>
              <a:off x="5221919" y="700654"/>
              <a:ext cx="498947" cy="1941816"/>
              <a:chOff x="6468497" y="3369121"/>
              <a:chExt cx="498947" cy="1941816"/>
            </a:xfrm>
            <a:scene3d>
              <a:camera prst="orthographicFront">
                <a:rot lat="0" lon="0" rev="5400000"/>
              </a:camera>
              <a:lightRig rig="threePt" dir="t"/>
            </a:scene3d>
          </p:grpSpPr>
          <p:grpSp>
            <p:nvGrpSpPr>
              <p:cNvPr id="85" name="Group 84">
                <a:extLst>
                  <a:ext uri="{FF2B5EF4-FFF2-40B4-BE49-F238E27FC236}">
                    <a16:creationId xmlns:a16="http://schemas.microsoft.com/office/drawing/2014/main" id="{BF159212-26CF-B5F6-7B09-247C63D755AF}"/>
                  </a:ext>
                </a:extLst>
              </p:cNvPr>
              <p:cNvGrpSpPr/>
              <p:nvPr/>
            </p:nvGrpSpPr>
            <p:grpSpPr>
              <a:xfrm>
                <a:off x="6468497" y="3369121"/>
                <a:ext cx="498947" cy="1941816"/>
                <a:chOff x="6468497" y="3369121"/>
                <a:chExt cx="498947" cy="1941816"/>
              </a:xfrm>
            </p:grpSpPr>
            <p:sp>
              <p:nvSpPr>
                <p:cNvPr id="87" name="Oval 86">
                  <a:extLst>
                    <a:ext uri="{FF2B5EF4-FFF2-40B4-BE49-F238E27FC236}">
                      <a16:creationId xmlns:a16="http://schemas.microsoft.com/office/drawing/2014/main" id="{26522AB4-B68F-729F-BB71-0AC93B39DDA1}"/>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88" name="Oval 87">
                  <a:extLst>
                    <a:ext uri="{FF2B5EF4-FFF2-40B4-BE49-F238E27FC236}">
                      <a16:creationId xmlns:a16="http://schemas.microsoft.com/office/drawing/2014/main" id="{46100A33-BCAC-6BA2-4688-C60B7077EC76}"/>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86" name="Oval 85">
                <a:extLst>
                  <a:ext uri="{FF2B5EF4-FFF2-40B4-BE49-F238E27FC236}">
                    <a16:creationId xmlns:a16="http://schemas.microsoft.com/office/drawing/2014/main" id="{AC469A0B-75F4-9C41-73AB-03870368321C}"/>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1" name="Group 70">
              <a:extLst>
                <a:ext uri="{FF2B5EF4-FFF2-40B4-BE49-F238E27FC236}">
                  <a16:creationId xmlns:a16="http://schemas.microsoft.com/office/drawing/2014/main" id="{BBCA797C-C32F-6E7C-127E-84B80C208056}"/>
                </a:ext>
              </a:extLst>
            </p:cNvPr>
            <p:cNvGrpSpPr/>
            <p:nvPr/>
          </p:nvGrpSpPr>
          <p:grpSpPr>
            <a:xfrm>
              <a:off x="5222792" y="700654"/>
              <a:ext cx="498947" cy="1941816"/>
              <a:chOff x="6468497" y="3369121"/>
              <a:chExt cx="498947" cy="1941816"/>
            </a:xfrm>
            <a:scene3d>
              <a:camera prst="orthographicFront">
                <a:rot lat="0" lon="0" rev="8100000"/>
              </a:camera>
              <a:lightRig rig="threePt" dir="t"/>
            </a:scene3d>
          </p:grpSpPr>
          <p:grpSp>
            <p:nvGrpSpPr>
              <p:cNvPr id="81" name="Group 80">
                <a:extLst>
                  <a:ext uri="{FF2B5EF4-FFF2-40B4-BE49-F238E27FC236}">
                    <a16:creationId xmlns:a16="http://schemas.microsoft.com/office/drawing/2014/main" id="{2FDBEA8C-2F17-9D1D-FCEC-82DF724E6409}"/>
                  </a:ext>
                </a:extLst>
              </p:cNvPr>
              <p:cNvGrpSpPr/>
              <p:nvPr/>
            </p:nvGrpSpPr>
            <p:grpSpPr>
              <a:xfrm>
                <a:off x="6468497" y="3369121"/>
                <a:ext cx="498947" cy="1941816"/>
                <a:chOff x="6468497" y="3369121"/>
                <a:chExt cx="498947" cy="1941816"/>
              </a:xfrm>
            </p:grpSpPr>
            <p:sp>
              <p:nvSpPr>
                <p:cNvPr id="83" name="Oval 82">
                  <a:extLst>
                    <a:ext uri="{FF2B5EF4-FFF2-40B4-BE49-F238E27FC236}">
                      <a16:creationId xmlns:a16="http://schemas.microsoft.com/office/drawing/2014/main" id="{4D807114-AD8B-0A67-5447-493E82A7701C}"/>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sp>
              <p:nvSpPr>
                <p:cNvPr id="84" name="Oval 83">
                  <a:extLst>
                    <a:ext uri="{FF2B5EF4-FFF2-40B4-BE49-F238E27FC236}">
                      <a16:creationId xmlns:a16="http://schemas.microsoft.com/office/drawing/2014/main" id="{D90918C8-A4B4-CD9B-C48A-CE737AA8654F}"/>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sp>
            <p:nvSpPr>
              <p:cNvPr id="82" name="Oval 81">
                <a:extLst>
                  <a:ext uri="{FF2B5EF4-FFF2-40B4-BE49-F238E27FC236}">
                    <a16:creationId xmlns:a16="http://schemas.microsoft.com/office/drawing/2014/main" id="{E1A1E06E-05AA-1873-2576-5EB5E8F9BFFA}"/>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Arial" charset="0"/>
                  <a:ea typeface="ＭＳ Ｐゴシック" charset="-128"/>
                  <a:cs typeface="ＭＳ Ｐゴシック" charset="-128"/>
                </a:endParaRPr>
              </a:p>
            </p:txBody>
          </p:sp>
        </p:grpSp>
        <p:grpSp>
          <p:nvGrpSpPr>
            <p:cNvPr id="72" name="Group 71">
              <a:extLst>
                <a:ext uri="{FF2B5EF4-FFF2-40B4-BE49-F238E27FC236}">
                  <a16:creationId xmlns:a16="http://schemas.microsoft.com/office/drawing/2014/main" id="{441E197F-9AEC-EE4D-6339-B8C4D821532A}"/>
                </a:ext>
              </a:extLst>
            </p:cNvPr>
            <p:cNvGrpSpPr/>
            <p:nvPr/>
          </p:nvGrpSpPr>
          <p:grpSpPr>
            <a:xfrm>
              <a:off x="5228484" y="1492682"/>
              <a:ext cx="472709" cy="333962"/>
              <a:chOff x="5228484" y="1492682"/>
              <a:chExt cx="472709" cy="333962"/>
            </a:xfrm>
          </p:grpSpPr>
          <p:sp>
            <p:nvSpPr>
              <p:cNvPr id="73" name="Oval 53">
                <a:extLst>
                  <a:ext uri="{FF2B5EF4-FFF2-40B4-BE49-F238E27FC236}">
                    <a16:creationId xmlns:a16="http://schemas.microsoft.com/office/drawing/2014/main" id="{8593BF77-FE43-427E-AF5D-2DAD46C285B7}"/>
                  </a:ext>
                </a:extLst>
              </p:cNvPr>
              <p:cNvSpPr>
                <a:spLocks noChangeArrowheads="1"/>
              </p:cNvSpPr>
              <p:nvPr/>
            </p:nvSpPr>
            <p:spPr bwMode="auto">
              <a:xfrm>
                <a:off x="5407367" y="1582203"/>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4" name="Oval 59">
                <a:extLst>
                  <a:ext uri="{FF2B5EF4-FFF2-40B4-BE49-F238E27FC236}">
                    <a16:creationId xmlns:a16="http://schemas.microsoft.com/office/drawing/2014/main" id="{31D567EA-87D9-5B03-B121-F38A8356A5FC}"/>
                  </a:ext>
                </a:extLst>
              </p:cNvPr>
              <p:cNvSpPr>
                <a:spLocks noChangeArrowheads="1"/>
              </p:cNvSpPr>
              <p:nvPr/>
            </p:nvSpPr>
            <p:spPr bwMode="auto">
              <a:xfrm>
                <a:off x="5516109" y="157640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5" name="Oval 60">
                <a:extLst>
                  <a:ext uri="{FF2B5EF4-FFF2-40B4-BE49-F238E27FC236}">
                    <a16:creationId xmlns:a16="http://schemas.microsoft.com/office/drawing/2014/main" id="{EEC64FF0-4E7F-5B5C-1BC3-50B1228F9732}"/>
                  </a:ext>
                </a:extLst>
              </p:cNvPr>
              <p:cNvSpPr>
                <a:spLocks noChangeArrowheads="1"/>
              </p:cNvSpPr>
              <p:nvPr/>
            </p:nvSpPr>
            <p:spPr bwMode="auto">
              <a:xfrm>
                <a:off x="5349568" y="1644242"/>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6" name="Oval 68">
                <a:extLst>
                  <a:ext uri="{FF2B5EF4-FFF2-40B4-BE49-F238E27FC236}">
                    <a16:creationId xmlns:a16="http://schemas.microsoft.com/office/drawing/2014/main" id="{126DB298-E85D-DFCA-9AA8-3B7694026171}"/>
                  </a:ext>
                </a:extLst>
              </p:cNvPr>
              <p:cNvSpPr>
                <a:spLocks noChangeArrowheads="1"/>
              </p:cNvSpPr>
              <p:nvPr/>
            </p:nvSpPr>
            <p:spPr bwMode="auto">
              <a:xfrm>
                <a:off x="5288149" y="1499808"/>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7" name="Oval 72">
                <a:extLst>
                  <a:ext uri="{FF2B5EF4-FFF2-40B4-BE49-F238E27FC236}">
                    <a16:creationId xmlns:a16="http://schemas.microsoft.com/office/drawing/2014/main" id="{FD3697D3-B70C-02A2-DED5-6C2BA57A7C6D}"/>
                  </a:ext>
                </a:extLst>
              </p:cNvPr>
              <p:cNvSpPr>
                <a:spLocks noChangeArrowheads="1"/>
              </p:cNvSpPr>
              <p:nvPr/>
            </p:nvSpPr>
            <p:spPr bwMode="auto">
              <a:xfrm>
                <a:off x="5439414" y="1492682"/>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8" name="Oval 74">
                <a:extLst>
                  <a:ext uri="{FF2B5EF4-FFF2-40B4-BE49-F238E27FC236}">
                    <a16:creationId xmlns:a16="http://schemas.microsoft.com/office/drawing/2014/main" id="{A8FD3A24-A534-49AB-A208-A216719FD743}"/>
                  </a:ext>
                </a:extLst>
              </p:cNvPr>
              <p:cNvSpPr>
                <a:spLocks noChangeArrowheads="1"/>
              </p:cNvSpPr>
              <p:nvPr/>
            </p:nvSpPr>
            <p:spPr bwMode="auto">
              <a:xfrm>
                <a:off x="5463469" y="1629792"/>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79" name="Oval 67">
                <a:extLst>
                  <a:ext uri="{FF2B5EF4-FFF2-40B4-BE49-F238E27FC236}">
                    <a16:creationId xmlns:a16="http://schemas.microsoft.com/office/drawing/2014/main" id="{F6EAF593-9C63-4325-86F8-A9F5A578D110}"/>
                  </a:ext>
                </a:extLst>
              </p:cNvPr>
              <p:cNvSpPr>
                <a:spLocks noChangeArrowheads="1"/>
              </p:cNvSpPr>
              <p:nvPr/>
            </p:nvSpPr>
            <p:spPr bwMode="auto">
              <a:xfrm>
                <a:off x="5324028"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sp>
            <p:nvSpPr>
              <p:cNvPr id="80" name="Oval 59">
                <a:extLst>
                  <a:ext uri="{FF2B5EF4-FFF2-40B4-BE49-F238E27FC236}">
                    <a16:creationId xmlns:a16="http://schemas.microsoft.com/office/drawing/2014/main" id="{8E412650-DE10-3735-3A64-970120FA7483}"/>
                  </a:ext>
                </a:extLst>
              </p:cNvPr>
              <p:cNvSpPr>
                <a:spLocks noChangeArrowheads="1"/>
              </p:cNvSpPr>
              <p:nvPr/>
            </p:nvSpPr>
            <p:spPr bwMode="auto">
              <a:xfrm>
                <a:off x="5228484" y="1596455"/>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endParaRPr>
              </a:p>
            </p:txBody>
          </p:sp>
        </p:grpSp>
      </p:grpSp>
      <p:grpSp>
        <p:nvGrpSpPr>
          <p:cNvPr id="97" name="Group 96">
            <a:extLst>
              <a:ext uri="{FF2B5EF4-FFF2-40B4-BE49-F238E27FC236}">
                <a16:creationId xmlns:a16="http://schemas.microsoft.com/office/drawing/2014/main" id="{6EC212A0-606A-9872-9386-E85D768BAF9B}"/>
              </a:ext>
            </a:extLst>
          </p:cNvPr>
          <p:cNvGrpSpPr>
            <a:grpSpLocks noChangeAspect="1"/>
          </p:cNvGrpSpPr>
          <p:nvPr/>
        </p:nvGrpSpPr>
        <p:grpSpPr>
          <a:xfrm>
            <a:off x="9772147" y="733077"/>
            <a:ext cx="759630" cy="2918273"/>
            <a:chOff x="2584842" y="716748"/>
            <a:chExt cx="505457" cy="1941816"/>
          </a:xfrm>
        </p:grpSpPr>
        <p:grpSp>
          <p:nvGrpSpPr>
            <p:cNvPr id="98" name="Group 97">
              <a:extLst>
                <a:ext uri="{FF2B5EF4-FFF2-40B4-BE49-F238E27FC236}">
                  <a16:creationId xmlns:a16="http://schemas.microsoft.com/office/drawing/2014/main" id="{405C51D2-9DBC-EDCD-E141-BF775655CC56}"/>
                </a:ext>
              </a:extLst>
            </p:cNvPr>
            <p:cNvGrpSpPr/>
            <p:nvPr/>
          </p:nvGrpSpPr>
          <p:grpSpPr>
            <a:xfrm>
              <a:off x="2684818" y="1565360"/>
              <a:ext cx="294918" cy="284304"/>
              <a:chOff x="2684818" y="1565360"/>
              <a:chExt cx="294918" cy="284304"/>
            </a:xfrm>
          </p:grpSpPr>
          <p:sp>
            <p:nvSpPr>
              <p:cNvPr id="119" name="Oval 77">
                <a:extLst>
                  <a:ext uri="{FF2B5EF4-FFF2-40B4-BE49-F238E27FC236}">
                    <a16:creationId xmlns:a16="http://schemas.microsoft.com/office/drawing/2014/main" id="{E030BA69-CD5D-53FC-F926-0ABEB31E8543}"/>
                  </a:ext>
                </a:extLst>
              </p:cNvPr>
              <p:cNvSpPr>
                <a:spLocks noChangeArrowheads="1"/>
              </p:cNvSpPr>
              <p:nvPr/>
            </p:nvSpPr>
            <p:spPr bwMode="auto">
              <a:xfrm>
                <a:off x="2777360" y="1667262"/>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120" name="Oval 62">
                <a:extLst>
                  <a:ext uri="{FF2B5EF4-FFF2-40B4-BE49-F238E27FC236}">
                    <a16:creationId xmlns:a16="http://schemas.microsoft.com/office/drawing/2014/main" id="{A0F9517E-8EB2-2463-1684-329DBD378B9C}"/>
                  </a:ext>
                </a:extLst>
              </p:cNvPr>
              <p:cNvSpPr>
                <a:spLocks noChangeArrowheads="1"/>
              </p:cNvSpPr>
              <p:nvPr/>
            </p:nvSpPr>
            <p:spPr bwMode="auto">
              <a:xfrm>
                <a:off x="2794652" y="1565360"/>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sp>
            <p:nvSpPr>
              <p:cNvPr id="121" name="Oval 73">
                <a:extLst>
                  <a:ext uri="{FF2B5EF4-FFF2-40B4-BE49-F238E27FC236}">
                    <a16:creationId xmlns:a16="http://schemas.microsoft.com/office/drawing/2014/main" id="{16FE8AD5-A358-E271-9517-269B09046020}"/>
                  </a:ext>
                </a:extLst>
              </p:cNvPr>
              <p:cNvSpPr>
                <a:spLocks noChangeArrowheads="1"/>
              </p:cNvSpPr>
              <p:nvPr/>
            </p:nvSpPr>
            <p:spPr bwMode="auto">
              <a:xfrm>
                <a:off x="2702110"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dirty="0"/>
              </a:p>
            </p:txBody>
          </p:sp>
          <p:sp>
            <p:nvSpPr>
              <p:cNvPr id="122" name="Oval 76">
                <a:extLst>
                  <a:ext uri="{FF2B5EF4-FFF2-40B4-BE49-F238E27FC236}">
                    <a16:creationId xmlns:a16="http://schemas.microsoft.com/office/drawing/2014/main" id="{51AE4AD6-B40B-3B51-9439-C35514F6BDBE}"/>
                  </a:ext>
                </a:extLst>
              </p:cNvPr>
              <p:cNvSpPr>
                <a:spLocks noChangeArrowheads="1"/>
              </p:cNvSpPr>
              <p:nvPr/>
            </p:nvSpPr>
            <p:spPr bwMode="auto">
              <a:xfrm>
                <a:off x="2684818" y="1661897"/>
                <a:ext cx="185084" cy="182402"/>
              </a:xfrm>
              <a:prstGeom prst="ellipse">
                <a:avLst/>
              </a:prstGeom>
              <a:gradFill rotWithShape="1">
                <a:gsLst>
                  <a:gs pos="0">
                    <a:srgbClr val="C00000"/>
                  </a:gs>
                  <a:gs pos="100000">
                    <a:schemeClr val="accent2"/>
                  </a:gs>
                </a:gsLst>
                <a:path path="shape">
                  <a:fillToRect l="50000" t="50000" r="50000" b="50000"/>
                </a:path>
              </a:gradFill>
              <a:ln w="6350">
                <a:solidFill>
                  <a:schemeClr val="tx1"/>
                </a:solidFill>
                <a:round/>
                <a:headEnd/>
                <a:tailEnd/>
              </a:ln>
              <a:effectLst/>
            </p:spPr>
            <p:txBody>
              <a:bodyPr wrap="none" anchor="ctr"/>
              <a:lstStyle/>
              <a:p>
                <a:endParaRPr lang="en-US" sz="2400"/>
              </a:p>
            </p:txBody>
          </p:sp>
        </p:grpSp>
        <p:grpSp>
          <p:nvGrpSpPr>
            <p:cNvPr id="99" name="Group 98">
              <a:extLst>
                <a:ext uri="{FF2B5EF4-FFF2-40B4-BE49-F238E27FC236}">
                  <a16:creationId xmlns:a16="http://schemas.microsoft.com/office/drawing/2014/main" id="{0B136E2E-C360-3943-1A9E-F5A5072EC26E}"/>
                </a:ext>
              </a:extLst>
            </p:cNvPr>
            <p:cNvGrpSpPr/>
            <p:nvPr/>
          </p:nvGrpSpPr>
          <p:grpSpPr>
            <a:xfrm>
              <a:off x="2589606" y="716748"/>
              <a:ext cx="498947" cy="1941816"/>
              <a:chOff x="6468497" y="3369121"/>
              <a:chExt cx="498947" cy="1941816"/>
            </a:xfrm>
          </p:grpSpPr>
          <p:grpSp>
            <p:nvGrpSpPr>
              <p:cNvPr id="115" name="Group 114">
                <a:extLst>
                  <a:ext uri="{FF2B5EF4-FFF2-40B4-BE49-F238E27FC236}">
                    <a16:creationId xmlns:a16="http://schemas.microsoft.com/office/drawing/2014/main" id="{CF4A82C9-5F7A-9AA6-3302-6ABE8B999648}"/>
                  </a:ext>
                </a:extLst>
              </p:cNvPr>
              <p:cNvGrpSpPr/>
              <p:nvPr/>
            </p:nvGrpSpPr>
            <p:grpSpPr>
              <a:xfrm>
                <a:off x="6468497" y="3369121"/>
                <a:ext cx="498947" cy="1941816"/>
                <a:chOff x="6468497" y="3369121"/>
                <a:chExt cx="498947" cy="1941816"/>
              </a:xfrm>
            </p:grpSpPr>
            <p:sp>
              <p:nvSpPr>
                <p:cNvPr id="117" name="Oval 116">
                  <a:extLst>
                    <a:ext uri="{FF2B5EF4-FFF2-40B4-BE49-F238E27FC236}">
                      <a16:creationId xmlns:a16="http://schemas.microsoft.com/office/drawing/2014/main" id="{6CA0B63F-97B3-F089-A318-24565BF48F81}"/>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8" name="Oval 117">
                  <a:extLst>
                    <a:ext uri="{FF2B5EF4-FFF2-40B4-BE49-F238E27FC236}">
                      <a16:creationId xmlns:a16="http://schemas.microsoft.com/office/drawing/2014/main" id="{02C128D2-FB4B-EFEA-67BF-97D7B9AD516D}"/>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16" name="Oval 115">
                <a:extLst>
                  <a:ext uri="{FF2B5EF4-FFF2-40B4-BE49-F238E27FC236}">
                    <a16:creationId xmlns:a16="http://schemas.microsoft.com/office/drawing/2014/main" id="{0565D5D9-961B-81C5-E837-1175E207737D}"/>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0" name="Group 99">
              <a:extLst>
                <a:ext uri="{FF2B5EF4-FFF2-40B4-BE49-F238E27FC236}">
                  <a16:creationId xmlns:a16="http://schemas.microsoft.com/office/drawing/2014/main" id="{59742E3C-54CE-D9C0-2F92-A1927812359E}"/>
                </a:ext>
              </a:extLst>
            </p:cNvPr>
            <p:cNvGrpSpPr/>
            <p:nvPr/>
          </p:nvGrpSpPr>
          <p:grpSpPr>
            <a:xfrm>
              <a:off x="2584842" y="716748"/>
              <a:ext cx="498947" cy="1941816"/>
              <a:chOff x="6468497" y="3369121"/>
              <a:chExt cx="498947" cy="1941816"/>
            </a:xfrm>
            <a:scene3d>
              <a:camera prst="orthographicFront">
                <a:rot lat="0" lon="0" rev="2700000"/>
              </a:camera>
              <a:lightRig rig="threePt" dir="t"/>
            </a:scene3d>
          </p:grpSpPr>
          <p:grpSp>
            <p:nvGrpSpPr>
              <p:cNvPr id="111" name="Group 110">
                <a:extLst>
                  <a:ext uri="{FF2B5EF4-FFF2-40B4-BE49-F238E27FC236}">
                    <a16:creationId xmlns:a16="http://schemas.microsoft.com/office/drawing/2014/main" id="{7D281890-5C51-CF65-D1CE-BF027F63BB58}"/>
                  </a:ext>
                </a:extLst>
              </p:cNvPr>
              <p:cNvGrpSpPr/>
              <p:nvPr/>
            </p:nvGrpSpPr>
            <p:grpSpPr>
              <a:xfrm>
                <a:off x="6468497" y="3369121"/>
                <a:ext cx="498947" cy="1941816"/>
                <a:chOff x="6468497" y="3369121"/>
                <a:chExt cx="498947" cy="1941816"/>
              </a:xfrm>
            </p:grpSpPr>
            <p:sp>
              <p:nvSpPr>
                <p:cNvPr id="113" name="Oval 112">
                  <a:extLst>
                    <a:ext uri="{FF2B5EF4-FFF2-40B4-BE49-F238E27FC236}">
                      <a16:creationId xmlns:a16="http://schemas.microsoft.com/office/drawing/2014/main" id="{55F44A07-63F0-5C35-2A78-49AF91340CA0}"/>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4" name="Oval 113">
                  <a:extLst>
                    <a:ext uri="{FF2B5EF4-FFF2-40B4-BE49-F238E27FC236}">
                      <a16:creationId xmlns:a16="http://schemas.microsoft.com/office/drawing/2014/main" id="{AA901ED7-B902-F8ED-0E52-3D9A1A381A6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12" name="Oval 111">
                <a:extLst>
                  <a:ext uri="{FF2B5EF4-FFF2-40B4-BE49-F238E27FC236}">
                    <a16:creationId xmlns:a16="http://schemas.microsoft.com/office/drawing/2014/main" id="{98FBB2F2-7600-F280-A67B-C58A52B6924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1" name="Group 100">
              <a:extLst>
                <a:ext uri="{FF2B5EF4-FFF2-40B4-BE49-F238E27FC236}">
                  <a16:creationId xmlns:a16="http://schemas.microsoft.com/office/drawing/2014/main" id="{A922088C-43C7-195A-5ADB-E0854E1C5592}"/>
                </a:ext>
              </a:extLst>
            </p:cNvPr>
            <p:cNvGrpSpPr/>
            <p:nvPr/>
          </p:nvGrpSpPr>
          <p:grpSpPr>
            <a:xfrm>
              <a:off x="2590479" y="716748"/>
              <a:ext cx="498947" cy="1941816"/>
              <a:chOff x="6468497" y="3369121"/>
              <a:chExt cx="498947" cy="1941816"/>
            </a:xfrm>
            <a:scene3d>
              <a:camera prst="orthographicFront">
                <a:rot lat="0" lon="0" rev="5400000"/>
              </a:camera>
              <a:lightRig rig="threePt" dir="t"/>
            </a:scene3d>
          </p:grpSpPr>
          <p:grpSp>
            <p:nvGrpSpPr>
              <p:cNvPr id="107" name="Group 106">
                <a:extLst>
                  <a:ext uri="{FF2B5EF4-FFF2-40B4-BE49-F238E27FC236}">
                    <a16:creationId xmlns:a16="http://schemas.microsoft.com/office/drawing/2014/main" id="{868C5034-D609-821C-254E-EE046F892FD5}"/>
                  </a:ext>
                </a:extLst>
              </p:cNvPr>
              <p:cNvGrpSpPr/>
              <p:nvPr/>
            </p:nvGrpSpPr>
            <p:grpSpPr>
              <a:xfrm>
                <a:off x="6468497" y="3369121"/>
                <a:ext cx="498947" cy="1941816"/>
                <a:chOff x="6468497" y="3369121"/>
                <a:chExt cx="498947" cy="1941816"/>
              </a:xfrm>
            </p:grpSpPr>
            <p:sp>
              <p:nvSpPr>
                <p:cNvPr id="109" name="Oval 108">
                  <a:extLst>
                    <a:ext uri="{FF2B5EF4-FFF2-40B4-BE49-F238E27FC236}">
                      <a16:creationId xmlns:a16="http://schemas.microsoft.com/office/drawing/2014/main" id="{47211999-6711-F22C-7795-ABA801A3F84B}"/>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0" name="Oval 109">
                  <a:extLst>
                    <a:ext uri="{FF2B5EF4-FFF2-40B4-BE49-F238E27FC236}">
                      <a16:creationId xmlns:a16="http://schemas.microsoft.com/office/drawing/2014/main" id="{D68E9A2C-027C-A681-144F-4664348550AA}"/>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08" name="Oval 107">
                <a:extLst>
                  <a:ext uri="{FF2B5EF4-FFF2-40B4-BE49-F238E27FC236}">
                    <a16:creationId xmlns:a16="http://schemas.microsoft.com/office/drawing/2014/main" id="{73856802-E5DB-7D12-0176-CDF61286DB08}"/>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2" name="Group 101">
              <a:extLst>
                <a:ext uri="{FF2B5EF4-FFF2-40B4-BE49-F238E27FC236}">
                  <a16:creationId xmlns:a16="http://schemas.microsoft.com/office/drawing/2014/main" id="{AA1021B0-8445-242B-8704-E229FADA9E91}"/>
                </a:ext>
              </a:extLst>
            </p:cNvPr>
            <p:cNvGrpSpPr/>
            <p:nvPr/>
          </p:nvGrpSpPr>
          <p:grpSpPr>
            <a:xfrm>
              <a:off x="2591352" y="716748"/>
              <a:ext cx="498947" cy="1941816"/>
              <a:chOff x="6468497" y="3369121"/>
              <a:chExt cx="498947" cy="1941816"/>
            </a:xfrm>
            <a:scene3d>
              <a:camera prst="orthographicFront">
                <a:rot lat="0" lon="0" rev="8100000"/>
              </a:camera>
              <a:lightRig rig="threePt" dir="t"/>
            </a:scene3d>
          </p:grpSpPr>
          <p:grpSp>
            <p:nvGrpSpPr>
              <p:cNvPr id="103" name="Group 102">
                <a:extLst>
                  <a:ext uri="{FF2B5EF4-FFF2-40B4-BE49-F238E27FC236}">
                    <a16:creationId xmlns:a16="http://schemas.microsoft.com/office/drawing/2014/main" id="{E4954500-773E-990B-8F8B-7EB00516F8C9}"/>
                  </a:ext>
                </a:extLst>
              </p:cNvPr>
              <p:cNvGrpSpPr/>
              <p:nvPr/>
            </p:nvGrpSpPr>
            <p:grpSpPr>
              <a:xfrm>
                <a:off x="6468497" y="3369121"/>
                <a:ext cx="498947" cy="1941816"/>
                <a:chOff x="6468497" y="3369121"/>
                <a:chExt cx="498947" cy="1941816"/>
              </a:xfrm>
            </p:grpSpPr>
            <p:sp>
              <p:nvSpPr>
                <p:cNvPr id="105" name="Oval 104">
                  <a:extLst>
                    <a:ext uri="{FF2B5EF4-FFF2-40B4-BE49-F238E27FC236}">
                      <a16:creationId xmlns:a16="http://schemas.microsoft.com/office/drawing/2014/main" id="{92DE0B67-5FA4-ECA0-819B-B9F0E4BBAEB5}"/>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6" name="Oval 105">
                  <a:extLst>
                    <a:ext uri="{FF2B5EF4-FFF2-40B4-BE49-F238E27FC236}">
                      <a16:creationId xmlns:a16="http://schemas.microsoft.com/office/drawing/2014/main" id="{E92A3B70-4B1A-AEB5-796D-F509ABA5ADD3}"/>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04" name="Oval 103">
                <a:extLst>
                  <a:ext uri="{FF2B5EF4-FFF2-40B4-BE49-F238E27FC236}">
                    <a16:creationId xmlns:a16="http://schemas.microsoft.com/office/drawing/2014/main" id="{9B0E1159-C955-7C37-3CAF-2A77B8D8AA9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sp>
        <p:nvSpPr>
          <p:cNvPr id="124" name="Content Placeholder 18">
            <a:extLst>
              <a:ext uri="{FF2B5EF4-FFF2-40B4-BE49-F238E27FC236}">
                <a16:creationId xmlns:a16="http://schemas.microsoft.com/office/drawing/2014/main" id="{DBAA7362-616F-79B5-625B-C22F9DCF3C23}"/>
              </a:ext>
            </a:extLst>
          </p:cNvPr>
          <p:cNvSpPr txBox="1">
            <a:spLocks/>
          </p:cNvSpPr>
          <p:nvPr/>
        </p:nvSpPr>
        <p:spPr>
          <a:xfrm>
            <a:off x="1743810" y="4145553"/>
            <a:ext cx="8911988" cy="2608498"/>
          </a:xfr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spcBef>
                <a:spcPts val="0"/>
              </a:spcBef>
            </a:pPr>
            <a:r>
              <a:rPr lang="en-US" altLang="en-US" sz="4800" kern="0" dirty="0">
                <a:latin typeface="Calibri" panose="020F0502020204030204" pitchFamily="34" charset="0"/>
                <a:ea typeface="Calibri" panose="020F0502020204030204" pitchFamily="34" charset="0"/>
                <a:cs typeface="Calibri" panose="020F0502020204030204" pitchFamily="34" charset="0"/>
              </a:rPr>
              <a:t>Is this sufficient for making a superheavy element?</a:t>
            </a:r>
          </a:p>
        </p:txBody>
      </p:sp>
    </p:spTree>
    <p:extLst>
      <p:ext uri="{BB962C8B-B14F-4D97-AF65-F5344CB8AC3E}">
        <p14:creationId xmlns:p14="http://schemas.microsoft.com/office/powerpoint/2010/main" val="89832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70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71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7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D8950-80DF-4769-1C76-617501C8AD39}"/>
            </a:ext>
          </a:extLst>
        </p:cNvPr>
        <p:cNvGrpSpPr/>
        <p:nvPr/>
      </p:nvGrpSpPr>
      <p:grpSpPr>
        <a:xfrm>
          <a:off x="0" y="0"/>
          <a:ext cx="0" cy="0"/>
          <a:chOff x="0" y="0"/>
          <a:chExt cx="0" cy="0"/>
        </a:xfrm>
      </p:grpSpPr>
      <p:sp>
        <p:nvSpPr>
          <p:cNvPr id="190" name="Content Placeholder 18">
            <a:extLst>
              <a:ext uri="{FF2B5EF4-FFF2-40B4-BE49-F238E27FC236}">
                <a16:creationId xmlns:a16="http://schemas.microsoft.com/office/drawing/2014/main" id="{5DF97842-AA15-901F-B19E-D76E01EC3DF9}"/>
              </a:ext>
            </a:extLst>
          </p:cNvPr>
          <p:cNvSpPr txBox="1">
            <a:spLocks/>
          </p:cNvSpPr>
          <p:nvPr/>
        </p:nvSpPr>
        <p:spPr>
          <a:xfrm>
            <a:off x="1640006" y="2191353"/>
            <a:ext cx="8911988" cy="2608498"/>
          </a:xfr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spcBef>
                <a:spcPts val="0"/>
              </a:spcBef>
            </a:pPr>
            <a:r>
              <a:rPr lang="en-US" altLang="en-US" sz="4800" kern="0" dirty="0">
                <a:latin typeface="Calibri" panose="020F0502020204030204" pitchFamily="34" charset="0"/>
                <a:ea typeface="Calibri" panose="020F0502020204030204" pitchFamily="34" charset="0"/>
                <a:cs typeface="Calibri" panose="020F0502020204030204" pitchFamily="34" charset="0"/>
              </a:rPr>
              <a:t>What’s ‘Really’ Going On in the Process?</a:t>
            </a:r>
          </a:p>
        </p:txBody>
      </p:sp>
    </p:spTree>
    <p:extLst>
      <p:ext uri="{BB962C8B-B14F-4D97-AF65-F5344CB8AC3E}">
        <p14:creationId xmlns:p14="http://schemas.microsoft.com/office/powerpoint/2010/main" val="41637144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97E43-8E93-5618-02F4-735B99F896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197FB9-458A-D72F-B541-0E1F21A00119}"/>
              </a:ext>
            </a:extLst>
          </p:cNvPr>
          <p:cNvSpPr>
            <a:spLocks noGrp="1"/>
          </p:cNvSpPr>
          <p:nvPr>
            <p:ph type="title"/>
          </p:nvPr>
        </p:nvSpPr>
        <p:spPr/>
        <p:txBody>
          <a:bodyPr/>
          <a:lstStyle/>
          <a:p>
            <a:r>
              <a:rPr lang="en-US" dirty="0"/>
              <a:t>Compound Nucleus Reactions: Theory</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734F7799-19E8-779C-5B24-474356B7FC77}"/>
                  </a:ext>
                </a:extLst>
              </p:cNvPr>
              <p:cNvSpPr txBox="1"/>
              <p:nvPr/>
            </p:nvSpPr>
            <p:spPr>
              <a:xfrm>
                <a:off x="2150706" y="808330"/>
                <a:ext cx="7445308" cy="39503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ea typeface="Cambria Math" panose="02040503050406030204" pitchFamily="18" charset="0"/>
                                </a:rPr>
                                <m:t>𝜎</m:t>
                              </m:r>
                            </m:e>
                            <m:sub>
                              <m:r>
                                <a:rPr lang="en-US" b="0" i="1" smtClean="0">
                                  <a:solidFill>
                                    <a:srgbClr val="C00000"/>
                                  </a:solidFill>
                                  <a:latin typeface="Cambria Math" panose="02040503050406030204" pitchFamily="18" charset="0"/>
                                </a:rPr>
                                <m:t>𝑐𝑎𝑝</m:t>
                              </m:r>
                            </m:sub>
                          </m:sSub>
                          <m:d>
                            <m:dPr>
                              <m:ctrlPr>
                                <a:rPr lang="en-US" b="0" i="1" smtClean="0">
                                  <a:solidFill>
                                    <a:srgbClr val="C00000"/>
                                  </a:solidFill>
                                  <a:latin typeface="Cambria Math" panose="02040503050406030204" pitchFamily="18" charset="0"/>
                                </a:rPr>
                              </m:ctrlPr>
                            </m:dPr>
                            <m:e>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𝐸</m:t>
                                  </m:r>
                                </m:e>
                                <m:sub>
                                  <m:r>
                                    <a:rPr lang="en-US" b="0" i="1" smtClean="0">
                                      <a:solidFill>
                                        <a:srgbClr val="C00000"/>
                                      </a:solidFill>
                                      <a:latin typeface="Cambria Math" panose="02040503050406030204" pitchFamily="18" charset="0"/>
                                    </a:rPr>
                                    <m:t>𝑐</m:t>
                                  </m:r>
                                  <m:r>
                                    <a:rPr lang="en-US" b="0" i="1" smtClean="0">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𝑚</m:t>
                                  </m:r>
                                </m:sub>
                              </m:sSub>
                              <m:r>
                                <a:rPr lang="en-US" b="0" i="1" smtClean="0">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𝐽</m:t>
                              </m:r>
                            </m:e>
                          </m:d>
                          <m:sSub>
                            <m:sSubPr>
                              <m:ctrlPr>
                                <a:rPr lang="en-US" b="0" i="1" smtClean="0">
                                  <a:solidFill>
                                    <a:srgbClr val="0000CC"/>
                                  </a:solidFill>
                                  <a:latin typeface="Cambria Math" panose="02040503050406030204" pitchFamily="18" charset="0"/>
                                </a:rPr>
                              </m:ctrlPr>
                            </m:sSubPr>
                            <m:e>
                              <m:r>
                                <a:rPr lang="en-US" b="0" i="1" smtClean="0">
                                  <a:solidFill>
                                    <a:srgbClr val="0000CC"/>
                                  </a:solidFill>
                                  <a:latin typeface="Cambria Math" panose="02040503050406030204" pitchFamily="18" charset="0"/>
                                </a:rPr>
                                <m:t>𝑃</m:t>
                              </m:r>
                            </m:e>
                            <m:sub>
                              <m:r>
                                <a:rPr lang="en-US" b="0" i="1" smtClean="0">
                                  <a:solidFill>
                                    <a:srgbClr val="0000CC"/>
                                  </a:solidFill>
                                  <a:latin typeface="Cambria Math" panose="02040503050406030204" pitchFamily="18" charset="0"/>
                                </a:rPr>
                                <m:t>𝐶𝑁</m:t>
                              </m:r>
                            </m:sub>
                          </m:sSub>
                          <m:d>
                            <m:dPr>
                              <m:ctrlPr>
                                <a:rPr lang="en-US" b="0" i="1" smtClean="0">
                                  <a:solidFill>
                                    <a:srgbClr val="0000CC"/>
                                  </a:solidFill>
                                  <a:latin typeface="Cambria Math" panose="02040503050406030204" pitchFamily="18" charset="0"/>
                                </a:rPr>
                              </m:ctrlPr>
                            </m:dPr>
                            <m:e>
                              <m:sSub>
                                <m:sSubPr>
                                  <m:ctrlPr>
                                    <a:rPr lang="en-US" b="0" i="1" smtClean="0">
                                      <a:solidFill>
                                        <a:srgbClr val="0000CC"/>
                                      </a:solidFill>
                                      <a:latin typeface="Cambria Math" panose="02040503050406030204" pitchFamily="18" charset="0"/>
                                    </a:rPr>
                                  </m:ctrlPr>
                                </m:sSubPr>
                                <m:e>
                                  <m:r>
                                    <a:rPr lang="en-US" b="0" i="1" smtClean="0">
                                      <a:solidFill>
                                        <a:srgbClr val="0000CC"/>
                                      </a:solidFill>
                                      <a:latin typeface="Cambria Math" panose="02040503050406030204" pitchFamily="18" charset="0"/>
                                    </a:rPr>
                                    <m:t>𝐸</m:t>
                                  </m:r>
                                </m:e>
                                <m:sub>
                                  <m:r>
                                    <a:rPr lang="en-US" b="0" i="1" smtClean="0">
                                      <a:solidFill>
                                        <a:srgbClr val="0000CC"/>
                                      </a:solidFill>
                                      <a:latin typeface="Cambria Math" panose="02040503050406030204" pitchFamily="18" charset="0"/>
                                    </a:rPr>
                                    <m:t>𝑐</m:t>
                                  </m:r>
                                  <m:r>
                                    <a:rPr lang="en-US" b="0" i="1" smtClean="0">
                                      <a:solidFill>
                                        <a:srgbClr val="0000CC"/>
                                      </a:solidFill>
                                      <a:latin typeface="Cambria Math" panose="02040503050406030204" pitchFamily="18" charset="0"/>
                                    </a:rPr>
                                    <m:t>.</m:t>
                                  </m:r>
                                  <m:r>
                                    <a:rPr lang="en-US" b="0" i="1" smtClean="0">
                                      <a:solidFill>
                                        <a:srgbClr val="0000CC"/>
                                      </a:solidFill>
                                      <a:latin typeface="Cambria Math" panose="02040503050406030204" pitchFamily="18" charset="0"/>
                                    </a:rPr>
                                    <m:t>𝑚</m:t>
                                  </m:r>
                                </m:sub>
                              </m:sSub>
                              <m:r>
                                <a:rPr lang="en-US" b="0" i="1" smtClean="0">
                                  <a:solidFill>
                                    <a:srgbClr val="0000CC"/>
                                  </a:solidFill>
                                  <a:latin typeface="Cambria Math" panose="02040503050406030204" pitchFamily="18" charset="0"/>
                                </a:rPr>
                                <m:t>,</m:t>
                              </m:r>
                              <m:r>
                                <a:rPr lang="en-US" b="0" i="1" smtClean="0">
                                  <a:solidFill>
                                    <a:srgbClr val="0000CC"/>
                                  </a:solidFill>
                                  <a:latin typeface="Cambria Math" panose="02040503050406030204" pitchFamily="18" charset="0"/>
                                </a:rPr>
                                <m:t>𝐽</m:t>
                              </m:r>
                            </m:e>
                          </m:d>
                          <m:sSub>
                            <m:sSubPr>
                              <m:ctrlPr>
                                <a:rPr lang="en-US" b="0" i="1" smtClean="0">
                                  <a:solidFill>
                                    <a:srgbClr val="00CC00"/>
                                  </a:solidFill>
                                  <a:latin typeface="Cambria Math" panose="02040503050406030204" pitchFamily="18" charset="0"/>
                                </a:rPr>
                              </m:ctrlPr>
                            </m:sSubPr>
                            <m:e>
                              <m:r>
                                <a:rPr lang="en-US" b="0" i="1" smtClean="0">
                                  <a:solidFill>
                                    <a:srgbClr val="00CC00"/>
                                  </a:solidFill>
                                  <a:latin typeface="Cambria Math" panose="02040503050406030204" pitchFamily="18" charset="0"/>
                                </a:rPr>
                                <m:t>𝑊</m:t>
                              </m:r>
                            </m:e>
                            <m:sub>
                              <m:r>
                                <a:rPr lang="en-US" b="0" i="1" smtClean="0">
                                  <a:solidFill>
                                    <a:srgbClr val="00CC00"/>
                                  </a:solidFill>
                                  <a:latin typeface="Cambria Math" panose="02040503050406030204" pitchFamily="18" charset="0"/>
                                </a:rPr>
                                <m:t>𝑠𝑢𝑟</m:t>
                              </m:r>
                            </m:sub>
                          </m:sSub>
                          <m:d>
                            <m:dPr>
                              <m:ctrlPr>
                                <a:rPr lang="en-US" b="0" i="1" smtClean="0">
                                  <a:solidFill>
                                    <a:srgbClr val="00CC00"/>
                                  </a:solidFill>
                                  <a:latin typeface="Cambria Math" panose="02040503050406030204" pitchFamily="18" charset="0"/>
                                </a:rPr>
                              </m:ctrlPr>
                            </m:dPr>
                            <m:e>
                              <m:sSub>
                                <m:sSubPr>
                                  <m:ctrlPr>
                                    <a:rPr lang="en-US" i="1">
                                      <a:solidFill>
                                        <a:srgbClr val="00CC00"/>
                                      </a:solidFill>
                                      <a:latin typeface="Cambria Math" panose="02040503050406030204" pitchFamily="18" charset="0"/>
                                    </a:rPr>
                                  </m:ctrlPr>
                                </m:sSubPr>
                                <m:e>
                                  <m:r>
                                    <a:rPr lang="en-US" i="1">
                                      <a:solidFill>
                                        <a:srgbClr val="00CC00"/>
                                      </a:solidFill>
                                      <a:latin typeface="Cambria Math" panose="02040503050406030204" pitchFamily="18" charset="0"/>
                                    </a:rPr>
                                    <m:t>𝐸</m:t>
                                  </m:r>
                                </m:e>
                                <m:sub>
                                  <m:r>
                                    <a:rPr lang="en-US" i="1">
                                      <a:solidFill>
                                        <a:srgbClr val="00CC00"/>
                                      </a:solidFill>
                                      <a:latin typeface="Cambria Math" panose="02040503050406030204" pitchFamily="18" charset="0"/>
                                    </a:rPr>
                                    <m:t>𝑐</m:t>
                                  </m:r>
                                  <m:r>
                                    <a:rPr lang="en-US" i="1">
                                      <a:solidFill>
                                        <a:srgbClr val="00CC00"/>
                                      </a:solidFill>
                                      <a:latin typeface="Cambria Math" panose="02040503050406030204" pitchFamily="18" charset="0"/>
                                    </a:rPr>
                                    <m:t>.</m:t>
                                  </m:r>
                                  <m:r>
                                    <a:rPr lang="en-US" i="1">
                                      <a:solidFill>
                                        <a:srgbClr val="00CC00"/>
                                      </a:solidFill>
                                      <a:latin typeface="Cambria Math" panose="02040503050406030204" pitchFamily="18" charset="0"/>
                                    </a:rPr>
                                    <m:t>𝑚</m:t>
                                  </m:r>
                                </m:sub>
                              </m:sSub>
                              <m:r>
                                <a:rPr lang="en-US" i="1">
                                  <a:solidFill>
                                    <a:srgbClr val="00CC00"/>
                                  </a:solidFill>
                                  <a:latin typeface="Cambria Math" panose="02040503050406030204" pitchFamily="18" charset="0"/>
                                </a:rPr>
                                <m:t>,</m:t>
                              </m:r>
                              <m:r>
                                <a:rPr lang="en-US" i="1">
                                  <a:solidFill>
                                    <a:srgbClr val="00CC00"/>
                                  </a:solidFill>
                                  <a:latin typeface="Cambria Math" panose="02040503050406030204" pitchFamily="18" charset="0"/>
                                </a:rPr>
                                <m:t>𝐽</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algn="ctr"/>
                <a:endParaRPr lang="en-US" dirty="0">
                  <a:latin typeface="Calibri" panose="020F0502020204030204" pitchFamily="34" charset="0"/>
                  <a:ea typeface="Calibri" panose="020F0502020204030204" pitchFamily="34" charset="0"/>
                  <a:cs typeface="Calibri" panose="020F0502020204030204" pitchFamily="34" charset="0"/>
                </a:endParaRPr>
              </a:p>
              <a:p>
                <a:pPr algn="ctr"/>
                <a:r>
                  <a:rPr lang="en-US" sz="2800" b="1" dirty="0">
                    <a:latin typeface="Calibri" panose="020F0502020204030204" pitchFamily="34" charset="0"/>
                    <a:ea typeface="Calibri" panose="020F0502020204030204" pitchFamily="34" charset="0"/>
                    <a:cs typeface="Calibri" panose="020F0502020204030204" pitchFamily="34" charset="0"/>
                  </a:rPr>
                  <a:t>Fusion by Diffusion</a:t>
                </a:r>
              </a:p>
              <a:p>
                <a:pPr algn="ctr"/>
                <a:endParaRPr lang="en-US" dirty="0">
                  <a:latin typeface="Calibri" panose="020F0502020204030204" pitchFamily="34" charset="0"/>
                  <a:ea typeface="Calibri" panose="020F0502020204030204" pitchFamily="34" charset="0"/>
                  <a:cs typeface="Calibri" panose="020F0502020204030204" pitchFamily="34" charset="0"/>
                </a:endParaRPr>
              </a:p>
              <a:p>
                <a:pPr algn="ctr"/>
                <a:r>
                  <a:rPr lang="en-US" dirty="0">
                    <a:latin typeface="Calibri" panose="020F0502020204030204" pitchFamily="34" charset="0"/>
                    <a:ea typeface="Calibri" panose="020F0502020204030204" pitchFamily="34" charset="0"/>
                    <a:cs typeface="Calibri" panose="020F0502020204030204" pitchFamily="34" charset="0"/>
                  </a:rPr>
                  <a:t>Fusion = (</a:t>
                </a:r>
                <a:r>
                  <a:rPr lang="en-US" dirty="0">
                    <a:solidFill>
                      <a:srgbClr val="C00000"/>
                    </a:solidFill>
                    <a:latin typeface="Calibri" panose="020F0502020204030204" pitchFamily="34" charset="0"/>
                    <a:ea typeface="Calibri" panose="020F0502020204030204" pitchFamily="34" charset="0"/>
                    <a:cs typeface="Calibri" panose="020F0502020204030204" pitchFamily="34" charset="0"/>
                  </a:rPr>
                  <a:t>sticking</a:t>
                </a:r>
                <a:r>
                  <a:rPr lang="en-US" dirty="0">
                    <a:latin typeface="Calibri" panose="020F0502020204030204" pitchFamily="34" charset="0"/>
                    <a:ea typeface="Calibri" panose="020F0502020204030204" pitchFamily="34" charset="0"/>
                    <a:cs typeface="Calibri" panose="020F0502020204030204" pitchFamily="34" charset="0"/>
                  </a:rPr>
                  <a:t>) x ( </a:t>
                </a:r>
                <a:r>
                  <a:rPr lang="en-US" dirty="0">
                    <a:solidFill>
                      <a:srgbClr val="0000CC"/>
                    </a:solidFill>
                    <a:latin typeface="Calibri" panose="020F0502020204030204" pitchFamily="34" charset="0"/>
                    <a:ea typeface="Calibri" panose="020F0502020204030204" pitchFamily="34" charset="0"/>
                    <a:cs typeface="Calibri" panose="020F0502020204030204" pitchFamily="34" charset="0"/>
                  </a:rPr>
                  <a:t>diffusion</a:t>
                </a:r>
                <a:r>
                  <a:rPr lang="en-US" dirty="0">
                    <a:latin typeface="Calibri" panose="020F0502020204030204" pitchFamily="34" charset="0"/>
                    <a:ea typeface="Calibri" panose="020F0502020204030204" pitchFamily="34" charset="0"/>
                    <a:cs typeface="Calibri" panose="020F0502020204030204" pitchFamily="34" charset="0"/>
                  </a:rPr>
                  <a:t>) x (</a:t>
                </a:r>
                <a:r>
                  <a:rPr lang="en-US" dirty="0">
                    <a:solidFill>
                      <a:srgbClr val="00CC00"/>
                    </a:solidFill>
                    <a:latin typeface="Calibri" panose="020F0502020204030204" pitchFamily="34" charset="0"/>
                    <a:ea typeface="Calibri" panose="020F0502020204030204" pitchFamily="34" charset="0"/>
                    <a:cs typeface="Calibri" panose="020F0502020204030204" pitchFamily="34" charset="0"/>
                  </a:rPr>
                  <a:t>survival</a:t>
                </a:r>
                <a:r>
                  <a:rPr lang="en-US" dirty="0">
                    <a:latin typeface="Calibri" panose="020F0502020204030204" pitchFamily="34" charset="0"/>
                    <a:ea typeface="Calibri" panose="020F0502020204030204" pitchFamily="34" charset="0"/>
                    <a:cs typeface="Calibri" panose="020F0502020204030204" pitchFamily="34" charset="0"/>
                  </a:rPr>
                  <a:t>)</a:t>
                </a:r>
              </a:p>
            </p:txBody>
          </p:sp>
        </mc:Choice>
        <mc:Fallback>
          <p:sp>
            <p:nvSpPr>
              <p:cNvPr id="4" name="TextBox 3">
                <a:extLst>
                  <a:ext uri="{FF2B5EF4-FFF2-40B4-BE49-F238E27FC236}">
                    <a16:creationId xmlns:a16="http://schemas.microsoft.com/office/drawing/2014/main" id="{734F7799-19E8-779C-5B24-474356B7FC77}"/>
                  </a:ext>
                </a:extLst>
              </p:cNvPr>
              <p:cNvSpPr txBox="1">
                <a:spLocks noRot="1" noChangeAspect="1" noMove="1" noResize="1" noEditPoints="1" noAdjustHandles="1" noChangeArrowheads="1" noChangeShapeType="1" noTextEdit="1"/>
              </p:cNvSpPr>
              <p:nvPr/>
            </p:nvSpPr>
            <p:spPr>
              <a:xfrm>
                <a:off x="2150706" y="808330"/>
                <a:ext cx="7445308" cy="3950377"/>
              </a:xfrm>
              <a:prstGeom prst="rect">
                <a:avLst/>
              </a:prstGeom>
              <a:blipFill>
                <a:blip r:embed="rId2"/>
                <a:stretch>
                  <a:fillRect b="-3704"/>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B145D3C0-F10C-7DF8-2857-EBE289042B4C}"/>
              </a:ext>
            </a:extLst>
          </p:cNvPr>
          <p:cNvCxnSpPr/>
          <p:nvPr/>
        </p:nvCxnSpPr>
        <p:spPr bwMode="auto">
          <a:xfrm flipV="1">
            <a:off x="1467240" y="1428471"/>
            <a:ext cx="886408" cy="382555"/>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13" name="TextBox 12">
            <a:extLst>
              <a:ext uri="{FF2B5EF4-FFF2-40B4-BE49-F238E27FC236}">
                <a16:creationId xmlns:a16="http://schemas.microsoft.com/office/drawing/2014/main" id="{7AFC970C-F0F5-3FD2-9BEB-F2FC878F6A84}"/>
              </a:ext>
            </a:extLst>
          </p:cNvPr>
          <p:cNvSpPr txBox="1"/>
          <p:nvPr/>
        </p:nvSpPr>
        <p:spPr>
          <a:xfrm>
            <a:off x="0" y="1831111"/>
            <a:ext cx="1875453"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Production cross section</a:t>
            </a:r>
          </a:p>
        </p:txBody>
      </p:sp>
      <p:sp>
        <p:nvSpPr>
          <p:cNvPr id="14" name="TextBox 13">
            <a:extLst>
              <a:ext uri="{FF2B5EF4-FFF2-40B4-BE49-F238E27FC236}">
                <a16:creationId xmlns:a16="http://schemas.microsoft.com/office/drawing/2014/main" id="{10E8D1AF-2EF7-903D-C756-328A07BBACF2}"/>
              </a:ext>
            </a:extLst>
          </p:cNvPr>
          <p:cNvSpPr txBox="1"/>
          <p:nvPr/>
        </p:nvSpPr>
        <p:spPr>
          <a:xfrm>
            <a:off x="4473709" y="1441121"/>
            <a:ext cx="1875453" cy="461665"/>
          </a:xfrm>
          <a:prstGeom prst="rect">
            <a:avLst/>
          </a:prstGeom>
          <a:noFill/>
        </p:spPr>
        <p:txBody>
          <a:bodyPr wrap="square" rtlCol="0">
            <a:spAutoFit/>
          </a:bodyPr>
          <a:lstStyle/>
          <a:p>
            <a:pPr algn="ctr"/>
            <a:r>
              <a:rPr lang="en-US" dirty="0">
                <a:solidFill>
                  <a:srgbClr val="C00000"/>
                </a:solidFill>
                <a:latin typeface="Calibri" panose="020F0502020204030204" pitchFamily="34" charset="0"/>
                <a:ea typeface="Calibri" panose="020F0502020204030204" pitchFamily="34" charset="0"/>
                <a:cs typeface="Calibri" panose="020F0502020204030204" pitchFamily="34" charset="0"/>
              </a:rPr>
              <a:t>Capture</a:t>
            </a:r>
          </a:p>
        </p:txBody>
      </p:sp>
      <p:sp>
        <p:nvSpPr>
          <p:cNvPr id="15" name="TextBox 14">
            <a:extLst>
              <a:ext uri="{FF2B5EF4-FFF2-40B4-BE49-F238E27FC236}">
                <a16:creationId xmlns:a16="http://schemas.microsoft.com/office/drawing/2014/main" id="{2DA76F55-4046-B385-A2C4-0DDC5D84F6D4}"/>
              </a:ext>
            </a:extLst>
          </p:cNvPr>
          <p:cNvSpPr txBox="1"/>
          <p:nvPr/>
        </p:nvSpPr>
        <p:spPr>
          <a:xfrm>
            <a:off x="6096000" y="1428471"/>
            <a:ext cx="1875453" cy="461665"/>
          </a:xfrm>
          <a:prstGeom prst="rect">
            <a:avLst/>
          </a:prstGeom>
          <a:noFill/>
        </p:spPr>
        <p:txBody>
          <a:bodyPr wrap="square" rtlCol="0">
            <a:spAutoFit/>
          </a:bodyPr>
          <a:lstStyle/>
          <a:p>
            <a:pPr algn="ctr"/>
            <a:r>
              <a:rPr lang="en-US" dirty="0">
                <a:solidFill>
                  <a:srgbClr val="0000CC"/>
                </a:solidFill>
                <a:latin typeface="Calibri" panose="020F0502020204030204" pitchFamily="34" charset="0"/>
                <a:ea typeface="Calibri" panose="020F0502020204030204" pitchFamily="34" charset="0"/>
                <a:cs typeface="Calibri" panose="020F0502020204030204" pitchFamily="34" charset="0"/>
              </a:rPr>
              <a:t>Fusion</a:t>
            </a:r>
          </a:p>
        </p:txBody>
      </p:sp>
      <p:sp>
        <p:nvSpPr>
          <p:cNvPr id="16" name="TextBox 15">
            <a:extLst>
              <a:ext uri="{FF2B5EF4-FFF2-40B4-BE49-F238E27FC236}">
                <a16:creationId xmlns:a16="http://schemas.microsoft.com/office/drawing/2014/main" id="{4A6FB076-3E57-3C2C-5BAB-D6A2D7C55976}"/>
              </a:ext>
            </a:extLst>
          </p:cNvPr>
          <p:cNvSpPr txBox="1"/>
          <p:nvPr/>
        </p:nvSpPr>
        <p:spPr>
          <a:xfrm>
            <a:off x="7638399" y="1428471"/>
            <a:ext cx="1875453" cy="461665"/>
          </a:xfrm>
          <a:prstGeom prst="rect">
            <a:avLst/>
          </a:prstGeom>
          <a:noFill/>
        </p:spPr>
        <p:txBody>
          <a:bodyPr wrap="square" rtlCol="0">
            <a:spAutoFit/>
          </a:bodyPr>
          <a:lstStyle/>
          <a:p>
            <a:pPr algn="ctr"/>
            <a:r>
              <a:rPr lang="en-US" dirty="0">
                <a:solidFill>
                  <a:srgbClr val="00CC00"/>
                </a:solidFill>
                <a:latin typeface="Calibri" panose="020F0502020204030204" pitchFamily="34" charset="0"/>
                <a:ea typeface="Calibri" panose="020F0502020204030204" pitchFamily="34" charset="0"/>
                <a:cs typeface="Calibri" panose="020F0502020204030204" pitchFamily="34" charset="0"/>
              </a:rPr>
              <a:t>Survival</a:t>
            </a:r>
          </a:p>
        </p:txBody>
      </p:sp>
    </p:spTree>
    <p:extLst>
      <p:ext uri="{BB962C8B-B14F-4D97-AF65-F5344CB8AC3E}">
        <p14:creationId xmlns:p14="http://schemas.microsoft.com/office/powerpoint/2010/main" val="30106693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65C09-A5C9-DD45-E041-AA8D1BB81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0AB46-54CB-3399-B2D0-0262D65DCDBD}"/>
              </a:ext>
            </a:extLst>
          </p:cNvPr>
          <p:cNvSpPr>
            <a:spLocks noGrp="1"/>
          </p:cNvSpPr>
          <p:nvPr>
            <p:ph type="title"/>
          </p:nvPr>
        </p:nvSpPr>
        <p:spPr/>
        <p:txBody>
          <a:bodyPr/>
          <a:lstStyle/>
          <a:p>
            <a:r>
              <a:rPr lang="en-US" dirty="0"/>
              <a:t>Compound Nucleus Reactions: Theory</a:t>
            </a:r>
          </a:p>
        </p:txBody>
      </p:sp>
      <p:sp>
        <p:nvSpPr>
          <p:cNvPr id="9" name="TextBox 8">
            <a:extLst>
              <a:ext uri="{FF2B5EF4-FFF2-40B4-BE49-F238E27FC236}">
                <a16:creationId xmlns:a16="http://schemas.microsoft.com/office/drawing/2014/main" id="{1A6A8A03-158E-6237-3359-020F63D9F4ED}"/>
              </a:ext>
            </a:extLst>
          </p:cNvPr>
          <p:cNvSpPr txBox="1"/>
          <p:nvPr/>
        </p:nvSpPr>
        <p:spPr>
          <a:xfrm>
            <a:off x="4574798" y="1419801"/>
            <a:ext cx="1875453" cy="461665"/>
          </a:xfrm>
          <a:prstGeom prst="rect">
            <a:avLst/>
          </a:prstGeom>
          <a:noFill/>
        </p:spPr>
        <p:txBody>
          <a:bodyPr wrap="square" rtlCol="0">
            <a:spAutoFit/>
          </a:bodyPr>
          <a:lstStyle/>
          <a:p>
            <a:pPr algn="ctr"/>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Capture</a:t>
            </a:r>
          </a:p>
        </p:txBody>
      </p:sp>
      <p:sp>
        <p:nvSpPr>
          <p:cNvPr id="5" name="Oval 4">
            <a:extLst>
              <a:ext uri="{FF2B5EF4-FFF2-40B4-BE49-F238E27FC236}">
                <a16:creationId xmlns:a16="http://schemas.microsoft.com/office/drawing/2014/main" id="{22120F1C-F7EB-6652-464D-455DD29BF01C}"/>
              </a:ext>
            </a:extLst>
          </p:cNvPr>
          <p:cNvSpPr>
            <a:spLocks noChangeAspect="1"/>
          </p:cNvSpPr>
          <p:nvPr/>
        </p:nvSpPr>
        <p:spPr bwMode="auto">
          <a:xfrm>
            <a:off x="692799" y="3619314"/>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8" name="Oval 7">
            <a:extLst>
              <a:ext uri="{FF2B5EF4-FFF2-40B4-BE49-F238E27FC236}">
                <a16:creationId xmlns:a16="http://schemas.microsoft.com/office/drawing/2014/main" id="{684E9F48-BFE0-850E-92C4-702B2D49919D}"/>
              </a:ext>
            </a:extLst>
          </p:cNvPr>
          <p:cNvSpPr>
            <a:spLocks noChangeAspect="1"/>
          </p:cNvSpPr>
          <p:nvPr/>
        </p:nvSpPr>
        <p:spPr bwMode="auto">
          <a:xfrm>
            <a:off x="1579207" y="3456028"/>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cxnSp>
        <p:nvCxnSpPr>
          <p:cNvPr id="13" name="Straight Arrow Connector 12">
            <a:extLst>
              <a:ext uri="{FF2B5EF4-FFF2-40B4-BE49-F238E27FC236}">
                <a16:creationId xmlns:a16="http://schemas.microsoft.com/office/drawing/2014/main" id="{FB0BC4DB-923D-5701-9147-31AB4F04AE86}"/>
              </a:ext>
            </a:extLst>
          </p:cNvPr>
          <p:cNvCxnSpPr>
            <a:stCxn id="5" idx="6"/>
          </p:cNvCxnSpPr>
          <p:nvPr/>
        </p:nvCxnSpPr>
        <p:spPr bwMode="auto">
          <a:xfrm>
            <a:off x="1241439" y="3893634"/>
            <a:ext cx="270120" cy="0"/>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sp>
        <p:nvSpPr>
          <p:cNvPr id="14" name="Arrow: Right 13">
            <a:extLst>
              <a:ext uri="{FF2B5EF4-FFF2-40B4-BE49-F238E27FC236}">
                <a16:creationId xmlns:a16="http://schemas.microsoft.com/office/drawing/2014/main" id="{63C60EE8-FEFB-37EC-BB9A-2C5450E50EEA}"/>
              </a:ext>
            </a:extLst>
          </p:cNvPr>
          <p:cNvSpPr/>
          <p:nvPr/>
        </p:nvSpPr>
        <p:spPr bwMode="auto">
          <a:xfrm rot="19767150">
            <a:off x="2667550" y="3332328"/>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Arrow: Right 14">
            <a:extLst>
              <a:ext uri="{FF2B5EF4-FFF2-40B4-BE49-F238E27FC236}">
                <a16:creationId xmlns:a16="http://schemas.microsoft.com/office/drawing/2014/main" id="{71438864-CB98-EF9B-E376-A18CFFCE5DD9}"/>
              </a:ext>
            </a:extLst>
          </p:cNvPr>
          <p:cNvSpPr/>
          <p:nvPr/>
        </p:nvSpPr>
        <p:spPr bwMode="auto">
          <a:xfrm rot="2110565">
            <a:off x="2756343" y="4166638"/>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B2F5260C-3413-8B2A-C690-D1BD1BD1A81A}"/>
              </a:ext>
            </a:extLst>
          </p:cNvPr>
          <p:cNvSpPr>
            <a:spLocks noChangeAspect="1"/>
          </p:cNvSpPr>
          <p:nvPr/>
        </p:nvSpPr>
        <p:spPr bwMode="auto">
          <a:xfrm>
            <a:off x="2846615" y="2592742"/>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17" name="Oval 16">
            <a:extLst>
              <a:ext uri="{FF2B5EF4-FFF2-40B4-BE49-F238E27FC236}">
                <a16:creationId xmlns:a16="http://schemas.microsoft.com/office/drawing/2014/main" id="{E8DBE1A9-663D-BDCD-AC2A-86B750C3BF61}"/>
              </a:ext>
            </a:extLst>
          </p:cNvPr>
          <p:cNvSpPr>
            <a:spLocks noChangeAspect="1"/>
          </p:cNvSpPr>
          <p:nvPr/>
        </p:nvSpPr>
        <p:spPr bwMode="auto">
          <a:xfrm>
            <a:off x="3733023" y="2429456"/>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cxnSp>
        <p:nvCxnSpPr>
          <p:cNvPr id="18" name="Straight Arrow Connector 17">
            <a:extLst>
              <a:ext uri="{FF2B5EF4-FFF2-40B4-BE49-F238E27FC236}">
                <a16:creationId xmlns:a16="http://schemas.microsoft.com/office/drawing/2014/main" id="{B29BDE3A-D58B-6567-B0A2-976C86C9B974}"/>
              </a:ext>
            </a:extLst>
          </p:cNvPr>
          <p:cNvCxnSpPr>
            <a:cxnSpLocks/>
          </p:cNvCxnSpPr>
          <p:nvPr/>
        </p:nvCxnSpPr>
        <p:spPr bwMode="auto">
          <a:xfrm flipV="1">
            <a:off x="3195894" y="2359681"/>
            <a:ext cx="163126" cy="249234"/>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4FDA4F9F-13AA-E2FF-B52F-3767F37DEF3D}"/>
              </a:ext>
            </a:extLst>
          </p:cNvPr>
          <p:cNvCxnSpPr>
            <a:cxnSpLocks/>
          </p:cNvCxnSpPr>
          <p:nvPr/>
        </p:nvCxnSpPr>
        <p:spPr bwMode="auto">
          <a:xfrm>
            <a:off x="4668575" y="3056735"/>
            <a:ext cx="290645" cy="84647"/>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sp>
        <p:nvSpPr>
          <p:cNvPr id="22" name="Oval 21">
            <a:extLst>
              <a:ext uri="{FF2B5EF4-FFF2-40B4-BE49-F238E27FC236}">
                <a16:creationId xmlns:a16="http://schemas.microsoft.com/office/drawing/2014/main" id="{94DA4DB7-B5E9-E573-E989-17E766794BA4}"/>
              </a:ext>
            </a:extLst>
          </p:cNvPr>
          <p:cNvSpPr>
            <a:spLocks noChangeAspect="1"/>
          </p:cNvSpPr>
          <p:nvPr/>
        </p:nvSpPr>
        <p:spPr bwMode="auto">
          <a:xfrm>
            <a:off x="3571604" y="4311488"/>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23" name="Oval 22">
            <a:extLst>
              <a:ext uri="{FF2B5EF4-FFF2-40B4-BE49-F238E27FC236}">
                <a16:creationId xmlns:a16="http://schemas.microsoft.com/office/drawing/2014/main" id="{D5B2407A-41A8-A12A-9E9A-70470EF0627D}"/>
              </a:ext>
            </a:extLst>
          </p:cNvPr>
          <p:cNvSpPr>
            <a:spLocks noChangeAspect="1"/>
          </p:cNvSpPr>
          <p:nvPr/>
        </p:nvSpPr>
        <p:spPr bwMode="auto">
          <a:xfrm>
            <a:off x="4120244" y="4161629"/>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D5B9B9A2-E290-84E9-11F3-F0C3ABB0D770}"/>
                  </a:ext>
                </a:extLst>
              </p:cNvPr>
              <p:cNvSpPr txBox="1"/>
              <p:nvPr/>
            </p:nvSpPr>
            <p:spPr>
              <a:xfrm>
                <a:off x="2150706" y="808330"/>
                <a:ext cx="7339060"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ea typeface="Cambria Math" panose="02040503050406030204" pitchFamily="18" charset="0"/>
                                </a:rPr>
                                <m:t>𝝈</m:t>
                              </m:r>
                            </m:e>
                            <m:sub>
                              <m:r>
                                <a:rPr lang="en-US" b="1" i="1" smtClean="0">
                                  <a:solidFill>
                                    <a:srgbClr val="C00000"/>
                                  </a:solidFill>
                                  <a:latin typeface="Cambria Math" panose="02040503050406030204" pitchFamily="18" charset="0"/>
                                </a:rPr>
                                <m:t>𝒄𝒂𝒑</m:t>
                              </m:r>
                            </m:sub>
                          </m:sSub>
                          <m:d>
                            <m:dPr>
                              <m:ctrlPr>
                                <a:rPr lang="en-US" b="1" i="1" smtClean="0">
                                  <a:solidFill>
                                    <a:srgbClr val="C00000"/>
                                  </a:solidFill>
                                  <a:latin typeface="Cambria Math" panose="02040503050406030204" pitchFamily="18" charset="0"/>
                                </a:rPr>
                              </m:ctrlPr>
                            </m:dPr>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rPr>
                                    <m:t>𝑬</m:t>
                                  </m:r>
                                </m:e>
                                <m:sub>
                                  <m:r>
                                    <a:rPr lang="en-US" b="1" i="1" smtClean="0">
                                      <a:solidFill>
                                        <a:srgbClr val="C00000"/>
                                      </a:solidFill>
                                      <a:latin typeface="Cambria Math" panose="02040503050406030204" pitchFamily="18" charset="0"/>
                                    </a:rPr>
                                    <m:t>𝒄</m:t>
                                  </m:r>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𝒎</m:t>
                                  </m:r>
                                </m:sub>
                              </m:sSub>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𝑱</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𝐶𝑁</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𝑊</m:t>
                              </m:r>
                            </m:e>
                            <m:sub>
                              <m:r>
                                <a:rPr lang="en-US" b="0" i="1" smtClean="0">
                                  <a:solidFill>
                                    <a:schemeClr val="tx1"/>
                                  </a:solidFill>
                                  <a:latin typeface="Cambria Math" panose="02040503050406030204" pitchFamily="18" charset="0"/>
                                </a:rPr>
                                <m:t>𝑠𝑢𝑟</m:t>
                              </m:r>
                            </m:sub>
                          </m:sSub>
                          <m:d>
                            <m:dPr>
                              <m:ctrlPr>
                                <a:rPr lang="en-US" b="0" i="1" smtClean="0">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𝑐</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𝑚</m:t>
                                  </m:r>
                                </m:sub>
                              </m:sSub>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𝐽</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11" name="TextBox 10">
                <a:extLst>
                  <a:ext uri="{FF2B5EF4-FFF2-40B4-BE49-F238E27FC236}">
                    <a16:creationId xmlns:a16="http://schemas.microsoft.com/office/drawing/2014/main" id="{D5B9B9A2-E290-84E9-11F3-F0C3ABB0D770}"/>
                  </a:ext>
                </a:extLst>
              </p:cNvPr>
              <p:cNvSpPr txBox="1">
                <a:spLocks noRot="1" noChangeAspect="1" noMove="1" noResize="1" noEditPoints="1" noAdjustHandles="1" noChangeArrowheads="1" noChangeShapeType="1" noTextEdit="1"/>
              </p:cNvSpPr>
              <p:nvPr/>
            </p:nvSpPr>
            <p:spPr>
              <a:xfrm>
                <a:off x="2150706" y="808330"/>
                <a:ext cx="7339060" cy="934166"/>
              </a:xfrm>
              <a:prstGeom prst="rect">
                <a:avLst/>
              </a:prstGeom>
              <a:blipFill>
                <a:blip r:embed="rId2"/>
                <a:stretch>
                  <a:fillRect/>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468BBEF4-7096-B4C9-17B2-22AE93EB5B20}"/>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3"/>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4"/>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5"/>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EB75AF90-4B78-2BD5-FF4E-153CB36839FE}"/>
              </a:ext>
            </a:extLst>
          </p:cNvPr>
          <p:cNvSpPr txBox="1">
            <a:spLocks/>
          </p:cNvSpPr>
          <p:nvPr/>
        </p:nvSpPr>
        <p:spPr>
          <a:xfrm>
            <a:off x="7016621" y="2289438"/>
            <a:ext cx="4910529" cy="2605696"/>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rPr>
              <a:t>Step 1: Capture</a:t>
            </a:r>
            <a:r>
              <a:rPr lang="en-US" sz="2000" b="1" kern="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n-US" sz="2000"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Probability to overcome coulomb barrier</a:t>
            </a:r>
          </a:p>
          <a:p>
            <a:pPr marL="0" indent="0" algn="ctr"/>
            <a:endPar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9674706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B3FF7-9D20-79BC-DA5A-4DC3D1041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C162D-6965-7832-1B74-5E6A72C441F2}"/>
              </a:ext>
            </a:extLst>
          </p:cNvPr>
          <p:cNvSpPr>
            <a:spLocks noGrp="1"/>
          </p:cNvSpPr>
          <p:nvPr>
            <p:ph type="title"/>
          </p:nvPr>
        </p:nvSpPr>
        <p:spPr/>
        <p:txBody>
          <a:bodyPr/>
          <a:lstStyle/>
          <a:p>
            <a:r>
              <a:rPr lang="en-US" dirty="0"/>
              <a:t>Compound Nucleus Reactions: Theory</a:t>
            </a:r>
          </a:p>
        </p:txBody>
      </p:sp>
      <p:sp>
        <p:nvSpPr>
          <p:cNvPr id="24" name="Content Placeholder 2">
            <a:extLst>
              <a:ext uri="{FF2B5EF4-FFF2-40B4-BE49-F238E27FC236}">
                <a16:creationId xmlns:a16="http://schemas.microsoft.com/office/drawing/2014/main" id="{BAD540F8-62B4-9EEF-4851-DEB92BB130BD}"/>
              </a:ext>
            </a:extLst>
          </p:cNvPr>
          <p:cNvSpPr txBox="1">
            <a:spLocks/>
          </p:cNvSpPr>
          <p:nvPr/>
        </p:nvSpPr>
        <p:spPr>
          <a:xfrm>
            <a:off x="7016621" y="2289438"/>
            <a:ext cx="4910529" cy="2605696"/>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rPr>
              <a:t>Step 1: Capture</a:t>
            </a:r>
            <a:r>
              <a:rPr lang="en-US" sz="2000" b="1" kern="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n-US" sz="2000"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Probability to overcome coulomb barrier</a:t>
            </a:r>
          </a:p>
          <a:p>
            <a:pPr marL="0" indent="0" algn="ctr"/>
            <a:endPar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0" indent="0" algn="ctr"/>
            <a:r>
              <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Probability of overcoming coulomb barrier increases with increasing energy</a:t>
            </a:r>
            <a:endParaRPr 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ECB2120-0A57-A07C-B672-F75B239DC337}"/>
              </a:ext>
            </a:extLst>
          </p:cNvPr>
          <p:cNvPicPr>
            <a:picLocks noChangeAspect="1"/>
          </p:cNvPicPr>
          <p:nvPr/>
        </p:nvPicPr>
        <p:blipFill>
          <a:blip r:embed="rId2"/>
          <a:stretch>
            <a:fillRect/>
          </a:stretch>
        </p:blipFill>
        <p:spPr>
          <a:xfrm>
            <a:off x="431138" y="1914227"/>
            <a:ext cx="4232238" cy="3994193"/>
          </a:xfrm>
          <a:prstGeom prst="rect">
            <a:avLst/>
          </a:prstGeom>
        </p:spPr>
      </p:pic>
      <p:sp>
        <p:nvSpPr>
          <p:cNvPr id="6" name="TextBox 5">
            <a:extLst>
              <a:ext uri="{FF2B5EF4-FFF2-40B4-BE49-F238E27FC236}">
                <a16:creationId xmlns:a16="http://schemas.microsoft.com/office/drawing/2014/main" id="{B52E12FB-A4E6-A25F-5D2C-406DBC0F4C3B}"/>
              </a:ext>
            </a:extLst>
          </p:cNvPr>
          <p:cNvSpPr txBox="1"/>
          <p:nvPr/>
        </p:nvSpPr>
        <p:spPr>
          <a:xfrm>
            <a:off x="4574798" y="1419801"/>
            <a:ext cx="1875453" cy="461665"/>
          </a:xfrm>
          <a:prstGeom prst="rect">
            <a:avLst/>
          </a:prstGeom>
          <a:noFill/>
        </p:spPr>
        <p:txBody>
          <a:bodyPr wrap="square" rtlCol="0">
            <a:spAutoFit/>
          </a:bodyPr>
          <a:lstStyle/>
          <a:p>
            <a:pPr algn="ctr"/>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Capture</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DFFAD5BF-AEB8-C1A4-127B-4D794E3E5684}"/>
                  </a:ext>
                </a:extLst>
              </p:cNvPr>
              <p:cNvSpPr txBox="1"/>
              <p:nvPr/>
            </p:nvSpPr>
            <p:spPr>
              <a:xfrm>
                <a:off x="2150706" y="808330"/>
                <a:ext cx="7339060"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ea typeface="Cambria Math" panose="02040503050406030204" pitchFamily="18" charset="0"/>
                                </a:rPr>
                                <m:t>𝝈</m:t>
                              </m:r>
                            </m:e>
                            <m:sub>
                              <m:r>
                                <a:rPr lang="en-US" b="1" i="1" smtClean="0">
                                  <a:solidFill>
                                    <a:srgbClr val="C00000"/>
                                  </a:solidFill>
                                  <a:latin typeface="Cambria Math" panose="02040503050406030204" pitchFamily="18" charset="0"/>
                                </a:rPr>
                                <m:t>𝒄𝒂𝒑</m:t>
                              </m:r>
                            </m:sub>
                          </m:sSub>
                          <m:d>
                            <m:dPr>
                              <m:ctrlPr>
                                <a:rPr lang="en-US" b="1" i="1" smtClean="0">
                                  <a:solidFill>
                                    <a:srgbClr val="C00000"/>
                                  </a:solidFill>
                                  <a:latin typeface="Cambria Math" panose="02040503050406030204" pitchFamily="18" charset="0"/>
                                </a:rPr>
                              </m:ctrlPr>
                            </m:dPr>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rPr>
                                    <m:t>𝑬</m:t>
                                  </m:r>
                                </m:e>
                                <m:sub>
                                  <m:r>
                                    <a:rPr lang="en-US" b="1" i="1" smtClean="0">
                                      <a:solidFill>
                                        <a:srgbClr val="C00000"/>
                                      </a:solidFill>
                                      <a:latin typeface="Cambria Math" panose="02040503050406030204" pitchFamily="18" charset="0"/>
                                    </a:rPr>
                                    <m:t>𝒄</m:t>
                                  </m:r>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𝒎</m:t>
                                  </m:r>
                                </m:sub>
                              </m:sSub>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𝑱</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𝐶𝑁</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𝑊</m:t>
                              </m:r>
                            </m:e>
                            <m:sub>
                              <m:r>
                                <a:rPr lang="en-US" b="0" i="1" smtClean="0">
                                  <a:solidFill>
                                    <a:schemeClr val="tx1"/>
                                  </a:solidFill>
                                  <a:latin typeface="Cambria Math" panose="02040503050406030204" pitchFamily="18" charset="0"/>
                                </a:rPr>
                                <m:t>𝑠𝑢𝑟</m:t>
                              </m:r>
                            </m:sub>
                          </m:sSub>
                          <m:d>
                            <m:dPr>
                              <m:ctrlPr>
                                <a:rPr lang="en-US" b="0" i="1" smtClean="0">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𝑐</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𝑚</m:t>
                                  </m:r>
                                </m:sub>
                              </m:sSub>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𝐽</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7" name="TextBox 6">
                <a:extLst>
                  <a:ext uri="{FF2B5EF4-FFF2-40B4-BE49-F238E27FC236}">
                    <a16:creationId xmlns:a16="http://schemas.microsoft.com/office/drawing/2014/main" id="{DFFAD5BF-AEB8-C1A4-127B-4D794E3E5684}"/>
                  </a:ext>
                </a:extLst>
              </p:cNvPr>
              <p:cNvSpPr txBox="1">
                <a:spLocks noRot="1" noChangeAspect="1" noMove="1" noResize="1" noEditPoints="1" noAdjustHandles="1" noChangeArrowheads="1" noChangeShapeType="1" noTextEdit="1"/>
              </p:cNvSpPr>
              <p:nvPr/>
            </p:nvSpPr>
            <p:spPr>
              <a:xfrm>
                <a:off x="2150706" y="808330"/>
                <a:ext cx="7339060" cy="934166"/>
              </a:xfrm>
              <a:prstGeom prst="rect">
                <a:avLst/>
              </a:prstGeom>
              <a:blipFill>
                <a:blip r:embed="rId3"/>
                <a:stretch>
                  <a:fillRect/>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D22D5002-034D-E8CE-C16F-C24DFCADC7B1}"/>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4"/>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5"/>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6"/>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80537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1B16-D008-380B-9AFA-B3F6556F1366}"/>
            </a:ext>
          </a:extLst>
        </p:cNvPr>
        <p:cNvGrpSpPr/>
        <p:nvPr/>
      </p:nvGrpSpPr>
      <p:grpSpPr>
        <a:xfrm>
          <a:off x="0" y="0"/>
          <a:ext cx="0" cy="0"/>
          <a:chOff x="0" y="0"/>
          <a:chExt cx="0" cy="0"/>
        </a:xfrm>
      </p:grpSpPr>
      <p:sp>
        <p:nvSpPr>
          <p:cNvPr id="24" name="Freeform: Shape 23">
            <a:extLst>
              <a:ext uri="{FF2B5EF4-FFF2-40B4-BE49-F238E27FC236}">
                <a16:creationId xmlns:a16="http://schemas.microsoft.com/office/drawing/2014/main" id="{AD5C3AD3-3748-DF86-11CB-216D951B3E19}"/>
              </a:ext>
            </a:extLst>
          </p:cNvPr>
          <p:cNvSpPr/>
          <p:nvPr/>
        </p:nvSpPr>
        <p:spPr bwMode="auto">
          <a:xfrm>
            <a:off x="2338299" y="3268227"/>
            <a:ext cx="748145" cy="1225263"/>
          </a:xfrm>
          <a:custGeom>
            <a:avLst/>
            <a:gdLst>
              <a:gd name="connsiteX0" fmla="*/ 0 w 748145"/>
              <a:gd name="connsiteY0" fmla="*/ 0 h 1225263"/>
              <a:gd name="connsiteX1" fmla="*/ 95882 w 748145"/>
              <a:gd name="connsiteY1" fmla="*/ 0 h 1225263"/>
              <a:gd name="connsiteX2" fmla="*/ 125381 w 748145"/>
              <a:gd name="connsiteY2" fmla="*/ 30084 h 1225263"/>
              <a:gd name="connsiteX3" fmla="*/ 317036 w 748145"/>
              <a:gd name="connsiteY3" fmla="*/ 131107 h 1225263"/>
              <a:gd name="connsiteX4" fmla="*/ 685914 w 748145"/>
              <a:gd name="connsiteY4" fmla="*/ 48629 h 1225263"/>
              <a:gd name="connsiteX5" fmla="*/ 748145 w 748145"/>
              <a:gd name="connsiteY5" fmla="*/ 20551 h 1225263"/>
              <a:gd name="connsiteX6" fmla="*/ 748145 w 748145"/>
              <a:gd name="connsiteY6" fmla="*/ 1225263 h 1225263"/>
              <a:gd name="connsiteX7" fmla="*/ 743422 w 748145"/>
              <a:gd name="connsiteY7" fmla="*/ 1225263 h 1225263"/>
              <a:gd name="connsiteX8" fmla="*/ 645732 w 748145"/>
              <a:gd name="connsiteY8" fmla="*/ 1181187 h 1225263"/>
              <a:gd name="connsiteX9" fmla="*/ 276854 w 748145"/>
              <a:gd name="connsiteY9" fmla="*/ 1098709 h 1225263"/>
              <a:gd name="connsiteX10" fmla="*/ 85199 w 748145"/>
              <a:gd name="connsiteY10" fmla="*/ 1199732 h 1225263"/>
              <a:gd name="connsiteX11" fmla="*/ 60165 w 748145"/>
              <a:gd name="connsiteY11" fmla="*/ 1225263 h 1225263"/>
              <a:gd name="connsiteX12" fmla="*/ 0 w 748145"/>
              <a:gd name="connsiteY12" fmla="*/ 1225263 h 122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8145" h="1225263">
                <a:moveTo>
                  <a:pt x="0" y="0"/>
                </a:moveTo>
                <a:lnTo>
                  <a:pt x="95882" y="0"/>
                </a:lnTo>
                <a:lnTo>
                  <a:pt x="125381" y="30084"/>
                </a:lnTo>
                <a:cubicBezTo>
                  <a:pt x="183109" y="81462"/>
                  <a:pt x="245454" y="119562"/>
                  <a:pt x="317036" y="131107"/>
                </a:cubicBezTo>
                <a:cubicBezTo>
                  <a:pt x="424409" y="148425"/>
                  <a:pt x="552564" y="105995"/>
                  <a:pt x="685914" y="48629"/>
                </a:cubicBezTo>
                <a:lnTo>
                  <a:pt x="748145" y="20551"/>
                </a:lnTo>
                <a:lnTo>
                  <a:pt x="748145" y="1225263"/>
                </a:lnTo>
                <a:lnTo>
                  <a:pt x="743422" y="1225263"/>
                </a:lnTo>
                <a:lnTo>
                  <a:pt x="645732" y="1181187"/>
                </a:lnTo>
                <a:cubicBezTo>
                  <a:pt x="512382" y="1123821"/>
                  <a:pt x="384227" y="1081391"/>
                  <a:pt x="276854" y="1098709"/>
                </a:cubicBezTo>
                <a:cubicBezTo>
                  <a:pt x="205272" y="1110255"/>
                  <a:pt x="142927" y="1148355"/>
                  <a:pt x="85199" y="1199732"/>
                </a:cubicBezTo>
                <a:lnTo>
                  <a:pt x="60165" y="1225263"/>
                </a:lnTo>
                <a:lnTo>
                  <a:pt x="0" y="1225263"/>
                </a:lnTo>
                <a:close/>
              </a:path>
            </a:pathLst>
          </a:custGeom>
          <a:solidFill>
            <a:schemeClr val="tx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F9FC200C-1929-8EDC-7587-017E79DBA8B2}"/>
              </a:ext>
            </a:extLst>
          </p:cNvPr>
          <p:cNvSpPr>
            <a:spLocks noGrp="1"/>
          </p:cNvSpPr>
          <p:nvPr>
            <p:ph type="title"/>
          </p:nvPr>
        </p:nvSpPr>
        <p:spPr/>
        <p:txBody>
          <a:bodyPr/>
          <a:lstStyle/>
          <a:p>
            <a:r>
              <a:rPr lang="en-US" dirty="0"/>
              <a:t>Compound Nucleus Reactions: Theory</a:t>
            </a:r>
          </a:p>
        </p:txBody>
      </p:sp>
      <p:sp>
        <p:nvSpPr>
          <p:cNvPr id="10" name="TextBox 9">
            <a:extLst>
              <a:ext uri="{FF2B5EF4-FFF2-40B4-BE49-F238E27FC236}">
                <a16:creationId xmlns:a16="http://schemas.microsoft.com/office/drawing/2014/main" id="{E3BED68B-7152-DACE-896F-A66FA2B6A8D8}"/>
              </a:ext>
            </a:extLst>
          </p:cNvPr>
          <p:cNvSpPr txBox="1"/>
          <p:nvPr/>
        </p:nvSpPr>
        <p:spPr>
          <a:xfrm>
            <a:off x="6039377" y="1419800"/>
            <a:ext cx="1875453" cy="461665"/>
          </a:xfrm>
          <a:prstGeom prst="rect">
            <a:avLst/>
          </a:prstGeom>
          <a:noFill/>
        </p:spPr>
        <p:txBody>
          <a:bodyPr wrap="square" rtlCol="0">
            <a:spAutoFit/>
          </a:bodyPr>
          <a:lstStyle/>
          <a:p>
            <a:pPr algn="ctr"/>
            <a:r>
              <a:rPr lang="en-US" b="1" dirty="0">
                <a:solidFill>
                  <a:srgbClr val="0000CC"/>
                </a:solidFill>
                <a:latin typeface="Calibri" panose="020F0502020204030204" pitchFamily="34" charset="0"/>
                <a:ea typeface="Calibri" panose="020F0502020204030204" pitchFamily="34" charset="0"/>
                <a:cs typeface="Calibri" panose="020F0502020204030204" pitchFamily="34" charset="0"/>
              </a:rPr>
              <a:t>Fusion</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D4FDAC9B-9AAC-B213-E822-5094CAD9F147}"/>
                  </a:ext>
                </a:extLst>
              </p:cNvPr>
              <p:cNvSpPr txBox="1"/>
              <p:nvPr/>
            </p:nvSpPr>
            <p:spPr>
              <a:xfrm>
                <a:off x="2150706" y="808330"/>
                <a:ext cx="7412927"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ea typeface="Cambria Math" panose="02040503050406030204" pitchFamily="18" charset="0"/>
                                </a:rPr>
                                <m:t>𝜎</m:t>
                              </m:r>
                            </m:e>
                            <m:sub>
                              <m:r>
                                <a:rPr lang="en-US" b="0" i="1" smtClean="0">
                                  <a:solidFill>
                                    <a:schemeClr val="tx1"/>
                                  </a:solidFill>
                                  <a:latin typeface="Cambria Math" panose="02040503050406030204" pitchFamily="18" charset="0"/>
                                </a:rPr>
                                <m:t>𝑐𝑎𝑝</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𝑷</m:t>
                              </m:r>
                            </m:e>
                            <m:sub>
                              <m:r>
                                <a:rPr lang="en-US" b="1" i="1" smtClean="0">
                                  <a:solidFill>
                                    <a:srgbClr val="0000CC"/>
                                  </a:solidFill>
                                  <a:latin typeface="Cambria Math" panose="02040503050406030204" pitchFamily="18" charset="0"/>
                                </a:rPr>
                                <m:t>𝑪𝑵</m:t>
                              </m:r>
                            </m:sub>
                          </m:sSub>
                          <m:d>
                            <m:dPr>
                              <m:ctrlPr>
                                <a:rPr lang="en-US" b="1" i="1" smtClean="0">
                                  <a:solidFill>
                                    <a:srgbClr val="0000CC"/>
                                  </a:solidFill>
                                  <a:latin typeface="Cambria Math" panose="02040503050406030204" pitchFamily="18" charset="0"/>
                                </a:rPr>
                              </m:ctrlPr>
                            </m:dPr>
                            <m:e>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𝑬</m:t>
                                  </m:r>
                                </m:e>
                                <m:sub>
                                  <m:r>
                                    <a:rPr lang="en-US" b="1" i="1" smtClean="0">
                                      <a:solidFill>
                                        <a:srgbClr val="0000CC"/>
                                      </a:solidFill>
                                      <a:latin typeface="Cambria Math" panose="02040503050406030204" pitchFamily="18" charset="0"/>
                                    </a:rPr>
                                    <m:t>𝒄</m:t>
                                  </m:r>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𝒎</m:t>
                                  </m:r>
                                </m:sub>
                              </m:sSub>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𝑱</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𝑊</m:t>
                              </m:r>
                            </m:e>
                            <m:sub>
                              <m:r>
                                <a:rPr lang="en-US" b="0" i="1" smtClean="0">
                                  <a:solidFill>
                                    <a:schemeClr val="tx1"/>
                                  </a:solidFill>
                                  <a:latin typeface="Cambria Math" panose="02040503050406030204" pitchFamily="18" charset="0"/>
                                </a:rPr>
                                <m:t>𝑠𝑢𝑟</m:t>
                              </m:r>
                            </m:sub>
                          </m:sSub>
                          <m:d>
                            <m:dPr>
                              <m:ctrlPr>
                                <a:rPr lang="en-US" b="0" i="1" smtClean="0">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𝑐</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𝑚</m:t>
                                  </m:r>
                                </m:sub>
                              </m:sSub>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𝐽</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11" name="TextBox 10">
                <a:extLst>
                  <a:ext uri="{FF2B5EF4-FFF2-40B4-BE49-F238E27FC236}">
                    <a16:creationId xmlns:a16="http://schemas.microsoft.com/office/drawing/2014/main" id="{D4FDAC9B-9AAC-B213-E822-5094CAD9F147}"/>
                  </a:ext>
                </a:extLst>
              </p:cNvPr>
              <p:cNvSpPr txBox="1">
                <a:spLocks noRot="1" noChangeAspect="1" noMove="1" noResize="1" noEditPoints="1" noAdjustHandles="1" noChangeArrowheads="1" noChangeShapeType="1" noTextEdit="1"/>
              </p:cNvSpPr>
              <p:nvPr/>
            </p:nvSpPr>
            <p:spPr>
              <a:xfrm>
                <a:off x="2150706" y="808330"/>
                <a:ext cx="7412927" cy="934166"/>
              </a:xfrm>
              <a:prstGeom prst="rect">
                <a:avLst/>
              </a:prstGeom>
              <a:blipFill>
                <a:blip r:embed="rId2"/>
                <a:stretch>
                  <a:fillRect/>
                </a:stretch>
              </a:blipFill>
            </p:spPr>
            <p:txBody>
              <a:bodyPr/>
              <a:lstStyle/>
              <a:p>
                <a:r>
                  <a:rPr lang="en-US">
                    <a:noFill/>
                  </a:rPr>
                  <a:t> </a:t>
                </a:r>
              </a:p>
            </p:txBody>
          </p:sp>
        </mc:Fallback>
      </mc:AlternateContent>
      <p:sp>
        <p:nvSpPr>
          <p:cNvPr id="3" name="Oval 2">
            <a:extLst>
              <a:ext uri="{FF2B5EF4-FFF2-40B4-BE49-F238E27FC236}">
                <a16:creationId xmlns:a16="http://schemas.microsoft.com/office/drawing/2014/main" id="{C873B247-DF94-7692-F3B4-171537D7415C}"/>
              </a:ext>
            </a:extLst>
          </p:cNvPr>
          <p:cNvSpPr>
            <a:spLocks noChangeAspect="1"/>
          </p:cNvSpPr>
          <p:nvPr/>
        </p:nvSpPr>
        <p:spPr bwMode="auto">
          <a:xfrm>
            <a:off x="93863" y="2608716"/>
            <a:ext cx="2469776" cy="2469776"/>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sp>
        <p:nvSpPr>
          <p:cNvPr id="4" name="Oval 3">
            <a:extLst>
              <a:ext uri="{FF2B5EF4-FFF2-40B4-BE49-F238E27FC236}">
                <a16:creationId xmlns:a16="http://schemas.microsoft.com/office/drawing/2014/main" id="{58AD564C-AA3E-54A1-918D-B8AADD7A8797}"/>
              </a:ext>
            </a:extLst>
          </p:cNvPr>
          <p:cNvSpPr>
            <a:spLocks noChangeAspect="1"/>
          </p:cNvSpPr>
          <p:nvPr/>
        </p:nvSpPr>
        <p:spPr bwMode="auto">
          <a:xfrm>
            <a:off x="2709135" y="3218871"/>
            <a:ext cx="1328529" cy="1328529"/>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25" name="Oval 24">
            <a:extLst>
              <a:ext uri="{FF2B5EF4-FFF2-40B4-BE49-F238E27FC236}">
                <a16:creationId xmlns:a16="http://schemas.microsoft.com/office/drawing/2014/main" id="{CEC51693-794A-6ECB-D33F-92CACFC1DAD4}"/>
              </a:ext>
            </a:extLst>
          </p:cNvPr>
          <p:cNvSpPr>
            <a:spLocks noChangeAspect="1"/>
          </p:cNvSpPr>
          <p:nvPr/>
        </p:nvSpPr>
        <p:spPr bwMode="auto">
          <a:xfrm>
            <a:off x="4941279" y="2689398"/>
            <a:ext cx="2469776" cy="2469776"/>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CN*</a:t>
            </a:r>
          </a:p>
        </p:txBody>
      </p:sp>
      <p:sp>
        <p:nvSpPr>
          <p:cNvPr id="27" name="Arrow: Right 26">
            <a:extLst>
              <a:ext uri="{FF2B5EF4-FFF2-40B4-BE49-F238E27FC236}">
                <a16:creationId xmlns:a16="http://schemas.microsoft.com/office/drawing/2014/main" id="{45E53D27-61AB-C7C5-F604-9A246B1A10C8}"/>
              </a:ext>
            </a:extLst>
          </p:cNvPr>
          <p:cNvSpPr/>
          <p:nvPr/>
        </p:nvSpPr>
        <p:spPr bwMode="auto">
          <a:xfrm>
            <a:off x="4084856" y="3450312"/>
            <a:ext cx="842683" cy="786584"/>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3F15082-3761-FDBD-5D36-BD4D06FABD38}"/>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3"/>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4"/>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5"/>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
        <p:nvSpPr>
          <p:cNvPr id="9" name="Content Placeholder 2">
            <a:extLst>
              <a:ext uri="{FF2B5EF4-FFF2-40B4-BE49-F238E27FC236}">
                <a16:creationId xmlns:a16="http://schemas.microsoft.com/office/drawing/2014/main" id="{097B7AD8-F7BC-6785-7DC7-1936D5062596}"/>
              </a:ext>
            </a:extLst>
          </p:cNvPr>
          <p:cNvSpPr txBox="1">
            <a:spLocks/>
          </p:cNvSpPr>
          <p:nvPr/>
        </p:nvSpPr>
        <p:spPr>
          <a:xfrm>
            <a:off x="7097953" y="2234600"/>
            <a:ext cx="4905021" cy="3348053"/>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Step 2: Compound Nucleus Formation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Probability of two (nearly) touching spheres to fuse</a:t>
            </a:r>
          </a:p>
        </p:txBody>
      </p:sp>
    </p:spTree>
    <p:extLst>
      <p:ext uri="{BB962C8B-B14F-4D97-AF65-F5344CB8AC3E}">
        <p14:creationId xmlns:p14="http://schemas.microsoft.com/office/powerpoint/2010/main" val="132398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2.70833E-6 -3.7037E-6 L -0.0625 0.00116 " pathEditMode="relative" rAng="0" ptsTypes="AA">
                                      <p:cBhvr>
                                        <p:cTn id="10" dur="2000" fill="hold"/>
                                        <p:tgtEl>
                                          <p:spTgt spid="4"/>
                                        </p:tgtEl>
                                        <p:attrNameLst>
                                          <p:attrName>ppt_x</p:attrName>
                                          <p:attrName>ppt_y</p:attrName>
                                        </p:attrNameLst>
                                      </p:cBhvr>
                                      <p:rCtr x="-3125" y="46"/>
                                    </p:animMotion>
                                  </p:childTnLst>
                                </p:cTn>
                              </p:par>
                            </p:childTnLst>
                          </p:cTn>
                        </p:par>
                        <p:par>
                          <p:cTn id="11" fill="hold">
                            <p:stCondLst>
                              <p:cond delay="2000"/>
                            </p:stCondLst>
                            <p:childTnLst>
                              <p:par>
                                <p:cTn id="12" presetID="1" presetClass="exit" presetSubtype="0" fill="hold" grpId="1" nodeType="afterEffect">
                                  <p:stCondLst>
                                    <p:cond delay="0"/>
                                  </p:stCondLst>
                                  <p:childTnLst>
                                    <p:set>
                                      <p:cBhvr>
                                        <p:cTn id="13" dur="1" fill="hold">
                                          <p:stCondLst>
                                            <p:cond delay="0"/>
                                          </p:stCondLst>
                                        </p:cTn>
                                        <p:tgtEl>
                                          <p:spTgt spid="24"/>
                                        </p:tgtEl>
                                        <p:attrNameLst>
                                          <p:attrName>style.visibility</p:attrName>
                                        </p:attrNameLst>
                                      </p:cBhvr>
                                      <p:to>
                                        <p:strVal val="hidden"/>
                                      </p:to>
                                    </p:set>
                                  </p:childTnLst>
                                </p:cTn>
                              </p:par>
                            </p:childTnLst>
                          </p:cTn>
                        </p:par>
                        <p:par>
                          <p:cTn id="14" fill="hold">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4" grpId="0" animBg="1"/>
      <p:bldP spid="25" grpId="0" animBg="1"/>
      <p:bldP spid="2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D1041-B4A1-D4B5-CEE4-E30CE61846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9A2BD-DAAE-3399-8461-87DD05EE81D4}"/>
              </a:ext>
            </a:extLst>
          </p:cNvPr>
          <p:cNvSpPr>
            <a:spLocks noGrp="1"/>
          </p:cNvSpPr>
          <p:nvPr>
            <p:ph type="title"/>
          </p:nvPr>
        </p:nvSpPr>
        <p:spPr/>
        <p:txBody>
          <a:bodyPr/>
          <a:lstStyle/>
          <a:p>
            <a:r>
              <a:rPr lang="en-US" dirty="0"/>
              <a:t>Compound Nucleus Reactions: Theory</a:t>
            </a:r>
          </a:p>
        </p:txBody>
      </p:sp>
      <p:sp>
        <p:nvSpPr>
          <p:cNvPr id="10" name="TextBox 9">
            <a:extLst>
              <a:ext uri="{FF2B5EF4-FFF2-40B4-BE49-F238E27FC236}">
                <a16:creationId xmlns:a16="http://schemas.microsoft.com/office/drawing/2014/main" id="{38B79DD7-1EDD-6C2C-EE1B-C0987198C550}"/>
              </a:ext>
            </a:extLst>
          </p:cNvPr>
          <p:cNvSpPr txBox="1"/>
          <p:nvPr/>
        </p:nvSpPr>
        <p:spPr>
          <a:xfrm>
            <a:off x="6039377" y="1419800"/>
            <a:ext cx="1875453" cy="461665"/>
          </a:xfrm>
          <a:prstGeom prst="rect">
            <a:avLst/>
          </a:prstGeom>
          <a:noFill/>
        </p:spPr>
        <p:txBody>
          <a:bodyPr wrap="square" rtlCol="0">
            <a:spAutoFit/>
          </a:bodyPr>
          <a:lstStyle/>
          <a:p>
            <a:pPr algn="ctr"/>
            <a:r>
              <a:rPr lang="en-US" b="1" dirty="0">
                <a:solidFill>
                  <a:srgbClr val="0000CC"/>
                </a:solidFill>
                <a:latin typeface="Calibri" panose="020F0502020204030204" pitchFamily="34" charset="0"/>
                <a:ea typeface="Calibri" panose="020F0502020204030204" pitchFamily="34" charset="0"/>
                <a:cs typeface="Calibri" panose="020F0502020204030204" pitchFamily="34" charset="0"/>
              </a:rPr>
              <a:t>Fusion</a:t>
            </a:r>
          </a:p>
        </p:txBody>
      </p:sp>
      <p:sp>
        <p:nvSpPr>
          <p:cNvPr id="26" name="TextBox 25">
            <a:extLst>
              <a:ext uri="{FF2B5EF4-FFF2-40B4-BE49-F238E27FC236}">
                <a16:creationId xmlns:a16="http://schemas.microsoft.com/office/drawing/2014/main" id="{01BCCB2E-2928-2C94-1D3F-D3FD3C5B56EC}"/>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2"/>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3"/>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4"/>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772D59FD-FE6F-8B28-97A3-FF4D43ACCF6C}"/>
                  </a:ext>
                </a:extLst>
              </p:cNvPr>
              <p:cNvSpPr txBox="1"/>
              <p:nvPr/>
            </p:nvSpPr>
            <p:spPr>
              <a:xfrm>
                <a:off x="2150706" y="808330"/>
                <a:ext cx="7412927"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ea typeface="Cambria Math" panose="02040503050406030204" pitchFamily="18" charset="0"/>
                                </a:rPr>
                                <m:t>𝜎</m:t>
                              </m:r>
                            </m:e>
                            <m:sub>
                              <m:r>
                                <a:rPr lang="en-US" b="0" i="1" smtClean="0">
                                  <a:solidFill>
                                    <a:schemeClr val="tx1"/>
                                  </a:solidFill>
                                  <a:latin typeface="Cambria Math" panose="02040503050406030204" pitchFamily="18" charset="0"/>
                                </a:rPr>
                                <m:t>𝑐𝑎𝑝</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𝑷</m:t>
                              </m:r>
                            </m:e>
                            <m:sub>
                              <m:r>
                                <a:rPr lang="en-US" b="1" i="1" smtClean="0">
                                  <a:solidFill>
                                    <a:srgbClr val="0000CC"/>
                                  </a:solidFill>
                                  <a:latin typeface="Cambria Math" panose="02040503050406030204" pitchFamily="18" charset="0"/>
                                </a:rPr>
                                <m:t>𝑪𝑵</m:t>
                              </m:r>
                            </m:sub>
                          </m:sSub>
                          <m:d>
                            <m:dPr>
                              <m:ctrlPr>
                                <a:rPr lang="en-US" b="1" i="1" smtClean="0">
                                  <a:solidFill>
                                    <a:srgbClr val="0000CC"/>
                                  </a:solidFill>
                                  <a:latin typeface="Cambria Math" panose="02040503050406030204" pitchFamily="18" charset="0"/>
                                </a:rPr>
                              </m:ctrlPr>
                            </m:dPr>
                            <m:e>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𝑬</m:t>
                                  </m:r>
                                </m:e>
                                <m:sub>
                                  <m:r>
                                    <a:rPr lang="en-US" b="1" i="1" smtClean="0">
                                      <a:solidFill>
                                        <a:srgbClr val="0000CC"/>
                                      </a:solidFill>
                                      <a:latin typeface="Cambria Math" panose="02040503050406030204" pitchFamily="18" charset="0"/>
                                    </a:rPr>
                                    <m:t>𝒄</m:t>
                                  </m:r>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𝒎</m:t>
                                  </m:r>
                                </m:sub>
                              </m:sSub>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𝑱</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𝑊</m:t>
                              </m:r>
                            </m:e>
                            <m:sub>
                              <m:r>
                                <a:rPr lang="en-US" b="0" i="1" smtClean="0">
                                  <a:solidFill>
                                    <a:schemeClr val="tx1"/>
                                  </a:solidFill>
                                  <a:latin typeface="Cambria Math" panose="02040503050406030204" pitchFamily="18" charset="0"/>
                                </a:rPr>
                                <m:t>𝑠𝑢𝑟</m:t>
                              </m:r>
                            </m:sub>
                          </m:sSub>
                          <m:d>
                            <m:dPr>
                              <m:ctrlPr>
                                <a:rPr lang="en-US" b="0" i="1" smtClean="0">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𝑐</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𝑚</m:t>
                                  </m:r>
                                </m:sub>
                              </m:sSub>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𝐽</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11" name="TextBox 10">
                <a:extLst>
                  <a:ext uri="{FF2B5EF4-FFF2-40B4-BE49-F238E27FC236}">
                    <a16:creationId xmlns:a16="http://schemas.microsoft.com/office/drawing/2014/main" id="{772D59FD-FE6F-8B28-97A3-FF4D43ACCF6C}"/>
                  </a:ext>
                </a:extLst>
              </p:cNvPr>
              <p:cNvSpPr txBox="1">
                <a:spLocks noRot="1" noChangeAspect="1" noMove="1" noResize="1" noEditPoints="1" noAdjustHandles="1" noChangeArrowheads="1" noChangeShapeType="1" noTextEdit="1"/>
              </p:cNvSpPr>
              <p:nvPr/>
            </p:nvSpPr>
            <p:spPr>
              <a:xfrm>
                <a:off x="2150706" y="808330"/>
                <a:ext cx="7412927" cy="934166"/>
              </a:xfrm>
              <a:prstGeom prst="rect">
                <a:avLst/>
              </a:prstGeom>
              <a:blipFill>
                <a:blip r:embed="rId5"/>
                <a:stretch>
                  <a:fillRect/>
                </a:stretch>
              </a:blipFill>
            </p:spPr>
            <p:txBody>
              <a:bodyPr/>
              <a:lstStyle/>
              <a:p>
                <a:r>
                  <a:rPr lang="en-US">
                    <a:noFill/>
                  </a:rPr>
                  <a:t> </a:t>
                </a:r>
              </a:p>
            </p:txBody>
          </p:sp>
        </mc:Fallback>
      </mc:AlternateContent>
      <p:sp>
        <p:nvSpPr>
          <p:cNvPr id="3" name="Oval 2">
            <a:extLst>
              <a:ext uri="{FF2B5EF4-FFF2-40B4-BE49-F238E27FC236}">
                <a16:creationId xmlns:a16="http://schemas.microsoft.com/office/drawing/2014/main" id="{6DD3C79C-DC6C-DF2E-E9A9-3FD10B70D0AA}"/>
              </a:ext>
            </a:extLst>
          </p:cNvPr>
          <p:cNvSpPr>
            <a:spLocks noChangeAspect="1"/>
          </p:cNvSpPr>
          <p:nvPr/>
        </p:nvSpPr>
        <p:spPr bwMode="auto">
          <a:xfrm>
            <a:off x="627796" y="3813674"/>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4" name="Oval 3">
            <a:extLst>
              <a:ext uri="{FF2B5EF4-FFF2-40B4-BE49-F238E27FC236}">
                <a16:creationId xmlns:a16="http://schemas.microsoft.com/office/drawing/2014/main" id="{AB319772-4EAB-6C6A-4C6E-6509E7675315}"/>
              </a:ext>
            </a:extLst>
          </p:cNvPr>
          <p:cNvSpPr>
            <a:spLocks noChangeAspect="1"/>
          </p:cNvSpPr>
          <p:nvPr/>
        </p:nvSpPr>
        <p:spPr bwMode="auto">
          <a:xfrm>
            <a:off x="1176436" y="3663815"/>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sp>
        <p:nvSpPr>
          <p:cNvPr id="6" name="Arrow: Right 5">
            <a:extLst>
              <a:ext uri="{FF2B5EF4-FFF2-40B4-BE49-F238E27FC236}">
                <a16:creationId xmlns:a16="http://schemas.microsoft.com/office/drawing/2014/main" id="{57C07F06-5355-1318-26A9-2A2766FE62FA}"/>
              </a:ext>
            </a:extLst>
          </p:cNvPr>
          <p:cNvSpPr/>
          <p:nvPr/>
        </p:nvSpPr>
        <p:spPr bwMode="auto">
          <a:xfrm rot="19767150">
            <a:off x="2157704" y="3518965"/>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Arrow: Right 6">
            <a:extLst>
              <a:ext uri="{FF2B5EF4-FFF2-40B4-BE49-F238E27FC236}">
                <a16:creationId xmlns:a16="http://schemas.microsoft.com/office/drawing/2014/main" id="{9E065914-CF86-34A3-CA83-EE010D253F6F}"/>
              </a:ext>
            </a:extLst>
          </p:cNvPr>
          <p:cNvSpPr/>
          <p:nvPr/>
        </p:nvSpPr>
        <p:spPr bwMode="auto">
          <a:xfrm rot="2110565">
            <a:off x="2246497" y="4353275"/>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0B1715E8-1391-77E8-D06B-977EAC6F8F44}"/>
              </a:ext>
            </a:extLst>
          </p:cNvPr>
          <p:cNvSpPr>
            <a:spLocks noChangeAspect="1"/>
          </p:cNvSpPr>
          <p:nvPr/>
        </p:nvSpPr>
        <p:spPr bwMode="auto">
          <a:xfrm>
            <a:off x="2501084" y="2777226"/>
            <a:ext cx="626007" cy="626007"/>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qf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p:txBody>
      </p:sp>
      <p:sp>
        <p:nvSpPr>
          <p:cNvPr id="12" name="Oval 11">
            <a:extLst>
              <a:ext uri="{FF2B5EF4-FFF2-40B4-BE49-F238E27FC236}">
                <a16:creationId xmlns:a16="http://schemas.microsoft.com/office/drawing/2014/main" id="{F8468CA2-4BD4-88F6-9CA9-DE9F33759FDD}"/>
              </a:ext>
            </a:extLst>
          </p:cNvPr>
          <p:cNvSpPr>
            <a:spLocks noChangeAspect="1"/>
          </p:cNvSpPr>
          <p:nvPr/>
        </p:nvSpPr>
        <p:spPr bwMode="auto">
          <a:xfrm>
            <a:off x="3282951" y="2740981"/>
            <a:ext cx="698499" cy="698499"/>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qf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p:txBody>
      </p:sp>
      <p:sp>
        <p:nvSpPr>
          <p:cNvPr id="13" name="Oval 12">
            <a:extLst>
              <a:ext uri="{FF2B5EF4-FFF2-40B4-BE49-F238E27FC236}">
                <a16:creationId xmlns:a16="http://schemas.microsoft.com/office/drawing/2014/main" id="{56A453CD-3644-B159-42A3-7E2E81DD7C65}"/>
              </a:ext>
            </a:extLst>
          </p:cNvPr>
          <p:cNvSpPr>
            <a:spLocks noChangeAspect="1"/>
          </p:cNvSpPr>
          <p:nvPr/>
        </p:nvSpPr>
        <p:spPr bwMode="auto">
          <a:xfrm>
            <a:off x="2863722" y="4242270"/>
            <a:ext cx="974270" cy="974270"/>
          </a:xfrm>
          <a:prstGeom prst="ellipse">
            <a:avLst/>
          </a:prstGeom>
          <a:solidFill>
            <a:srgbClr val="C00000"/>
          </a:solid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CN*</a:t>
            </a:r>
          </a:p>
        </p:txBody>
      </p:sp>
      <p:sp>
        <p:nvSpPr>
          <p:cNvPr id="14" name="Content Placeholder 2">
            <a:extLst>
              <a:ext uri="{FF2B5EF4-FFF2-40B4-BE49-F238E27FC236}">
                <a16:creationId xmlns:a16="http://schemas.microsoft.com/office/drawing/2014/main" id="{CFA0FF2A-5777-9988-76CE-7FBAFC59174C}"/>
              </a:ext>
            </a:extLst>
          </p:cNvPr>
          <p:cNvSpPr txBox="1">
            <a:spLocks/>
          </p:cNvSpPr>
          <p:nvPr/>
        </p:nvSpPr>
        <p:spPr>
          <a:xfrm>
            <a:off x="7097953" y="2234600"/>
            <a:ext cx="4905021" cy="3348053"/>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Step 2: Compound Nucleus Formation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Probability of two (nearly) touching spheres to fuse</a:t>
            </a:r>
          </a:p>
          <a:p>
            <a:pPr marL="0" indent="0" algn="ctr"/>
            <a:endPar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endParaRPr>
          </a:p>
          <a:p>
            <a:pPr marL="0" indent="0" algn="ct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Competes with </a:t>
            </a:r>
            <a:r>
              <a:rPr lang="en-US" b="1" kern="0" dirty="0" err="1">
                <a:solidFill>
                  <a:srgbClr val="0000CC"/>
                </a:solidFill>
                <a:latin typeface="Calibri" panose="020F0502020204030204" pitchFamily="34" charset="0"/>
                <a:ea typeface="Calibri" panose="020F0502020204030204" pitchFamily="34" charset="0"/>
                <a:cs typeface="Calibri" panose="020F0502020204030204" pitchFamily="34" charset="0"/>
              </a:rPr>
              <a:t>quasifission</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two nuclei transfer a few protons/neutrons between them, then break apart</a:t>
            </a:r>
            <a:endPar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57050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57F20-A5A6-2FF1-7F98-A9649023B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E9688-5DF2-844D-6A46-D688A267EA2A}"/>
              </a:ext>
            </a:extLst>
          </p:cNvPr>
          <p:cNvSpPr>
            <a:spLocks noGrp="1"/>
          </p:cNvSpPr>
          <p:nvPr>
            <p:ph type="title"/>
          </p:nvPr>
        </p:nvSpPr>
        <p:spPr/>
        <p:txBody>
          <a:bodyPr/>
          <a:lstStyle/>
          <a:p>
            <a:r>
              <a:rPr lang="en-US" dirty="0"/>
              <a:t>Compound Nucleus Reactions: Theory</a:t>
            </a:r>
          </a:p>
        </p:txBody>
      </p:sp>
      <p:sp>
        <p:nvSpPr>
          <p:cNvPr id="10" name="TextBox 9">
            <a:extLst>
              <a:ext uri="{FF2B5EF4-FFF2-40B4-BE49-F238E27FC236}">
                <a16:creationId xmlns:a16="http://schemas.microsoft.com/office/drawing/2014/main" id="{87028EA2-0049-E612-8BAB-88FFF956896B}"/>
              </a:ext>
            </a:extLst>
          </p:cNvPr>
          <p:cNvSpPr txBox="1"/>
          <p:nvPr/>
        </p:nvSpPr>
        <p:spPr>
          <a:xfrm>
            <a:off x="6039377" y="1419800"/>
            <a:ext cx="1875453" cy="461665"/>
          </a:xfrm>
          <a:prstGeom prst="rect">
            <a:avLst/>
          </a:prstGeom>
          <a:noFill/>
        </p:spPr>
        <p:txBody>
          <a:bodyPr wrap="square" rtlCol="0">
            <a:spAutoFit/>
          </a:bodyPr>
          <a:lstStyle/>
          <a:p>
            <a:pPr algn="ctr"/>
            <a:r>
              <a:rPr lang="en-US" b="1" dirty="0">
                <a:solidFill>
                  <a:srgbClr val="0000CC"/>
                </a:solidFill>
                <a:latin typeface="Calibri" panose="020F0502020204030204" pitchFamily="34" charset="0"/>
                <a:ea typeface="Calibri" panose="020F0502020204030204" pitchFamily="34" charset="0"/>
                <a:cs typeface="Calibri" panose="020F0502020204030204" pitchFamily="34" charset="0"/>
              </a:rPr>
              <a:t>Fusion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CF89D8E-81C2-4159-3F82-58DFF390953D}"/>
                  </a:ext>
                </a:extLst>
              </p:cNvPr>
              <p:cNvSpPr txBox="1"/>
              <p:nvPr/>
            </p:nvSpPr>
            <p:spPr>
              <a:xfrm>
                <a:off x="2150706" y="808330"/>
                <a:ext cx="7412927"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ea typeface="Cambria Math" panose="02040503050406030204" pitchFamily="18" charset="0"/>
                                </a:rPr>
                                <m:t>𝜎</m:t>
                              </m:r>
                            </m:e>
                            <m:sub>
                              <m:r>
                                <a:rPr lang="en-US" b="0" i="1" smtClean="0">
                                  <a:solidFill>
                                    <a:schemeClr val="tx1"/>
                                  </a:solidFill>
                                  <a:latin typeface="Cambria Math" panose="02040503050406030204" pitchFamily="18" charset="0"/>
                                </a:rPr>
                                <m:t>𝑐𝑎𝑝</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𝑷</m:t>
                              </m:r>
                            </m:e>
                            <m:sub>
                              <m:r>
                                <a:rPr lang="en-US" b="1" i="1" smtClean="0">
                                  <a:solidFill>
                                    <a:srgbClr val="0000CC"/>
                                  </a:solidFill>
                                  <a:latin typeface="Cambria Math" panose="02040503050406030204" pitchFamily="18" charset="0"/>
                                </a:rPr>
                                <m:t>𝑪𝑵</m:t>
                              </m:r>
                            </m:sub>
                          </m:sSub>
                          <m:d>
                            <m:dPr>
                              <m:ctrlPr>
                                <a:rPr lang="en-US" b="1" i="1" smtClean="0">
                                  <a:solidFill>
                                    <a:srgbClr val="0000CC"/>
                                  </a:solidFill>
                                  <a:latin typeface="Cambria Math" panose="02040503050406030204" pitchFamily="18" charset="0"/>
                                </a:rPr>
                              </m:ctrlPr>
                            </m:dPr>
                            <m:e>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𝑬</m:t>
                                  </m:r>
                                </m:e>
                                <m:sub>
                                  <m:r>
                                    <a:rPr lang="en-US" b="1" i="1" smtClean="0">
                                      <a:solidFill>
                                        <a:srgbClr val="0000CC"/>
                                      </a:solidFill>
                                      <a:latin typeface="Cambria Math" panose="02040503050406030204" pitchFamily="18" charset="0"/>
                                    </a:rPr>
                                    <m:t>𝒄</m:t>
                                  </m:r>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𝒎</m:t>
                                  </m:r>
                                </m:sub>
                              </m:sSub>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𝑱</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𝑊</m:t>
                              </m:r>
                            </m:e>
                            <m:sub>
                              <m:r>
                                <a:rPr lang="en-US" b="0" i="1" smtClean="0">
                                  <a:solidFill>
                                    <a:schemeClr val="tx1"/>
                                  </a:solidFill>
                                  <a:latin typeface="Cambria Math" panose="02040503050406030204" pitchFamily="18" charset="0"/>
                                </a:rPr>
                                <m:t>𝑠𝑢𝑟</m:t>
                              </m:r>
                            </m:sub>
                          </m:sSub>
                          <m:d>
                            <m:dPr>
                              <m:ctrlPr>
                                <a:rPr lang="en-US" b="0" i="1" smtClean="0">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𝑐</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𝑚</m:t>
                                  </m:r>
                                </m:sub>
                              </m:sSub>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𝐽</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1" name="TextBox 10">
                <a:extLst>
                  <a:ext uri="{FF2B5EF4-FFF2-40B4-BE49-F238E27FC236}">
                    <a16:creationId xmlns:a16="http://schemas.microsoft.com/office/drawing/2014/main" id="{BFDB7E2C-A5C1-293D-B173-184102D013F5}"/>
                  </a:ext>
                </a:extLst>
              </p:cNvPr>
              <p:cNvSpPr txBox="1">
                <a:spLocks noRot="1" noChangeAspect="1" noMove="1" noResize="1" noEditPoints="1" noAdjustHandles="1" noChangeArrowheads="1" noChangeShapeType="1" noTextEdit="1"/>
              </p:cNvSpPr>
              <p:nvPr/>
            </p:nvSpPr>
            <p:spPr>
              <a:xfrm>
                <a:off x="2150706" y="808330"/>
                <a:ext cx="7412927" cy="934166"/>
              </a:xfrm>
              <a:prstGeom prst="rect">
                <a:avLst/>
              </a:prstGeom>
              <a:blipFill>
                <a:blip r:embed="rId5"/>
                <a:stretch>
                  <a:fillRect/>
                </a:stretch>
              </a:blipFill>
            </p:spPr>
            <p:txBody>
              <a:bodyPr/>
              <a:lstStyle/>
              <a:p>
                <a:r>
                  <a:rPr lang="en-US">
                    <a:noFill/>
                  </a:rPr>
                  <a:t> </a:t>
                </a:r>
              </a:p>
            </p:txBody>
          </p:sp>
        </mc:Fallback>
      </mc:AlternateContent>
      <p:pic>
        <p:nvPicPr>
          <p:cNvPr id="5" name="Picture 2" descr="Fig. 7">
            <a:extLst>
              <a:ext uri="{FF2B5EF4-FFF2-40B4-BE49-F238E27FC236}">
                <a16:creationId xmlns:a16="http://schemas.microsoft.com/office/drawing/2014/main" id="{0ECD5EE0-466A-59A7-B63E-70EA672671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604" y="1646340"/>
            <a:ext cx="4152678" cy="450403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2540740A-9FFF-B335-CFEF-5631A5A6F646}"/>
              </a:ext>
            </a:extLst>
          </p:cNvPr>
          <p:cNvSpPr txBox="1">
            <a:spLocks/>
          </p:cNvSpPr>
          <p:nvPr/>
        </p:nvSpPr>
        <p:spPr>
          <a:xfrm>
            <a:off x="7097953" y="2234600"/>
            <a:ext cx="4905021" cy="3348053"/>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Step 2: Compound Nucleus Formation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Probability of two (nearly) touching spheres to fuse</a:t>
            </a:r>
          </a:p>
          <a:p>
            <a:pPr marL="0" indent="0" algn="ctr"/>
            <a:endPar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endParaRPr>
          </a:p>
          <a:p>
            <a:pPr marL="0" indent="0" algn="ctr"/>
            <a:r>
              <a:rPr lang="en-US" b="1" kern="0" dirty="0">
                <a:solidFill>
                  <a:srgbClr val="0000CC"/>
                </a:solidFill>
                <a:latin typeface="Calibri" panose="020F0502020204030204" pitchFamily="34" charset="0"/>
                <a:ea typeface="Calibri" panose="020F0502020204030204" pitchFamily="34" charset="0"/>
                <a:cs typeface="Calibri" panose="020F0502020204030204" pitchFamily="34" charset="0"/>
              </a:rPr>
              <a:t>Probability depends on angular momentum and energy</a:t>
            </a:r>
          </a:p>
        </p:txBody>
      </p:sp>
      <p:sp>
        <p:nvSpPr>
          <p:cNvPr id="7" name="TextBox 6">
            <a:extLst>
              <a:ext uri="{FF2B5EF4-FFF2-40B4-BE49-F238E27FC236}">
                <a16:creationId xmlns:a16="http://schemas.microsoft.com/office/drawing/2014/main" id="{A59A093A-132A-9A5C-ACFC-9F1023B14689}"/>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7"/>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8"/>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9"/>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04426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7AEF1-7C44-D114-8DF0-C02F67DCA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9362F2-D383-0670-CD7A-A1E01C01B721}"/>
              </a:ext>
            </a:extLst>
          </p:cNvPr>
          <p:cNvSpPr>
            <a:spLocks noGrp="1"/>
          </p:cNvSpPr>
          <p:nvPr>
            <p:ph type="title"/>
          </p:nvPr>
        </p:nvSpPr>
        <p:spPr/>
        <p:txBody>
          <a:bodyPr/>
          <a:lstStyle/>
          <a:p>
            <a:r>
              <a:rPr lang="en-US" dirty="0"/>
              <a:t>Compound Nucleus Reactions: Theory</a:t>
            </a:r>
          </a:p>
        </p:txBody>
      </p:sp>
      <p:sp>
        <p:nvSpPr>
          <p:cNvPr id="24" name="Content Placeholder 2">
            <a:extLst>
              <a:ext uri="{FF2B5EF4-FFF2-40B4-BE49-F238E27FC236}">
                <a16:creationId xmlns:a16="http://schemas.microsoft.com/office/drawing/2014/main" id="{8E77ACFF-495D-3AED-978A-73E51F2D7A93}"/>
              </a:ext>
            </a:extLst>
          </p:cNvPr>
          <p:cNvSpPr txBox="1">
            <a:spLocks/>
          </p:cNvSpPr>
          <p:nvPr/>
        </p:nvSpPr>
        <p:spPr>
          <a:xfrm>
            <a:off x="6196571" y="2241854"/>
            <a:ext cx="5644496" cy="3599672"/>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rPr>
              <a:t>Step 3: Survival </a:t>
            </a: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Deexcitation via neutron and gamma emission</a:t>
            </a:r>
          </a:p>
          <a:p>
            <a:pPr marL="0" indent="0" algn="ctr"/>
            <a:endPar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0" indent="0" algn="ct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Competes with fission of the compound nucleus (much more common)</a:t>
            </a:r>
          </a:p>
          <a:p>
            <a:pPr marL="0" indent="0" algn="ctr"/>
            <a:endPar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0" indent="0" algn="ct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Nucleus may have to emit 1-6 neutrons  competition with fission at each step</a:t>
            </a:r>
            <a:endPar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724F1BBB-CDED-2C7A-77F4-F078F81B6A09}"/>
              </a:ext>
            </a:extLst>
          </p:cNvPr>
          <p:cNvSpPr txBox="1"/>
          <p:nvPr/>
        </p:nvSpPr>
        <p:spPr>
          <a:xfrm>
            <a:off x="7638399" y="1419799"/>
            <a:ext cx="1875453" cy="461665"/>
          </a:xfrm>
          <a:prstGeom prst="rect">
            <a:avLst/>
          </a:prstGeom>
          <a:noFill/>
        </p:spPr>
        <p:txBody>
          <a:bodyPr wrap="square" rtlCol="0">
            <a:spAutoFit/>
          </a:bodyPr>
          <a:lstStyle/>
          <a:p>
            <a:pPr algn="ctr"/>
            <a:r>
              <a:rPr lang="en-US" b="1" dirty="0">
                <a:solidFill>
                  <a:srgbClr val="00B050"/>
                </a:solidFill>
                <a:latin typeface="Calibri" panose="020F0502020204030204" pitchFamily="34" charset="0"/>
                <a:ea typeface="Calibri" panose="020F0502020204030204" pitchFamily="34" charset="0"/>
                <a:cs typeface="Calibri" panose="020F0502020204030204" pitchFamily="34" charset="0"/>
              </a:rPr>
              <a:t>Survival</a:t>
            </a:r>
          </a:p>
        </p:txBody>
      </p:sp>
      <p:sp>
        <p:nvSpPr>
          <p:cNvPr id="11" name="Arrow: Right 10">
            <a:extLst>
              <a:ext uri="{FF2B5EF4-FFF2-40B4-BE49-F238E27FC236}">
                <a16:creationId xmlns:a16="http://schemas.microsoft.com/office/drawing/2014/main" id="{079C06DB-23C6-3308-CBE6-626808DAD1C1}"/>
              </a:ext>
            </a:extLst>
          </p:cNvPr>
          <p:cNvSpPr/>
          <p:nvPr/>
        </p:nvSpPr>
        <p:spPr bwMode="auto">
          <a:xfrm rot="19767150">
            <a:off x="2157704" y="3293810"/>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Arrow: Right 11">
            <a:extLst>
              <a:ext uri="{FF2B5EF4-FFF2-40B4-BE49-F238E27FC236}">
                <a16:creationId xmlns:a16="http://schemas.microsoft.com/office/drawing/2014/main" id="{1FDCA887-AF4D-DAB6-64E3-6C90F16C9214}"/>
              </a:ext>
            </a:extLst>
          </p:cNvPr>
          <p:cNvSpPr/>
          <p:nvPr/>
        </p:nvSpPr>
        <p:spPr bwMode="auto">
          <a:xfrm rot="2110565">
            <a:off x="2246497" y="4128120"/>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B560A011-D942-DA2F-CB8F-12C11F7E9E2B}"/>
              </a:ext>
            </a:extLst>
          </p:cNvPr>
          <p:cNvSpPr>
            <a:spLocks noChangeAspect="1"/>
          </p:cNvSpPr>
          <p:nvPr/>
        </p:nvSpPr>
        <p:spPr bwMode="auto">
          <a:xfrm>
            <a:off x="980105" y="3377968"/>
            <a:ext cx="974270" cy="974270"/>
          </a:xfrm>
          <a:prstGeom prst="ellipse">
            <a:avLst/>
          </a:prstGeom>
          <a:solidFill>
            <a:srgbClr val="C00000"/>
          </a:solid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CN*</a:t>
            </a:r>
          </a:p>
        </p:txBody>
      </p:sp>
      <p:sp>
        <p:nvSpPr>
          <p:cNvPr id="5" name="Oval 4">
            <a:extLst>
              <a:ext uri="{FF2B5EF4-FFF2-40B4-BE49-F238E27FC236}">
                <a16:creationId xmlns:a16="http://schemas.microsoft.com/office/drawing/2014/main" id="{03F1E8CD-938A-34B6-B6E1-F29CC02AC1E0}"/>
              </a:ext>
            </a:extLst>
          </p:cNvPr>
          <p:cNvSpPr>
            <a:spLocks noChangeAspect="1"/>
          </p:cNvSpPr>
          <p:nvPr/>
        </p:nvSpPr>
        <p:spPr bwMode="auto">
          <a:xfrm>
            <a:off x="2686048" y="4041690"/>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CN</a:t>
            </a:r>
          </a:p>
        </p:txBody>
      </p:sp>
      <p:sp>
        <p:nvSpPr>
          <p:cNvPr id="8" name="Oval 7">
            <a:extLst>
              <a:ext uri="{FF2B5EF4-FFF2-40B4-BE49-F238E27FC236}">
                <a16:creationId xmlns:a16="http://schemas.microsoft.com/office/drawing/2014/main" id="{65B87942-B731-38B0-99C6-A652975456F1}"/>
              </a:ext>
            </a:extLst>
          </p:cNvPr>
          <p:cNvSpPr>
            <a:spLocks noChangeAspect="1"/>
          </p:cNvSpPr>
          <p:nvPr/>
        </p:nvSpPr>
        <p:spPr bwMode="auto">
          <a:xfrm>
            <a:off x="2624543" y="2991834"/>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p:txBody>
      </p:sp>
      <p:sp>
        <p:nvSpPr>
          <p:cNvPr id="9" name="Oval 8">
            <a:extLst>
              <a:ext uri="{FF2B5EF4-FFF2-40B4-BE49-F238E27FC236}">
                <a16:creationId xmlns:a16="http://schemas.microsoft.com/office/drawing/2014/main" id="{8C73D1DA-20E5-5BFF-5BF2-E2B1039799FD}"/>
              </a:ext>
            </a:extLst>
          </p:cNvPr>
          <p:cNvSpPr>
            <a:spLocks noChangeAspect="1"/>
          </p:cNvSpPr>
          <p:nvPr/>
        </p:nvSpPr>
        <p:spPr bwMode="auto">
          <a:xfrm>
            <a:off x="3385998" y="2968122"/>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p:txBody>
      </p:sp>
      <p:sp>
        <p:nvSpPr>
          <p:cNvPr id="13" name="Oval 12">
            <a:extLst>
              <a:ext uri="{FF2B5EF4-FFF2-40B4-BE49-F238E27FC236}">
                <a16:creationId xmlns:a16="http://schemas.microsoft.com/office/drawing/2014/main" id="{FA675FC9-5FCD-6E9E-F480-A77E922983D3}"/>
              </a:ext>
            </a:extLst>
          </p:cNvPr>
          <p:cNvSpPr>
            <a:spLocks noChangeAspect="1"/>
          </p:cNvSpPr>
          <p:nvPr/>
        </p:nvSpPr>
        <p:spPr bwMode="auto">
          <a:xfrm>
            <a:off x="3992567" y="4099654"/>
            <a:ext cx="173316" cy="173316"/>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Oval 13">
            <a:extLst>
              <a:ext uri="{FF2B5EF4-FFF2-40B4-BE49-F238E27FC236}">
                <a16:creationId xmlns:a16="http://schemas.microsoft.com/office/drawing/2014/main" id="{832FE76B-FC00-9CAD-1772-A54D16DE243C}"/>
              </a:ext>
            </a:extLst>
          </p:cNvPr>
          <p:cNvSpPr>
            <a:spLocks noChangeAspect="1"/>
          </p:cNvSpPr>
          <p:nvPr/>
        </p:nvSpPr>
        <p:spPr bwMode="auto">
          <a:xfrm>
            <a:off x="3992567" y="4755174"/>
            <a:ext cx="173316" cy="173316"/>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5" name="Straight Arrow Connector 14">
            <a:extLst>
              <a:ext uri="{FF2B5EF4-FFF2-40B4-BE49-F238E27FC236}">
                <a16:creationId xmlns:a16="http://schemas.microsoft.com/office/drawing/2014/main" id="{72811AC9-41B2-9F85-60DF-7B8DCDAB4603}"/>
              </a:ext>
            </a:extLst>
          </p:cNvPr>
          <p:cNvCxnSpPr>
            <a:cxnSpLocks/>
          </p:cNvCxnSpPr>
          <p:nvPr/>
        </p:nvCxnSpPr>
        <p:spPr bwMode="auto">
          <a:xfrm flipV="1">
            <a:off x="4147534" y="4041690"/>
            <a:ext cx="251850" cy="124617"/>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4F583F51-E263-B9ED-AFC0-70FE9D43D5A8}"/>
              </a:ext>
            </a:extLst>
          </p:cNvPr>
          <p:cNvCxnSpPr>
            <a:cxnSpLocks/>
          </p:cNvCxnSpPr>
          <p:nvPr/>
        </p:nvCxnSpPr>
        <p:spPr bwMode="auto">
          <a:xfrm>
            <a:off x="4147534" y="4881777"/>
            <a:ext cx="186535" cy="222440"/>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A8C6B56A-48F6-F79A-7140-7F6672903872}"/>
                  </a:ext>
                </a:extLst>
              </p:cNvPr>
              <p:cNvSpPr txBox="1"/>
              <p:nvPr/>
            </p:nvSpPr>
            <p:spPr>
              <a:xfrm>
                <a:off x="2150706" y="808330"/>
                <a:ext cx="7506735"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ea typeface="Cambria Math" panose="02040503050406030204" pitchFamily="18" charset="0"/>
                                </a:rPr>
                                <m:t>𝜎</m:t>
                              </m:r>
                            </m:e>
                            <m:sub>
                              <m:r>
                                <a:rPr lang="en-US" b="0" i="1" smtClean="0">
                                  <a:solidFill>
                                    <a:schemeClr val="tx1"/>
                                  </a:solidFill>
                                  <a:latin typeface="Cambria Math" panose="02040503050406030204" pitchFamily="18" charset="0"/>
                                </a:rPr>
                                <m:t>𝑐𝑎𝑝</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𝐶𝑁</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1" i="1" smtClean="0">
                                  <a:solidFill>
                                    <a:srgbClr val="00B050"/>
                                  </a:solidFill>
                                  <a:latin typeface="Cambria Math" panose="02040503050406030204" pitchFamily="18" charset="0"/>
                                </a:rPr>
                              </m:ctrlPr>
                            </m:sSubPr>
                            <m:e>
                              <m:r>
                                <a:rPr lang="en-US" b="1" i="1" smtClean="0">
                                  <a:solidFill>
                                    <a:srgbClr val="00B050"/>
                                  </a:solidFill>
                                  <a:latin typeface="Cambria Math" panose="02040503050406030204" pitchFamily="18" charset="0"/>
                                </a:rPr>
                                <m:t>𝑾</m:t>
                              </m:r>
                            </m:e>
                            <m:sub>
                              <m:r>
                                <a:rPr lang="en-US" b="1" i="1" smtClean="0">
                                  <a:solidFill>
                                    <a:srgbClr val="00B050"/>
                                  </a:solidFill>
                                  <a:latin typeface="Cambria Math" panose="02040503050406030204" pitchFamily="18" charset="0"/>
                                </a:rPr>
                                <m:t>𝒔𝒖𝒓</m:t>
                              </m:r>
                            </m:sub>
                          </m:sSub>
                          <m:d>
                            <m:dPr>
                              <m:ctrlPr>
                                <a:rPr lang="en-US" b="1" i="1" smtClean="0">
                                  <a:solidFill>
                                    <a:srgbClr val="00B050"/>
                                  </a:solidFill>
                                  <a:latin typeface="Cambria Math" panose="02040503050406030204" pitchFamily="18" charset="0"/>
                                </a:rPr>
                              </m:ctrlPr>
                            </m:dPr>
                            <m:e>
                              <m:sSub>
                                <m:sSubPr>
                                  <m:ctrlPr>
                                    <a:rPr lang="en-US" b="1" i="1">
                                      <a:solidFill>
                                        <a:srgbClr val="00B050"/>
                                      </a:solidFill>
                                      <a:latin typeface="Cambria Math" panose="02040503050406030204" pitchFamily="18" charset="0"/>
                                    </a:rPr>
                                  </m:ctrlPr>
                                </m:sSubPr>
                                <m:e>
                                  <m:r>
                                    <a:rPr lang="en-US" b="1" i="1">
                                      <a:solidFill>
                                        <a:srgbClr val="00B050"/>
                                      </a:solidFill>
                                      <a:latin typeface="Cambria Math" panose="02040503050406030204" pitchFamily="18" charset="0"/>
                                    </a:rPr>
                                    <m:t>𝑬</m:t>
                                  </m:r>
                                </m:e>
                                <m:sub>
                                  <m:r>
                                    <a:rPr lang="en-US" b="1" i="1">
                                      <a:solidFill>
                                        <a:srgbClr val="00B050"/>
                                      </a:solidFill>
                                      <a:latin typeface="Cambria Math" panose="02040503050406030204" pitchFamily="18" charset="0"/>
                                    </a:rPr>
                                    <m:t>𝒄</m:t>
                                  </m:r>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𝒎</m:t>
                                  </m:r>
                                </m:sub>
                              </m:sSub>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𝑱</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18" name="TextBox 17">
                <a:extLst>
                  <a:ext uri="{FF2B5EF4-FFF2-40B4-BE49-F238E27FC236}">
                    <a16:creationId xmlns:a16="http://schemas.microsoft.com/office/drawing/2014/main" id="{A8C6B56A-48F6-F79A-7140-7F6672903872}"/>
                  </a:ext>
                </a:extLst>
              </p:cNvPr>
              <p:cNvSpPr txBox="1">
                <a:spLocks noRot="1" noChangeAspect="1" noMove="1" noResize="1" noEditPoints="1" noAdjustHandles="1" noChangeArrowheads="1" noChangeShapeType="1" noTextEdit="1"/>
              </p:cNvSpPr>
              <p:nvPr/>
            </p:nvSpPr>
            <p:spPr>
              <a:xfrm>
                <a:off x="2150706" y="808330"/>
                <a:ext cx="7506735" cy="934166"/>
              </a:xfrm>
              <a:prstGeom prst="rect">
                <a:avLst/>
              </a:prstGeom>
              <a:blipFill>
                <a:blip r:embed="rId3"/>
                <a:stretch>
                  <a:fillRect/>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51AF2221-8DA4-6069-DAE8-B904F9A57AA7}"/>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4"/>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5"/>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6"/>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50538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8AFC-4353-17AC-D860-669CFFC9C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5DA48-BA59-7761-3BD3-BEAF283F44C4}"/>
              </a:ext>
            </a:extLst>
          </p:cNvPr>
          <p:cNvSpPr>
            <a:spLocks noGrp="1"/>
          </p:cNvSpPr>
          <p:nvPr>
            <p:ph type="title"/>
          </p:nvPr>
        </p:nvSpPr>
        <p:spPr/>
        <p:txBody>
          <a:bodyPr/>
          <a:lstStyle/>
          <a:p>
            <a:r>
              <a:rPr lang="en-US" dirty="0"/>
              <a:t>Compound Nucleus Reactions: Theory</a:t>
            </a:r>
          </a:p>
        </p:txBody>
      </p:sp>
      <p:sp>
        <p:nvSpPr>
          <p:cNvPr id="10" name="TextBox 9">
            <a:extLst>
              <a:ext uri="{FF2B5EF4-FFF2-40B4-BE49-F238E27FC236}">
                <a16:creationId xmlns:a16="http://schemas.microsoft.com/office/drawing/2014/main" id="{AC6205F0-F7A4-56B1-917E-F08B42738FD7}"/>
              </a:ext>
            </a:extLst>
          </p:cNvPr>
          <p:cNvSpPr txBox="1"/>
          <p:nvPr/>
        </p:nvSpPr>
        <p:spPr>
          <a:xfrm>
            <a:off x="7638399" y="1419799"/>
            <a:ext cx="1875453" cy="461665"/>
          </a:xfrm>
          <a:prstGeom prst="rect">
            <a:avLst/>
          </a:prstGeom>
          <a:noFill/>
        </p:spPr>
        <p:txBody>
          <a:bodyPr wrap="square" rtlCol="0">
            <a:spAutoFit/>
          </a:bodyPr>
          <a:lstStyle/>
          <a:p>
            <a:pPr algn="ctr"/>
            <a:r>
              <a:rPr lang="en-US" b="1" dirty="0">
                <a:solidFill>
                  <a:srgbClr val="00CC00"/>
                </a:solidFill>
              </a:rPr>
              <a:t>Survival</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04B1FFD-B46D-51BF-AB0E-04FAEFFAB03D}"/>
                  </a:ext>
                </a:extLst>
              </p:cNvPr>
              <p:cNvSpPr txBox="1"/>
              <p:nvPr/>
            </p:nvSpPr>
            <p:spPr>
              <a:xfrm>
                <a:off x="2150706" y="808330"/>
                <a:ext cx="7506735"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𝐸𝑉𝑅</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ea typeface="Cambria Math" panose="02040503050406030204" pitchFamily="18" charset="0"/>
                                </a:rPr>
                                <m:t>𝜎</m:t>
                              </m:r>
                            </m:e>
                            <m:sub>
                              <m:r>
                                <a:rPr lang="en-US" b="0" i="1" smtClean="0">
                                  <a:solidFill>
                                    <a:schemeClr val="tx1"/>
                                  </a:solidFill>
                                  <a:latin typeface="Cambria Math" panose="02040503050406030204" pitchFamily="18" charset="0"/>
                                </a:rPr>
                                <m:t>𝑐𝑎𝑝</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𝑃</m:t>
                              </m:r>
                            </m:e>
                            <m:sub>
                              <m:r>
                                <a:rPr lang="en-US" b="0" i="1" smtClean="0">
                                  <a:solidFill>
                                    <a:schemeClr val="tx1"/>
                                  </a:solidFill>
                                  <a:latin typeface="Cambria Math" panose="02040503050406030204" pitchFamily="18" charset="0"/>
                                </a:rPr>
                                <m:t>𝐶𝑁</m:t>
                              </m:r>
                            </m:sub>
                          </m:sSub>
                          <m:d>
                            <m:dPr>
                              <m:ctrlPr>
                                <a:rPr lang="en-US" i="1" smtClean="0">
                                  <a:solidFill>
                                    <a:schemeClr val="tx1"/>
                                  </a:solidFill>
                                  <a:latin typeface="Cambria Math" panose="02040503050406030204" pitchFamily="18" charset="0"/>
                                </a:rPr>
                              </m:ctrlPr>
                            </m:dPr>
                            <m:e>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𝑚</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𝐽</m:t>
                              </m:r>
                            </m:e>
                          </m:d>
                          <m:sSub>
                            <m:sSubPr>
                              <m:ctrlPr>
                                <a:rPr lang="en-US" b="1" i="1" smtClean="0">
                                  <a:solidFill>
                                    <a:srgbClr val="00B050"/>
                                  </a:solidFill>
                                  <a:latin typeface="Cambria Math" panose="02040503050406030204" pitchFamily="18" charset="0"/>
                                </a:rPr>
                              </m:ctrlPr>
                            </m:sSubPr>
                            <m:e>
                              <m:r>
                                <a:rPr lang="en-US" b="1" i="1" smtClean="0">
                                  <a:solidFill>
                                    <a:srgbClr val="00B050"/>
                                  </a:solidFill>
                                  <a:latin typeface="Cambria Math" panose="02040503050406030204" pitchFamily="18" charset="0"/>
                                </a:rPr>
                                <m:t>𝑾</m:t>
                              </m:r>
                            </m:e>
                            <m:sub>
                              <m:r>
                                <a:rPr lang="en-US" b="1" i="1" smtClean="0">
                                  <a:solidFill>
                                    <a:srgbClr val="00B050"/>
                                  </a:solidFill>
                                  <a:latin typeface="Cambria Math" panose="02040503050406030204" pitchFamily="18" charset="0"/>
                                </a:rPr>
                                <m:t>𝒔𝒖𝒓</m:t>
                              </m:r>
                            </m:sub>
                          </m:sSub>
                          <m:d>
                            <m:dPr>
                              <m:ctrlPr>
                                <a:rPr lang="en-US" b="1" i="1" smtClean="0">
                                  <a:solidFill>
                                    <a:srgbClr val="00B050"/>
                                  </a:solidFill>
                                  <a:latin typeface="Cambria Math" panose="02040503050406030204" pitchFamily="18" charset="0"/>
                                </a:rPr>
                              </m:ctrlPr>
                            </m:dPr>
                            <m:e>
                              <m:sSub>
                                <m:sSubPr>
                                  <m:ctrlPr>
                                    <a:rPr lang="en-US" b="1" i="1">
                                      <a:solidFill>
                                        <a:srgbClr val="00B050"/>
                                      </a:solidFill>
                                      <a:latin typeface="Cambria Math" panose="02040503050406030204" pitchFamily="18" charset="0"/>
                                    </a:rPr>
                                  </m:ctrlPr>
                                </m:sSubPr>
                                <m:e>
                                  <m:r>
                                    <a:rPr lang="en-US" b="1" i="1">
                                      <a:solidFill>
                                        <a:srgbClr val="00B050"/>
                                      </a:solidFill>
                                      <a:latin typeface="Cambria Math" panose="02040503050406030204" pitchFamily="18" charset="0"/>
                                    </a:rPr>
                                    <m:t>𝑬</m:t>
                                  </m:r>
                                </m:e>
                                <m:sub>
                                  <m:r>
                                    <a:rPr lang="en-US" b="1" i="1">
                                      <a:solidFill>
                                        <a:srgbClr val="00B050"/>
                                      </a:solidFill>
                                      <a:latin typeface="Cambria Math" panose="02040503050406030204" pitchFamily="18" charset="0"/>
                                    </a:rPr>
                                    <m:t>𝒄</m:t>
                                  </m:r>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𝒎</m:t>
                                  </m:r>
                                </m:sub>
                              </m:sSub>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𝑱</m:t>
                              </m:r>
                            </m:e>
                          </m:d>
                        </m:e>
                      </m:nary>
                    </m:oMath>
                  </m:oMathPara>
                </a14:m>
                <a:endParaRPr lang="en-US" dirty="0"/>
              </a:p>
            </p:txBody>
          </p:sp>
        </mc:Choice>
        <mc:Fallback xmlns="">
          <p:sp>
            <p:nvSpPr>
              <p:cNvPr id="18" name="TextBox 17">
                <a:extLst>
                  <a:ext uri="{FF2B5EF4-FFF2-40B4-BE49-F238E27FC236}">
                    <a16:creationId xmlns:a16="http://schemas.microsoft.com/office/drawing/2014/main" id="{3C49F8A8-EF86-322F-88E1-DCC6EAD78B11}"/>
                  </a:ext>
                </a:extLst>
              </p:cNvPr>
              <p:cNvSpPr txBox="1">
                <a:spLocks noRot="1" noChangeAspect="1" noMove="1" noResize="1" noEditPoints="1" noAdjustHandles="1" noChangeArrowheads="1" noChangeShapeType="1" noTextEdit="1"/>
              </p:cNvSpPr>
              <p:nvPr/>
            </p:nvSpPr>
            <p:spPr>
              <a:xfrm>
                <a:off x="2150706" y="808330"/>
                <a:ext cx="7506735" cy="934166"/>
              </a:xfrm>
              <a:prstGeom prst="rect">
                <a:avLst/>
              </a:prstGeom>
              <a:blipFill>
                <a:blip r:embed="rId6"/>
                <a:stretch>
                  <a:fillRect/>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797F246D-E528-E5C9-AD12-C1127E86ECEC}"/>
              </a:ext>
            </a:extLst>
          </p:cNvPr>
          <p:cNvPicPr>
            <a:picLocks noChangeAspect="1"/>
          </p:cNvPicPr>
          <p:nvPr/>
        </p:nvPicPr>
        <p:blipFill>
          <a:blip r:embed="rId7"/>
          <a:stretch>
            <a:fillRect/>
          </a:stretch>
        </p:blipFill>
        <p:spPr>
          <a:xfrm>
            <a:off x="96269" y="1579203"/>
            <a:ext cx="4108873" cy="4381636"/>
          </a:xfrm>
          <a:prstGeom prst="rect">
            <a:avLst/>
          </a:prstGeom>
        </p:spPr>
      </p:pic>
      <p:sp>
        <p:nvSpPr>
          <p:cNvPr id="5" name="Content Placeholder 2">
            <a:extLst>
              <a:ext uri="{FF2B5EF4-FFF2-40B4-BE49-F238E27FC236}">
                <a16:creationId xmlns:a16="http://schemas.microsoft.com/office/drawing/2014/main" id="{B6DC3F15-8512-E580-6516-95B2778319E4}"/>
              </a:ext>
            </a:extLst>
          </p:cNvPr>
          <p:cNvSpPr txBox="1">
            <a:spLocks/>
          </p:cNvSpPr>
          <p:nvPr/>
        </p:nvSpPr>
        <p:spPr>
          <a:xfrm>
            <a:off x="6196571" y="2241854"/>
            <a:ext cx="5644496" cy="3599672"/>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rPr>
              <a:t>Step 3: Survival </a:t>
            </a: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Deexcitation via neutron and gamma emission</a:t>
            </a:r>
          </a:p>
          <a:p>
            <a:pPr marL="0" indent="0" algn="ctr"/>
            <a:endPar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0" indent="0" algn="ct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Competes with fission of the compound nucleus (much more common)</a:t>
            </a:r>
          </a:p>
          <a:p>
            <a:pPr marL="0" indent="0" algn="ctr"/>
            <a:endPar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0" indent="0" algn="ctr"/>
            <a:r>
              <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Nucleus may have to emit 1-6 neutrons  competition with fission at each step</a:t>
            </a:r>
            <a:endParaRPr lang="en-US" b="1" kern="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D99018B-C0F7-BC3F-B37F-5D521BC6D355}"/>
              </a:ext>
            </a:extLst>
          </p:cNvPr>
          <p:cNvSpPr txBox="1"/>
          <p:nvPr/>
        </p:nvSpPr>
        <p:spPr>
          <a:xfrm>
            <a:off x="0" y="6080152"/>
            <a:ext cx="7097953" cy="738664"/>
          </a:xfrm>
          <a:prstGeom prst="rect">
            <a:avLst/>
          </a:prstGeom>
          <a:noFill/>
        </p:spPr>
        <p:txBody>
          <a:bodyPr wrap="square">
            <a:spAutoFit/>
          </a:bodyPr>
          <a:lstStyle/>
          <a:p>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rPr>
              <a:t>Bau, XJ: Front. Phys., 28 (2020): </a:t>
            </a:r>
            <a:r>
              <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hlinkClick r:id="rId8"/>
              </a:rPr>
              <a:t>https://doi.org/10.3389/fphy.2020.00014</a:t>
            </a:r>
            <a:endParaRPr lang="fr-FR" sz="1400" i="0" u="none" strike="noStrike" dirty="0">
              <a:solidFill>
                <a:srgbClr val="282828"/>
              </a:solidFill>
              <a:effectLst/>
              <a:latin typeface="Calibri" panose="020F0502020204030204" pitchFamily="34" charset="0"/>
              <a:ea typeface="Calibri" panose="020F0502020204030204" pitchFamily="34" charset="0"/>
              <a:cs typeface="Calibri" panose="020F0502020204030204" pitchFamily="34" charset="0"/>
            </a:endParaRPr>
          </a:p>
          <a:p>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Zagrebaev</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VI: </a:t>
            </a:r>
            <a:r>
              <a:rPr lang="fr-FR" sz="1400" dirty="0" err="1">
                <a:solidFill>
                  <a:srgbClr val="282828"/>
                </a:solidFill>
                <a:latin typeface="Calibri" panose="020F0502020204030204" pitchFamily="34" charset="0"/>
                <a:ea typeface="Calibri" panose="020F0502020204030204" pitchFamily="34" charset="0"/>
                <a:cs typeface="Calibri" panose="020F0502020204030204" pitchFamily="34" charset="0"/>
              </a:rPr>
              <a:t>Nucl</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Phys.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944</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(2015), 257: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9"/>
              </a:rPr>
              <a:t>https://doi.org/10.1016/j.nuclphysa.2015.02.010</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10"/>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3393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Image result for university of california berkel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65" y="723424"/>
            <a:ext cx="4400933" cy="29267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Grad School: UC Berkeley</a:t>
            </a:r>
          </a:p>
        </p:txBody>
      </p:sp>
      <p:sp>
        <p:nvSpPr>
          <p:cNvPr id="10" name="TextBox 9"/>
          <p:cNvSpPr txBox="1"/>
          <p:nvPr/>
        </p:nvSpPr>
        <p:spPr>
          <a:xfrm>
            <a:off x="4355039" y="5949910"/>
            <a:ext cx="1723421"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Berkeley, CA</a:t>
            </a:r>
          </a:p>
        </p:txBody>
      </p:sp>
      <p:grpSp>
        <p:nvGrpSpPr>
          <p:cNvPr id="3" name="Group 2">
            <a:extLst>
              <a:ext uri="{FF2B5EF4-FFF2-40B4-BE49-F238E27FC236}">
                <a16:creationId xmlns:a16="http://schemas.microsoft.com/office/drawing/2014/main" id="{220EAEDF-B9D1-435E-B88B-51CAC8226D11}"/>
              </a:ext>
            </a:extLst>
          </p:cNvPr>
          <p:cNvGrpSpPr/>
          <p:nvPr/>
        </p:nvGrpSpPr>
        <p:grpSpPr>
          <a:xfrm>
            <a:off x="5964032" y="2174619"/>
            <a:ext cx="5955029" cy="3870769"/>
            <a:chOff x="6019296" y="2579077"/>
            <a:chExt cx="5955029" cy="3870769"/>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296" y="2579077"/>
              <a:ext cx="5955029" cy="3870769"/>
            </a:xfrm>
            <a:prstGeom prst="rect">
              <a:avLst/>
            </a:prstGeom>
          </p:spPr>
        </p:pic>
        <p:sp>
          <p:nvSpPr>
            <p:cNvPr id="14" name="Freeform: Shape 13"/>
            <p:cNvSpPr/>
            <p:nvPr/>
          </p:nvSpPr>
          <p:spPr>
            <a:xfrm>
              <a:off x="6253018" y="3498663"/>
              <a:ext cx="4516582" cy="750065"/>
            </a:xfrm>
            <a:custGeom>
              <a:avLst/>
              <a:gdLst>
                <a:gd name="connsiteX0" fmla="*/ 3343564 w 3343564"/>
                <a:gd name="connsiteY0" fmla="*/ 660288 h 660288"/>
                <a:gd name="connsiteX1" fmla="*/ 1736437 w 3343564"/>
                <a:gd name="connsiteY1" fmla="*/ 13743 h 660288"/>
                <a:gd name="connsiteX2" fmla="*/ 0 w 3343564"/>
                <a:gd name="connsiteY2" fmla="*/ 281597 h 660288"/>
                <a:gd name="connsiteX0" fmla="*/ 3343564 w 3343564"/>
                <a:gd name="connsiteY0" fmla="*/ 648121 h 823612"/>
                <a:gd name="connsiteX1" fmla="*/ 1736437 w 3343564"/>
                <a:gd name="connsiteY1" fmla="*/ 1576 h 823612"/>
                <a:gd name="connsiteX2" fmla="*/ 0 w 3343564"/>
                <a:gd name="connsiteY2" fmla="*/ 823612 h 823612"/>
                <a:gd name="connsiteX0" fmla="*/ 3343564 w 3343564"/>
                <a:gd name="connsiteY0" fmla="*/ 648121 h 823612"/>
                <a:gd name="connsiteX1" fmla="*/ 1736437 w 3343564"/>
                <a:gd name="connsiteY1" fmla="*/ 1576 h 823612"/>
                <a:gd name="connsiteX2" fmla="*/ 0 w 3343564"/>
                <a:gd name="connsiteY2" fmla="*/ 823612 h 823612"/>
                <a:gd name="connsiteX0" fmla="*/ 3343564 w 3343564"/>
                <a:gd name="connsiteY0" fmla="*/ 574574 h 750065"/>
                <a:gd name="connsiteX1" fmla="*/ 1804812 w 3343564"/>
                <a:gd name="connsiteY1" fmla="*/ 1920 h 750065"/>
                <a:gd name="connsiteX2" fmla="*/ 0 w 3343564"/>
                <a:gd name="connsiteY2" fmla="*/ 750065 h 750065"/>
              </a:gdLst>
              <a:ahLst/>
              <a:cxnLst>
                <a:cxn ang="0">
                  <a:pos x="connsiteX0" y="connsiteY0"/>
                </a:cxn>
                <a:cxn ang="0">
                  <a:pos x="connsiteX1" y="connsiteY1"/>
                </a:cxn>
                <a:cxn ang="0">
                  <a:pos x="connsiteX2" y="connsiteY2"/>
                </a:cxn>
              </a:cxnLst>
              <a:rect l="l" t="t" r="r" b="b"/>
              <a:pathLst>
                <a:path w="3343564" h="750065">
                  <a:moveTo>
                    <a:pt x="3343564" y="574574"/>
                  </a:moveTo>
                  <a:cubicBezTo>
                    <a:pt x="2818631" y="282859"/>
                    <a:pt x="2362073" y="-27328"/>
                    <a:pt x="1804812" y="1920"/>
                  </a:cubicBezTo>
                  <a:cubicBezTo>
                    <a:pt x="1247551" y="31168"/>
                    <a:pt x="480187" y="446034"/>
                    <a:pt x="0" y="750065"/>
                  </a:cubicBezTo>
                </a:path>
              </a:pathLst>
            </a:custGeom>
            <a:noFill/>
            <a:ln w="82550">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grpSp>
      <p:sp>
        <p:nvSpPr>
          <p:cNvPr id="16" name="TextBox 15"/>
          <p:cNvSpPr txBox="1"/>
          <p:nvPr/>
        </p:nvSpPr>
        <p:spPr>
          <a:xfrm>
            <a:off x="5024582" y="991886"/>
            <a:ext cx="6549766"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2004: Moved to Berkeley, CA</a:t>
            </a:r>
          </a:p>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Grad school at College of Chemistry, UC Berkeley</a:t>
            </a:r>
          </a:p>
        </p:txBody>
      </p:sp>
      <p:sp>
        <p:nvSpPr>
          <p:cNvPr id="5" name="TextBox 4"/>
          <p:cNvSpPr txBox="1"/>
          <p:nvPr/>
        </p:nvSpPr>
        <p:spPr>
          <a:xfrm>
            <a:off x="2033" y="3244334"/>
            <a:ext cx="3903313" cy="430887"/>
          </a:xfrm>
          <a:prstGeom prst="rect">
            <a:avLst/>
          </a:prstGeom>
          <a:noFill/>
        </p:spPr>
        <p:txBody>
          <a:bodyPr wrap="none" rtlCol="0">
            <a:spAutoFit/>
          </a:bodyPr>
          <a:lstStyle/>
          <a:p>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University of California, Berkeley</a:t>
            </a:r>
          </a:p>
        </p:txBody>
      </p:sp>
      <p:pic>
        <p:nvPicPr>
          <p:cNvPr id="70660" name="Picture 4" descr="Image result for berkeley, 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604" y="3685288"/>
            <a:ext cx="4024045" cy="268513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2483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F924B-891F-7017-8B43-4467C90B6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02AE81-E5F2-47CE-67AC-1AB13590A331}"/>
              </a:ext>
            </a:extLst>
          </p:cNvPr>
          <p:cNvSpPr>
            <a:spLocks noGrp="1"/>
          </p:cNvSpPr>
          <p:nvPr>
            <p:ph type="title"/>
          </p:nvPr>
        </p:nvSpPr>
        <p:spPr/>
        <p:txBody>
          <a:bodyPr/>
          <a:lstStyle/>
          <a:p>
            <a:r>
              <a:rPr lang="en-US" dirty="0"/>
              <a:t>Compound Nucleus Reactions: Theory</a:t>
            </a:r>
          </a:p>
        </p:txBody>
      </p:sp>
      <p:sp>
        <p:nvSpPr>
          <p:cNvPr id="4" name="Oval 3">
            <a:extLst>
              <a:ext uri="{FF2B5EF4-FFF2-40B4-BE49-F238E27FC236}">
                <a16:creationId xmlns:a16="http://schemas.microsoft.com/office/drawing/2014/main" id="{B06F6BCE-17F7-9CE0-9518-111555906B0D}"/>
              </a:ext>
            </a:extLst>
          </p:cNvPr>
          <p:cNvSpPr>
            <a:spLocks noChangeAspect="1"/>
          </p:cNvSpPr>
          <p:nvPr/>
        </p:nvSpPr>
        <p:spPr bwMode="auto">
          <a:xfrm>
            <a:off x="1238639" y="3200131"/>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5" name="Oval 4">
            <a:extLst>
              <a:ext uri="{FF2B5EF4-FFF2-40B4-BE49-F238E27FC236}">
                <a16:creationId xmlns:a16="http://schemas.microsoft.com/office/drawing/2014/main" id="{B0F2AB47-C995-81BD-5A69-72727C66F747}"/>
              </a:ext>
            </a:extLst>
          </p:cNvPr>
          <p:cNvSpPr>
            <a:spLocks noChangeAspect="1"/>
          </p:cNvSpPr>
          <p:nvPr/>
        </p:nvSpPr>
        <p:spPr bwMode="auto">
          <a:xfrm>
            <a:off x="2125047" y="3036845"/>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cxnSp>
        <p:nvCxnSpPr>
          <p:cNvPr id="6" name="Straight Arrow Connector 5">
            <a:extLst>
              <a:ext uri="{FF2B5EF4-FFF2-40B4-BE49-F238E27FC236}">
                <a16:creationId xmlns:a16="http://schemas.microsoft.com/office/drawing/2014/main" id="{B2D19E41-1064-0B62-FEF0-0A1D08206DDD}"/>
              </a:ext>
            </a:extLst>
          </p:cNvPr>
          <p:cNvCxnSpPr>
            <a:stCxn id="4" idx="6"/>
          </p:cNvCxnSpPr>
          <p:nvPr/>
        </p:nvCxnSpPr>
        <p:spPr bwMode="auto">
          <a:xfrm>
            <a:off x="1787279" y="3474451"/>
            <a:ext cx="270120" cy="0"/>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sp>
        <p:nvSpPr>
          <p:cNvPr id="7" name="Arrow: Right 6">
            <a:extLst>
              <a:ext uri="{FF2B5EF4-FFF2-40B4-BE49-F238E27FC236}">
                <a16:creationId xmlns:a16="http://schemas.microsoft.com/office/drawing/2014/main" id="{27A12E56-1862-024E-2441-81CC30DA369F}"/>
              </a:ext>
            </a:extLst>
          </p:cNvPr>
          <p:cNvSpPr/>
          <p:nvPr/>
        </p:nvSpPr>
        <p:spPr bwMode="auto">
          <a:xfrm rot="19767150">
            <a:off x="3213390" y="2913145"/>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Arrow: Right 7">
            <a:extLst>
              <a:ext uri="{FF2B5EF4-FFF2-40B4-BE49-F238E27FC236}">
                <a16:creationId xmlns:a16="http://schemas.microsoft.com/office/drawing/2014/main" id="{167358E4-E425-A345-BAB9-D25BAA1699BE}"/>
              </a:ext>
            </a:extLst>
          </p:cNvPr>
          <p:cNvSpPr/>
          <p:nvPr/>
        </p:nvSpPr>
        <p:spPr bwMode="auto">
          <a:xfrm rot="2110565">
            <a:off x="3302183" y="3747455"/>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5162C833-739A-008A-39BC-B9BFD4806043}"/>
              </a:ext>
            </a:extLst>
          </p:cNvPr>
          <p:cNvSpPr>
            <a:spLocks noChangeAspect="1"/>
          </p:cNvSpPr>
          <p:nvPr/>
        </p:nvSpPr>
        <p:spPr bwMode="auto">
          <a:xfrm>
            <a:off x="4278863" y="2010273"/>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grpSp>
        <p:nvGrpSpPr>
          <p:cNvPr id="41" name="Group 40">
            <a:extLst>
              <a:ext uri="{FF2B5EF4-FFF2-40B4-BE49-F238E27FC236}">
                <a16:creationId xmlns:a16="http://schemas.microsoft.com/office/drawing/2014/main" id="{565E2AEF-3B82-7370-F3F6-2BB796C15DF0}"/>
              </a:ext>
            </a:extLst>
          </p:cNvPr>
          <p:cNvGrpSpPr/>
          <p:nvPr/>
        </p:nvGrpSpPr>
        <p:grpSpPr>
          <a:xfrm>
            <a:off x="3516850" y="2039402"/>
            <a:ext cx="548640" cy="781701"/>
            <a:chOff x="3392455" y="1940498"/>
            <a:chExt cx="548640" cy="781701"/>
          </a:xfrm>
        </p:grpSpPr>
        <p:sp>
          <p:nvSpPr>
            <p:cNvPr id="9" name="Oval 8">
              <a:extLst>
                <a:ext uri="{FF2B5EF4-FFF2-40B4-BE49-F238E27FC236}">
                  <a16:creationId xmlns:a16="http://schemas.microsoft.com/office/drawing/2014/main" id="{308335D7-A719-5067-AA08-F51C105ABA61}"/>
                </a:ext>
              </a:extLst>
            </p:cNvPr>
            <p:cNvSpPr>
              <a:spLocks noChangeAspect="1"/>
            </p:cNvSpPr>
            <p:nvPr/>
          </p:nvSpPr>
          <p:spPr bwMode="auto">
            <a:xfrm>
              <a:off x="3392455" y="2173559"/>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cxnSp>
          <p:nvCxnSpPr>
            <p:cNvPr id="11" name="Straight Arrow Connector 10">
              <a:extLst>
                <a:ext uri="{FF2B5EF4-FFF2-40B4-BE49-F238E27FC236}">
                  <a16:creationId xmlns:a16="http://schemas.microsoft.com/office/drawing/2014/main" id="{3BF24F42-E0E1-506D-CB90-8ADB7D867D58}"/>
                </a:ext>
              </a:extLst>
            </p:cNvPr>
            <p:cNvCxnSpPr>
              <a:cxnSpLocks/>
            </p:cNvCxnSpPr>
            <p:nvPr/>
          </p:nvCxnSpPr>
          <p:spPr bwMode="auto">
            <a:xfrm flipV="1">
              <a:off x="3741734" y="1940498"/>
              <a:ext cx="163126" cy="249234"/>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grpSp>
      <p:cxnSp>
        <p:nvCxnSpPr>
          <p:cNvPr id="12" name="Straight Arrow Connector 11">
            <a:extLst>
              <a:ext uri="{FF2B5EF4-FFF2-40B4-BE49-F238E27FC236}">
                <a16:creationId xmlns:a16="http://schemas.microsoft.com/office/drawing/2014/main" id="{3D30DE99-2255-3A8F-D9E5-24851D411608}"/>
              </a:ext>
            </a:extLst>
          </p:cNvPr>
          <p:cNvCxnSpPr>
            <a:cxnSpLocks/>
          </p:cNvCxnSpPr>
          <p:nvPr/>
        </p:nvCxnSpPr>
        <p:spPr bwMode="auto">
          <a:xfrm>
            <a:off x="5214415" y="2637552"/>
            <a:ext cx="290645" cy="84647"/>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sp>
        <p:nvSpPr>
          <p:cNvPr id="13" name="Oval 12">
            <a:extLst>
              <a:ext uri="{FF2B5EF4-FFF2-40B4-BE49-F238E27FC236}">
                <a16:creationId xmlns:a16="http://schemas.microsoft.com/office/drawing/2014/main" id="{9F7320A8-3AB9-07D8-10AA-0BEC74B77EC8}"/>
              </a:ext>
            </a:extLst>
          </p:cNvPr>
          <p:cNvSpPr>
            <a:spLocks noChangeAspect="1"/>
          </p:cNvSpPr>
          <p:nvPr/>
        </p:nvSpPr>
        <p:spPr bwMode="auto">
          <a:xfrm>
            <a:off x="4117444" y="3892305"/>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t>
            </a:r>
          </a:p>
        </p:txBody>
      </p:sp>
      <p:sp>
        <p:nvSpPr>
          <p:cNvPr id="14" name="Oval 13">
            <a:extLst>
              <a:ext uri="{FF2B5EF4-FFF2-40B4-BE49-F238E27FC236}">
                <a16:creationId xmlns:a16="http://schemas.microsoft.com/office/drawing/2014/main" id="{13681BA0-7F8C-365F-F7B9-E306A9D7CD69}"/>
              </a:ext>
            </a:extLst>
          </p:cNvPr>
          <p:cNvSpPr>
            <a:spLocks noChangeAspect="1"/>
          </p:cNvSpPr>
          <p:nvPr/>
        </p:nvSpPr>
        <p:spPr bwMode="auto">
          <a:xfrm>
            <a:off x="4666084" y="3742446"/>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p>
        </p:txBody>
      </p:sp>
      <p:sp>
        <p:nvSpPr>
          <p:cNvPr id="20" name="Arrow: Right 19">
            <a:extLst>
              <a:ext uri="{FF2B5EF4-FFF2-40B4-BE49-F238E27FC236}">
                <a16:creationId xmlns:a16="http://schemas.microsoft.com/office/drawing/2014/main" id="{0326D50C-D915-38DB-E543-CA4717439905}"/>
              </a:ext>
            </a:extLst>
          </p:cNvPr>
          <p:cNvSpPr/>
          <p:nvPr/>
        </p:nvSpPr>
        <p:spPr bwMode="auto">
          <a:xfrm rot="19767150">
            <a:off x="5701862" y="3717640"/>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 name="Arrow: Right 20">
            <a:extLst>
              <a:ext uri="{FF2B5EF4-FFF2-40B4-BE49-F238E27FC236}">
                <a16:creationId xmlns:a16="http://schemas.microsoft.com/office/drawing/2014/main" id="{0A784EFD-5663-83AC-7C03-C19D99657B29}"/>
              </a:ext>
            </a:extLst>
          </p:cNvPr>
          <p:cNvSpPr/>
          <p:nvPr/>
        </p:nvSpPr>
        <p:spPr bwMode="auto">
          <a:xfrm rot="2110565">
            <a:off x="5790655" y="4551950"/>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2" name="Oval 21">
            <a:extLst>
              <a:ext uri="{FF2B5EF4-FFF2-40B4-BE49-F238E27FC236}">
                <a16:creationId xmlns:a16="http://schemas.microsoft.com/office/drawing/2014/main" id="{920D3A91-F6EB-2221-5B3A-24F15396A879}"/>
              </a:ext>
            </a:extLst>
          </p:cNvPr>
          <p:cNvSpPr>
            <a:spLocks noChangeAspect="1"/>
          </p:cNvSpPr>
          <p:nvPr/>
        </p:nvSpPr>
        <p:spPr bwMode="auto">
          <a:xfrm>
            <a:off x="6045242" y="2975901"/>
            <a:ext cx="626007" cy="626007"/>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qf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p:txBody>
      </p:sp>
      <p:sp>
        <p:nvSpPr>
          <p:cNvPr id="23" name="Oval 22">
            <a:extLst>
              <a:ext uri="{FF2B5EF4-FFF2-40B4-BE49-F238E27FC236}">
                <a16:creationId xmlns:a16="http://schemas.microsoft.com/office/drawing/2014/main" id="{67DA8709-E114-8414-539C-42037DD61EF1}"/>
              </a:ext>
            </a:extLst>
          </p:cNvPr>
          <p:cNvSpPr>
            <a:spLocks noChangeAspect="1"/>
          </p:cNvSpPr>
          <p:nvPr/>
        </p:nvSpPr>
        <p:spPr bwMode="auto">
          <a:xfrm>
            <a:off x="6827109" y="2939656"/>
            <a:ext cx="698499" cy="698499"/>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qf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p:txBody>
      </p:sp>
      <p:sp>
        <p:nvSpPr>
          <p:cNvPr id="24" name="Oval 23">
            <a:extLst>
              <a:ext uri="{FF2B5EF4-FFF2-40B4-BE49-F238E27FC236}">
                <a16:creationId xmlns:a16="http://schemas.microsoft.com/office/drawing/2014/main" id="{7718FD1A-B2A9-4203-1841-3251105C16FD}"/>
              </a:ext>
            </a:extLst>
          </p:cNvPr>
          <p:cNvSpPr>
            <a:spLocks noChangeAspect="1"/>
          </p:cNvSpPr>
          <p:nvPr/>
        </p:nvSpPr>
        <p:spPr bwMode="auto">
          <a:xfrm>
            <a:off x="6407880" y="4440945"/>
            <a:ext cx="974270" cy="974270"/>
          </a:xfrm>
          <a:prstGeom prst="ellipse">
            <a:avLst/>
          </a:prstGeom>
          <a:solidFill>
            <a:srgbClr val="C00000"/>
          </a:solid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CN*</a:t>
            </a:r>
          </a:p>
        </p:txBody>
      </p:sp>
      <p:sp>
        <p:nvSpPr>
          <p:cNvPr id="25" name="Arrow: Right 24">
            <a:extLst>
              <a:ext uri="{FF2B5EF4-FFF2-40B4-BE49-F238E27FC236}">
                <a16:creationId xmlns:a16="http://schemas.microsoft.com/office/drawing/2014/main" id="{9BFD94F7-E401-3591-997B-C5F8BE77926B}"/>
              </a:ext>
            </a:extLst>
          </p:cNvPr>
          <p:cNvSpPr/>
          <p:nvPr/>
        </p:nvSpPr>
        <p:spPr bwMode="auto">
          <a:xfrm rot="19767150">
            <a:off x="7525532" y="4399892"/>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6" name="Arrow: Right 25">
            <a:extLst>
              <a:ext uri="{FF2B5EF4-FFF2-40B4-BE49-F238E27FC236}">
                <a16:creationId xmlns:a16="http://schemas.microsoft.com/office/drawing/2014/main" id="{C2E29D04-DA6E-ED89-9011-AD837CC55E0F}"/>
              </a:ext>
            </a:extLst>
          </p:cNvPr>
          <p:cNvSpPr/>
          <p:nvPr/>
        </p:nvSpPr>
        <p:spPr bwMode="auto">
          <a:xfrm rot="2110565">
            <a:off x="7614325" y="5234202"/>
            <a:ext cx="391886" cy="2897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F1BA6CBA-6DF6-9F62-C916-F725A6F15BC3}"/>
              </a:ext>
            </a:extLst>
          </p:cNvPr>
          <p:cNvSpPr>
            <a:spLocks noChangeAspect="1"/>
          </p:cNvSpPr>
          <p:nvPr/>
        </p:nvSpPr>
        <p:spPr bwMode="auto">
          <a:xfrm>
            <a:off x="8053876" y="5147772"/>
            <a:ext cx="974270" cy="97427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CN</a:t>
            </a:r>
          </a:p>
        </p:txBody>
      </p:sp>
      <p:sp>
        <p:nvSpPr>
          <p:cNvPr id="28" name="Oval 27">
            <a:extLst>
              <a:ext uri="{FF2B5EF4-FFF2-40B4-BE49-F238E27FC236}">
                <a16:creationId xmlns:a16="http://schemas.microsoft.com/office/drawing/2014/main" id="{6DD41FA3-7A78-3545-0FD3-7F9D2451C249}"/>
              </a:ext>
            </a:extLst>
          </p:cNvPr>
          <p:cNvSpPr>
            <a:spLocks noChangeAspect="1"/>
          </p:cNvSpPr>
          <p:nvPr/>
        </p:nvSpPr>
        <p:spPr bwMode="auto">
          <a:xfrm>
            <a:off x="7992371" y="4097916"/>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p:txBody>
      </p:sp>
      <p:sp>
        <p:nvSpPr>
          <p:cNvPr id="29" name="Oval 28">
            <a:extLst>
              <a:ext uri="{FF2B5EF4-FFF2-40B4-BE49-F238E27FC236}">
                <a16:creationId xmlns:a16="http://schemas.microsoft.com/office/drawing/2014/main" id="{6D2F0796-A3FA-269B-069B-A0C3A0B89962}"/>
              </a:ext>
            </a:extLst>
          </p:cNvPr>
          <p:cNvSpPr>
            <a:spLocks noChangeAspect="1"/>
          </p:cNvSpPr>
          <p:nvPr/>
        </p:nvSpPr>
        <p:spPr bwMode="auto">
          <a:xfrm>
            <a:off x="8753826" y="4074204"/>
            <a:ext cx="548640" cy="548640"/>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ff</a:t>
            </a:r>
            <a:r>
              <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p:txBody>
      </p:sp>
      <p:sp>
        <p:nvSpPr>
          <p:cNvPr id="30" name="Oval 29">
            <a:extLst>
              <a:ext uri="{FF2B5EF4-FFF2-40B4-BE49-F238E27FC236}">
                <a16:creationId xmlns:a16="http://schemas.microsoft.com/office/drawing/2014/main" id="{5BFB9D76-8E37-EA5A-C884-4872184E0856}"/>
              </a:ext>
            </a:extLst>
          </p:cNvPr>
          <p:cNvSpPr>
            <a:spLocks noChangeAspect="1"/>
          </p:cNvSpPr>
          <p:nvPr/>
        </p:nvSpPr>
        <p:spPr bwMode="auto">
          <a:xfrm>
            <a:off x="9360395" y="5205736"/>
            <a:ext cx="173316" cy="173316"/>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1" name="Oval 30">
            <a:extLst>
              <a:ext uri="{FF2B5EF4-FFF2-40B4-BE49-F238E27FC236}">
                <a16:creationId xmlns:a16="http://schemas.microsoft.com/office/drawing/2014/main" id="{45E8039D-92BE-A11F-DB52-B67343C7E7FD}"/>
              </a:ext>
            </a:extLst>
          </p:cNvPr>
          <p:cNvSpPr>
            <a:spLocks noChangeAspect="1"/>
          </p:cNvSpPr>
          <p:nvPr/>
        </p:nvSpPr>
        <p:spPr bwMode="auto">
          <a:xfrm>
            <a:off x="9360395" y="5861256"/>
            <a:ext cx="173316" cy="173316"/>
          </a:xfrm>
          <a:prstGeom prst="ellipse">
            <a:avLst/>
          </a:prstGeom>
          <a:solidFill>
            <a:schemeClr val="accent1"/>
          </a:solidFill>
          <a:ln w="952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32" name="Straight Arrow Connector 31">
            <a:extLst>
              <a:ext uri="{FF2B5EF4-FFF2-40B4-BE49-F238E27FC236}">
                <a16:creationId xmlns:a16="http://schemas.microsoft.com/office/drawing/2014/main" id="{0E0D3099-AA7D-B872-9E92-4CED74CEDE3B}"/>
              </a:ext>
            </a:extLst>
          </p:cNvPr>
          <p:cNvCxnSpPr>
            <a:cxnSpLocks/>
          </p:cNvCxnSpPr>
          <p:nvPr/>
        </p:nvCxnSpPr>
        <p:spPr bwMode="auto">
          <a:xfrm flipV="1">
            <a:off x="9515362" y="5147772"/>
            <a:ext cx="251850" cy="124617"/>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cxnSp>
        <p:nvCxnSpPr>
          <p:cNvPr id="33" name="Straight Arrow Connector 32">
            <a:extLst>
              <a:ext uri="{FF2B5EF4-FFF2-40B4-BE49-F238E27FC236}">
                <a16:creationId xmlns:a16="http://schemas.microsoft.com/office/drawing/2014/main" id="{12EEF118-B0EA-938A-5626-6CEB669CF3F8}"/>
              </a:ext>
            </a:extLst>
          </p:cNvPr>
          <p:cNvCxnSpPr>
            <a:cxnSpLocks/>
          </p:cNvCxnSpPr>
          <p:nvPr/>
        </p:nvCxnSpPr>
        <p:spPr bwMode="auto">
          <a:xfrm>
            <a:off x="9515362" y="5987859"/>
            <a:ext cx="186535" cy="222440"/>
          </a:xfrm>
          <a:prstGeom prst="straightConnector1">
            <a:avLst/>
          </a:prstGeom>
          <a:solidFill>
            <a:schemeClr val="accent1"/>
          </a:solidFill>
          <a:ln w="38100" cap="flat" cmpd="sng" algn="ctr">
            <a:solidFill>
              <a:schemeClr val="accent1"/>
            </a:solidFill>
            <a:prstDash val="solid"/>
            <a:round/>
            <a:headEnd type="none" w="med" len="med"/>
            <a:tailEnd type="triangle"/>
          </a:ln>
          <a:effectLst/>
        </p:spPr>
      </p:cxnSp>
      <p:cxnSp>
        <p:nvCxnSpPr>
          <p:cNvPr id="44" name="Straight Connector 43">
            <a:extLst>
              <a:ext uri="{FF2B5EF4-FFF2-40B4-BE49-F238E27FC236}">
                <a16:creationId xmlns:a16="http://schemas.microsoft.com/office/drawing/2014/main" id="{42B8EDA2-B24A-FC55-EBE9-1476C4287771}"/>
              </a:ext>
            </a:extLst>
          </p:cNvPr>
          <p:cNvCxnSpPr>
            <a:cxnSpLocks/>
          </p:cNvCxnSpPr>
          <p:nvPr/>
        </p:nvCxnSpPr>
        <p:spPr bwMode="auto">
          <a:xfrm>
            <a:off x="5899467" y="1928722"/>
            <a:ext cx="0" cy="4150172"/>
          </a:xfrm>
          <a:prstGeom prst="line">
            <a:avLst/>
          </a:prstGeom>
          <a:solidFill>
            <a:schemeClr val="accent1"/>
          </a:solidFill>
          <a:ln w="9525" cap="flat" cmpd="sng" algn="ctr">
            <a:solidFill>
              <a:schemeClr val="tx1"/>
            </a:solidFill>
            <a:prstDash val="sysDot"/>
            <a:round/>
            <a:headEnd type="none" w="med" len="med"/>
            <a:tailEnd type="none" w="med" len="med"/>
          </a:ln>
          <a:effectLst/>
        </p:spPr>
      </p:cxnSp>
      <p:cxnSp>
        <p:nvCxnSpPr>
          <p:cNvPr id="45" name="Straight Connector 44">
            <a:extLst>
              <a:ext uri="{FF2B5EF4-FFF2-40B4-BE49-F238E27FC236}">
                <a16:creationId xmlns:a16="http://schemas.microsoft.com/office/drawing/2014/main" id="{33707DB0-7429-9639-FCD2-6F7CCFBC25DE}"/>
              </a:ext>
            </a:extLst>
          </p:cNvPr>
          <p:cNvCxnSpPr>
            <a:cxnSpLocks/>
          </p:cNvCxnSpPr>
          <p:nvPr/>
        </p:nvCxnSpPr>
        <p:spPr bwMode="auto">
          <a:xfrm>
            <a:off x="3378647" y="1925121"/>
            <a:ext cx="0" cy="4150172"/>
          </a:xfrm>
          <a:prstGeom prst="line">
            <a:avLst/>
          </a:prstGeom>
          <a:solidFill>
            <a:schemeClr val="accent1"/>
          </a:solidFill>
          <a:ln w="9525" cap="flat" cmpd="sng" algn="ctr">
            <a:solidFill>
              <a:schemeClr val="tx1"/>
            </a:solidFill>
            <a:prstDash val="sysDot"/>
            <a:round/>
            <a:headEnd type="none" w="med" len="med"/>
            <a:tailEnd type="none" w="med" len="med"/>
          </a:ln>
          <a:effectLst/>
        </p:spPr>
      </p:cxnSp>
      <p:cxnSp>
        <p:nvCxnSpPr>
          <p:cNvPr id="46" name="Straight Connector 45">
            <a:extLst>
              <a:ext uri="{FF2B5EF4-FFF2-40B4-BE49-F238E27FC236}">
                <a16:creationId xmlns:a16="http://schemas.microsoft.com/office/drawing/2014/main" id="{3FE4936A-D5D2-262A-DE4A-E63B0771D7FE}"/>
              </a:ext>
            </a:extLst>
          </p:cNvPr>
          <p:cNvCxnSpPr>
            <a:cxnSpLocks/>
          </p:cNvCxnSpPr>
          <p:nvPr/>
        </p:nvCxnSpPr>
        <p:spPr bwMode="auto">
          <a:xfrm>
            <a:off x="7750039" y="1884400"/>
            <a:ext cx="0" cy="4150172"/>
          </a:xfrm>
          <a:prstGeom prst="line">
            <a:avLst/>
          </a:prstGeom>
          <a:solidFill>
            <a:schemeClr val="accent1"/>
          </a:solidFill>
          <a:ln w="9525" cap="flat" cmpd="sng" algn="ctr">
            <a:solidFill>
              <a:schemeClr val="tx1"/>
            </a:solidFill>
            <a:prstDash val="sysDot"/>
            <a:round/>
            <a:headEnd type="none" w="med" len="med"/>
            <a:tailEnd type="none" w="med" len="med"/>
          </a:ln>
          <a:effectLst/>
        </p:spPr>
      </p:cxnSp>
      <p:sp>
        <p:nvSpPr>
          <p:cNvPr id="47" name="TextBox 46">
            <a:extLst>
              <a:ext uri="{FF2B5EF4-FFF2-40B4-BE49-F238E27FC236}">
                <a16:creationId xmlns:a16="http://schemas.microsoft.com/office/drawing/2014/main" id="{A3979AF4-A556-86F1-B4D6-9C171C0B344E}"/>
              </a:ext>
            </a:extLst>
          </p:cNvPr>
          <p:cNvSpPr txBox="1"/>
          <p:nvPr/>
        </p:nvSpPr>
        <p:spPr>
          <a:xfrm>
            <a:off x="3866129" y="5673012"/>
            <a:ext cx="1160831" cy="461665"/>
          </a:xfrm>
          <a:prstGeom prst="rect">
            <a:avLst/>
          </a:prstGeom>
          <a:noFill/>
        </p:spPr>
        <p:txBody>
          <a:bodyPr wrap="none" rtlCol="0">
            <a:spAutoFit/>
          </a:bodyPr>
          <a:lstStyle/>
          <a:p>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capture</a:t>
            </a:r>
          </a:p>
        </p:txBody>
      </p:sp>
      <p:sp>
        <p:nvSpPr>
          <p:cNvPr id="48" name="TextBox 47">
            <a:extLst>
              <a:ext uri="{FF2B5EF4-FFF2-40B4-BE49-F238E27FC236}">
                <a16:creationId xmlns:a16="http://schemas.microsoft.com/office/drawing/2014/main" id="{98D82804-E117-485B-ED47-8461775023D3}"/>
              </a:ext>
            </a:extLst>
          </p:cNvPr>
          <p:cNvSpPr txBox="1"/>
          <p:nvPr/>
        </p:nvSpPr>
        <p:spPr>
          <a:xfrm>
            <a:off x="6158581" y="5630423"/>
            <a:ext cx="976549" cy="461665"/>
          </a:xfrm>
          <a:prstGeom prst="rect">
            <a:avLst/>
          </a:prstGeom>
          <a:noFill/>
        </p:spPr>
        <p:txBody>
          <a:bodyPr wrap="none" rtlCol="0">
            <a:spAutoFit/>
          </a:bodyPr>
          <a:lstStyle/>
          <a:p>
            <a:r>
              <a:rPr lang="en-US" b="1" dirty="0">
                <a:solidFill>
                  <a:srgbClr val="0000CC"/>
                </a:solidFill>
                <a:latin typeface="Calibri" panose="020F0502020204030204" pitchFamily="34" charset="0"/>
                <a:ea typeface="Calibri" panose="020F0502020204030204" pitchFamily="34" charset="0"/>
                <a:cs typeface="Calibri" panose="020F0502020204030204" pitchFamily="34" charset="0"/>
              </a:rPr>
              <a:t>fusion</a:t>
            </a:r>
          </a:p>
        </p:txBody>
      </p:sp>
      <p:sp>
        <p:nvSpPr>
          <p:cNvPr id="49" name="TextBox 48">
            <a:extLst>
              <a:ext uri="{FF2B5EF4-FFF2-40B4-BE49-F238E27FC236}">
                <a16:creationId xmlns:a16="http://schemas.microsoft.com/office/drawing/2014/main" id="{E76246B5-E141-FB65-483E-4A4AE78A60EB}"/>
              </a:ext>
            </a:extLst>
          </p:cNvPr>
          <p:cNvSpPr txBox="1"/>
          <p:nvPr/>
        </p:nvSpPr>
        <p:spPr>
          <a:xfrm>
            <a:off x="8020973" y="3287975"/>
            <a:ext cx="1175130" cy="461665"/>
          </a:xfrm>
          <a:prstGeom prst="rect">
            <a:avLst/>
          </a:prstGeom>
          <a:noFill/>
        </p:spPr>
        <p:txBody>
          <a:bodyPr wrap="none" rtlCol="0">
            <a:spAutoFit/>
          </a:bodyPr>
          <a:lstStyle/>
          <a:p>
            <a:r>
              <a:rPr lang="en-US" b="1" dirty="0">
                <a:solidFill>
                  <a:srgbClr val="00B050"/>
                </a:solidFill>
                <a:latin typeface="Calibri" panose="020F0502020204030204" pitchFamily="34" charset="0"/>
                <a:ea typeface="Calibri" panose="020F0502020204030204" pitchFamily="34" charset="0"/>
                <a:cs typeface="Calibri" panose="020F0502020204030204" pitchFamily="34" charset="0"/>
              </a:rPr>
              <a:t>survival</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CF9BAA7A-F09F-7479-38FA-24CDE8A536EF}"/>
                  </a:ext>
                </a:extLst>
              </p:cNvPr>
              <p:cNvSpPr txBox="1"/>
              <p:nvPr/>
            </p:nvSpPr>
            <p:spPr>
              <a:xfrm>
                <a:off x="2150706" y="808330"/>
                <a:ext cx="7506735"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ea typeface="Cambria Math" panose="02040503050406030204" pitchFamily="18" charset="0"/>
                            </a:rPr>
                            <m:t>𝝈</m:t>
                          </m:r>
                        </m:e>
                        <m:sub>
                          <m:r>
                            <a:rPr lang="en-US" b="1" i="1" smtClean="0">
                              <a:latin typeface="Cambria Math" panose="02040503050406030204" pitchFamily="18" charset="0"/>
                            </a:rPr>
                            <m:t>𝑬𝑽𝑹</m:t>
                          </m:r>
                        </m:sub>
                      </m:sSub>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𝑬</m:t>
                              </m:r>
                            </m:e>
                            <m:sub>
                              <m:r>
                                <a:rPr lang="en-US" b="1" i="1" smtClean="0">
                                  <a:latin typeface="Cambria Math" panose="02040503050406030204" pitchFamily="18" charset="0"/>
                                </a:rPr>
                                <m:t>𝒄</m:t>
                              </m:r>
                              <m:r>
                                <a:rPr lang="en-US" b="1" i="1" smtClean="0">
                                  <a:latin typeface="Cambria Math" panose="02040503050406030204" pitchFamily="18" charset="0"/>
                                </a:rPr>
                                <m:t>.</m:t>
                              </m:r>
                              <m:r>
                                <a:rPr lang="en-US" b="1" i="1" smtClean="0">
                                  <a:latin typeface="Cambria Math" panose="02040503050406030204" pitchFamily="18" charset="0"/>
                                </a:rPr>
                                <m:t>𝒎</m:t>
                              </m:r>
                              <m:r>
                                <a:rPr lang="en-US" b="1" i="1" smtClean="0">
                                  <a:latin typeface="Cambria Math" panose="02040503050406030204" pitchFamily="18" charset="0"/>
                                </a:rPr>
                                <m:t>.</m:t>
                              </m:r>
                            </m:sub>
                          </m:sSub>
                        </m:e>
                      </m:d>
                      <m:r>
                        <a:rPr lang="en-US" b="0" i="1" smtClean="0">
                          <a:latin typeface="Cambria Math" panose="02040503050406030204" pitchFamily="18" charset="0"/>
                        </a:rPr>
                        <m:t>=</m:t>
                      </m:r>
                      <m:nary>
                        <m:naryPr>
                          <m:chr m:val="∑"/>
                          <m:supHide m:val="on"/>
                          <m:ctrlPr>
                            <a:rPr lang="en-US" b="0" i="1" smtClean="0">
                              <a:solidFill>
                                <a:schemeClr val="tx1"/>
                              </a:solidFill>
                              <a:latin typeface="Cambria Math" panose="02040503050406030204" pitchFamily="18" charset="0"/>
                            </a:rPr>
                          </m:ctrlPr>
                        </m:naryPr>
                        <m:sub>
                          <m:r>
                            <m:rPr>
                              <m:brk m:alnAt="7"/>
                            </m:rPr>
                            <a:rPr lang="en-US" b="0" i="1" smtClean="0">
                              <a:solidFill>
                                <a:schemeClr val="tx1"/>
                              </a:solidFill>
                              <a:latin typeface="Cambria Math" panose="02040503050406030204" pitchFamily="18" charset="0"/>
                            </a:rPr>
                            <m:t>𝐽</m:t>
                          </m:r>
                        </m:sub>
                        <m:sup/>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ea typeface="Cambria Math" panose="02040503050406030204" pitchFamily="18" charset="0"/>
                                </a:rPr>
                                <m:t>𝝈</m:t>
                              </m:r>
                            </m:e>
                            <m:sub>
                              <m:r>
                                <a:rPr lang="en-US" b="1" i="1" smtClean="0">
                                  <a:solidFill>
                                    <a:srgbClr val="C00000"/>
                                  </a:solidFill>
                                  <a:latin typeface="Cambria Math" panose="02040503050406030204" pitchFamily="18" charset="0"/>
                                </a:rPr>
                                <m:t>𝒄𝒂𝒑</m:t>
                              </m:r>
                            </m:sub>
                          </m:sSub>
                          <m:d>
                            <m:dPr>
                              <m:ctrlPr>
                                <a:rPr lang="en-US" b="1" i="1" smtClean="0">
                                  <a:solidFill>
                                    <a:srgbClr val="C00000"/>
                                  </a:solidFill>
                                  <a:latin typeface="Cambria Math" panose="02040503050406030204" pitchFamily="18" charset="0"/>
                                </a:rPr>
                              </m:ctrlPr>
                            </m:dPr>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rPr>
                                    <m:t>𝑬</m:t>
                                  </m:r>
                                </m:e>
                                <m:sub>
                                  <m:r>
                                    <a:rPr lang="en-US" b="1" i="1" smtClean="0">
                                      <a:solidFill>
                                        <a:srgbClr val="C00000"/>
                                      </a:solidFill>
                                      <a:latin typeface="Cambria Math" panose="02040503050406030204" pitchFamily="18" charset="0"/>
                                    </a:rPr>
                                    <m:t>𝒄</m:t>
                                  </m:r>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𝒎</m:t>
                                  </m:r>
                                </m:sub>
                              </m:sSub>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𝑱</m:t>
                              </m:r>
                            </m:e>
                          </m:d>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𝑷</m:t>
                              </m:r>
                            </m:e>
                            <m:sub>
                              <m:r>
                                <a:rPr lang="en-US" b="1" i="1" smtClean="0">
                                  <a:solidFill>
                                    <a:srgbClr val="0000CC"/>
                                  </a:solidFill>
                                  <a:latin typeface="Cambria Math" panose="02040503050406030204" pitchFamily="18" charset="0"/>
                                </a:rPr>
                                <m:t>𝑪𝑵</m:t>
                              </m:r>
                            </m:sub>
                          </m:sSub>
                          <m:d>
                            <m:dPr>
                              <m:ctrlPr>
                                <a:rPr lang="en-US" b="1" i="1" smtClean="0">
                                  <a:solidFill>
                                    <a:srgbClr val="0000CC"/>
                                  </a:solidFill>
                                  <a:latin typeface="Cambria Math" panose="02040503050406030204" pitchFamily="18" charset="0"/>
                                </a:rPr>
                              </m:ctrlPr>
                            </m:dPr>
                            <m:e>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𝑬</m:t>
                                  </m:r>
                                </m:e>
                                <m:sub>
                                  <m:r>
                                    <a:rPr lang="en-US" b="1" i="1" smtClean="0">
                                      <a:solidFill>
                                        <a:srgbClr val="0000CC"/>
                                      </a:solidFill>
                                      <a:latin typeface="Cambria Math" panose="02040503050406030204" pitchFamily="18" charset="0"/>
                                    </a:rPr>
                                    <m:t>𝒄</m:t>
                                  </m:r>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𝒎</m:t>
                                  </m:r>
                                </m:sub>
                              </m:sSub>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𝑱</m:t>
                              </m:r>
                            </m:e>
                          </m:d>
                          <m:sSub>
                            <m:sSubPr>
                              <m:ctrlPr>
                                <a:rPr lang="en-US" b="1" i="1" smtClean="0">
                                  <a:solidFill>
                                    <a:srgbClr val="00B050"/>
                                  </a:solidFill>
                                  <a:latin typeface="Cambria Math" panose="02040503050406030204" pitchFamily="18" charset="0"/>
                                </a:rPr>
                              </m:ctrlPr>
                            </m:sSubPr>
                            <m:e>
                              <m:r>
                                <a:rPr lang="en-US" b="1" i="1" smtClean="0">
                                  <a:solidFill>
                                    <a:srgbClr val="00B050"/>
                                  </a:solidFill>
                                  <a:latin typeface="Cambria Math" panose="02040503050406030204" pitchFamily="18" charset="0"/>
                                </a:rPr>
                                <m:t>𝑾</m:t>
                              </m:r>
                            </m:e>
                            <m:sub>
                              <m:r>
                                <a:rPr lang="en-US" b="1" i="1" smtClean="0">
                                  <a:solidFill>
                                    <a:srgbClr val="00B050"/>
                                  </a:solidFill>
                                  <a:latin typeface="Cambria Math" panose="02040503050406030204" pitchFamily="18" charset="0"/>
                                </a:rPr>
                                <m:t>𝒔𝒖𝒓</m:t>
                              </m:r>
                            </m:sub>
                          </m:sSub>
                          <m:d>
                            <m:dPr>
                              <m:ctrlPr>
                                <a:rPr lang="en-US" b="1" i="1" smtClean="0">
                                  <a:solidFill>
                                    <a:srgbClr val="00B050"/>
                                  </a:solidFill>
                                  <a:latin typeface="Cambria Math" panose="02040503050406030204" pitchFamily="18" charset="0"/>
                                </a:rPr>
                              </m:ctrlPr>
                            </m:dPr>
                            <m:e>
                              <m:sSub>
                                <m:sSubPr>
                                  <m:ctrlPr>
                                    <a:rPr lang="en-US" b="1" i="1">
                                      <a:solidFill>
                                        <a:srgbClr val="00B050"/>
                                      </a:solidFill>
                                      <a:latin typeface="Cambria Math" panose="02040503050406030204" pitchFamily="18" charset="0"/>
                                    </a:rPr>
                                  </m:ctrlPr>
                                </m:sSubPr>
                                <m:e>
                                  <m:r>
                                    <a:rPr lang="en-US" b="1" i="1">
                                      <a:solidFill>
                                        <a:srgbClr val="00B050"/>
                                      </a:solidFill>
                                      <a:latin typeface="Cambria Math" panose="02040503050406030204" pitchFamily="18" charset="0"/>
                                    </a:rPr>
                                    <m:t>𝑬</m:t>
                                  </m:r>
                                </m:e>
                                <m:sub>
                                  <m:r>
                                    <a:rPr lang="en-US" b="1" i="1">
                                      <a:solidFill>
                                        <a:srgbClr val="00B050"/>
                                      </a:solidFill>
                                      <a:latin typeface="Cambria Math" panose="02040503050406030204" pitchFamily="18" charset="0"/>
                                    </a:rPr>
                                    <m:t>𝒄</m:t>
                                  </m:r>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𝒎</m:t>
                                  </m:r>
                                </m:sub>
                              </m:sSub>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𝑱</m:t>
                              </m:r>
                            </m:e>
                          </m:d>
                        </m:e>
                      </m:nary>
                    </m:oMath>
                  </m:oMathPara>
                </a14:m>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3" name="TextBox 2">
                <a:extLst>
                  <a:ext uri="{FF2B5EF4-FFF2-40B4-BE49-F238E27FC236}">
                    <a16:creationId xmlns:a16="http://schemas.microsoft.com/office/drawing/2014/main" id="{CF9BAA7A-F09F-7479-38FA-24CDE8A536EF}"/>
                  </a:ext>
                </a:extLst>
              </p:cNvPr>
              <p:cNvSpPr txBox="1">
                <a:spLocks noRot="1" noChangeAspect="1" noMove="1" noResize="1" noEditPoints="1" noAdjustHandles="1" noChangeArrowheads="1" noChangeShapeType="1" noTextEdit="1"/>
              </p:cNvSpPr>
              <p:nvPr/>
            </p:nvSpPr>
            <p:spPr>
              <a:xfrm>
                <a:off x="2150706" y="808330"/>
                <a:ext cx="7506735" cy="934166"/>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714156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58878-58C5-A44F-EB42-3391B35B508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D6B7F1-3A9F-9CDD-0EE8-64F732813D67}"/>
              </a:ext>
            </a:extLst>
          </p:cNvPr>
          <p:cNvSpPr>
            <a:spLocks noGrp="1"/>
          </p:cNvSpPr>
          <p:nvPr>
            <p:ph type="title"/>
          </p:nvPr>
        </p:nvSpPr>
        <p:spPr/>
        <p:txBody>
          <a:bodyPr/>
          <a:lstStyle/>
          <a:p>
            <a:r>
              <a:rPr lang="en-US" dirty="0"/>
              <a:t>Compound Nucleus Reactions: Theory</a:t>
            </a:r>
          </a:p>
        </p:txBody>
      </p:sp>
      <p:pic>
        <p:nvPicPr>
          <p:cNvPr id="4" name="Picture 3">
            <a:extLst>
              <a:ext uri="{FF2B5EF4-FFF2-40B4-BE49-F238E27FC236}">
                <a16:creationId xmlns:a16="http://schemas.microsoft.com/office/drawing/2014/main" id="{A52C1CA5-65F0-F4E6-CF6C-0D202CD5C6FF}"/>
              </a:ext>
            </a:extLst>
          </p:cNvPr>
          <p:cNvPicPr>
            <a:picLocks noChangeAspect="1"/>
          </p:cNvPicPr>
          <p:nvPr/>
        </p:nvPicPr>
        <p:blipFill>
          <a:blip r:embed="rId2"/>
          <a:stretch>
            <a:fillRect/>
          </a:stretch>
        </p:blipFill>
        <p:spPr>
          <a:xfrm>
            <a:off x="92642" y="2615620"/>
            <a:ext cx="3928329" cy="3707378"/>
          </a:xfrm>
          <a:prstGeom prst="rect">
            <a:avLst/>
          </a:prstGeom>
        </p:spPr>
      </p:pic>
      <p:pic>
        <p:nvPicPr>
          <p:cNvPr id="5" name="Picture 2" descr="Fig. 7">
            <a:extLst>
              <a:ext uri="{FF2B5EF4-FFF2-40B4-BE49-F238E27FC236}">
                <a16:creationId xmlns:a16="http://schemas.microsoft.com/office/drawing/2014/main" id="{9610262C-9EAD-99E1-C7F3-0D5DCE987C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5662" y="2029691"/>
            <a:ext cx="3854482" cy="41806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66BD707-996E-B939-0523-C024253FAE31}"/>
              </a:ext>
            </a:extLst>
          </p:cNvPr>
          <p:cNvPicPr>
            <a:picLocks noChangeAspect="1"/>
          </p:cNvPicPr>
          <p:nvPr/>
        </p:nvPicPr>
        <p:blipFill>
          <a:blip r:embed="rId4"/>
          <a:stretch>
            <a:fillRect/>
          </a:stretch>
        </p:blipFill>
        <p:spPr>
          <a:xfrm>
            <a:off x="8105029" y="2082100"/>
            <a:ext cx="3813823" cy="4066999"/>
          </a:xfrm>
          <a:prstGeom prst="rect">
            <a:avLst/>
          </a:prstGeom>
        </p:spPr>
      </p:pic>
      <p:sp>
        <p:nvSpPr>
          <p:cNvPr id="7" name="TextBox 6">
            <a:extLst>
              <a:ext uri="{FF2B5EF4-FFF2-40B4-BE49-F238E27FC236}">
                <a16:creationId xmlns:a16="http://schemas.microsoft.com/office/drawing/2014/main" id="{11D53470-C9BC-2E95-FE85-4A7B10871197}"/>
              </a:ext>
            </a:extLst>
          </p:cNvPr>
          <p:cNvSpPr txBox="1"/>
          <p:nvPr/>
        </p:nvSpPr>
        <p:spPr>
          <a:xfrm>
            <a:off x="1905710" y="1241167"/>
            <a:ext cx="1160831" cy="461665"/>
          </a:xfrm>
          <a:prstGeom prst="rect">
            <a:avLst/>
          </a:prstGeom>
          <a:noFill/>
        </p:spPr>
        <p:txBody>
          <a:bodyPr wrap="none" rtlCol="0">
            <a:spAutoFit/>
          </a:bodyPr>
          <a:lstStyle/>
          <a:p>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capture</a:t>
            </a:r>
          </a:p>
        </p:txBody>
      </p:sp>
      <p:sp>
        <p:nvSpPr>
          <p:cNvPr id="8" name="TextBox 7">
            <a:extLst>
              <a:ext uri="{FF2B5EF4-FFF2-40B4-BE49-F238E27FC236}">
                <a16:creationId xmlns:a16="http://schemas.microsoft.com/office/drawing/2014/main" id="{DE960946-22CE-B1A5-DF83-292C6D395303}"/>
              </a:ext>
            </a:extLst>
          </p:cNvPr>
          <p:cNvSpPr txBox="1"/>
          <p:nvPr/>
        </p:nvSpPr>
        <p:spPr>
          <a:xfrm>
            <a:off x="5701381" y="1244176"/>
            <a:ext cx="976549" cy="461665"/>
          </a:xfrm>
          <a:prstGeom prst="rect">
            <a:avLst/>
          </a:prstGeom>
          <a:noFill/>
        </p:spPr>
        <p:txBody>
          <a:bodyPr wrap="none" rtlCol="0">
            <a:spAutoFit/>
          </a:bodyPr>
          <a:lstStyle/>
          <a:p>
            <a:r>
              <a:rPr lang="en-US" b="1" dirty="0">
                <a:solidFill>
                  <a:srgbClr val="0000CC"/>
                </a:solidFill>
                <a:latin typeface="Calibri" panose="020F0502020204030204" pitchFamily="34" charset="0"/>
                <a:ea typeface="Calibri" panose="020F0502020204030204" pitchFamily="34" charset="0"/>
                <a:cs typeface="Calibri" panose="020F0502020204030204" pitchFamily="34" charset="0"/>
              </a:rPr>
              <a:t>fusion</a:t>
            </a:r>
          </a:p>
        </p:txBody>
      </p:sp>
      <p:sp>
        <p:nvSpPr>
          <p:cNvPr id="9" name="TextBox 8">
            <a:extLst>
              <a:ext uri="{FF2B5EF4-FFF2-40B4-BE49-F238E27FC236}">
                <a16:creationId xmlns:a16="http://schemas.microsoft.com/office/drawing/2014/main" id="{2DEC54F3-0713-5244-9F69-FDF4F2449F1E}"/>
              </a:ext>
            </a:extLst>
          </p:cNvPr>
          <p:cNvSpPr txBox="1"/>
          <p:nvPr/>
        </p:nvSpPr>
        <p:spPr>
          <a:xfrm>
            <a:off x="9551900" y="1241167"/>
            <a:ext cx="1175130" cy="461665"/>
          </a:xfrm>
          <a:prstGeom prst="rect">
            <a:avLst/>
          </a:prstGeom>
          <a:noFill/>
        </p:spPr>
        <p:txBody>
          <a:bodyPr wrap="none" rtlCol="0">
            <a:spAutoFit/>
          </a:bodyPr>
          <a:lstStyle/>
          <a:p>
            <a:r>
              <a:rPr lang="en-US" b="1" dirty="0">
                <a:solidFill>
                  <a:srgbClr val="00B050"/>
                </a:solidFill>
                <a:latin typeface="Calibri" panose="020F0502020204030204" pitchFamily="34" charset="0"/>
                <a:ea typeface="Calibri" panose="020F0502020204030204" pitchFamily="34" charset="0"/>
                <a:cs typeface="Calibri" panose="020F0502020204030204" pitchFamily="34" charset="0"/>
              </a:rPr>
              <a:t>survival</a:t>
            </a:r>
          </a:p>
        </p:txBody>
      </p:sp>
      <p:sp>
        <p:nvSpPr>
          <p:cNvPr id="11" name="Cross 10">
            <a:extLst>
              <a:ext uri="{FF2B5EF4-FFF2-40B4-BE49-F238E27FC236}">
                <a16:creationId xmlns:a16="http://schemas.microsoft.com/office/drawing/2014/main" id="{EEA643D6-57C6-E1C4-0A7F-43F565AE96B4}"/>
              </a:ext>
            </a:extLst>
          </p:cNvPr>
          <p:cNvSpPr/>
          <p:nvPr/>
        </p:nvSpPr>
        <p:spPr bwMode="auto">
          <a:xfrm>
            <a:off x="8105029" y="1217726"/>
            <a:ext cx="561965" cy="565757"/>
          </a:xfrm>
          <a:prstGeom prst="plus">
            <a:avLst>
              <a:gd name="adj" fmla="val 38636"/>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Cross 11">
            <a:extLst>
              <a:ext uri="{FF2B5EF4-FFF2-40B4-BE49-F238E27FC236}">
                <a16:creationId xmlns:a16="http://schemas.microsoft.com/office/drawing/2014/main" id="{DB66E644-0417-30AA-7869-263D685112E2}"/>
              </a:ext>
            </a:extLst>
          </p:cNvPr>
          <p:cNvSpPr/>
          <p:nvPr/>
        </p:nvSpPr>
        <p:spPr bwMode="auto">
          <a:xfrm>
            <a:off x="4059618" y="1217725"/>
            <a:ext cx="561965" cy="565757"/>
          </a:xfrm>
          <a:prstGeom prst="plus">
            <a:avLst>
              <a:gd name="adj" fmla="val 38636"/>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87623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A4FFE-A17B-8F20-EC4E-3B38A7D16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7DB0F-41C2-AECA-AAD0-0C80C5987825}"/>
              </a:ext>
            </a:extLst>
          </p:cNvPr>
          <p:cNvSpPr>
            <a:spLocks noGrp="1"/>
          </p:cNvSpPr>
          <p:nvPr>
            <p:ph type="title"/>
          </p:nvPr>
        </p:nvSpPr>
        <p:spPr/>
        <p:txBody>
          <a:bodyPr/>
          <a:lstStyle/>
          <a:p>
            <a:r>
              <a:rPr lang="en-US" dirty="0"/>
              <a:t>Compound Nucleus Reactions: Theory</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E5647376-357E-FB56-7B78-D0B0DE595F73}"/>
                  </a:ext>
                </a:extLst>
              </p:cNvPr>
              <p:cNvSpPr txBox="1"/>
              <p:nvPr/>
            </p:nvSpPr>
            <p:spPr>
              <a:xfrm>
                <a:off x="2150706" y="808330"/>
                <a:ext cx="7506735" cy="934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ea typeface="Cambria Math" panose="02040503050406030204" pitchFamily="18" charset="0"/>
                            </a:rPr>
                            <m:t>𝝈</m:t>
                          </m:r>
                        </m:e>
                        <m:sub>
                          <m:r>
                            <a:rPr lang="en-US" b="1" i="1" smtClean="0">
                              <a:latin typeface="Cambria Math" panose="02040503050406030204" pitchFamily="18" charset="0"/>
                            </a:rPr>
                            <m:t>𝑬𝑽𝑹</m:t>
                          </m:r>
                        </m:sub>
                      </m:sSub>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𝑬</m:t>
                              </m:r>
                            </m:e>
                            <m:sub>
                              <m:r>
                                <a:rPr lang="en-US" b="1" i="1" smtClean="0">
                                  <a:latin typeface="Cambria Math" panose="02040503050406030204" pitchFamily="18" charset="0"/>
                                </a:rPr>
                                <m:t>𝒄</m:t>
                              </m:r>
                              <m:r>
                                <a:rPr lang="en-US" b="1" i="1" smtClean="0">
                                  <a:latin typeface="Cambria Math" panose="02040503050406030204" pitchFamily="18" charset="0"/>
                                </a:rPr>
                                <m:t>.</m:t>
                              </m:r>
                              <m:r>
                                <a:rPr lang="en-US" b="1" i="1" smtClean="0">
                                  <a:latin typeface="Cambria Math" panose="02040503050406030204" pitchFamily="18" charset="0"/>
                                </a:rPr>
                                <m:t>𝒎</m:t>
                              </m:r>
                              <m:r>
                                <a:rPr lang="en-US" b="1" i="1" smtClean="0">
                                  <a:latin typeface="Cambria Math" panose="02040503050406030204" pitchFamily="18" charset="0"/>
                                </a:rPr>
                                <m:t>.</m:t>
                              </m:r>
                            </m:sub>
                          </m:sSub>
                        </m:e>
                      </m:d>
                      <m:r>
                        <a:rPr lang="en-US" b="1" i="1" smtClean="0">
                          <a:latin typeface="Cambria Math" panose="02040503050406030204" pitchFamily="18" charset="0"/>
                        </a:rPr>
                        <m:t>=</m:t>
                      </m:r>
                      <m:nary>
                        <m:naryPr>
                          <m:chr m:val="∑"/>
                          <m:supHide m:val="on"/>
                          <m:ctrlPr>
                            <a:rPr lang="en-US" b="1" i="1" smtClean="0">
                              <a:solidFill>
                                <a:schemeClr val="tx1"/>
                              </a:solidFill>
                              <a:latin typeface="Cambria Math" panose="02040503050406030204" pitchFamily="18" charset="0"/>
                            </a:rPr>
                          </m:ctrlPr>
                        </m:naryPr>
                        <m:sub>
                          <m:r>
                            <m:rPr>
                              <m:brk m:alnAt="7"/>
                            </m:rPr>
                            <a:rPr lang="en-US" b="1" i="1" smtClean="0">
                              <a:solidFill>
                                <a:schemeClr val="tx1"/>
                              </a:solidFill>
                              <a:latin typeface="Cambria Math" panose="02040503050406030204" pitchFamily="18" charset="0"/>
                            </a:rPr>
                            <m:t>𝑱</m:t>
                          </m:r>
                        </m:sub>
                        <m:sup/>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ea typeface="Cambria Math" panose="02040503050406030204" pitchFamily="18" charset="0"/>
                                </a:rPr>
                                <m:t>𝝈</m:t>
                              </m:r>
                            </m:e>
                            <m:sub>
                              <m:r>
                                <a:rPr lang="en-US" b="1" i="1" smtClean="0">
                                  <a:solidFill>
                                    <a:srgbClr val="C00000"/>
                                  </a:solidFill>
                                  <a:latin typeface="Cambria Math" panose="02040503050406030204" pitchFamily="18" charset="0"/>
                                </a:rPr>
                                <m:t>𝒄𝒂𝒑</m:t>
                              </m:r>
                            </m:sub>
                          </m:sSub>
                          <m:d>
                            <m:dPr>
                              <m:ctrlPr>
                                <a:rPr lang="en-US" b="1" i="1" smtClean="0">
                                  <a:solidFill>
                                    <a:srgbClr val="C00000"/>
                                  </a:solidFill>
                                  <a:latin typeface="Cambria Math" panose="02040503050406030204" pitchFamily="18" charset="0"/>
                                </a:rPr>
                              </m:ctrlPr>
                            </m:dPr>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panose="02040503050406030204" pitchFamily="18" charset="0"/>
                                    </a:rPr>
                                    <m:t>𝑬</m:t>
                                  </m:r>
                                </m:e>
                                <m:sub>
                                  <m:r>
                                    <a:rPr lang="en-US" b="1" i="1" smtClean="0">
                                      <a:solidFill>
                                        <a:srgbClr val="C00000"/>
                                      </a:solidFill>
                                      <a:latin typeface="Cambria Math" panose="02040503050406030204" pitchFamily="18" charset="0"/>
                                    </a:rPr>
                                    <m:t>𝒄</m:t>
                                  </m:r>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𝒎</m:t>
                                  </m:r>
                                </m:sub>
                              </m:sSub>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𝑱</m:t>
                              </m:r>
                            </m:e>
                          </m:d>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𝑷</m:t>
                              </m:r>
                            </m:e>
                            <m:sub>
                              <m:r>
                                <a:rPr lang="en-US" b="1" i="1" smtClean="0">
                                  <a:solidFill>
                                    <a:srgbClr val="0000CC"/>
                                  </a:solidFill>
                                  <a:latin typeface="Cambria Math" panose="02040503050406030204" pitchFamily="18" charset="0"/>
                                </a:rPr>
                                <m:t>𝑪𝑵</m:t>
                              </m:r>
                            </m:sub>
                          </m:sSub>
                          <m:d>
                            <m:dPr>
                              <m:ctrlPr>
                                <a:rPr lang="en-US" b="1" i="1" smtClean="0">
                                  <a:solidFill>
                                    <a:srgbClr val="0000CC"/>
                                  </a:solidFill>
                                  <a:latin typeface="Cambria Math" panose="02040503050406030204" pitchFamily="18" charset="0"/>
                                </a:rPr>
                              </m:ctrlPr>
                            </m:dPr>
                            <m:e>
                              <m:sSub>
                                <m:sSubPr>
                                  <m:ctrlPr>
                                    <a:rPr lang="en-US" b="1" i="1" smtClean="0">
                                      <a:solidFill>
                                        <a:srgbClr val="0000CC"/>
                                      </a:solidFill>
                                      <a:latin typeface="Cambria Math" panose="02040503050406030204" pitchFamily="18" charset="0"/>
                                    </a:rPr>
                                  </m:ctrlPr>
                                </m:sSubPr>
                                <m:e>
                                  <m:r>
                                    <a:rPr lang="en-US" b="1" i="1" smtClean="0">
                                      <a:solidFill>
                                        <a:srgbClr val="0000CC"/>
                                      </a:solidFill>
                                      <a:latin typeface="Cambria Math" panose="02040503050406030204" pitchFamily="18" charset="0"/>
                                    </a:rPr>
                                    <m:t>𝑬</m:t>
                                  </m:r>
                                </m:e>
                                <m:sub>
                                  <m:r>
                                    <a:rPr lang="en-US" b="1" i="1" smtClean="0">
                                      <a:solidFill>
                                        <a:srgbClr val="0000CC"/>
                                      </a:solidFill>
                                      <a:latin typeface="Cambria Math" panose="02040503050406030204" pitchFamily="18" charset="0"/>
                                    </a:rPr>
                                    <m:t>𝒄</m:t>
                                  </m:r>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𝒎</m:t>
                                  </m:r>
                                </m:sub>
                              </m:sSub>
                              <m:r>
                                <a:rPr lang="en-US" b="1" i="1" smtClean="0">
                                  <a:solidFill>
                                    <a:srgbClr val="0000CC"/>
                                  </a:solidFill>
                                  <a:latin typeface="Cambria Math" panose="02040503050406030204" pitchFamily="18" charset="0"/>
                                </a:rPr>
                                <m:t>,</m:t>
                              </m:r>
                              <m:r>
                                <a:rPr lang="en-US" b="1" i="1" smtClean="0">
                                  <a:solidFill>
                                    <a:srgbClr val="0000CC"/>
                                  </a:solidFill>
                                  <a:latin typeface="Cambria Math" panose="02040503050406030204" pitchFamily="18" charset="0"/>
                                </a:rPr>
                                <m:t>𝑱</m:t>
                              </m:r>
                            </m:e>
                          </m:d>
                          <m:sSub>
                            <m:sSubPr>
                              <m:ctrlPr>
                                <a:rPr lang="en-US" b="1" i="1" smtClean="0">
                                  <a:solidFill>
                                    <a:srgbClr val="00B050"/>
                                  </a:solidFill>
                                  <a:latin typeface="Cambria Math" panose="02040503050406030204" pitchFamily="18" charset="0"/>
                                </a:rPr>
                              </m:ctrlPr>
                            </m:sSubPr>
                            <m:e>
                              <m:r>
                                <a:rPr lang="en-US" b="1" i="1" smtClean="0">
                                  <a:solidFill>
                                    <a:srgbClr val="00B050"/>
                                  </a:solidFill>
                                  <a:latin typeface="Cambria Math" panose="02040503050406030204" pitchFamily="18" charset="0"/>
                                </a:rPr>
                                <m:t>𝑾</m:t>
                              </m:r>
                            </m:e>
                            <m:sub>
                              <m:r>
                                <a:rPr lang="en-US" b="1" i="1" smtClean="0">
                                  <a:solidFill>
                                    <a:srgbClr val="00B050"/>
                                  </a:solidFill>
                                  <a:latin typeface="Cambria Math" panose="02040503050406030204" pitchFamily="18" charset="0"/>
                                </a:rPr>
                                <m:t>𝒔𝒖𝒓</m:t>
                              </m:r>
                            </m:sub>
                          </m:sSub>
                          <m:d>
                            <m:dPr>
                              <m:ctrlPr>
                                <a:rPr lang="en-US" b="1" i="1" smtClean="0">
                                  <a:solidFill>
                                    <a:srgbClr val="00B050"/>
                                  </a:solidFill>
                                  <a:latin typeface="Cambria Math" panose="02040503050406030204" pitchFamily="18" charset="0"/>
                                </a:rPr>
                              </m:ctrlPr>
                            </m:dPr>
                            <m:e>
                              <m:sSub>
                                <m:sSubPr>
                                  <m:ctrlPr>
                                    <a:rPr lang="en-US" b="1" i="1">
                                      <a:solidFill>
                                        <a:srgbClr val="00B050"/>
                                      </a:solidFill>
                                      <a:latin typeface="Cambria Math" panose="02040503050406030204" pitchFamily="18" charset="0"/>
                                    </a:rPr>
                                  </m:ctrlPr>
                                </m:sSubPr>
                                <m:e>
                                  <m:r>
                                    <a:rPr lang="en-US" b="1" i="1">
                                      <a:solidFill>
                                        <a:srgbClr val="00B050"/>
                                      </a:solidFill>
                                      <a:latin typeface="Cambria Math" panose="02040503050406030204" pitchFamily="18" charset="0"/>
                                    </a:rPr>
                                    <m:t>𝑬</m:t>
                                  </m:r>
                                </m:e>
                                <m:sub>
                                  <m:r>
                                    <a:rPr lang="en-US" b="1" i="1">
                                      <a:solidFill>
                                        <a:srgbClr val="00B050"/>
                                      </a:solidFill>
                                      <a:latin typeface="Cambria Math" panose="02040503050406030204" pitchFamily="18" charset="0"/>
                                    </a:rPr>
                                    <m:t>𝒄</m:t>
                                  </m:r>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𝒎</m:t>
                                  </m:r>
                                </m:sub>
                              </m:sSub>
                              <m:r>
                                <a:rPr lang="en-US" b="1" i="1">
                                  <a:solidFill>
                                    <a:srgbClr val="00B050"/>
                                  </a:solidFill>
                                  <a:latin typeface="Cambria Math" panose="02040503050406030204" pitchFamily="18" charset="0"/>
                                </a:rPr>
                                <m:t>,</m:t>
                              </m:r>
                              <m:r>
                                <a:rPr lang="en-US" b="1" i="1">
                                  <a:solidFill>
                                    <a:srgbClr val="00B050"/>
                                  </a:solidFill>
                                  <a:latin typeface="Cambria Math" panose="02040503050406030204" pitchFamily="18" charset="0"/>
                                </a:rPr>
                                <m:t>𝑱</m:t>
                              </m:r>
                            </m:e>
                          </m:d>
                        </m:e>
                      </m:nary>
                    </m:oMath>
                  </m:oMathPara>
                </a14:m>
                <a:endParaRPr lang="en-US" b="1" dirty="0">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3" name="TextBox 2">
                <a:extLst>
                  <a:ext uri="{FF2B5EF4-FFF2-40B4-BE49-F238E27FC236}">
                    <a16:creationId xmlns:a16="http://schemas.microsoft.com/office/drawing/2014/main" id="{E5647376-357E-FB56-7B78-D0B0DE595F73}"/>
                  </a:ext>
                </a:extLst>
              </p:cNvPr>
              <p:cNvSpPr txBox="1">
                <a:spLocks noRot="1" noChangeAspect="1" noMove="1" noResize="1" noEditPoints="1" noAdjustHandles="1" noChangeArrowheads="1" noChangeShapeType="1" noTextEdit="1"/>
              </p:cNvSpPr>
              <p:nvPr/>
            </p:nvSpPr>
            <p:spPr>
              <a:xfrm>
                <a:off x="2150706" y="808330"/>
                <a:ext cx="7506735" cy="934166"/>
              </a:xfrm>
              <a:prstGeom prst="rect">
                <a:avLst/>
              </a:prstGeom>
              <a:blipFill>
                <a:blip r:embed="rId2"/>
                <a:stretch>
                  <a:fillRect/>
                </a:stretch>
              </a:blipFill>
            </p:spPr>
            <p:txBody>
              <a:bodyPr/>
              <a:lstStyle/>
              <a:p>
                <a:r>
                  <a:rPr lang="en-US">
                    <a:noFill/>
                  </a:rPr>
                  <a:t> </a:t>
                </a:r>
              </a:p>
            </p:txBody>
          </p:sp>
        </mc:Fallback>
      </mc:AlternateContent>
      <p:pic>
        <p:nvPicPr>
          <p:cNvPr id="15" name="Picture 2" descr="Fig. 15">
            <a:extLst>
              <a:ext uri="{FF2B5EF4-FFF2-40B4-BE49-F238E27FC236}">
                <a16:creationId xmlns:a16="http://schemas.microsoft.com/office/drawing/2014/main" id="{C88EF612-AAD6-C2B6-C19E-B85DF1F5C7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1708"/>
          <a:stretch/>
        </p:blipFill>
        <p:spPr bwMode="auto">
          <a:xfrm>
            <a:off x="3761753" y="1494796"/>
            <a:ext cx="4668494" cy="486092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E3767E74-971B-E8CB-2453-863D14088924}"/>
              </a:ext>
            </a:extLst>
          </p:cNvPr>
          <p:cNvSpPr txBox="1"/>
          <p:nvPr/>
        </p:nvSpPr>
        <p:spPr>
          <a:xfrm>
            <a:off x="-47875" y="6334778"/>
            <a:ext cx="4049486" cy="523220"/>
          </a:xfrm>
          <a:prstGeom prst="rect">
            <a:avLst/>
          </a:prstGeom>
          <a:noFill/>
        </p:spPr>
        <p:txBody>
          <a:bodyPr wrap="square">
            <a:spAutoFit/>
          </a:bodyPr>
          <a:lstStyle/>
          <a:p>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Cap, T: Euro. Phys. J. A, </a:t>
            </a:r>
            <a:r>
              <a:rPr lang="fr-FR" sz="1400" b="1" dirty="0">
                <a:solidFill>
                  <a:srgbClr val="282828"/>
                </a:solidFill>
                <a:latin typeface="Calibri" panose="020F0502020204030204" pitchFamily="34" charset="0"/>
                <a:ea typeface="Calibri" panose="020F0502020204030204" pitchFamily="34" charset="0"/>
                <a:cs typeface="Calibri" panose="020F0502020204030204" pitchFamily="34" charset="0"/>
              </a:rPr>
              <a:t>58</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rPr>
              <a:t> (2022) 231: </a:t>
            </a:r>
            <a:r>
              <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hlinkClick r:id="rId4"/>
              </a:rPr>
              <a:t>https://doi.org/10.1140/epja/s10050-022-00891-8</a:t>
            </a:r>
            <a:endParaRPr lang="fr-FR" sz="1400" dirty="0">
              <a:solidFill>
                <a:srgbClr val="282828"/>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22377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F5577-A478-82AD-E622-5234F7AAB9B4}"/>
            </a:ext>
          </a:extLst>
        </p:cNvPr>
        <p:cNvGrpSpPr/>
        <p:nvPr/>
      </p:nvGrpSpPr>
      <p:grpSpPr>
        <a:xfrm>
          <a:off x="0" y="0"/>
          <a:ext cx="0" cy="0"/>
          <a:chOff x="0" y="0"/>
          <a:chExt cx="0" cy="0"/>
        </a:xfrm>
      </p:grpSpPr>
      <p:sp>
        <p:nvSpPr>
          <p:cNvPr id="190" name="Content Placeholder 18">
            <a:extLst>
              <a:ext uri="{FF2B5EF4-FFF2-40B4-BE49-F238E27FC236}">
                <a16:creationId xmlns:a16="http://schemas.microsoft.com/office/drawing/2014/main" id="{23784092-FE6F-B1C5-D89A-03AF224BF2F6}"/>
              </a:ext>
            </a:extLst>
          </p:cNvPr>
          <p:cNvSpPr txBox="1">
            <a:spLocks/>
          </p:cNvSpPr>
          <p:nvPr/>
        </p:nvSpPr>
        <p:spPr>
          <a:xfrm>
            <a:off x="1640006" y="2191353"/>
            <a:ext cx="8911988" cy="2608498"/>
          </a:xfr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spcBef>
                <a:spcPts val="0"/>
              </a:spcBef>
            </a:pPr>
            <a:r>
              <a:rPr lang="en-US" altLang="en-US" sz="4800" kern="0" dirty="0">
                <a:latin typeface="Calibri" panose="020F0502020204030204" pitchFamily="34" charset="0"/>
                <a:ea typeface="Calibri" panose="020F0502020204030204" pitchFamily="34" charset="0"/>
                <a:cs typeface="Calibri" panose="020F0502020204030204" pitchFamily="34" charset="0"/>
              </a:rPr>
              <a:t>Remember our First Challenge</a:t>
            </a:r>
          </a:p>
        </p:txBody>
      </p:sp>
    </p:spTree>
    <p:extLst>
      <p:ext uri="{BB962C8B-B14F-4D97-AF65-F5344CB8AC3E}">
        <p14:creationId xmlns:p14="http://schemas.microsoft.com/office/powerpoint/2010/main" val="15534545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16D4A-1F9E-B63F-863C-F7A6649545E1}"/>
            </a:ext>
          </a:extLst>
        </p:cNvPr>
        <p:cNvGrpSpPr/>
        <p:nvPr/>
      </p:nvGrpSpPr>
      <p:grpSpPr>
        <a:xfrm>
          <a:off x="0" y="0"/>
          <a:ext cx="0" cy="0"/>
          <a:chOff x="0" y="0"/>
          <a:chExt cx="0" cy="0"/>
        </a:xfrm>
      </p:grpSpPr>
      <p:pic>
        <p:nvPicPr>
          <p:cNvPr id="43" name="Picture 42" descr="The image depicts a map of Aberdeen with various locations, including the Aberdeen Royal Infirmary, Aberdeen Beach, and Mundurno, along with other local points of interest.&#10;&#10;AI-generated content may be incorrect.">
            <a:extLst>
              <a:ext uri="{FF2B5EF4-FFF2-40B4-BE49-F238E27FC236}">
                <a16:creationId xmlns:a16="http://schemas.microsoft.com/office/drawing/2014/main" id="{DBCFC938-2795-3661-0773-221C2EE61646}"/>
              </a:ext>
            </a:extLst>
          </p:cNvPr>
          <p:cNvPicPr>
            <a:picLocks noChangeAspect="1"/>
          </p:cNvPicPr>
          <p:nvPr/>
        </p:nvPicPr>
        <p:blipFill>
          <a:blip r:embed="rId2"/>
          <a:srcRect l="9040" t="22428" r="20560" b="12490"/>
          <a:stretch>
            <a:fillRect/>
          </a:stretch>
        </p:blipFill>
        <p:spPr>
          <a:xfrm>
            <a:off x="5655552" y="1178363"/>
            <a:ext cx="6144896" cy="5035059"/>
          </a:xfrm>
          <a:prstGeom prst="roundRect">
            <a:avLst/>
          </a:prstGeom>
          <a:effectLst>
            <a:outerShdw blurRad="50800" dist="38100" dir="2700000" algn="tl" rotWithShape="0">
              <a:prstClr val="black">
                <a:alpha val="40000"/>
              </a:prstClr>
            </a:outerShdw>
          </a:effectLst>
        </p:spPr>
      </p:pic>
      <p:pic>
        <p:nvPicPr>
          <p:cNvPr id="1026" name="Picture 2" descr="ARCHAEOLOGY OF FRUITS &amp; VEGETABLES – Cantaloupe">
            <a:extLst>
              <a:ext uri="{FF2B5EF4-FFF2-40B4-BE49-F238E27FC236}">
                <a16:creationId xmlns:a16="http://schemas.microsoft.com/office/drawing/2014/main" id="{704ED75D-FE5E-B444-79B9-1B9452CB9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382" y="2359106"/>
            <a:ext cx="3477390" cy="195603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5FC4B62D-6628-E1D9-90B5-7B83ACF42A3C}"/>
              </a:ext>
            </a:extLst>
          </p:cNvPr>
          <p:cNvSpPr>
            <a:spLocks noGrp="1"/>
          </p:cNvSpPr>
          <p:nvPr>
            <p:ph type="title"/>
          </p:nvPr>
        </p:nvSpPr>
        <p:spPr/>
        <p:txBody>
          <a:bodyPr/>
          <a:lstStyle/>
          <a:p>
            <a:r>
              <a:rPr lang="en-US" dirty="0"/>
              <a:t>Target Atom the Size of Oak Ridge</a:t>
            </a:r>
          </a:p>
        </p:txBody>
      </p:sp>
      <p:grpSp>
        <p:nvGrpSpPr>
          <p:cNvPr id="4" name="Group 3">
            <a:extLst>
              <a:ext uri="{FF2B5EF4-FFF2-40B4-BE49-F238E27FC236}">
                <a16:creationId xmlns:a16="http://schemas.microsoft.com/office/drawing/2014/main" id="{D56F0181-1233-0AFF-66BA-F7FBE0E47F44}"/>
              </a:ext>
            </a:extLst>
          </p:cNvPr>
          <p:cNvGrpSpPr/>
          <p:nvPr/>
        </p:nvGrpSpPr>
        <p:grpSpPr>
          <a:xfrm>
            <a:off x="8056313" y="1146913"/>
            <a:ext cx="1235829" cy="4747688"/>
            <a:chOff x="8056313" y="1146913"/>
            <a:chExt cx="1235829" cy="4747688"/>
          </a:xfrm>
        </p:grpSpPr>
        <p:grpSp>
          <p:nvGrpSpPr>
            <p:cNvPr id="7" name="Group 6">
              <a:extLst>
                <a:ext uri="{FF2B5EF4-FFF2-40B4-BE49-F238E27FC236}">
                  <a16:creationId xmlns:a16="http://schemas.microsoft.com/office/drawing/2014/main" id="{8D1A451D-3319-3887-5378-F8B0826EC978}"/>
                </a:ext>
              </a:extLst>
            </p:cNvPr>
            <p:cNvGrpSpPr/>
            <p:nvPr/>
          </p:nvGrpSpPr>
          <p:grpSpPr>
            <a:xfrm>
              <a:off x="8067961" y="1146913"/>
              <a:ext cx="1219912" cy="4747688"/>
              <a:chOff x="6468497" y="3369121"/>
              <a:chExt cx="498947" cy="1941816"/>
            </a:xfrm>
          </p:grpSpPr>
          <p:grpSp>
            <p:nvGrpSpPr>
              <p:cNvPr id="32" name="Group 31">
                <a:extLst>
                  <a:ext uri="{FF2B5EF4-FFF2-40B4-BE49-F238E27FC236}">
                    <a16:creationId xmlns:a16="http://schemas.microsoft.com/office/drawing/2014/main" id="{9629E438-F39F-643F-3217-F792E18CFBAE}"/>
                  </a:ext>
                </a:extLst>
              </p:cNvPr>
              <p:cNvGrpSpPr/>
              <p:nvPr/>
            </p:nvGrpSpPr>
            <p:grpSpPr>
              <a:xfrm>
                <a:off x="6468497" y="3369121"/>
                <a:ext cx="498947" cy="1941816"/>
                <a:chOff x="6468497" y="3369121"/>
                <a:chExt cx="498947" cy="1941816"/>
              </a:xfrm>
            </p:grpSpPr>
            <p:sp>
              <p:nvSpPr>
                <p:cNvPr id="34" name="Oval 33">
                  <a:extLst>
                    <a:ext uri="{FF2B5EF4-FFF2-40B4-BE49-F238E27FC236}">
                      <a16:creationId xmlns:a16="http://schemas.microsoft.com/office/drawing/2014/main" id="{183AA469-2CB3-F04B-55C6-5DDA66C337EF}"/>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5" name="Oval 34">
                  <a:extLst>
                    <a:ext uri="{FF2B5EF4-FFF2-40B4-BE49-F238E27FC236}">
                      <a16:creationId xmlns:a16="http://schemas.microsoft.com/office/drawing/2014/main" id="{EA450AD2-9321-1F2B-011A-25CA928DF959}"/>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33" name="Oval 32">
                <a:extLst>
                  <a:ext uri="{FF2B5EF4-FFF2-40B4-BE49-F238E27FC236}">
                    <a16:creationId xmlns:a16="http://schemas.microsoft.com/office/drawing/2014/main" id="{25E3B7CA-818F-0254-7E22-F838D1563D87}"/>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9B0E7439-08D9-9A7D-E8E4-54AC03857CD7}"/>
                </a:ext>
              </a:extLst>
            </p:cNvPr>
            <p:cNvGrpSpPr/>
            <p:nvPr/>
          </p:nvGrpSpPr>
          <p:grpSpPr>
            <a:xfrm>
              <a:off x="8056313" y="1146913"/>
              <a:ext cx="1219912" cy="4747688"/>
              <a:chOff x="6468497" y="3369121"/>
              <a:chExt cx="498947" cy="1941816"/>
            </a:xfrm>
            <a:scene3d>
              <a:camera prst="orthographicFront">
                <a:rot lat="0" lon="0" rev="2700000"/>
              </a:camera>
              <a:lightRig rig="threePt" dir="t"/>
            </a:scene3d>
          </p:grpSpPr>
          <p:grpSp>
            <p:nvGrpSpPr>
              <p:cNvPr id="28" name="Group 27">
                <a:extLst>
                  <a:ext uri="{FF2B5EF4-FFF2-40B4-BE49-F238E27FC236}">
                    <a16:creationId xmlns:a16="http://schemas.microsoft.com/office/drawing/2014/main" id="{164755F4-FADA-E815-DB9E-BE5B2418DF78}"/>
                  </a:ext>
                </a:extLst>
              </p:cNvPr>
              <p:cNvGrpSpPr/>
              <p:nvPr/>
            </p:nvGrpSpPr>
            <p:grpSpPr>
              <a:xfrm>
                <a:off x="6468497" y="3369121"/>
                <a:ext cx="498947" cy="1941816"/>
                <a:chOff x="6468497" y="3369121"/>
                <a:chExt cx="498947" cy="1941816"/>
              </a:xfrm>
            </p:grpSpPr>
            <p:sp>
              <p:nvSpPr>
                <p:cNvPr id="30" name="Oval 29">
                  <a:extLst>
                    <a:ext uri="{FF2B5EF4-FFF2-40B4-BE49-F238E27FC236}">
                      <a16:creationId xmlns:a16="http://schemas.microsoft.com/office/drawing/2014/main" id="{7F40CF39-4767-5E91-4BE4-F48F7727A12E}"/>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1" name="Oval 30">
                  <a:extLst>
                    <a:ext uri="{FF2B5EF4-FFF2-40B4-BE49-F238E27FC236}">
                      <a16:creationId xmlns:a16="http://schemas.microsoft.com/office/drawing/2014/main" id="{D4D8458D-E98A-5B90-8025-C9A100987D57}"/>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9" name="Oval 28">
                <a:extLst>
                  <a:ext uri="{FF2B5EF4-FFF2-40B4-BE49-F238E27FC236}">
                    <a16:creationId xmlns:a16="http://schemas.microsoft.com/office/drawing/2014/main" id="{D63ABA5A-ADCD-B32B-26F8-E4CBA54F56AE}"/>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7E2E9A5D-4471-78B6-5AB8-57D370AF1BE9}"/>
                </a:ext>
              </a:extLst>
            </p:cNvPr>
            <p:cNvGrpSpPr/>
            <p:nvPr/>
          </p:nvGrpSpPr>
          <p:grpSpPr>
            <a:xfrm>
              <a:off x="8070095" y="1146913"/>
              <a:ext cx="1219912" cy="4747688"/>
              <a:chOff x="6468497" y="3369121"/>
              <a:chExt cx="498947" cy="1941816"/>
            </a:xfrm>
            <a:scene3d>
              <a:camera prst="orthographicFront">
                <a:rot lat="0" lon="0" rev="5400000"/>
              </a:camera>
              <a:lightRig rig="threePt" dir="t"/>
            </a:scene3d>
          </p:grpSpPr>
          <p:grpSp>
            <p:nvGrpSpPr>
              <p:cNvPr id="24" name="Group 23">
                <a:extLst>
                  <a:ext uri="{FF2B5EF4-FFF2-40B4-BE49-F238E27FC236}">
                    <a16:creationId xmlns:a16="http://schemas.microsoft.com/office/drawing/2014/main" id="{5E0012B2-D3E9-11AD-2F32-8AA1E0EA6913}"/>
                  </a:ext>
                </a:extLst>
              </p:cNvPr>
              <p:cNvGrpSpPr/>
              <p:nvPr/>
            </p:nvGrpSpPr>
            <p:grpSpPr>
              <a:xfrm>
                <a:off x="6468497" y="3369121"/>
                <a:ext cx="498947" cy="1941816"/>
                <a:chOff x="6468497" y="3369121"/>
                <a:chExt cx="498947" cy="1941816"/>
              </a:xfrm>
            </p:grpSpPr>
            <p:sp>
              <p:nvSpPr>
                <p:cNvPr id="26" name="Oval 25">
                  <a:extLst>
                    <a:ext uri="{FF2B5EF4-FFF2-40B4-BE49-F238E27FC236}">
                      <a16:creationId xmlns:a16="http://schemas.microsoft.com/office/drawing/2014/main" id="{8D2C5E3A-0EA8-3364-D606-61A07B59341A}"/>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48204FC4-FB4E-7A97-A314-F9F4742900BB}"/>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5" name="Oval 24">
                <a:extLst>
                  <a:ext uri="{FF2B5EF4-FFF2-40B4-BE49-F238E27FC236}">
                    <a16:creationId xmlns:a16="http://schemas.microsoft.com/office/drawing/2014/main" id="{C28C8642-208A-E093-8B47-D03DC28E6CD1}"/>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60078B59-607F-D5B4-5400-62CCB22D7D38}"/>
                </a:ext>
              </a:extLst>
            </p:cNvPr>
            <p:cNvGrpSpPr/>
            <p:nvPr/>
          </p:nvGrpSpPr>
          <p:grpSpPr>
            <a:xfrm>
              <a:off x="8072230" y="1146913"/>
              <a:ext cx="1219912" cy="4747688"/>
              <a:chOff x="6468497" y="3369121"/>
              <a:chExt cx="498947" cy="1941816"/>
            </a:xfrm>
            <a:scene3d>
              <a:camera prst="orthographicFront">
                <a:rot lat="0" lon="0" rev="8100000"/>
              </a:camera>
              <a:lightRig rig="threePt" dir="t"/>
            </a:scene3d>
          </p:grpSpPr>
          <p:grpSp>
            <p:nvGrpSpPr>
              <p:cNvPr id="20" name="Group 19">
                <a:extLst>
                  <a:ext uri="{FF2B5EF4-FFF2-40B4-BE49-F238E27FC236}">
                    <a16:creationId xmlns:a16="http://schemas.microsoft.com/office/drawing/2014/main" id="{8D3A4A04-034E-96DB-FF3C-F7A8B4DAE8F5}"/>
                  </a:ext>
                </a:extLst>
              </p:cNvPr>
              <p:cNvGrpSpPr/>
              <p:nvPr/>
            </p:nvGrpSpPr>
            <p:grpSpPr>
              <a:xfrm>
                <a:off x="6468497" y="3369121"/>
                <a:ext cx="498947" cy="1941816"/>
                <a:chOff x="6468497" y="3369121"/>
                <a:chExt cx="498947" cy="1941816"/>
              </a:xfrm>
            </p:grpSpPr>
            <p:sp>
              <p:nvSpPr>
                <p:cNvPr id="22" name="Oval 21">
                  <a:extLst>
                    <a:ext uri="{FF2B5EF4-FFF2-40B4-BE49-F238E27FC236}">
                      <a16:creationId xmlns:a16="http://schemas.microsoft.com/office/drawing/2014/main" id="{6AA6D849-0A35-40CF-C2EA-BA88D590B380}"/>
                    </a:ext>
                  </a:extLst>
                </p:cNvPr>
                <p:cNvSpPr/>
                <p:nvPr/>
              </p:nvSpPr>
              <p:spPr bwMode="auto">
                <a:xfrm>
                  <a:off x="6468497" y="3369121"/>
                  <a:ext cx="498947" cy="194181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 name="Oval 22">
                  <a:extLst>
                    <a:ext uri="{FF2B5EF4-FFF2-40B4-BE49-F238E27FC236}">
                      <a16:creationId xmlns:a16="http://schemas.microsoft.com/office/drawing/2014/main" id="{9A8C1628-0BB5-35B1-A4E6-14399F8A6AA5}"/>
                    </a:ext>
                  </a:extLst>
                </p:cNvPr>
                <p:cNvSpPr/>
                <p:nvPr/>
              </p:nvSpPr>
              <p:spPr bwMode="auto">
                <a:xfrm>
                  <a:off x="6581001" y="342059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21" name="Oval 20">
                <a:extLst>
                  <a:ext uri="{FF2B5EF4-FFF2-40B4-BE49-F238E27FC236}">
                    <a16:creationId xmlns:a16="http://schemas.microsoft.com/office/drawing/2014/main" id="{AF159961-2575-0C44-B702-ADDD421002D0}"/>
                  </a:ext>
                </a:extLst>
              </p:cNvPr>
              <p:cNvSpPr/>
              <p:nvPr/>
            </p:nvSpPr>
            <p:spPr bwMode="auto">
              <a:xfrm>
                <a:off x="6785981" y="5216024"/>
                <a:ext cx="64389" cy="65446"/>
              </a:xfrm>
              <a:prstGeom prst="ellipse">
                <a:avLst/>
              </a:prstGeom>
              <a:gradFill>
                <a:gsLst>
                  <a:gs pos="0">
                    <a:schemeClr val="bg1">
                      <a:lumMod val="50000"/>
                    </a:schemeClr>
                  </a:gs>
                  <a:gs pos="100000">
                    <a:schemeClr val="tx1"/>
                  </a:gs>
                </a:gsLst>
                <a:path path="shape">
                  <a:fillToRect l="50000" t="50000" r="50000" b="50000"/>
                </a:path>
              </a:gra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lumMod val="85000"/>
                    </a:schemeClr>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CC0EA2C7-A6DC-2E3E-AF43-69CE67C19B9A}"/>
                </a:ext>
              </a:extLst>
            </p:cNvPr>
            <p:cNvGrpSpPr/>
            <p:nvPr/>
          </p:nvGrpSpPr>
          <p:grpSpPr>
            <a:xfrm>
              <a:off x="8086147" y="3083400"/>
              <a:ext cx="1155761" cy="816528"/>
              <a:chOff x="5228484" y="1492682"/>
              <a:chExt cx="472709" cy="333962"/>
            </a:xfrm>
          </p:grpSpPr>
          <p:sp>
            <p:nvSpPr>
              <p:cNvPr id="12" name="Oval 53">
                <a:extLst>
                  <a:ext uri="{FF2B5EF4-FFF2-40B4-BE49-F238E27FC236}">
                    <a16:creationId xmlns:a16="http://schemas.microsoft.com/office/drawing/2014/main" id="{438408B7-6968-F27A-12A3-6F8F7AE969CA}"/>
                  </a:ext>
                </a:extLst>
              </p:cNvPr>
              <p:cNvSpPr>
                <a:spLocks noChangeArrowheads="1"/>
              </p:cNvSpPr>
              <p:nvPr/>
            </p:nvSpPr>
            <p:spPr bwMode="auto">
              <a:xfrm>
                <a:off x="5407367" y="1582203"/>
                <a:ext cx="185084" cy="182402"/>
              </a:xfrm>
              <a:prstGeom prst="ellipse">
                <a:avLst/>
              </a:prstGeom>
              <a:gradFill rotWithShape="1">
                <a:gsLst>
                  <a:gs pos="0">
                    <a:srgbClr val="0000CC"/>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Oval 59">
                <a:extLst>
                  <a:ext uri="{FF2B5EF4-FFF2-40B4-BE49-F238E27FC236}">
                    <a16:creationId xmlns:a16="http://schemas.microsoft.com/office/drawing/2014/main" id="{8CF215B3-1BB5-26E2-3D58-EE1EC7A7D534}"/>
                  </a:ext>
                </a:extLst>
              </p:cNvPr>
              <p:cNvSpPr>
                <a:spLocks noChangeArrowheads="1"/>
              </p:cNvSpPr>
              <p:nvPr/>
            </p:nvSpPr>
            <p:spPr bwMode="auto">
              <a:xfrm>
                <a:off x="5516109" y="1576401"/>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Oval 60">
                <a:extLst>
                  <a:ext uri="{FF2B5EF4-FFF2-40B4-BE49-F238E27FC236}">
                    <a16:creationId xmlns:a16="http://schemas.microsoft.com/office/drawing/2014/main" id="{033031BF-A46C-DA95-E59D-A999EF957FEE}"/>
                  </a:ext>
                </a:extLst>
              </p:cNvPr>
              <p:cNvSpPr>
                <a:spLocks noChangeArrowheads="1"/>
              </p:cNvSpPr>
              <p:nvPr/>
            </p:nvSpPr>
            <p:spPr bwMode="auto">
              <a:xfrm>
                <a:off x="5349568" y="164424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Oval 68">
                <a:extLst>
                  <a:ext uri="{FF2B5EF4-FFF2-40B4-BE49-F238E27FC236}">
                    <a16:creationId xmlns:a16="http://schemas.microsoft.com/office/drawing/2014/main" id="{27379C14-EC27-2855-4B49-774822DB0CDD}"/>
                  </a:ext>
                </a:extLst>
              </p:cNvPr>
              <p:cNvSpPr>
                <a:spLocks noChangeArrowheads="1"/>
              </p:cNvSpPr>
              <p:nvPr/>
            </p:nvSpPr>
            <p:spPr bwMode="auto">
              <a:xfrm>
                <a:off x="5288149" y="1499808"/>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dirty="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Oval 72">
                <a:extLst>
                  <a:ext uri="{FF2B5EF4-FFF2-40B4-BE49-F238E27FC236}">
                    <a16:creationId xmlns:a16="http://schemas.microsoft.com/office/drawing/2014/main" id="{5CA1F32F-6CCD-C88A-53A5-A85884F8A542}"/>
                  </a:ext>
                </a:extLst>
              </p:cNvPr>
              <p:cNvSpPr>
                <a:spLocks noChangeArrowheads="1"/>
              </p:cNvSpPr>
              <p:nvPr/>
            </p:nvSpPr>
            <p:spPr bwMode="auto">
              <a:xfrm>
                <a:off x="5439414" y="149268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Oval 74">
                <a:extLst>
                  <a:ext uri="{FF2B5EF4-FFF2-40B4-BE49-F238E27FC236}">
                    <a16:creationId xmlns:a16="http://schemas.microsoft.com/office/drawing/2014/main" id="{D0009C54-F287-657F-F0EB-4B4413CDBEAD}"/>
                  </a:ext>
                </a:extLst>
              </p:cNvPr>
              <p:cNvSpPr>
                <a:spLocks noChangeArrowheads="1"/>
              </p:cNvSpPr>
              <p:nvPr/>
            </p:nvSpPr>
            <p:spPr bwMode="auto">
              <a:xfrm>
                <a:off x="5463469" y="1629792"/>
                <a:ext cx="185084" cy="182402"/>
              </a:xfrm>
              <a:prstGeom prst="ellipse">
                <a:avLst/>
              </a:prstGeom>
              <a:gradFill rotWithShape="1">
                <a:gsLst>
                  <a:gs pos="0">
                    <a:srgbClr val="C00000"/>
                  </a:gs>
                  <a:gs pos="100000">
                    <a:schemeClr val="accent6">
                      <a:lumMod val="50000"/>
                    </a:schemeClr>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Oval 67">
                <a:extLst>
                  <a:ext uri="{FF2B5EF4-FFF2-40B4-BE49-F238E27FC236}">
                    <a16:creationId xmlns:a16="http://schemas.microsoft.com/office/drawing/2014/main" id="{814ED98D-3CD3-B3F1-A0A9-85AE3A6B3E7F}"/>
                  </a:ext>
                </a:extLst>
              </p:cNvPr>
              <p:cNvSpPr>
                <a:spLocks noChangeArrowheads="1"/>
              </p:cNvSpPr>
              <p:nvPr/>
            </p:nvSpPr>
            <p:spPr bwMode="auto">
              <a:xfrm>
                <a:off x="5324028" y="1565360"/>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Oval 59">
                <a:extLst>
                  <a:ext uri="{FF2B5EF4-FFF2-40B4-BE49-F238E27FC236}">
                    <a16:creationId xmlns:a16="http://schemas.microsoft.com/office/drawing/2014/main" id="{D7025731-0D95-060D-61AD-F75B84199192}"/>
                  </a:ext>
                </a:extLst>
              </p:cNvPr>
              <p:cNvSpPr>
                <a:spLocks noChangeArrowheads="1"/>
              </p:cNvSpPr>
              <p:nvPr/>
            </p:nvSpPr>
            <p:spPr bwMode="auto">
              <a:xfrm>
                <a:off x="5228484" y="1596455"/>
                <a:ext cx="185084" cy="182402"/>
              </a:xfrm>
              <a:prstGeom prst="ellipse">
                <a:avLst/>
              </a:prstGeom>
              <a:gradFill rotWithShape="1">
                <a:gsLst>
                  <a:gs pos="0">
                    <a:schemeClr val="accent1"/>
                  </a:gs>
                  <a:gs pos="100000">
                    <a:srgbClr val="000058"/>
                  </a:gs>
                </a:gsLst>
                <a:path path="shape">
                  <a:fillToRect l="50000" t="50000" r="50000" b="50000"/>
                </a:path>
              </a:gradFill>
              <a:ln w="6350">
                <a:solidFill>
                  <a:schemeClr val="tx1"/>
                </a:solidFill>
                <a:round/>
                <a:headEnd/>
                <a:tailEnd/>
              </a:ln>
              <a:effectLst/>
            </p:spPr>
            <p:txBody>
              <a:bodyPr wrap="none" anchor="ctr"/>
              <a:lstStyle/>
              <a:p>
                <a:endParaRPr lang="en-US" sz="2400">
                  <a:solidFill>
                    <a:schemeClr val="bg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grpSp>
      </p:grpSp>
      <p:sp>
        <p:nvSpPr>
          <p:cNvPr id="40" name="TextBox 39">
            <a:extLst>
              <a:ext uri="{FF2B5EF4-FFF2-40B4-BE49-F238E27FC236}">
                <a16:creationId xmlns:a16="http://schemas.microsoft.com/office/drawing/2014/main" id="{598AD9BC-96D6-1D60-30E9-8156BB06C015}"/>
              </a:ext>
            </a:extLst>
          </p:cNvPr>
          <p:cNvSpPr txBox="1"/>
          <p:nvPr/>
        </p:nvSpPr>
        <p:spPr>
          <a:xfrm>
            <a:off x="1552156" y="4304381"/>
            <a:ext cx="1513556" cy="584775"/>
          </a:xfrm>
          <a:prstGeom prst="rect">
            <a:avLst/>
          </a:prstGeom>
          <a:noFill/>
        </p:spPr>
        <p:txBody>
          <a:bodyPr wrap="none" rtlCol="0">
            <a:spAutoFit/>
          </a:bodyPr>
          <a:lstStyle/>
          <a:p>
            <a:r>
              <a:rPr lang="en-US" sz="3200" dirty="0">
                <a:solidFill>
                  <a:srgbClr val="003366"/>
                </a:solidFill>
                <a:latin typeface="Calibri" panose="020F0502020204030204" pitchFamily="34" charset="0"/>
                <a:ea typeface="Calibri" panose="020F0502020204030204" pitchFamily="34" charset="0"/>
                <a:cs typeface="Calibri" panose="020F0502020204030204" pitchFamily="34" charset="0"/>
              </a:rPr>
              <a:t>Nucleus</a:t>
            </a:r>
          </a:p>
        </p:txBody>
      </p:sp>
      <p:sp>
        <p:nvSpPr>
          <p:cNvPr id="2" name="Slide Number Placeholder 5">
            <a:extLst>
              <a:ext uri="{FF2B5EF4-FFF2-40B4-BE49-F238E27FC236}">
                <a16:creationId xmlns:a16="http://schemas.microsoft.com/office/drawing/2014/main" id="{93C2A935-BCF0-EBD4-7D87-BC65AFB1C448}"/>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marL="0" indent="0">
                <a:buNone/>
              </a:pPr>
              <a:t>84</a:t>
            </a:fld>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Oval 2">
            <a:extLst>
              <a:ext uri="{FF2B5EF4-FFF2-40B4-BE49-F238E27FC236}">
                <a16:creationId xmlns:a16="http://schemas.microsoft.com/office/drawing/2014/main" id="{8256BE3C-8965-4F56-91EA-46A979DF365B}"/>
              </a:ext>
            </a:extLst>
          </p:cNvPr>
          <p:cNvSpPr>
            <a:spLocks noChangeAspect="1"/>
          </p:cNvSpPr>
          <p:nvPr/>
        </p:nvSpPr>
        <p:spPr>
          <a:xfrm>
            <a:off x="6303227" y="1096508"/>
            <a:ext cx="4807422" cy="4807422"/>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36" name="Picture 35">
            <a:extLst>
              <a:ext uri="{FF2B5EF4-FFF2-40B4-BE49-F238E27FC236}">
                <a16:creationId xmlns:a16="http://schemas.microsoft.com/office/drawing/2014/main" id="{97068FF0-C7FC-967A-B0A5-C817C5D936C9}"/>
              </a:ext>
            </a:extLst>
          </p:cNvPr>
          <p:cNvPicPr>
            <a:picLocks noChangeAspect="1"/>
          </p:cNvPicPr>
          <p:nvPr/>
        </p:nvPicPr>
        <p:blipFill>
          <a:blip r:embed="rId4"/>
          <a:stretch>
            <a:fillRect/>
          </a:stretch>
        </p:blipFill>
        <p:spPr>
          <a:xfrm>
            <a:off x="8086147" y="2997883"/>
            <a:ext cx="1097816" cy="1097816"/>
          </a:xfrm>
          <a:prstGeom prst="rect">
            <a:avLst/>
          </a:prstGeom>
        </p:spPr>
      </p:pic>
      <p:pic>
        <p:nvPicPr>
          <p:cNvPr id="37" name="Picture 36">
            <a:extLst>
              <a:ext uri="{FF2B5EF4-FFF2-40B4-BE49-F238E27FC236}">
                <a16:creationId xmlns:a16="http://schemas.microsoft.com/office/drawing/2014/main" id="{3452BB7C-E490-1373-45EB-9B73542E5353}"/>
              </a:ext>
            </a:extLst>
          </p:cNvPr>
          <p:cNvPicPr>
            <a:picLocks noChangeAspect="1"/>
          </p:cNvPicPr>
          <p:nvPr/>
        </p:nvPicPr>
        <p:blipFill>
          <a:blip r:embed="rId4"/>
          <a:stretch>
            <a:fillRect/>
          </a:stretch>
        </p:blipFill>
        <p:spPr>
          <a:xfrm>
            <a:off x="7045813" y="1432777"/>
            <a:ext cx="1097816" cy="1097816"/>
          </a:xfrm>
          <a:prstGeom prst="rect">
            <a:avLst/>
          </a:prstGeom>
        </p:spPr>
      </p:pic>
      <p:pic>
        <p:nvPicPr>
          <p:cNvPr id="38" name="Picture 37">
            <a:extLst>
              <a:ext uri="{FF2B5EF4-FFF2-40B4-BE49-F238E27FC236}">
                <a16:creationId xmlns:a16="http://schemas.microsoft.com/office/drawing/2014/main" id="{5F80418C-6C8C-0D9D-90F1-27D71F63B721}"/>
              </a:ext>
            </a:extLst>
          </p:cNvPr>
          <p:cNvPicPr>
            <a:picLocks noChangeAspect="1"/>
          </p:cNvPicPr>
          <p:nvPr/>
        </p:nvPicPr>
        <p:blipFill>
          <a:blip r:embed="rId4"/>
          <a:stretch>
            <a:fillRect/>
          </a:stretch>
        </p:blipFill>
        <p:spPr>
          <a:xfrm>
            <a:off x="9772883" y="3991164"/>
            <a:ext cx="1097816" cy="1097816"/>
          </a:xfrm>
          <a:prstGeom prst="rect">
            <a:avLst/>
          </a:prstGeom>
        </p:spPr>
      </p:pic>
      <p:pic>
        <p:nvPicPr>
          <p:cNvPr id="39" name="Picture 38">
            <a:extLst>
              <a:ext uri="{FF2B5EF4-FFF2-40B4-BE49-F238E27FC236}">
                <a16:creationId xmlns:a16="http://schemas.microsoft.com/office/drawing/2014/main" id="{4864A3D8-5483-E700-4D05-6C705F127376}"/>
              </a:ext>
            </a:extLst>
          </p:cNvPr>
          <p:cNvPicPr>
            <a:picLocks noChangeAspect="1"/>
          </p:cNvPicPr>
          <p:nvPr/>
        </p:nvPicPr>
        <p:blipFill>
          <a:blip r:embed="rId4"/>
          <a:stretch>
            <a:fillRect/>
          </a:stretch>
        </p:blipFill>
        <p:spPr>
          <a:xfrm>
            <a:off x="7390995" y="4720407"/>
            <a:ext cx="1097816" cy="1097816"/>
          </a:xfrm>
          <a:prstGeom prst="rect">
            <a:avLst/>
          </a:prstGeom>
        </p:spPr>
      </p:pic>
      <p:pic>
        <p:nvPicPr>
          <p:cNvPr id="41" name="Picture 40">
            <a:extLst>
              <a:ext uri="{FF2B5EF4-FFF2-40B4-BE49-F238E27FC236}">
                <a16:creationId xmlns:a16="http://schemas.microsoft.com/office/drawing/2014/main" id="{3326C0EC-4FEB-8AA1-12C2-C22CB9EE9C7D}"/>
              </a:ext>
            </a:extLst>
          </p:cNvPr>
          <p:cNvPicPr>
            <a:picLocks noChangeAspect="1"/>
          </p:cNvPicPr>
          <p:nvPr/>
        </p:nvPicPr>
        <p:blipFill>
          <a:blip r:embed="rId4"/>
          <a:stretch>
            <a:fillRect/>
          </a:stretch>
        </p:blipFill>
        <p:spPr>
          <a:xfrm>
            <a:off x="8878208" y="3856979"/>
            <a:ext cx="1097816" cy="1097816"/>
          </a:xfrm>
          <a:prstGeom prst="rect">
            <a:avLst/>
          </a:prstGeom>
        </p:spPr>
      </p:pic>
      <p:pic>
        <p:nvPicPr>
          <p:cNvPr id="42" name="Picture 41">
            <a:extLst>
              <a:ext uri="{FF2B5EF4-FFF2-40B4-BE49-F238E27FC236}">
                <a16:creationId xmlns:a16="http://schemas.microsoft.com/office/drawing/2014/main" id="{0091DC66-73A9-FD8D-DFBB-9CD39E6CCB40}"/>
              </a:ext>
            </a:extLst>
          </p:cNvPr>
          <p:cNvPicPr>
            <a:picLocks noChangeAspect="1"/>
          </p:cNvPicPr>
          <p:nvPr/>
        </p:nvPicPr>
        <p:blipFill>
          <a:blip r:embed="rId4"/>
          <a:stretch>
            <a:fillRect/>
          </a:stretch>
        </p:blipFill>
        <p:spPr>
          <a:xfrm>
            <a:off x="6538504" y="3351020"/>
            <a:ext cx="1097816" cy="1097816"/>
          </a:xfrm>
          <a:prstGeom prst="rect">
            <a:avLst/>
          </a:prstGeom>
        </p:spPr>
      </p:pic>
      <p:pic>
        <p:nvPicPr>
          <p:cNvPr id="44" name="Picture 43">
            <a:extLst>
              <a:ext uri="{FF2B5EF4-FFF2-40B4-BE49-F238E27FC236}">
                <a16:creationId xmlns:a16="http://schemas.microsoft.com/office/drawing/2014/main" id="{16E0C2CA-EFB8-D22C-0F82-3CB3C0B29B58}"/>
              </a:ext>
            </a:extLst>
          </p:cNvPr>
          <p:cNvPicPr>
            <a:picLocks noChangeAspect="1"/>
          </p:cNvPicPr>
          <p:nvPr/>
        </p:nvPicPr>
        <p:blipFill>
          <a:blip r:embed="rId4"/>
          <a:stretch>
            <a:fillRect/>
          </a:stretch>
        </p:blipFill>
        <p:spPr>
          <a:xfrm>
            <a:off x="8592355" y="1417918"/>
            <a:ext cx="1097816" cy="1097816"/>
          </a:xfrm>
          <a:prstGeom prst="rect">
            <a:avLst/>
          </a:prstGeom>
        </p:spPr>
      </p:pic>
      <p:pic>
        <p:nvPicPr>
          <p:cNvPr id="45" name="Picture 44">
            <a:extLst>
              <a:ext uri="{FF2B5EF4-FFF2-40B4-BE49-F238E27FC236}">
                <a16:creationId xmlns:a16="http://schemas.microsoft.com/office/drawing/2014/main" id="{B1BD9134-3AB1-4011-DCDD-2D1294A4AE7C}"/>
              </a:ext>
            </a:extLst>
          </p:cNvPr>
          <p:cNvPicPr>
            <a:picLocks noChangeAspect="1"/>
          </p:cNvPicPr>
          <p:nvPr/>
        </p:nvPicPr>
        <p:blipFill>
          <a:blip r:embed="rId4"/>
          <a:stretch>
            <a:fillRect/>
          </a:stretch>
        </p:blipFill>
        <p:spPr>
          <a:xfrm>
            <a:off x="9719261" y="2574629"/>
            <a:ext cx="1097816" cy="1097816"/>
          </a:xfrm>
          <a:prstGeom prst="rect">
            <a:avLst/>
          </a:prstGeom>
        </p:spPr>
      </p:pic>
    </p:spTree>
    <p:extLst>
      <p:ext uri="{BB962C8B-B14F-4D97-AF65-F5344CB8AC3E}">
        <p14:creationId xmlns:p14="http://schemas.microsoft.com/office/powerpoint/2010/main" val="421943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1" presetClass="exit" presetSubtype="0" fill="hold" nodeType="clickEffect">
                                  <p:stCondLst>
                                    <p:cond delay="0"/>
                                  </p:stCondLst>
                                  <p:childTnLst>
                                    <p:anim calcmode="lin" valueType="num">
                                      <p:cBhvr>
                                        <p:cTn id="15" dur="1000"/>
                                        <p:tgtEl>
                                          <p:spTgt spid="36"/>
                                        </p:tgtEl>
                                        <p:attrNameLst>
                                          <p:attrName>ppt_w</p:attrName>
                                        </p:attrNameLst>
                                      </p:cBhvr>
                                      <p:tavLst>
                                        <p:tav tm="0">
                                          <p:val>
                                            <p:strVal val="ppt_w"/>
                                          </p:val>
                                        </p:tav>
                                        <p:tav tm="100000">
                                          <p:val>
                                            <p:fltVal val="0"/>
                                          </p:val>
                                        </p:tav>
                                      </p:tavLst>
                                    </p:anim>
                                    <p:anim calcmode="lin" valueType="num">
                                      <p:cBhvr>
                                        <p:cTn id="16" dur="1000"/>
                                        <p:tgtEl>
                                          <p:spTgt spid="36"/>
                                        </p:tgtEl>
                                        <p:attrNameLst>
                                          <p:attrName>ppt_h</p:attrName>
                                        </p:attrNameLst>
                                      </p:cBhvr>
                                      <p:tavLst>
                                        <p:tav tm="0">
                                          <p:val>
                                            <p:strVal val="ppt_h"/>
                                          </p:val>
                                        </p:tav>
                                        <p:tav tm="100000">
                                          <p:val>
                                            <p:fltVal val="0"/>
                                          </p:val>
                                        </p:tav>
                                      </p:tavLst>
                                    </p:anim>
                                    <p:anim calcmode="lin" valueType="num">
                                      <p:cBhvr>
                                        <p:cTn id="17" dur="1000"/>
                                        <p:tgtEl>
                                          <p:spTgt spid="36"/>
                                        </p:tgtEl>
                                        <p:attrNameLst>
                                          <p:attrName>style.rotation</p:attrName>
                                        </p:attrNameLst>
                                      </p:cBhvr>
                                      <p:tavLst>
                                        <p:tav tm="0">
                                          <p:val>
                                            <p:fltVal val="0"/>
                                          </p:val>
                                        </p:tav>
                                        <p:tav tm="100000">
                                          <p:val>
                                            <p:fltVal val="90"/>
                                          </p:val>
                                        </p:tav>
                                      </p:tavLst>
                                    </p:anim>
                                    <p:animEffect transition="out" filter="fade">
                                      <p:cBhvr>
                                        <p:cTn id="18" dur="1000"/>
                                        <p:tgtEl>
                                          <p:spTgt spid="36"/>
                                        </p:tgtEl>
                                      </p:cBhvr>
                                    </p:animEffect>
                                    <p:set>
                                      <p:cBhvr>
                                        <p:cTn id="19" dur="1" fill="hold">
                                          <p:stCondLst>
                                            <p:cond delay="999"/>
                                          </p:stCondLst>
                                        </p:cTn>
                                        <p:tgtEl>
                                          <p:spTgt spid="36"/>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37"/>
                                        </p:tgtEl>
                                        <p:attrNameLst>
                                          <p:attrName>style.visibility</p:attrName>
                                        </p:attrNameLst>
                                      </p:cBhvr>
                                      <p:to>
                                        <p:strVal val="visible"/>
                                      </p:to>
                                    </p:set>
                                  </p:childTnLst>
                                </p:cTn>
                              </p:par>
                            </p:childTnLst>
                          </p:cTn>
                        </p:par>
                        <p:par>
                          <p:cTn id="22" fill="hold">
                            <p:stCondLst>
                              <p:cond delay="1000"/>
                            </p:stCondLst>
                            <p:childTnLst>
                              <p:par>
                                <p:cTn id="23" presetID="31" presetClass="exit" presetSubtype="0" fill="hold" nodeType="afterEffect">
                                  <p:stCondLst>
                                    <p:cond delay="0"/>
                                  </p:stCondLst>
                                  <p:childTnLst>
                                    <p:anim calcmode="lin" valueType="num">
                                      <p:cBhvr>
                                        <p:cTn id="24" dur="1000"/>
                                        <p:tgtEl>
                                          <p:spTgt spid="37"/>
                                        </p:tgtEl>
                                        <p:attrNameLst>
                                          <p:attrName>ppt_w</p:attrName>
                                        </p:attrNameLst>
                                      </p:cBhvr>
                                      <p:tavLst>
                                        <p:tav tm="0">
                                          <p:val>
                                            <p:strVal val="ppt_w"/>
                                          </p:val>
                                        </p:tav>
                                        <p:tav tm="100000">
                                          <p:val>
                                            <p:fltVal val="0"/>
                                          </p:val>
                                        </p:tav>
                                      </p:tavLst>
                                    </p:anim>
                                    <p:anim calcmode="lin" valueType="num">
                                      <p:cBhvr>
                                        <p:cTn id="25" dur="1000"/>
                                        <p:tgtEl>
                                          <p:spTgt spid="37"/>
                                        </p:tgtEl>
                                        <p:attrNameLst>
                                          <p:attrName>ppt_h</p:attrName>
                                        </p:attrNameLst>
                                      </p:cBhvr>
                                      <p:tavLst>
                                        <p:tav tm="0">
                                          <p:val>
                                            <p:strVal val="ppt_h"/>
                                          </p:val>
                                        </p:tav>
                                        <p:tav tm="100000">
                                          <p:val>
                                            <p:fltVal val="0"/>
                                          </p:val>
                                        </p:tav>
                                      </p:tavLst>
                                    </p:anim>
                                    <p:anim calcmode="lin" valueType="num">
                                      <p:cBhvr>
                                        <p:cTn id="26" dur="1000"/>
                                        <p:tgtEl>
                                          <p:spTgt spid="37"/>
                                        </p:tgtEl>
                                        <p:attrNameLst>
                                          <p:attrName>style.rotation</p:attrName>
                                        </p:attrNameLst>
                                      </p:cBhvr>
                                      <p:tavLst>
                                        <p:tav tm="0">
                                          <p:val>
                                            <p:fltVal val="0"/>
                                          </p:val>
                                        </p:tav>
                                        <p:tav tm="100000">
                                          <p:val>
                                            <p:fltVal val="90"/>
                                          </p:val>
                                        </p:tav>
                                      </p:tavLst>
                                    </p:anim>
                                    <p:animEffect transition="out" filter="fade">
                                      <p:cBhvr>
                                        <p:cTn id="27" dur="1000"/>
                                        <p:tgtEl>
                                          <p:spTgt spid="37"/>
                                        </p:tgtEl>
                                      </p:cBhvr>
                                    </p:animEffect>
                                    <p:set>
                                      <p:cBhvr>
                                        <p:cTn id="28" dur="1" fill="hold">
                                          <p:stCondLst>
                                            <p:cond delay="999"/>
                                          </p:stCondLst>
                                        </p:cTn>
                                        <p:tgtEl>
                                          <p:spTgt spid="37"/>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par>
                          <p:cTn id="31" fill="hold">
                            <p:stCondLst>
                              <p:cond delay="2000"/>
                            </p:stCondLst>
                            <p:childTnLst>
                              <p:par>
                                <p:cTn id="32" presetID="31" presetClass="exit" presetSubtype="0" fill="hold" nodeType="afterEffect">
                                  <p:stCondLst>
                                    <p:cond delay="0"/>
                                  </p:stCondLst>
                                  <p:childTnLst>
                                    <p:anim calcmode="lin" valueType="num">
                                      <p:cBhvr>
                                        <p:cTn id="33" dur="1000"/>
                                        <p:tgtEl>
                                          <p:spTgt spid="38"/>
                                        </p:tgtEl>
                                        <p:attrNameLst>
                                          <p:attrName>ppt_w</p:attrName>
                                        </p:attrNameLst>
                                      </p:cBhvr>
                                      <p:tavLst>
                                        <p:tav tm="0">
                                          <p:val>
                                            <p:strVal val="ppt_w"/>
                                          </p:val>
                                        </p:tav>
                                        <p:tav tm="100000">
                                          <p:val>
                                            <p:fltVal val="0"/>
                                          </p:val>
                                        </p:tav>
                                      </p:tavLst>
                                    </p:anim>
                                    <p:anim calcmode="lin" valueType="num">
                                      <p:cBhvr>
                                        <p:cTn id="34" dur="1000"/>
                                        <p:tgtEl>
                                          <p:spTgt spid="38"/>
                                        </p:tgtEl>
                                        <p:attrNameLst>
                                          <p:attrName>ppt_h</p:attrName>
                                        </p:attrNameLst>
                                      </p:cBhvr>
                                      <p:tavLst>
                                        <p:tav tm="0">
                                          <p:val>
                                            <p:strVal val="ppt_h"/>
                                          </p:val>
                                        </p:tav>
                                        <p:tav tm="100000">
                                          <p:val>
                                            <p:fltVal val="0"/>
                                          </p:val>
                                        </p:tav>
                                      </p:tavLst>
                                    </p:anim>
                                    <p:anim calcmode="lin" valueType="num">
                                      <p:cBhvr>
                                        <p:cTn id="35" dur="1000"/>
                                        <p:tgtEl>
                                          <p:spTgt spid="38"/>
                                        </p:tgtEl>
                                        <p:attrNameLst>
                                          <p:attrName>style.rotation</p:attrName>
                                        </p:attrNameLst>
                                      </p:cBhvr>
                                      <p:tavLst>
                                        <p:tav tm="0">
                                          <p:val>
                                            <p:fltVal val="0"/>
                                          </p:val>
                                        </p:tav>
                                        <p:tav tm="100000">
                                          <p:val>
                                            <p:fltVal val="90"/>
                                          </p:val>
                                        </p:tav>
                                      </p:tavLst>
                                    </p:anim>
                                    <p:animEffect transition="out" filter="fade">
                                      <p:cBhvr>
                                        <p:cTn id="36" dur="1000"/>
                                        <p:tgtEl>
                                          <p:spTgt spid="38"/>
                                        </p:tgtEl>
                                      </p:cBhvr>
                                    </p:animEffect>
                                    <p:set>
                                      <p:cBhvr>
                                        <p:cTn id="37" dur="1" fill="hold">
                                          <p:stCondLst>
                                            <p:cond delay="999"/>
                                          </p:stCondLst>
                                        </p:cTn>
                                        <p:tgtEl>
                                          <p:spTgt spid="38"/>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39"/>
                                        </p:tgtEl>
                                        <p:attrNameLst>
                                          <p:attrName>style.visibility</p:attrName>
                                        </p:attrNameLst>
                                      </p:cBhvr>
                                      <p:to>
                                        <p:strVal val="visible"/>
                                      </p:to>
                                    </p:set>
                                  </p:childTnLst>
                                </p:cTn>
                              </p:par>
                            </p:childTnLst>
                          </p:cTn>
                        </p:par>
                        <p:par>
                          <p:cTn id="40" fill="hold">
                            <p:stCondLst>
                              <p:cond delay="3000"/>
                            </p:stCondLst>
                            <p:childTnLst>
                              <p:par>
                                <p:cTn id="41" presetID="31" presetClass="exit" presetSubtype="0" fill="hold" nodeType="afterEffect">
                                  <p:stCondLst>
                                    <p:cond delay="0"/>
                                  </p:stCondLst>
                                  <p:childTnLst>
                                    <p:anim calcmode="lin" valueType="num">
                                      <p:cBhvr>
                                        <p:cTn id="42" dur="1000"/>
                                        <p:tgtEl>
                                          <p:spTgt spid="39"/>
                                        </p:tgtEl>
                                        <p:attrNameLst>
                                          <p:attrName>ppt_w</p:attrName>
                                        </p:attrNameLst>
                                      </p:cBhvr>
                                      <p:tavLst>
                                        <p:tav tm="0">
                                          <p:val>
                                            <p:strVal val="ppt_w"/>
                                          </p:val>
                                        </p:tav>
                                        <p:tav tm="100000">
                                          <p:val>
                                            <p:fltVal val="0"/>
                                          </p:val>
                                        </p:tav>
                                      </p:tavLst>
                                    </p:anim>
                                    <p:anim calcmode="lin" valueType="num">
                                      <p:cBhvr>
                                        <p:cTn id="43" dur="1000"/>
                                        <p:tgtEl>
                                          <p:spTgt spid="39"/>
                                        </p:tgtEl>
                                        <p:attrNameLst>
                                          <p:attrName>ppt_h</p:attrName>
                                        </p:attrNameLst>
                                      </p:cBhvr>
                                      <p:tavLst>
                                        <p:tav tm="0">
                                          <p:val>
                                            <p:strVal val="ppt_h"/>
                                          </p:val>
                                        </p:tav>
                                        <p:tav tm="100000">
                                          <p:val>
                                            <p:fltVal val="0"/>
                                          </p:val>
                                        </p:tav>
                                      </p:tavLst>
                                    </p:anim>
                                    <p:anim calcmode="lin" valueType="num">
                                      <p:cBhvr>
                                        <p:cTn id="44" dur="1000"/>
                                        <p:tgtEl>
                                          <p:spTgt spid="39"/>
                                        </p:tgtEl>
                                        <p:attrNameLst>
                                          <p:attrName>style.rotation</p:attrName>
                                        </p:attrNameLst>
                                      </p:cBhvr>
                                      <p:tavLst>
                                        <p:tav tm="0">
                                          <p:val>
                                            <p:fltVal val="0"/>
                                          </p:val>
                                        </p:tav>
                                        <p:tav tm="100000">
                                          <p:val>
                                            <p:fltVal val="90"/>
                                          </p:val>
                                        </p:tav>
                                      </p:tavLst>
                                    </p:anim>
                                    <p:animEffect transition="out" filter="fade">
                                      <p:cBhvr>
                                        <p:cTn id="45" dur="1000"/>
                                        <p:tgtEl>
                                          <p:spTgt spid="39"/>
                                        </p:tgtEl>
                                      </p:cBhvr>
                                    </p:animEffect>
                                    <p:set>
                                      <p:cBhvr>
                                        <p:cTn id="46" dur="1" fill="hold">
                                          <p:stCondLst>
                                            <p:cond delay="999"/>
                                          </p:stCondLst>
                                        </p:cTn>
                                        <p:tgtEl>
                                          <p:spTgt spid="39"/>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par>
                          <p:cTn id="49" fill="hold">
                            <p:stCondLst>
                              <p:cond delay="4000"/>
                            </p:stCondLst>
                            <p:childTnLst>
                              <p:par>
                                <p:cTn id="50" presetID="31" presetClass="exit" presetSubtype="0" fill="hold" nodeType="afterEffect">
                                  <p:stCondLst>
                                    <p:cond delay="0"/>
                                  </p:stCondLst>
                                  <p:childTnLst>
                                    <p:anim calcmode="lin" valueType="num">
                                      <p:cBhvr>
                                        <p:cTn id="51" dur="1000"/>
                                        <p:tgtEl>
                                          <p:spTgt spid="41"/>
                                        </p:tgtEl>
                                        <p:attrNameLst>
                                          <p:attrName>ppt_w</p:attrName>
                                        </p:attrNameLst>
                                      </p:cBhvr>
                                      <p:tavLst>
                                        <p:tav tm="0">
                                          <p:val>
                                            <p:strVal val="ppt_w"/>
                                          </p:val>
                                        </p:tav>
                                        <p:tav tm="100000">
                                          <p:val>
                                            <p:fltVal val="0"/>
                                          </p:val>
                                        </p:tav>
                                      </p:tavLst>
                                    </p:anim>
                                    <p:anim calcmode="lin" valueType="num">
                                      <p:cBhvr>
                                        <p:cTn id="52" dur="1000"/>
                                        <p:tgtEl>
                                          <p:spTgt spid="41"/>
                                        </p:tgtEl>
                                        <p:attrNameLst>
                                          <p:attrName>ppt_h</p:attrName>
                                        </p:attrNameLst>
                                      </p:cBhvr>
                                      <p:tavLst>
                                        <p:tav tm="0">
                                          <p:val>
                                            <p:strVal val="ppt_h"/>
                                          </p:val>
                                        </p:tav>
                                        <p:tav tm="100000">
                                          <p:val>
                                            <p:fltVal val="0"/>
                                          </p:val>
                                        </p:tav>
                                      </p:tavLst>
                                    </p:anim>
                                    <p:anim calcmode="lin" valueType="num">
                                      <p:cBhvr>
                                        <p:cTn id="53" dur="1000"/>
                                        <p:tgtEl>
                                          <p:spTgt spid="41"/>
                                        </p:tgtEl>
                                        <p:attrNameLst>
                                          <p:attrName>style.rotation</p:attrName>
                                        </p:attrNameLst>
                                      </p:cBhvr>
                                      <p:tavLst>
                                        <p:tav tm="0">
                                          <p:val>
                                            <p:fltVal val="0"/>
                                          </p:val>
                                        </p:tav>
                                        <p:tav tm="100000">
                                          <p:val>
                                            <p:fltVal val="90"/>
                                          </p:val>
                                        </p:tav>
                                      </p:tavLst>
                                    </p:anim>
                                    <p:animEffect transition="out" filter="fade">
                                      <p:cBhvr>
                                        <p:cTn id="54" dur="1000"/>
                                        <p:tgtEl>
                                          <p:spTgt spid="41"/>
                                        </p:tgtEl>
                                      </p:cBhvr>
                                    </p:animEffect>
                                    <p:set>
                                      <p:cBhvr>
                                        <p:cTn id="55" dur="1" fill="hold">
                                          <p:stCondLst>
                                            <p:cond delay="999"/>
                                          </p:stCondLst>
                                        </p:cTn>
                                        <p:tgtEl>
                                          <p:spTgt spid="41"/>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42"/>
                                        </p:tgtEl>
                                        <p:attrNameLst>
                                          <p:attrName>style.visibility</p:attrName>
                                        </p:attrNameLst>
                                      </p:cBhvr>
                                      <p:to>
                                        <p:strVal val="visible"/>
                                      </p:to>
                                    </p:set>
                                  </p:childTnLst>
                                </p:cTn>
                              </p:par>
                            </p:childTnLst>
                          </p:cTn>
                        </p:par>
                        <p:par>
                          <p:cTn id="58" fill="hold">
                            <p:stCondLst>
                              <p:cond delay="5000"/>
                            </p:stCondLst>
                            <p:childTnLst>
                              <p:par>
                                <p:cTn id="59" presetID="31" presetClass="exit" presetSubtype="0" fill="hold" nodeType="afterEffect">
                                  <p:stCondLst>
                                    <p:cond delay="0"/>
                                  </p:stCondLst>
                                  <p:childTnLst>
                                    <p:anim calcmode="lin" valueType="num">
                                      <p:cBhvr>
                                        <p:cTn id="60" dur="1000"/>
                                        <p:tgtEl>
                                          <p:spTgt spid="42"/>
                                        </p:tgtEl>
                                        <p:attrNameLst>
                                          <p:attrName>ppt_w</p:attrName>
                                        </p:attrNameLst>
                                      </p:cBhvr>
                                      <p:tavLst>
                                        <p:tav tm="0">
                                          <p:val>
                                            <p:strVal val="ppt_w"/>
                                          </p:val>
                                        </p:tav>
                                        <p:tav tm="100000">
                                          <p:val>
                                            <p:fltVal val="0"/>
                                          </p:val>
                                        </p:tav>
                                      </p:tavLst>
                                    </p:anim>
                                    <p:anim calcmode="lin" valueType="num">
                                      <p:cBhvr>
                                        <p:cTn id="61" dur="1000"/>
                                        <p:tgtEl>
                                          <p:spTgt spid="42"/>
                                        </p:tgtEl>
                                        <p:attrNameLst>
                                          <p:attrName>ppt_h</p:attrName>
                                        </p:attrNameLst>
                                      </p:cBhvr>
                                      <p:tavLst>
                                        <p:tav tm="0">
                                          <p:val>
                                            <p:strVal val="ppt_h"/>
                                          </p:val>
                                        </p:tav>
                                        <p:tav tm="100000">
                                          <p:val>
                                            <p:fltVal val="0"/>
                                          </p:val>
                                        </p:tav>
                                      </p:tavLst>
                                    </p:anim>
                                    <p:anim calcmode="lin" valueType="num">
                                      <p:cBhvr>
                                        <p:cTn id="62" dur="1000"/>
                                        <p:tgtEl>
                                          <p:spTgt spid="42"/>
                                        </p:tgtEl>
                                        <p:attrNameLst>
                                          <p:attrName>style.rotation</p:attrName>
                                        </p:attrNameLst>
                                      </p:cBhvr>
                                      <p:tavLst>
                                        <p:tav tm="0">
                                          <p:val>
                                            <p:fltVal val="0"/>
                                          </p:val>
                                        </p:tav>
                                        <p:tav tm="100000">
                                          <p:val>
                                            <p:fltVal val="90"/>
                                          </p:val>
                                        </p:tav>
                                      </p:tavLst>
                                    </p:anim>
                                    <p:animEffect transition="out" filter="fade">
                                      <p:cBhvr>
                                        <p:cTn id="63" dur="1000"/>
                                        <p:tgtEl>
                                          <p:spTgt spid="42"/>
                                        </p:tgtEl>
                                      </p:cBhvr>
                                    </p:animEffect>
                                    <p:set>
                                      <p:cBhvr>
                                        <p:cTn id="64" dur="1" fill="hold">
                                          <p:stCondLst>
                                            <p:cond delay="999"/>
                                          </p:stCondLst>
                                        </p:cTn>
                                        <p:tgtEl>
                                          <p:spTgt spid="42"/>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childTnLst>
                          </p:cTn>
                        </p:par>
                        <p:par>
                          <p:cTn id="67" fill="hold">
                            <p:stCondLst>
                              <p:cond delay="6000"/>
                            </p:stCondLst>
                            <p:childTnLst>
                              <p:par>
                                <p:cTn id="68" presetID="31" presetClass="exit" presetSubtype="0" fill="hold" nodeType="afterEffect">
                                  <p:stCondLst>
                                    <p:cond delay="0"/>
                                  </p:stCondLst>
                                  <p:childTnLst>
                                    <p:anim calcmode="lin" valueType="num">
                                      <p:cBhvr>
                                        <p:cTn id="69" dur="1000"/>
                                        <p:tgtEl>
                                          <p:spTgt spid="44"/>
                                        </p:tgtEl>
                                        <p:attrNameLst>
                                          <p:attrName>ppt_w</p:attrName>
                                        </p:attrNameLst>
                                      </p:cBhvr>
                                      <p:tavLst>
                                        <p:tav tm="0">
                                          <p:val>
                                            <p:strVal val="ppt_w"/>
                                          </p:val>
                                        </p:tav>
                                        <p:tav tm="100000">
                                          <p:val>
                                            <p:fltVal val="0"/>
                                          </p:val>
                                        </p:tav>
                                      </p:tavLst>
                                    </p:anim>
                                    <p:anim calcmode="lin" valueType="num">
                                      <p:cBhvr>
                                        <p:cTn id="70" dur="1000"/>
                                        <p:tgtEl>
                                          <p:spTgt spid="44"/>
                                        </p:tgtEl>
                                        <p:attrNameLst>
                                          <p:attrName>ppt_h</p:attrName>
                                        </p:attrNameLst>
                                      </p:cBhvr>
                                      <p:tavLst>
                                        <p:tav tm="0">
                                          <p:val>
                                            <p:strVal val="ppt_h"/>
                                          </p:val>
                                        </p:tav>
                                        <p:tav tm="100000">
                                          <p:val>
                                            <p:fltVal val="0"/>
                                          </p:val>
                                        </p:tav>
                                      </p:tavLst>
                                    </p:anim>
                                    <p:anim calcmode="lin" valueType="num">
                                      <p:cBhvr>
                                        <p:cTn id="71" dur="1000"/>
                                        <p:tgtEl>
                                          <p:spTgt spid="44"/>
                                        </p:tgtEl>
                                        <p:attrNameLst>
                                          <p:attrName>style.rotation</p:attrName>
                                        </p:attrNameLst>
                                      </p:cBhvr>
                                      <p:tavLst>
                                        <p:tav tm="0">
                                          <p:val>
                                            <p:fltVal val="0"/>
                                          </p:val>
                                        </p:tav>
                                        <p:tav tm="100000">
                                          <p:val>
                                            <p:fltVal val="90"/>
                                          </p:val>
                                        </p:tav>
                                      </p:tavLst>
                                    </p:anim>
                                    <p:animEffect transition="out" filter="fade">
                                      <p:cBhvr>
                                        <p:cTn id="72" dur="1000"/>
                                        <p:tgtEl>
                                          <p:spTgt spid="44"/>
                                        </p:tgtEl>
                                      </p:cBhvr>
                                    </p:animEffect>
                                    <p:set>
                                      <p:cBhvr>
                                        <p:cTn id="73" dur="1" fill="hold">
                                          <p:stCondLst>
                                            <p:cond delay="999"/>
                                          </p:stCondLst>
                                        </p:cTn>
                                        <p:tgtEl>
                                          <p:spTgt spid="44"/>
                                        </p:tgtEl>
                                        <p:attrNameLst>
                                          <p:attrName>style.visibility</p:attrName>
                                        </p:attrNameLst>
                                      </p:cBhvr>
                                      <p:to>
                                        <p:strVal val="hidden"/>
                                      </p:to>
                                    </p:set>
                                  </p:childTnLst>
                                </p:cTn>
                              </p:par>
                              <p:par>
                                <p:cTn id="74" presetID="1" presetClass="entr" presetSubtype="0" fill="hold" nodeType="withEffect">
                                  <p:stCondLst>
                                    <p:cond delay="0"/>
                                  </p:stCondLst>
                                  <p:childTnLst>
                                    <p:set>
                                      <p:cBhvr>
                                        <p:cTn id="75" dur="1" fill="hold">
                                          <p:stCondLst>
                                            <p:cond delay="0"/>
                                          </p:stCondLst>
                                        </p:cTn>
                                        <p:tgtEl>
                                          <p:spTgt spid="45"/>
                                        </p:tgtEl>
                                        <p:attrNameLst>
                                          <p:attrName>style.visibility</p:attrName>
                                        </p:attrNameLst>
                                      </p:cBhvr>
                                      <p:to>
                                        <p:strVal val="visible"/>
                                      </p:to>
                                    </p:set>
                                  </p:childTnLst>
                                </p:cTn>
                              </p:par>
                            </p:childTnLst>
                          </p:cTn>
                        </p:par>
                        <p:par>
                          <p:cTn id="76" fill="hold">
                            <p:stCondLst>
                              <p:cond delay="7000"/>
                            </p:stCondLst>
                            <p:childTnLst>
                              <p:par>
                                <p:cTn id="77" presetID="31" presetClass="exit" presetSubtype="0" fill="hold" nodeType="afterEffect">
                                  <p:stCondLst>
                                    <p:cond delay="0"/>
                                  </p:stCondLst>
                                  <p:childTnLst>
                                    <p:anim calcmode="lin" valueType="num">
                                      <p:cBhvr>
                                        <p:cTn id="78" dur="1000"/>
                                        <p:tgtEl>
                                          <p:spTgt spid="45"/>
                                        </p:tgtEl>
                                        <p:attrNameLst>
                                          <p:attrName>ppt_w</p:attrName>
                                        </p:attrNameLst>
                                      </p:cBhvr>
                                      <p:tavLst>
                                        <p:tav tm="0">
                                          <p:val>
                                            <p:strVal val="ppt_w"/>
                                          </p:val>
                                        </p:tav>
                                        <p:tav tm="100000">
                                          <p:val>
                                            <p:fltVal val="0"/>
                                          </p:val>
                                        </p:tav>
                                      </p:tavLst>
                                    </p:anim>
                                    <p:anim calcmode="lin" valueType="num">
                                      <p:cBhvr>
                                        <p:cTn id="79" dur="1000"/>
                                        <p:tgtEl>
                                          <p:spTgt spid="45"/>
                                        </p:tgtEl>
                                        <p:attrNameLst>
                                          <p:attrName>ppt_h</p:attrName>
                                        </p:attrNameLst>
                                      </p:cBhvr>
                                      <p:tavLst>
                                        <p:tav tm="0">
                                          <p:val>
                                            <p:strVal val="ppt_h"/>
                                          </p:val>
                                        </p:tav>
                                        <p:tav tm="100000">
                                          <p:val>
                                            <p:fltVal val="0"/>
                                          </p:val>
                                        </p:tav>
                                      </p:tavLst>
                                    </p:anim>
                                    <p:anim calcmode="lin" valueType="num">
                                      <p:cBhvr>
                                        <p:cTn id="80" dur="1000"/>
                                        <p:tgtEl>
                                          <p:spTgt spid="45"/>
                                        </p:tgtEl>
                                        <p:attrNameLst>
                                          <p:attrName>style.rotation</p:attrName>
                                        </p:attrNameLst>
                                      </p:cBhvr>
                                      <p:tavLst>
                                        <p:tav tm="0">
                                          <p:val>
                                            <p:fltVal val="0"/>
                                          </p:val>
                                        </p:tav>
                                        <p:tav tm="100000">
                                          <p:val>
                                            <p:fltVal val="90"/>
                                          </p:val>
                                        </p:tav>
                                      </p:tavLst>
                                    </p:anim>
                                    <p:animEffect transition="out" filter="fade">
                                      <p:cBhvr>
                                        <p:cTn id="81" dur="1000"/>
                                        <p:tgtEl>
                                          <p:spTgt spid="45"/>
                                        </p:tgtEl>
                                      </p:cBhvr>
                                    </p:animEffect>
                                    <p:set>
                                      <p:cBhvr>
                                        <p:cTn id="82" dur="1" fill="hold">
                                          <p:stCondLst>
                                            <p:cond delay="9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FC5E8-9FD7-BD39-1BB9-3843CF7AD30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DB1D1573-C0EE-C998-0888-0A1EE25159F4}"/>
              </a:ext>
            </a:extLst>
          </p:cNvPr>
          <p:cNvPicPr>
            <a:picLocks noChangeAspect="1"/>
          </p:cNvPicPr>
          <p:nvPr/>
        </p:nvPicPr>
        <p:blipFill>
          <a:blip r:embed="rId2"/>
          <a:stretch>
            <a:fillRect/>
          </a:stretch>
        </p:blipFill>
        <p:spPr>
          <a:xfrm>
            <a:off x="8434418" y="4718616"/>
            <a:ext cx="3732718" cy="2008468"/>
          </a:xfrm>
          <a:prstGeom prst="rect">
            <a:avLst/>
          </a:prstGeom>
        </p:spPr>
      </p:pic>
      <p:pic>
        <p:nvPicPr>
          <p:cNvPr id="19458" name="Picture 2" descr="C:\Users\Jack\Pictures\1.png">
            <a:extLst>
              <a:ext uri="{FF2B5EF4-FFF2-40B4-BE49-F238E27FC236}">
                <a16:creationId xmlns:a16="http://schemas.microsoft.com/office/drawing/2014/main" id="{4527AC51-6CF9-CAAF-1764-137BE1A95B31}"/>
              </a:ext>
            </a:extLst>
          </p:cNvPr>
          <p:cNvPicPr>
            <a:picLocks noChangeAspect="1" noChangeArrowheads="1"/>
          </p:cNvPicPr>
          <p:nvPr/>
        </p:nvPicPr>
        <p:blipFill rotWithShape="1">
          <a:blip r:embed="rId3" cstate="print"/>
          <a:stretch/>
        </p:blipFill>
        <p:spPr bwMode="auto">
          <a:xfrm>
            <a:off x="3566216" y="1858626"/>
            <a:ext cx="512021" cy="1578734"/>
          </a:xfrm>
          <a:prstGeom prst="rect">
            <a:avLst/>
          </a:prstGeom>
          <a:noFill/>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CF4B59C-EEC7-AFBE-6993-B68C0A288B0C}"/>
              </a:ext>
            </a:extLst>
          </p:cNvPr>
          <p:cNvSpPr>
            <a:spLocks noGrp="1"/>
          </p:cNvSpPr>
          <p:nvPr>
            <p:ph type="title"/>
          </p:nvPr>
        </p:nvSpPr>
        <p:spPr/>
        <p:txBody>
          <a:bodyPr>
            <a:normAutofit/>
          </a:bodyPr>
          <a:lstStyle/>
          <a:p>
            <a:r>
              <a:rPr lang="en-US" sz="3600" dirty="0"/>
              <a:t>Step 2: Bombard Targets</a:t>
            </a:r>
            <a:endParaRPr lang="en-US" sz="3600" b="1" dirty="0"/>
          </a:p>
        </p:txBody>
      </p:sp>
      <p:sp>
        <p:nvSpPr>
          <p:cNvPr id="13" name="Content Placeholder 12">
            <a:extLst>
              <a:ext uri="{FF2B5EF4-FFF2-40B4-BE49-F238E27FC236}">
                <a16:creationId xmlns:a16="http://schemas.microsoft.com/office/drawing/2014/main" id="{C9C590EA-F9E7-2AAF-1078-80B55A77FDCD}"/>
              </a:ext>
            </a:extLst>
          </p:cNvPr>
          <p:cNvSpPr>
            <a:spLocks noGrp="1"/>
          </p:cNvSpPr>
          <p:nvPr>
            <p:ph idx="1"/>
          </p:nvPr>
        </p:nvSpPr>
        <p:spPr/>
        <p:txBody>
          <a:bodyPr/>
          <a:lstStyle/>
          <a:p>
            <a:endParaRPr lang="en-US" dirty="0"/>
          </a:p>
        </p:txBody>
      </p:sp>
      <p:sp>
        <p:nvSpPr>
          <p:cNvPr id="4" name="Text Box 706">
            <a:extLst>
              <a:ext uri="{FF2B5EF4-FFF2-40B4-BE49-F238E27FC236}">
                <a16:creationId xmlns:a16="http://schemas.microsoft.com/office/drawing/2014/main" id="{9E3B0D6E-91D1-54DA-81C9-88F98FEBA1C6}"/>
              </a:ext>
            </a:extLst>
          </p:cNvPr>
          <p:cNvSpPr txBox="1">
            <a:spLocks noChangeArrowheads="1"/>
          </p:cNvSpPr>
          <p:nvPr/>
        </p:nvSpPr>
        <p:spPr bwMode="auto">
          <a:xfrm>
            <a:off x="-4563" y="3451624"/>
            <a:ext cx="5989330" cy="2693045"/>
          </a:xfrm>
          <a:prstGeom prst="rect">
            <a:avLst/>
          </a:prstGeom>
          <a:noFill/>
          <a:ln w="12700" algn="ctr">
            <a:noFill/>
            <a:miter lim="800000"/>
            <a:headEnd/>
            <a:tailEnd/>
          </a:ln>
          <a:effectLst/>
        </p:spPr>
        <p:txBody>
          <a:bodyPr wrap="square">
            <a:spAutoFit/>
          </a:bodyPr>
          <a:lstStyle/>
          <a:p>
            <a:pPr algn="l">
              <a:spcBef>
                <a:spcPts val="600"/>
              </a:spcBef>
            </a:pP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Beam Intensity: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13</a:t>
            </a: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 s</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-1</a:t>
            </a:r>
          </a:p>
          <a:p>
            <a:pPr algn="l">
              <a:spcBef>
                <a:spcPts val="600"/>
              </a:spcBef>
            </a:pP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No Nuclear Interaction: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13</a:t>
            </a: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 in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13</a:t>
            </a:r>
            <a:endPar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algn="l">
              <a:spcBef>
                <a:spcPts val="600"/>
              </a:spcBef>
            </a:pP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Rutherford or Elastic Scatters: 1 in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4</a:t>
            </a:r>
          </a:p>
          <a:p>
            <a:pPr algn="l">
              <a:spcBef>
                <a:spcPts val="600"/>
              </a:spcBef>
            </a:pP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Nuclear Reaction: 1 in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9</a:t>
            </a:r>
          </a:p>
          <a:p>
            <a:pPr algn="l">
              <a:spcBef>
                <a:spcPts val="600"/>
              </a:spcBef>
            </a:pP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Compound Nucleus: 1 in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13</a:t>
            </a:r>
          </a:p>
          <a:p>
            <a:pPr algn="l">
              <a:spcBef>
                <a:spcPts val="600"/>
              </a:spcBef>
            </a:pP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288</a:t>
            </a:r>
            <a:r>
              <a:rPr lang="en-US" sz="2400" b="1" dirty="0">
                <a:solidFill>
                  <a:schemeClr val="accent2"/>
                </a:solidFill>
                <a:latin typeface="Calibri" panose="020F0502020204030204" pitchFamily="34" charset="0"/>
                <a:ea typeface="Calibri" panose="020F0502020204030204" pitchFamily="34" charset="0"/>
                <a:cs typeface="Calibri" panose="020F0502020204030204" pitchFamily="34" charset="0"/>
              </a:rPr>
              <a:t>115: 1 in 10</a:t>
            </a:r>
            <a:r>
              <a:rPr lang="en-US" sz="2400" b="1" baseline="30000" dirty="0">
                <a:solidFill>
                  <a:schemeClr val="accent2"/>
                </a:solidFill>
                <a:latin typeface="Calibri" panose="020F0502020204030204" pitchFamily="34" charset="0"/>
                <a:ea typeface="Calibri" panose="020F0502020204030204" pitchFamily="34" charset="0"/>
                <a:cs typeface="Calibri" panose="020F0502020204030204" pitchFamily="34" charset="0"/>
              </a:rPr>
              <a:t>17</a:t>
            </a:r>
          </a:p>
        </p:txBody>
      </p:sp>
      <p:grpSp>
        <p:nvGrpSpPr>
          <p:cNvPr id="3" name="Group 2">
            <a:extLst>
              <a:ext uri="{FF2B5EF4-FFF2-40B4-BE49-F238E27FC236}">
                <a16:creationId xmlns:a16="http://schemas.microsoft.com/office/drawing/2014/main" id="{E367976C-0A70-34E2-01DC-DEE06B6FEE11}"/>
              </a:ext>
            </a:extLst>
          </p:cNvPr>
          <p:cNvGrpSpPr/>
          <p:nvPr/>
        </p:nvGrpSpPr>
        <p:grpSpPr>
          <a:xfrm>
            <a:off x="6614014" y="2504985"/>
            <a:ext cx="1064241" cy="545866"/>
            <a:chOff x="5108422" y="5459280"/>
            <a:chExt cx="1064241" cy="545866"/>
          </a:xfrm>
          <a:effectLst>
            <a:outerShdw blurRad="50800" dist="38100" dir="2700000" algn="tl" rotWithShape="0">
              <a:prstClr val="black">
                <a:alpha val="40000"/>
              </a:prstClr>
            </a:outerShdw>
          </a:effectLst>
        </p:grpSpPr>
        <p:grpSp>
          <p:nvGrpSpPr>
            <p:cNvPr id="216" name="Group 215">
              <a:extLst>
                <a:ext uri="{FF2B5EF4-FFF2-40B4-BE49-F238E27FC236}">
                  <a16:creationId xmlns:a16="http://schemas.microsoft.com/office/drawing/2014/main" id="{B275D913-115D-6108-1C02-EE303035FD6A}"/>
                </a:ext>
              </a:extLst>
            </p:cNvPr>
            <p:cNvGrpSpPr/>
            <p:nvPr/>
          </p:nvGrpSpPr>
          <p:grpSpPr>
            <a:xfrm>
              <a:off x="5108422" y="5650834"/>
              <a:ext cx="408374" cy="161277"/>
              <a:chOff x="3659079" y="2201662"/>
              <a:chExt cx="408374" cy="161277"/>
            </a:xfrm>
          </p:grpSpPr>
          <p:cxnSp>
            <p:nvCxnSpPr>
              <p:cNvPr id="217" name="Straight Connector 216">
                <a:extLst>
                  <a:ext uri="{FF2B5EF4-FFF2-40B4-BE49-F238E27FC236}">
                    <a16:creationId xmlns:a16="http://schemas.microsoft.com/office/drawing/2014/main" id="{390D2E2D-8821-42CB-F50B-883DD343C67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8" name="Straight Connector 217">
                <a:extLst>
                  <a:ext uri="{FF2B5EF4-FFF2-40B4-BE49-F238E27FC236}">
                    <a16:creationId xmlns:a16="http://schemas.microsoft.com/office/drawing/2014/main" id="{E44F5C29-AACA-CEFF-9878-BB923E5526C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9" name="Straight Connector 218">
                <a:extLst>
                  <a:ext uri="{FF2B5EF4-FFF2-40B4-BE49-F238E27FC236}">
                    <a16:creationId xmlns:a16="http://schemas.microsoft.com/office/drawing/2014/main" id="{CB8A38BB-EBC8-26CC-9F9C-669603EEFE4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949" name="Group 78">
              <a:extLst>
                <a:ext uri="{FF2B5EF4-FFF2-40B4-BE49-F238E27FC236}">
                  <a16:creationId xmlns:a16="http://schemas.microsoft.com/office/drawing/2014/main" id="{41A9B476-0CB7-5FED-FE63-D1A1B03557E5}"/>
                </a:ext>
              </a:extLst>
            </p:cNvPr>
            <p:cNvGrpSpPr>
              <a:grpSpLocks noChangeAspect="1"/>
            </p:cNvGrpSpPr>
            <p:nvPr/>
          </p:nvGrpSpPr>
          <p:grpSpPr bwMode="auto">
            <a:xfrm>
              <a:off x="5595950" y="5459280"/>
              <a:ext cx="576713" cy="545866"/>
              <a:chOff x="1924" y="601"/>
              <a:chExt cx="430" cy="407"/>
            </a:xfrm>
          </p:grpSpPr>
          <p:sp>
            <p:nvSpPr>
              <p:cNvPr id="950" name="Oval 79">
                <a:extLst>
                  <a:ext uri="{FF2B5EF4-FFF2-40B4-BE49-F238E27FC236}">
                    <a16:creationId xmlns:a16="http://schemas.microsoft.com/office/drawing/2014/main" id="{6F1B1EAD-A5E2-4A57-3C04-D5B4027D437B}"/>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1" name="Oval 80">
                <a:extLst>
                  <a:ext uri="{FF2B5EF4-FFF2-40B4-BE49-F238E27FC236}">
                    <a16:creationId xmlns:a16="http://schemas.microsoft.com/office/drawing/2014/main" id="{EE5247AF-C8FB-EE78-307E-A64EDF7CF950}"/>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2" name="Oval 81">
                <a:extLst>
                  <a:ext uri="{FF2B5EF4-FFF2-40B4-BE49-F238E27FC236}">
                    <a16:creationId xmlns:a16="http://schemas.microsoft.com/office/drawing/2014/main" id="{080C039B-F700-F5EC-0B32-16D413BBCE5D}"/>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3" name="Oval 82">
                <a:extLst>
                  <a:ext uri="{FF2B5EF4-FFF2-40B4-BE49-F238E27FC236}">
                    <a16:creationId xmlns:a16="http://schemas.microsoft.com/office/drawing/2014/main" id="{6BB77AA3-2405-11D6-4BDA-B2B8BFAA38B9}"/>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4" name="Oval 83">
                <a:extLst>
                  <a:ext uri="{FF2B5EF4-FFF2-40B4-BE49-F238E27FC236}">
                    <a16:creationId xmlns:a16="http://schemas.microsoft.com/office/drawing/2014/main" id="{3346F48E-8D3F-B4C2-74D7-A5F6A69C6110}"/>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5" name="Oval 84">
                <a:extLst>
                  <a:ext uri="{FF2B5EF4-FFF2-40B4-BE49-F238E27FC236}">
                    <a16:creationId xmlns:a16="http://schemas.microsoft.com/office/drawing/2014/main" id="{7B777D54-7B75-0A45-1491-21DE636751E0}"/>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6" name="Oval 85">
                <a:extLst>
                  <a:ext uri="{FF2B5EF4-FFF2-40B4-BE49-F238E27FC236}">
                    <a16:creationId xmlns:a16="http://schemas.microsoft.com/office/drawing/2014/main" id="{A6712767-7B61-0B61-81B9-068F179D685D}"/>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7" name="Oval 86">
                <a:extLst>
                  <a:ext uri="{FF2B5EF4-FFF2-40B4-BE49-F238E27FC236}">
                    <a16:creationId xmlns:a16="http://schemas.microsoft.com/office/drawing/2014/main" id="{9EC69F5B-ED5F-9B1B-0A9D-9B0590930B38}"/>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8" name="Oval 87">
                <a:extLst>
                  <a:ext uri="{FF2B5EF4-FFF2-40B4-BE49-F238E27FC236}">
                    <a16:creationId xmlns:a16="http://schemas.microsoft.com/office/drawing/2014/main" id="{32A18989-4AAF-65DD-C811-62117D5FACDB}"/>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59" name="Oval 88">
                <a:extLst>
                  <a:ext uri="{FF2B5EF4-FFF2-40B4-BE49-F238E27FC236}">
                    <a16:creationId xmlns:a16="http://schemas.microsoft.com/office/drawing/2014/main" id="{3D7D0434-CEA8-951B-1852-B0B744985B5D}"/>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0" name="Oval 89">
                <a:extLst>
                  <a:ext uri="{FF2B5EF4-FFF2-40B4-BE49-F238E27FC236}">
                    <a16:creationId xmlns:a16="http://schemas.microsoft.com/office/drawing/2014/main" id="{2C5A6A1F-A03C-33D6-B43D-BBBC0AA96B51}"/>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1" name="Oval 90">
                <a:extLst>
                  <a:ext uri="{FF2B5EF4-FFF2-40B4-BE49-F238E27FC236}">
                    <a16:creationId xmlns:a16="http://schemas.microsoft.com/office/drawing/2014/main" id="{F2C5F7AA-499F-46B3-1DEE-5F9D43F9889F}"/>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2" name="Oval 91">
                <a:extLst>
                  <a:ext uri="{FF2B5EF4-FFF2-40B4-BE49-F238E27FC236}">
                    <a16:creationId xmlns:a16="http://schemas.microsoft.com/office/drawing/2014/main" id="{CD0E3AA3-B8D8-36D8-7E56-F6F1AA1C3F8D}"/>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3" name="Oval 92">
                <a:extLst>
                  <a:ext uri="{FF2B5EF4-FFF2-40B4-BE49-F238E27FC236}">
                    <a16:creationId xmlns:a16="http://schemas.microsoft.com/office/drawing/2014/main" id="{1B1DF318-58A2-AA9C-9DF1-844C003B2A59}"/>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4" name="Oval 93">
                <a:extLst>
                  <a:ext uri="{FF2B5EF4-FFF2-40B4-BE49-F238E27FC236}">
                    <a16:creationId xmlns:a16="http://schemas.microsoft.com/office/drawing/2014/main" id="{4531BC94-3371-4ACA-871F-3C33495918B8}"/>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5" name="Oval 94">
                <a:extLst>
                  <a:ext uri="{FF2B5EF4-FFF2-40B4-BE49-F238E27FC236}">
                    <a16:creationId xmlns:a16="http://schemas.microsoft.com/office/drawing/2014/main" id="{5145D091-A850-61DD-1580-E38692D1CC02}"/>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6" name="Oval 95">
                <a:extLst>
                  <a:ext uri="{FF2B5EF4-FFF2-40B4-BE49-F238E27FC236}">
                    <a16:creationId xmlns:a16="http://schemas.microsoft.com/office/drawing/2014/main" id="{EC2A7167-789B-6AC2-05AA-2FEC2AF52DEA}"/>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7" name="Oval 96">
                <a:extLst>
                  <a:ext uri="{FF2B5EF4-FFF2-40B4-BE49-F238E27FC236}">
                    <a16:creationId xmlns:a16="http://schemas.microsoft.com/office/drawing/2014/main" id="{7D6F45A3-FE05-8558-A198-748610133851}"/>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8" name="Oval 97">
                <a:extLst>
                  <a:ext uri="{FF2B5EF4-FFF2-40B4-BE49-F238E27FC236}">
                    <a16:creationId xmlns:a16="http://schemas.microsoft.com/office/drawing/2014/main" id="{D97862AC-55E8-786E-2AE4-B4AFA6B2CB86}"/>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69" name="Oval 98">
                <a:extLst>
                  <a:ext uri="{FF2B5EF4-FFF2-40B4-BE49-F238E27FC236}">
                    <a16:creationId xmlns:a16="http://schemas.microsoft.com/office/drawing/2014/main" id="{8C336EEA-58FE-9112-0155-302DA4142B8A}"/>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970" name="Oval 99">
                <a:extLst>
                  <a:ext uri="{FF2B5EF4-FFF2-40B4-BE49-F238E27FC236}">
                    <a16:creationId xmlns:a16="http://schemas.microsoft.com/office/drawing/2014/main" id="{331DD917-9C36-96B3-A359-8FC7B37AEC46}"/>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028" name="Oval 100">
                <a:extLst>
                  <a:ext uri="{FF2B5EF4-FFF2-40B4-BE49-F238E27FC236}">
                    <a16:creationId xmlns:a16="http://schemas.microsoft.com/office/drawing/2014/main" id="{16C649DE-9ADB-F0D9-FB7C-8177267A0479}"/>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030" name="Oval 101">
                <a:extLst>
                  <a:ext uri="{FF2B5EF4-FFF2-40B4-BE49-F238E27FC236}">
                    <a16:creationId xmlns:a16="http://schemas.microsoft.com/office/drawing/2014/main" id="{967AFD90-0A13-E289-6A45-3A7158B8E5B3}"/>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031" name="Oval 102">
                <a:extLst>
                  <a:ext uri="{FF2B5EF4-FFF2-40B4-BE49-F238E27FC236}">
                    <a16:creationId xmlns:a16="http://schemas.microsoft.com/office/drawing/2014/main" id="{E1A9BFB1-5BB7-7E88-5C5A-F72D224D535E}"/>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16" name="Oval 103">
                <a:extLst>
                  <a:ext uri="{FF2B5EF4-FFF2-40B4-BE49-F238E27FC236}">
                    <a16:creationId xmlns:a16="http://schemas.microsoft.com/office/drawing/2014/main" id="{52E07B75-2A31-54E0-09DA-50DF94D21D82}"/>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17" name="Oval 104">
                <a:extLst>
                  <a:ext uri="{FF2B5EF4-FFF2-40B4-BE49-F238E27FC236}">
                    <a16:creationId xmlns:a16="http://schemas.microsoft.com/office/drawing/2014/main" id="{3D5BF6EC-685A-11BE-3C0F-05523DF7B96E}"/>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18" name="Oval 105">
                <a:extLst>
                  <a:ext uri="{FF2B5EF4-FFF2-40B4-BE49-F238E27FC236}">
                    <a16:creationId xmlns:a16="http://schemas.microsoft.com/office/drawing/2014/main" id="{DD06CF92-5206-FED2-0095-60ACB8E04B9B}"/>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19" name="Oval 106">
                <a:extLst>
                  <a:ext uri="{FF2B5EF4-FFF2-40B4-BE49-F238E27FC236}">
                    <a16:creationId xmlns:a16="http://schemas.microsoft.com/office/drawing/2014/main" id="{9E2DF453-805D-A90C-D87C-3A2A7C92E5CD}"/>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0" name="Oval 107">
                <a:extLst>
                  <a:ext uri="{FF2B5EF4-FFF2-40B4-BE49-F238E27FC236}">
                    <a16:creationId xmlns:a16="http://schemas.microsoft.com/office/drawing/2014/main" id="{82EA3741-DC80-B15A-8CBE-AFD0610E50B7}"/>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1" name="Oval 108">
                <a:extLst>
                  <a:ext uri="{FF2B5EF4-FFF2-40B4-BE49-F238E27FC236}">
                    <a16:creationId xmlns:a16="http://schemas.microsoft.com/office/drawing/2014/main" id="{925EAD10-0FC1-99A2-B1D8-EB3E2ED32108}"/>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2" name="Oval 109">
                <a:extLst>
                  <a:ext uri="{FF2B5EF4-FFF2-40B4-BE49-F238E27FC236}">
                    <a16:creationId xmlns:a16="http://schemas.microsoft.com/office/drawing/2014/main" id="{4A497E1B-1884-8BD6-CF30-EDFB05DDDEEB}"/>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3" name="Oval 110">
                <a:extLst>
                  <a:ext uri="{FF2B5EF4-FFF2-40B4-BE49-F238E27FC236}">
                    <a16:creationId xmlns:a16="http://schemas.microsoft.com/office/drawing/2014/main" id="{D5740FA2-E2DC-EE6E-13C2-BC8BFC00F17C}"/>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4" name="Oval 111">
                <a:extLst>
                  <a:ext uri="{FF2B5EF4-FFF2-40B4-BE49-F238E27FC236}">
                    <a16:creationId xmlns:a16="http://schemas.microsoft.com/office/drawing/2014/main" id="{3D023633-44C4-14BF-4746-F2C4015CBE69}"/>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5" name="Oval 112">
                <a:extLst>
                  <a:ext uri="{FF2B5EF4-FFF2-40B4-BE49-F238E27FC236}">
                    <a16:creationId xmlns:a16="http://schemas.microsoft.com/office/drawing/2014/main" id="{E4EFEFBA-ED2A-2E21-F288-E99C26C05211}"/>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6" name="Oval 113">
                <a:extLst>
                  <a:ext uri="{FF2B5EF4-FFF2-40B4-BE49-F238E27FC236}">
                    <a16:creationId xmlns:a16="http://schemas.microsoft.com/office/drawing/2014/main" id="{A86F1EA3-3153-BCBA-EED5-A91F60C384DC}"/>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7" name="Oval 114">
                <a:extLst>
                  <a:ext uri="{FF2B5EF4-FFF2-40B4-BE49-F238E27FC236}">
                    <a16:creationId xmlns:a16="http://schemas.microsoft.com/office/drawing/2014/main" id="{B234C657-4303-540E-2FAD-8CD466846843}"/>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8" name="Oval 115">
                <a:extLst>
                  <a:ext uri="{FF2B5EF4-FFF2-40B4-BE49-F238E27FC236}">
                    <a16:creationId xmlns:a16="http://schemas.microsoft.com/office/drawing/2014/main" id="{71B7136D-94DA-088F-FB06-132C2AFDCFA2}"/>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29" name="Oval 116">
                <a:extLst>
                  <a:ext uri="{FF2B5EF4-FFF2-40B4-BE49-F238E27FC236}">
                    <a16:creationId xmlns:a16="http://schemas.microsoft.com/office/drawing/2014/main" id="{2222B93D-B753-205D-5873-94812E1DFF4E}"/>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0" name="Oval 117">
                <a:extLst>
                  <a:ext uri="{FF2B5EF4-FFF2-40B4-BE49-F238E27FC236}">
                    <a16:creationId xmlns:a16="http://schemas.microsoft.com/office/drawing/2014/main" id="{A3F69CF3-DEA0-6C2B-6C48-87A0D76FDD07}"/>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1" name="Oval 118">
                <a:extLst>
                  <a:ext uri="{FF2B5EF4-FFF2-40B4-BE49-F238E27FC236}">
                    <a16:creationId xmlns:a16="http://schemas.microsoft.com/office/drawing/2014/main" id="{9A640731-AFED-7871-B9F1-12DEFD6862F6}"/>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2" name="Oval 119">
                <a:extLst>
                  <a:ext uri="{FF2B5EF4-FFF2-40B4-BE49-F238E27FC236}">
                    <a16:creationId xmlns:a16="http://schemas.microsoft.com/office/drawing/2014/main" id="{C28500A9-A672-5028-DFED-9AACFFC99592}"/>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3" name="Oval 120">
                <a:extLst>
                  <a:ext uri="{FF2B5EF4-FFF2-40B4-BE49-F238E27FC236}">
                    <a16:creationId xmlns:a16="http://schemas.microsoft.com/office/drawing/2014/main" id="{7D9104EE-6C89-8114-312E-CE0B8AF2C40C}"/>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4" name="Oval 121">
                <a:extLst>
                  <a:ext uri="{FF2B5EF4-FFF2-40B4-BE49-F238E27FC236}">
                    <a16:creationId xmlns:a16="http://schemas.microsoft.com/office/drawing/2014/main" id="{2D176EF2-49F6-4412-A796-0839110AE7E7}"/>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5" name="Oval 122">
                <a:extLst>
                  <a:ext uri="{FF2B5EF4-FFF2-40B4-BE49-F238E27FC236}">
                    <a16:creationId xmlns:a16="http://schemas.microsoft.com/office/drawing/2014/main" id="{2FF19F29-1024-C30E-CBD4-8C86E410F79C}"/>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6" name="Oval 123">
                <a:extLst>
                  <a:ext uri="{FF2B5EF4-FFF2-40B4-BE49-F238E27FC236}">
                    <a16:creationId xmlns:a16="http://schemas.microsoft.com/office/drawing/2014/main" id="{016CF559-001E-6353-3D6F-A5607534E522}"/>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7" name="Oval 124">
                <a:extLst>
                  <a:ext uri="{FF2B5EF4-FFF2-40B4-BE49-F238E27FC236}">
                    <a16:creationId xmlns:a16="http://schemas.microsoft.com/office/drawing/2014/main" id="{22F124BC-2B41-34B1-5FF7-55CF592C20C8}"/>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8" name="Oval 125">
                <a:extLst>
                  <a:ext uri="{FF2B5EF4-FFF2-40B4-BE49-F238E27FC236}">
                    <a16:creationId xmlns:a16="http://schemas.microsoft.com/office/drawing/2014/main" id="{B7CF0CD1-1267-E290-8B7F-FE197747AD35}"/>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39" name="Oval 126">
                <a:extLst>
                  <a:ext uri="{FF2B5EF4-FFF2-40B4-BE49-F238E27FC236}">
                    <a16:creationId xmlns:a16="http://schemas.microsoft.com/office/drawing/2014/main" id="{D759259D-26FA-5FC7-E8B1-0802250A722B}"/>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0" name="Oval 127">
                <a:extLst>
                  <a:ext uri="{FF2B5EF4-FFF2-40B4-BE49-F238E27FC236}">
                    <a16:creationId xmlns:a16="http://schemas.microsoft.com/office/drawing/2014/main" id="{D4C741FE-7016-6845-8C9B-9FCF904B7209}"/>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1" name="Oval 128">
                <a:extLst>
                  <a:ext uri="{FF2B5EF4-FFF2-40B4-BE49-F238E27FC236}">
                    <a16:creationId xmlns:a16="http://schemas.microsoft.com/office/drawing/2014/main" id="{980CAAD5-7FBA-706D-7178-2D30C42EE54B}"/>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2" name="Oval 129">
                <a:extLst>
                  <a:ext uri="{FF2B5EF4-FFF2-40B4-BE49-F238E27FC236}">
                    <a16:creationId xmlns:a16="http://schemas.microsoft.com/office/drawing/2014/main" id="{E20B7FD6-CF49-E613-5D1E-FAB8168DB993}"/>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3" name="Oval 130">
                <a:extLst>
                  <a:ext uri="{FF2B5EF4-FFF2-40B4-BE49-F238E27FC236}">
                    <a16:creationId xmlns:a16="http://schemas.microsoft.com/office/drawing/2014/main" id="{6A7BFF48-2D50-F977-089B-337BD846314F}"/>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4" name="Oval 131">
                <a:extLst>
                  <a:ext uri="{FF2B5EF4-FFF2-40B4-BE49-F238E27FC236}">
                    <a16:creationId xmlns:a16="http://schemas.microsoft.com/office/drawing/2014/main" id="{50C32086-4D13-C877-74CA-A692D61FC259}"/>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5" name="Oval 132">
                <a:extLst>
                  <a:ext uri="{FF2B5EF4-FFF2-40B4-BE49-F238E27FC236}">
                    <a16:creationId xmlns:a16="http://schemas.microsoft.com/office/drawing/2014/main" id="{0EDA00B3-0801-9980-6F72-B3470485AABB}"/>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6" name="Oval 133">
                <a:extLst>
                  <a:ext uri="{FF2B5EF4-FFF2-40B4-BE49-F238E27FC236}">
                    <a16:creationId xmlns:a16="http://schemas.microsoft.com/office/drawing/2014/main" id="{97C13377-4C68-6729-970F-9CD8AD29E353}"/>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7" name="Oval 134">
                <a:extLst>
                  <a:ext uri="{FF2B5EF4-FFF2-40B4-BE49-F238E27FC236}">
                    <a16:creationId xmlns:a16="http://schemas.microsoft.com/office/drawing/2014/main" id="{38802E07-8619-A10F-A08C-C384B2DD5AAE}"/>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8" name="Oval 135">
                <a:extLst>
                  <a:ext uri="{FF2B5EF4-FFF2-40B4-BE49-F238E27FC236}">
                    <a16:creationId xmlns:a16="http://schemas.microsoft.com/office/drawing/2014/main" id="{E7DAAAF2-C15C-16EE-07D1-7C5385F84823}"/>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49" name="Oval 136">
                <a:extLst>
                  <a:ext uri="{FF2B5EF4-FFF2-40B4-BE49-F238E27FC236}">
                    <a16:creationId xmlns:a16="http://schemas.microsoft.com/office/drawing/2014/main" id="{E4B459DE-C41B-A3CA-7DB8-67E6CCB3D5A1}"/>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0" name="Oval 137">
                <a:extLst>
                  <a:ext uri="{FF2B5EF4-FFF2-40B4-BE49-F238E27FC236}">
                    <a16:creationId xmlns:a16="http://schemas.microsoft.com/office/drawing/2014/main" id="{4718D376-60F8-A89E-AC05-019A7C3D494A}"/>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1" name="Oval 138">
                <a:extLst>
                  <a:ext uri="{FF2B5EF4-FFF2-40B4-BE49-F238E27FC236}">
                    <a16:creationId xmlns:a16="http://schemas.microsoft.com/office/drawing/2014/main" id="{470DB9AA-07FC-88A9-F52F-65C4755D2A03}"/>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2" name="Oval 139">
                <a:extLst>
                  <a:ext uri="{FF2B5EF4-FFF2-40B4-BE49-F238E27FC236}">
                    <a16:creationId xmlns:a16="http://schemas.microsoft.com/office/drawing/2014/main" id="{16A1CD47-A035-3A38-F9BF-8A6BB3DE4EBD}"/>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3" name="Oval 140">
                <a:extLst>
                  <a:ext uri="{FF2B5EF4-FFF2-40B4-BE49-F238E27FC236}">
                    <a16:creationId xmlns:a16="http://schemas.microsoft.com/office/drawing/2014/main" id="{CA5979B6-A1DB-6602-AF3C-301A3FFE4955}"/>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4" name="Oval 141">
                <a:extLst>
                  <a:ext uri="{FF2B5EF4-FFF2-40B4-BE49-F238E27FC236}">
                    <a16:creationId xmlns:a16="http://schemas.microsoft.com/office/drawing/2014/main" id="{536A0530-EA05-FB52-4334-77ACFCBCFBFC}"/>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5" name="Oval 142">
                <a:extLst>
                  <a:ext uri="{FF2B5EF4-FFF2-40B4-BE49-F238E27FC236}">
                    <a16:creationId xmlns:a16="http://schemas.microsoft.com/office/drawing/2014/main" id="{0FB33BFF-C0FB-7799-916D-29D609E5358E}"/>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6" name="Oval 143">
                <a:extLst>
                  <a:ext uri="{FF2B5EF4-FFF2-40B4-BE49-F238E27FC236}">
                    <a16:creationId xmlns:a16="http://schemas.microsoft.com/office/drawing/2014/main" id="{28FE90C9-FBA5-FA67-BFA3-280A52A3432B}"/>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7" name="Oval 144">
                <a:extLst>
                  <a:ext uri="{FF2B5EF4-FFF2-40B4-BE49-F238E27FC236}">
                    <a16:creationId xmlns:a16="http://schemas.microsoft.com/office/drawing/2014/main" id="{2B8D5414-1124-6AC8-2305-A160AC0181D3}"/>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8" name="Oval 145">
                <a:extLst>
                  <a:ext uri="{FF2B5EF4-FFF2-40B4-BE49-F238E27FC236}">
                    <a16:creationId xmlns:a16="http://schemas.microsoft.com/office/drawing/2014/main" id="{9498D302-CA5A-1F8B-8FC4-880558368F73}"/>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59" name="Oval 146">
                <a:extLst>
                  <a:ext uri="{FF2B5EF4-FFF2-40B4-BE49-F238E27FC236}">
                    <a16:creationId xmlns:a16="http://schemas.microsoft.com/office/drawing/2014/main" id="{057A70BD-98D3-98E3-8E89-1FF383825457}"/>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0" name="Oval 147">
                <a:extLst>
                  <a:ext uri="{FF2B5EF4-FFF2-40B4-BE49-F238E27FC236}">
                    <a16:creationId xmlns:a16="http://schemas.microsoft.com/office/drawing/2014/main" id="{406228BA-3F51-23F1-C0E1-86314D28722C}"/>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1" name="Oval 148">
                <a:extLst>
                  <a:ext uri="{FF2B5EF4-FFF2-40B4-BE49-F238E27FC236}">
                    <a16:creationId xmlns:a16="http://schemas.microsoft.com/office/drawing/2014/main" id="{BEB645CF-C08D-DFC9-144E-E68CE139C12B}"/>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2" name="Oval 149">
                <a:extLst>
                  <a:ext uri="{FF2B5EF4-FFF2-40B4-BE49-F238E27FC236}">
                    <a16:creationId xmlns:a16="http://schemas.microsoft.com/office/drawing/2014/main" id="{53FEB807-9BD6-7DE1-ACA1-53175EEDB0AC}"/>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3" name="Oval 150">
                <a:extLst>
                  <a:ext uri="{FF2B5EF4-FFF2-40B4-BE49-F238E27FC236}">
                    <a16:creationId xmlns:a16="http://schemas.microsoft.com/office/drawing/2014/main" id="{14C93FF6-75E9-F823-4482-4B40C6F4FE31}"/>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4" name="Oval 151">
                <a:extLst>
                  <a:ext uri="{FF2B5EF4-FFF2-40B4-BE49-F238E27FC236}">
                    <a16:creationId xmlns:a16="http://schemas.microsoft.com/office/drawing/2014/main" id="{AAF7BB0C-2F08-8E40-67DF-00F772338DB3}"/>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5" name="Oval 152">
                <a:extLst>
                  <a:ext uri="{FF2B5EF4-FFF2-40B4-BE49-F238E27FC236}">
                    <a16:creationId xmlns:a16="http://schemas.microsoft.com/office/drawing/2014/main" id="{B619EE12-FAAF-8FE1-58CE-797FE5A76538}"/>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6" name="Oval 153">
                <a:extLst>
                  <a:ext uri="{FF2B5EF4-FFF2-40B4-BE49-F238E27FC236}">
                    <a16:creationId xmlns:a16="http://schemas.microsoft.com/office/drawing/2014/main" id="{7464A048-D4AD-1852-EE6E-B1662F99BFB5}"/>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7" name="Oval 154">
                <a:extLst>
                  <a:ext uri="{FF2B5EF4-FFF2-40B4-BE49-F238E27FC236}">
                    <a16:creationId xmlns:a16="http://schemas.microsoft.com/office/drawing/2014/main" id="{0A87CA6D-6402-677B-709D-3EAFA6641B7D}"/>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8" name="Oval 155">
                <a:extLst>
                  <a:ext uri="{FF2B5EF4-FFF2-40B4-BE49-F238E27FC236}">
                    <a16:creationId xmlns:a16="http://schemas.microsoft.com/office/drawing/2014/main" id="{EF4A70FE-41DD-0361-73F2-4E53E32D3826}"/>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69" name="Oval 156">
                <a:extLst>
                  <a:ext uri="{FF2B5EF4-FFF2-40B4-BE49-F238E27FC236}">
                    <a16:creationId xmlns:a16="http://schemas.microsoft.com/office/drawing/2014/main" id="{AFC5486B-8415-A74F-445C-528B5CD854FF}"/>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0" name="Oval 157">
                <a:extLst>
                  <a:ext uri="{FF2B5EF4-FFF2-40B4-BE49-F238E27FC236}">
                    <a16:creationId xmlns:a16="http://schemas.microsoft.com/office/drawing/2014/main" id="{F80772C3-90A4-D445-DBA7-7F550C8A8F36}"/>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1" name="Oval 158">
                <a:extLst>
                  <a:ext uri="{FF2B5EF4-FFF2-40B4-BE49-F238E27FC236}">
                    <a16:creationId xmlns:a16="http://schemas.microsoft.com/office/drawing/2014/main" id="{F4764A90-19B4-1064-C654-93AE83B5EA82}"/>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2" name="Oval 159">
                <a:extLst>
                  <a:ext uri="{FF2B5EF4-FFF2-40B4-BE49-F238E27FC236}">
                    <a16:creationId xmlns:a16="http://schemas.microsoft.com/office/drawing/2014/main" id="{14F448EA-539E-EB2D-00CE-44611CA55B9F}"/>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3" name="Oval 160">
                <a:extLst>
                  <a:ext uri="{FF2B5EF4-FFF2-40B4-BE49-F238E27FC236}">
                    <a16:creationId xmlns:a16="http://schemas.microsoft.com/office/drawing/2014/main" id="{AC7A775F-3C87-D66B-0322-95EDE322C671}"/>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4" name="Oval 161">
                <a:extLst>
                  <a:ext uri="{FF2B5EF4-FFF2-40B4-BE49-F238E27FC236}">
                    <a16:creationId xmlns:a16="http://schemas.microsoft.com/office/drawing/2014/main" id="{19214FC9-AC15-DEC9-B30D-C6D658F539A3}"/>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5" name="Oval 162">
                <a:extLst>
                  <a:ext uri="{FF2B5EF4-FFF2-40B4-BE49-F238E27FC236}">
                    <a16:creationId xmlns:a16="http://schemas.microsoft.com/office/drawing/2014/main" id="{9CD04DC9-A23D-2DC1-AA61-3AAF3B2782AD}"/>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6" name="Oval 163">
                <a:extLst>
                  <a:ext uri="{FF2B5EF4-FFF2-40B4-BE49-F238E27FC236}">
                    <a16:creationId xmlns:a16="http://schemas.microsoft.com/office/drawing/2014/main" id="{D13E1BD0-7971-CAAD-BE9D-413A09EBBACE}"/>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7" name="Oval 164">
                <a:extLst>
                  <a:ext uri="{FF2B5EF4-FFF2-40B4-BE49-F238E27FC236}">
                    <a16:creationId xmlns:a16="http://schemas.microsoft.com/office/drawing/2014/main" id="{5AD64D9C-710F-B3A6-2991-BC97985A40DC}"/>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8" name="Oval 165">
                <a:extLst>
                  <a:ext uri="{FF2B5EF4-FFF2-40B4-BE49-F238E27FC236}">
                    <a16:creationId xmlns:a16="http://schemas.microsoft.com/office/drawing/2014/main" id="{19A57AAD-ADEB-EF82-6FDB-21BA7B067480}"/>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79" name="Oval 166">
                <a:extLst>
                  <a:ext uri="{FF2B5EF4-FFF2-40B4-BE49-F238E27FC236}">
                    <a16:creationId xmlns:a16="http://schemas.microsoft.com/office/drawing/2014/main" id="{0E009149-18C3-C611-26DB-1FEE4E208DB9}"/>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0" name="Oval 167">
                <a:extLst>
                  <a:ext uri="{FF2B5EF4-FFF2-40B4-BE49-F238E27FC236}">
                    <a16:creationId xmlns:a16="http://schemas.microsoft.com/office/drawing/2014/main" id="{70147F23-D6B2-5706-0E6C-7376DCDAD26B}"/>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1" name="Oval 168">
                <a:extLst>
                  <a:ext uri="{FF2B5EF4-FFF2-40B4-BE49-F238E27FC236}">
                    <a16:creationId xmlns:a16="http://schemas.microsoft.com/office/drawing/2014/main" id="{B22519D7-C0A4-3ECB-5C73-382A562FE1DC}"/>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2" name="Oval 169">
                <a:extLst>
                  <a:ext uri="{FF2B5EF4-FFF2-40B4-BE49-F238E27FC236}">
                    <a16:creationId xmlns:a16="http://schemas.microsoft.com/office/drawing/2014/main" id="{4FFD9780-BA93-FD51-BF0C-37DA17F4E51D}"/>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3" name="Oval 170">
                <a:extLst>
                  <a:ext uri="{FF2B5EF4-FFF2-40B4-BE49-F238E27FC236}">
                    <a16:creationId xmlns:a16="http://schemas.microsoft.com/office/drawing/2014/main" id="{C99A4461-093C-8A74-B3D1-01B524192B74}"/>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4" name="Oval 171">
                <a:extLst>
                  <a:ext uri="{FF2B5EF4-FFF2-40B4-BE49-F238E27FC236}">
                    <a16:creationId xmlns:a16="http://schemas.microsoft.com/office/drawing/2014/main" id="{829DA5A6-7470-457E-1C7A-6389AC05CB4C}"/>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5" name="Oval 172">
                <a:extLst>
                  <a:ext uri="{FF2B5EF4-FFF2-40B4-BE49-F238E27FC236}">
                    <a16:creationId xmlns:a16="http://schemas.microsoft.com/office/drawing/2014/main" id="{2FE6CBE1-B0A8-6C22-A45D-D2F5B651C319}"/>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6" name="Oval 173">
                <a:extLst>
                  <a:ext uri="{FF2B5EF4-FFF2-40B4-BE49-F238E27FC236}">
                    <a16:creationId xmlns:a16="http://schemas.microsoft.com/office/drawing/2014/main" id="{708A8B27-27D2-180F-CB3E-AADCD2C02F81}"/>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7" name="Oval 174">
                <a:extLst>
                  <a:ext uri="{FF2B5EF4-FFF2-40B4-BE49-F238E27FC236}">
                    <a16:creationId xmlns:a16="http://schemas.microsoft.com/office/drawing/2014/main" id="{D0065255-60F1-ACA0-4544-697FCF00276F}"/>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8" name="Oval 175">
                <a:extLst>
                  <a:ext uri="{FF2B5EF4-FFF2-40B4-BE49-F238E27FC236}">
                    <a16:creationId xmlns:a16="http://schemas.microsoft.com/office/drawing/2014/main" id="{2C6238E5-7502-1433-1B7C-947B75B023AF}"/>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89" name="Oval 176">
                <a:extLst>
                  <a:ext uri="{FF2B5EF4-FFF2-40B4-BE49-F238E27FC236}">
                    <a16:creationId xmlns:a16="http://schemas.microsoft.com/office/drawing/2014/main" id="{D6691B7C-8B2A-B8B1-2766-AB706175A584}"/>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0" name="Oval 177">
                <a:extLst>
                  <a:ext uri="{FF2B5EF4-FFF2-40B4-BE49-F238E27FC236}">
                    <a16:creationId xmlns:a16="http://schemas.microsoft.com/office/drawing/2014/main" id="{96640A01-C449-905F-E557-816D52C4717F}"/>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1" name="Oval 178">
                <a:extLst>
                  <a:ext uri="{FF2B5EF4-FFF2-40B4-BE49-F238E27FC236}">
                    <a16:creationId xmlns:a16="http://schemas.microsoft.com/office/drawing/2014/main" id="{245623B4-496D-4BCD-8A6D-374D9D5EE01C}"/>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2" name="Oval 179">
                <a:extLst>
                  <a:ext uri="{FF2B5EF4-FFF2-40B4-BE49-F238E27FC236}">
                    <a16:creationId xmlns:a16="http://schemas.microsoft.com/office/drawing/2014/main" id="{8421238B-AA20-DF68-E41C-D82EF04D9599}"/>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3" name="Oval 180">
                <a:extLst>
                  <a:ext uri="{FF2B5EF4-FFF2-40B4-BE49-F238E27FC236}">
                    <a16:creationId xmlns:a16="http://schemas.microsoft.com/office/drawing/2014/main" id="{865C9AC2-AF47-EF04-D3B6-7F02833D43EF}"/>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4" name="Oval 181">
                <a:extLst>
                  <a:ext uri="{FF2B5EF4-FFF2-40B4-BE49-F238E27FC236}">
                    <a16:creationId xmlns:a16="http://schemas.microsoft.com/office/drawing/2014/main" id="{CAD5A6CB-4C57-FB54-84DD-4166487617E1}"/>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5" name="Oval 182">
                <a:extLst>
                  <a:ext uri="{FF2B5EF4-FFF2-40B4-BE49-F238E27FC236}">
                    <a16:creationId xmlns:a16="http://schemas.microsoft.com/office/drawing/2014/main" id="{984DCD86-8FA9-C689-0329-D520B6F8594F}"/>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6" name="Oval 183">
                <a:extLst>
                  <a:ext uri="{FF2B5EF4-FFF2-40B4-BE49-F238E27FC236}">
                    <a16:creationId xmlns:a16="http://schemas.microsoft.com/office/drawing/2014/main" id="{457BB0ED-A9D0-A6F4-8490-CC023DF470C3}"/>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7" name="Oval 184">
                <a:extLst>
                  <a:ext uri="{FF2B5EF4-FFF2-40B4-BE49-F238E27FC236}">
                    <a16:creationId xmlns:a16="http://schemas.microsoft.com/office/drawing/2014/main" id="{0DB9018E-EB2D-FFDD-4599-2977F58869F9}"/>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8" name="Oval 185">
                <a:extLst>
                  <a:ext uri="{FF2B5EF4-FFF2-40B4-BE49-F238E27FC236}">
                    <a16:creationId xmlns:a16="http://schemas.microsoft.com/office/drawing/2014/main" id="{BB2BBC5A-BD7C-FCCB-A477-E3E7EF9FD681}"/>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299" name="Oval 186">
                <a:extLst>
                  <a:ext uri="{FF2B5EF4-FFF2-40B4-BE49-F238E27FC236}">
                    <a16:creationId xmlns:a16="http://schemas.microsoft.com/office/drawing/2014/main" id="{6BAB7E2A-3F78-0E25-F35B-BEAA82D5336C}"/>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0" name="Oval 187">
                <a:extLst>
                  <a:ext uri="{FF2B5EF4-FFF2-40B4-BE49-F238E27FC236}">
                    <a16:creationId xmlns:a16="http://schemas.microsoft.com/office/drawing/2014/main" id="{0D24D749-C215-1AEA-F879-C5B9CA8648DE}"/>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1" name="Oval 188">
                <a:extLst>
                  <a:ext uri="{FF2B5EF4-FFF2-40B4-BE49-F238E27FC236}">
                    <a16:creationId xmlns:a16="http://schemas.microsoft.com/office/drawing/2014/main" id="{C43EDE6F-5667-FEBE-0BF2-F224744A6EEE}"/>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2" name="Oval 189">
                <a:extLst>
                  <a:ext uri="{FF2B5EF4-FFF2-40B4-BE49-F238E27FC236}">
                    <a16:creationId xmlns:a16="http://schemas.microsoft.com/office/drawing/2014/main" id="{8773A5D5-CF3E-F0DB-2504-BE59C23E7090}"/>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3" name="Oval 190">
                <a:extLst>
                  <a:ext uri="{FF2B5EF4-FFF2-40B4-BE49-F238E27FC236}">
                    <a16:creationId xmlns:a16="http://schemas.microsoft.com/office/drawing/2014/main" id="{7D62269D-F45F-17EA-4C49-ED61F974435E}"/>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4" name="Oval 191">
                <a:extLst>
                  <a:ext uri="{FF2B5EF4-FFF2-40B4-BE49-F238E27FC236}">
                    <a16:creationId xmlns:a16="http://schemas.microsoft.com/office/drawing/2014/main" id="{7285FD8E-A898-4E76-4A63-40679145FEE1}"/>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5" name="Oval 192">
                <a:extLst>
                  <a:ext uri="{FF2B5EF4-FFF2-40B4-BE49-F238E27FC236}">
                    <a16:creationId xmlns:a16="http://schemas.microsoft.com/office/drawing/2014/main" id="{FE06DCE2-A686-BC6A-2ED3-4283F846B30D}"/>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6" name="Oval 193">
                <a:extLst>
                  <a:ext uri="{FF2B5EF4-FFF2-40B4-BE49-F238E27FC236}">
                    <a16:creationId xmlns:a16="http://schemas.microsoft.com/office/drawing/2014/main" id="{B6A8454D-FB60-B9CD-2CDC-97DB653E073E}"/>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7" name="Oval 194">
                <a:extLst>
                  <a:ext uri="{FF2B5EF4-FFF2-40B4-BE49-F238E27FC236}">
                    <a16:creationId xmlns:a16="http://schemas.microsoft.com/office/drawing/2014/main" id="{F4786954-55A1-CDB7-BAEF-17BED2793A8A}"/>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8" name="Oval 195">
                <a:extLst>
                  <a:ext uri="{FF2B5EF4-FFF2-40B4-BE49-F238E27FC236}">
                    <a16:creationId xmlns:a16="http://schemas.microsoft.com/office/drawing/2014/main" id="{81669D7C-1048-A379-1D6B-11353D79C416}"/>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09" name="Oval 196">
                <a:extLst>
                  <a:ext uri="{FF2B5EF4-FFF2-40B4-BE49-F238E27FC236}">
                    <a16:creationId xmlns:a16="http://schemas.microsoft.com/office/drawing/2014/main" id="{B8B7C09E-CE30-5CE3-8E54-82EC1C1236AD}"/>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0" name="Oval 197">
                <a:extLst>
                  <a:ext uri="{FF2B5EF4-FFF2-40B4-BE49-F238E27FC236}">
                    <a16:creationId xmlns:a16="http://schemas.microsoft.com/office/drawing/2014/main" id="{402A240E-A1FD-2F3B-B8AE-4170720DD0C4}"/>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1" name="Oval 198">
                <a:extLst>
                  <a:ext uri="{FF2B5EF4-FFF2-40B4-BE49-F238E27FC236}">
                    <a16:creationId xmlns:a16="http://schemas.microsoft.com/office/drawing/2014/main" id="{D2354456-BC67-9D22-A81E-12B2AED7079F}"/>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2" name="Oval 199">
                <a:extLst>
                  <a:ext uri="{FF2B5EF4-FFF2-40B4-BE49-F238E27FC236}">
                    <a16:creationId xmlns:a16="http://schemas.microsoft.com/office/drawing/2014/main" id="{A79FBBF4-38FF-CB61-AC1B-7CF75A63CC08}"/>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3" name="Oval 200">
                <a:extLst>
                  <a:ext uri="{FF2B5EF4-FFF2-40B4-BE49-F238E27FC236}">
                    <a16:creationId xmlns:a16="http://schemas.microsoft.com/office/drawing/2014/main" id="{DA11AF2F-31B1-BA65-40C7-8AE3C951643B}"/>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4" name="Oval 201">
                <a:extLst>
                  <a:ext uri="{FF2B5EF4-FFF2-40B4-BE49-F238E27FC236}">
                    <a16:creationId xmlns:a16="http://schemas.microsoft.com/office/drawing/2014/main" id="{15719EE3-E38F-3EEE-53CE-FCEABA7BF005}"/>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5" name="Oval 202">
                <a:extLst>
                  <a:ext uri="{FF2B5EF4-FFF2-40B4-BE49-F238E27FC236}">
                    <a16:creationId xmlns:a16="http://schemas.microsoft.com/office/drawing/2014/main" id="{E8209D50-6825-EB0D-708A-71E61BBA4D78}"/>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6" name="Oval 203">
                <a:extLst>
                  <a:ext uri="{FF2B5EF4-FFF2-40B4-BE49-F238E27FC236}">
                    <a16:creationId xmlns:a16="http://schemas.microsoft.com/office/drawing/2014/main" id="{AA4F2006-69F0-2753-A49A-72ED8F78A207}"/>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7" name="Oval 204">
                <a:extLst>
                  <a:ext uri="{FF2B5EF4-FFF2-40B4-BE49-F238E27FC236}">
                    <a16:creationId xmlns:a16="http://schemas.microsoft.com/office/drawing/2014/main" id="{5497D5D5-F603-9E37-F722-5EC9BE86B990}"/>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8" name="Oval 205">
                <a:extLst>
                  <a:ext uri="{FF2B5EF4-FFF2-40B4-BE49-F238E27FC236}">
                    <a16:creationId xmlns:a16="http://schemas.microsoft.com/office/drawing/2014/main" id="{F98AD5F8-A5C3-5941-F5D3-64CBD8419EB9}"/>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19" name="Oval 206">
                <a:extLst>
                  <a:ext uri="{FF2B5EF4-FFF2-40B4-BE49-F238E27FC236}">
                    <a16:creationId xmlns:a16="http://schemas.microsoft.com/office/drawing/2014/main" id="{58E6CF50-1790-103D-CC29-6307B7C0E0E4}"/>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0" name="Oval 207">
                <a:extLst>
                  <a:ext uri="{FF2B5EF4-FFF2-40B4-BE49-F238E27FC236}">
                    <a16:creationId xmlns:a16="http://schemas.microsoft.com/office/drawing/2014/main" id="{94874D5C-A26B-132A-F24A-064180979E90}"/>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1" name="Oval 208">
                <a:extLst>
                  <a:ext uri="{FF2B5EF4-FFF2-40B4-BE49-F238E27FC236}">
                    <a16:creationId xmlns:a16="http://schemas.microsoft.com/office/drawing/2014/main" id="{03B143EB-0C7E-CAFC-A7E8-E46D67F51E90}"/>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2" name="Oval 209">
                <a:extLst>
                  <a:ext uri="{FF2B5EF4-FFF2-40B4-BE49-F238E27FC236}">
                    <a16:creationId xmlns:a16="http://schemas.microsoft.com/office/drawing/2014/main" id="{FEFFFF73-CD62-E701-60D8-0D1608E8FE73}"/>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3" name="Oval 210">
                <a:extLst>
                  <a:ext uri="{FF2B5EF4-FFF2-40B4-BE49-F238E27FC236}">
                    <a16:creationId xmlns:a16="http://schemas.microsoft.com/office/drawing/2014/main" id="{AA88433D-C0AC-C6F4-32F6-730FBD74AE01}"/>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4" name="Oval 211">
                <a:extLst>
                  <a:ext uri="{FF2B5EF4-FFF2-40B4-BE49-F238E27FC236}">
                    <a16:creationId xmlns:a16="http://schemas.microsoft.com/office/drawing/2014/main" id="{8E5520F4-BCF3-6889-0DEA-966CDD66E645}"/>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5" name="Oval 212">
                <a:extLst>
                  <a:ext uri="{FF2B5EF4-FFF2-40B4-BE49-F238E27FC236}">
                    <a16:creationId xmlns:a16="http://schemas.microsoft.com/office/drawing/2014/main" id="{51BA84DB-225A-7D13-1C42-B53A7981391D}"/>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6" name="Oval 213">
                <a:extLst>
                  <a:ext uri="{FF2B5EF4-FFF2-40B4-BE49-F238E27FC236}">
                    <a16:creationId xmlns:a16="http://schemas.microsoft.com/office/drawing/2014/main" id="{4C026723-66C5-ADC4-8316-E8A24153F085}"/>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7" name="Oval 214">
                <a:extLst>
                  <a:ext uri="{FF2B5EF4-FFF2-40B4-BE49-F238E27FC236}">
                    <a16:creationId xmlns:a16="http://schemas.microsoft.com/office/drawing/2014/main" id="{4959F6D0-F2C6-3FBB-E1F6-3C82B9CD02DF}"/>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8" name="Oval 215">
                <a:extLst>
                  <a:ext uri="{FF2B5EF4-FFF2-40B4-BE49-F238E27FC236}">
                    <a16:creationId xmlns:a16="http://schemas.microsoft.com/office/drawing/2014/main" id="{E8B82307-CF04-FF91-03BF-B30B7FCEF490}"/>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29" name="Oval 216">
                <a:extLst>
                  <a:ext uri="{FF2B5EF4-FFF2-40B4-BE49-F238E27FC236}">
                    <a16:creationId xmlns:a16="http://schemas.microsoft.com/office/drawing/2014/main" id="{808BD35F-07E7-DA6B-4066-D6ACBA103985}"/>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0" name="Oval 217">
                <a:extLst>
                  <a:ext uri="{FF2B5EF4-FFF2-40B4-BE49-F238E27FC236}">
                    <a16:creationId xmlns:a16="http://schemas.microsoft.com/office/drawing/2014/main" id="{5381C28E-BC38-313C-ADFC-F1A29E73219B}"/>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1" name="Oval 218">
                <a:extLst>
                  <a:ext uri="{FF2B5EF4-FFF2-40B4-BE49-F238E27FC236}">
                    <a16:creationId xmlns:a16="http://schemas.microsoft.com/office/drawing/2014/main" id="{4B114701-9782-DCDB-7DB9-C6FCB3F52A3A}"/>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2" name="Oval 219">
                <a:extLst>
                  <a:ext uri="{FF2B5EF4-FFF2-40B4-BE49-F238E27FC236}">
                    <a16:creationId xmlns:a16="http://schemas.microsoft.com/office/drawing/2014/main" id="{55DD026C-9E56-0809-4BA0-AD2D4BB2D753}"/>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3" name="Oval 220">
                <a:extLst>
                  <a:ext uri="{FF2B5EF4-FFF2-40B4-BE49-F238E27FC236}">
                    <a16:creationId xmlns:a16="http://schemas.microsoft.com/office/drawing/2014/main" id="{B4E0DDC4-9745-A401-019B-1539DA6805A3}"/>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4" name="Oval 221">
                <a:extLst>
                  <a:ext uri="{FF2B5EF4-FFF2-40B4-BE49-F238E27FC236}">
                    <a16:creationId xmlns:a16="http://schemas.microsoft.com/office/drawing/2014/main" id="{618D9364-483E-CE84-B08E-AAD4438F732E}"/>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5" name="Oval 222">
                <a:extLst>
                  <a:ext uri="{FF2B5EF4-FFF2-40B4-BE49-F238E27FC236}">
                    <a16:creationId xmlns:a16="http://schemas.microsoft.com/office/drawing/2014/main" id="{8128B3C8-3CC4-1ABD-EA5D-9F7F396E2174}"/>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6" name="Oval 223">
                <a:extLst>
                  <a:ext uri="{FF2B5EF4-FFF2-40B4-BE49-F238E27FC236}">
                    <a16:creationId xmlns:a16="http://schemas.microsoft.com/office/drawing/2014/main" id="{EDB04149-AD2E-B7BA-A503-37E9416F5996}"/>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7" name="Oval 224">
                <a:extLst>
                  <a:ext uri="{FF2B5EF4-FFF2-40B4-BE49-F238E27FC236}">
                    <a16:creationId xmlns:a16="http://schemas.microsoft.com/office/drawing/2014/main" id="{FCF51408-A2C6-90EB-0B4D-F459E9A4AAC6}"/>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8" name="Oval 225">
                <a:extLst>
                  <a:ext uri="{FF2B5EF4-FFF2-40B4-BE49-F238E27FC236}">
                    <a16:creationId xmlns:a16="http://schemas.microsoft.com/office/drawing/2014/main" id="{26930BEC-78D4-8F37-1286-8C49F3BD1859}"/>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39" name="Oval 226">
                <a:extLst>
                  <a:ext uri="{FF2B5EF4-FFF2-40B4-BE49-F238E27FC236}">
                    <a16:creationId xmlns:a16="http://schemas.microsoft.com/office/drawing/2014/main" id="{B4D4DB43-0764-EE88-4B9A-9CBBA7CF930E}"/>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0" name="Oval 227">
                <a:extLst>
                  <a:ext uri="{FF2B5EF4-FFF2-40B4-BE49-F238E27FC236}">
                    <a16:creationId xmlns:a16="http://schemas.microsoft.com/office/drawing/2014/main" id="{C71B2BDF-358D-2F13-3678-45F4757307A0}"/>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1" name="Oval 228">
                <a:extLst>
                  <a:ext uri="{FF2B5EF4-FFF2-40B4-BE49-F238E27FC236}">
                    <a16:creationId xmlns:a16="http://schemas.microsoft.com/office/drawing/2014/main" id="{9CF4BFA8-2AE5-A120-6F3E-8F7B05318B98}"/>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2" name="Oval 229">
                <a:extLst>
                  <a:ext uri="{FF2B5EF4-FFF2-40B4-BE49-F238E27FC236}">
                    <a16:creationId xmlns:a16="http://schemas.microsoft.com/office/drawing/2014/main" id="{98110368-15F6-9679-F59D-7CBF0CAA1B31}"/>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3" name="Oval 230">
                <a:extLst>
                  <a:ext uri="{FF2B5EF4-FFF2-40B4-BE49-F238E27FC236}">
                    <a16:creationId xmlns:a16="http://schemas.microsoft.com/office/drawing/2014/main" id="{B8B1CD05-7F25-17A7-0CA4-EBE0873B4C92}"/>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4" name="Oval 231">
                <a:extLst>
                  <a:ext uri="{FF2B5EF4-FFF2-40B4-BE49-F238E27FC236}">
                    <a16:creationId xmlns:a16="http://schemas.microsoft.com/office/drawing/2014/main" id="{8F179F1D-A75A-4AD7-3558-87CDC719C33C}"/>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5" name="Oval 232">
                <a:extLst>
                  <a:ext uri="{FF2B5EF4-FFF2-40B4-BE49-F238E27FC236}">
                    <a16:creationId xmlns:a16="http://schemas.microsoft.com/office/drawing/2014/main" id="{818D8062-F3B8-DA17-1DD6-5B1ED6B0434B}"/>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6" name="Oval 233">
                <a:extLst>
                  <a:ext uri="{FF2B5EF4-FFF2-40B4-BE49-F238E27FC236}">
                    <a16:creationId xmlns:a16="http://schemas.microsoft.com/office/drawing/2014/main" id="{1605E56F-EEBD-BC06-2AC5-A92C3B8C6E02}"/>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7" name="Oval 234">
                <a:extLst>
                  <a:ext uri="{FF2B5EF4-FFF2-40B4-BE49-F238E27FC236}">
                    <a16:creationId xmlns:a16="http://schemas.microsoft.com/office/drawing/2014/main" id="{49A375BD-AC8D-3F50-C3D2-A398496C5252}"/>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8" name="Oval 235">
                <a:extLst>
                  <a:ext uri="{FF2B5EF4-FFF2-40B4-BE49-F238E27FC236}">
                    <a16:creationId xmlns:a16="http://schemas.microsoft.com/office/drawing/2014/main" id="{B0E8ACD4-4E29-6AFB-1486-7AF7654DD8A9}"/>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49" name="Oval 236">
                <a:extLst>
                  <a:ext uri="{FF2B5EF4-FFF2-40B4-BE49-F238E27FC236}">
                    <a16:creationId xmlns:a16="http://schemas.microsoft.com/office/drawing/2014/main" id="{D20C96A1-6C33-C9E0-FB51-AD25B849E809}"/>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0" name="Oval 237">
                <a:extLst>
                  <a:ext uri="{FF2B5EF4-FFF2-40B4-BE49-F238E27FC236}">
                    <a16:creationId xmlns:a16="http://schemas.microsoft.com/office/drawing/2014/main" id="{D41B9D48-0A63-1917-71C0-818758FD75E8}"/>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1" name="Oval 238">
                <a:extLst>
                  <a:ext uri="{FF2B5EF4-FFF2-40B4-BE49-F238E27FC236}">
                    <a16:creationId xmlns:a16="http://schemas.microsoft.com/office/drawing/2014/main" id="{7D8C00F6-8A15-C827-2A0A-F69AEBB064AC}"/>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2" name="Oval 239">
                <a:extLst>
                  <a:ext uri="{FF2B5EF4-FFF2-40B4-BE49-F238E27FC236}">
                    <a16:creationId xmlns:a16="http://schemas.microsoft.com/office/drawing/2014/main" id="{AF1583FA-E420-9AC5-82E8-A0269E465299}"/>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0260EF11-265F-5817-7BDC-BED8D7BF8B5D}"/>
              </a:ext>
            </a:extLst>
          </p:cNvPr>
          <p:cNvGrpSpPr/>
          <p:nvPr/>
        </p:nvGrpSpPr>
        <p:grpSpPr>
          <a:xfrm>
            <a:off x="3562203" y="2240251"/>
            <a:ext cx="6956413" cy="945156"/>
            <a:chOff x="3562203" y="2240251"/>
            <a:chExt cx="6956413" cy="945156"/>
          </a:xfrm>
        </p:grpSpPr>
        <p:grpSp>
          <p:nvGrpSpPr>
            <p:cNvPr id="84" name="Group 83">
              <a:extLst>
                <a:ext uri="{FF2B5EF4-FFF2-40B4-BE49-F238E27FC236}">
                  <a16:creationId xmlns:a16="http://schemas.microsoft.com/office/drawing/2014/main" id="{CB02919A-37D4-057F-2C6C-31C518AE23FC}"/>
                </a:ext>
              </a:extLst>
            </p:cNvPr>
            <p:cNvGrpSpPr/>
            <p:nvPr/>
          </p:nvGrpSpPr>
          <p:grpSpPr>
            <a:xfrm>
              <a:off x="7181334" y="2255046"/>
              <a:ext cx="721330" cy="243820"/>
              <a:chOff x="196787" y="1256349"/>
              <a:chExt cx="721330" cy="243820"/>
            </a:xfrm>
          </p:grpSpPr>
          <p:pic>
            <p:nvPicPr>
              <p:cNvPr id="85" name="Picture 2" descr="C:\Users\Jack\Pictures\Beam.png">
                <a:extLst>
                  <a:ext uri="{FF2B5EF4-FFF2-40B4-BE49-F238E27FC236}">
                    <a16:creationId xmlns:a16="http://schemas.microsoft.com/office/drawing/2014/main" id="{D15925D2-7D72-2958-0359-C2E3DC292637}"/>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86" name="Group 41">
                <a:extLst>
                  <a:ext uri="{FF2B5EF4-FFF2-40B4-BE49-F238E27FC236}">
                    <a16:creationId xmlns:a16="http://schemas.microsoft.com/office/drawing/2014/main" id="{D78CA585-47F4-4CE3-79F0-2D2FF678B9AB}"/>
                  </a:ext>
                </a:extLst>
              </p:cNvPr>
              <p:cNvGrpSpPr/>
              <p:nvPr/>
            </p:nvGrpSpPr>
            <p:grpSpPr>
              <a:xfrm>
                <a:off x="196787" y="1287262"/>
                <a:ext cx="408374" cy="161277"/>
                <a:chOff x="3659079" y="2201662"/>
                <a:chExt cx="408374" cy="161277"/>
              </a:xfrm>
            </p:grpSpPr>
            <p:cxnSp>
              <p:nvCxnSpPr>
                <p:cNvPr id="87" name="Straight Connector 86">
                  <a:extLst>
                    <a:ext uri="{FF2B5EF4-FFF2-40B4-BE49-F238E27FC236}">
                      <a16:creationId xmlns:a16="http://schemas.microsoft.com/office/drawing/2014/main" id="{A365DDD8-6DDB-1406-0377-68267B23FD2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8" name="Straight Connector 87">
                  <a:extLst>
                    <a:ext uri="{FF2B5EF4-FFF2-40B4-BE49-F238E27FC236}">
                      <a16:creationId xmlns:a16="http://schemas.microsoft.com/office/drawing/2014/main" id="{8B1C060A-9B04-EC3F-DEEC-AB2CCA87F92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 name="Straight Connector 88">
                  <a:extLst>
                    <a:ext uri="{FF2B5EF4-FFF2-40B4-BE49-F238E27FC236}">
                      <a16:creationId xmlns:a16="http://schemas.microsoft.com/office/drawing/2014/main" id="{71E420A8-CEC5-CDC0-C4F4-5F8AAF93586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0" name="Group 89">
              <a:extLst>
                <a:ext uri="{FF2B5EF4-FFF2-40B4-BE49-F238E27FC236}">
                  <a16:creationId xmlns:a16="http://schemas.microsoft.com/office/drawing/2014/main" id="{1741BB49-4B43-2315-5CA7-E4408C57CC8C}"/>
                </a:ext>
              </a:extLst>
            </p:cNvPr>
            <p:cNvGrpSpPr/>
            <p:nvPr/>
          </p:nvGrpSpPr>
          <p:grpSpPr>
            <a:xfrm>
              <a:off x="8159357" y="2247648"/>
              <a:ext cx="721330" cy="243820"/>
              <a:chOff x="196787" y="1256349"/>
              <a:chExt cx="721330" cy="243820"/>
            </a:xfrm>
          </p:grpSpPr>
          <p:pic>
            <p:nvPicPr>
              <p:cNvPr id="91" name="Picture 2" descr="C:\Users\Jack\Pictures\Beam.png">
                <a:extLst>
                  <a:ext uri="{FF2B5EF4-FFF2-40B4-BE49-F238E27FC236}">
                    <a16:creationId xmlns:a16="http://schemas.microsoft.com/office/drawing/2014/main" id="{C5D6AB70-1192-7753-628F-1A81F291BABC}"/>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92" name="Group 41">
                <a:extLst>
                  <a:ext uri="{FF2B5EF4-FFF2-40B4-BE49-F238E27FC236}">
                    <a16:creationId xmlns:a16="http://schemas.microsoft.com/office/drawing/2014/main" id="{93BD8B8D-290A-6AF9-1252-6F1026CB7FC6}"/>
                  </a:ext>
                </a:extLst>
              </p:cNvPr>
              <p:cNvGrpSpPr/>
              <p:nvPr/>
            </p:nvGrpSpPr>
            <p:grpSpPr>
              <a:xfrm>
                <a:off x="196787" y="1287262"/>
                <a:ext cx="408374" cy="161277"/>
                <a:chOff x="3659079" y="2201662"/>
                <a:chExt cx="408374" cy="161277"/>
              </a:xfrm>
            </p:grpSpPr>
            <p:cxnSp>
              <p:nvCxnSpPr>
                <p:cNvPr id="93" name="Straight Connector 92">
                  <a:extLst>
                    <a:ext uri="{FF2B5EF4-FFF2-40B4-BE49-F238E27FC236}">
                      <a16:creationId xmlns:a16="http://schemas.microsoft.com/office/drawing/2014/main" id="{A66212BE-B77A-E352-B025-2861508BC7B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 name="Straight Connector 93">
                  <a:extLst>
                    <a:ext uri="{FF2B5EF4-FFF2-40B4-BE49-F238E27FC236}">
                      <a16:creationId xmlns:a16="http://schemas.microsoft.com/office/drawing/2014/main" id="{3C120060-B102-15B3-7358-7C6AB180C84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5" name="Straight Connector 94">
                  <a:extLst>
                    <a:ext uri="{FF2B5EF4-FFF2-40B4-BE49-F238E27FC236}">
                      <a16:creationId xmlns:a16="http://schemas.microsoft.com/office/drawing/2014/main" id="{9FAEFB20-645A-99C7-5A80-3C4542493AC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6" name="Group 95">
              <a:extLst>
                <a:ext uri="{FF2B5EF4-FFF2-40B4-BE49-F238E27FC236}">
                  <a16:creationId xmlns:a16="http://schemas.microsoft.com/office/drawing/2014/main" id="{7AE04178-A38C-ED73-D8A8-8668CF1BCFCE}"/>
                </a:ext>
              </a:extLst>
            </p:cNvPr>
            <p:cNvGrpSpPr/>
            <p:nvPr/>
          </p:nvGrpSpPr>
          <p:grpSpPr>
            <a:xfrm>
              <a:off x="9226157" y="2240251"/>
              <a:ext cx="721330" cy="243820"/>
              <a:chOff x="196787" y="1256349"/>
              <a:chExt cx="721330" cy="243820"/>
            </a:xfrm>
          </p:grpSpPr>
          <p:pic>
            <p:nvPicPr>
              <p:cNvPr id="97" name="Picture 2" descr="C:\Users\Jack\Pictures\Beam.png">
                <a:extLst>
                  <a:ext uri="{FF2B5EF4-FFF2-40B4-BE49-F238E27FC236}">
                    <a16:creationId xmlns:a16="http://schemas.microsoft.com/office/drawing/2014/main" id="{2DD502D7-326C-C493-A8B3-B858479C60E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98" name="Group 41">
                <a:extLst>
                  <a:ext uri="{FF2B5EF4-FFF2-40B4-BE49-F238E27FC236}">
                    <a16:creationId xmlns:a16="http://schemas.microsoft.com/office/drawing/2014/main" id="{210D3310-B157-EF4C-C7F5-20682428B9DD}"/>
                  </a:ext>
                </a:extLst>
              </p:cNvPr>
              <p:cNvGrpSpPr/>
              <p:nvPr/>
            </p:nvGrpSpPr>
            <p:grpSpPr>
              <a:xfrm>
                <a:off x="196787" y="1287262"/>
                <a:ext cx="408374" cy="161277"/>
                <a:chOff x="3659079" y="2201662"/>
                <a:chExt cx="408374" cy="161277"/>
              </a:xfrm>
            </p:grpSpPr>
            <p:cxnSp>
              <p:nvCxnSpPr>
                <p:cNvPr id="99" name="Straight Connector 98">
                  <a:extLst>
                    <a:ext uri="{FF2B5EF4-FFF2-40B4-BE49-F238E27FC236}">
                      <a16:creationId xmlns:a16="http://schemas.microsoft.com/office/drawing/2014/main" id="{A9965D2C-A4DF-810E-9200-D1EFF880A8D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 name="Straight Connector 99">
                  <a:extLst>
                    <a:ext uri="{FF2B5EF4-FFF2-40B4-BE49-F238E27FC236}">
                      <a16:creationId xmlns:a16="http://schemas.microsoft.com/office/drawing/2014/main" id="{4DA78872-9310-5BB7-5A7B-DF2A062DD30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 name="Straight Connector 100">
                  <a:extLst>
                    <a:ext uri="{FF2B5EF4-FFF2-40B4-BE49-F238E27FC236}">
                      <a16:creationId xmlns:a16="http://schemas.microsoft.com/office/drawing/2014/main" id="{995436BC-994D-5145-95D6-3B60F4FEB67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08" name="Group 107">
              <a:extLst>
                <a:ext uri="{FF2B5EF4-FFF2-40B4-BE49-F238E27FC236}">
                  <a16:creationId xmlns:a16="http://schemas.microsoft.com/office/drawing/2014/main" id="{4CAEBD7B-6656-5A68-3E67-FF4BE1E4A5F0}"/>
                </a:ext>
              </a:extLst>
            </p:cNvPr>
            <p:cNvGrpSpPr/>
            <p:nvPr/>
          </p:nvGrpSpPr>
          <p:grpSpPr>
            <a:xfrm>
              <a:off x="9249830" y="2911994"/>
              <a:ext cx="721330" cy="243820"/>
              <a:chOff x="196787" y="1256349"/>
              <a:chExt cx="721330" cy="243820"/>
            </a:xfrm>
          </p:grpSpPr>
          <p:pic>
            <p:nvPicPr>
              <p:cNvPr id="109" name="Picture 2" descr="C:\Users\Jack\Pictures\Beam.png">
                <a:extLst>
                  <a:ext uri="{FF2B5EF4-FFF2-40B4-BE49-F238E27FC236}">
                    <a16:creationId xmlns:a16="http://schemas.microsoft.com/office/drawing/2014/main" id="{912B2E7A-AE75-C75E-AFA8-D9F96A1EDFC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10" name="Group 41">
                <a:extLst>
                  <a:ext uri="{FF2B5EF4-FFF2-40B4-BE49-F238E27FC236}">
                    <a16:creationId xmlns:a16="http://schemas.microsoft.com/office/drawing/2014/main" id="{651B2F2A-E158-AE3D-6CE0-4856E53836DC}"/>
                  </a:ext>
                </a:extLst>
              </p:cNvPr>
              <p:cNvGrpSpPr/>
              <p:nvPr/>
            </p:nvGrpSpPr>
            <p:grpSpPr>
              <a:xfrm>
                <a:off x="196787" y="1287262"/>
                <a:ext cx="408374" cy="161277"/>
                <a:chOff x="3659079" y="2201662"/>
                <a:chExt cx="408374" cy="161277"/>
              </a:xfrm>
            </p:grpSpPr>
            <p:cxnSp>
              <p:nvCxnSpPr>
                <p:cNvPr id="111" name="Straight Connector 110">
                  <a:extLst>
                    <a:ext uri="{FF2B5EF4-FFF2-40B4-BE49-F238E27FC236}">
                      <a16:creationId xmlns:a16="http://schemas.microsoft.com/office/drawing/2014/main" id="{571AA5E1-04CD-F7DF-BF2C-C43363B97EE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2" name="Straight Connector 111">
                  <a:extLst>
                    <a:ext uri="{FF2B5EF4-FFF2-40B4-BE49-F238E27FC236}">
                      <a16:creationId xmlns:a16="http://schemas.microsoft.com/office/drawing/2014/main" id="{3F6D696B-B17A-FE9B-433A-63202920529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3" name="Straight Connector 112">
                  <a:extLst>
                    <a:ext uri="{FF2B5EF4-FFF2-40B4-BE49-F238E27FC236}">
                      <a16:creationId xmlns:a16="http://schemas.microsoft.com/office/drawing/2014/main" id="{81701EDE-B8BF-9E68-92A1-7F6A913CDCD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14" name="Group 113">
              <a:extLst>
                <a:ext uri="{FF2B5EF4-FFF2-40B4-BE49-F238E27FC236}">
                  <a16:creationId xmlns:a16="http://schemas.microsoft.com/office/drawing/2014/main" id="{606EAC50-13C4-4F2C-60C2-D79D3E92BA59}"/>
                </a:ext>
              </a:extLst>
            </p:cNvPr>
            <p:cNvGrpSpPr/>
            <p:nvPr/>
          </p:nvGrpSpPr>
          <p:grpSpPr>
            <a:xfrm>
              <a:off x="8194867" y="2913474"/>
              <a:ext cx="721330" cy="243820"/>
              <a:chOff x="196787" y="1256349"/>
              <a:chExt cx="721330" cy="243820"/>
            </a:xfrm>
          </p:grpSpPr>
          <p:pic>
            <p:nvPicPr>
              <p:cNvPr id="115" name="Picture 2" descr="C:\Users\Jack\Pictures\Beam.png">
                <a:extLst>
                  <a:ext uri="{FF2B5EF4-FFF2-40B4-BE49-F238E27FC236}">
                    <a16:creationId xmlns:a16="http://schemas.microsoft.com/office/drawing/2014/main" id="{E404F3AB-5113-C7F4-7B99-4D9E7615E9E9}"/>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16" name="Group 41">
                <a:extLst>
                  <a:ext uri="{FF2B5EF4-FFF2-40B4-BE49-F238E27FC236}">
                    <a16:creationId xmlns:a16="http://schemas.microsoft.com/office/drawing/2014/main" id="{FA79937B-10F2-AD4F-EBF8-2D7A2B466157}"/>
                  </a:ext>
                </a:extLst>
              </p:cNvPr>
              <p:cNvGrpSpPr/>
              <p:nvPr/>
            </p:nvGrpSpPr>
            <p:grpSpPr>
              <a:xfrm>
                <a:off x="196787" y="1287262"/>
                <a:ext cx="408374" cy="161277"/>
                <a:chOff x="3659079" y="2201662"/>
                <a:chExt cx="408374" cy="161277"/>
              </a:xfrm>
            </p:grpSpPr>
            <p:cxnSp>
              <p:nvCxnSpPr>
                <p:cNvPr id="117" name="Straight Connector 116">
                  <a:extLst>
                    <a:ext uri="{FF2B5EF4-FFF2-40B4-BE49-F238E27FC236}">
                      <a16:creationId xmlns:a16="http://schemas.microsoft.com/office/drawing/2014/main" id="{F850AA98-3A08-EDD8-B9D7-B21B5121153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8" name="Straight Connector 117">
                  <a:extLst>
                    <a:ext uri="{FF2B5EF4-FFF2-40B4-BE49-F238E27FC236}">
                      <a16:creationId xmlns:a16="http://schemas.microsoft.com/office/drawing/2014/main" id="{9C2E4BB0-19D0-A1DE-0CE7-C598EFF5959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9" name="Straight Connector 118">
                  <a:extLst>
                    <a:ext uri="{FF2B5EF4-FFF2-40B4-BE49-F238E27FC236}">
                      <a16:creationId xmlns:a16="http://schemas.microsoft.com/office/drawing/2014/main" id="{801B4D42-D7C6-B428-0CC0-EAB7B05B5B3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0" name="Group 119">
              <a:extLst>
                <a:ext uri="{FF2B5EF4-FFF2-40B4-BE49-F238E27FC236}">
                  <a16:creationId xmlns:a16="http://schemas.microsoft.com/office/drawing/2014/main" id="{F7D2A081-B576-AF56-C2B3-62A19A3F9357}"/>
                </a:ext>
              </a:extLst>
            </p:cNvPr>
            <p:cNvGrpSpPr/>
            <p:nvPr/>
          </p:nvGrpSpPr>
          <p:grpSpPr>
            <a:xfrm>
              <a:off x="7193170" y="2941587"/>
              <a:ext cx="721330" cy="243820"/>
              <a:chOff x="196787" y="1256349"/>
              <a:chExt cx="721330" cy="243820"/>
            </a:xfrm>
          </p:grpSpPr>
          <p:pic>
            <p:nvPicPr>
              <p:cNvPr id="121" name="Picture 2" descr="C:\Users\Jack\Pictures\Beam.png">
                <a:extLst>
                  <a:ext uri="{FF2B5EF4-FFF2-40B4-BE49-F238E27FC236}">
                    <a16:creationId xmlns:a16="http://schemas.microsoft.com/office/drawing/2014/main" id="{E218B75C-9272-AD2F-CE16-40EBB8B1CF4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22" name="Group 41">
                <a:extLst>
                  <a:ext uri="{FF2B5EF4-FFF2-40B4-BE49-F238E27FC236}">
                    <a16:creationId xmlns:a16="http://schemas.microsoft.com/office/drawing/2014/main" id="{4970A49E-9D65-D5C9-8291-2E414CA0A5CC}"/>
                  </a:ext>
                </a:extLst>
              </p:cNvPr>
              <p:cNvGrpSpPr/>
              <p:nvPr/>
            </p:nvGrpSpPr>
            <p:grpSpPr>
              <a:xfrm>
                <a:off x="196787" y="1287262"/>
                <a:ext cx="408374" cy="161277"/>
                <a:chOff x="3659079" y="2201662"/>
                <a:chExt cx="408374" cy="161277"/>
              </a:xfrm>
            </p:grpSpPr>
            <p:cxnSp>
              <p:nvCxnSpPr>
                <p:cNvPr id="123" name="Straight Connector 122">
                  <a:extLst>
                    <a:ext uri="{FF2B5EF4-FFF2-40B4-BE49-F238E27FC236}">
                      <a16:creationId xmlns:a16="http://schemas.microsoft.com/office/drawing/2014/main" id="{C5DB3821-7753-A32D-04EB-6107B4E6B07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24" name="Straight Connector 123">
                  <a:extLst>
                    <a:ext uri="{FF2B5EF4-FFF2-40B4-BE49-F238E27FC236}">
                      <a16:creationId xmlns:a16="http://schemas.microsoft.com/office/drawing/2014/main" id="{4D54FDAB-8387-8891-DEB2-3940349E85A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25" name="Straight Connector 124">
                  <a:extLst>
                    <a:ext uri="{FF2B5EF4-FFF2-40B4-BE49-F238E27FC236}">
                      <a16:creationId xmlns:a16="http://schemas.microsoft.com/office/drawing/2014/main" id="{0BFFEA63-07AF-537C-2264-9EA7609E83E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2" name="Group 131">
              <a:extLst>
                <a:ext uri="{FF2B5EF4-FFF2-40B4-BE49-F238E27FC236}">
                  <a16:creationId xmlns:a16="http://schemas.microsoft.com/office/drawing/2014/main" id="{A6C63A91-13EF-22EF-2B2F-62E9E60F8786}"/>
                </a:ext>
              </a:extLst>
            </p:cNvPr>
            <p:cNvGrpSpPr/>
            <p:nvPr/>
          </p:nvGrpSpPr>
          <p:grpSpPr>
            <a:xfrm>
              <a:off x="9797286" y="2553928"/>
              <a:ext cx="721330" cy="243820"/>
              <a:chOff x="196787" y="1256349"/>
              <a:chExt cx="721330" cy="243820"/>
            </a:xfrm>
          </p:grpSpPr>
          <p:pic>
            <p:nvPicPr>
              <p:cNvPr id="133" name="Picture 2" descr="C:\Users\Jack\Pictures\Beam.png">
                <a:extLst>
                  <a:ext uri="{FF2B5EF4-FFF2-40B4-BE49-F238E27FC236}">
                    <a16:creationId xmlns:a16="http://schemas.microsoft.com/office/drawing/2014/main" id="{D25AC991-112F-2B3F-CEC3-8E06CDA632A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34" name="Group 41">
                <a:extLst>
                  <a:ext uri="{FF2B5EF4-FFF2-40B4-BE49-F238E27FC236}">
                    <a16:creationId xmlns:a16="http://schemas.microsoft.com/office/drawing/2014/main" id="{764B90B0-FA67-9CC3-BD28-67A43F9EFEB2}"/>
                  </a:ext>
                </a:extLst>
              </p:cNvPr>
              <p:cNvGrpSpPr/>
              <p:nvPr/>
            </p:nvGrpSpPr>
            <p:grpSpPr>
              <a:xfrm>
                <a:off x="196787" y="1287262"/>
                <a:ext cx="408374" cy="161277"/>
                <a:chOff x="3659079" y="2201662"/>
                <a:chExt cx="408374" cy="161277"/>
              </a:xfrm>
            </p:grpSpPr>
            <p:cxnSp>
              <p:nvCxnSpPr>
                <p:cNvPr id="135" name="Straight Connector 134">
                  <a:extLst>
                    <a:ext uri="{FF2B5EF4-FFF2-40B4-BE49-F238E27FC236}">
                      <a16:creationId xmlns:a16="http://schemas.microsoft.com/office/drawing/2014/main" id="{6868365C-E5FF-E677-4564-AD0598A0612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6" name="Straight Connector 135">
                  <a:extLst>
                    <a:ext uri="{FF2B5EF4-FFF2-40B4-BE49-F238E27FC236}">
                      <a16:creationId xmlns:a16="http://schemas.microsoft.com/office/drawing/2014/main" id="{411D978B-A7B9-4490-5AB9-7DBDE4E398A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7" name="Straight Connector 136">
                  <a:extLst>
                    <a:ext uri="{FF2B5EF4-FFF2-40B4-BE49-F238E27FC236}">
                      <a16:creationId xmlns:a16="http://schemas.microsoft.com/office/drawing/2014/main" id="{C613A2D8-C2AE-4FD6-2D3C-60C99F8EBB3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8" name="Group 137">
              <a:extLst>
                <a:ext uri="{FF2B5EF4-FFF2-40B4-BE49-F238E27FC236}">
                  <a16:creationId xmlns:a16="http://schemas.microsoft.com/office/drawing/2014/main" id="{CA0AF197-FA97-988A-8B10-A5026D2CC9C4}"/>
                </a:ext>
              </a:extLst>
            </p:cNvPr>
            <p:cNvGrpSpPr/>
            <p:nvPr/>
          </p:nvGrpSpPr>
          <p:grpSpPr>
            <a:xfrm>
              <a:off x="8777834" y="2555407"/>
              <a:ext cx="721330" cy="243820"/>
              <a:chOff x="196787" y="1256349"/>
              <a:chExt cx="721330" cy="243820"/>
            </a:xfrm>
          </p:grpSpPr>
          <p:pic>
            <p:nvPicPr>
              <p:cNvPr id="139" name="Picture 2" descr="C:\Users\Jack\Pictures\Beam.png">
                <a:extLst>
                  <a:ext uri="{FF2B5EF4-FFF2-40B4-BE49-F238E27FC236}">
                    <a16:creationId xmlns:a16="http://schemas.microsoft.com/office/drawing/2014/main" id="{1F0099EC-6663-8578-9528-7502C82BAD95}"/>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40" name="Group 41">
                <a:extLst>
                  <a:ext uri="{FF2B5EF4-FFF2-40B4-BE49-F238E27FC236}">
                    <a16:creationId xmlns:a16="http://schemas.microsoft.com/office/drawing/2014/main" id="{25FEDEA8-40F9-15FD-149F-A8C1D88E8E78}"/>
                  </a:ext>
                </a:extLst>
              </p:cNvPr>
              <p:cNvGrpSpPr/>
              <p:nvPr/>
            </p:nvGrpSpPr>
            <p:grpSpPr>
              <a:xfrm>
                <a:off x="196787" y="1287262"/>
                <a:ext cx="408374" cy="161277"/>
                <a:chOff x="3659079" y="2201662"/>
                <a:chExt cx="408374" cy="161277"/>
              </a:xfrm>
            </p:grpSpPr>
            <p:cxnSp>
              <p:nvCxnSpPr>
                <p:cNvPr id="141" name="Straight Connector 140">
                  <a:extLst>
                    <a:ext uri="{FF2B5EF4-FFF2-40B4-BE49-F238E27FC236}">
                      <a16:creationId xmlns:a16="http://schemas.microsoft.com/office/drawing/2014/main" id="{98B0B5FB-CF66-0487-6153-17AAF9571B3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2" name="Straight Connector 141">
                  <a:extLst>
                    <a:ext uri="{FF2B5EF4-FFF2-40B4-BE49-F238E27FC236}">
                      <a16:creationId xmlns:a16="http://schemas.microsoft.com/office/drawing/2014/main" id="{282C75A1-955B-98E8-D18F-70AA91F47E4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3" name="Straight Connector 142">
                  <a:extLst>
                    <a:ext uri="{FF2B5EF4-FFF2-40B4-BE49-F238E27FC236}">
                      <a16:creationId xmlns:a16="http://schemas.microsoft.com/office/drawing/2014/main" id="{84B04DC1-CC65-090D-8B04-A9D2DD1F2CB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44" name="Group 143">
              <a:extLst>
                <a:ext uri="{FF2B5EF4-FFF2-40B4-BE49-F238E27FC236}">
                  <a16:creationId xmlns:a16="http://schemas.microsoft.com/office/drawing/2014/main" id="{12CE2CBE-FE75-FC80-24BB-EB8D7BE0CFE2}"/>
                </a:ext>
              </a:extLst>
            </p:cNvPr>
            <p:cNvGrpSpPr/>
            <p:nvPr/>
          </p:nvGrpSpPr>
          <p:grpSpPr>
            <a:xfrm>
              <a:off x="7669605" y="2574643"/>
              <a:ext cx="721330" cy="243820"/>
              <a:chOff x="196787" y="1256349"/>
              <a:chExt cx="721330" cy="243820"/>
            </a:xfrm>
          </p:grpSpPr>
          <p:pic>
            <p:nvPicPr>
              <p:cNvPr id="145" name="Picture 2" descr="C:\Users\Jack\Pictures\Beam.png">
                <a:extLst>
                  <a:ext uri="{FF2B5EF4-FFF2-40B4-BE49-F238E27FC236}">
                    <a16:creationId xmlns:a16="http://schemas.microsoft.com/office/drawing/2014/main" id="{84FBACBC-94EC-27A0-98A2-32BE10ABAACD}"/>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46" name="Group 41">
                <a:extLst>
                  <a:ext uri="{FF2B5EF4-FFF2-40B4-BE49-F238E27FC236}">
                    <a16:creationId xmlns:a16="http://schemas.microsoft.com/office/drawing/2014/main" id="{38787E8E-C740-C36C-AB79-630151E78EA4}"/>
                  </a:ext>
                </a:extLst>
              </p:cNvPr>
              <p:cNvGrpSpPr/>
              <p:nvPr/>
            </p:nvGrpSpPr>
            <p:grpSpPr>
              <a:xfrm>
                <a:off x="196787" y="1287262"/>
                <a:ext cx="408374" cy="161277"/>
                <a:chOff x="3659079" y="2201662"/>
                <a:chExt cx="408374" cy="161277"/>
              </a:xfrm>
            </p:grpSpPr>
            <p:cxnSp>
              <p:nvCxnSpPr>
                <p:cNvPr id="147" name="Straight Connector 146">
                  <a:extLst>
                    <a:ext uri="{FF2B5EF4-FFF2-40B4-BE49-F238E27FC236}">
                      <a16:creationId xmlns:a16="http://schemas.microsoft.com/office/drawing/2014/main" id="{416F08AE-1C0C-572B-7536-696855AF6ED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8" name="Straight Connector 147">
                  <a:extLst>
                    <a:ext uri="{FF2B5EF4-FFF2-40B4-BE49-F238E27FC236}">
                      <a16:creationId xmlns:a16="http://schemas.microsoft.com/office/drawing/2014/main" id="{A91B86B8-05B6-8BBF-F1D6-CCBCEA3BA64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9" name="Straight Connector 148">
                  <a:extLst>
                    <a:ext uri="{FF2B5EF4-FFF2-40B4-BE49-F238E27FC236}">
                      <a16:creationId xmlns:a16="http://schemas.microsoft.com/office/drawing/2014/main" id="{58C997AC-FEEF-D8DD-AEDC-457B1DA678B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 name="Group 31">
              <a:extLst>
                <a:ext uri="{FF2B5EF4-FFF2-40B4-BE49-F238E27FC236}">
                  <a16:creationId xmlns:a16="http://schemas.microsoft.com/office/drawing/2014/main" id="{CE079FA1-CF5D-E8C8-415B-230E90D8F431}"/>
                </a:ext>
              </a:extLst>
            </p:cNvPr>
            <p:cNvGrpSpPr/>
            <p:nvPr/>
          </p:nvGrpSpPr>
          <p:grpSpPr>
            <a:xfrm>
              <a:off x="3562203" y="2253567"/>
              <a:ext cx="3853668" cy="874135"/>
              <a:chOff x="3562203" y="2253567"/>
              <a:chExt cx="3853668" cy="874135"/>
            </a:xfrm>
          </p:grpSpPr>
          <p:grpSp>
            <p:nvGrpSpPr>
              <p:cNvPr id="47" name="Group 46">
                <a:extLst>
                  <a:ext uri="{FF2B5EF4-FFF2-40B4-BE49-F238E27FC236}">
                    <a16:creationId xmlns:a16="http://schemas.microsoft.com/office/drawing/2014/main" id="{EDE6EC07-D66B-9022-41E7-36FF9458424C}"/>
                  </a:ext>
                </a:extLst>
              </p:cNvPr>
              <p:cNvGrpSpPr/>
              <p:nvPr/>
            </p:nvGrpSpPr>
            <p:grpSpPr>
              <a:xfrm>
                <a:off x="4099302" y="2253567"/>
                <a:ext cx="721330" cy="243820"/>
                <a:chOff x="196787" y="1256349"/>
                <a:chExt cx="721330" cy="243820"/>
              </a:xfrm>
            </p:grpSpPr>
            <p:pic>
              <p:nvPicPr>
                <p:cNvPr id="2050" name="Picture 2" descr="C:\Users\Jack\Pictures\Beam.png">
                  <a:extLst>
                    <a:ext uri="{FF2B5EF4-FFF2-40B4-BE49-F238E27FC236}">
                      <a16:creationId xmlns:a16="http://schemas.microsoft.com/office/drawing/2014/main" id="{659E23E6-D3C4-1022-F360-75C4683B1A31}"/>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2" name="Group 41">
                  <a:extLst>
                    <a:ext uri="{FF2B5EF4-FFF2-40B4-BE49-F238E27FC236}">
                      <a16:creationId xmlns:a16="http://schemas.microsoft.com/office/drawing/2014/main" id="{3692AE50-D670-F121-2F76-ADC5E68577FF}"/>
                    </a:ext>
                  </a:extLst>
                </p:cNvPr>
                <p:cNvGrpSpPr/>
                <p:nvPr/>
              </p:nvGrpSpPr>
              <p:grpSpPr>
                <a:xfrm>
                  <a:off x="196787" y="1287262"/>
                  <a:ext cx="408374" cy="161277"/>
                  <a:chOff x="3659079" y="2201662"/>
                  <a:chExt cx="408374" cy="161277"/>
                </a:xfrm>
              </p:grpSpPr>
              <p:cxnSp>
                <p:nvCxnSpPr>
                  <p:cNvPr id="38" name="Straight Connector 37">
                    <a:extLst>
                      <a:ext uri="{FF2B5EF4-FFF2-40B4-BE49-F238E27FC236}">
                        <a16:creationId xmlns:a16="http://schemas.microsoft.com/office/drawing/2014/main" id="{0AC6EE15-AE6F-3282-67E0-3CD01322612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9" name="Straight Connector 38">
                    <a:extLst>
                      <a:ext uri="{FF2B5EF4-FFF2-40B4-BE49-F238E27FC236}">
                        <a16:creationId xmlns:a16="http://schemas.microsoft.com/office/drawing/2014/main" id="{0BF45CAD-EC94-1157-3EFD-F42E2BFF784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0" name="Straight Connector 39">
                    <a:extLst>
                      <a:ext uri="{FF2B5EF4-FFF2-40B4-BE49-F238E27FC236}">
                        <a16:creationId xmlns:a16="http://schemas.microsoft.com/office/drawing/2014/main" id="{B9F3DAF1-D332-C292-3900-D3A1A4E71A6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8" name="Group 47">
                <a:extLst>
                  <a:ext uri="{FF2B5EF4-FFF2-40B4-BE49-F238E27FC236}">
                    <a16:creationId xmlns:a16="http://schemas.microsoft.com/office/drawing/2014/main" id="{9FEFFFF3-6CC4-E281-261B-1200F8272B60}"/>
                  </a:ext>
                </a:extLst>
              </p:cNvPr>
              <p:cNvGrpSpPr/>
              <p:nvPr/>
            </p:nvGrpSpPr>
            <p:grpSpPr>
              <a:xfrm>
                <a:off x="5148347" y="2263924"/>
                <a:ext cx="721330" cy="243820"/>
                <a:chOff x="196787" y="1256349"/>
                <a:chExt cx="721330" cy="243820"/>
              </a:xfrm>
            </p:grpSpPr>
            <p:pic>
              <p:nvPicPr>
                <p:cNvPr id="49" name="Picture 2" descr="C:\Users\Jack\Pictures\Beam.png">
                  <a:extLst>
                    <a:ext uri="{FF2B5EF4-FFF2-40B4-BE49-F238E27FC236}">
                      <a16:creationId xmlns:a16="http://schemas.microsoft.com/office/drawing/2014/main" id="{82601E1F-398D-5D84-853C-42F092746C9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0" name="Group 41">
                  <a:extLst>
                    <a:ext uri="{FF2B5EF4-FFF2-40B4-BE49-F238E27FC236}">
                      <a16:creationId xmlns:a16="http://schemas.microsoft.com/office/drawing/2014/main" id="{40A46244-FFE3-F9C9-13F6-F30DCC933120}"/>
                    </a:ext>
                  </a:extLst>
                </p:cNvPr>
                <p:cNvGrpSpPr/>
                <p:nvPr/>
              </p:nvGrpSpPr>
              <p:grpSpPr>
                <a:xfrm>
                  <a:off x="196787" y="1287262"/>
                  <a:ext cx="408374" cy="161277"/>
                  <a:chOff x="3659079" y="2201662"/>
                  <a:chExt cx="408374" cy="161277"/>
                </a:xfrm>
              </p:grpSpPr>
              <p:cxnSp>
                <p:nvCxnSpPr>
                  <p:cNvPr id="51" name="Straight Connector 50">
                    <a:extLst>
                      <a:ext uri="{FF2B5EF4-FFF2-40B4-BE49-F238E27FC236}">
                        <a16:creationId xmlns:a16="http://schemas.microsoft.com/office/drawing/2014/main" id="{87EA75E0-6B23-7608-74A6-D4DD91BB352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2" name="Straight Connector 51">
                    <a:extLst>
                      <a:ext uri="{FF2B5EF4-FFF2-40B4-BE49-F238E27FC236}">
                        <a16:creationId xmlns:a16="http://schemas.microsoft.com/office/drawing/2014/main" id="{AB8A874D-189F-A66A-B673-80A9B517BA3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3" name="Straight Connector 52">
                    <a:extLst>
                      <a:ext uri="{FF2B5EF4-FFF2-40B4-BE49-F238E27FC236}">
                        <a16:creationId xmlns:a16="http://schemas.microsoft.com/office/drawing/2014/main" id="{0242BAE0-CFC7-A6EA-D709-83C537639C3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4" name="Group 53">
                <a:extLst>
                  <a:ext uri="{FF2B5EF4-FFF2-40B4-BE49-F238E27FC236}">
                    <a16:creationId xmlns:a16="http://schemas.microsoft.com/office/drawing/2014/main" id="{E2A717A0-41A7-8C24-DBAE-DD8294C594CA}"/>
                  </a:ext>
                </a:extLst>
              </p:cNvPr>
              <p:cNvGrpSpPr/>
              <p:nvPr/>
            </p:nvGrpSpPr>
            <p:grpSpPr>
              <a:xfrm>
                <a:off x="4572778" y="2576122"/>
                <a:ext cx="721330" cy="243820"/>
                <a:chOff x="196787" y="1256349"/>
                <a:chExt cx="721330" cy="243820"/>
              </a:xfrm>
            </p:grpSpPr>
            <p:pic>
              <p:nvPicPr>
                <p:cNvPr id="55" name="Picture 2" descr="C:\Users\Jack\Pictures\Beam.png">
                  <a:extLst>
                    <a:ext uri="{FF2B5EF4-FFF2-40B4-BE49-F238E27FC236}">
                      <a16:creationId xmlns:a16="http://schemas.microsoft.com/office/drawing/2014/main" id="{D40BDCCC-BA51-27DF-CF65-030D56483AD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6" name="Group 41">
                  <a:extLst>
                    <a:ext uri="{FF2B5EF4-FFF2-40B4-BE49-F238E27FC236}">
                      <a16:creationId xmlns:a16="http://schemas.microsoft.com/office/drawing/2014/main" id="{BE6D478A-5D8B-E52E-6421-253C1968DB29}"/>
                    </a:ext>
                  </a:extLst>
                </p:cNvPr>
                <p:cNvGrpSpPr/>
                <p:nvPr/>
              </p:nvGrpSpPr>
              <p:grpSpPr>
                <a:xfrm>
                  <a:off x="196787" y="1287262"/>
                  <a:ext cx="408374" cy="161277"/>
                  <a:chOff x="3659079" y="2201662"/>
                  <a:chExt cx="408374" cy="161277"/>
                </a:xfrm>
              </p:grpSpPr>
              <p:cxnSp>
                <p:nvCxnSpPr>
                  <p:cNvPr id="57" name="Straight Connector 56">
                    <a:extLst>
                      <a:ext uri="{FF2B5EF4-FFF2-40B4-BE49-F238E27FC236}">
                        <a16:creationId xmlns:a16="http://schemas.microsoft.com/office/drawing/2014/main" id="{C4F26953-13B9-81C5-334D-EE20FED2D71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8" name="Straight Connector 57">
                    <a:extLst>
                      <a:ext uri="{FF2B5EF4-FFF2-40B4-BE49-F238E27FC236}">
                        <a16:creationId xmlns:a16="http://schemas.microsoft.com/office/drawing/2014/main" id="{6D96C7AE-93F3-8EE7-BB8B-786BCC746B2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9" name="Straight Connector 58">
                    <a:extLst>
                      <a:ext uri="{FF2B5EF4-FFF2-40B4-BE49-F238E27FC236}">
                        <a16:creationId xmlns:a16="http://schemas.microsoft.com/office/drawing/2014/main" id="{59EA29EE-B920-2019-CEC8-DCA3B095857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0" name="Group 59">
                <a:extLst>
                  <a:ext uri="{FF2B5EF4-FFF2-40B4-BE49-F238E27FC236}">
                    <a16:creationId xmlns:a16="http://schemas.microsoft.com/office/drawing/2014/main" id="{2B31708E-4EAD-6443-54AF-C8F420D2F54D}"/>
                  </a:ext>
                </a:extLst>
              </p:cNvPr>
              <p:cNvGrpSpPr/>
              <p:nvPr/>
            </p:nvGrpSpPr>
            <p:grpSpPr>
              <a:xfrm>
                <a:off x="5639578" y="2595357"/>
                <a:ext cx="721330" cy="243820"/>
                <a:chOff x="196787" y="1256349"/>
                <a:chExt cx="721330" cy="243820"/>
              </a:xfrm>
            </p:grpSpPr>
            <p:pic>
              <p:nvPicPr>
                <p:cNvPr id="61" name="Picture 2" descr="C:\Users\Jack\Pictures\Beam.png">
                  <a:extLst>
                    <a:ext uri="{FF2B5EF4-FFF2-40B4-BE49-F238E27FC236}">
                      <a16:creationId xmlns:a16="http://schemas.microsoft.com/office/drawing/2014/main" id="{D631CCF6-095D-4226-DA06-A5BF03E8BEBF}"/>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62" name="Group 41">
                  <a:extLst>
                    <a:ext uri="{FF2B5EF4-FFF2-40B4-BE49-F238E27FC236}">
                      <a16:creationId xmlns:a16="http://schemas.microsoft.com/office/drawing/2014/main" id="{61648EE5-4434-00D6-ABAF-111DCACAD2AF}"/>
                    </a:ext>
                  </a:extLst>
                </p:cNvPr>
                <p:cNvGrpSpPr/>
                <p:nvPr/>
              </p:nvGrpSpPr>
              <p:grpSpPr>
                <a:xfrm>
                  <a:off x="196787" y="1287262"/>
                  <a:ext cx="408374" cy="161277"/>
                  <a:chOff x="3659079" y="2201662"/>
                  <a:chExt cx="408374" cy="161277"/>
                </a:xfrm>
              </p:grpSpPr>
              <p:cxnSp>
                <p:nvCxnSpPr>
                  <p:cNvPr id="63" name="Straight Connector 62">
                    <a:extLst>
                      <a:ext uri="{FF2B5EF4-FFF2-40B4-BE49-F238E27FC236}">
                        <a16:creationId xmlns:a16="http://schemas.microsoft.com/office/drawing/2014/main" id="{ED7180A6-93BE-3AEA-7D9D-4BA7E6E4202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4" name="Straight Connector 63">
                    <a:extLst>
                      <a:ext uri="{FF2B5EF4-FFF2-40B4-BE49-F238E27FC236}">
                        <a16:creationId xmlns:a16="http://schemas.microsoft.com/office/drawing/2014/main" id="{CBF543D4-1B83-B444-1C1B-AD53D7644D1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5" name="Straight Connector 64">
                    <a:extLst>
                      <a:ext uri="{FF2B5EF4-FFF2-40B4-BE49-F238E27FC236}">
                        <a16:creationId xmlns:a16="http://schemas.microsoft.com/office/drawing/2014/main" id="{7B5D33E0-A7A6-07BA-E07F-DF7AED9D31A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6" name="Group 65">
                <a:extLst>
                  <a:ext uri="{FF2B5EF4-FFF2-40B4-BE49-F238E27FC236}">
                    <a16:creationId xmlns:a16="http://schemas.microsoft.com/office/drawing/2014/main" id="{61DC85B3-D8B9-EE68-5396-FD992B2FB1FA}"/>
                  </a:ext>
                </a:extLst>
              </p:cNvPr>
              <p:cNvGrpSpPr/>
              <p:nvPr/>
            </p:nvGrpSpPr>
            <p:grpSpPr>
              <a:xfrm>
                <a:off x="4096343" y="2872045"/>
                <a:ext cx="721330" cy="243820"/>
                <a:chOff x="196787" y="1256349"/>
                <a:chExt cx="721330" cy="243820"/>
              </a:xfrm>
            </p:grpSpPr>
            <p:pic>
              <p:nvPicPr>
                <p:cNvPr id="67" name="Picture 2" descr="C:\Users\Jack\Pictures\Beam.png">
                  <a:extLst>
                    <a:ext uri="{FF2B5EF4-FFF2-40B4-BE49-F238E27FC236}">
                      <a16:creationId xmlns:a16="http://schemas.microsoft.com/office/drawing/2014/main" id="{456E2A1B-BD61-D148-6161-16D19E21D21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68" name="Group 41">
                  <a:extLst>
                    <a:ext uri="{FF2B5EF4-FFF2-40B4-BE49-F238E27FC236}">
                      <a16:creationId xmlns:a16="http://schemas.microsoft.com/office/drawing/2014/main" id="{BD15E7C2-CA13-AFB6-FBA0-6EEF30E10D94}"/>
                    </a:ext>
                  </a:extLst>
                </p:cNvPr>
                <p:cNvGrpSpPr/>
                <p:nvPr/>
              </p:nvGrpSpPr>
              <p:grpSpPr>
                <a:xfrm>
                  <a:off x="196787" y="1287262"/>
                  <a:ext cx="408374" cy="161277"/>
                  <a:chOff x="3659079" y="2201662"/>
                  <a:chExt cx="408374" cy="161277"/>
                </a:xfrm>
              </p:grpSpPr>
              <p:cxnSp>
                <p:nvCxnSpPr>
                  <p:cNvPr id="69" name="Straight Connector 68">
                    <a:extLst>
                      <a:ext uri="{FF2B5EF4-FFF2-40B4-BE49-F238E27FC236}">
                        <a16:creationId xmlns:a16="http://schemas.microsoft.com/office/drawing/2014/main" id="{00EB241A-17F2-DE44-D64A-911D5B8C6A7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0" name="Straight Connector 69">
                    <a:extLst>
                      <a:ext uri="{FF2B5EF4-FFF2-40B4-BE49-F238E27FC236}">
                        <a16:creationId xmlns:a16="http://schemas.microsoft.com/office/drawing/2014/main" id="{39366473-012C-F93B-BF4E-3700F5121EF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1" name="Straight Connector 70">
                    <a:extLst>
                      <a:ext uri="{FF2B5EF4-FFF2-40B4-BE49-F238E27FC236}">
                        <a16:creationId xmlns:a16="http://schemas.microsoft.com/office/drawing/2014/main" id="{9A0FE443-D317-6810-1C20-F03C70A7578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2" name="Group 71">
                <a:extLst>
                  <a:ext uri="{FF2B5EF4-FFF2-40B4-BE49-F238E27FC236}">
                    <a16:creationId xmlns:a16="http://schemas.microsoft.com/office/drawing/2014/main" id="{4D06B92E-1AEB-7EA0-0B5E-7B6E1E314EA4}"/>
                  </a:ext>
                </a:extLst>
              </p:cNvPr>
              <p:cNvGrpSpPr/>
              <p:nvPr/>
            </p:nvGrpSpPr>
            <p:grpSpPr>
              <a:xfrm>
                <a:off x="6201831" y="2278720"/>
                <a:ext cx="721330" cy="243820"/>
                <a:chOff x="196787" y="1256349"/>
                <a:chExt cx="721330" cy="243820"/>
              </a:xfrm>
            </p:grpSpPr>
            <p:pic>
              <p:nvPicPr>
                <p:cNvPr id="73" name="Picture 2" descr="C:\Users\Jack\Pictures\Beam.png">
                  <a:extLst>
                    <a:ext uri="{FF2B5EF4-FFF2-40B4-BE49-F238E27FC236}">
                      <a16:creationId xmlns:a16="http://schemas.microsoft.com/office/drawing/2014/main" id="{E74E4859-07A2-15AA-6325-EE74ED63E9F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74" name="Group 41">
                  <a:extLst>
                    <a:ext uri="{FF2B5EF4-FFF2-40B4-BE49-F238E27FC236}">
                      <a16:creationId xmlns:a16="http://schemas.microsoft.com/office/drawing/2014/main" id="{F711E04F-C69A-7C1A-2403-C0B80A8AF7EF}"/>
                    </a:ext>
                  </a:extLst>
                </p:cNvPr>
                <p:cNvGrpSpPr/>
                <p:nvPr/>
              </p:nvGrpSpPr>
              <p:grpSpPr>
                <a:xfrm>
                  <a:off x="196787" y="1287262"/>
                  <a:ext cx="408374" cy="161277"/>
                  <a:chOff x="3659079" y="2201662"/>
                  <a:chExt cx="408374" cy="161277"/>
                </a:xfrm>
              </p:grpSpPr>
              <p:cxnSp>
                <p:nvCxnSpPr>
                  <p:cNvPr id="75" name="Straight Connector 74">
                    <a:extLst>
                      <a:ext uri="{FF2B5EF4-FFF2-40B4-BE49-F238E27FC236}">
                        <a16:creationId xmlns:a16="http://schemas.microsoft.com/office/drawing/2014/main" id="{1D781F5F-4B51-0FA0-17A9-0F397ED43BC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6" name="Straight Connector 75">
                    <a:extLst>
                      <a:ext uri="{FF2B5EF4-FFF2-40B4-BE49-F238E27FC236}">
                        <a16:creationId xmlns:a16="http://schemas.microsoft.com/office/drawing/2014/main" id="{10EEB34A-CFA5-85B9-F7D3-B93B7C94C7F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 name="Straight Connector 76">
                    <a:extLst>
                      <a:ext uri="{FF2B5EF4-FFF2-40B4-BE49-F238E27FC236}">
                        <a16:creationId xmlns:a16="http://schemas.microsoft.com/office/drawing/2014/main" id="{17125D3D-C16B-20E8-9E5E-A29EC566B20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 name="Group 77">
                <a:extLst>
                  <a:ext uri="{FF2B5EF4-FFF2-40B4-BE49-F238E27FC236}">
                    <a16:creationId xmlns:a16="http://schemas.microsoft.com/office/drawing/2014/main" id="{E90B9725-36DF-D8AB-7BAA-9CE9CF1D43E4}"/>
                  </a:ext>
                </a:extLst>
              </p:cNvPr>
              <p:cNvGrpSpPr/>
              <p:nvPr/>
            </p:nvGrpSpPr>
            <p:grpSpPr>
              <a:xfrm>
                <a:off x="5129112" y="2883882"/>
                <a:ext cx="721330" cy="243820"/>
                <a:chOff x="196787" y="1256349"/>
                <a:chExt cx="721330" cy="243820"/>
              </a:xfrm>
            </p:grpSpPr>
            <p:pic>
              <p:nvPicPr>
                <p:cNvPr id="79" name="Picture 2" descr="C:\Users\Jack\Pictures\Beam.png">
                  <a:extLst>
                    <a:ext uri="{FF2B5EF4-FFF2-40B4-BE49-F238E27FC236}">
                      <a16:creationId xmlns:a16="http://schemas.microsoft.com/office/drawing/2014/main" id="{3FF5177D-C892-E37F-F217-DD78972E3B87}"/>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80" name="Group 41">
                  <a:extLst>
                    <a:ext uri="{FF2B5EF4-FFF2-40B4-BE49-F238E27FC236}">
                      <a16:creationId xmlns:a16="http://schemas.microsoft.com/office/drawing/2014/main" id="{E3807E45-561E-A221-16F1-F972EDF6088B}"/>
                    </a:ext>
                  </a:extLst>
                </p:cNvPr>
                <p:cNvGrpSpPr/>
                <p:nvPr/>
              </p:nvGrpSpPr>
              <p:grpSpPr>
                <a:xfrm>
                  <a:off x="196787" y="1287262"/>
                  <a:ext cx="408374" cy="161277"/>
                  <a:chOff x="3659079" y="2201662"/>
                  <a:chExt cx="408374" cy="161277"/>
                </a:xfrm>
              </p:grpSpPr>
              <p:cxnSp>
                <p:nvCxnSpPr>
                  <p:cNvPr id="81" name="Straight Connector 80">
                    <a:extLst>
                      <a:ext uri="{FF2B5EF4-FFF2-40B4-BE49-F238E27FC236}">
                        <a16:creationId xmlns:a16="http://schemas.microsoft.com/office/drawing/2014/main" id="{A9D1F597-7DAA-988A-5281-3A2A02DF1F3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2" name="Straight Connector 81">
                    <a:extLst>
                      <a:ext uri="{FF2B5EF4-FFF2-40B4-BE49-F238E27FC236}">
                        <a16:creationId xmlns:a16="http://schemas.microsoft.com/office/drawing/2014/main" id="{D748A04B-E48D-F747-B195-731844E2D53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3" name="Straight Connector 82">
                    <a:extLst>
                      <a:ext uri="{FF2B5EF4-FFF2-40B4-BE49-F238E27FC236}">
                        <a16:creationId xmlns:a16="http://schemas.microsoft.com/office/drawing/2014/main" id="{B3833730-DF4B-26C4-FE6F-4C66BC0B9E5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6" name="Group 125">
                <a:extLst>
                  <a:ext uri="{FF2B5EF4-FFF2-40B4-BE49-F238E27FC236}">
                    <a16:creationId xmlns:a16="http://schemas.microsoft.com/office/drawing/2014/main" id="{9E12D572-3976-EEE3-BD3B-1AF3BCB12D03}"/>
                  </a:ext>
                </a:extLst>
              </p:cNvPr>
              <p:cNvGrpSpPr/>
              <p:nvPr/>
            </p:nvGrpSpPr>
            <p:grpSpPr>
              <a:xfrm>
                <a:off x="6120452" y="2880923"/>
                <a:ext cx="721330" cy="243820"/>
                <a:chOff x="196787" y="1256349"/>
                <a:chExt cx="721330" cy="243820"/>
              </a:xfrm>
            </p:grpSpPr>
            <p:pic>
              <p:nvPicPr>
                <p:cNvPr id="127" name="Picture 2" descr="C:\Users\Jack\Pictures\Beam.png">
                  <a:extLst>
                    <a:ext uri="{FF2B5EF4-FFF2-40B4-BE49-F238E27FC236}">
                      <a16:creationId xmlns:a16="http://schemas.microsoft.com/office/drawing/2014/main" id="{A65D5515-AE9C-30E8-7538-561BB501D86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28" name="Group 41">
                  <a:extLst>
                    <a:ext uri="{FF2B5EF4-FFF2-40B4-BE49-F238E27FC236}">
                      <a16:creationId xmlns:a16="http://schemas.microsoft.com/office/drawing/2014/main" id="{707910D9-A939-E169-D1BC-F8A9FCB07C68}"/>
                    </a:ext>
                  </a:extLst>
                </p:cNvPr>
                <p:cNvGrpSpPr/>
                <p:nvPr/>
              </p:nvGrpSpPr>
              <p:grpSpPr>
                <a:xfrm>
                  <a:off x="196787" y="1287262"/>
                  <a:ext cx="408374" cy="161277"/>
                  <a:chOff x="3659079" y="2201662"/>
                  <a:chExt cx="408374" cy="161277"/>
                </a:xfrm>
              </p:grpSpPr>
              <p:cxnSp>
                <p:nvCxnSpPr>
                  <p:cNvPr id="129" name="Straight Connector 128">
                    <a:extLst>
                      <a:ext uri="{FF2B5EF4-FFF2-40B4-BE49-F238E27FC236}">
                        <a16:creationId xmlns:a16="http://schemas.microsoft.com/office/drawing/2014/main" id="{46A90320-F710-E6E4-2B30-E2439FA14C2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0" name="Straight Connector 129">
                    <a:extLst>
                      <a:ext uri="{FF2B5EF4-FFF2-40B4-BE49-F238E27FC236}">
                        <a16:creationId xmlns:a16="http://schemas.microsoft.com/office/drawing/2014/main" id="{956EEC96-EDE7-3C04-C309-5293C4BD253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1" name="Straight Connector 130">
                    <a:extLst>
                      <a:ext uri="{FF2B5EF4-FFF2-40B4-BE49-F238E27FC236}">
                        <a16:creationId xmlns:a16="http://schemas.microsoft.com/office/drawing/2014/main" id="{C688BAE2-5A8D-94FE-E889-1E53AEB3FC2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50" name="Group 149">
                <a:extLst>
                  <a:ext uri="{FF2B5EF4-FFF2-40B4-BE49-F238E27FC236}">
                    <a16:creationId xmlns:a16="http://schemas.microsoft.com/office/drawing/2014/main" id="{F6BDA499-DAD7-511C-0495-281E7DCDD6A2}"/>
                  </a:ext>
                </a:extLst>
              </p:cNvPr>
              <p:cNvGrpSpPr/>
              <p:nvPr/>
            </p:nvGrpSpPr>
            <p:grpSpPr>
              <a:xfrm>
                <a:off x="6694541" y="2602756"/>
                <a:ext cx="721330" cy="243820"/>
                <a:chOff x="196787" y="1256349"/>
                <a:chExt cx="721330" cy="243820"/>
              </a:xfrm>
            </p:grpSpPr>
            <p:pic>
              <p:nvPicPr>
                <p:cNvPr id="151" name="Picture 2" descr="C:\Users\Jack\Pictures\Beam.png">
                  <a:extLst>
                    <a:ext uri="{FF2B5EF4-FFF2-40B4-BE49-F238E27FC236}">
                      <a16:creationId xmlns:a16="http://schemas.microsoft.com/office/drawing/2014/main" id="{96B9DF21-8FB7-0B29-555F-3F235D801E6F}"/>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52" name="Group 41">
                  <a:extLst>
                    <a:ext uri="{FF2B5EF4-FFF2-40B4-BE49-F238E27FC236}">
                      <a16:creationId xmlns:a16="http://schemas.microsoft.com/office/drawing/2014/main" id="{0747970B-291B-F558-A761-291FD2E09A39}"/>
                    </a:ext>
                  </a:extLst>
                </p:cNvPr>
                <p:cNvGrpSpPr/>
                <p:nvPr/>
              </p:nvGrpSpPr>
              <p:grpSpPr>
                <a:xfrm>
                  <a:off x="196787" y="1287262"/>
                  <a:ext cx="408374" cy="161277"/>
                  <a:chOff x="3659079" y="2201662"/>
                  <a:chExt cx="408374" cy="161277"/>
                </a:xfrm>
              </p:grpSpPr>
              <p:cxnSp>
                <p:nvCxnSpPr>
                  <p:cNvPr id="153" name="Straight Connector 152">
                    <a:extLst>
                      <a:ext uri="{FF2B5EF4-FFF2-40B4-BE49-F238E27FC236}">
                        <a16:creationId xmlns:a16="http://schemas.microsoft.com/office/drawing/2014/main" id="{35B6B714-760C-0B73-B4AB-1A5B4DFD4BA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54" name="Straight Connector 153">
                    <a:extLst>
                      <a:ext uri="{FF2B5EF4-FFF2-40B4-BE49-F238E27FC236}">
                        <a16:creationId xmlns:a16="http://schemas.microsoft.com/office/drawing/2014/main" id="{DBA7DE7C-A1A8-3B0E-B215-74E772631C6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55" name="Straight Connector 154">
                    <a:extLst>
                      <a:ext uri="{FF2B5EF4-FFF2-40B4-BE49-F238E27FC236}">
                        <a16:creationId xmlns:a16="http://schemas.microsoft.com/office/drawing/2014/main" id="{A187303D-D2C6-45E8-6631-E3BF08122DE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63" name="Group 162">
                <a:extLst>
                  <a:ext uri="{FF2B5EF4-FFF2-40B4-BE49-F238E27FC236}">
                    <a16:creationId xmlns:a16="http://schemas.microsoft.com/office/drawing/2014/main" id="{CD52EBC6-4DC2-FCE8-42DC-6E791D4CEAB2}"/>
                  </a:ext>
                </a:extLst>
              </p:cNvPr>
              <p:cNvGrpSpPr/>
              <p:nvPr/>
            </p:nvGrpSpPr>
            <p:grpSpPr>
              <a:xfrm>
                <a:off x="3562203" y="2568721"/>
                <a:ext cx="721330" cy="243820"/>
                <a:chOff x="196787" y="1256349"/>
                <a:chExt cx="721330" cy="243820"/>
              </a:xfrm>
            </p:grpSpPr>
            <p:pic>
              <p:nvPicPr>
                <p:cNvPr id="164" name="Picture 2" descr="C:\Users\Jack\Pictures\Beam.png">
                  <a:extLst>
                    <a:ext uri="{FF2B5EF4-FFF2-40B4-BE49-F238E27FC236}">
                      <a16:creationId xmlns:a16="http://schemas.microsoft.com/office/drawing/2014/main" id="{BBFCE294-3F6F-9186-A7B5-CAA8D89F562C}"/>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65" name="Group 41">
                  <a:extLst>
                    <a:ext uri="{FF2B5EF4-FFF2-40B4-BE49-F238E27FC236}">
                      <a16:creationId xmlns:a16="http://schemas.microsoft.com/office/drawing/2014/main" id="{15D9C72C-2CF6-98B4-ED50-B67C423819B1}"/>
                    </a:ext>
                  </a:extLst>
                </p:cNvPr>
                <p:cNvGrpSpPr/>
                <p:nvPr/>
              </p:nvGrpSpPr>
              <p:grpSpPr>
                <a:xfrm>
                  <a:off x="196787" y="1287262"/>
                  <a:ext cx="408374" cy="161277"/>
                  <a:chOff x="3659079" y="2201662"/>
                  <a:chExt cx="408374" cy="161277"/>
                </a:xfrm>
              </p:grpSpPr>
              <p:cxnSp>
                <p:nvCxnSpPr>
                  <p:cNvPr id="166" name="Straight Connector 165">
                    <a:extLst>
                      <a:ext uri="{FF2B5EF4-FFF2-40B4-BE49-F238E27FC236}">
                        <a16:creationId xmlns:a16="http://schemas.microsoft.com/office/drawing/2014/main" id="{1487E640-293B-FD6D-781F-32480DB8F08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7" name="Straight Connector 166">
                    <a:extLst>
                      <a:ext uri="{FF2B5EF4-FFF2-40B4-BE49-F238E27FC236}">
                        <a16:creationId xmlns:a16="http://schemas.microsoft.com/office/drawing/2014/main" id="{697A04BA-E513-D60C-1796-FF42658B6D8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8" name="Straight Connector 167">
                    <a:extLst>
                      <a:ext uri="{FF2B5EF4-FFF2-40B4-BE49-F238E27FC236}">
                        <a16:creationId xmlns:a16="http://schemas.microsoft.com/office/drawing/2014/main" id="{8B1E95CB-C8D1-7209-D556-37AA6797D7D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sp>
        <p:nvSpPr>
          <p:cNvPr id="2171" name="AutoShape 3">
            <a:extLst>
              <a:ext uri="{FF2B5EF4-FFF2-40B4-BE49-F238E27FC236}">
                <a16:creationId xmlns:a16="http://schemas.microsoft.com/office/drawing/2014/main" id="{C1D73A39-A16C-4B32-7193-8BA559CD9662}"/>
              </a:ext>
            </a:extLst>
          </p:cNvPr>
          <p:cNvSpPr>
            <a:spLocks noChangeArrowheads="1"/>
          </p:cNvSpPr>
          <p:nvPr/>
        </p:nvSpPr>
        <p:spPr bwMode="auto">
          <a:xfrm>
            <a:off x="2039763" y="2084385"/>
            <a:ext cx="1609725" cy="1139825"/>
          </a:xfrm>
          <a:prstGeom prst="rightArrow">
            <a:avLst>
              <a:gd name="adj1" fmla="val 47352"/>
              <a:gd name="adj2" fmla="val 59707"/>
            </a:avLst>
          </a:prstGeom>
          <a:gradFill rotWithShape="1">
            <a:gsLst>
              <a:gs pos="0">
                <a:srgbClr val="FA0000"/>
              </a:gs>
              <a:gs pos="50000">
                <a:srgbClr val="FFFF00"/>
              </a:gs>
              <a:gs pos="100000">
                <a:srgbClr val="FA0000"/>
              </a:gs>
            </a:gsLst>
            <a:lin ang="5400000" scaled="1"/>
          </a:gra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30" name="Group 29">
            <a:extLst>
              <a:ext uri="{FF2B5EF4-FFF2-40B4-BE49-F238E27FC236}">
                <a16:creationId xmlns:a16="http://schemas.microsoft.com/office/drawing/2014/main" id="{A11EFE81-8710-5EDF-B07C-330903C0308E}"/>
              </a:ext>
            </a:extLst>
          </p:cNvPr>
          <p:cNvGrpSpPr/>
          <p:nvPr/>
        </p:nvGrpSpPr>
        <p:grpSpPr>
          <a:xfrm>
            <a:off x="1717127" y="2238767"/>
            <a:ext cx="2092930" cy="869697"/>
            <a:chOff x="1717127" y="2238767"/>
            <a:chExt cx="2092930" cy="869697"/>
          </a:xfrm>
        </p:grpSpPr>
        <p:grpSp>
          <p:nvGrpSpPr>
            <p:cNvPr id="157" name="Group 156">
              <a:extLst>
                <a:ext uri="{FF2B5EF4-FFF2-40B4-BE49-F238E27FC236}">
                  <a16:creationId xmlns:a16="http://schemas.microsoft.com/office/drawing/2014/main" id="{4FEFF742-4C68-88FF-21D8-5DC9D530C041}"/>
                </a:ext>
              </a:extLst>
            </p:cNvPr>
            <p:cNvGrpSpPr/>
            <p:nvPr/>
          </p:nvGrpSpPr>
          <p:grpSpPr>
            <a:xfrm>
              <a:off x="3088727" y="2246166"/>
              <a:ext cx="721330" cy="243820"/>
              <a:chOff x="196787" y="1256349"/>
              <a:chExt cx="721330" cy="243820"/>
            </a:xfrm>
          </p:grpSpPr>
          <p:pic>
            <p:nvPicPr>
              <p:cNvPr id="158" name="Picture 2" descr="C:\Users\Jack\Pictures\Beam.png">
                <a:extLst>
                  <a:ext uri="{FF2B5EF4-FFF2-40B4-BE49-F238E27FC236}">
                    <a16:creationId xmlns:a16="http://schemas.microsoft.com/office/drawing/2014/main" id="{641946BF-D51F-D4D6-1412-B495889C123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59" name="Group 41">
                <a:extLst>
                  <a:ext uri="{FF2B5EF4-FFF2-40B4-BE49-F238E27FC236}">
                    <a16:creationId xmlns:a16="http://schemas.microsoft.com/office/drawing/2014/main" id="{9C7628D5-632C-BE62-F3D1-FB1192202926}"/>
                  </a:ext>
                </a:extLst>
              </p:cNvPr>
              <p:cNvGrpSpPr/>
              <p:nvPr/>
            </p:nvGrpSpPr>
            <p:grpSpPr>
              <a:xfrm>
                <a:off x="196787" y="1287262"/>
                <a:ext cx="408374" cy="161277"/>
                <a:chOff x="3659079" y="2201662"/>
                <a:chExt cx="408374" cy="161277"/>
              </a:xfrm>
            </p:grpSpPr>
            <p:cxnSp>
              <p:nvCxnSpPr>
                <p:cNvPr id="160" name="Straight Connector 159">
                  <a:extLst>
                    <a:ext uri="{FF2B5EF4-FFF2-40B4-BE49-F238E27FC236}">
                      <a16:creationId xmlns:a16="http://schemas.microsoft.com/office/drawing/2014/main" id="{25333B7A-3527-F62B-5DB5-F4C8B14A09B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1" name="Straight Connector 160">
                  <a:extLst>
                    <a:ext uri="{FF2B5EF4-FFF2-40B4-BE49-F238E27FC236}">
                      <a16:creationId xmlns:a16="http://schemas.microsoft.com/office/drawing/2014/main" id="{95DA1B2A-1A18-E98E-61F3-0391B9E9241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2" name="Straight Connector 161">
                  <a:extLst>
                    <a:ext uri="{FF2B5EF4-FFF2-40B4-BE49-F238E27FC236}">
                      <a16:creationId xmlns:a16="http://schemas.microsoft.com/office/drawing/2014/main" id="{3FE834A8-0AC6-3060-15EE-AAE1463DB9E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69" name="Group 168">
              <a:extLst>
                <a:ext uri="{FF2B5EF4-FFF2-40B4-BE49-F238E27FC236}">
                  <a16:creationId xmlns:a16="http://schemas.microsoft.com/office/drawing/2014/main" id="{FEF07325-4130-75F2-A8FA-C31DF9CEEBFD}"/>
                </a:ext>
              </a:extLst>
            </p:cNvPr>
            <p:cNvGrpSpPr/>
            <p:nvPr/>
          </p:nvGrpSpPr>
          <p:grpSpPr>
            <a:xfrm>
              <a:off x="3085768" y="2864644"/>
              <a:ext cx="721330" cy="243820"/>
              <a:chOff x="196787" y="1256349"/>
              <a:chExt cx="721330" cy="243820"/>
            </a:xfrm>
          </p:grpSpPr>
          <p:pic>
            <p:nvPicPr>
              <p:cNvPr id="170" name="Picture 2" descr="C:\Users\Jack\Pictures\Beam.png">
                <a:extLst>
                  <a:ext uri="{FF2B5EF4-FFF2-40B4-BE49-F238E27FC236}">
                    <a16:creationId xmlns:a16="http://schemas.microsoft.com/office/drawing/2014/main" id="{04380DB9-AD62-0D1F-2579-7C6667B0286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71" name="Group 41">
                <a:extLst>
                  <a:ext uri="{FF2B5EF4-FFF2-40B4-BE49-F238E27FC236}">
                    <a16:creationId xmlns:a16="http://schemas.microsoft.com/office/drawing/2014/main" id="{32A8ABC8-2DC8-032E-2B21-5420CDB03626}"/>
                  </a:ext>
                </a:extLst>
              </p:cNvPr>
              <p:cNvGrpSpPr/>
              <p:nvPr/>
            </p:nvGrpSpPr>
            <p:grpSpPr>
              <a:xfrm>
                <a:off x="196787" y="1287262"/>
                <a:ext cx="408374" cy="161277"/>
                <a:chOff x="3659079" y="2201662"/>
                <a:chExt cx="408374" cy="161277"/>
              </a:xfrm>
            </p:grpSpPr>
            <p:cxnSp>
              <p:nvCxnSpPr>
                <p:cNvPr id="172" name="Straight Connector 171">
                  <a:extLst>
                    <a:ext uri="{FF2B5EF4-FFF2-40B4-BE49-F238E27FC236}">
                      <a16:creationId xmlns:a16="http://schemas.microsoft.com/office/drawing/2014/main" id="{D6272D51-1ECB-C17D-4A75-DAA64E7FB12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3" name="Straight Connector 172">
                  <a:extLst>
                    <a:ext uri="{FF2B5EF4-FFF2-40B4-BE49-F238E27FC236}">
                      <a16:creationId xmlns:a16="http://schemas.microsoft.com/office/drawing/2014/main" id="{B136DE08-1397-C4BA-3189-4856728C685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4" name="Straight Connector 173">
                  <a:extLst>
                    <a:ext uri="{FF2B5EF4-FFF2-40B4-BE49-F238E27FC236}">
                      <a16:creationId xmlns:a16="http://schemas.microsoft.com/office/drawing/2014/main" id="{28292929-AC6A-2109-A745-2502BCB8F74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75" name="Group 174">
              <a:extLst>
                <a:ext uri="{FF2B5EF4-FFF2-40B4-BE49-F238E27FC236}">
                  <a16:creationId xmlns:a16="http://schemas.microsoft.com/office/drawing/2014/main" id="{F4FDDA56-DCC1-4888-06ED-0437920F1D74}"/>
                </a:ext>
              </a:extLst>
            </p:cNvPr>
            <p:cNvGrpSpPr/>
            <p:nvPr/>
          </p:nvGrpSpPr>
          <p:grpSpPr>
            <a:xfrm>
              <a:off x="2104785" y="2238767"/>
              <a:ext cx="721330" cy="243820"/>
              <a:chOff x="196787" y="1256349"/>
              <a:chExt cx="721330" cy="243820"/>
            </a:xfrm>
          </p:grpSpPr>
          <p:pic>
            <p:nvPicPr>
              <p:cNvPr id="176" name="Picture 2" descr="C:\Users\Jack\Pictures\Beam.png">
                <a:extLst>
                  <a:ext uri="{FF2B5EF4-FFF2-40B4-BE49-F238E27FC236}">
                    <a16:creationId xmlns:a16="http://schemas.microsoft.com/office/drawing/2014/main" id="{D44B496D-33FD-3726-6332-9880D32B751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77" name="Group 41">
                <a:extLst>
                  <a:ext uri="{FF2B5EF4-FFF2-40B4-BE49-F238E27FC236}">
                    <a16:creationId xmlns:a16="http://schemas.microsoft.com/office/drawing/2014/main" id="{3BFF1E13-9F7E-18EA-4C2B-61842A99D5EB}"/>
                  </a:ext>
                </a:extLst>
              </p:cNvPr>
              <p:cNvGrpSpPr/>
              <p:nvPr/>
            </p:nvGrpSpPr>
            <p:grpSpPr>
              <a:xfrm>
                <a:off x="196787" y="1287262"/>
                <a:ext cx="408374" cy="161277"/>
                <a:chOff x="3659079" y="2201662"/>
                <a:chExt cx="408374" cy="161277"/>
              </a:xfrm>
            </p:grpSpPr>
            <p:cxnSp>
              <p:nvCxnSpPr>
                <p:cNvPr id="178" name="Straight Connector 177">
                  <a:extLst>
                    <a:ext uri="{FF2B5EF4-FFF2-40B4-BE49-F238E27FC236}">
                      <a16:creationId xmlns:a16="http://schemas.microsoft.com/office/drawing/2014/main" id="{02EAF974-567D-B145-B96D-61201E2F4E6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9" name="Straight Connector 178">
                  <a:extLst>
                    <a:ext uri="{FF2B5EF4-FFF2-40B4-BE49-F238E27FC236}">
                      <a16:creationId xmlns:a16="http://schemas.microsoft.com/office/drawing/2014/main" id="{9DB5D6D2-427E-9AFB-850C-D1F2974970B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0" name="Straight Connector 179">
                  <a:extLst>
                    <a:ext uri="{FF2B5EF4-FFF2-40B4-BE49-F238E27FC236}">
                      <a16:creationId xmlns:a16="http://schemas.microsoft.com/office/drawing/2014/main" id="{24D4B3DC-C9D5-692C-D49F-2D2BB012325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81" name="Group 180">
              <a:extLst>
                <a:ext uri="{FF2B5EF4-FFF2-40B4-BE49-F238E27FC236}">
                  <a16:creationId xmlns:a16="http://schemas.microsoft.com/office/drawing/2014/main" id="{E068E3D4-D636-7E85-61B3-013A9C8318FC}"/>
                </a:ext>
              </a:extLst>
            </p:cNvPr>
            <p:cNvGrpSpPr/>
            <p:nvPr/>
          </p:nvGrpSpPr>
          <p:grpSpPr>
            <a:xfrm>
              <a:off x="2578261" y="2561322"/>
              <a:ext cx="721330" cy="243820"/>
              <a:chOff x="196787" y="1256349"/>
              <a:chExt cx="721330" cy="243820"/>
            </a:xfrm>
          </p:grpSpPr>
          <p:pic>
            <p:nvPicPr>
              <p:cNvPr id="182" name="Picture 2" descr="C:\Users\Jack\Pictures\Beam.png">
                <a:extLst>
                  <a:ext uri="{FF2B5EF4-FFF2-40B4-BE49-F238E27FC236}">
                    <a16:creationId xmlns:a16="http://schemas.microsoft.com/office/drawing/2014/main" id="{F678E816-FC44-CD5E-A0C7-71A4373DCC5D}"/>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83" name="Group 41">
                <a:extLst>
                  <a:ext uri="{FF2B5EF4-FFF2-40B4-BE49-F238E27FC236}">
                    <a16:creationId xmlns:a16="http://schemas.microsoft.com/office/drawing/2014/main" id="{C169499E-41FD-93B7-E537-210CEC301E73}"/>
                  </a:ext>
                </a:extLst>
              </p:cNvPr>
              <p:cNvGrpSpPr/>
              <p:nvPr/>
            </p:nvGrpSpPr>
            <p:grpSpPr>
              <a:xfrm>
                <a:off x="196787" y="1287262"/>
                <a:ext cx="408374" cy="161277"/>
                <a:chOff x="3659079" y="2201662"/>
                <a:chExt cx="408374" cy="161277"/>
              </a:xfrm>
            </p:grpSpPr>
            <p:cxnSp>
              <p:nvCxnSpPr>
                <p:cNvPr id="184" name="Straight Connector 183">
                  <a:extLst>
                    <a:ext uri="{FF2B5EF4-FFF2-40B4-BE49-F238E27FC236}">
                      <a16:creationId xmlns:a16="http://schemas.microsoft.com/office/drawing/2014/main" id="{AADEA71C-3964-5B58-F972-730330A343C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5" name="Straight Connector 184">
                  <a:extLst>
                    <a:ext uri="{FF2B5EF4-FFF2-40B4-BE49-F238E27FC236}">
                      <a16:creationId xmlns:a16="http://schemas.microsoft.com/office/drawing/2014/main" id="{7AB3143A-2982-EBAC-541F-1D52E448A32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6" name="Straight Connector 185">
                  <a:extLst>
                    <a:ext uri="{FF2B5EF4-FFF2-40B4-BE49-F238E27FC236}">
                      <a16:creationId xmlns:a16="http://schemas.microsoft.com/office/drawing/2014/main" id="{0E2A43B4-4501-A01A-AC24-E768D1FDED1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87" name="Group 186">
              <a:extLst>
                <a:ext uri="{FF2B5EF4-FFF2-40B4-BE49-F238E27FC236}">
                  <a16:creationId xmlns:a16="http://schemas.microsoft.com/office/drawing/2014/main" id="{6F523A73-1998-BECD-DF94-8B6905CBB982}"/>
                </a:ext>
              </a:extLst>
            </p:cNvPr>
            <p:cNvGrpSpPr/>
            <p:nvPr/>
          </p:nvGrpSpPr>
          <p:grpSpPr>
            <a:xfrm>
              <a:off x="2101826" y="2857245"/>
              <a:ext cx="721330" cy="243820"/>
              <a:chOff x="196787" y="1256349"/>
              <a:chExt cx="721330" cy="243820"/>
            </a:xfrm>
          </p:grpSpPr>
          <p:pic>
            <p:nvPicPr>
              <p:cNvPr id="188" name="Picture 2" descr="C:\Users\Jack\Pictures\Beam.png">
                <a:extLst>
                  <a:ext uri="{FF2B5EF4-FFF2-40B4-BE49-F238E27FC236}">
                    <a16:creationId xmlns:a16="http://schemas.microsoft.com/office/drawing/2014/main" id="{35F11199-61D1-CC87-47F2-B3BF9C9FC06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89" name="Group 41">
                <a:extLst>
                  <a:ext uri="{FF2B5EF4-FFF2-40B4-BE49-F238E27FC236}">
                    <a16:creationId xmlns:a16="http://schemas.microsoft.com/office/drawing/2014/main" id="{D0CEBFCA-0943-7EB0-DB47-604B91D90B89}"/>
                  </a:ext>
                </a:extLst>
              </p:cNvPr>
              <p:cNvGrpSpPr/>
              <p:nvPr/>
            </p:nvGrpSpPr>
            <p:grpSpPr>
              <a:xfrm>
                <a:off x="196787" y="1287262"/>
                <a:ext cx="408374" cy="161277"/>
                <a:chOff x="3659079" y="2201662"/>
                <a:chExt cx="408374" cy="161277"/>
              </a:xfrm>
            </p:grpSpPr>
            <p:cxnSp>
              <p:nvCxnSpPr>
                <p:cNvPr id="190" name="Straight Connector 189">
                  <a:extLst>
                    <a:ext uri="{FF2B5EF4-FFF2-40B4-BE49-F238E27FC236}">
                      <a16:creationId xmlns:a16="http://schemas.microsoft.com/office/drawing/2014/main" id="{49913887-E55D-0DEA-355B-4E1B66AABA7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1" name="Straight Connector 190">
                  <a:extLst>
                    <a:ext uri="{FF2B5EF4-FFF2-40B4-BE49-F238E27FC236}">
                      <a16:creationId xmlns:a16="http://schemas.microsoft.com/office/drawing/2014/main" id="{B402ED95-D045-A787-125F-BFD82E4D3DA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2" name="Straight Connector 191">
                  <a:extLst>
                    <a:ext uri="{FF2B5EF4-FFF2-40B4-BE49-F238E27FC236}">
                      <a16:creationId xmlns:a16="http://schemas.microsoft.com/office/drawing/2014/main" id="{40A6834C-DA6D-44DB-7113-49061EFE4F1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99" name="Group 198">
              <a:extLst>
                <a:ext uri="{FF2B5EF4-FFF2-40B4-BE49-F238E27FC236}">
                  <a16:creationId xmlns:a16="http://schemas.microsoft.com/office/drawing/2014/main" id="{AC7AFCD4-6153-8AC8-BAE5-BD338759FF25}"/>
                </a:ext>
              </a:extLst>
            </p:cNvPr>
            <p:cNvGrpSpPr/>
            <p:nvPr/>
          </p:nvGrpSpPr>
          <p:grpSpPr>
            <a:xfrm>
              <a:off x="1717127" y="2552445"/>
              <a:ext cx="721330" cy="243820"/>
              <a:chOff x="196787" y="1256349"/>
              <a:chExt cx="721330" cy="243820"/>
            </a:xfrm>
          </p:grpSpPr>
          <p:pic>
            <p:nvPicPr>
              <p:cNvPr id="200" name="Picture 2" descr="C:\Users\Jack\Pictures\Beam.png">
                <a:extLst>
                  <a:ext uri="{FF2B5EF4-FFF2-40B4-BE49-F238E27FC236}">
                    <a16:creationId xmlns:a16="http://schemas.microsoft.com/office/drawing/2014/main" id="{F526040B-D68A-CEBC-3A2A-9AE6CC43F10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01" name="Group 41">
                <a:extLst>
                  <a:ext uri="{FF2B5EF4-FFF2-40B4-BE49-F238E27FC236}">
                    <a16:creationId xmlns:a16="http://schemas.microsoft.com/office/drawing/2014/main" id="{D45504B5-3E5B-A69B-95D1-4FB181849AED}"/>
                  </a:ext>
                </a:extLst>
              </p:cNvPr>
              <p:cNvGrpSpPr/>
              <p:nvPr/>
            </p:nvGrpSpPr>
            <p:grpSpPr>
              <a:xfrm>
                <a:off x="196787" y="1287262"/>
                <a:ext cx="408374" cy="161277"/>
                <a:chOff x="3659079" y="2201662"/>
                <a:chExt cx="408374" cy="161277"/>
              </a:xfrm>
            </p:grpSpPr>
            <p:cxnSp>
              <p:nvCxnSpPr>
                <p:cNvPr id="202" name="Straight Connector 201">
                  <a:extLst>
                    <a:ext uri="{FF2B5EF4-FFF2-40B4-BE49-F238E27FC236}">
                      <a16:creationId xmlns:a16="http://schemas.microsoft.com/office/drawing/2014/main" id="{B7617AE1-28BD-1DA6-05B5-64D236CEC0F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3" name="Straight Connector 202">
                  <a:extLst>
                    <a:ext uri="{FF2B5EF4-FFF2-40B4-BE49-F238E27FC236}">
                      <a16:creationId xmlns:a16="http://schemas.microsoft.com/office/drawing/2014/main" id="{306575E2-7D95-3E25-1833-6C75BC1E818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4" name="Straight Connector 203">
                  <a:extLst>
                    <a:ext uri="{FF2B5EF4-FFF2-40B4-BE49-F238E27FC236}">
                      <a16:creationId xmlns:a16="http://schemas.microsoft.com/office/drawing/2014/main" id="{951BB97F-2FB5-032A-CC16-C9A7F955F94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nvGrpSpPr>
          <p:cNvPr id="629" name="Group 628">
            <a:extLst>
              <a:ext uri="{FF2B5EF4-FFF2-40B4-BE49-F238E27FC236}">
                <a16:creationId xmlns:a16="http://schemas.microsoft.com/office/drawing/2014/main" id="{A9DDD7CD-D697-FFE6-9D62-4969B380733E}"/>
              </a:ext>
            </a:extLst>
          </p:cNvPr>
          <p:cNvGrpSpPr/>
          <p:nvPr/>
        </p:nvGrpSpPr>
        <p:grpSpPr>
          <a:xfrm>
            <a:off x="3770050" y="798980"/>
            <a:ext cx="6680131" cy="4144532"/>
            <a:chOff x="2246049" y="1140712"/>
            <a:chExt cx="6680131" cy="4144532"/>
          </a:xfrm>
          <a:effectLst>
            <a:outerShdw blurRad="50800" dist="38100" dir="2700000" algn="tl" rotWithShape="0">
              <a:prstClr val="black">
                <a:alpha val="40000"/>
              </a:prstClr>
            </a:outerShdw>
          </a:effectLst>
        </p:grpSpPr>
        <p:grpSp>
          <p:nvGrpSpPr>
            <p:cNvPr id="630" name="Group 457">
              <a:extLst>
                <a:ext uri="{FF2B5EF4-FFF2-40B4-BE49-F238E27FC236}">
                  <a16:creationId xmlns:a16="http://schemas.microsoft.com/office/drawing/2014/main" id="{E36B920E-68B5-6BB1-C36C-1A8FEDE68F64}"/>
                </a:ext>
              </a:extLst>
            </p:cNvPr>
            <p:cNvGrpSpPr/>
            <p:nvPr/>
          </p:nvGrpSpPr>
          <p:grpSpPr>
            <a:xfrm rot="1200000">
              <a:off x="7961788" y="4821986"/>
              <a:ext cx="964392" cy="463258"/>
              <a:chOff x="229338" y="1626024"/>
              <a:chExt cx="964392" cy="463258"/>
            </a:xfrm>
          </p:grpSpPr>
          <p:pic>
            <p:nvPicPr>
              <p:cNvPr id="771" name="Picture 6" descr="C:\Users\Jack\Pictures\Trans.png">
                <a:extLst>
                  <a:ext uri="{FF2B5EF4-FFF2-40B4-BE49-F238E27FC236}">
                    <a16:creationId xmlns:a16="http://schemas.microsoft.com/office/drawing/2014/main" id="{2A33AC27-9A12-0836-387C-36FDD83B6431}"/>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72" name="Group 219">
                <a:extLst>
                  <a:ext uri="{FF2B5EF4-FFF2-40B4-BE49-F238E27FC236}">
                    <a16:creationId xmlns:a16="http://schemas.microsoft.com/office/drawing/2014/main" id="{1AB1954B-2D93-FE8D-EB2D-9F26B5565292}"/>
                  </a:ext>
                </a:extLst>
              </p:cNvPr>
              <p:cNvGrpSpPr/>
              <p:nvPr/>
            </p:nvGrpSpPr>
            <p:grpSpPr>
              <a:xfrm>
                <a:off x="229338" y="1772574"/>
                <a:ext cx="408374" cy="161277"/>
                <a:chOff x="3659079" y="2201662"/>
                <a:chExt cx="408374" cy="161277"/>
              </a:xfrm>
            </p:grpSpPr>
            <p:cxnSp>
              <p:nvCxnSpPr>
                <p:cNvPr id="773" name="Straight Connector 772">
                  <a:extLst>
                    <a:ext uri="{FF2B5EF4-FFF2-40B4-BE49-F238E27FC236}">
                      <a16:creationId xmlns:a16="http://schemas.microsoft.com/office/drawing/2014/main" id="{0F9697E6-9A7F-3506-6611-B830A65DF20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4" name="Straight Connector 773">
                  <a:extLst>
                    <a:ext uri="{FF2B5EF4-FFF2-40B4-BE49-F238E27FC236}">
                      <a16:creationId xmlns:a16="http://schemas.microsoft.com/office/drawing/2014/main" id="{7036B2EC-0178-CA9B-FF02-84130D00CF2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5" name="Straight Connector 774">
                  <a:extLst>
                    <a:ext uri="{FF2B5EF4-FFF2-40B4-BE49-F238E27FC236}">
                      <a16:creationId xmlns:a16="http://schemas.microsoft.com/office/drawing/2014/main" id="{E897AC7B-DF58-7AF3-2BD6-320E75112CA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1" name="Group 469">
              <a:extLst>
                <a:ext uri="{FF2B5EF4-FFF2-40B4-BE49-F238E27FC236}">
                  <a16:creationId xmlns:a16="http://schemas.microsoft.com/office/drawing/2014/main" id="{B9FE4EC8-D2A7-D2B4-7326-D80BD29E0DE2}"/>
                </a:ext>
              </a:extLst>
            </p:cNvPr>
            <p:cNvGrpSpPr/>
            <p:nvPr/>
          </p:nvGrpSpPr>
          <p:grpSpPr>
            <a:xfrm rot="1260000">
              <a:off x="7103614" y="4381061"/>
              <a:ext cx="964392" cy="463258"/>
              <a:chOff x="229338" y="1626024"/>
              <a:chExt cx="964392" cy="463258"/>
            </a:xfrm>
          </p:grpSpPr>
          <p:pic>
            <p:nvPicPr>
              <p:cNvPr id="766" name="Picture 6" descr="C:\Users\Jack\Pictures\Trans.png">
                <a:extLst>
                  <a:ext uri="{FF2B5EF4-FFF2-40B4-BE49-F238E27FC236}">
                    <a16:creationId xmlns:a16="http://schemas.microsoft.com/office/drawing/2014/main" id="{EFB0D6B5-807E-43D5-C622-66632055DAC8}"/>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67" name="Group 219">
                <a:extLst>
                  <a:ext uri="{FF2B5EF4-FFF2-40B4-BE49-F238E27FC236}">
                    <a16:creationId xmlns:a16="http://schemas.microsoft.com/office/drawing/2014/main" id="{09D9114E-5E73-B7E4-28BD-6635142E5F68}"/>
                  </a:ext>
                </a:extLst>
              </p:cNvPr>
              <p:cNvGrpSpPr/>
              <p:nvPr/>
            </p:nvGrpSpPr>
            <p:grpSpPr>
              <a:xfrm>
                <a:off x="229338" y="1772574"/>
                <a:ext cx="408374" cy="161277"/>
                <a:chOff x="3659079" y="2201662"/>
                <a:chExt cx="408374" cy="161277"/>
              </a:xfrm>
            </p:grpSpPr>
            <p:cxnSp>
              <p:nvCxnSpPr>
                <p:cNvPr id="768" name="Straight Connector 767">
                  <a:extLst>
                    <a:ext uri="{FF2B5EF4-FFF2-40B4-BE49-F238E27FC236}">
                      <a16:creationId xmlns:a16="http://schemas.microsoft.com/office/drawing/2014/main" id="{D4F2F812-1056-36E7-87B8-19ABEC5CCB5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69" name="Straight Connector 768">
                  <a:extLst>
                    <a:ext uri="{FF2B5EF4-FFF2-40B4-BE49-F238E27FC236}">
                      <a16:creationId xmlns:a16="http://schemas.microsoft.com/office/drawing/2014/main" id="{DE37F234-1903-22ED-AAF1-8312637E382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0" name="Straight Connector 769">
                  <a:extLst>
                    <a:ext uri="{FF2B5EF4-FFF2-40B4-BE49-F238E27FC236}">
                      <a16:creationId xmlns:a16="http://schemas.microsoft.com/office/drawing/2014/main" id="{049F9E19-A072-2325-B3B4-5B1FAA62662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2" name="Group 475">
              <a:extLst>
                <a:ext uri="{FF2B5EF4-FFF2-40B4-BE49-F238E27FC236}">
                  <a16:creationId xmlns:a16="http://schemas.microsoft.com/office/drawing/2014/main" id="{EC29D683-E3E5-FD58-DB53-E033E161BF9B}"/>
                </a:ext>
              </a:extLst>
            </p:cNvPr>
            <p:cNvGrpSpPr/>
            <p:nvPr/>
          </p:nvGrpSpPr>
          <p:grpSpPr>
            <a:xfrm rot="1500000">
              <a:off x="5791198" y="4293764"/>
              <a:ext cx="964392" cy="463258"/>
              <a:chOff x="229338" y="1626024"/>
              <a:chExt cx="964392" cy="463258"/>
            </a:xfrm>
          </p:grpSpPr>
          <p:pic>
            <p:nvPicPr>
              <p:cNvPr id="761" name="Picture 6" descr="C:\Users\Jack\Pictures\Trans.png">
                <a:extLst>
                  <a:ext uri="{FF2B5EF4-FFF2-40B4-BE49-F238E27FC236}">
                    <a16:creationId xmlns:a16="http://schemas.microsoft.com/office/drawing/2014/main" id="{AF1B0D2F-B80B-BF2F-6562-689CE4DDEFF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62" name="Group 219">
                <a:extLst>
                  <a:ext uri="{FF2B5EF4-FFF2-40B4-BE49-F238E27FC236}">
                    <a16:creationId xmlns:a16="http://schemas.microsoft.com/office/drawing/2014/main" id="{F18F803E-CD39-35DD-8102-953478391DE9}"/>
                  </a:ext>
                </a:extLst>
              </p:cNvPr>
              <p:cNvGrpSpPr/>
              <p:nvPr/>
            </p:nvGrpSpPr>
            <p:grpSpPr>
              <a:xfrm>
                <a:off x="229338" y="1772574"/>
                <a:ext cx="408374" cy="161277"/>
                <a:chOff x="3659079" y="2201662"/>
                <a:chExt cx="408374" cy="161277"/>
              </a:xfrm>
            </p:grpSpPr>
            <p:cxnSp>
              <p:nvCxnSpPr>
                <p:cNvPr id="763" name="Straight Connector 762">
                  <a:extLst>
                    <a:ext uri="{FF2B5EF4-FFF2-40B4-BE49-F238E27FC236}">
                      <a16:creationId xmlns:a16="http://schemas.microsoft.com/office/drawing/2014/main" id="{0FC4C1A3-6355-AA59-9339-1E07BE4AAF0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64" name="Straight Connector 763">
                  <a:extLst>
                    <a:ext uri="{FF2B5EF4-FFF2-40B4-BE49-F238E27FC236}">
                      <a16:creationId xmlns:a16="http://schemas.microsoft.com/office/drawing/2014/main" id="{75F7A66F-E522-569E-1197-C9E68A056A5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65" name="Straight Connector 764">
                  <a:extLst>
                    <a:ext uri="{FF2B5EF4-FFF2-40B4-BE49-F238E27FC236}">
                      <a16:creationId xmlns:a16="http://schemas.microsoft.com/office/drawing/2014/main" id="{28E44810-7EA3-A129-FC7B-EAA0EA90745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3" name="Group 481">
              <a:extLst>
                <a:ext uri="{FF2B5EF4-FFF2-40B4-BE49-F238E27FC236}">
                  <a16:creationId xmlns:a16="http://schemas.microsoft.com/office/drawing/2014/main" id="{C8D95D59-9BB5-D542-E9EA-1CC4AC61BAEA}"/>
                </a:ext>
              </a:extLst>
            </p:cNvPr>
            <p:cNvGrpSpPr/>
            <p:nvPr/>
          </p:nvGrpSpPr>
          <p:grpSpPr>
            <a:xfrm>
              <a:off x="2246049" y="1140712"/>
              <a:ext cx="6612069" cy="3218295"/>
              <a:chOff x="2246049" y="1140712"/>
              <a:chExt cx="6612069" cy="3218295"/>
            </a:xfrm>
          </p:grpSpPr>
          <p:sp>
            <p:nvSpPr>
              <p:cNvPr id="634" name="Rectangle 633">
                <a:extLst>
                  <a:ext uri="{FF2B5EF4-FFF2-40B4-BE49-F238E27FC236}">
                    <a16:creationId xmlns:a16="http://schemas.microsoft.com/office/drawing/2014/main" id="{ABACD8F1-68EC-8CD5-C6D1-6B7E426C8523}"/>
                  </a:ext>
                </a:extLst>
              </p:cNvPr>
              <p:cNvSpPr/>
              <p:nvPr/>
            </p:nvSpPr>
            <p:spPr bwMode="auto">
              <a:xfrm>
                <a:off x="5255581" y="1269507"/>
                <a:ext cx="390617" cy="221942"/>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635" name="Group 226">
                <a:extLst>
                  <a:ext uri="{FF2B5EF4-FFF2-40B4-BE49-F238E27FC236}">
                    <a16:creationId xmlns:a16="http://schemas.microsoft.com/office/drawing/2014/main" id="{21675F80-72B1-0DF6-2E06-5344D1593731}"/>
                  </a:ext>
                </a:extLst>
              </p:cNvPr>
              <p:cNvGrpSpPr/>
              <p:nvPr/>
            </p:nvGrpSpPr>
            <p:grpSpPr>
              <a:xfrm rot="-1680000">
                <a:off x="4961136" y="1208774"/>
                <a:ext cx="964392" cy="463258"/>
                <a:chOff x="229338" y="1626024"/>
                <a:chExt cx="964392" cy="463258"/>
              </a:xfrm>
            </p:grpSpPr>
            <p:pic>
              <p:nvPicPr>
                <p:cNvPr id="756" name="Picture 6" descr="C:\Users\Jack\Pictures\Trans.png">
                  <a:extLst>
                    <a:ext uri="{FF2B5EF4-FFF2-40B4-BE49-F238E27FC236}">
                      <a16:creationId xmlns:a16="http://schemas.microsoft.com/office/drawing/2014/main" id="{A8FCF0D6-DE4D-E6AD-39A5-7D3F5A446F5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57" name="Group 219">
                  <a:extLst>
                    <a:ext uri="{FF2B5EF4-FFF2-40B4-BE49-F238E27FC236}">
                      <a16:creationId xmlns:a16="http://schemas.microsoft.com/office/drawing/2014/main" id="{A5757F7D-8B74-E1A1-11DF-08B950797590}"/>
                    </a:ext>
                  </a:extLst>
                </p:cNvPr>
                <p:cNvGrpSpPr/>
                <p:nvPr/>
              </p:nvGrpSpPr>
              <p:grpSpPr>
                <a:xfrm>
                  <a:off x="229338" y="1772574"/>
                  <a:ext cx="408374" cy="161277"/>
                  <a:chOff x="3659079" y="2201662"/>
                  <a:chExt cx="408374" cy="161277"/>
                </a:xfrm>
              </p:grpSpPr>
              <p:cxnSp>
                <p:nvCxnSpPr>
                  <p:cNvPr id="758" name="Straight Connector 757">
                    <a:extLst>
                      <a:ext uri="{FF2B5EF4-FFF2-40B4-BE49-F238E27FC236}">
                        <a16:creationId xmlns:a16="http://schemas.microsoft.com/office/drawing/2014/main" id="{3C354448-9574-88A1-D50F-694B7C69CBA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59" name="Straight Connector 758">
                    <a:extLst>
                      <a:ext uri="{FF2B5EF4-FFF2-40B4-BE49-F238E27FC236}">
                        <a16:creationId xmlns:a16="http://schemas.microsoft.com/office/drawing/2014/main" id="{5673A2F0-931B-2951-8C51-206E9D8B212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60" name="Straight Connector 759">
                    <a:extLst>
                      <a:ext uri="{FF2B5EF4-FFF2-40B4-BE49-F238E27FC236}">
                        <a16:creationId xmlns:a16="http://schemas.microsoft.com/office/drawing/2014/main" id="{6B422543-941E-42BF-273B-F58FDC01583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6" name="Group 355">
                <a:extLst>
                  <a:ext uri="{FF2B5EF4-FFF2-40B4-BE49-F238E27FC236}">
                    <a16:creationId xmlns:a16="http://schemas.microsoft.com/office/drawing/2014/main" id="{C27D6181-3D2B-2B6C-7C4B-B348057A0269}"/>
                  </a:ext>
                </a:extLst>
              </p:cNvPr>
              <p:cNvGrpSpPr/>
              <p:nvPr/>
            </p:nvGrpSpPr>
            <p:grpSpPr>
              <a:xfrm rot="-840000">
                <a:off x="2246049" y="2506393"/>
                <a:ext cx="964392" cy="463258"/>
                <a:chOff x="229338" y="1626024"/>
                <a:chExt cx="964392" cy="463258"/>
              </a:xfrm>
            </p:grpSpPr>
            <p:pic>
              <p:nvPicPr>
                <p:cNvPr id="751" name="Picture 6" descr="C:\Users\Jack\Pictures\Trans.png">
                  <a:extLst>
                    <a:ext uri="{FF2B5EF4-FFF2-40B4-BE49-F238E27FC236}">
                      <a16:creationId xmlns:a16="http://schemas.microsoft.com/office/drawing/2014/main" id="{BCAA28DF-CA54-691C-E180-FE48A844A6B5}"/>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52" name="Group 219">
                  <a:extLst>
                    <a:ext uri="{FF2B5EF4-FFF2-40B4-BE49-F238E27FC236}">
                      <a16:creationId xmlns:a16="http://schemas.microsoft.com/office/drawing/2014/main" id="{6C10C6BF-6C63-B022-00F0-C89665BDC0B8}"/>
                    </a:ext>
                  </a:extLst>
                </p:cNvPr>
                <p:cNvGrpSpPr/>
                <p:nvPr/>
              </p:nvGrpSpPr>
              <p:grpSpPr>
                <a:xfrm>
                  <a:off x="229338" y="1772574"/>
                  <a:ext cx="408374" cy="161277"/>
                  <a:chOff x="3659079" y="2201662"/>
                  <a:chExt cx="408374" cy="161277"/>
                </a:xfrm>
              </p:grpSpPr>
              <p:cxnSp>
                <p:nvCxnSpPr>
                  <p:cNvPr id="753" name="Straight Connector 752">
                    <a:extLst>
                      <a:ext uri="{FF2B5EF4-FFF2-40B4-BE49-F238E27FC236}">
                        <a16:creationId xmlns:a16="http://schemas.microsoft.com/office/drawing/2014/main" id="{4D315F81-BA7E-E8B0-8A93-932F74FA8FF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54" name="Straight Connector 753">
                    <a:extLst>
                      <a:ext uri="{FF2B5EF4-FFF2-40B4-BE49-F238E27FC236}">
                        <a16:creationId xmlns:a16="http://schemas.microsoft.com/office/drawing/2014/main" id="{2AEA7EA3-0CDC-0530-71B2-B31B3732C7C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55" name="Straight Connector 754">
                    <a:extLst>
                      <a:ext uri="{FF2B5EF4-FFF2-40B4-BE49-F238E27FC236}">
                        <a16:creationId xmlns:a16="http://schemas.microsoft.com/office/drawing/2014/main" id="{16000BD4-5D54-6E52-507E-D7E7E871EFC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7" name="Group 361">
                <a:extLst>
                  <a:ext uri="{FF2B5EF4-FFF2-40B4-BE49-F238E27FC236}">
                    <a16:creationId xmlns:a16="http://schemas.microsoft.com/office/drawing/2014/main" id="{5FAA1581-79A1-277A-2934-C32B1A6B1861}"/>
                  </a:ext>
                </a:extLst>
              </p:cNvPr>
              <p:cNvGrpSpPr/>
              <p:nvPr/>
            </p:nvGrpSpPr>
            <p:grpSpPr>
              <a:xfrm rot="1020000">
                <a:off x="5692064" y="3732991"/>
                <a:ext cx="964392" cy="463258"/>
                <a:chOff x="229338" y="1626024"/>
                <a:chExt cx="964392" cy="463258"/>
              </a:xfrm>
            </p:grpSpPr>
            <p:pic>
              <p:nvPicPr>
                <p:cNvPr id="746" name="Picture 6" descr="C:\Users\Jack\Pictures\Trans.png">
                  <a:extLst>
                    <a:ext uri="{FF2B5EF4-FFF2-40B4-BE49-F238E27FC236}">
                      <a16:creationId xmlns:a16="http://schemas.microsoft.com/office/drawing/2014/main" id="{78AC4A40-F2ED-023C-1495-B99C25B91F50}"/>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47" name="Group 219">
                  <a:extLst>
                    <a:ext uri="{FF2B5EF4-FFF2-40B4-BE49-F238E27FC236}">
                      <a16:creationId xmlns:a16="http://schemas.microsoft.com/office/drawing/2014/main" id="{2BE57EF7-7D56-F892-3E50-946F766CC8C1}"/>
                    </a:ext>
                  </a:extLst>
                </p:cNvPr>
                <p:cNvGrpSpPr/>
                <p:nvPr/>
              </p:nvGrpSpPr>
              <p:grpSpPr>
                <a:xfrm>
                  <a:off x="229338" y="1772574"/>
                  <a:ext cx="408374" cy="161277"/>
                  <a:chOff x="3659079" y="2201662"/>
                  <a:chExt cx="408374" cy="161277"/>
                </a:xfrm>
              </p:grpSpPr>
              <p:cxnSp>
                <p:nvCxnSpPr>
                  <p:cNvPr id="748" name="Straight Connector 747">
                    <a:extLst>
                      <a:ext uri="{FF2B5EF4-FFF2-40B4-BE49-F238E27FC236}">
                        <a16:creationId xmlns:a16="http://schemas.microsoft.com/office/drawing/2014/main" id="{64BFB50A-A52E-417E-0230-E2FB5C21C58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49" name="Straight Connector 748">
                    <a:extLst>
                      <a:ext uri="{FF2B5EF4-FFF2-40B4-BE49-F238E27FC236}">
                        <a16:creationId xmlns:a16="http://schemas.microsoft.com/office/drawing/2014/main" id="{7D8763C5-8277-B5A0-5DBF-5F8E8B982C5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50" name="Straight Connector 749">
                    <a:extLst>
                      <a:ext uri="{FF2B5EF4-FFF2-40B4-BE49-F238E27FC236}">
                        <a16:creationId xmlns:a16="http://schemas.microsoft.com/office/drawing/2014/main" id="{9FC362F2-436E-75FF-82CC-CD78B7A09C7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8" name="Group 367">
                <a:extLst>
                  <a:ext uri="{FF2B5EF4-FFF2-40B4-BE49-F238E27FC236}">
                    <a16:creationId xmlns:a16="http://schemas.microsoft.com/office/drawing/2014/main" id="{D7BB5A57-3D05-87CD-7579-029E9C413B0A}"/>
                  </a:ext>
                </a:extLst>
              </p:cNvPr>
              <p:cNvGrpSpPr/>
              <p:nvPr/>
            </p:nvGrpSpPr>
            <p:grpSpPr>
              <a:xfrm>
                <a:off x="4406282" y="2766805"/>
                <a:ext cx="964392" cy="463258"/>
                <a:chOff x="229338" y="1626024"/>
                <a:chExt cx="964392" cy="463258"/>
              </a:xfrm>
            </p:grpSpPr>
            <p:pic>
              <p:nvPicPr>
                <p:cNvPr id="741" name="Picture 6" descr="C:\Users\Jack\Pictures\Trans.png">
                  <a:extLst>
                    <a:ext uri="{FF2B5EF4-FFF2-40B4-BE49-F238E27FC236}">
                      <a16:creationId xmlns:a16="http://schemas.microsoft.com/office/drawing/2014/main" id="{DCA79D54-7425-67A8-8130-F3791BF25C7D}"/>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42" name="Group 219">
                  <a:extLst>
                    <a:ext uri="{FF2B5EF4-FFF2-40B4-BE49-F238E27FC236}">
                      <a16:creationId xmlns:a16="http://schemas.microsoft.com/office/drawing/2014/main" id="{8DCB3A36-D366-91F8-388B-E907A1475732}"/>
                    </a:ext>
                  </a:extLst>
                </p:cNvPr>
                <p:cNvGrpSpPr/>
                <p:nvPr/>
              </p:nvGrpSpPr>
              <p:grpSpPr>
                <a:xfrm>
                  <a:off x="229338" y="1772574"/>
                  <a:ext cx="408374" cy="161277"/>
                  <a:chOff x="3659079" y="2201662"/>
                  <a:chExt cx="408374" cy="161277"/>
                </a:xfrm>
              </p:grpSpPr>
              <p:cxnSp>
                <p:nvCxnSpPr>
                  <p:cNvPr id="743" name="Straight Connector 742">
                    <a:extLst>
                      <a:ext uri="{FF2B5EF4-FFF2-40B4-BE49-F238E27FC236}">
                        <a16:creationId xmlns:a16="http://schemas.microsoft.com/office/drawing/2014/main" id="{46A0D766-A532-A702-8914-7669300ACCE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44" name="Straight Connector 743">
                    <a:extLst>
                      <a:ext uri="{FF2B5EF4-FFF2-40B4-BE49-F238E27FC236}">
                        <a16:creationId xmlns:a16="http://schemas.microsoft.com/office/drawing/2014/main" id="{3D4CEF3D-5402-1AE6-178C-DC701F8F131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45" name="Straight Connector 744">
                    <a:extLst>
                      <a:ext uri="{FF2B5EF4-FFF2-40B4-BE49-F238E27FC236}">
                        <a16:creationId xmlns:a16="http://schemas.microsoft.com/office/drawing/2014/main" id="{4FA12F85-04A6-51DF-06F9-54E4EF36675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39" name="Group 373">
                <a:extLst>
                  <a:ext uri="{FF2B5EF4-FFF2-40B4-BE49-F238E27FC236}">
                    <a16:creationId xmlns:a16="http://schemas.microsoft.com/office/drawing/2014/main" id="{174561B9-D98B-A22E-7A13-57B4E381AB1D}"/>
                  </a:ext>
                </a:extLst>
              </p:cNvPr>
              <p:cNvGrpSpPr/>
              <p:nvPr/>
            </p:nvGrpSpPr>
            <p:grpSpPr>
              <a:xfrm rot="1200000">
                <a:off x="4887155" y="3895749"/>
                <a:ext cx="964392" cy="463258"/>
                <a:chOff x="229338" y="1626024"/>
                <a:chExt cx="964392" cy="463258"/>
              </a:xfrm>
            </p:grpSpPr>
            <p:pic>
              <p:nvPicPr>
                <p:cNvPr id="736" name="Picture 6" descr="C:\Users\Jack\Pictures\Trans.png">
                  <a:extLst>
                    <a:ext uri="{FF2B5EF4-FFF2-40B4-BE49-F238E27FC236}">
                      <a16:creationId xmlns:a16="http://schemas.microsoft.com/office/drawing/2014/main" id="{1839E94C-EF97-3FCD-59D6-EFF662094BBB}"/>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37" name="Group 219">
                  <a:extLst>
                    <a:ext uri="{FF2B5EF4-FFF2-40B4-BE49-F238E27FC236}">
                      <a16:creationId xmlns:a16="http://schemas.microsoft.com/office/drawing/2014/main" id="{74E62453-97D4-5E43-8410-08F78C90DF52}"/>
                    </a:ext>
                  </a:extLst>
                </p:cNvPr>
                <p:cNvGrpSpPr/>
                <p:nvPr/>
              </p:nvGrpSpPr>
              <p:grpSpPr>
                <a:xfrm>
                  <a:off x="229338" y="1772574"/>
                  <a:ext cx="408374" cy="161277"/>
                  <a:chOff x="3659079" y="2201662"/>
                  <a:chExt cx="408374" cy="161277"/>
                </a:xfrm>
              </p:grpSpPr>
              <p:cxnSp>
                <p:nvCxnSpPr>
                  <p:cNvPr id="738" name="Straight Connector 737">
                    <a:extLst>
                      <a:ext uri="{FF2B5EF4-FFF2-40B4-BE49-F238E27FC236}">
                        <a16:creationId xmlns:a16="http://schemas.microsoft.com/office/drawing/2014/main" id="{DC3F73D1-0656-F465-465F-342B5347D34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39" name="Straight Connector 738">
                    <a:extLst>
                      <a:ext uri="{FF2B5EF4-FFF2-40B4-BE49-F238E27FC236}">
                        <a16:creationId xmlns:a16="http://schemas.microsoft.com/office/drawing/2014/main" id="{F282170F-B681-FEC3-8586-A668E0B1C00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40" name="Straight Connector 739">
                    <a:extLst>
                      <a:ext uri="{FF2B5EF4-FFF2-40B4-BE49-F238E27FC236}">
                        <a16:creationId xmlns:a16="http://schemas.microsoft.com/office/drawing/2014/main" id="{563F124E-D5C9-3611-933B-EEEA3913B54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0" name="Group 379">
                <a:extLst>
                  <a:ext uri="{FF2B5EF4-FFF2-40B4-BE49-F238E27FC236}">
                    <a16:creationId xmlns:a16="http://schemas.microsoft.com/office/drawing/2014/main" id="{BC3EF787-55D4-1536-90B1-691D1581422C}"/>
                  </a:ext>
                </a:extLst>
              </p:cNvPr>
              <p:cNvGrpSpPr/>
              <p:nvPr/>
            </p:nvGrpSpPr>
            <p:grpSpPr>
              <a:xfrm rot="1200000">
                <a:off x="3903213" y="3852840"/>
                <a:ext cx="964392" cy="463258"/>
                <a:chOff x="229338" y="1626024"/>
                <a:chExt cx="964392" cy="463258"/>
              </a:xfrm>
            </p:grpSpPr>
            <p:pic>
              <p:nvPicPr>
                <p:cNvPr id="731" name="Picture 6" descr="C:\Users\Jack\Pictures\Trans.png">
                  <a:extLst>
                    <a:ext uri="{FF2B5EF4-FFF2-40B4-BE49-F238E27FC236}">
                      <a16:creationId xmlns:a16="http://schemas.microsoft.com/office/drawing/2014/main" id="{F526B04F-08CA-A4B6-5916-1C118D45A5D3}"/>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32" name="Group 219">
                  <a:extLst>
                    <a:ext uri="{FF2B5EF4-FFF2-40B4-BE49-F238E27FC236}">
                      <a16:creationId xmlns:a16="http://schemas.microsoft.com/office/drawing/2014/main" id="{D16DE512-AF58-D196-EFC6-7159D779DBC8}"/>
                    </a:ext>
                  </a:extLst>
                </p:cNvPr>
                <p:cNvGrpSpPr/>
                <p:nvPr/>
              </p:nvGrpSpPr>
              <p:grpSpPr>
                <a:xfrm>
                  <a:off x="229338" y="1772574"/>
                  <a:ext cx="408374" cy="161277"/>
                  <a:chOff x="3659079" y="2201662"/>
                  <a:chExt cx="408374" cy="161277"/>
                </a:xfrm>
              </p:grpSpPr>
              <p:cxnSp>
                <p:nvCxnSpPr>
                  <p:cNvPr id="733" name="Straight Connector 732">
                    <a:extLst>
                      <a:ext uri="{FF2B5EF4-FFF2-40B4-BE49-F238E27FC236}">
                        <a16:creationId xmlns:a16="http://schemas.microsoft.com/office/drawing/2014/main" id="{2A43A0A7-53CF-E801-485B-43C75E451C6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34" name="Straight Connector 733">
                    <a:extLst>
                      <a:ext uri="{FF2B5EF4-FFF2-40B4-BE49-F238E27FC236}">
                        <a16:creationId xmlns:a16="http://schemas.microsoft.com/office/drawing/2014/main" id="{E9776EDC-6477-A959-BAFB-377AB3C6ECD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35" name="Straight Connector 734">
                    <a:extLst>
                      <a:ext uri="{FF2B5EF4-FFF2-40B4-BE49-F238E27FC236}">
                        <a16:creationId xmlns:a16="http://schemas.microsoft.com/office/drawing/2014/main" id="{0427C68B-1C1B-899E-2FA3-B9E8A42F319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1" name="Group 385">
                <a:extLst>
                  <a:ext uri="{FF2B5EF4-FFF2-40B4-BE49-F238E27FC236}">
                    <a16:creationId xmlns:a16="http://schemas.microsoft.com/office/drawing/2014/main" id="{6C36B541-997B-17C0-BC01-583B0AB43D30}"/>
                  </a:ext>
                </a:extLst>
              </p:cNvPr>
              <p:cNvGrpSpPr/>
              <p:nvPr/>
            </p:nvGrpSpPr>
            <p:grpSpPr>
              <a:xfrm rot="180000">
                <a:off x="3318767" y="3028696"/>
                <a:ext cx="964392" cy="463258"/>
                <a:chOff x="229338" y="1626024"/>
                <a:chExt cx="964392" cy="463258"/>
              </a:xfrm>
            </p:grpSpPr>
            <p:pic>
              <p:nvPicPr>
                <p:cNvPr id="726" name="Picture 6" descr="C:\Users\Jack\Pictures\Trans.png">
                  <a:extLst>
                    <a:ext uri="{FF2B5EF4-FFF2-40B4-BE49-F238E27FC236}">
                      <a16:creationId xmlns:a16="http://schemas.microsoft.com/office/drawing/2014/main" id="{D4BB5D51-5F62-578C-9E56-E6EF53DF9DF3}"/>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27" name="Group 219">
                  <a:extLst>
                    <a:ext uri="{FF2B5EF4-FFF2-40B4-BE49-F238E27FC236}">
                      <a16:creationId xmlns:a16="http://schemas.microsoft.com/office/drawing/2014/main" id="{10161F99-7525-1395-B348-8614B8959558}"/>
                    </a:ext>
                  </a:extLst>
                </p:cNvPr>
                <p:cNvGrpSpPr/>
                <p:nvPr/>
              </p:nvGrpSpPr>
              <p:grpSpPr>
                <a:xfrm>
                  <a:off x="229338" y="1772574"/>
                  <a:ext cx="408374" cy="161277"/>
                  <a:chOff x="3659079" y="2201662"/>
                  <a:chExt cx="408374" cy="161277"/>
                </a:xfrm>
              </p:grpSpPr>
              <p:cxnSp>
                <p:nvCxnSpPr>
                  <p:cNvPr id="728" name="Straight Connector 727">
                    <a:extLst>
                      <a:ext uri="{FF2B5EF4-FFF2-40B4-BE49-F238E27FC236}">
                        <a16:creationId xmlns:a16="http://schemas.microsoft.com/office/drawing/2014/main" id="{7DA9521B-21FD-C93E-C49F-CC9317A13C6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29" name="Straight Connector 728">
                    <a:extLst>
                      <a:ext uri="{FF2B5EF4-FFF2-40B4-BE49-F238E27FC236}">
                        <a16:creationId xmlns:a16="http://schemas.microsoft.com/office/drawing/2014/main" id="{A81E3A07-D400-8FA0-A8CB-74CB82E3D4F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30" name="Straight Connector 729">
                    <a:extLst>
                      <a:ext uri="{FF2B5EF4-FFF2-40B4-BE49-F238E27FC236}">
                        <a16:creationId xmlns:a16="http://schemas.microsoft.com/office/drawing/2014/main" id="{04151DA9-79F8-0B0B-4EB6-9AEE3E7053C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2" name="Group 391">
                <a:extLst>
                  <a:ext uri="{FF2B5EF4-FFF2-40B4-BE49-F238E27FC236}">
                    <a16:creationId xmlns:a16="http://schemas.microsoft.com/office/drawing/2014/main" id="{2B69B68C-7514-C8B9-8E5F-0BB1B141EF05}"/>
                  </a:ext>
                </a:extLst>
              </p:cNvPr>
              <p:cNvGrpSpPr/>
              <p:nvPr/>
            </p:nvGrpSpPr>
            <p:grpSpPr>
              <a:xfrm rot="1620000">
                <a:off x="2485746" y="3385282"/>
                <a:ext cx="964392" cy="463258"/>
                <a:chOff x="229338" y="1626024"/>
                <a:chExt cx="964392" cy="463258"/>
              </a:xfrm>
            </p:grpSpPr>
            <p:pic>
              <p:nvPicPr>
                <p:cNvPr id="721" name="Picture 6" descr="C:\Users\Jack\Pictures\Trans.png">
                  <a:extLst>
                    <a:ext uri="{FF2B5EF4-FFF2-40B4-BE49-F238E27FC236}">
                      <a16:creationId xmlns:a16="http://schemas.microsoft.com/office/drawing/2014/main" id="{4CC714BB-BBAA-25C3-6A69-B13CD69073A2}"/>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22" name="Group 219">
                  <a:extLst>
                    <a:ext uri="{FF2B5EF4-FFF2-40B4-BE49-F238E27FC236}">
                      <a16:creationId xmlns:a16="http://schemas.microsoft.com/office/drawing/2014/main" id="{3D10C359-DC34-E8C2-06A6-D442AD8EFA30}"/>
                    </a:ext>
                  </a:extLst>
                </p:cNvPr>
                <p:cNvGrpSpPr/>
                <p:nvPr/>
              </p:nvGrpSpPr>
              <p:grpSpPr>
                <a:xfrm>
                  <a:off x="229338" y="1772574"/>
                  <a:ext cx="408374" cy="161277"/>
                  <a:chOff x="3659079" y="2201662"/>
                  <a:chExt cx="408374" cy="161277"/>
                </a:xfrm>
              </p:grpSpPr>
              <p:cxnSp>
                <p:nvCxnSpPr>
                  <p:cNvPr id="723" name="Straight Connector 722">
                    <a:extLst>
                      <a:ext uri="{FF2B5EF4-FFF2-40B4-BE49-F238E27FC236}">
                        <a16:creationId xmlns:a16="http://schemas.microsoft.com/office/drawing/2014/main" id="{2C0E4DB0-C746-2636-9FDC-2224CCBAFA2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24" name="Straight Connector 723">
                    <a:extLst>
                      <a:ext uri="{FF2B5EF4-FFF2-40B4-BE49-F238E27FC236}">
                        <a16:creationId xmlns:a16="http://schemas.microsoft.com/office/drawing/2014/main" id="{4BA458D7-1306-6D17-8826-5E23FC090F0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25" name="Straight Connector 724">
                    <a:extLst>
                      <a:ext uri="{FF2B5EF4-FFF2-40B4-BE49-F238E27FC236}">
                        <a16:creationId xmlns:a16="http://schemas.microsoft.com/office/drawing/2014/main" id="{FA5C3729-B810-56E4-35EC-477E3437B5F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3" name="Group 397">
                <a:extLst>
                  <a:ext uri="{FF2B5EF4-FFF2-40B4-BE49-F238E27FC236}">
                    <a16:creationId xmlns:a16="http://schemas.microsoft.com/office/drawing/2014/main" id="{F3D87CE0-1244-442D-07C3-B5A68C1B7B61}"/>
                  </a:ext>
                </a:extLst>
              </p:cNvPr>
              <p:cNvGrpSpPr/>
              <p:nvPr/>
            </p:nvGrpSpPr>
            <p:grpSpPr>
              <a:xfrm rot="-1200000">
                <a:off x="6508810" y="1140712"/>
                <a:ext cx="964392" cy="463258"/>
                <a:chOff x="229338" y="1626024"/>
                <a:chExt cx="964392" cy="463258"/>
              </a:xfrm>
            </p:grpSpPr>
            <p:pic>
              <p:nvPicPr>
                <p:cNvPr id="716" name="Picture 6" descr="C:\Users\Jack\Pictures\Trans.png">
                  <a:extLst>
                    <a:ext uri="{FF2B5EF4-FFF2-40B4-BE49-F238E27FC236}">
                      <a16:creationId xmlns:a16="http://schemas.microsoft.com/office/drawing/2014/main" id="{294F4337-1510-2DC7-FCC0-4CB42AF9D2D0}"/>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17" name="Group 219">
                  <a:extLst>
                    <a:ext uri="{FF2B5EF4-FFF2-40B4-BE49-F238E27FC236}">
                      <a16:creationId xmlns:a16="http://schemas.microsoft.com/office/drawing/2014/main" id="{AF473174-5467-B2B9-4E8B-05B28AE0BC74}"/>
                    </a:ext>
                  </a:extLst>
                </p:cNvPr>
                <p:cNvGrpSpPr/>
                <p:nvPr/>
              </p:nvGrpSpPr>
              <p:grpSpPr>
                <a:xfrm>
                  <a:off x="229338" y="1772574"/>
                  <a:ext cx="408374" cy="161277"/>
                  <a:chOff x="3659079" y="2201662"/>
                  <a:chExt cx="408374" cy="161277"/>
                </a:xfrm>
              </p:grpSpPr>
              <p:cxnSp>
                <p:nvCxnSpPr>
                  <p:cNvPr id="718" name="Straight Connector 717">
                    <a:extLst>
                      <a:ext uri="{FF2B5EF4-FFF2-40B4-BE49-F238E27FC236}">
                        <a16:creationId xmlns:a16="http://schemas.microsoft.com/office/drawing/2014/main" id="{4372480C-B93A-0C65-67BB-C88C19D9858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19" name="Straight Connector 718">
                    <a:extLst>
                      <a:ext uri="{FF2B5EF4-FFF2-40B4-BE49-F238E27FC236}">
                        <a16:creationId xmlns:a16="http://schemas.microsoft.com/office/drawing/2014/main" id="{929EE4DC-CEF6-DA92-66F2-DBB52DF57BF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20" name="Straight Connector 719">
                    <a:extLst>
                      <a:ext uri="{FF2B5EF4-FFF2-40B4-BE49-F238E27FC236}">
                        <a16:creationId xmlns:a16="http://schemas.microsoft.com/office/drawing/2014/main" id="{1DB67E44-4852-8C4C-9DC1-35EB5AFE464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4" name="Group 403">
                <a:extLst>
                  <a:ext uri="{FF2B5EF4-FFF2-40B4-BE49-F238E27FC236}">
                    <a16:creationId xmlns:a16="http://schemas.microsoft.com/office/drawing/2014/main" id="{933EA288-7913-8D4C-5D29-8BDA61AA893B}"/>
                  </a:ext>
                </a:extLst>
              </p:cNvPr>
              <p:cNvGrpSpPr/>
              <p:nvPr/>
            </p:nvGrpSpPr>
            <p:grpSpPr>
              <a:xfrm rot="-960000">
                <a:off x="5489358" y="1736995"/>
                <a:ext cx="964392" cy="463258"/>
                <a:chOff x="229338" y="1626024"/>
                <a:chExt cx="964392" cy="463258"/>
              </a:xfrm>
            </p:grpSpPr>
            <p:pic>
              <p:nvPicPr>
                <p:cNvPr id="711" name="Picture 6" descr="C:\Users\Jack\Pictures\Trans.png">
                  <a:extLst>
                    <a:ext uri="{FF2B5EF4-FFF2-40B4-BE49-F238E27FC236}">
                      <a16:creationId xmlns:a16="http://schemas.microsoft.com/office/drawing/2014/main" id="{608CDC36-2632-7D73-A439-0FA30224806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12" name="Group 219">
                  <a:extLst>
                    <a:ext uri="{FF2B5EF4-FFF2-40B4-BE49-F238E27FC236}">
                      <a16:creationId xmlns:a16="http://schemas.microsoft.com/office/drawing/2014/main" id="{972C1F39-010F-71BC-5F84-A71FF64DA733}"/>
                    </a:ext>
                  </a:extLst>
                </p:cNvPr>
                <p:cNvGrpSpPr/>
                <p:nvPr/>
              </p:nvGrpSpPr>
              <p:grpSpPr>
                <a:xfrm>
                  <a:off x="229338" y="1772574"/>
                  <a:ext cx="408374" cy="161277"/>
                  <a:chOff x="3659079" y="2201662"/>
                  <a:chExt cx="408374" cy="161277"/>
                </a:xfrm>
              </p:grpSpPr>
              <p:cxnSp>
                <p:nvCxnSpPr>
                  <p:cNvPr id="713" name="Straight Connector 712">
                    <a:extLst>
                      <a:ext uri="{FF2B5EF4-FFF2-40B4-BE49-F238E27FC236}">
                        <a16:creationId xmlns:a16="http://schemas.microsoft.com/office/drawing/2014/main" id="{7E5A7D94-BF03-30EE-8437-4ECA9E7B18C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14" name="Straight Connector 713">
                    <a:extLst>
                      <a:ext uri="{FF2B5EF4-FFF2-40B4-BE49-F238E27FC236}">
                        <a16:creationId xmlns:a16="http://schemas.microsoft.com/office/drawing/2014/main" id="{B2D831FB-A117-3885-E90A-EF07A632D11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15" name="Straight Connector 714">
                    <a:extLst>
                      <a:ext uri="{FF2B5EF4-FFF2-40B4-BE49-F238E27FC236}">
                        <a16:creationId xmlns:a16="http://schemas.microsoft.com/office/drawing/2014/main" id="{689C3E9A-7BEB-D6AE-7DD3-4E6A4237FA0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5" name="Group 409">
                <a:extLst>
                  <a:ext uri="{FF2B5EF4-FFF2-40B4-BE49-F238E27FC236}">
                    <a16:creationId xmlns:a16="http://schemas.microsoft.com/office/drawing/2014/main" id="{9BD5863C-E926-DB4A-C1D9-C91272DAD360}"/>
                  </a:ext>
                </a:extLst>
              </p:cNvPr>
              <p:cNvGrpSpPr/>
              <p:nvPr/>
            </p:nvGrpSpPr>
            <p:grpSpPr>
              <a:xfrm rot="-1200000">
                <a:off x="4372250" y="1711841"/>
                <a:ext cx="964392" cy="463258"/>
                <a:chOff x="229338" y="1626024"/>
                <a:chExt cx="964392" cy="463258"/>
              </a:xfrm>
            </p:grpSpPr>
            <p:pic>
              <p:nvPicPr>
                <p:cNvPr id="706" name="Picture 6" descr="C:\Users\Jack\Pictures\Trans.png">
                  <a:extLst>
                    <a:ext uri="{FF2B5EF4-FFF2-40B4-BE49-F238E27FC236}">
                      <a16:creationId xmlns:a16="http://schemas.microsoft.com/office/drawing/2014/main" id="{9279580F-D096-5F72-9234-B17F511D659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07" name="Group 219">
                  <a:extLst>
                    <a:ext uri="{FF2B5EF4-FFF2-40B4-BE49-F238E27FC236}">
                      <a16:creationId xmlns:a16="http://schemas.microsoft.com/office/drawing/2014/main" id="{F93C82EE-AB30-8035-FFE0-453FFE4B72CD}"/>
                    </a:ext>
                  </a:extLst>
                </p:cNvPr>
                <p:cNvGrpSpPr/>
                <p:nvPr/>
              </p:nvGrpSpPr>
              <p:grpSpPr>
                <a:xfrm>
                  <a:off x="229338" y="1772574"/>
                  <a:ext cx="408374" cy="161277"/>
                  <a:chOff x="3659079" y="2201662"/>
                  <a:chExt cx="408374" cy="161277"/>
                </a:xfrm>
              </p:grpSpPr>
              <p:cxnSp>
                <p:nvCxnSpPr>
                  <p:cNvPr id="708" name="Straight Connector 707">
                    <a:extLst>
                      <a:ext uri="{FF2B5EF4-FFF2-40B4-BE49-F238E27FC236}">
                        <a16:creationId xmlns:a16="http://schemas.microsoft.com/office/drawing/2014/main" id="{000B5117-628B-C987-1AAA-BBF3B47C97A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09" name="Straight Connector 708">
                    <a:extLst>
                      <a:ext uri="{FF2B5EF4-FFF2-40B4-BE49-F238E27FC236}">
                        <a16:creationId xmlns:a16="http://schemas.microsoft.com/office/drawing/2014/main" id="{44597F17-D5C5-8F75-7A1B-6D0ABF09F3D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10" name="Straight Connector 709">
                    <a:extLst>
                      <a:ext uri="{FF2B5EF4-FFF2-40B4-BE49-F238E27FC236}">
                        <a16:creationId xmlns:a16="http://schemas.microsoft.com/office/drawing/2014/main" id="{462DBB8A-78BF-9C9D-CA2F-426C688C090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6" name="Group 415">
                <a:extLst>
                  <a:ext uri="{FF2B5EF4-FFF2-40B4-BE49-F238E27FC236}">
                    <a16:creationId xmlns:a16="http://schemas.microsoft.com/office/drawing/2014/main" id="{E57704E2-24E1-F37E-53F4-D6551B529656}"/>
                  </a:ext>
                </a:extLst>
              </p:cNvPr>
              <p:cNvGrpSpPr/>
              <p:nvPr/>
            </p:nvGrpSpPr>
            <p:grpSpPr>
              <a:xfrm rot="-2220000">
                <a:off x="2642584" y="1837608"/>
                <a:ext cx="964392" cy="463258"/>
                <a:chOff x="229338" y="1626024"/>
                <a:chExt cx="964392" cy="463258"/>
              </a:xfrm>
            </p:grpSpPr>
            <p:pic>
              <p:nvPicPr>
                <p:cNvPr id="701" name="Picture 6" descr="C:\Users\Jack\Pictures\Trans.png">
                  <a:extLst>
                    <a:ext uri="{FF2B5EF4-FFF2-40B4-BE49-F238E27FC236}">
                      <a16:creationId xmlns:a16="http://schemas.microsoft.com/office/drawing/2014/main" id="{C07AC266-F851-93D5-3AD6-8BB02ACAA795}"/>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702" name="Group 219">
                  <a:extLst>
                    <a:ext uri="{FF2B5EF4-FFF2-40B4-BE49-F238E27FC236}">
                      <a16:creationId xmlns:a16="http://schemas.microsoft.com/office/drawing/2014/main" id="{A3F39A16-33CE-8AD2-E52D-C96E8E115055}"/>
                    </a:ext>
                  </a:extLst>
                </p:cNvPr>
                <p:cNvGrpSpPr/>
                <p:nvPr/>
              </p:nvGrpSpPr>
              <p:grpSpPr>
                <a:xfrm>
                  <a:off x="229338" y="1772574"/>
                  <a:ext cx="408374" cy="161277"/>
                  <a:chOff x="3659079" y="2201662"/>
                  <a:chExt cx="408374" cy="161277"/>
                </a:xfrm>
              </p:grpSpPr>
              <p:cxnSp>
                <p:nvCxnSpPr>
                  <p:cNvPr id="703" name="Straight Connector 702">
                    <a:extLst>
                      <a:ext uri="{FF2B5EF4-FFF2-40B4-BE49-F238E27FC236}">
                        <a16:creationId xmlns:a16="http://schemas.microsoft.com/office/drawing/2014/main" id="{FFF8B9AA-C133-C1E2-78FD-3E99A651B00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04" name="Straight Connector 703">
                    <a:extLst>
                      <a:ext uri="{FF2B5EF4-FFF2-40B4-BE49-F238E27FC236}">
                        <a16:creationId xmlns:a16="http://schemas.microsoft.com/office/drawing/2014/main" id="{8974B16A-5D29-413F-FD36-CFE3B99FDD7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05" name="Straight Connector 704">
                    <a:extLst>
                      <a:ext uri="{FF2B5EF4-FFF2-40B4-BE49-F238E27FC236}">
                        <a16:creationId xmlns:a16="http://schemas.microsoft.com/office/drawing/2014/main" id="{F0866D10-C7FA-845D-51CB-8EF0369C041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7" name="Group 421">
                <a:extLst>
                  <a:ext uri="{FF2B5EF4-FFF2-40B4-BE49-F238E27FC236}">
                    <a16:creationId xmlns:a16="http://schemas.microsoft.com/office/drawing/2014/main" id="{C2A8FC48-A4FE-40E7-6637-DB83A729D778}"/>
                  </a:ext>
                </a:extLst>
              </p:cNvPr>
              <p:cNvGrpSpPr/>
              <p:nvPr/>
            </p:nvGrpSpPr>
            <p:grpSpPr>
              <a:xfrm rot="-540000">
                <a:off x="3318767" y="2442770"/>
                <a:ext cx="964392" cy="463258"/>
                <a:chOff x="229338" y="1626024"/>
                <a:chExt cx="964392" cy="463258"/>
              </a:xfrm>
            </p:grpSpPr>
            <p:pic>
              <p:nvPicPr>
                <p:cNvPr id="696" name="Picture 6" descr="C:\Users\Jack\Pictures\Trans.png">
                  <a:extLst>
                    <a:ext uri="{FF2B5EF4-FFF2-40B4-BE49-F238E27FC236}">
                      <a16:creationId xmlns:a16="http://schemas.microsoft.com/office/drawing/2014/main" id="{46BC7C0C-181E-4757-E0EB-115C2F0D7995}"/>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97" name="Group 219">
                  <a:extLst>
                    <a:ext uri="{FF2B5EF4-FFF2-40B4-BE49-F238E27FC236}">
                      <a16:creationId xmlns:a16="http://schemas.microsoft.com/office/drawing/2014/main" id="{0396DF74-2267-20DB-7238-50903A732342}"/>
                    </a:ext>
                  </a:extLst>
                </p:cNvPr>
                <p:cNvGrpSpPr/>
                <p:nvPr/>
              </p:nvGrpSpPr>
              <p:grpSpPr>
                <a:xfrm>
                  <a:off x="229338" y="1772574"/>
                  <a:ext cx="408374" cy="161277"/>
                  <a:chOff x="3659079" y="2201662"/>
                  <a:chExt cx="408374" cy="161277"/>
                </a:xfrm>
              </p:grpSpPr>
              <p:cxnSp>
                <p:nvCxnSpPr>
                  <p:cNvPr id="698" name="Straight Connector 697">
                    <a:extLst>
                      <a:ext uri="{FF2B5EF4-FFF2-40B4-BE49-F238E27FC236}">
                        <a16:creationId xmlns:a16="http://schemas.microsoft.com/office/drawing/2014/main" id="{17278297-64F9-0F41-6A14-5E0FEC75C8C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99" name="Straight Connector 698">
                    <a:extLst>
                      <a:ext uri="{FF2B5EF4-FFF2-40B4-BE49-F238E27FC236}">
                        <a16:creationId xmlns:a16="http://schemas.microsoft.com/office/drawing/2014/main" id="{CE7D655B-3CB2-017F-EA6F-932F3119A02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00" name="Straight Connector 699">
                    <a:extLst>
                      <a:ext uri="{FF2B5EF4-FFF2-40B4-BE49-F238E27FC236}">
                        <a16:creationId xmlns:a16="http://schemas.microsoft.com/office/drawing/2014/main" id="{E933A2A9-82B8-6F7A-B748-1FC92EFAD82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8" name="Group 427">
                <a:extLst>
                  <a:ext uri="{FF2B5EF4-FFF2-40B4-BE49-F238E27FC236}">
                    <a16:creationId xmlns:a16="http://schemas.microsoft.com/office/drawing/2014/main" id="{99C5F2B9-236A-BFEB-F70A-E0941F099325}"/>
                  </a:ext>
                </a:extLst>
              </p:cNvPr>
              <p:cNvGrpSpPr/>
              <p:nvPr/>
            </p:nvGrpSpPr>
            <p:grpSpPr>
              <a:xfrm rot="-1860000">
                <a:off x="3533311" y="1787301"/>
                <a:ext cx="964392" cy="463258"/>
                <a:chOff x="229338" y="1626024"/>
                <a:chExt cx="964392" cy="463258"/>
              </a:xfrm>
            </p:grpSpPr>
            <p:pic>
              <p:nvPicPr>
                <p:cNvPr id="691" name="Picture 6" descr="C:\Users\Jack\Pictures\Trans.png">
                  <a:extLst>
                    <a:ext uri="{FF2B5EF4-FFF2-40B4-BE49-F238E27FC236}">
                      <a16:creationId xmlns:a16="http://schemas.microsoft.com/office/drawing/2014/main" id="{EFA4C928-9071-8C4C-DEA5-AB394EE9A719}"/>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92" name="Group 219">
                  <a:extLst>
                    <a:ext uri="{FF2B5EF4-FFF2-40B4-BE49-F238E27FC236}">
                      <a16:creationId xmlns:a16="http://schemas.microsoft.com/office/drawing/2014/main" id="{2C2BBAC9-D12F-245E-8F59-029763EB4306}"/>
                    </a:ext>
                  </a:extLst>
                </p:cNvPr>
                <p:cNvGrpSpPr/>
                <p:nvPr/>
              </p:nvGrpSpPr>
              <p:grpSpPr>
                <a:xfrm>
                  <a:off x="229338" y="1772574"/>
                  <a:ext cx="408374" cy="161277"/>
                  <a:chOff x="3659079" y="2201662"/>
                  <a:chExt cx="408374" cy="161277"/>
                </a:xfrm>
              </p:grpSpPr>
              <p:cxnSp>
                <p:nvCxnSpPr>
                  <p:cNvPr id="693" name="Straight Connector 692">
                    <a:extLst>
                      <a:ext uri="{FF2B5EF4-FFF2-40B4-BE49-F238E27FC236}">
                        <a16:creationId xmlns:a16="http://schemas.microsoft.com/office/drawing/2014/main" id="{A11F6118-1C5A-1046-EA6F-AA4466341FA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94" name="Straight Connector 693">
                    <a:extLst>
                      <a:ext uri="{FF2B5EF4-FFF2-40B4-BE49-F238E27FC236}">
                        <a16:creationId xmlns:a16="http://schemas.microsoft.com/office/drawing/2014/main" id="{27425AD1-49AB-060D-5187-0D0F76DECD6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95" name="Straight Connector 694">
                    <a:extLst>
                      <a:ext uri="{FF2B5EF4-FFF2-40B4-BE49-F238E27FC236}">
                        <a16:creationId xmlns:a16="http://schemas.microsoft.com/office/drawing/2014/main" id="{3AB50B99-587A-9B98-502F-CC2C167094D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49" name="Group 433">
                <a:extLst>
                  <a:ext uri="{FF2B5EF4-FFF2-40B4-BE49-F238E27FC236}">
                    <a16:creationId xmlns:a16="http://schemas.microsoft.com/office/drawing/2014/main" id="{2CEE658F-45D7-3946-8F15-A7E438A4777C}"/>
                  </a:ext>
                </a:extLst>
              </p:cNvPr>
              <p:cNvGrpSpPr/>
              <p:nvPr/>
            </p:nvGrpSpPr>
            <p:grpSpPr>
              <a:xfrm>
                <a:off x="6905345" y="2904408"/>
                <a:ext cx="964392" cy="463258"/>
                <a:chOff x="229338" y="1626024"/>
                <a:chExt cx="964392" cy="463258"/>
              </a:xfrm>
            </p:grpSpPr>
            <p:pic>
              <p:nvPicPr>
                <p:cNvPr id="686" name="Picture 6" descr="C:\Users\Jack\Pictures\Trans.png">
                  <a:extLst>
                    <a:ext uri="{FF2B5EF4-FFF2-40B4-BE49-F238E27FC236}">
                      <a16:creationId xmlns:a16="http://schemas.microsoft.com/office/drawing/2014/main" id="{DAACACC4-3E27-77EE-D7C9-34C0858B0455}"/>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87" name="Group 219">
                  <a:extLst>
                    <a:ext uri="{FF2B5EF4-FFF2-40B4-BE49-F238E27FC236}">
                      <a16:creationId xmlns:a16="http://schemas.microsoft.com/office/drawing/2014/main" id="{5D337466-CF44-BC36-2AAA-B3BE2F24C97A}"/>
                    </a:ext>
                  </a:extLst>
                </p:cNvPr>
                <p:cNvGrpSpPr/>
                <p:nvPr/>
              </p:nvGrpSpPr>
              <p:grpSpPr>
                <a:xfrm>
                  <a:off x="229338" y="1772574"/>
                  <a:ext cx="408374" cy="161277"/>
                  <a:chOff x="3659079" y="2201662"/>
                  <a:chExt cx="408374" cy="161277"/>
                </a:xfrm>
              </p:grpSpPr>
              <p:cxnSp>
                <p:nvCxnSpPr>
                  <p:cNvPr id="688" name="Straight Connector 687">
                    <a:extLst>
                      <a:ext uri="{FF2B5EF4-FFF2-40B4-BE49-F238E27FC236}">
                        <a16:creationId xmlns:a16="http://schemas.microsoft.com/office/drawing/2014/main" id="{55DF7222-34EC-8638-39F9-8614B057DC9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89" name="Straight Connector 688">
                    <a:extLst>
                      <a:ext uri="{FF2B5EF4-FFF2-40B4-BE49-F238E27FC236}">
                        <a16:creationId xmlns:a16="http://schemas.microsoft.com/office/drawing/2014/main" id="{D4347C82-0DC0-4616-BEFD-53B879ECCB0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90" name="Straight Connector 689">
                    <a:extLst>
                      <a:ext uri="{FF2B5EF4-FFF2-40B4-BE49-F238E27FC236}">
                        <a16:creationId xmlns:a16="http://schemas.microsoft.com/office/drawing/2014/main" id="{D0612540-A2C6-A4D4-A1D1-7611952F321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50" name="Group 439">
                <a:extLst>
                  <a:ext uri="{FF2B5EF4-FFF2-40B4-BE49-F238E27FC236}">
                    <a16:creationId xmlns:a16="http://schemas.microsoft.com/office/drawing/2014/main" id="{3244CB7C-D3B8-A643-E22B-EBE08D9B5F3F}"/>
                  </a:ext>
                </a:extLst>
              </p:cNvPr>
              <p:cNvGrpSpPr/>
              <p:nvPr/>
            </p:nvGrpSpPr>
            <p:grpSpPr>
              <a:xfrm rot="-300000">
                <a:off x="7714693" y="2302207"/>
                <a:ext cx="964392" cy="463258"/>
                <a:chOff x="229338" y="1626024"/>
                <a:chExt cx="964392" cy="463258"/>
              </a:xfrm>
            </p:grpSpPr>
            <p:pic>
              <p:nvPicPr>
                <p:cNvPr id="681" name="Picture 6" descr="C:\Users\Jack\Pictures\Trans.png">
                  <a:extLst>
                    <a:ext uri="{FF2B5EF4-FFF2-40B4-BE49-F238E27FC236}">
                      <a16:creationId xmlns:a16="http://schemas.microsoft.com/office/drawing/2014/main" id="{65F6EEAE-9919-7B67-E76E-72E7BAB0368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82" name="Group 219">
                  <a:extLst>
                    <a:ext uri="{FF2B5EF4-FFF2-40B4-BE49-F238E27FC236}">
                      <a16:creationId xmlns:a16="http://schemas.microsoft.com/office/drawing/2014/main" id="{9099F40A-97E4-3AC5-14ED-A755ACD56058}"/>
                    </a:ext>
                  </a:extLst>
                </p:cNvPr>
                <p:cNvGrpSpPr/>
                <p:nvPr/>
              </p:nvGrpSpPr>
              <p:grpSpPr>
                <a:xfrm>
                  <a:off x="229338" y="1772574"/>
                  <a:ext cx="408374" cy="161277"/>
                  <a:chOff x="3659079" y="2201662"/>
                  <a:chExt cx="408374" cy="161277"/>
                </a:xfrm>
              </p:grpSpPr>
              <p:cxnSp>
                <p:nvCxnSpPr>
                  <p:cNvPr id="683" name="Straight Connector 682">
                    <a:extLst>
                      <a:ext uri="{FF2B5EF4-FFF2-40B4-BE49-F238E27FC236}">
                        <a16:creationId xmlns:a16="http://schemas.microsoft.com/office/drawing/2014/main" id="{70E70375-5490-CBB8-7B78-728F5AD76FD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84" name="Straight Connector 683">
                    <a:extLst>
                      <a:ext uri="{FF2B5EF4-FFF2-40B4-BE49-F238E27FC236}">
                        <a16:creationId xmlns:a16="http://schemas.microsoft.com/office/drawing/2014/main" id="{A45D03AD-2A26-3C01-64F8-78EA0B35A26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85" name="Straight Connector 684">
                    <a:extLst>
                      <a:ext uri="{FF2B5EF4-FFF2-40B4-BE49-F238E27FC236}">
                        <a16:creationId xmlns:a16="http://schemas.microsoft.com/office/drawing/2014/main" id="{2F7B75B0-5ADE-6C96-212F-83D496F889B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51" name="Group 445">
                <a:extLst>
                  <a:ext uri="{FF2B5EF4-FFF2-40B4-BE49-F238E27FC236}">
                    <a16:creationId xmlns:a16="http://schemas.microsoft.com/office/drawing/2014/main" id="{4DE3A7E8-B839-AFF9-3153-5E692E02F1C4}"/>
                  </a:ext>
                </a:extLst>
              </p:cNvPr>
              <p:cNvGrpSpPr/>
              <p:nvPr/>
            </p:nvGrpSpPr>
            <p:grpSpPr>
              <a:xfrm rot="-1500000">
                <a:off x="7893726" y="1238366"/>
                <a:ext cx="964392" cy="463258"/>
                <a:chOff x="229338" y="1626024"/>
                <a:chExt cx="964392" cy="463258"/>
              </a:xfrm>
            </p:grpSpPr>
            <p:pic>
              <p:nvPicPr>
                <p:cNvPr id="676" name="Picture 6" descr="C:\Users\Jack\Pictures\Trans.png">
                  <a:extLst>
                    <a:ext uri="{FF2B5EF4-FFF2-40B4-BE49-F238E27FC236}">
                      <a16:creationId xmlns:a16="http://schemas.microsoft.com/office/drawing/2014/main" id="{73C37B5E-AEB2-DDC3-020E-12E8857BA8FC}"/>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77" name="Group 219">
                  <a:extLst>
                    <a:ext uri="{FF2B5EF4-FFF2-40B4-BE49-F238E27FC236}">
                      <a16:creationId xmlns:a16="http://schemas.microsoft.com/office/drawing/2014/main" id="{7F91809F-8B2E-B7E8-C0BE-D0159BF75B26}"/>
                    </a:ext>
                  </a:extLst>
                </p:cNvPr>
                <p:cNvGrpSpPr/>
                <p:nvPr/>
              </p:nvGrpSpPr>
              <p:grpSpPr>
                <a:xfrm>
                  <a:off x="229338" y="1772574"/>
                  <a:ext cx="408374" cy="161277"/>
                  <a:chOff x="3659079" y="2201662"/>
                  <a:chExt cx="408374" cy="161277"/>
                </a:xfrm>
              </p:grpSpPr>
              <p:cxnSp>
                <p:nvCxnSpPr>
                  <p:cNvPr id="678" name="Straight Connector 677">
                    <a:extLst>
                      <a:ext uri="{FF2B5EF4-FFF2-40B4-BE49-F238E27FC236}">
                        <a16:creationId xmlns:a16="http://schemas.microsoft.com/office/drawing/2014/main" id="{DF59E317-9F36-9EFF-D3A3-4482DE593C3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79" name="Straight Connector 678">
                    <a:extLst>
                      <a:ext uri="{FF2B5EF4-FFF2-40B4-BE49-F238E27FC236}">
                        <a16:creationId xmlns:a16="http://schemas.microsoft.com/office/drawing/2014/main" id="{D456D99D-7369-EE3A-4400-4BE45F74095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80" name="Straight Connector 679">
                    <a:extLst>
                      <a:ext uri="{FF2B5EF4-FFF2-40B4-BE49-F238E27FC236}">
                        <a16:creationId xmlns:a16="http://schemas.microsoft.com/office/drawing/2014/main" id="{94D20C52-BAA7-50E7-85B9-9DA262D7101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52" name="Group 451">
                <a:extLst>
                  <a:ext uri="{FF2B5EF4-FFF2-40B4-BE49-F238E27FC236}">
                    <a16:creationId xmlns:a16="http://schemas.microsoft.com/office/drawing/2014/main" id="{122491CE-2607-FC95-349B-927762242111}"/>
                  </a:ext>
                </a:extLst>
              </p:cNvPr>
              <p:cNvGrpSpPr/>
              <p:nvPr/>
            </p:nvGrpSpPr>
            <p:grpSpPr>
              <a:xfrm rot="-1140000">
                <a:off x="7131727" y="1603830"/>
                <a:ext cx="964392" cy="463258"/>
                <a:chOff x="229338" y="1626024"/>
                <a:chExt cx="964392" cy="463258"/>
              </a:xfrm>
            </p:grpSpPr>
            <p:pic>
              <p:nvPicPr>
                <p:cNvPr id="671" name="Picture 6" descr="C:\Users\Jack\Pictures\Trans.png">
                  <a:extLst>
                    <a:ext uri="{FF2B5EF4-FFF2-40B4-BE49-F238E27FC236}">
                      <a16:creationId xmlns:a16="http://schemas.microsoft.com/office/drawing/2014/main" id="{E5AB5EC2-7696-4ED2-3B2D-51FFB256E401}"/>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72" name="Group 219">
                  <a:extLst>
                    <a:ext uri="{FF2B5EF4-FFF2-40B4-BE49-F238E27FC236}">
                      <a16:creationId xmlns:a16="http://schemas.microsoft.com/office/drawing/2014/main" id="{E22826EA-35DD-B3A1-65B8-7BC31983703F}"/>
                    </a:ext>
                  </a:extLst>
                </p:cNvPr>
                <p:cNvGrpSpPr/>
                <p:nvPr/>
              </p:nvGrpSpPr>
              <p:grpSpPr>
                <a:xfrm>
                  <a:off x="229338" y="1772574"/>
                  <a:ext cx="408374" cy="161277"/>
                  <a:chOff x="3659079" y="2201662"/>
                  <a:chExt cx="408374" cy="161277"/>
                </a:xfrm>
              </p:grpSpPr>
              <p:cxnSp>
                <p:nvCxnSpPr>
                  <p:cNvPr id="673" name="Straight Connector 672">
                    <a:extLst>
                      <a:ext uri="{FF2B5EF4-FFF2-40B4-BE49-F238E27FC236}">
                        <a16:creationId xmlns:a16="http://schemas.microsoft.com/office/drawing/2014/main" id="{3EF8B348-3074-1B36-5459-5E2D226C0ED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74" name="Straight Connector 673">
                    <a:extLst>
                      <a:ext uri="{FF2B5EF4-FFF2-40B4-BE49-F238E27FC236}">
                        <a16:creationId xmlns:a16="http://schemas.microsoft.com/office/drawing/2014/main" id="{FFBE5085-29FC-F465-1879-BD9F85A827C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75" name="Straight Connector 674">
                    <a:extLst>
                      <a:ext uri="{FF2B5EF4-FFF2-40B4-BE49-F238E27FC236}">
                        <a16:creationId xmlns:a16="http://schemas.microsoft.com/office/drawing/2014/main" id="{C3665C4E-D0A7-0654-4A12-44FFA1EBE41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53" name="Group 463">
                <a:extLst>
                  <a:ext uri="{FF2B5EF4-FFF2-40B4-BE49-F238E27FC236}">
                    <a16:creationId xmlns:a16="http://schemas.microsoft.com/office/drawing/2014/main" id="{5665E252-C59B-94D8-BC4C-5F8C3476CA75}"/>
                  </a:ext>
                </a:extLst>
              </p:cNvPr>
              <p:cNvGrpSpPr/>
              <p:nvPr/>
            </p:nvGrpSpPr>
            <p:grpSpPr>
              <a:xfrm rot="360000">
                <a:off x="7750204" y="3660490"/>
                <a:ext cx="964392" cy="463258"/>
                <a:chOff x="229338" y="1626024"/>
                <a:chExt cx="964392" cy="463258"/>
              </a:xfrm>
            </p:grpSpPr>
            <p:pic>
              <p:nvPicPr>
                <p:cNvPr id="666" name="Picture 6" descr="C:\Users\Jack\Pictures\Trans.png">
                  <a:extLst>
                    <a:ext uri="{FF2B5EF4-FFF2-40B4-BE49-F238E27FC236}">
                      <a16:creationId xmlns:a16="http://schemas.microsoft.com/office/drawing/2014/main" id="{134D3CCF-6648-0C00-CA8F-AFAAAC5FE23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67" name="Group 219">
                  <a:extLst>
                    <a:ext uri="{FF2B5EF4-FFF2-40B4-BE49-F238E27FC236}">
                      <a16:creationId xmlns:a16="http://schemas.microsoft.com/office/drawing/2014/main" id="{C1218EE1-F287-AABC-93C2-87EFE769B1A4}"/>
                    </a:ext>
                  </a:extLst>
                </p:cNvPr>
                <p:cNvGrpSpPr/>
                <p:nvPr/>
              </p:nvGrpSpPr>
              <p:grpSpPr>
                <a:xfrm>
                  <a:off x="229338" y="1772574"/>
                  <a:ext cx="408374" cy="161277"/>
                  <a:chOff x="3659079" y="2201662"/>
                  <a:chExt cx="408374" cy="161277"/>
                </a:xfrm>
              </p:grpSpPr>
              <p:cxnSp>
                <p:nvCxnSpPr>
                  <p:cNvPr id="668" name="Straight Connector 667">
                    <a:extLst>
                      <a:ext uri="{FF2B5EF4-FFF2-40B4-BE49-F238E27FC236}">
                        <a16:creationId xmlns:a16="http://schemas.microsoft.com/office/drawing/2014/main" id="{B16C8F71-577C-DA8E-9925-F63465FE16E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69" name="Straight Connector 668">
                    <a:extLst>
                      <a:ext uri="{FF2B5EF4-FFF2-40B4-BE49-F238E27FC236}">
                        <a16:creationId xmlns:a16="http://schemas.microsoft.com/office/drawing/2014/main" id="{3B79FE2B-0E84-3397-37D0-17DFDADAD70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70" name="Straight Connector 669">
                    <a:extLst>
                      <a:ext uri="{FF2B5EF4-FFF2-40B4-BE49-F238E27FC236}">
                        <a16:creationId xmlns:a16="http://schemas.microsoft.com/office/drawing/2014/main" id="{63187E17-20DF-D3DC-B41C-37ADDB91CA6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54" name="Group 433">
                <a:extLst>
                  <a:ext uri="{FF2B5EF4-FFF2-40B4-BE49-F238E27FC236}">
                    <a16:creationId xmlns:a16="http://schemas.microsoft.com/office/drawing/2014/main" id="{98009949-7EC2-66EB-6B1A-DEF9D5A1A97D}"/>
                  </a:ext>
                </a:extLst>
              </p:cNvPr>
              <p:cNvGrpSpPr/>
              <p:nvPr/>
            </p:nvGrpSpPr>
            <p:grpSpPr>
              <a:xfrm rot="360000">
                <a:off x="5344355" y="3110074"/>
                <a:ext cx="964392" cy="463258"/>
                <a:chOff x="229338" y="1626024"/>
                <a:chExt cx="964392" cy="463258"/>
              </a:xfrm>
            </p:grpSpPr>
            <p:pic>
              <p:nvPicPr>
                <p:cNvPr id="661" name="Picture 6" descr="C:\Users\Jack\Pictures\Trans.png">
                  <a:extLst>
                    <a:ext uri="{FF2B5EF4-FFF2-40B4-BE49-F238E27FC236}">
                      <a16:creationId xmlns:a16="http://schemas.microsoft.com/office/drawing/2014/main" id="{30CB0CEF-84C5-0553-01E2-71BF838351CE}"/>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62" name="Group 219">
                  <a:extLst>
                    <a:ext uri="{FF2B5EF4-FFF2-40B4-BE49-F238E27FC236}">
                      <a16:creationId xmlns:a16="http://schemas.microsoft.com/office/drawing/2014/main" id="{2C88C981-D57B-114D-BC56-B7BB059F91CD}"/>
                    </a:ext>
                  </a:extLst>
                </p:cNvPr>
                <p:cNvGrpSpPr/>
                <p:nvPr/>
              </p:nvGrpSpPr>
              <p:grpSpPr>
                <a:xfrm>
                  <a:off x="229338" y="1772574"/>
                  <a:ext cx="408374" cy="161277"/>
                  <a:chOff x="3659079" y="2201662"/>
                  <a:chExt cx="408374" cy="161277"/>
                </a:xfrm>
              </p:grpSpPr>
              <p:cxnSp>
                <p:nvCxnSpPr>
                  <p:cNvPr id="663" name="Straight Connector 662">
                    <a:extLst>
                      <a:ext uri="{FF2B5EF4-FFF2-40B4-BE49-F238E27FC236}">
                        <a16:creationId xmlns:a16="http://schemas.microsoft.com/office/drawing/2014/main" id="{A93BCB13-3412-E8F9-FA23-40875D34BD9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64" name="Straight Connector 663">
                    <a:extLst>
                      <a:ext uri="{FF2B5EF4-FFF2-40B4-BE49-F238E27FC236}">
                        <a16:creationId xmlns:a16="http://schemas.microsoft.com/office/drawing/2014/main" id="{E0EEE529-CD85-0262-1298-D7CB55FFC67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65" name="Straight Connector 664">
                    <a:extLst>
                      <a:ext uri="{FF2B5EF4-FFF2-40B4-BE49-F238E27FC236}">
                        <a16:creationId xmlns:a16="http://schemas.microsoft.com/office/drawing/2014/main" id="{7CE7E8EA-44D8-C5A0-89EA-7391B9319AD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655" name="Group 433">
                <a:extLst>
                  <a:ext uri="{FF2B5EF4-FFF2-40B4-BE49-F238E27FC236}">
                    <a16:creationId xmlns:a16="http://schemas.microsoft.com/office/drawing/2014/main" id="{CD2ED8A2-C789-C627-206D-FE218B4D5C7E}"/>
                  </a:ext>
                </a:extLst>
              </p:cNvPr>
              <p:cNvGrpSpPr/>
              <p:nvPr/>
            </p:nvGrpSpPr>
            <p:grpSpPr>
              <a:xfrm rot="-300000">
                <a:off x="5834106" y="2303686"/>
                <a:ext cx="964392" cy="463258"/>
                <a:chOff x="229338" y="1626024"/>
                <a:chExt cx="964392" cy="463258"/>
              </a:xfrm>
            </p:grpSpPr>
            <p:pic>
              <p:nvPicPr>
                <p:cNvPr id="656" name="Picture 6" descr="C:\Users\Jack\Pictures\Trans.png">
                  <a:extLst>
                    <a:ext uri="{FF2B5EF4-FFF2-40B4-BE49-F238E27FC236}">
                      <a16:creationId xmlns:a16="http://schemas.microsoft.com/office/drawing/2014/main" id="{C6A3DC5D-A257-8B95-E363-47EEB8D394AF}"/>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657" name="Group 219">
                  <a:extLst>
                    <a:ext uri="{FF2B5EF4-FFF2-40B4-BE49-F238E27FC236}">
                      <a16:creationId xmlns:a16="http://schemas.microsoft.com/office/drawing/2014/main" id="{2874F560-86AF-FB58-7CF2-471D8E84F88F}"/>
                    </a:ext>
                  </a:extLst>
                </p:cNvPr>
                <p:cNvGrpSpPr/>
                <p:nvPr/>
              </p:nvGrpSpPr>
              <p:grpSpPr>
                <a:xfrm>
                  <a:off x="229338" y="1772574"/>
                  <a:ext cx="408374" cy="161277"/>
                  <a:chOff x="3659079" y="2201662"/>
                  <a:chExt cx="408374" cy="161277"/>
                </a:xfrm>
              </p:grpSpPr>
              <p:cxnSp>
                <p:nvCxnSpPr>
                  <p:cNvPr id="658" name="Straight Connector 657">
                    <a:extLst>
                      <a:ext uri="{FF2B5EF4-FFF2-40B4-BE49-F238E27FC236}">
                        <a16:creationId xmlns:a16="http://schemas.microsoft.com/office/drawing/2014/main" id="{1E515E08-622E-0F5D-D0FA-9CA7FC88BE3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59" name="Straight Connector 658">
                    <a:extLst>
                      <a:ext uri="{FF2B5EF4-FFF2-40B4-BE49-F238E27FC236}">
                        <a16:creationId xmlns:a16="http://schemas.microsoft.com/office/drawing/2014/main" id="{E3FC81A3-23C1-9809-5FE6-544C64F1146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60" name="Straight Connector 659">
                    <a:extLst>
                      <a:ext uri="{FF2B5EF4-FFF2-40B4-BE49-F238E27FC236}">
                        <a16:creationId xmlns:a16="http://schemas.microsoft.com/office/drawing/2014/main" id="{C2DD29E3-4F3F-1FD6-25EA-09991537DB6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grpSp>
        <p:nvGrpSpPr>
          <p:cNvPr id="776" name="Group 775">
            <a:extLst>
              <a:ext uri="{FF2B5EF4-FFF2-40B4-BE49-F238E27FC236}">
                <a16:creationId xmlns:a16="http://schemas.microsoft.com/office/drawing/2014/main" id="{30FCD9F5-D29C-2B61-9421-7D1EFA3E4C43}"/>
              </a:ext>
            </a:extLst>
          </p:cNvPr>
          <p:cNvGrpSpPr/>
          <p:nvPr/>
        </p:nvGrpSpPr>
        <p:grpSpPr>
          <a:xfrm>
            <a:off x="4157731" y="884169"/>
            <a:ext cx="6239848" cy="3902107"/>
            <a:chOff x="2633731" y="1225900"/>
            <a:chExt cx="6239848" cy="3902107"/>
          </a:xfrm>
          <a:effectLst>
            <a:outerShdw blurRad="50800" dist="38100" dir="2700000" algn="tl" rotWithShape="0">
              <a:prstClr val="black">
                <a:alpha val="40000"/>
              </a:prstClr>
            </a:outerShdw>
          </a:effectLst>
        </p:grpSpPr>
        <p:grpSp>
          <p:nvGrpSpPr>
            <p:cNvPr id="777" name="Group 225">
              <a:extLst>
                <a:ext uri="{FF2B5EF4-FFF2-40B4-BE49-F238E27FC236}">
                  <a16:creationId xmlns:a16="http://schemas.microsoft.com/office/drawing/2014/main" id="{4B89FBF5-8BE7-C477-3A62-5EC6BB8DB594}"/>
                </a:ext>
              </a:extLst>
            </p:cNvPr>
            <p:cNvGrpSpPr/>
            <p:nvPr/>
          </p:nvGrpSpPr>
          <p:grpSpPr>
            <a:xfrm>
              <a:off x="7818224" y="3105811"/>
              <a:ext cx="1055355" cy="475449"/>
              <a:chOff x="1663083" y="1140534"/>
              <a:chExt cx="1055355" cy="475449"/>
            </a:xfrm>
          </p:grpSpPr>
          <p:pic>
            <p:nvPicPr>
              <p:cNvPr id="844" name="Picture 4" descr="C:\Users\Jack\Pictures\SF.png">
                <a:extLst>
                  <a:ext uri="{FF2B5EF4-FFF2-40B4-BE49-F238E27FC236}">
                    <a16:creationId xmlns:a16="http://schemas.microsoft.com/office/drawing/2014/main" id="{654F3FB6-034D-7E93-0310-5D345ABFAB9E}"/>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45" name="Group 42">
                <a:extLst>
                  <a:ext uri="{FF2B5EF4-FFF2-40B4-BE49-F238E27FC236}">
                    <a16:creationId xmlns:a16="http://schemas.microsoft.com/office/drawing/2014/main" id="{6600B380-FA99-B78E-27EF-D25F0045B9B7}"/>
                  </a:ext>
                </a:extLst>
              </p:cNvPr>
              <p:cNvGrpSpPr/>
              <p:nvPr/>
            </p:nvGrpSpPr>
            <p:grpSpPr>
              <a:xfrm>
                <a:off x="1663083" y="1253230"/>
                <a:ext cx="408374" cy="161277"/>
                <a:chOff x="3659079" y="2201662"/>
                <a:chExt cx="408374" cy="161277"/>
              </a:xfrm>
            </p:grpSpPr>
            <p:cxnSp>
              <p:nvCxnSpPr>
                <p:cNvPr id="846" name="Straight Connector 845">
                  <a:extLst>
                    <a:ext uri="{FF2B5EF4-FFF2-40B4-BE49-F238E27FC236}">
                      <a16:creationId xmlns:a16="http://schemas.microsoft.com/office/drawing/2014/main" id="{C9F5DEDB-3526-F57F-16CD-0AAB5878616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47" name="Straight Connector 846">
                  <a:extLst>
                    <a:ext uri="{FF2B5EF4-FFF2-40B4-BE49-F238E27FC236}">
                      <a16:creationId xmlns:a16="http://schemas.microsoft.com/office/drawing/2014/main" id="{E267C4C0-565C-B4EC-5CDB-7C7EB9C19F4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48" name="Straight Connector 45">
                  <a:extLst>
                    <a:ext uri="{FF2B5EF4-FFF2-40B4-BE49-F238E27FC236}">
                      <a16:creationId xmlns:a16="http://schemas.microsoft.com/office/drawing/2014/main" id="{61DA8EB5-6D0E-96A5-60B5-9F8BEACD6AF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78" name="Group 275">
              <a:extLst>
                <a:ext uri="{FF2B5EF4-FFF2-40B4-BE49-F238E27FC236}">
                  <a16:creationId xmlns:a16="http://schemas.microsoft.com/office/drawing/2014/main" id="{27EB2A07-E77F-F886-C2A1-2F58DAC45E7B}"/>
                </a:ext>
              </a:extLst>
            </p:cNvPr>
            <p:cNvGrpSpPr/>
            <p:nvPr/>
          </p:nvGrpSpPr>
          <p:grpSpPr>
            <a:xfrm rot="-840000">
              <a:off x="7492952" y="1484002"/>
              <a:ext cx="1055355" cy="475449"/>
              <a:chOff x="1663083" y="1140534"/>
              <a:chExt cx="1055355" cy="475449"/>
            </a:xfrm>
          </p:grpSpPr>
          <p:pic>
            <p:nvPicPr>
              <p:cNvPr id="839" name="Picture 4" descr="C:\Users\Jack\Pictures\SF.png">
                <a:extLst>
                  <a:ext uri="{FF2B5EF4-FFF2-40B4-BE49-F238E27FC236}">
                    <a16:creationId xmlns:a16="http://schemas.microsoft.com/office/drawing/2014/main" id="{D35C5D5D-6BE3-625D-1EEA-D9D11FFA753D}"/>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40" name="Group 42">
                <a:extLst>
                  <a:ext uri="{FF2B5EF4-FFF2-40B4-BE49-F238E27FC236}">
                    <a16:creationId xmlns:a16="http://schemas.microsoft.com/office/drawing/2014/main" id="{158B799E-1018-6FEF-D339-EABBA8CE134E}"/>
                  </a:ext>
                </a:extLst>
              </p:cNvPr>
              <p:cNvGrpSpPr/>
              <p:nvPr/>
            </p:nvGrpSpPr>
            <p:grpSpPr>
              <a:xfrm>
                <a:off x="1663083" y="1253230"/>
                <a:ext cx="408374" cy="161277"/>
                <a:chOff x="3659079" y="2201662"/>
                <a:chExt cx="408374" cy="161277"/>
              </a:xfrm>
            </p:grpSpPr>
            <p:cxnSp>
              <p:nvCxnSpPr>
                <p:cNvPr id="841" name="Straight Connector 840">
                  <a:extLst>
                    <a:ext uri="{FF2B5EF4-FFF2-40B4-BE49-F238E27FC236}">
                      <a16:creationId xmlns:a16="http://schemas.microsoft.com/office/drawing/2014/main" id="{DA26AF9F-837C-C89C-03EB-936E71BC451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42" name="Straight Connector 841">
                  <a:extLst>
                    <a:ext uri="{FF2B5EF4-FFF2-40B4-BE49-F238E27FC236}">
                      <a16:creationId xmlns:a16="http://schemas.microsoft.com/office/drawing/2014/main" id="{7B701250-53B1-5ADE-AAA8-9494C74C678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43" name="Straight Connector 842">
                  <a:extLst>
                    <a:ext uri="{FF2B5EF4-FFF2-40B4-BE49-F238E27FC236}">
                      <a16:creationId xmlns:a16="http://schemas.microsoft.com/office/drawing/2014/main" id="{973EDC4E-5010-3884-9B31-EFF1BA26009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79" name="Group 281">
              <a:extLst>
                <a:ext uri="{FF2B5EF4-FFF2-40B4-BE49-F238E27FC236}">
                  <a16:creationId xmlns:a16="http://schemas.microsoft.com/office/drawing/2014/main" id="{802A95E4-8558-AEB9-803E-C457F53D7FAB}"/>
                </a:ext>
              </a:extLst>
            </p:cNvPr>
            <p:cNvGrpSpPr/>
            <p:nvPr/>
          </p:nvGrpSpPr>
          <p:grpSpPr>
            <a:xfrm rot="840000">
              <a:off x="7604409" y="4652558"/>
              <a:ext cx="1055355" cy="475449"/>
              <a:chOff x="1663083" y="1140534"/>
              <a:chExt cx="1055355" cy="475449"/>
            </a:xfrm>
          </p:grpSpPr>
          <p:pic>
            <p:nvPicPr>
              <p:cNvPr id="834" name="Picture 4" descr="C:\Users\Jack\Pictures\SF.png">
                <a:extLst>
                  <a:ext uri="{FF2B5EF4-FFF2-40B4-BE49-F238E27FC236}">
                    <a16:creationId xmlns:a16="http://schemas.microsoft.com/office/drawing/2014/main" id="{7A850677-0851-7780-B338-D8991B5C0EAD}"/>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35" name="Group 42">
                <a:extLst>
                  <a:ext uri="{FF2B5EF4-FFF2-40B4-BE49-F238E27FC236}">
                    <a16:creationId xmlns:a16="http://schemas.microsoft.com/office/drawing/2014/main" id="{B8A50B35-EA35-1A4C-80F7-E909A0B8E698}"/>
                  </a:ext>
                </a:extLst>
              </p:cNvPr>
              <p:cNvGrpSpPr/>
              <p:nvPr/>
            </p:nvGrpSpPr>
            <p:grpSpPr>
              <a:xfrm>
                <a:off x="1663083" y="1253230"/>
                <a:ext cx="408374" cy="161277"/>
                <a:chOff x="3659079" y="2201662"/>
                <a:chExt cx="408374" cy="161277"/>
              </a:xfrm>
            </p:grpSpPr>
            <p:cxnSp>
              <p:nvCxnSpPr>
                <p:cNvPr id="836" name="Straight Connector 835">
                  <a:extLst>
                    <a:ext uri="{FF2B5EF4-FFF2-40B4-BE49-F238E27FC236}">
                      <a16:creationId xmlns:a16="http://schemas.microsoft.com/office/drawing/2014/main" id="{50E134C4-70EB-79E5-E6A9-8DCEA30B469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37" name="Straight Connector 836">
                  <a:extLst>
                    <a:ext uri="{FF2B5EF4-FFF2-40B4-BE49-F238E27FC236}">
                      <a16:creationId xmlns:a16="http://schemas.microsoft.com/office/drawing/2014/main" id="{8B783C80-B4FD-959B-672D-08BEA4C781C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38" name="Straight Connector 837">
                  <a:extLst>
                    <a:ext uri="{FF2B5EF4-FFF2-40B4-BE49-F238E27FC236}">
                      <a16:creationId xmlns:a16="http://schemas.microsoft.com/office/drawing/2014/main" id="{36EE1220-779A-68D5-941E-8F22B1EEF68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0" name="Group 287">
              <a:extLst>
                <a:ext uri="{FF2B5EF4-FFF2-40B4-BE49-F238E27FC236}">
                  <a16:creationId xmlns:a16="http://schemas.microsoft.com/office/drawing/2014/main" id="{9D52914E-2601-D125-07E5-0AC270F2EB1E}"/>
                </a:ext>
              </a:extLst>
            </p:cNvPr>
            <p:cNvGrpSpPr/>
            <p:nvPr/>
          </p:nvGrpSpPr>
          <p:grpSpPr>
            <a:xfrm rot="1020000">
              <a:off x="2633731" y="3225529"/>
              <a:ext cx="1055355" cy="475449"/>
              <a:chOff x="1663083" y="1140534"/>
              <a:chExt cx="1055355" cy="475449"/>
            </a:xfrm>
          </p:grpSpPr>
          <p:pic>
            <p:nvPicPr>
              <p:cNvPr id="829" name="Picture 4" descr="C:\Users\Jack\Pictures\SF.png">
                <a:extLst>
                  <a:ext uri="{FF2B5EF4-FFF2-40B4-BE49-F238E27FC236}">
                    <a16:creationId xmlns:a16="http://schemas.microsoft.com/office/drawing/2014/main" id="{A3A75B8F-10E0-6F74-FE8C-F3338229175E}"/>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30" name="Group 42">
                <a:extLst>
                  <a:ext uri="{FF2B5EF4-FFF2-40B4-BE49-F238E27FC236}">
                    <a16:creationId xmlns:a16="http://schemas.microsoft.com/office/drawing/2014/main" id="{9F700BDE-B1F0-5DAB-6C1B-1EE1DFFCE33F}"/>
                  </a:ext>
                </a:extLst>
              </p:cNvPr>
              <p:cNvGrpSpPr/>
              <p:nvPr/>
            </p:nvGrpSpPr>
            <p:grpSpPr>
              <a:xfrm>
                <a:off x="1663083" y="1253230"/>
                <a:ext cx="408374" cy="161277"/>
                <a:chOff x="3659079" y="2201662"/>
                <a:chExt cx="408374" cy="161277"/>
              </a:xfrm>
            </p:grpSpPr>
            <p:cxnSp>
              <p:nvCxnSpPr>
                <p:cNvPr id="831" name="Straight Connector 830">
                  <a:extLst>
                    <a:ext uri="{FF2B5EF4-FFF2-40B4-BE49-F238E27FC236}">
                      <a16:creationId xmlns:a16="http://schemas.microsoft.com/office/drawing/2014/main" id="{1E464ECF-1629-881C-21F9-04E866E6C24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32" name="Straight Connector 831">
                  <a:extLst>
                    <a:ext uri="{FF2B5EF4-FFF2-40B4-BE49-F238E27FC236}">
                      <a16:creationId xmlns:a16="http://schemas.microsoft.com/office/drawing/2014/main" id="{6AE14731-0EDF-3C9E-71D8-57655A7A4AF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33" name="Straight Connector 832">
                  <a:extLst>
                    <a:ext uri="{FF2B5EF4-FFF2-40B4-BE49-F238E27FC236}">
                      <a16:creationId xmlns:a16="http://schemas.microsoft.com/office/drawing/2014/main" id="{746253E2-94C4-4F00-FCEA-E48A057DA04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1" name="Group 293">
              <a:extLst>
                <a:ext uri="{FF2B5EF4-FFF2-40B4-BE49-F238E27FC236}">
                  <a16:creationId xmlns:a16="http://schemas.microsoft.com/office/drawing/2014/main" id="{DA1E91F2-A491-8A20-D579-60A1D6AA80A0}"/>
                </a:ext>
              </a:extLst>
            </p:cNvPr>
            <p:cNvGrpSpPr/>
            <p:nvPr/>
          </p:nvGrpSpPr>
          <p:grpSpPr>
            <a:xfrm rot="-420000">
              <a:off x="6999845" y="2479164"/>
              <a:ext cx="1055355" cy="475449"/>
              <a:chOff x="1663083" y="1140534"/>
              <a:chExt cx="1055355" cy="475449"/>
            </a:xfrm>
          </p:grpSpPr>
          <p:pic>
            <p:nvPicPr>
              <p:cNvPr id="824" name="Picture 4" descr="C:\Users\Jack\Pictures\SF.png">
                <a:extLst>
                  <a:ext uri="{FF2B5EF4-FFF2-40B4-BE49-F238E27FC236}">
                    <a16:creationId xmlns:a16="http://schemas.microsoft.com/office/drawing/2014/main" id="{982B875B-EEE4-FD57-8C9A-12477832BA0F}"/>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25" name="Group 42">
                <a:extLst>
                  <a:ext uri="{FF2B5EF4-FFF2-40B4-BE49-F238E27FC236}">
                    <a16:creationId xmlns:a16="http://schemas.microsoft.com/office/drawing/2014/main" id="{1EAE7F7C-DEE9-52D5-C6D5-460F4276FE98}"/>
                  </a:ext>
                </a:extLst>
              </p:cNvPr>
              <p:cNvGrpSpPr/>
              <p:nvPr/>
            </p:nvGrpSpPr>
            <p:grpSpPr>
              <a:xfrm>
                <a:off x="1663083" y="1253230"/>
                <a:ext cx="408374" cy="161277"/>
                <a:chOff x="3659079" y="2201662"/>
                <a:chExt cx="408374" cy="161277"/>
              </a:xfrm>
            </p:grpSpPr>
            <p:cxnSp>
              <p:nvCxnSpPr>
                <p:cNvPr id="826" name="Straight Connector 825">
                  <a:extLst>
                    <a:ext uri="{FF2B5EF4-FFF2-40B4-BE49-F238E27FC236}">
                      <a16:creationId xmlns:a16="http://schemas.microsoft.com/office/drawing/2014/main" id="{23F2A6D4-EF6B-8DA7-0DB1-D46FE7A783E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27" name="Straight Connector 826">
                  <a:extLst>
                    <a:ext uri="{FF2B5EF4-FFF2-40B4-BE49-F238E27FC236}">
                      <a16:creationId xmlns:a16="http://schemas.microsoft.com/office/drawing/2014/main" id="{AD0E2759-2FF9-27C4-0D71-9C0001D64BE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28" name="Straight Connector 827">
                  <a:extLst>
                    <a:ext uri="{FF2B5EF4-FFF2-40B4-BE49-F238E27FC236}">
                      <a16:creationId xmlns:a16="http://schemas.microsoft.com/office/drawing/2014/main" id="{5EA4E3D5-4E6F-DFDD-6DA9-770713A941B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2" name="Group 483">
              <a:extLst>
                <a:ext uri="{FF2B5EF4-FFF2-40B4-BE49-F238E27FC236}">
                  <a16:creationId xmlns:a16="http://schemas.microsoft.com/office/drawing/2014/main" id="{0C6D835B-DA34-A1CD-8FF2-DBDEECE8A5F8}"/>
                </a:ext>
              </a:extLst>
            </p:cNvPr>
            <p:cNvGrpSpPr/>
            <p:nvPr/>
          </p:nvGrpSpPr>
          <p:grpSpPr>
            <a:xfrm rot="-1140000">
              <a:off x="4477284" y="1744459"/>
              <a:ext cx="1055355" cy="475449"/>
              <a:chOff x="1663083" y="1140534"/>
              <a:chExt cx="1055355" cy="475449"/>
            </a:xfrm>
          </p:grpSpPr>
          <p:pic>
            <p:nvPicPr>
              <p:cNvPr id="819" name="Picture 4" descr="C:\Users\Jack\Pictures\SF.png">
                <a:extLst>
                  <a:ext uri="{FF2B5EF4-FFF2-40B4-BE49-F238E27FC236}">
                    <a16:creationId xmlns:a16="http://schemas.microsoft.com/office/drawing/2014/main" id="{95C4411B-A5F9-B6C8-D9DA-EB1FCFA0EC42}"/>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20" name="Group 42">
                <a:extLst>
                  <a:ext uri="{FF2B5EF4-FFF2-40B4-BE49-F238E27FC236}">
                    <a16:creationId xmlns:a16="http://schemas.microsoft.com/office/drawing/2014/main" id="{6AE803C9-33AD-BD5F-0A64-9B0F39BF6478}"/>
                  </a:ext>
                </a:extLst>
              </p:cNvPr>
              <p:cNvGrpSpPr/>
              <p:nvPr/>
            </p:nvGrpSpPr>
            <p:grpSpPr>
              <a:xfrm>
                <a:off x="1663083" y="1253230"/>
                <a:ext cx="408374" cy="161277"/>
                <a:chOff x="3659079" y="2201662"/>
                <a:chExt cx="408374" cy="161277"/>
              </a:xfrm>
            </p:grpSpPr>
            <p:cxnSp>
              <p:nvCxnSpPr>
                <p:cNvPr id="821" name="Straight Connector 820">
                  <a:extLst>
                    <a:ext uri="{FF2B5EF4-FFF2-40B4-BE49-F238E27FC236}">
                      <a16:creationId xmlns:a16="http://schemas.microsoft.com/office/drawing/2014/main" id="{019F0C1C-C8F7-F5EC-333C-C76E9CBD62E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22" name="Straight Connector 821">
                  <a:extLst>
                    <a:ext uri="{FF2B5EF4-FFF2-40B4-BE49-F238E27FC236}">
                      <a16:creationId xmlns:a16="http://schemas.microsoft.com/office/drawing/2014/main" id="{2B7B1924-824F-49F8-60E5-DEDB00C2574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23" name="Straight Connector 822">
                  <a:extLst>
                    <a:ext uri="{FF2B5EF4-FFF2-40B4-BE49-F238E27FC236}">
                      <a16:creationId xmlns:a16="http://schemas.microsoft.com/office/drawing/2014/main" id="{EE211BD4-68B7-2813-BC5A-192EA8CAA0A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3" name="Group 489">
              <a:extLst>
                <a:ext uri="{FF2B5EF4-FFF2-40B4-BE49-F238E27FC236}">
                  <a16:creationId xmlns:a16="http://schemas.microsoft.com/office/drawing/2014/main" id="{C3144F8B-60D2-11CF-1009-A7E5AA9CDD97}"/>
                </a:ext>
              </a:extLst>
            </p:cNvPr>
            <p:cNvGrpSpPr/>
            <p:nvPr/>
          </p:nvGrpSpPr>
          <p:grpSpPr>
            <a:xfrm rot="840000">
              <a:off x="4807104" y="3589182"/>
              <a:ext cx="1055355" cy="475449"/>
              <a:chOff x="1663083" y="1140534"/>
              <a:chExt cx="1055355" cy="475449"/>
            </a:xfrm>
          </p:grpSpPr>
          <p:pic>
            <p:nvPicPr>
              <p:cNvPr id="814" name="Picture 4" descr="C:\Users\Jack\Pictures\SF.png">
                <a:extLst>
                  <a:ext uri="{FF2B5EF4-FFF2-40B4-BE49-F238E27FC236}">
                    <a16:creationId xmlns:a16="http://schemas.microsoft.com/office/drawing/2014/main" id="{54DD5D9E-FFBB-DF2F-3BAC-93A53F8E8B33}"/>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15" name="Group 42">
                <a:extLst>
                  <a:ext uri="{FF2B5EF4-FFF2-40B4-BE49-F238E27FC236}">
                    <a16:creationId xmlns:a16="http://schemas.microsoft.com/office/drawing/2014/main" id="{361E5213-269C-8427-0111-AD579BDB0D86}"/>
                  </a:ext>
                </a:extLst>
              </p:cNvPr>
              <p:cNvGrpSpPr/>
              <p:nvPr/>
            </p:nvGrpSpPr>
            <p:grpSpPr>
              <a:xfrm>
                <a:off x="1663083" y="1253230"/>
                <a:ext cx="408374" cy="161277"/>
                <a:chOff x="3659079" y="2201662"/>
                <a:chExt cx="408374" cy="161277"/>
              </a:xfrm>
            </p:grpSpPr>
            <p:cxnSp>
              <p:nvCxnSpPr>
                <p:cNvPr id="816" name="Straight Connector 815">
                  <a:extLst>
                    <a:ext uri="{FF2B5EF4-FFF2-40B4-BE49-F238E27FC236}">
                      <a16:creationId xmlns:a16="http://schemas.microsoft.com/office/drawing/2014/main" id="{4E19F4AE-9382-5F16-9F13-3E57F2B2F0D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17" name="Straight Connector 816">
                  <a:extLst>
                    <a:ext uri="{FF2B5EF4-FFF2-40B4-BE49-F238E27FC236}">
                      <a16:creationId xmlns:a16="http://schemas.microsoft.com/office/drawing/2014/main" id="{33875C54-7563-CC78-C4C3-A69328604E8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18" name="Straight Connector 817">
                  <a:extLst>
                    <a:ext uri="{FF2B5EF4-FFF2-40B4-BE49-F238E27FC236}">
                      <a16:creationId xmlns:a16="http://schemas.microsoft.com/office/drawing/2014/main" id="{72014BF3-E3B8-62A6-32F2-DA7CD12A2F8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4" name="Group 495">
              <a:extLst>
                <a:ext uri="{FF2B5EF4-FFF2-40B4-BE49-F238E27FC236}">
                  <a16:creationId xmlns:a16="http://schemas.microsoft.com/office/drawing/2014/main" id="{E452BBE4-BB3D-D96C-E25F-7694AFB06C67}"/>
                </a:ext>
              </a:extLst>
            </p:cNvPr>
            <p:cNvGrpSpPr/>
            <p:nvPr/>
          </p:nvGrpSpPr>
          <p:grpSpPr>
            <a:xfrm rot="-480000">
              <a:off x="3390012" y="2595170"/>
              <a:ext cx="1055355" cy="475449"/>
              <a:chOff x="1663083" y="1140534"/>
              <a:chExt cx="1055355" cy="475449"/>
            </a:xfrm>
          </p:grpSpPr>
          <p:pic>
            <p:nvPicPr>
              <p:cNvPr id="809" name="Picture 4" descr="C:\Users\Jack\Pictures\SF.png">
                <a:extLst>
                  <a:ext uri="{FF2B5EF4-FFF2-40B4-BE49-F238E27FC236}">
                    <a16:creationId xmlns:a16="http://schemas.microsoft.com/office/drawing/2014/main" id="{3DD05E5C-C7E1-5181-DF3A-1C28D659B097}"/>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10" name="Group 42">
                <a:extLst>
                  <a:ext uri="{FF2B5EF4-FFF2-40B4-BE49-F238E27FC236}">
                    <a16:creationId xmlns:a16="http://schemas.microsoft.com/office/drawing/2014/main" id="{0219EFF1-A152-ACA5-F957-2B91F47E51C2}"/>
                  </a:ext>
                </a:extLst>
              </p:cNvPr>
              <p:cNvGrpSpPr/>
              <p:nvPr/>
            </p:nvGrpSpPr>
            <p:grpSpPr>
              <a:xfrm>
                <a:off x="1663083" y="1253230"/>
                <a:ext cx="408374" cy="161277"/>
                <a:chOff x="3659079" y="2201662"/>
                <a:chExt cx="408374" cy="161277"/>
              </a:xfrm>
            </p:grpSpPr>
            <p:cxnSp>
              <p:nvCxnSpPr>
                <p:cNvPr id="811" name="Straight Connector 810">
                  <a:extLst>
                    <a:ext uri="{FF2B5EF4-FFF2-40B4-BE49-F238E27FC236}">
                      <a16:creationId xmlns:a16="http://schemas.microsoft.com/office/drawing/2014/main" id="{24C43AA0-F07E-4DFD-EBBD-DC4B9D1F3AF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12" name="Straight Connector 811">
                  <a:extLst>
                    <a:ext uri="{FF2B5EF4-FFF2-40B4-BE49-F238E27FC236}">
                      <a16:creationId xmlns:a16="http://schemas.microsoft.com/office/drawing/2014/main" id="{08FC1005-B2D0-109F-E077-E898272D242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13" name="Straight Connector 812">
                  <a:extLst>
                    <a:ext uri="{FF2B5EF4-FFF2-40B4-BE49-F238E27FC236}">
                      <a16:creationId xmlns:a16="http://schemas.microsoft.com/office/drawing/2014/main" id="{ECA41EBF-5BD8-6685-60F1-244C86E7077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5" name="Group 501">
              <a:extLst>
                <a:ext uri="{FF2B5EF4-FFF2-40B4-BE49-F238E27FC236}">
                  <a16:creationId xmlns:a16="http://schemas.microsoft.com/office/drawing/2014/main" id="{54D60F2A-F69F-DCE3-963D-EAADBFD08A41}"/>
                </a:ext>
              </a:extLst>
            </p:cNvPr>
            <p:cNvGrpSpPr/>
            <p:nvPr/>
          </p:nvGrpSpPr>
          <p:grpSpPr>
            <a:xfrm rot="300000">
              <a:off x="6817875" y="3552788"/>
              <a:ext cx="1055355" cy="475449"/>
              <a:chOff x="1663083" y="1140534"/>
              <a:chExt cx="1055355" cy="475449"/>
            </a:xfrm>
          </p:grpSpPr>
          <p:pic>
            <p:nvPicPr>
              <p:cNvPr id="804" name="Picture 4" descr="C:\Users\Jack\Pictures\SF.png">
                <a:extLst>
                  <a:ext uri="{FF2B5EF4-FFF2-40B4-BE49-F238E27FC236}">
                    <a16:creationId xmlns:a16="http://schemas.microsoft.com/office/drawing/2014/main" id="{DE431894-5959-FA22-FB43-92CDEDDF6E75}"/>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05" name="Group 42">
                <a:extLst>
                  <a:ext uri="{FF2B5EF4-FFF2-40B4-BE49-F238E27FC236}">
                    <a16:creationId xmlns:a16="http://schemas.microsoft.com/office/drawing/2014/main" id="{23B90FE2-20C4-5735-7F7B-6E0E7D2DAC90}"/>
                  </a:ext>
                </a:extLst>
              </p:cNvPr>
              <p:cNvGrpSpPr/>
              <p:nvPr/>
            </p:nvGrpSpPr>
            <p:grpSpPr>
              <a:xfrm>
                <a:off x="1663083" y="1253230"/>
                <a:ext cx="408374" cy="161277"/>
                <a:chOff x="3659079" y="2201662"/>
                <a:chExt cx="408374" cy="161277"/>
              </a:xfrm>
            </p:grpSpPr>
            <p:cxnSp>
              <p:nvCxnSpPr>
                <p:cNvPr id="806" name="Straight Connector 805">
                  <a:extLst>
                    <a:ext uri="{FF2B5EF4-FFF2-40B4-BE49-F238E27FC236}">
                      <a16:creationId xmlns:a16="http://schemas.microsoft.com/office/drawing/2014/main" id="{DB1FAA9E-C43C-0806-B89C-037B4007C86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07" name="Straight Connector 806">
                  <a:extLst>
                    <a:ext uri="{FF2B5EF4-FFF2-40B4-BE49-F238E27FC236}">
                      <a16:creationId xmlns:a16="http://schemas.microsoft.com/office/drawing/2014/main" id="{C4A9266F-FB0F-8573-BF5B-DE49A3DDD7F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08" name="Straight Connector 807">
                  <a:extLst>
                    <a:ext uri="{FF2B5EF4-FFF2-40B4-BE49-F238E27FC236}">
                      <a16:creationId xmlns:a16="http://schemas.microsoft.com/office/drawing/2014/main" id="{9CDBF76F-D08D-A05A-EEDE-18567FE6030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6" name="Group 507">
              <a:extLst>
                <a:ext uri="{FF2B5EF4-FFF2-40B4-BE49-F238E27FC236}">
                  <a16:creationId xmlns:a16="http://schemas.microsoft.com/office/drawing/2014/main" id="{F85FB14A-CAD1-E6A9-F3B7-D4EB34F2CB96}"/>
                </a:ext>
              </a:extLst>
            </p:cNvPr>
            <p:cNvGrpSpPr/>
            <p:nvPr/>
          </p:nvGrpSpPr>
          <p:grpSpPr>
            <a:xfrm rot="-420000">
              <a:off x="5196066" y="2395003"/>
              <a:ext cx="1055355" cy="475449"/>
              <a:chOff x="1663083" y="1140534"/>
              <a:chExt cx="1055355" cy="475449"/>
            </a:xfrm>
          </p:grpSpPr>
          <p:pic>
            <p:nvPicPr>
              <p:cNvPr id="799" name="Picture 4" descr="C:\Users\Jack\Pictures\SF.png">
                <a:extLst>
                  <a:ext uri="{FF2B5EF4-FFF2-40B4-BE49-F238E27FC236}">
                    <a16:creationId xmlns:a16="http://schemas.microsoft.com/office/drawing/2014/main" id="{C73FE3C7-BA0B-2444-25C1-1F46363C29FF}"/>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800" name="Group 42">
                <a:extLst>
                  <a:ext uri="{FF2B5EF4-FFF2-40B4-BE49-F238E27FC236}">
                    <a16:creationId xmlns:a16="http://schemas.microsoft.com/office/drawing/2014/main" id="{AE0E866B-A557-17D0-9FA6-250A931A0E70}"/>
                  </a:ext>
                </a:extLst>
              </p:cNvPr>
              <p:cNvGrpSpPr/>
              <p:nvPr/>
            </p:nvGrpSpPr>
            <p:grpSpPr>
              <a:xfrm>
                <a:off x="1663083" y="1253230"/>
                <a:ext cx="408374" cy="161277"/>
                <a:chOff x="3659079" y="2201662"/>
                <a:chExt cx="408374" cy="161277"/>
              </a:xfrm>
            </p:grpSpPr>
            <p:cxnSp>
              <p:nvCxnSpPr>
                <p:cNvPr id="801" name="Straight Connector 800">
                  <a:extLst>
                    <a:ext uri="{FF2B5EF4-FFF2-40B4-BE49-F238E27FC236}">
                      <a16:creationId xmlns:a16="http://schemas.microsoft.com/office/drawing/2014/main" id="{4811666B-5350-2231-099B-5FE0086E9D2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02" name="Straight Connector 801">
                  <a:extLst>
                    <a:ext uri="{FF2B5EF4-FFF2-40B4-BE49-F238E27FC236}">
                      <a16:creationId xmlns:a16="http://schemas.microsoft.com/office/drawing/2014/main" id="{B1DDF649-0EBC-5658-3AF6-4528D56CE69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03" name="Straight Connector 802">
                  <a:extLst>
                    <a:ext uri="{FF2B5EF4-FFF2-40B4-BE49-F238E27FC236}">
                      <a16:creationId xmlns:a16="http://schemas.microsoft.com/office/drawing/2014/main" id="{3AD3B7B1-CB35-98DE-5B40-E58F66D794F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7" name="Group 513">
              <a:extLst>
                <a:ext uri="{FF2B5EF4-FFF2-40B4-BE49-F238E27FC236}">
                  <a16:creationId xmlns:a16="http://schemas.microsoft.com/office/drawing/2014/main" id="{B24E8C6F-F022-C78C-0251-7A275EE09057}"/>
                </a:ext>
              </a:extLst>
            </p:cNvPr>
            <p:cNvGrpSpPr/>
            <p:nvPr/>
          </p:nvGrpSpPr>
          <p:grpSpPr>
            <a:xfrm rot="-840000">
              <a:off x="6003558" y="1482877"/>
              <a:ext cx="1055355" cy="475449"/>
              <a:chOff x="1663083" y="1140534"/>
              <a:chExt cx="1055355" cy="475449"/>
            </a:xfrm>
          </p:grpSpPr>
          <p:pic>
            <p:nvPicPr>
              <p:cNvPr id="794" name="Picture 4" descr="C:\Users\Jack\Pictures\SF.png">
                <a:extLst>
                  <a:ext uri="{FF2B5EF4-FFF2-40B4-BE49-F238E27FC236}">
                    <a16:creationId xmlns:a16="http://schemas.microsoft.com/office/drawing/2014/main" id="{6541CB84-3434-B969-3C4C-40A9A66E979C}"/>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795" name="Group 42">
                <a:extLst>
                  <a:ext uri="{FF2B5EF4-FFF2-40B4-BE49-F238E27FC236}">
                    <a16:creationId xmlns:a16="http://schemas.microsoft.com/office/drawing/2014/main" id="{9B8953AB-8E9C-1175-3BB1-BCE8622CC6D4}"/>
                  </a:ext>
                </a:extLst>
              </p:cNvPr>
              <p:cNvGrpSpPr/>
              <p:nvPr/>
            </p:nvGrpSpPr>
            <p:grpSpPr>
              <a:xfrm>
                <a:off x="1663083" y="1253230"/>
                <a:ext cx="408374" cy="161277"/>
                <a:chOff x="3659079" y="2201662"/>
                <a:chExt cx="408374" cy="161277"/>
              </a:xfrm>
            </p:grpSpPr>
            <p:cxnSp>
              <p:nvCxnSpPr>
                <p:cNvPr id="796" name="Straight Connector 795">
                  <a:extLst>
                    <a:ext uri="{FF2B5EF4-FFF2-40B4-BE49-F238E27FC236}">
                      <a16:creationId xmlns:a16="http://schemas.microsoft.com/office/drawing/2014/main" id="{7A04D588-5374-712E-7ECE-D1AF8B34121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97" name="Straight Connector 796">
                  <a:extLst>
                    <a:ext uri="{FF2B5EF4-FFF2-40B4-BE49-F238E27FC236}">
                      <a16:creationId xmlns:a16="http://schemas.microsoft.com/office/drawing/2014/main" id="{628B0B59-07BC-A203-FFF2-92B04379F47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98" name="Straight Connector 797">
                  <a:extLst>
                    <a:ext uri="{FF2B5EF4-FFF2-40B4-BE49-F238E27FC236}">
                      <a16:creationId xmlns:a16="http://schemas.microsoft.com/office/drawing/2014/main" id="{40D96221-2762-A2E0-1C59-5CFC3DC901D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788" name="Group 281">
              <a:extLst>
                <a:ext uri="{FF2B5EF4-FFF2-40B4-BE49-F238E27FC236}">
                  <a16:creationId xmlns:a16="http://schemas.microsoft.com/office/drawing/2014/main" id="{2D8AE9F2-872C-BAF3-5F4A-A1E907C1FB83}"/>
                </a:ext>
              </a:extLst>
            </p:cNvPr>
            <p:cNvGrpSpPr/>
            <p:nvPr/>
          </p:nvGrpSpPr>
          <p:grpSpPr>
            <a:xfrm rot="-3540000">
              <a:off x="2652547" y="1515853"/>
              <a:ext cx="1055355" cy="475449"/>
              <a:chOff x="1663083" y="1140534"/>
              <a:chExt cx="1055355" cy="475449"/>
            </a:xfrm>
          </p:grpSpPr>
          <p:pic>
            <p:nvPicPr>
              <p:cNvPr id="789" name="Picture 4" descr="C:\Users\Jack\Pictures\SF.png">
                <a:extLst>
                  <a:ext uri="{FF2B5EF4-FFF2-40B4-BE49-F238E27FC236}">
                    <a16:creationId xmlns:a16="http://schemas.microsoft.com/office/drawing/2014/main" id="{05533793-20A7-3006-1856-54137863D9FE}"/>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790" name="Group 42">
                <a:extLst>
                  <a:ext uri="{FF2B5EF4-FFF2-40B4-BE49-F238E27FC236}">
                    <a16:creationId xmlns:a16="http://schemas.microsoft.com/office/drawing/2014/main" id="{21CFD356-D99D-0A04-35A9-0F06FFEB3D67}"/>
                  </a:ext>
                </a:extLst>
              </p:cNvPr>
              <p:cNvGrpSpPr/>
              <p:nvPr/>
            </p:nvGrpSpPr>
            <p:grpSpPr>
              <a:xfrm>
                <a:off x="1663083" y="1253230"/>
                <a:ext cx="408374" cy="161277"/>
                <a:chOff x="3659079" y="2201662"/>
                <a:chExt cx="408374" cy="161277"/>
              </a:xfrm>
            </p:grpSpPr>
            <p:cxnSp>
              <p:nvCxnSpPr>
                <p:cNvPr id="791" name="Straight Connector 790">
                  <a:extLst>
                    <a:ext uri="{FF2B5EF4-FFF2-40B4-BE49-F238E27FC236}">
                      <a16:creationId xmlns:a16="http://schemas.microsoft.com/office/drawing/2014/main" id="{3F4A3556-728D-5930-DE65-1ADA363CC87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92" name="Straight Connector 791">
                  <a:extLst>
                    <a:ext uri="{FF2B5EF4-FFF2-40B4-BE49-F238E27FC236}">
                      <a16:creationId xmlns:a16="http://schemas.microsoft.com/office/drawing/2014/main" id="{D6525177-0E77-0573-97D8-95AD8C26347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93" name="Straight Connector 792">
                  <a:extLst>
                    <a:ext uri="{FF2B5EF4-FFF2-40B4-BE49-F238E27FC236}">
                      <a16:creationId xmlns:a16="http://schemas.microsoft.com/office/drawing/2014/main" id="{EC461B6C-EEE9-5CC4-892B-CDAD2518507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nvGrpSpPr>
          <p:cNvPr id="971" name="Group 970">
            <a:extLst>
              <a:ext uri="{FF2B5EF4-FFF2-40B4-BE49-F238E27FC236}">
                <a16:creationId xmlns:a16="http://schemas.microsoft.com/office/drawing/2014/main" id="{A5BA383A-EEFC-0E6D-51CA-175449897F4C}"/>
              </a:ext>
            </a:extLst>
          </p:cNvPr>
          <p:cNvGrpSpPr/>
          <p:nvPr/>
        </p:nvGrpSpPr>
        <p:grpSpPr>
          <a:xfrm>
            <a:off x="3878060" y="1115979"/>
            <a:ext cx="6775308" cy="3471405"/>
            <a:chOff x="2354060" y="1457710"/>
            <a:chExt cx="6775308" cy="3471405"/>
          </a:xfrm>
          <a:effectLst>
            <a:outerShdw blurRad="50800" dist="38100" dir="2700000" algn="tl" rotWithShape="0">
              <a:prstClr val="black">
                <a:alpha val="40000"/>
              </a:prstClr>
            </a:outerShdw>
          </a:effectLst>
        </p:grpSpPr>
        <p:grpSp>
          <p:nvGrpSpPr>
            <p:cNvPr id="972" name="Group 101">
              <a:extLst>
                <a:ext uri="{FF2B5EF4-FFF2-40B4-BE49-F238E27FC236}">
                  <a16:creationId xmlns:a16="http://schemas.microsoft.com/office/drawing/2014/main" id="{D475931B-2788-DD92-6ADA-A9EA51547AC2}"/>
                </a:ext>
              </a:extLst>
            </p:cNvPr>
            <p:cNvGrpSpPr/>
            <p:nvPr/>
          </p:nvGrpSpPr>
          <p:grpSpPr>
            <a:xfrm rot="20580000">
              <a:off x="2354060" y="2561367"/>
              <a:ext cx="721330" cy="243820"/>
              <a:chOff x="196787" y="1256349"/>
              <a:chExt cx="721330" cy="243820"/>
            </a:xfrm>
          </p:grpSpPr>
          <p:pic>
            <p:nvPicPr>
              <p:cNvPr id="1090" name="Picture 2" descr="C:\Users\Jack\Pictures\Beam.png">
                <a:extLst>
                  <a:ext uri="{FF2B5EF4-FFF2-40B4-BE49-F238E27FC236}">
                    <a16:creationId xmlns:a16="http://schemas.microsoft.com/office/drawing/2014/main" id="{B663A1DA-B141-E31E-B8F2-C971D3414D3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91" name="Group 41">
                <a:extLst>
                  <a:ext uri="{FF2B5EF4-FFF2-40B4-BE49-F238E27FC236}">
                    <a16:creationId xmlns:a16="http://schemas.microsoft.com/office/drawing/2014/main" id="{353D15F7-5068-FE69-320E-00C1F98D0B2C}"/>
                  </a:ext>
                </a:extLst>
              </p:cNvPr>
              <p:cNvGrpSpPr/>
              <p:nvPr/>
            </p:nvGrpSpPr>
            <p:grpSpPr>
              <a:xfrm>
                <a:off x="196787" y="1287262"/>
                <a:ext cx="408374" cy="161277"/>
                <a:chOff x="3659079" y="2201662"/>
                <a:chExt cx="408374" cy="161277"/>
              </a:xfrm>
            </p:grpSpPr>
            <p:cxnSp>
              <p:nvCxnSpPr>
                <p:cNvPr id="1092" name="Straight Connector 1091">
                  <a:extLst>
                    <a:ext uri="{FF2B5EF4-FFF2-40B4-BE49-F238E27FC236}">
                      <a16:creationId xmlns:a16="http://schemas.microsoft.com/office/drawing/2014/main" id="{AD8BE3FD-9034-08AA-AFBE-1C2B5F01C97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93" name="Straight Connector 1092">
                  <a:extLst>
                    <a:ext uri="{FF2B5EF4-FFF2-40B4-BE49-F238E27FC236}">
                      <a16:creationId xmlns:a16="http://schemas.microsoft.com/office/drawing/2014/main" id="{8601F7D4-1C97-796B-D0EA-0E6FB281EE0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94" name="Straight Connector 1093">
                  <a:extLst>
                    <a:ext uri="{FF2B5EF4-FFF2-40B4-BE49-F238E27FC236}">
                      <a16:creationId xmlns:a16="http://schemas.microsoft.com/office/drawing/2014/main" id="{C159B952-5242-E753-F13D-F1D7AEAA21A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3" name="Group 227">
              <a:extLst>
                <a:ext uri="{FF2B5EF4-FFF2-40B4-BE49-F238E27FC236}">
                  <a16:creationId xmlns:a16="http://schemas.microsoft.com/office/drawing/2014/main" id="{CE3DDDC1-0C30-1918-64FD-397597B7BF9D}"/>
                </a:ext>
              </a:extLst>
            </p:cNvPr>
            <p:cNvGrpSpPr/>
            <p:nvPr/>
          </p:nvGrpSpPr>
          <p:grpSpPr>
            <a:xfrm rot="1380000">
              <a:off x="3145653" y="3468369"/>
              <a:ext cx="721330" cy="243820"/>
              <a:chOff x="196787" y="1256349"/>
              <a:chExt cx="721330" cy="243820"/>
            </a:xfrm>
          </p:grpSpPr>
          <p:pic>
            <p:nvPicPr>
              <p:cNvPr id="1085" name="Picture 2" descr="C:\Users\Jack\Pictures\Beam.png">
                <a:extLst>
                  <a:ext uri="{FF2B5EF4-FFF2-40B4-BE49-F238E27FC236}">
                    <a16:creationId xmlns:a16="http://schemas.microsoft.com/office/drawing/2014/main" id="{4F5DE6BE-B054-50DA-5FA2-2FDAE943497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86" name="Group 41">
                <a:extLst>
                  <a:ext uri="{FF2B5EF4-FFF2-40B4-BE49-F238E27FC236}">
                    <a16:creationId xmlns:a16="http://schemas.microsoft.com/office/drawing/2014/main" id="{2A343356-8180-1928-EC41-B65FC778A1C5}"/>
                  </a:ext>
                </a:extLst>
              </p:cNvPr>
              <p:cNvGrpSpPr/>
              <p:nvPr/>
            </p:nvGrpSpPr>
            <p:grpSpPr>
              <a:xfrm>
                <a:off x="196787" y="1287262"/>
                <a:ext cx="408374" cy="161277"/>
                <a:chOff x="3659079" y="2201662"/>
                <a:chExt cx="408374" cy="161277"/>
              </a:xfrm>
            </p:grpSpPr>
            <p:cxnSp>
              <p:nvCxnSpPr>
                <p:cNvPr id="1087" name="Straight Connector 1086">
                  <a:extLst>
                    <a:ext uri="{FF2B5EF4-FFF2-40B4-BE49-F238E27FC236}">
                      <a16:creationId xmlns:a16="http://schemas.microsoft.com/office/drawing/2014/main" id="{EB1890BA-D901-57ED-4F38-1388A731F27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88" name="Straight Connector 1087">
                  <a:extLst>
                    <a:ext uri="{FF2B5EF4-FFF2-40B4-BE49-F238E27FC236}">
                      <a16:creationId xmlns:a16="http://schemas.microsoft.com/office/drawing/2014/main" id="{805DDF32-F5D2-BA88-02B4-A7E1B446380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89" name="Straight Connector 1088">
                  <a:extLst>
                    <a:ext uri="{FF2B5EF4-FFF2-40B4-BE49-F238E27FC236}">
                      <a16:creationId xmlns:a16="http://schemas.microsoft.com/office/drawing/2014/main" id="{0506B299-4408-F137-7B0B-A9674154375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4" name="Group 233">
              <a:extLst>
                <a:ext uri="{FF2B5EF4-FFF2-40B4-BE49-F238E27FC236}">
                  <a16:creationId xmlns:a16="http://schemas.microsoft.com/office/drawing/2014/main" id="{1784AB28-75CC-3B68-05DE-12D65F41C538}"/>
                </a:ext>
              </a:extLst>
            </p:cNvPr>
            <p:cNvGrpSpPr/>
            <p:nvPr/>
          </p:nvGrpSpPr>
          <p:grpSpPr>
            <a:xfrm rot="780000">
              <a:off x="5020320" y="3895976"/>
              <a:ext cx="721330" cy="243820"/>
              <a:chOff x="196787" y="1256349"/>
              <a:chExt cx="721330" cy="243820"/>
            </a:xfrm>
          </p:grpSpPr>
          <p:pic>
            <p:nvPicPr>
              <p:cNvPr id="1080" name="Picture 2" descr="C:\Users\Jack\Pictures\Beam.png">
                <a:extLst>
                  <a:ext uri="{FF2B5EF4-FFF2-40B4-BE49-F238E27FC236}">
                    <a16:creationId xmlns:a16="http://schemas.microsoft.com/office/drawing/2014/main" id="{6E738A20-F63E-72F3-71A3-1915B647DD6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81" name="Group 41">
                <a:extLst>
                  <a:ext uri="{FF2B5EF4-FFF2-40B4-BE49-F238E27FC236}">
                    <a16:creationId xmlns:a16="http://schemas.microsoft.com/office/drawing/2014/main" id="{4C8977F6-01AE-D717-F6EE-FE0666414E2D}"/>
                  </a:ext>
                </a:extLst>
              </p:cNvPr>
              <p:cNvGrpSpPr/>
              <p:nvPr/>
            </p:nvGrpSpPr>
            <p:grpSpPr>
              <a:xfrm>
                <a:off x="196787" y="1287262"/>
                <a:ext cx="408374" cy="161277"/>
                <a:chOff x="3659079" y="2201662"/>
                <a:chExt cx="408374" cy="161277"/>
              </a:xfrm>
            </p:grpSpPr>
            <p:cxnSp>
              <p:nvCxnSpPr>
                <p:cNvPr id="1082" name="Straight Connector 1081">
                  <a:extLst>
                    <a:ext uri="{FF2B5EF4-FFF2-40B4-BE49-F238E27FC236}">
                      <a16:creationId xmlns:a16="http://schemas.microsoft.com/office/drawing/2014/main" id="{3BB0FF49-3FAF-6F6D-A234-509B7BB9D99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83" name="Straight Connector 1082">
                  <a:extLst>
                    <a:ext uri="{FF2B5EF4-FFF2-40B4-BE49-F238E27FC236}">
                      <a16:creationId xmlns:a16="http://schemas.microsoft.com/office/drawing/2014/main" id="{10A2054F-7B33-E3E5-34F9-9FDBD44294C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84" name="Straight Connector 1083">
                  <a:extLst>
                    <a:ext uri="{FF2B5EF4-FFF2-40B4-BE49-F238E27FC236}">
                      <a16:creationId xmlns:a16="http://schemas.microsoft.com/office/drawing/2014/main" id="{2AED5D42-378B-AA4B-A681-9C08703C02A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5" name="Group 239">
              <a:extLst>
                <a:ext uri="{FF2B5EF4-FFF2-40B4-BE49-F238E27FC236}">
                  <a16:creationId xmlns:a16="http://schemas.microsoft.com/office/drawing/2014/main" id="{5BE94428-5614-7F82-670A-B118AD0C7A8F}"/>
                </a:ext>
              </a:extLst>
            </p:cNvPr>
            <p:cNvGrpSpPr/>
            <p:nvPr/>
          </p:nvGrpSpPr>
          <p:grpSpPr>
            <a:xfrm rot="20460000">
              <a:off x="4164773" y="1782982"/>
              <a:ext cx="721330" cy="243820"/>
              <a:chOff x="196787" y="1256349"/>
              <a:chExt cx="721330" cy="243820"/>
            </a:xfrm>
          </p:grpSpPr>
          <p:pic>
            <p:nvPicPr>
              <p:cNvPr id="1075" name="Picture 2" descr="C:\Users\Jack\Pictures\Beam.png">
                <a:extLst>
                  <a:ext uri="{FF2B5EF4-FFF2-40B4-BE49-F238E27FC236}">
                    <a16:creationId xmlns:a16="http://schemas.microsoft.com/office/drawing/2014/main" id="{13495235-90F7-58FA-83EF-95B8C1A3E8B7}"/>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76" name="Group 41">
                <a:extLst>
                  <a:ext uri="{FF2B5EF4-FFF2-40B4-BE49-F238E27FC236}">
                    <a16:creationId xmlns:a16="http://schemas.microsoft.com/office/drawing/2014/main" id="{6168E9A9-ABCC-EBE4-3BF0-262FD43355AB}"/>
                  </a:ext>
                </a:extLst>
              </p:cNvPr>
              <p:cNvGrpSpPr/>
              <p:nvPr/>
            </p:nvGrpSpPr>
            <p:grpSpPr>
              <a:xfrm>
                <a:off x="196787" y="1287262"/>
                <a:ext cx="408374" cy="161277"/>
                <a:chOff x="3659079" y="2201662"/>
                <a:chExt cx="408374" cy="161277"/>
              </a:xfrm>
            </p:grpSpPr>
            <p:cxnSp>
              <p:nvCxnSpPr>
                <p:cNvPr id="1077" name="Straight Connector 1076">
                  <a:extLst>
                    <a:ext uri="{FF2B5EF4-FFF2-40B4-BE49-F238E27FC236}">
                      <a16:creationId xmlns:a16="http://schemas.microsoft.com/office/drawing/2014/main" id="{3BEB06BE-9D4D-D854-4BEF-3E8934BCBF0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78" name="Straight Connector 1077">
                  <a:extLst>
                    <a:ext uri="{FF2B5EF4-FFF2-40B4-BE49-F238E27FC236}">
                      <a16:creationId xmlns:a16="http://schemas.microsoft.com/office/drawing/2014/main" id="{74B3FD23-F134-7B07-D334-FE08AAEDB38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79" name="Straight Connector 1078">
                  <a:extLst>
                    <a:ext uri="{FF2B5EF4-FFF2-40B4-BE49-F238E27FC236}">
                      <a16:creationId xmlns:a16="http://schemas.microsoft.com/office/drawing/2014/main" id="{27D85D4B-75D8-9356-5152-AA6575E8570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6" name="Group 245">
              <a:extLst>
                <a:ext uri="{FF2B5EF4-FFF2-40B4-BE49-F238E27FC236}">
                  <a16:creationId xmlns:a16="http://schemas.microsoft.com/office/drawing/2014/main" id="{A382D55F-8EF7-AE57-CF6A-8B93C1EC0442}"/>
                </a:ext>
              </a:extLst>
            </p:cNvPr>
            <p:cNvGrpSpPr/>
            <p:nvPr/>
          </p:nvGrpSpPr>
          <p:grpSpPr>
            <a:xfrm rot="540000">
              <a:off x="6346053" y="3597094"/>
              <a:ext cx="721330" cy="243820"/>
              <a:chOff x="196787" y="1256349"/>
              <a:chExt cx="721330" cy="243820"/>
            </a:xfrm>
          </p:grpSpPr>
          <p:pic>
            <p:nvPicPr>
              <p:cNvPr id="1070" name="Picture 2" descr="C:\Users\Jack\Pictures\Beam.png">
                <a:extLst>
                  <a:ext uri="{FF2B5EF4-FFF2-40B4-BE49-F238E27FC236}">
                    <a16:creationId xmlns:a16="http://schemas.microsoft.com/office/drawing/2014/main" id="{61B823B9-B95D-7117-A1F5-0AC9D71165E8}"/>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71" name="Group 41">
                <a:extLst>
                  <a:ext uri="{FF2B5EF4-FFF2-40B4-BE49-F238E27FC236}">
                    <a16:creationId xmlns:a16="http://schemas.microsoft.com/office/drawing/2014/main" id="{421ECC23-3430-54CE-DD33-6CB48DB5FAE0}"/>
                  </a:ext>
                </a:extLst>
              </p:cNvPr>
              <p:cNvGrpSpPr/>
              <p:nvPr/>
            </p:nvGrpSpPr>
            <p:grpSpPr>
              <a:xfrm>
                <a:off x="196787" y="1287262"/>
                <a:ext cx="408374" cy="161277"/>
                <a:chOff x="3659079" y="2201662"/>
                <a:chExt cx="408374" cy="161277"/>
              </a:xfrm>
            </p:grpSpPr>
            <p:cxnSp>
              <p:nvCxnSpPr>
                <p:cNvPr id="1072" name="Straight Connector 1071">
                  <a:extLst>
                    <a:ext uri="{FF2B5EF4-FFF2-40B4-BE49-F238E27FC236}">
                      <a16:creationId xmlns:a16="http://schemas.microsoft.com/office/drawing/2014/main" id="{402BEC88-539D-F47B-E9F8-ED4ED8C95F8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73" name="Straight Connector 1072">
                  <a:extLst>
                    <a:ext uri="{FF2B5EF4-FFF2-40B4-BE49-F238E27FC236}">
                      <a16:creationId xmlns:a16="http://schemas.microsoft.com/office/drawing/2014/main" id="{8431DFFB-7805-4BCB-AF14-A90C25FDCDA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74" name="Straight Connector 1073">
                  <a:extLst>
                    <a:ext uri="{FF2B5EF4-FFF2-40B4-BE49-F238E27FC236}">
                      <a16:creationId xmlns:a16="http://schemas.microsoft.com/office/drawing/2014/main" id="{7A881DBE-D29E-492F-3FE7-902B86B1654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7" name="Group 251">
              <a:extLst>
                <a:ext uri="{FF2B5EF4-FFF2-40B4-BE49-F238E27FC236}">
                  <a16:creationId xmlns:a16="http://schemas.microsoft.com/office/drawing/2014/main" id="{7761BBFB-958D-40E2-01C6-4D493C07652F}"/>
                </a:ext>
              </a:extLst>
            </p:cNvPr>
            <p:cNvGrpSpPr/>
            <p:nvPr/>
          </p:nvGrpSpPr>
          <p:grpSpPr>
            <a:xfrm rot="20880000">
              <a:off x="6418554" y="2053859"/>
              <a:ext cx="721330" cy="243820"/>
              <a:chOff x="196787" y="1256349"/>
              <a:chExt cx="721330" cy="243820"/>
            </a:xfrm>
          </p:grpSpPr>
          <p:pic>
            <p:nvPicPr>
              <p:cNvPr id="1065" name="Picture 2" descr="C:\Users\Jack\Pictures\Beam.png">
                <a:extLst>
                  <a:ext uri="{FF2B5EF4-FFF2-40B4-BE49-F238E27FC236}">
                    <a16:creationId xmlns:a16="http://schemas.microsoft.com/office/drawing/2014/main" id="{6EEE6BE2-358A-7BAB-0917-4EFF0D307FBB}"/>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66" name="Group 41">
                <a:extLst>
                  <a:ext uri="{FF2B5EF4-FFF2-40B4-BE49-F238E27FC236}">
                    <a16:creationId xmlns:a16="http://schemas.microsoft.com/office/drawing/2014/main" id="{A1A317D3-0E16-7674-6765-F6F2AE4E8D95}"/>
                  </a:ext>
                </a:extLst>
              </p:cNvPr>
              <p:cNvGrpSpPr/>
              <p:nvPr/>
            </p:nvGrpSpPr>
            <p:grpSpPr>
              <a:xfrm>
                <a:off x="196787" y="1287262"/>
                <a:ext cx="408374" cy="161277"/>
                <a:chOff x="3659079" y="2201662"/>
                <a:chExt cx="408374" cy="161277"/>
              </a:xfrm>
            </p:grpSpPr>
            <p:cxnSp>
              <p:nvCxnSpPr>
                <p:cNvPr id="1067" name="Straight Connector 1066">
                  <a:extLst>
                    <a:ext uri="{FF2B5EF4-FFF2-40B4-BE49-F238E27FC236}">
                      <a16:creationId xmlns:a16="http://schemas.microsoft.com/office/drawing/2014/main" id="{A96B741A-724B-A213-DED7-B14F62DEA60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68" name="Straight Connector 1067">
                  <a:extLst>
                    <a:ext uri="{FF2B5EF4-FFF2-40B4-BE49-F238E27FC236}">
                      <a16:creationId xmlns:a16="http://schemas.microsoft.com/office/drawing/2014/main" id="{E5366AE3-F414-BC4D-11D1-8357E8570AE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69" name="Straight Connector 1068">
                  <a:extLst>
                    <a:ext uri="{FF2B5EF4-FFF2-40B4-BE49-F238E27FC236}">
                      <a16:creationId xmlns:a16="http://schemas.microsoft.com/office/drawing/2014/main" id="{768EE761-A9D3-B722-8EC1-3DCAD8357DE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8" name="Group 257">
              <a:extLst>
                <a:ext uri="{FF2B5EF4-FFF2-40B4-BE49-F238E27FC236}">
                  <a16:creationId xmlns:a16="http://schemas.microsoft.com/office/drawing/2014/main" id="{FBAD76A5-B31B-860C-C1A2-75AA33E2EBCB}"/>
                </a:ext>
              </a:extLst>
            </p:cNvPr>
            <p:cNvGrpSpPr/>
            <p:nvPr/>
          </p:nvGrpSpPr>
          <p:grpSpPr>
            <a:xfrm rot="420000">
              <a:off x="7867093" y="3653320"/>
              <a:ext cx="721330" cy="243820"/>
              <a:chOff x="196787" y="1256349"/>
              <a:chExt cx="721330" cy="243820"/>
            </a:xfrm>
          </p:grpSpPr>
          <p:pic>
            <p:nvPicPr>
              <p:cNvPr id="1060" name="Picture 2" descr="C:\Users\Jack\Pictures\Beam.png">
                <a:extLst>
                  <a:ext uri="{FF2B5EF4-FFF2-40B4-BE49-F238E27FC236}">
                    <a16:creationId xmlns:a16="http://schemas.microsoft.com/office/drawing/2014/main" id="{95BA946A-53BC-F6F8-9A50-E8F98866C86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61" name="Group 41">
                <a:extLst>
                  <a:ext uri="{FF2B5EF4-FFF2-40B4-BE49-F238E27FC236}">
                    <a16:creationId xmlns:a16="http://schemas.microsoft.com/office/drawing/2014/main" id="{89406E8E-D4F8-09A4-5BA1-47A156DEB428}"/>
                  </a:ext>
                </a:extLst>
              </p:cNvPr>
              <p:cNvGrpSpPr/>
              <p:nvPr/>
            </p:nvGrpSpPr>
            <p:grpSpPr>
              <a:xfrm>
                <a:off x="196787" y="1287262"/>
                <a:ext cx="408374" cy="161277"/>
                <a:chOff x="3659079" y="2201662"/>
                <a:chExt cx="408374" cy="161277"/>
              </a:xfrm>
            </p:grpSpPr>
            <p:cxnSp>
              <p:nvCxnSpPr>
                <p:cNvPr id="1062" name="Straight Connector 1061">
                  <a:extLst>
                    <a:ext uri="{FF2B5EF4-FFF2-40B4-BE49-F238E27FC236}">
                      <a16:creationId xmlns:a16="http://schemas.microsoft.com/office/drawing/2014/main" id="{4F618A5F-D063-C944-52A2-FC6B942A398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63" name="Straight Connector 1062">
                  <a:extLst>
                    <a:ext uri="{FF2B5EF4-FFF2-40B4-BE49-F238E27FC236}">
                      <a16:creationId xmlns:a16="http://schemas.microsoft.com/office/drawing/2014/main" id="{099947C3-7A1B-ADD3-D0B7-14A62F87DC5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64" name="Straight Connector 1063">
                  <a:extLst>
                    <a:ext uri="{FF2B5EF4-FFF2-40B4-BE49-F238E27FC236}">
                      <a16:creationId xmlns:a16="http://schemas.microsoft.com/office/drawing/2014/main" id="{52947160-E24C-3917-4056-4BDBABFB10E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79" name="Group 263">
              <a:extLst>
                <a:ext uri="{FF2B5EF4-FFF2-40B4-BE49-F238E27FC236}">
                  <a16:creationId xmlns:a16="http://schemas.microsoft.com/office/drawing/2014/main" id="{B39BA6B9-06A5-2E27-A74B-F7EA1204E723}"/>
                </a:ext>
              </a:extLst>
            </p:cNvPr>
            <p:cNvGrpSpPr/>
            <p:nvPr/>
          </p:nvGrpSpPr>
          <p:grpSpPr>
            <a:xfrm rot="20880000">
              <a:off x="8213323" y="1753497"/>
              <a:ext cx="721330" cy="243820"/>
              <a:chOff x="196787" y="1256349"/>
              <a:chExt cx="721330" cy="243820"/>
            </a:xfrm>
          </p:grpSpPr>
          <p:pic>
            <p:nvPicPr>
              <p:cNvPr id="1055" name="Picture 2" descr="C:\Users\Jack\Pictures\Beam.png">
                <a:extLst>
                  <a:ext uri="{FF2B5EF4-FFF2-40B4-BE49-F238E27FC236}">
                    <a16:creationId xmlns:a16="http://schemas.microsoft.com/office/drawing/2014/main" id="{D4CBF555-B493-94CE-B068-258D0DE0E54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56" name="Group 41">
                <a:extLst>
                  <a:ext uri="{FF2B5EF4-FFF2-40B4-BE49-F238E27FC236}">
                    <a16:creationId xmlns:a16="http://schemas.microsoft.com/office/drawing/2014/main" id="{1E1059A1-E494-7477-8E43-A69500C92A1C}"/>
                  </a:ext>
                </a:extLst>
              </p:cNvPr>
              <p:cNvGrpSpPr/>
              <p:nvPr/>
            </p:nvGrpSpPr>
            <p:grpSpPr>
              <a:xfrm>
                <a:off x="196787" y="1287262"/>
                <a:ext cx="408374" cy="161277"/>
                <a:chOff x="3659079" y="2201662"/>
                <a:chExt cx="408374" cy="161277"/>
              </a:xfrm>
            </p:grpSpPr>
            <p:cxnSp>
              <p:nvCxnSpPr>
                <p:cNvPr id="1057" name="Straight Connector 1056">
                  <a:extLst>
                    <a:ext uri="{FF2B5EF4-FFF2-40B4-BE49-F238E27FC236}">
                      <a16:creationId xmlns:a16="http://schemas.microsoft.com/office/drawing/2014/main" id="{7E94EA62-230F-3CCF-37C0-026F61378EA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58" name="Straight Connector 1057">
                  <a:extLst>
                    <a:ext uri="{FF2B5EF4-FFF2-40B4-BE49-F238E27FC236}">
                      <a16:creationId xmlns:a16="http://schemas.microsoft.com/office/drawing/2014/main" id="{6054E3E1-8A97-DF3F-A4AA-89023714906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59" name="Straight Connector 1058">
                  <a:extLst>
                    <a:ext uri="{FF2B5EF4-FFF2-40B4-BE49-F238E27FC236}">
                      <a16:creationId xmlns:a16="http://schemas.microsoft.com/office/drawing/2014/main" id="{2CC1BF91-BFED-A955-C070-94D674E588B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0" name="Group 269">
              <a:extLst>
                <a:ext uri="{FF2B5EF4-FFF2-40B4-BE49-F238E27FC236}">
                  <a16:creationId xmlns:a16="http://schemas.microsoft.com/office/drawing/2014/main" id="{70E3EE4A-3F6D-682F-112D-4E96EF0222F3}"/>
                </a:ext>
              </a:extLst>
            </p:cNvPr>
            <p:cNvGrpSpPr/>
            <p:nvPr/>
          </p:nvGrpSpPr>
          <p:grpSpPr>
            <a:xfrm rot="720000">
              <a:off x="8408038" y="4388688"/>
              <a:ext cx="721330" cy="243820"/>
              <a:chOff x="196787" y="1256349"/>
              <a:chExt cx="721330" cy="243820"/>
            </a:xfrm>
          </p:grpSpPr>
          <p:pic>
            <p:nvPicPr>
              <p:cNvPr id="1050" name="Picture 2" descr="C:\Users\Jack\Pictures\Beam.png">
                <a:extLst>
                  <a:ext uri="{FF2B5EF4-FFF2-40B4-BE49-F238E27FC236}">
                    <a16:creationId xmlns:a16="http://schemas.microsoft.com/office/drawing/2014/main" id="{BDF33E2C-1C69-DEE6-09CB-423D37565ED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51" name="Group 41">
                <a:extLst>
                  <a:ext uri="{FF2B5EF4-FFF2-40B4-BE49-F238E27FC236}">
                    <a16:creationId xmlns:a16="http://schemas.microsoft.com/office/drawing/2014/main" id="{3DC873F6-4053-7282-B795-25F2113DC40D}"/>
                  </a:ext>
                </a:extLst>
              </p:cNvPr>
              <p:cNvGrpSpPr/>
              <p:nvPr/>
            </p:nvGrpSpPr>
            <p:grpSpPr>
              <a:xfrm>
                <a:off x="196787" y="1287262"/>
                <a:ext cx="408374" cy="161277"/>
                <a:chOff x="3659079" y="2201662"/>
                <a:chExt cx="408374" cy="161277"/>
              </a:xfrm>
            </p:grpSpPr>
            <p:cxnSp>
              <p:nvCxnSpPr>
                <p:cNvPr id="1052" name="Straight Connector 1051">
                  <a:extLst>
                    <a:ext uri="{FF2B5EF4-FFF2-40B4-BE49-F238E27FC236}">
                      <a16:creationId xmlns:a16="http://schemas.microsoft.com/office/drawing/2014/main" id="{15181B34-E4DB-99CC-D96F-AC5D61ADB90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53" name="Straight Connector 1052">
                  <a:extLst>
                    <a:ext uri="{FF2B5EF4-FFF2-40B4-BE49-F238E27FC236}">
                      <a16:creationId xmlns:a16="http://schemas.microsoft.com/office/drawing/2014/main" id="{58860FE6-59D1-9D8A-1D4F-B2F669CFE99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54" name="Straight Connector 1053">
                  <a:extLst>
                    <a:ext uri="{FF2B5EF4-FFF2-40B4-BE49-F238E27FC236}">
                      <a16:creationId xmlns:a16="http://schemas.microsoft.com/office/drawing/2014/main" id="{F60EF5BC-77C2-48D7-0A6B-7A13565DEF8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1" name="Group 239">
              <a:extLst>
                <a:ext uri="{FF2B5EF4-FFF2-40B4-BE49-F238E27FC236}">
                  <a16:creationId xmlns:a16="http://schemas.microsoft.com/office/drawing/2014/main" id="{893B87D0-DA45-4746-C790-974D38597DCD}"/>
                </a:ext>
              </a:extLst>
            </p:cNvPr>
            <p:cNvGrpSpPr/>
            <p:nvPr/>
          </p:nvGrpSpPr>
          <p:grpSpPr>
            <a:xfrm rot="20520000">
              <a:off x="5913963" y="1457710"/>
              <a:ext cx="721330" cy="243820"/>
              <a:chOff x="196787" y="1256349"/>
              <a:chExt cx="721330" cy="243820"/>
            </a:xfrm>
          </p:grpSpPr>
          <p:pic>
            <p:nvPicPr>
              <p:cNvPr id="1045" name="Picture 2" descr="C:\Users\Jack\Pictures\Beam.png">
                <a:extLst>
                  <a:ext uri="{FF2B5EF4-FFF2-40B4-BE49-F238E27FC236}">
                    <a16:creationId xmlns:a16="http://schemas.microsoft.com/office/drawing/2014/main" id="{302B4E22-5957-A59E-5831-5A12AEA89489}"/>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46" name="Group 41">
                <a:extLst>
                  <a:ext uri="{FF2B5EF4-FFF2-40B4-BE49-F238E27FC236}">
                    <a16:creationId xmlns:a16="http://schemas.microsoft.com/office/drawing/2014/main" id="{B905ED93-1C14-0D18-9908-4BAD975F3ACC}"/>
                  </a:ext>
                </a:extLst>
              </p:cNvPr>
              <p:cNvGrpSpPr/>
              <p:nvPr/>
            </p:nvGrpSpPr>
            <p:grpSpPr>
              <a:xfrm>
                <a:off x="196787" y="1287262"/>
                <a:ext cx="408374" cy="161277"/>
                <a:chOff x="3659079" y="2201662"/>
                <a:chExt cx="408374" cy="161277"/>
              </a:xfrm>
            </p:grpSpPr>
            <p:cxnSp>
              <p:nvCxnSpPr>
                <p:cNvPr id="1047" name="Straight Connector 1046">
                  <a:extLst>
                    <a:ext uri="{FF2B5EF4-FFF2-40B4-BE49-F238E27FC236}">
                      <a16:creationId xmlns:a16="http://schemas.microsoft.com/office/drawing/2014/main" id="{BD128D18-A253-E5ED-196D-20F32E32DA7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48" name="Straight Connector 1047">
                  <a:extLst>
                    <a:ext uri="{FF2B5EF4-FFF2-40B4-BE49-F238E27FC236}">
                      <a16:creationId xmlns:a16="http://schemas.microsoft.com/office/drawing/2014/main" id="{3E6114AB-D70D-90AF-8FBB-4FC355482B4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49" name="Straight Connector 1048">
                  <a:extLst>
                    <a:ext uri="{FF2B5EF4-FFF2-40B4-BE49-F238E27FC236}">
                      <a16:creationId xmlns:a16="http://schemas.microsoft.com/office/drawing/2014/main" id="{5E5AE2E0-E9D8-6771-20E5-5B38191CB89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2" name="Group 239">
              <a:extLst>
                <a:ext uri="{FF2B5EF4-FFF2-40B4-BE49-F238E27FC236}">
                  <a16:creationId xmlns:a16="http://schemas.microsoft.com/office/drawing/2014/main" id="{E6BB467F-2615-DD37-EE7C-04311D7A38AB}"/>
                </a:ext>
              </a:extLst>
            </p:cNvPr>
            <p:cNvGrpSpPr/>
            <p:nvPr/>
          </p:nvGrpSpPr>
          <p:grpSpPr>
            <a:xfrm rot="20760000">
              <a:off x="3145740" y="2688284"/>
              <a:ext cx="721330" cy="243820"/>
              <a:chOff x="196787" y="1256349"/>
              <a:chExt cx="721330" cy="243820"/>
            </a:xfrm>
          </p:grpSpPr>
          <p:pic>
            <p:nvPicPr>
              <p:cNvPr id="1040" name="Picture 2" descr="C:\Users\Jack\Pictures\Beam.png">
                <a:extLst>
                  <a:ext uri="{FF2B5EF4-FFF2-40B4-BE49-F238E27FC236}">
                    <a16:creationId xmlns:a16="http://schemas.microsoft.com/office/drawing/2014/main" id="{640162CD-0B00-DB0C-BC8B-DF24F39A2694}"/>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41" name="Group 41">
                <a:extLst>
                  <a:ext uri="{FF2B5EF4-FFF2-40B4-BE49-F238E27FC236}">
                    <a16:creationId xmlns:a16="http://schemas.microsoft.com/office/drawing/2014/main" id="{D9040398-6602-5A3F-4FE6-755A1169DC16}"/>
                  </a:ext>
                </a:extLst>
              </p:cNvPr>
              <p:cNvGrpSpPr/>
              <p:nvPr/>
            </p:nvGrpSpPr>
            <p:grpSpPr>
              <a:xfrm>
                <a:off x="196787" y="1287262"/>
                <a:ext cx="408374" cy="161277"/>
                <a:chOff x="3659079" y="2201662"/>
                <a:chExt cx="408374" cy="161277"/>
              </a:xfrm>
            </p:grpSpPr>
            <p:cxnSp>
              <p:nvCxnSpPr>
                <p:cNvPr id="1042" name="Straight Connector 1041">
                  <a:extLst>
                    <a:ext uri="{FF2B5EF4-FFF2-40B4-BE49-F238E27FC236}">
                      <a16:creationId xmlns:a16="http://schemas.microsoft.com/office/drawing/2014/main" id="{4C5DEE50-CF6B-3606-1F4C-01188FE7C5C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43" name="Straight Connector 1042">
                  <a:extLst>
                    <a:ext uri="{FF2B5EF4-FFF2-40B4-BE49-F238E27FC236}">
                      <a16:creationId xmlns:a16="http://schemas.microsoft.com/office/drawing/2014/main" id="{D5DD0E60-94AE-372C-1682-040130DEA8B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44" name="Straight Connector 1043">
                  <a:extLst>
                    <a:ext uri="{FF2B5EF4-FFF2-40B4-BE49-F238E27FC236}">
                      <a16:creationId xmlns:a16="http://schemas.microsoft.com/office/drawing/2014/main" id="{9897CE3C-6867-DAD8-AED8-DC4BBD51A2F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3" name="Group 239">
              <a:extLst>
                <a:ext uri="{FF2B5EF4-FFF2-40B4-BE49-F238E27FC236}">
                  <a16:creationId xmlns:a16="http://schemas.microsoft.com/office/drawing/2014/main" id="{6278A247-50D8-66C7-13C4-CFCD0F43D330}"/>
                </a:ext>
              </a:extLst>
            </p:cNvPr>
            <p:cNvGrpSpPr/>
            <p:nvPr/>
          </p:nvGrpSpPr>
          <p:grpSpPr>
            <a:xfrm rot="20760000">
              <a:off x="4512794" y="2417603"/>
              <a:ext cx="721330" cy="243820"/>
              <a:chOff x="196787" y="1256349"/>
              <a:chExt cx="721330" cy="243820"/>
            </a:xfrm>
          </p:grpSpPr>
          <p:pic>
            <p:nvPicPr>
              <p:cNvPr id="1035" name="Picture 2" descr="C:\Users\Jack\Pictures\Beam.png">
                <a:extLst>
                  <a:ext uri="{FF2B5EF4-FFF2-40B4-BE49-F238E27FC236}">
                    <a16:creationId xmlns:a16="http://schemas.microsoft.com/office/drawing/2014/main" id="{2F9230C9-B964-BDE0-181B-26051D47CB9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36" name="Group 41">
                <a:extLst>
                  <a:ext uri="{FF2B5EF4-FFF2-40B4-BE49-F238E27FC236}">
                    <a16:creationId xmlns:a16="http://schemas.microsoft.com/office/drawing/2014/main" id="{EA3E7DC4-B33E-8BD0-3B52-2E1E39EE42A9}"/>
                  </a:ext>
                </a:extLst>
              </p:cNvPr>
              <p:cNvGrpSpPr/>
              <p:nvPr/>
            </p:nvGrpSpPr>
            <p:grpSpPr>
              <a:xfrm>
                <a:off x="196787" y="1287262"/>
                <a:ext cx="408374" cy="161277"/>
                <a:chOff x="3659079" y="2201662"/>
                <a:chExt cx="408374" cy="161277"/>
              </a:xfrm>
            </p:grpSpPr>
            <p:cxnSp>
              <p:nvCxnSpPr>
                <p:cNvPr id="1037" name="Straight Connector 1036">
                  <a:extLst>
                    <a:ext uri="{FF2B5EF4-FFF2-40B4-BE49-F238E27FC236}">
                      <a16:creationId xmlns:a16="http://schemas.microsoft.com/office/drawing/2014/main" id="{CB3F1EDA-BCA4-C3A2-5FC5-2B53B2D5892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8" name="Straight Connector 1037">
                  <a:extLst>
                    <a:ext uri="{FF2B5EF4-FFF2-40B4-BE49-F238E27FC236}">
                      <a16:creationId xmlns:a16="http://schemas.microsoft.com/office/drawing/2014/main" id="{6EA9B21F-F91A-30F8-9D05-1E63AD9D1A1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9" name="Straight Connector 1038">
                  <a:extLst>
                    <a:ext uri="{FF2B5EF4-FFF2-40B4-BE49-F238E27FC236}">
                      <a16:creationId xmlns:a16="http://schemas.microsoft.com/office/drawing/2014/main" id="{94613EE2-1910-1902-E45E-132C2CB9BE0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4" name="Group 239">
              <a:extLst>
                <a:ext uri="{FF2B5EF4-FFF2-40B4-BE49-F238E27FC236}">
                  <a16:creationId xmlns:a16="http://schemas.microsoft.com/office/drawing/2014/main" id="{B14DEC48-A7CE-7C15-7943-72AEE40A2C3E}"/>
                </a:ext>
              </a:extLst>
            </p:cNvPr>
            <p:cNvGrpSpPr/>
            <p:nvPr/>
          </p:nvGrpSpPr>
          <p:grpSpPr>
            <a:xfrm rot="20580000">
              <a:off x="3150290" y="2146922"/>
              <a:ext cx="721330" cy="243820"/>
              <a:chOff x="196787" y="1256349"/>
              <a:chExt cx="721330" cy="243820"/>
            </a:xfrm>
          </p:grpSpPr>
          <p:pic>
            <p:nvPicPr>
              <p:cNvPr id="1027" name="Picture 2" descr="C:\Users\Jack\Pictures\Beam.png">
                <a:extLst>
                  <a:ext uri="{FF2B5EF4-FFF2-40B4-BE49-F238E27FC236}">
                    <a16:creationId xmlns:a16="http://schemas.microsoft.com/office/drawing/2014/main" id="{EEE82A29-177B-C0C6-CA56-D4D9F661A28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29" name="Group 41">
                <a:extLst>
                  <a:ext uri="{FF2B5EF4-FFF2-40B4-BE49-F238E27FC236}">
                    <a16:creationId xmlns:a16="http://schemas.microsoft.com/office/drawing/2014/main" id="{BB8CD1A8-81A7-3E4E-9B70-AAD3D027D7AF}"/>
                  </a:ext>
                </a:extLst>
              </p:cNvPr>
              <p:cNvGrpSpPr/>
              <p:nvPr/>
            </p:nvGrpSpPr>
            <p:grpSpPr>
              <a:xfrm>
                <a:off x="196787" y="1287262"/>
                <a:ext cx="408374" cy="161277"/>
                <a:chOff x="3659079" y="2201662"/>
                <a:chExt cx="408374" cy="161277"/>
              </a:xfrm>
            </p:grpSpPr>
            <p:cxnSp>
              <p:nvCxnSpPr>
                <p:cNvPr id="1032" name="Straight Connector 1031">
                  <a:extLst>
                    <a:ext uri="{FF2B5EF4-FFF2-40B4-BE49-F238E27FC236}">
                      <a16:creationId xmlns:a16="http://schemas.microsoft.com/office/drawing/2014/main" id="{434BA50B-42CC-6AEC-8112-1C903DC6805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3" name="Straight Connector 1032">
                  <a:extLst>
                    <a:ext uri="{FF2B5EF4-FFF2-40B4-BE49-F238E27FC236}">
                      <a16:creationId xmlns:a16="http://schemas.microsoft.com/office/drawing/2014/main" id="{55FED997-D3BA-C928-78B0-50180F3D008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4" name="Straight Connector 1033">
                  <a:extLst>
                    <a:ext uri="{FF2B5EF4-FFF2-40B4-BE49-F238E27FC236}">
                      <a16:creationId xmlns:a16="http://schemas.microsoft.com/office/drawing/2014/main" id="{A6BB3280-A8A3-75D2-3C07-C577C8C7B50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5" name="Group 239">
              <a:extLst>
                <a:ext uri="{FF2B5EF4-FFF2-40B4-BE49-F238E27FC236}">
                  <a16:creationId xmlns:a16="http://schemas.microsoft.com/office/drawing/2014/main" id="{A9D7909E-3844-B977-AF9C-F2DB543F4846}"/>
                </a:ext>
              </a:extLst>
            </p:cNvPr>
            <p:cNvGrpSpPr/>
            <p:nvPr/>
          </p:nvGrpSpPr>
          <p:grpSpPr>
            <a:xfrm rot="20760000">
              <a:off x="7192303" y="1603287"/>
              <a:ext cx="721330" cy="243820"/>
              <a:chOff x="196787" y="1256349"/>
              <a:chExt cx="721330" cy="243820"/>
            </a:xfrm>
          </p:grpSpPr>
          <p:pic>
            <p:nvPicPr>
              <p:cNvPr id="1022" name="Picture 2" descr="C:\Users\Jack\Pictures\Beam.png">
                <a:extLst>
                  <a:ext uri="{FF2B5EF4-FFF2-40B4-BE49-F238E27FC236}">
                    <a16:creationId xmlns:a16="http://schemas.microsoft.com/office/drawing/2014/main" id="{490CD63F-140C-56AE-3DC1-B20277188C2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23" name="Group 41">
                <a:extLst>
                  <a:ext uri="{FF2B5EF4-FFF2-40B4-BE49-F238E27FC236}">
                    <a16:creationId xmlns:a16="http://schemas.microsoft.com/office/drawing/2014/main" id="{0011ADBA-EDBD-D663-B73A-CC6BE4AFF7B3}"/>
                  </a:ext>
                </a:extLst>
              </p:cNvPr>
              <p:cNvGrpSpPr/>
              <p:nvPr/>
            </p:nvGrpSpPr>
            <p:grpSpPr>
              <a:xfrm>
                <a:off x="196787" y="1287262"/>
                <a:ext cx="408374" cy="161277"/>
                <a:chOff x="3659079" y="2201662"/>
                <a:chExt cx="408374" cy="161277"/>
              </a:xfrm>
            </p:grpSpPr>
            <p:cxnSp>
              <p:nvCxnSpPr>
                <p:cNvPr id="1024" name="Straight Connector 1023">
                  <a:extLst>
                    <a:ext uri="{FF2B5EF4-FFF2-40B4-BE49-F238E27FC236}">
                      <a16:creationId xmlns:a16="http://schemas.microsoft.com/office/drawing/2014/main" id="{11CBC3DD-1B89-4DD4-F149-3EA237D3F50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25" name="Straight Connector 1024">
                  <a:extLst>
                    <a:ext uri="{FF2B5EF4-FFF2-40B4-BE49-F238E27FC236}">
                      <a16:creationId xmlns:a16="http://schemas.microsoft.com/office/drawing/2014/main" id="{CAC50096-9A36-C372-0377-0E202312132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26" name="Straight Connector 1025">
                  <a:extLst>
                    <a:ext uri="{FF2B5EF4-FFF2-40B4-BE49-F238E27FC236}">
                      <a16:creationId xmlns:a16="http://schemas.microsoft.com/office/drawing/2014/main" id="{F3CBB299-1EC6-5BD2-65CB-0452993581E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6" name="Group 239">
              <a:extLst>
                <a:ext uri="{FF2B5EF4-FFF2-40B4-BE49-F238E27FC236}">
                  <a16:creationId xmlns:a16="http://schemas.microsoft.com/office/drawing/2014/main" id="{E2391A44-3AC4-3891-0804-D0E3295E8A1D}"/>
                </a:ext>
              </a:extLst>
            </p:cNvPr>
            <p:cNvGrpSpPr/>
            <p:nvPr/>
          </p:nvGrpSpPr>
          <p:grpSpPr>
            <a:xfrm rot="20760000">
              <a:off x="5188358" y="2001347"/>
              <a:ext cx="721330" cy="243820"/>
              <a:chOff x="196787" y="1256349"/>
              <a:chExt cx="721330" cy="243820"/>
            </a:xfrm>
          </p:grpSpPr>
          <p:pic>
            <p:nvPicPr>
              <p:cNvPr id="1017" name="Picture 2" descr="C:\Users\Jack\Pictures\Beam.png">
                <a:extLst>
                  <a:ext uri="{FF2B5EF4-FFF2-40B4-BE49-F238E27FC236}">
                    <a16:creationId xmlns:a16="http://schemas.microsoft.com/office/drawing/2014/main" id="{F06C134D-3470-119F-23E2-9D38DE4E2DE8}"/>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18" name="Group 41">
                <a:extLst>
                  <a:ext uri="{FF2B5EF4-FFF2-40B4-BE49-F238E27FC236}">
                    <a16:creationId xmlns:a16="http://schemas.microsoft.com/office/drawing/2014/main" id="{4BB176E1-8444-D49A-BF5B-5531CD8DD538}"/>
                  </a:ext>
                </a:extLst>
              </p:cNvPr>
              <p:cNvGrpSpPr/>
              <p:nvPr/>
            </p:nvGrpSpPr>
            <p:grpSpPr>
              <a:xfrm>
                <a:off x="196787" y="1287262"/>
                <a:ext cx="408374" cy="161277"/>
                <a:chOff x="3659079" y="2201662"/>
                <a:chExt cx="408374" cy="161277"/>
              </a:xfrm>
            </p:grpSpPr>
            <p:cxnSp>
              <p:nvCxnSpPr>
                <p:cNvPr id="1019" name="Straight Connector 1018">
                  <a:extLst>
                    <a:ext uri="{FF2B5EF4-FFF2-40B4-BE49-F238E27FC236}">
                      <a16:creationId xmlns:a16="http://schemas.microsoft.com/office/drawing/2014/main" id="{6A71FFD1-CBC5-161E-B655-F5BCC99E52F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20" name="Straight Connector 1019">
                  <a:extLst>
                    <a:ext uri="{FF2B5EF4-FFF2-40B4-BE49-F238E27FC236}">
                      <a16:creationId xmlns:a16="http://schemas.microsoft.com/office/drawing/2014/main" id="{94B69BF5-72DC-7A7D-CDB3-7D9727E9D1A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21" name="Straight Connector 1020">
                  <a:extLst>
                    <a:ext uri="{FF2B5EF4-FFF2-40B4-BE49-F238E27FC236}">
                      <a16:creationId xmlns:a16="http://schemas.microsoft.com/office/drawing/2014/main" id="{D5F02BD8-0A37-1713-A127-20F5070A2F6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7" name="Group 227">
              <a:extLst>
                <a:ext uri="{FF2B5EF4-FFF2-40B4-BE49-F238E27FC236}">
                  <a16:creationId xmlns:a16="http://schemas.microsoft.com/office/drawing/2014/main" id="{C20AC48D-AFBC-E5BF-20E7-FA674DB8B88D}"/>
                </a:ext>
              </a:extLst>
            </p:cNvPr>
            <p:cNvGrpSpPr/>
            <p:nvPr/>
          </p:nvGrpSpPr>
          <p:grpSpPr>
            <a:xfrm rot="1380000">
              <a:off x="7897348" y="4685295"/>
              <a:ext cx="721330" cy="243820"/>
              <a:chOff x="196787" y="1256349"/>
              <a:chExt cx="721330" cy="243820"/>
            </a:xfrm>
          </p:grpSpPr>
          <p:pic>
            <p:nvPicPr>
              <p:cNvPr id="1012" name="Picture 2" descr="C:\Users\Jack\Pictures\Beam.png">
                <a:extLst>
                  <a:ext uri="{FF2B5EF4-FFF2-40B4-BE49-F238E27FC236}">
                    <a16:creationId xmlns:a16="http://schemas.microsoft.com/office/drawing/2014/main" id="{7CFFF675-4C31-F54E-A4A1-EFCC9A802C4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13" name="Group 41">
                <a:extLst>
                  <a:ext uri="{FF2B5EF4-FFF2-40B4-BE49-F238E27FC236}">
                    <a16:creationId xmlns:a16="http://schemas.microsoft.com/office/drawing/2014/main" id="{54AB8677-DF07-521A-C6E5-2019A5CC5B95}"/>
                  </a:ext>
                </a:extLst>
              </p:cNvPr>
              <p:cNvGrpSpPr/>
              <p:nvPr/>
            </p:nvGrpSpPr>
            <p:grpSpPr>
              <a:xfrm>
                <a:off x="196787" y="1287262"/>
                <a:ext cx="408374" cy="161277"/>
                <a:chOff x="3659079" y="2201662"/>
                <a:chExt cx="408374" cy="161277"/>
              </a:xfrm>
            </p:grpSpPr>
            <p:cxnSp>
              <p:nvCxnSpPr>
                <p:cNvPr id="1014" name="Straight Connector 1013">
                  <a:extLst>
                    <a:ext uri="{FF2B5EF4-FFF2-40B4-BE49-F238E27FC236}">
                      <a16:creationId xmlns:a16="http://schemas.microsoft.com/office/drawing/2014/main" id="{97DC6085-A43A-CDA3-C5AE-A89E1027903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5" name="Straight Connector 1014">
                  <a:extLst>
                    <a:ext uri="{FF2B5EF4-FFF2-40B4-BE49-F238E27FC236}">
                      <a16:creationId xmlns:a16="http://schemas.microsoft.com/office/drawing/2014/main" id="{81D72DCA-1903-84C5-B10D-83FD3D85E05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6" name="Straight Connector 1015">
                  <a:extLst>
                    <a:ext uri="{FF2B5EF4-FFF2-40B4-BE49-F238E27FC236}">
                      <a16:creationId xmlns:a16="http://schemas.microsoft.com/office/drawing/2014/main" id="{72A8D9A5-67A9-CDDA-922C-91CFF74C834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8" name="Group 227">
              <a:extLst>
                <a:ext uri="{FF2B5EF4-FFF2-40B4-BE49-F238E27FC236}">
                  <a16:creationId xmlns:a16="http://schemas.microsoft.com/office/drawing/2014/main" id="{69D1FD17-F67B-2484-6866-0855770C6F11}"/>
                </a:ext>
              </a:extLst>
            </p:cNvPr>
            <p:cNvGrpSpPr/>
            <p:nvPr/>
          </p:nvGrpSpPr>
          <p:grpSpPr>
            <a:xfrm rot="960000">
              <a:off x="6029880" y="4278136"/>
              <a:ext cx="721330" cy="243820"/>
              <a:chOff x="196787" y="1256349"/>
              <a:chExt cx="721330" cy="243820"/>
            </a:xfrm>
          </p:grpSpPr>
          <p:pic>
            <p:nvPicPr>
              <p:cNvPr id="1007" name="Picture 2" descr="C:\Users\Jack\Pictures\Beam.png">
                <a:extLst>
                  <a:ext uri="{FF2B5EF4-FFF2-40B4-BE49-F238E27FC236}">
                    <a16:creationId xmlns:a16="http://schemas.microsoft.com/office/drawing/2014/main" id="{38AD8271-3070-112B-086A-F8B4767D5AE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08" name="Group 41">
                <a:extLst>
                  <a:ext uri="{FF2B5EF4-FFF2-40B4-BE49-F238E27FC236}">
                    <a16:creationId xmlns:a16="http://schemas.microsoft.com/office/drawing/2014/main" id="{F805BF86-6AEE-B634-81AB-DADD4954C234}"/>
                  </a:ext>
                </a:extLst>
              </p:cNvPr>
              <p:cNvGrpSpPr/>
              <p:nvPr/>
            </p:nvGrpSpPr>
            <p:grpSpPr>
              <a:xfrm>
                <a:off x="196787" y="1287262"/>
                <a:ext cx="408374" cy="161277"/>
                <a:chOff x="3659079" y="2201662"/>
                <a:chExt cx="408374" cy="161277"/>
              </a:xfrm>
            </p:grpSpPr>
            <p:cxnSp>
              <p:nvCxnSpPr>
                <p:cNvPr id="1009" name="Straight Connector 1008">
                  <a:extLst>
                    <a:ext uri="{FF2B5EF4-FFF2-40B4-BE49-F238E27FC236}">
                      <a16:creationId xmlns:a16="http://schemas.microsoft.com/office/drawing/2014/main" id="{804EA18B-3640-3A6B-48EA-B51B44C4B5D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0" name="Straight Connector 1009">
                  <a:extLst>
                    <a:ext uri="{FF2B5EF4-FFF2-40B4-BE49-F238E27FC236}">
                      <a16:creationId xmlns:a16="http://schemas.microsoft.com/office/drawing/2014/main" id="{ADBDD47C-2BBA-5F15-BD8C-87ED3F5EE25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1" name="Straight Connector 1010">
                  <a:extLst>
                    <a:ext uri="{FF2B5EF4-FFF2-40B4-BE49-F238E27FC236}">
                      <a16:creationId xmlns:a16="http://schemas.microsoft.com/office/drawing/2014/main" id="{2ABE775D-0E26-1B89-ADF5-D9348C565D4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89" name="Group 227">
              <a:extLst>
                <a:ext uri="{FF2B5EF4-FFF2-40B4-BE49-F238E27FC236}">
                  <a16:creationId xmlns:a16="http://schemas.microsoft.com/office/drawing/2014/main" id="{7E9D12D0-F856-615E-460A-515A6BF04FC6}"/>
                </a:ext>
              </a:extLst>
            </p:cNvPr>
            <p:cNvGrpSpPr/>
            <p:nvPr/>
          </p:nvGrpSpPr>
          <p:grpSpPr>
            <a:xfrm rot="1380000">
              <a:off x="3984992" y="3379658"/>
              <a:ext cx="721330" cy="243820"/>
              <a:chOff x="196787" y="1256349"/>
              <a:chExt cx="721330" cy="243820"/>
            </a:xfrm>
          </p:grpSpPr>
          <p:pic>
            <p:nvPicPr>
              <p:cNvPr id="1002" name="Picture 2" descr="C:\Users\Jack\Pictures\Beam.png">
                <a:extLst>
                  <a:ext uri="{FF2B5EF4-FFF2-40B4-BE49-F238E27FC236}">
                    <a16:creationId xmlns:a16="http://schemas.microsoft.com/office/drawing/2014/main" id="{48931CC1-46C8-5ACF-75AC-668A9EA4B484}"/>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003" name="Group 41">
                <a:extLst>
                  <a:ext uri="{FF2B5EF4-FFF2-40B4-BE49-F238E27FC236}">
                    <a16:creationId xmlns:a16="http://schemas.microsoft.com/office/drawing/2014/main" id="{4AECE653-9EB7-FB81-D20C-3B46644523F3}"/>
                  </a:ext>
                </a:extLst>
              </p:cNvPr>
              <p:cNvGrpSpPr/>
              <p:nvPr/>
            </p:nvGrpSpPr>
            <p:grpSpPr>
              <a:xfrm>
                <a:off x="196787" y="1287262"/>
                <a:ext cx="408374" cy="161277"/>
                <a:chOff x="3659079" y="2201662"/>
                <a:chExt cx="408374" cy="161277"/>
              </a:xfrm>
            </p:grpSpPr>
            <p:cxnSp>
              <p:nvCxnSpPr>
                <p:cNvPr id="1004" name="Straight Connector 1003">
                  <a:extLst>
                    <a:ext uri="{FF2B5EF4-FFF2-40B4-BE49-F238E27FC236}">
                      <a16:creationId xmlns:a16="http://schemas.microsoft.com/office/drawing/2014/main" id="{36917654-652F-2835-E1D0-8F2ED65C577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5" name="Straight Connector 1004">
                  <a:extLst>
                    <a:ext uri="{FF2B5EF4-FFF2-40B4-BE49-F238E27FC236}">
                      <a16:creationId xmlns:a16="http://schemas.microsoft.com/office/drawing/2014/main" id="{8896E145-05C9-1096-B453-026DED6271E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6" name="Straight Connector 1005">
                  <a:extLst>
                    <a:ext uri="{FF2B5EF4-FFF2-40B4-BE49-F238E27FC236}">
                      <a16:creationId xmlns:a16="http://schemas.microsoft.com/office/drawing/2014/main" id="{B23C4AF7-A3CF-08B2-AEDB-F9405764B90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90" name="Group 227">
              <a:extLst>
                <a:ext uri="{FF2B5EF4-FFF2-40B4-BE49-F238E27FC236}">
                  <a16:creationId xmlns:a16="http://schemas.microsoft.com/office/drawing/2014/main" id="{FD22C6F9-E86A-5E83-45E7-039DA57763A2}"/>
                </a:ext>
              </a:extLst>
            </p:cNvPr>
            <p:cNvGrpSpPr/>
            <p:nvPr/>
          </p:nvGrpSpPr>
          <p:grpSpPr>
            <a:xfrm rot="780000">
              <a:off x="5038143" y="3368286"/>
              <a:ext cx="721330" cy="243820"/>
              <a:chOff x="196787" y="1256349"/>
              <a:chExt cx="721330" cy="243820"/>
            </a:xfrm>
          </p:grpSpPr>
          <p:pic>
            <p:nvPicPr>
              <p:cNvPr id="997" name="Picture 2" descr="C:\Users\Jack\Pictures\Beam.png">
                <a:extLst>
                  <a:ext uri="{FF2B5EF4-FFF2-40B4-BE49-F238E27FC236}">
                    <a16:creationId xmlns:a16="http://schemas.microsoft.com/office/drawing/2014/main" id="{DF479048-C628-83A8-EBE5-81D8B956C80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998" name="Group 41">
                <a:extLst>
                  <a:ext uri="{FF2B5EF4-FFF2-40B4-BE49-F238E27FC236}">
                    <a16:creationId xmlns:a16="http://schemas.microsoft.com/office/drawing/2014/main" id="{DE43692C-F0D1-AB81-9C7D-F1B7AB4005BB}"/>
                  </a:ext>
                </a:extLst>
              </p:cNvPr>
              <p:cNvGrpSpPr/>
              <p:nvPr/>
            </p:nvGrpSpPr>
            <p:grpSpPr>
              <a:xfrm>
                <a:off x="196787" y="1287262"/>
                <a:ext cx="408374" cy="161277"/>
                <a:chOff x="3659079" y="2201662"/>
                <a:chExt cx="408374" cy="161277"/>
              </a:xfrm>
            </p:grpSpPr>
            <p:cxnSp>
              <p:nvCxnSpPr>
                <p:cNvPr id="999" name="Straight Connector 998">
                  <a:extLst>
                    <a:ext uri="{FF2B5EF4-FFF2-40B4-BE49-F238E27FC236}">
                      <a16:creationId xmlns:a16="http://schemas.microsoft.com/office/drawing/2014/main" id="{BF4B84B2-31CE-9CC7-6BA1-E8CD74CC39F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0" name="Straight Connector 999">
                  <a:extLst>
                    <a:ext uri="{FF2B5EF4-FFF2-40B4-BE49-F238E27FC236}">
                      <a16:creationId xmlns:a16="http://schemas.microsoft.com/office/drawing/2014/main" id="{206F3862-D82F-C9EC-ACC4-1F2A151A374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1" name="Straight Connector 1000">
                  <a:extLst>
                    <a:ext uri="{FF2B5EF4-FFF2-40B4-BE49-F238E27FC236}">
                      <a16:creationId xmlns:a16="http://schemas.microsoft.com/office/drawing/2014/main" id="{09E4B15F-5597-1FF6-1315-97906579817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991" name="Group 227">
              <a:extLst>
                <a:ext uri="{FF2B5EF4-FFF2-40B4-BE49-F238E27FC236}">
                  <a16:creationId xmlns:a16="http://schemas.microsoft.com/office/drawing/2014/main" id="{CB4800D7-A593-875A-A2FE-A33923D89ADC}"/>
                </a:ext>
              </a:extLst>
            </p:cNvPr>
            <p:cNvGrpSpPr/>
            <p:nvPr/>
          </p:nvGrpSpPr>
          <p:grpSpPr>
            <a:xfrm rot="720000">
              <a:off x="6964751" y="4121187"/>
              <a:ext cx="721330" cy="243820"/>
              <a:chOff x="196787" y="1256349"/>
              <a:chExt cx="721330" cy="243820"/>
            </a:xfrm>
          </p:grpSpPr>
          <p:pic>
            <p:nvPicPr>
              <p:cNvPr id="992" name="Picture 2" descr="C:\Users\Jack\Pictures\Beam.png">
                <a:extLst>
                  <a:ext uri="{FF2B5EF4-FFF2-40B4-BE49-F238E27FC236}">
                    <a16:creationId xmlns:a16="http://schemas.microsoft.com/office/drawing/2014/main" id="{4B4C9AA7-D5C2-781D-3C71-4A0511FB7735}"/>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993" name="Group 41">
                <a:extLst>
                  <a:ext uri="{FF2B5EF4-FFF2-40B4-BE49-F238E27FC236}">
                    <a16:creationId xmlns:a16="http://schemas.microsoft.com/office/drawing/2014/main" id="{F0E00774-0EBE-F581-CC5F-2C3341C1CC0E}"/>
                  </a:ext>
                </a:extLst>
              </p:cNvPr>
              <p:cNvGrpSpPr/>
              <p:nvPr/>
            </p:nvGrpSpPr>
            <p:grpSpPr>
              <a:xfrm>
                <a:off x="196787" y="1287262"/>
                <a:ext cx="408374" cy="161277"/>
                <a:chOff x="3659079" y="2201662"/>
                <a:chExt cx="408374" cy="161277"/>
              </a:xfrm>
            </p:grpSpPr>
            <p:cxnSp>
              <p:nvCxnSpPr>
                <p:cNvPr id="994" name="Straight Connector 993">
                  <a:extLst>
                    <a:ext uri="{FF2B5EF4-FFF2-40B4-BE49-F238E27FC236}">
                      <a16:creationId xmlns:a16="http://schemas.microsoft.com/office/drawing/2014/main" id="{CCA2B2DB-C2FB-54E6-3B9B-10E9BECB3B3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95" name="Straight Connector 994">
                  <a:extLst>
                    <a:ext uri="{FF2B5EF4-FFF2-40B4-BE49-F238E27FC236}">
                      <a16:creationId xmlns:a16="http://schemas.microsoft.com/office/drawing/2014/main" id="{00CE4B42-BB9B-C6CA-66D6-6362B81DAE6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96" name="Straight Connector 995">
                  <a:extLst>
                    <a:ext uri="{FF2B5EF4-FFF2-40B4-BE49-F238E27FC236}">
                      <a16:creationId xmlns:a16="http://schemas.microsoft.com/office/drawing/2014/main" id="{8F0D8031-E19F-36AA-F6E2-268674CBD25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nvGrpSpPr>
          <p:cNvPr id="627" name="Group 626">
            <a:extLst>
              <a:ext uri="{FF2B5EF4-FFF2-40B4-BE49-F238E27FC236}">
                <a16:creationId xmlns:a16="http://schemas.microsoft.com/office/drawing/2014/main" id="{A9453EBB-F8B9-AB48-FE8B-56EE0C9423FB}"/>
              </a:ext>
            </a:extLst>
          </p:cNvPr>
          <p:cNvGrpSpPr/>
          <p:nvPr/>
        </p:nvGrpSpPr>
        <p:grpSpPr>
          <a:xfrm>
            <a:off x="4043577" y="883985"/>
            <a:ext cx="6542755" cy="3944823"/>
            <a:chOff x="2519576" y="1225716"/>
            <a:chExt cx="6542755" cy="3944823"/>
          </a:xfrm>
          <a:effectLst>
            <a:outerShdw blurRad="50800" dist="38100" dir="2700000" algn="tl" rotWithShape="0">
              <a:prstClr val="black">
                <a:alpha val="40000"/>
              </a:prstClr>
            </a:outerShdw>
          </a:effectLst>
        </p:grpSpPr>
        <p:grpSp>
          <p:nvGrpSpPr>
            <p:cNvPr id="628" name="Group 627">
              <a:extLst>
                <a:ext uri="{FF2B5EF4-FFF2-40B4-BE49-F238E27FC236}">
                  <a16:creationId xmlns:a16="http://schemas.microsoft.com/office/drawing/2014/main" id="{A76B4241-B753-D6E5-A0B6-E2EF2F8AAE4F}"/>
                </a:ext>
              </a:extLst>
            </p:cNvPr>
            <p:cNvGrpSpPr/>
            <p:nvPr/>
          </p:nvGrpSpPr>
          <p:grpSpPr>
            <a:xfrm>
              <a:off x="2519576" y="1555158"/>
              <a:ext cx="6054080" cy="3244618"/>
              <a:chOff x="2519576" y="1555158"/>
              <a:chExt cx="6054080" cy="3244618"/>
            </a:xfrm>
          </p:grpSpPr>
          <p:grpSp>
            <p:nvGrpSpPr>
              <p:cNvPr id="869" name="Group 211">
                <a:extLst>
                  <a:ext uri="{FF2B5EF4-FFF2-40B4-BE49-F238E27FC236}">
                    <a16:creationId xmlns:a16="http://schemas.microsoft.com/office/drawing/2014/main" id="{6F5159E4-5371-3B93-A0D6-DAA2FCEC14E4}"/>
                  </a:ext>
                </a:extLst>
              </p:cNvPr>
              <p:cNvGrpSpPr/>
              <p:nvPr/>
            </p:nvGrpSpPr>
            <p:grpSpPr>
              <a:xfrm rot="20940000">
                <a:off x="6948690" y="2336958"/>
                <a:ext cx="408374" cy="161277"/>
                <a:chOff x="3659079" y="2201662"/>
                <a:chExt cx="408374" cy="161277"/>
              </a:xfrm>
            </p:grpSpPr>
            <p:cxnSp>
              <p:nvCxnSpPr>
                <p:cNvPr id="946" name="Straight Connector 945">
                  <a:extLst>
                    <a:ext uri="{FF2B5EF4-FFF2-40B4-BE49-F238E27FC236}">
                      <a16:creationId xmlns:a16="http://schemas.microsoft.com/office/drawing/2014/main" id="{EF3B5580-DE84-14D0-416B-086DBB4A943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7" name="Straight Connector 946">
                  <a:extLst>
                    <a:ext uri="{FF2B5EF4-FFF2-40B4-BE49-F238E27FC236}">
                      <a16:creationId xmlns:a16="http://schemas.microsoft.com/office/drawing/2014/main" id="{ACA001B8-0D5C-43C3-E78B-F047735E017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8" name="Straight Connector 947">
                  <a:extLst>
                    <a:ext uri="{FF2B5EF4-FFF2-40B4-BE49-F238E27FC236}">
                      <a16:creationId xmlns:a16="http://schemas.microsoft.com/office/drawing/2014/main" id="{1616660B-452E-F2DF-AFCC-DAA87CBFB1D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0" name="Group 211">
                <a:extLst>
                  <a:ext uri="{FF2B5EF4-FFF2-40B4-BE49-F238E27FC236}">
                    <a16:creationId xmlns:a16="http://schemas.microsoft.com/office/drawing/2014/main" id="{E43C4A8E-CF80-99CB-E0B2-8D45873D0E94}"/>
                  </a:ext>
                </a:extLst>
              </p:cNvPr>
              <p:cNvGrpSpPr/>
              <p:nvPr/>
            </p:nvGrpSpPr>
            <p:grpSpPr>
              <a:xfrm>
                <a:off x="5696504" y="3138255"/>
                <a:ext cx="408374" cy="161277"/>
                <a:chOff x="3659079" y="2201662"/>
                <a:chExt cx="408374" cy="161277"/>
              </a:xfrm>
            </p:grpSpPr>
            <p:cxnSp>
              <p:nvCxnSpPr>
                <p:cNvPr id="943" name="Straight Connector 942">
                  <a:extLst>
                    <a:ext uri="{FF2B5EF4-FFF2-40B4-BE49-F238E27FC236}">
                      <a16:creationId xmlns:a16="http://schemas.microsoft.com/office/drawing/2014/main" id="{F74E7931-B1E5-2AAA-3FCD-F755202D04B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4" name="Straight Connector 943">
                  <a:extLst>
                    <a:ext uri="{FF2B5EF4-FFF2-40B4-BE49-F238E27FC236}">
                      <a16:creationId xmlns:a16="http://schemas.microsoft.com/office/drawing/2014/main" id="{0BA8D285-1E1F-D4A8-A170-1D4683371DB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5" name="Straight Connector 944">
                  <a:extLst>
                    <a:ext uri="{FF2B5EF4-FFF2-40B4-BE49-F238E27FC236}">
                      <a16:creationId xmlns:a16="http://schemas.microsoft.com/office/drawing/2014/main" id="{7B7CB04E-7DA5-6D92-65DD-D1D32668554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1" name="Group 211">
                <a:extLst>
                  <a:ext uri="{FF2B5EF4-FFF2-40B4-BE49-F238E27FC236}">
                    <a16:creationId xmlns:a16="http://schemas.microsoft.com/office/drawing/2014/main" id="{6CF9BAE2-BF7D-8388-6E7F-83A1CF7844B6}"/>
                  </a:ext>
                </a:extLst>
              </p:cNvPr>
              <p:cNvGrpSpPr/>
              <p:nvPr/>
            </p:nvGrpSpPr>
            <p:grpSpPr>
              <a:xfrm rot="20820000">
                <a:off x="5044377" y="2420387"/>
                <a:ext cx="408374" cy="161277"/>
                <a:chOff x="3659079" y="2201662"/>
                <a:chExt cx="408374" cy="161277"/>
              </a:xfrm>
            </p:grpSpPr>
            <p:cxnSp>
              <p:nvCxnSpPr>
                <p:cNvPr id="940" name="Straight Connector 939">
                  <a:extLst>
                    <a:ext uri="{FF2B5EF4-FFF2-40B4-BE49-F238E27FC236}">
                      <a16:creationId xmlns:a16="http://schemas.microsoft.com/office/drawing/2014/main" id="{7BF34EA1-78AA-23E1-B9CB-084BC66DEB7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1" name="Straight Connector 940">
                  <a:extLst>
                    <a:ext uri="{FF2B5EF4-FFF2-40B4-BE49-F238E27FC236}">
                      <a16:creationId xmlns:a16="http://schemas.microsoft.com/office/drawing/2014/main" id="{FA37B00A-796A-1739-2315-28AC351E654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2" name="Straight Connector 941">
                  <a:extLst>
                    <a:ext uri="{FF2B5EF4-FFF2-40B4-BE49-F238E27FC236}">
                      <a16:creationId xmlns:a16="http://schemas.microsoft.com/office/drawing/2014/main" id="{6F632524-4E27-37FC-BCC5-8EBF54D7273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2" name="Group 211">
                <a:extLst>
                  <a:ext uri="{FF2B5EF4-FFF2-40B4-BE49-F238E27FC236}">
                    <a16:creationId xmlns:a16="http://schemas.microsoft.com/office/drawing/2014/main" id="{EC3924C5-333B-234D-3965-C0809CFFC6A9}"/>
                  </a:ext>
                </a:extLst>
              </p:cNvPr>
              <p:cNvGrpSpPr/>
              <p:nvPr/>
            </p:nvGrpSpPr>
            <p:grpSpPr>
              <a:xfrm rot="960000">
                <a:off x="3788080" y="3457142"/>
                <a:ext cx="408374" cy="161277"/>
                <a:chOff x="3659079" y="2201662"/>
                <a:chExt cx="408374" cy="161277"/>
              </a:xfrm>
            </p:grpSpPr>
            <p:cxnSp>
              <p:nvCxnSpPr>
                <p:cNvPr id="937" name="Straight Connector 936">
                  <a:extLst>
                    <a:ext uri="{FF2B5EF4-FFF2-40B4-BE49-F238E27FC236}">
                      <a16:creationId xmlns:a16="http://schemas.microsoft.com/office/drawing/2014/main" id="{BCAF5F61-D315-0293-5E3A-711B7E33E8E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8" name="Straight Connector 937">
                  <a:extLst>
                    <a:ext uri="{FF2B5EF4-FFF2-40B4-BE49-F238E27FC236}">
                      <a16:creationId xmlns:a16="http://schemas.microsoft.com/office/drawing/2014/main" id="{AA5DBDFD-2DC5-B022-335F-D15547310F3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9" name="Straight Connector 938">
                  <a:extLst>
                    <a:ext uri="{FF2B5EF4-FFF2-40B4-BE49-F238E27FC236}">
                      <a16:creationId xmlns:a16="http://schemas.microsoft.com/office/drawing/2014/main" id="{F28D834D-7CAC-C89A-42BC-9B0DB72A977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3" name="Group 211">
                <a:extLst>
                  <a:ext uri="{FF2B5EF4-FFF2-40B4-BE49-F238E27FC236}">
                    <a16:creationId xmlns:a16="http://schemas.microsoft.com/office/drawing/2014/main" id="{7410E3BB-7754-3F7C-C8F3-E84EB216B87E}"/>
                  </a:ext>
                </a:extLst>
              </p:cNvPr>
              <p:cNvGrpSpPr/>
              <p:nvPr/>
            </p:nvGrpSpPr>
            <p:grpSpPr>
              <a:xfrm rot="20280000">
                <a:off x="2873888" y="2465009"/>
                <a:ext cx="408374" cy="161277"/>
                <a:chOff x="3659079" y="2201662"/>
                <a:chExt cx="408374" cy="161277"/>
              </a:xfrm>
            </p:grpSpPr>
            <p:cxnSp>
              <p:nvCxnSpPr>
                <p:cNvPr id="934" name="Straight Connector 933">
                  <a:extLst>
                    <a:ext uri="{FF2B5EF4-FFF2-40B4-BE49-F238E27FC236}">
                      <a16:creationId xmlns:a16="http://schemas.microsoft.com/office/drawing/2014/main" id="{2D9D2108-ED01-CC59-2F2E-F674C4BB62C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5" name="Straight Connector 934">
                  <a:extLst>
                    <a:ext uri="{FF2B5EF4-FFF2-40B4-BE49-F238E27FC236}">
                      <a16:creationId xmlns:a16="http://schemas.microsoft.com/office/drawing/2014/main" id="{9C224D9E-0DBF-0DB6-8C5F-C8064C61909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6" name="Straight Connector 935">
                  <a:extLst>
                    <a:ext uri="{FF2B5EF4-FFF2-40B4-BE49-F238E27FC236}">
                      <a16:creationId xmlns:a16="http://schemas.microsoft.com/office/drawing/2014/main" id="{06EEC927-89A0-F52C-1B8B-7003D6361F7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4" name="Group 211">
                <a:extLst>
                  <a:ext uri="{FF2B5EF4-FFF2-40B4-BE49-F238E27FC236}">
                    <a16:creationId xmlns:a16="http://schemas.microsoft.com/office/drawing/2014/main" id="{B608E03C-6309-5A65-DCA7-F3A11DE950A3}"/>
                  </a:ext>
                </a:extLst>
              </p:cNvPr>
              <p:cNvGrpSpPr/>
              <p:nvPr/>
            </p:nvGrpSpPr>
            <p:grpSpPr>
              <a:xfrm rot="21000000">
                <a:off x="7853623" y="2261196"/>
                <a:ext cx="408374" cy="161277"/>
                <a:chOff x="3659079" y="2201662"/>
                <a:chExt cx="408374" cy="161277"/>
              </a:xfrm>
            </p:grpSpPr>
            <p:cxnSp>
              <p:nvCxnSpPr>
                <p:cNvPr id="931" name="Straight Connector 930">
                  <a:extLst>
                    <a:ext uri="{FF2B5EF4-FFF2-40B4-BE49-F238E27FC236}">
                      <a16:creationId xmlns:a16="http://schemas.microsoft.com/office/drawing/2014/main" id="{C0A38BAD-7BB7-E1ED-B071-6B333BD28A6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2" name="Straight Connector 931">
                  <a:extLst>
                    <a:ext uri="{FF2B5EF4-FFF2-40B4-BE49-F238E27FC236}">
                      <a16:creationId xmlns:a16="http://schemas.microsoft.com/office/drawing/2014/main" id="{B8772F24-F7F3-086A-ED18-F8BFCBE908D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3" name="Straight Connector 932">
                  <a:extLst>
                    <a:ext uri="{FF2B5EF4-FFF2-40B4-BE49-F238E27FC236}">
                      <a16:creationId xmlns:a16="http://schemas.microsoft.com/office/drawing/2014/main" id="{B3674C37-090A-838B-14D5-95DD6D4053B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5" name="Group 211">
                <a:extLst>
                  <a:ext uri="{FF2B5EF4-FFF2-40B4-BE49-F238E27FC236}">
                    <a16:creationId xmlns:a16="http://schemas.microsoft.com/office/drawing/2014/main" id="{BE5A5B6D-2D33-CE7C-82D5-B21868DCC09D}"/>
                  </a:ext>
                </a:extLst>
              </p:cNvPr>
              <p:cNvGrpSpPr/>
              <p:nvPr/>
            </p:nvGrpSpPr>
            <p:grpSpPr>
              <a:xfrm rot="600000">
                <a:off x="6653392" y="3517179"/>
                <a:ext cx="408374" cy="161277"/>
                <a:chOff x="3659079" y="2201662"/>
                <a:chExt cx="408374" cy="161277"/>
              </a:xfrm>
            </p:grpSpPr>
            <p:cxnSp>
              <p:nvCxnSpPr>
                <p:cNvPr id="928" name="Straight Connector 927">
                  <a:extLst>
                    <a:ext uri="{FF2B5EF4-FFF2-40B4-BE49-F238E27FC236}">
                      <a16:creationId xmlns:a16="http://schemas.microsoft.com/office/drawing/2014/main" id="{18167A5F-F38C-974B-1F20-2C5EA98F75E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9" name="Straight Connector 928">
                  <a:extLst>
                    <a:ext uri="{FF2B5EF4-FFF2-40B4-BE49-F238E27FC236}">
                      <a16:creationId xmlns:a16="http://schemas.microsoft.com/office/drawing/2014/main" id="{AF7F972B-6839-B68C-9B3B-792CB853BB2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30" name="Straight Connector 929">
                  <a:extLst>
                    <a:ext uri="{FF2B5EF4-FFF2-40B4-BE49-F238E27FC236}">
                      <a16:creationId xmlns:a16="http://schemas.microsoft.com/office/drawing/2014/main" id="{B90D6EAF-03B2-7FE5-9085-B02EE648C7D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6" name="Group 211">
                <a:extLst>
                  <a:ext uri="{FF2B5EF4-FFF2-40B4-BE49-F238E27FC236}">
                    <a16:creationId xmlns:a16="http://schemas.microsoft.com/office/drawing/2014/main" id="{0B78B44F-0C9D-47AC-A46E-264ADE561814}"/>
                  </a:ext>
                </a:extLst>
              </p:cNvPr>
              <p:cNvGrpSpPr/>
              <p:nvPr/>
            </p:nvGrpSpPr>
            <p:grpSpPr>
              <a:xfrm rot="660000">
                <a:off x="4960386" y="3451878"/>
                <a:ext cx="408374" cy="161277"/>
                <a:chOff x="3659079" y="2201662"/>
                <a:chExt cx="408374" cy="161277"/>
              </a:xfrm>
            </p:grpSpPr>
            <p:cxnSp>
              <p:nvCxnSpPr>
                <p:cNvPr id="925" name="Straight Connector 924">
                  <a:extLst>
                    <a:ext uri="{FF2B5EF4-FFF2-40B4-BE49-F238E27FC236}">
                      <a16:creationId xmlns:a16="http://schemas.microsoft.com/office/drawing/2014/main" id="{F059FFA7-8450-0CA7-54E3-2A4BCEC2D73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6" name="Straight Connector 925">
                  <a:extLst>
                    <a:ext uri="{FF2B5EF4-FFF2-40B4-BE49-F238E27FC236}">
                      <a16:creationId xmlns:a16="http://schemas.microsoft.com/office/drawing/2014/main" id="{EE014ED3-BD28-52C9-78F5-199DDD539BD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7" name="Straight Connector 926">
                  <a:extLst>
                    <a:ext uri="{FF2B5EF4-FFF2-40B4-BE49-F238E27FC236}">
                      <a16:creationId xmlns:a16="http://schemas.microsoft.com/office/drawing/2014/main" id="{F55B32B6-831B-252C-5078-7C195674D1A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7" name="Group 211">
                <a:extLst>
                  <a:ext uri="{FF2B5EF4-FFF2-40B4-BE49-F238E27FC236}">
                    <a16:creationId xmlns:a16="http://schemas.microsoft.com/office/drawing/2014/main" id="{0389A5C9-8D8E-510E-0B4E-8432C6EBFFF0}"/>
                  </a:ext>
                </a:extLst>
              </p:cNvPr>
              <p:cNvGrpSpPr/>
              <p:nvPr/>
            </p:nvGrpSpPr>
            <p:grpSpPr>
              <a:xfrm rot="360000">
                <a:off x="8064122" y="3450091"/>
                <a:ext cx="408374" cy="161277"/>
                <a:chOff x="3659079" y="2201662"/>
                <a:chExt cx="408374" cy="161277"/>
              </a:xfrm>
            </p:grpSpPr>
            <p:cxnSp>
              <p:nvCxnSpPr>
                <p:cNvPr id="922" name="Straight Connector 921">
                  <a:extLst>
                    <a:ext uri="{FF2B5EF4-FFF2-40B4-BE49-F238E27FC236}">
                      <a16:creationId xmlns:a16="http://schemas.microsoft.com/office/drawing/2014/main" id="{5E333AB3-47D1-1FCB-FF88-8E9CE9EFC84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3" name="Straight Connector 922">
                  <a:extLst>
                    <a:ext uri="{FF2B5EF4-FFF2-40B4-BE49-F238E27FC236}">
                      <a16:creationId xmlns:a16="http://schemas.microsoft.com/office/drawing/2014/main" id="{C952CF7E-8CB9-5868-DE14-6ABBBB9DB18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4" name="Straight Connector 923">
                  <a:extLst>
                    <a:ext uri="{FF2B5EF4-FFF2-40B4-BE49-F238E27FC236}">
                      <a16:creationId xmlns:a16="http://schemas.microsoft.com/office/drawing/2014/main" id="{95B1C74E-C925-A6D7-3673-6996CE11FBD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8" name="Group 211">
                <a:extLst>
                  <a:ext uri="{FF2B5EF4-FFF2-40B4-BE49-F238E27FC236}">
                    <a16:creationId xmlns:a16="http://schemas.microsoft.com/office/drawing/2014/main" id="{EFDC584A-9210-0E7E-F054-7A287EBEA56C}"/>
                  </a:ext>
                </a:extLst>
              </p:cNvPr>
              <p:cNvGrpSpPr/>
              <p:nvPr/>
            </p:nvGrpSpPr>
            <p:grpSpPr>
              <a:xfrm rot="1080000">
                <a:off x="7000690" y="3976408"/>
                <a:ext cx="408374" cy="161277"/>
                <a:chOff x="3659079" y="2201662"/>
                <a:chExt cx="408374" cy="161277"/>
              </a:xfrm>
            </p:grpSpPr>
            <p:cxnSp>
              <p:nvCxnSpPr>
                <p:cNvPr id="919" name="Straight Connector 918">
                  <a:extLst>
                    <a:ext uri="{FF2B5EF4-FFF2-40B4-BE49-F238E27FC236}">
                      <a16:creationId xmlns:a16="http://schemas.microsoft.com/office/drawing/2014/main" id="{E951418E-7596-E353-62EB-632A6D4AE15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0" name="Straight Connector 919">
                  <a:extLst>
                    <a:ext uri="{FF2B5EF4-FFF2-40B4-BE49-F238E27FC236}">
                      <a16:creationId xmlns:a16="http://schemas.microsoft.com/office/drawing/2014/main" id="{94BC8272-8558-2396-59F0-1169993F3C4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1" name="Straight Connector 920">
                  <a:extLst>
                    <a:ext uri="{FF2B5EF4-FFF2-40B4-BE49-F238E27FC236}">
                      <a16:creationId xmlns:a16="http://schemas.microsoft.com/office/drawing/2014/main" id="{868AD853-EBB0-3C58-B355-DA0D2760BC0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79" name="Group 211">
                <a:extLst>
                  <a:ext uri="{FF2B5EF4-FFF2-40B4-BE49-F238E27FC236}">
                    <a16:creationId xmlns:a16="http://schemas.microsoft.com/office/drawing/2014/main" id="{E9978C4B-D83D-04A2-496B-861C800BB075}"/>
                  </a:ext>
                </a:extLst>
              </p:cNvPr>
              <p:cNvGrpSpPr/>
              <p:nvPr/>
            </p:nvGrpSpPr>
            <p:grpSpPr>
              <a:xfrm rot="840000">
                <a:off x="2519576" y="3185215"/>
                <a:ext cx="408374" cy="161277"/>
                <a:chOff x="3659079" y="2201662"/>
                <a:chExt cx="408374" cy="161277"/>
              </a:xfrm>
            </p:grpSpPr>
            <p:cxnSp>
              <p:nvCxnSpPr>
                <p:cNvPr id="916" name="Straight Connector 915">
                  <a:extLst>
                    <a:ext uri="{FF2B5EF4-FFF2-40B4-BE49-F238E27FC236}">
                      <a16:creationId xmlns:a16="http://schemas.microsoft.com/office/drawing/2014/main" id="{6797F340-E1CB-FA36-2B8D-7FD70BE9C28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7" name="Straight Connector 916">
                  <a:extLst>
                    <a:ext uri="{FF2B5EF4-FFF2-40B4-BE49-F238E27FC236}">
                      <a16:creationId xmlns:a16="http://schemas.microsoft.com/office/drawing/2014/main" id="{8C377110-91FD-23C9-351D-561FBA03817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8" name="Straight Connector 917">
                  <a:extLst>
                    <a:ext uri="{FF2B5EF4-FFF2-40B4-BE49-F238E27FC236}">
                      <a16:creationId xmlns:a16="http://schemas.microsoft.com/office/drawing/2014/main" id="{CBBC0AB3-6E54-3098-7191-06B8CE0648C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0" name="Group 211">
                <a:extLst>
                  <a:ext uri="{FF2B5EF4-FFF2-40B4-BE49-F238E27FC236}">
                    <a16:creationId xmlns:a16="http://schemas.microsoft.com/office/drawing/2014/main" id="{5179785D-0AF3-14D5-B4AC-C501F0662238}"/>
                  </a:ext>
                </a:extLst>
              </p:cNvPr>
              <p:cNvGrpSpPr/>
              <p:nvPr/>
            </p:nvGrpSpPr>
            <p:grpSpPr>
              <a:xfrm rot="20280000">
                <a:off x="7136539" y="1555158"/>
                <a:ext cx="408374" cy="161277"/>
                <a:chOff x="3659079" y="2201662"/>
                <a:chExt cx="408374" cy="161277"/>
              </a:xfrm>
            </p:grpSpPr>
            <p:cxnSp>
              <p:nvCxnSpPr>
                <p:cNvPr id="913" name="Straight Connector 912">
                  <a:extLst>
                    <a:ext uri="{FF2B5EF4-FFF2-40B4-BE49-F238E27FC236}">
                      <a16:creationId xmlns:a16="http://schemas.microsoft.com/office/drawing/2014/main" id="{9457CF62-488C-649D-3CC8-030AF0262DE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4" name="Straight Connector 913">
                  <a:extLst>
                    <a:ext uri="{FF2B5EF4-FFF2-40B4-BE49-F238E27FC236}">
                      <a16:creationId xmlns:a16="http://schemas.microsoft.com/office/drawing/2014/main" id="{E4B94286-A5E2-DF74-4EE2-9153307E4F4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5" name="Straight Connector 914">
                  <a:extLst>
                    <a:ext uri="{FF2B5EF4-FFF2-40B4-BE49-F238E27FC236}">
                      <a16:creationId xmlns:a16="http://schemas.microsoft.com/office/drawing/2014/main" id="{E13F8ECE-9E28-E6E7-7F16-F2DD3128631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1" name="Group 211">
                <a:extLst>
                  <a:ext uri="{FF2B5EF4-FFF2-40B4-BE49-F238E27FC236}">
                    <a16:creationId xmlns:a16="http://schemas.microsoft.com/office/drawing/2014/main" id="{5C8ED1BC-A08E-690A-8367-CA526824225E}"/>
                  </a:ext>
                </a:extLst>
              </p:cNvPr>
              <p:cNvGrpSpPr/>
              <p:nvPr/>
            </p:nvGrpSpPr>
            <p:grpSpPr>
              <a:xfrm>
                <a:off x="6620046" y="2818658"/>
                <a:ext cx="408374" cy="161277"/>
                <a:chOff x="3659079" y="2201662"/>
                <a:chExt cx="408374" cy="161277"/>
              </a:xfrm>
            </p:grpSpPr>
            <p:cxnSp>
              <p:nvCxnSpPr>
                <p:cNvPr id="910" name="Straight Connector 909">
                  <a:extLst>
                    <a:ext uri="{FF2B5EF4-FFF2-40B4-BE49-F238E27FC236}">
                      <a16:creationId xmlns:a16="http://schemas.microsoft.com/office/drawing/2014/main" id="{605B2DEE-0BF3-A9BD-60A6-2034B759FAF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1" name="Straight Connector 910">
                  <a:extLst>
                    <a:ext uri="{FF2B5EF4-FFF2-40B4-BE49-F238E27FC236}">
                      <a16:creationId xmlns:a16="http://schemas.microsoft.com/office/drawing/2014/main" id="{674E08D7-B442-505F-1911-CE51E541A0D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2" name="Straight Connector 911">
                  <a:extLst>
                    <a:ext uri="{FF2B5EF4-FFF2-40B4-BE49-F238E27FC236}">
                      <a16:creationId xmlns:a16="http://schemas.microsoft.com/office/drawing/2014/main" id="{A50570DC-BD68-C4E4-DB28-7B5192548DB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2" name="Group 211">
                <a:extLst>
                  <a:ext uri="{FF2B5EF4-FFF2-40B4-BE49-F238E27FC236}">
                    <a16:creationId xmlns:a16="http://schemas.microsoft.com/office/drawing/2014/main" id="{1FCD8F29-9360-EC0D-E993-AAD77452337A}"/>
                  </a:ext>
                </a:extLst>
              </p:cNvPr>
              <p:cNvGrpSpPr/>
              <p:nvPr/>
            </p:nvGrpSpPr>
            <p:grpSpPr>
              <a:xfrm rot="20280000">
                <a:off x="5667130" y="1696185"/>
                <a:ext cx="408374" cy="161277"/>
                <a:chOff x="3659079" y="2201662"/>
                <a:chExt cx="408374" cy="161277"/>
              </a:xfrm>
            </p:grpSpPr>
            <p:cxnSp>
              <p:nvCxnSpPr>
                <p:cNvPr id="907" name="Straight Connector 906">
                  <a:extLst>
                    <a:ext uri="{FF2B5EF4-FFF2-40B4-BE49-F238E27FC236}">
                      <a16:creationId xmlns:a16="http://schemas.microsoft.com/office/drawing/2014/main" id="{5D775035-D2FA-B89F-3D67-B5709BF108E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8" name="Straight Connector 907">
                  <a:extLst>
                    <a:ext uri="{FF2B5EF4-FFF2-40B4-BE49-F238E27FC236}">
                      <a16:creationId xmlns:a16="http://schemas.microsoft.com/office/drawing/2014/main" id="{AC6F6987-1195-46D4-4C9D-AD88E898B43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9" name="Straight Connector 908">
                  <a:extLst>
                    <a:ext uri="{FF2B5EF4-FFF2-40B4-BE49-F238E27FC236}">
                      <a16:creationId xmlns:a16="http://schemas.microsoft.com/office/drawing/2014/main" id="{1761C4C8-CCE8-87B3-57F9-EEAF7B97F60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3" name="Group 211">
                <a:extLst>
                  <a:ext uri="{FF2B5EF4-FFF2-40B4-BE49-F238E27FC236}">
                    <a16:creationId xmlns:a16="http://schemas.microsoft.com/office/drawing/2014/main" id="{333FDE1D-BFA6-2593-BF48-1F0B2E3AF9E0}"/>
                  </a:ext>
                </a:extLst>
              </p:cNvPr>
              <p:cNvGrpSpPr/>
              <p:nvPr/>
            </p:nvGrpSpPr>
            <p:grpSpPr>
              <a:xfrm rot="120000">
                <a:off x="3622823" y="3113932"/>
                <a:ext cx="408374" cy="161277"/>
                <a:chOff x="3659079" y="2201662"/>
                <a:chExt cx="408374" cy="161277"/>
              </a:xfrm>
            </p:grpSpPr>
            <p:cxnSp>
              <p:nvCxnSpPr>
                <p:cNvPr id="904" name="Straight Connector 903">
                  <a:extLst>
                    <a:ext uri="{FF2B5EF4-FFF2-40B4-BE49-F238E27FC236}">
                      <a16:creationId xmlns:a16="http://schemas.microsoft.com/office/drawing/2014/main" id="{8398CC66-5F10-1B77-8127-5E11B864EDA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5" name="Straight Connector 904">
                  <a:extLst>
                    <a:ext uri="{FF2B5EF4-FFF2-40B4-BE49-F238E27FC236}">
                      <a16:creationId xmlns:a16="http://schemas.microsoft.com/office/drawing/2014/main" id="{BF2663AF-7F50-9BF3-9019-B81EC912598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6" name="Straight Connector 905">
                  <a:extLst>
                    <a:ext uri="{FF2B5EF4-FFF2-40B4-BE49-F238E27FC236}">
                      <a16:creationId xmlns:a16="http://schemas.microsoft.com/office/drawing/2014/main" id="{0BB1B649-6F32-E998-2525-FEC064E6A3F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4" name="Group 211">
                <a:extLst>
                  <a:ext uri="{FF2B5EF4-FFF2-40B4-BE49-F238E27FC236}">
                    <a16:creationId xmlns:a16="http://schemas.microsoft.com/office/drawing/2014/main" id="{D8A11184-E7A0-7BC7-448F-D44F01034CFC}"/>
                  </a:ext>
                </a:extLst>
              </p:cNvPr>
              <p:cNvGrpSpPr/>
              <p:nvPr/>
            </p:nvGrpSpPr>
            <p:grpSpPr>
              <a:xfrm rot="20280000">
                <a:off x="3760992" y="2000985"/>
                <a:ext cx="408374" cy="161277"/>
                <a:chOff x="3659079" y="2201662"/>
                <a:chExt cx="408374" cy="161277"/>
              </a:xfrm>
            </p:grpSpPr>
            <p:cxnSp>
              <p:nvCxnSpPr>
                <p:cNvPr id="901" name="Straight Connector 900">
                  <a:extLst>
                    <a:ext uri="{FF2B5EF4-FFF2-40B4-BE49-F238E27FC236}">
                      <a16:creationId xmlns:a16="http://schemas.microsoft.com/office/drawing/2014/main" id="{E463EB6C-EB7E-3BFC-E4B1-32A88F8D988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2" name="Straight Connector 901">
                  <a:extLst>
                    <a:ext uri="{FF2B5EF4-FFF2-40B4-BE49-F238E27FC236}">
                      <a16:creationId xmlns:a16="http://schemas.microsoft.com/office/drawing/2014/main" id="{8C26B2AF-7030-2D43-1616-B38CF95BE3C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3" name="Straight Connector 902">
                  <a:extLst>
                    <a:ext uri="{FF2B5EF4-FFF2-40B4-BE49-F238E27FC236}">
                      <a16:creationId xmlns:a16="http://schemas.microsoft.com/office/drawing/2014/main" id="{9C224E0C-299E-6D8D-BCA2-6152867767E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5" name="Group 211">
                <a:extLst>
                  <a:ext uri="{FF2B5EF4-FFF2-40B4-BE49-F238E27FC236}">
                    <a16:creationId xmlns:a16="http://schemas.microsoft.com/office/drawing/2014/main" id="{EB0EEB39-B1DE-CC08-CD46-39583B6E7020}"/>
                  </a:ext>
                </a:extLst>
              </p:cNvPr>
              <p:cNvGrpSpPr/>
              <p:nvPr/>
            </p:nvGrpSpPr>
            <p:grpSpPr>
              <a:xfrm rot="1140000">
                <a:off x="8165282" y="4049864"/>
                <a:ext cx="408374" cy="161277"/>
                <a:chOff x="3659079" y="2201662"/>
                <a:chExt cx="408374" cy="161277"/>
              </a:xfrm>
            </p:grpSpPr>
            <p:cxnSp>
              <p:nvCxnSpPr>
                <p:cNvPr id="898" name="Straight Connector 897">
                  <a:extLst>
                    <a:ext uri="{FF2B5EF4-FFF2-40B4-BE49-F238E27FC236}">
                      <a16:creationId xmlns:a16="http://schemas.microsoft.com/office/drawing/2014/main" id="{0E1558BF-3E4C-50AC-0CBD-B025EEB467D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9" name="Straight Connector 898">
                  <a:extLst>
                    <a:ext uri="{FF2B5EF4-FFF2-40B4-BE49-F238E27FC236}">
                      <a16:creationId xmlns:a16="http://schemas.microsoft.com/office/drawing/2014/main" id="{602FD719-ECC6-EFE8-D29F-837AAA95635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00" name="Straight Connector 899">
                  <a:extLst>
                    <a:ext uri="{FF2B5EF4-FFF2-40B4-BE49-F238E27FC236}">
                      <a16:creationId xmlns:a16="http://schemas.microsoft.com/office/drawing/2014/main" id="{B6469F18-BBB2-CB50-63F6-F1052F6A760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6" name="Group 211">
                <a:extLst>
                  <a:ext uri="{FF2B5EF4-FFF2-40B4-BE49-F238E27FC236}">
                    <a16:creationId xmlns:a16="http://schemas.microsoft.com/office/drawing/2014/main" id="{E64B8AF1-87D1-7DB3-1F9F-4D45D02F6305}"/>
                  </a:ext>
                </a:extLst>
              </p:cNvPr>
              <p:cNvGrpSpPr/>
              <p:nvPr/>
            </p:nvGrpSpPr>
            <p:grpSpPr>
              <a:xfrm>
                <a:off x="7736888" y="3102988"/>
                <a:ext cx="408374" cy="161277"/>
                <a:chOff x="3659079" y="2201662"/>
                <a:chExt cx="408374" cy="161277"/>
              </a:xfrm>
            </p:grpSpPr>
            <p:cxnSp>
              <p:nvCxnSpPr>
                <p:cNvPr id="895" name="Straight Connector 894">
                  <a:extLst>
                    <a:ext uri="{FF2B5EF4-FFF2-40B4-BE49-F238E27FC236}">
                      <a16:creationId xmlns:a16="http://schemas.microsoft.com/office/drawing/2014/main" id="{4051DAC4-A3AE-0FB5-9EE4-16F1A9DDDFE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6" name="Straight Connector 895">
                  <a:extLst>
                    <a:ext uri="{FF2B5EF4-FFF2-40B4-BE49-F238E27FC236}">
                      <a16:creationId xmlns:a16="http://schemas.microsoft.com/office/drawing/2014/main" id="{10FE7156-15CD-DACE-BB1B-2DDA80AD0D2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7" name="Straight Connector 896">
                  <a:extLst>
                    <a:ext uri="{FF2B5EF4-FFF2-40B4-BE49-F238E27FC236}">
                      <a16:creationId xmlns:a16="http://schemas.microsoft.com/office/drawing/2014/main" id="{EFBE8BEC-31BD-5A0B-1350-A13DDE575DF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7" name="Group 211">
                <a:extLst>
                  <a:ext uri="{FF2B5EF4-FFF2-40B4-BE49-F238E27FC236}">
                    <a16:creationId xmlns:a16="http://schemas.microsoft.com/office/drawing/2014/main" id="{B9786C27-2188-CBB0-C8B1-FF8126F385B3}"/>
                  </a:ext>
                </a:extLst>
              </p:cNvPr>
              <p:cNvGrpSpPr/>
              <p:nvPr/>
            </p:nvGrpSpPr>
            <p:grpSpPr>
              <a:xfrm rot="1560000">
                <a:off x="7200748" y="4638499"/>
                <a:ext cx="408374" cy="161277"/>
                <a:chOff x="3659079" y="2201662"/>
                <a:chExt cx="408374" cy="161277"/>
              </a:xfrm>
            </p:grpSpPr>
            <p:cxnSp>
              <p:nvCxnSpPr>
                <p:cNvPr id="892" name="Straight Connector 891">
                  <a:extLst>
                    <a:ext uri="{FF2B5EF4-FFF2-40B4-BE49-F238E27FC236}">
                      <a16:creationId xmlns:a16="http://schemas.microsoft.com/office/drawing/2014/main" id="{3BFDDC0E-D85E-FD48-86C3-0B8877DB7F1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3" name="Straight Connector 892">
                  <a:extLst>
                    <a:ext uri="{FF2B5EF4-FFF2-40B4-BE49-F238E27FC236}">
                      <a16:creationId xmlns:a16="http://schemas.microsoft.com/office/drawing/2014/main" id="{C60B28B2-D732-236C-DD1E-E718AF4E465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4" name="Straight Connector 893">
                  <a:extLst>
                    <a:ext uri="{FF2B5EF4-FFF2-40B4-BE49-F238E27FC236}">
                      <a16:creationId xmlns:a16="http://schemas.microsoft.com/office/drawing/2014/main" id="{CC4C7A0E-595A-340B-EA11-4B38F80A8C6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88" name="Group 211">
                <a:extLst>
                  <a:ext uri="{FF2B5EF4-FFF2-40B4-BE49-F238E27FC236}">
                    <a16:creationId xmlns:a16="http://schemas.microsoft.com/office/drawing/2014/main" id="{3310D043-D182-3DD0-A965-1D6ADD92555D}"/>
                  </a:ext>
                </a:extLst>
              </p:cNvPr>
              <p:cNvGrpSpPr/>
              <p:nvPr/>
            </p:nvGrpSpPr>
            <p:grpSpPr>
              <a:xfrm rot="1200000">
                <a:off x="5702672" y="4093231"/>
                <a:ext cx="408374" cy="161277"/>
                <a:chOff x="3659079" y="2201662"/>
                <a:chExt cx="408374" cy="161277"/>
              </a:xfrm>
            </p:grpSpPr>
            <p:cxnSp>
              <p:nvCxnSpPr>
                <p:cNvPr id="889" name="Straight Connector 888">
                  <a:extLst>
                    <a:ext uri="{FF2B5EF4-FFF2-40B4-BE49-F238E27FC236}">
                      <a16:creationId xmlns:a16="http://schemas.microsoft.com/office/drawing/2014/main" id="{B27F319D-1EEF-BC34-037C-6B49C4664F9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0" name="Straight Connector 889">
                  <a:extLst>
                    <a:ext uri="{FF2B5EF4-FFF2-40B4-BE49-F238E27FC236}">
                      <a16:creationId xmlns:a16="http://schemas.microsoft.com/office/drawing/2014/main" id="{E0F88CCC-4F66-0450-1D17-7F2682FB203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1" name="Straight Connector 890">
                  <a:extLst>
                    <a:ext uri="{FF2B5EF4-FFF2-40B4-BE49-F238E27FC236}">
                      <a16:creationId xmlns:a16="http://schemas.microsoft.com/office/drawing/2014/main" id="{EE4253E2-B770-2A56-8DF1-3352246B288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pic>
          <p:nvPicPr>
            <p:cNvPr id="849" name="Picture 3" descr="C:\Users\Jack\Pictures\CN.png">
              <a:extLst>
                <a:ext uri="{FF2B5EF4-FFF2-40B4-BE49-F238E27FC236}">
                  <a16:creationId xmlns:a16="http://schemas.microsoft.com/office/drawing/2014/main" id="{4BDA85B2-8F7D-4A3B-309B-F88AFF123275}"/>
                </a:ext>
              </a:extLst>
            </p:cNvPr>
            <p:cNvPicPr>
              <a:picLocks noChangeAspect="1" noChangeArrowheads="1"/>
            </p:cNvPicPr>
            <p:nvPr/>
          </p:nvPicPr>
          <p:blipFill>
            <a:blip r:embed="rId7" cstate="print"/>
            <a:srcRect/>
            <a:stretch>
              <a:fillRect/>
            </a:stretch>
          </p:blipFill>
          <p:spPr bwMode="auto">
            <a:xfrm>
              <a:off x="4211660" y="3431179"/>
              <a:ext cx="471947" cy="438910"/>
            </a:xfrm>
            <a:prstGeom prst="rect">
              <a:avLst/>
            </a:prstGeom>
            <a:noFill/>
          </p:spPr>
        </p:pic>
        <p:pic>
          <p:nvPicPr>
            <p:cNvPr id="850" name="Picture 3" descr="C:\Users\Jack\Pictures\CN.png">
              <a:extLst>
                <a:ext uri="{FF2B5EF4-FFF2-40B4-BE49-F238E27FC236}">
                  <a16:creationId xmlns:a16="http://schemas.microsoft.com/office/drawing/2014/main" id="{4B64485B-905A-D1BC-C016-41DB69988CE9}"/>
                </a:ext>
              </a:extLst>
            </p:cNvPr>
            <p:cNvPicPr>
              <a:picLocks noChangeAspect="1" noChangeArrowheads="1"/>
            </p:cNvPicPr>
            <p:nvPr/>
          </p:nvPicPr>
          <p:blipFill>
            <a:blip r:embed="rId7" cstate="print"/>
            <a:srcRect/>
            <a:stretch>
              <a:fillRect/>
            </a:stretch>
          </p:blipFill>
          <p:spPr bwMode="auto">
            <a:xfrm>
              <a:off x="4085904" y="2982941"/>
              <a:ext cx="471947" cy="438910"/>
            </a:xfrm>
            <a:prstGeom prst="rect">
              <a:avLst/>
            </a:prstGeom>
            <a:noFill/>
          </p:spPr>
        </p:pic>
        <p:pic>
          <p:nvPicPr>
            <p:cNvPr id="851" name="Picture 3" descr="C:\Users\Jack\Pictures\CN.png">
              <a:extLst>
                <a:ext uri="{FF2B5EF4-FFF2-40B4-BE49-F238E27FC236}">
                  <a16:creationId xmlns:a16="http://schemas.microsoft.com/office/drawing/2014/main" id="{19A1BAEF-9A3B-A3AD-7BE4-178FBCA9D6EA}"/>
                </a:ext>
              </a:extLst>
            </p:cNvPr>
            <p:cNvPicPr>
              <a:picLocks noChangeAspect="1" noChangeArrowheads="1"/>
            </p:cNvPicPr>
            <p:nvPr/>
          </p:nvPicPr>
          <p:blipFill>
            <a:blip r:embed="rId7" cstate="print"/>
            <a:srcRect/>
            <a:stretch>
              <a:fillRect/>
            </a:stretch>
          </p:blipFill>
          <p:spPr bwMode="auto">
            <a:xfrm>
              <a:off x="4133794" y="1711102"/>
              <a:ext cx="471947" cy="438910"/>
            </a:xfrm>
            <a:prstGeom prst="rect">
              <a:avLst/>
            </a:prstGeom>
            <a:noFill/>
          </p:spPr>
        </p:pic>
        <p:pic>
          <p:nvPicPr>
            <p:cNvPr id="852" name="Picture 3" descr="C:\Users\Jack\Pictures\CN.png">
              <a:extLst>
                <a:ext uri="{FF2B5EF4-FFF2-40B4-BE49-F238E27FC236}">
                  <a16:creationId xmlns:a16="http://schemas.microsoft.com/office/drawing/2014/main" id="{F5FA3EDD-49DC-146E-840D-22C29EE0ECE3}"/>
                </a:ext>
              </a:extLst>
            </p:cNvPr>
            <p:cNvPicPr>
              <a:picLocks noChangeAspect="1" noChangeArrowheads="1"/>
            </p:cNvPicPr>
            <p:nvPr/>
          </p:nvPicPr>
          <p:blipFill>
            <a:blip r:embed="rId7" cstate="print"/>
            <a:srcRect/>
            <a:stretch>
              <a:fillRect/>
            </a:stretch>
          </p:blipFill>
          <p:spPr bwMode="auto">
            <a:xfrm>
              <a:off x="3266686" y="2141425"/>
              <a:ext cx="471947" cy="438910"/>
            </a:xfrm>
            <a:prstGeom prst="rect">
              <a:avLst/>
            </a:prstGeom>
            <a:noFill/>
          </p:spPr>
        </p:pic>
        <p:pic>
          <p:nvPicPr>
            <p:cNvPr id="853" name="Picture 3" descr="C:\Users\Jack\Pictures\CN.png">
              <a:extLst>
                <a:ext uri="{FF2B5EF4-FFF2-40B4-BE49-F238E27FC236}">
                  <a16:creationId xmlns:a16="http://schemas.microsoft.com/office/drawing/2014/main" id="{68BFB5E0-8C6D-4E09-48B2-3EEFD6D3CA42}"/>
                </a:ext>
              </a:extLst>
            </p:cNvPr>
            <p:cNvPicPr>
              <a:picLocks noChangeAspect="1" noChangeArrowheads="1"/>
            </p:cNvPicPr>
            <p:nvPr/>
          </p:nvPicPr>
          <p:blipFill>
            <a:blip r:embed="rId7" cstate="print"/>
            <a:srcRect/>
            <a:stretch>
              <a:fillRect/>
            </a:stretch>
          </p:blipFill>
          <p:spPr bwMode="auto">
            <a:xfrm>
              <a:off x="2934920" y="3179780"/>
              <a:ext cx="471947" cy="438910"/>
            </a:xfrm>
            <a:prstGeom prst="rect">
              <a:avLst/>
            </a:prstGeom>
            <a:noFill/>
          </p:spPr>
        </p:pic>
        <p:pic>
          <p:nvPicPr>
            <p:cNvPr id="854" name="Picture 3" descr="C:\Users\Jack\Pictures\CN.png">
              <a:extLst>
                <a:ext uri="{FF2B5EF4-FFF2-40B4-BE49-F238E27FC236}">
                  <a16:creationId xmlns:a16="http://schemas.microsoft.com/office/drawing/2014/main" id="{3BEB93F7-0F36-C5F2-AE5D-48608D065EE8}"/>
                </a:ext>
              </a:extLst>
            </p:cNvPr>
            <p:cNvPicPr>
              <a:picLocks noChangeAspect="1" noChangeArrowheads="1"/>
            </p:cNvPicPr>
            <p:nvPr/>
          </p:nvPicPr>
          <p:blipFill>
            <a:blip r:embed="rId7" cstate="print"/>
            <a:srcRect/>
            <a:stretch>
              <a:fillRect/>
            </a:stretch>
          </p:blipFill>
          <p:spPr bwMode="auto">
            <a:xfrm>
              <a:off x="7356333" y="2084580"/>
              <a:ext cx="471947" cy="438910"/>
            </a:xfrm>
            <a:prstGeom prst="rect">
              <a:avLst/>
            </a:prstGeom>
            <a:noFill/>
          </p:spPr>
        </p:pic>
        <p:pic>
          <p:nvPicPr>
            <p:cNvPr id="855" name="Picture 3" descr="C:\Users\Jack\Pictures\CN.png">
              <a:extLst>
                <a:ext uri="{FF2B5EF4-FFF2-40B4-BE49-F238E27FC236}">
                  <a16:creationId xmlns:a16="http://schemas.microsoft.com/office/drawing/2014/main" id="{6207BEE5-27B6-EB7E-DBB1-9E96A4D8B102}"/>
                </a:ext>
              </a:extLst>
            </p:cNvPr>
            <p:cNvPicPr>
              <a:picLocks noChangeAspect="1" noChangeArrowheads="1"/>
            </p:cNvPicPr>
            <p:nvPr/>
          </p:nvPicPr>
          <p:blipFill>
            <a:blip r:embed="rId7" cstate="print"/>
            <a:srcRect/>
            <a:stretch>
              <a:fillRect/>
            </a:stretch>
          </p:blipFill>
          <p:spPr bwMode="auto">
            <a:xfrm>
              <a:off x="7044661" y="2712392"/>
              <a:ext cx="471947" cy="438910"/>
            </a:xfrm>
            <a:prstGeom prst="rect">
              <a:avLst/>
            </a:prstGeom>
            <a:noFill/>
          </p:spPr>
        </p:pic>
        <p:pic>
          <p:nvPicPr>
            <p:cNvPr id="856" name="Picture 3" descr="C:\Users\Jack\Pictures\CN.png">
              <a:extLst>
                <a:ext uri="{FF2B5EF4-FFF2-40B4-BE49-F238E27FC236}">
                  <a16:creationId xmlns:a16="http://schemas.microsoft.com/office/drawing/2014/main" id="{D59428E0-6E7A-6530-9BCB-99C4964173DF}"/>
                </a:ext>
              </a:extLst>
            </p:cNvPr>
            <p:cNvPicPr>
              <a:picLocks noChangeAspect="1" noChangeArrowheads="1"/>
            </p:cNvPicPr>
            <p:nvPr/>
          </p:nvPicPr>
          <p:blipFill>
            <a:blip r:embed="rId7" cstate="print"/>
            <a:srcRect/>
            <a:stretch>
              <a:fillRect/>
            </a:stretch>
          </p:blipFill>
          <p:spPr bwMode="auto">
            <a:xfrm>
              <a:off x="6126251" y="2997719"/>
              <a:ext cx="471947" cy="438910"/>
            </a:xfrm>
            <a:prstGeom prst="rect">
              <a:avLst/>
            </a:prstGeom>
            <a:noFill/>
          </p:spPr>
        </p:pic>
        <p:pic>
          <p:nvPicPr>
            <p:cNvPr id="857" name="Picture 3" descr="C:\Users\Jack\Pictures\CN.png">
              <a:extLst>
                <a:ext uri="{FF2B5EF4-FFF2-40B4-BE49-F238E27FC236}">
                  <a16:creationId xmlns:a16="http://schemas.microsoft.com/office/drawing/2014/main" id="{60618458-DCD3-2D3A-EC11-AD2F0837857D}"/>
                </a:ext>
              </a:extLst>
            </p:cNvPr>
            <p:cNvPicPr>
              <a:picLocks noChangeAspect="1" noChangeArrowheads="1"/>
            </p:cNvPicPr>
            <p:nvPr/>
          </p:nvPicPr>
          <p:blipFill>
            <a:blip r:embed="rId7" cstate="print"/>
            <a:srcRect/>
            <a:stretch>
              <a:fillRect/>
            </a:stretch>
          </p:blipFill>
          <p:spPr bwMode="auto">
            <a:xfrm>
              <a:off x="6115646" y="4117363"/>
              <a:ext cx="471947" cy="438910"/>
            </a:xfrm>
            <a:prstGeom prst="rect">
              <a:avLst/>
            </a:prstGeom>
            <a:noFill/>
          </p:spPr>
        </p:pic>
        <p:pic>
          <p:nvPicPr>
            <p:cNvPr id="858" name="Picture 3" descr="C:\Users\Jack\Pictures\CN.png">
              <a:extLst>
                <a:ext uri="{FF2B5EF4-FFF2-40B4-BE49-F238E27FC236}">
                  <a16:creationId xmlns:a16="http://schemas.microsoft.com/office/drawing/2014/main" id="{E15381E9-14EF-B447-E236-26C302210771}"/>
                </a:ext>
              </a:extLst>
            </p:cNvPr>
            <p:cNvPicPr>
              <a:picLocks noChangeAspect="1" noChangeArrowheads="1"/>
            </p:cNvPicPr>
            <p:nvPr/>
          </p:nvPicPr>
          <p:blipFill>
            <a:blip r:embed="rId7" cstate="print"/>
            <a:srcRect/>
            <a:stretch>
              <a:fillRect/>
            </a:stretch>
          </p:blipFill>
          <p:spPr bwMode="auto">
            <a:xfrm>
              <a:off x="5369832" y="3408751"/>
              <a:ext cx="471947" cy="438910"/>
            </a:xfrm>
            <a:prstGeom prst="rect">
              <a:avLst/>
            </a:prstGeom>
            <a:noFill/>
          </p:spPr>
        </p:pic>
        <p:pic>
          <p:nvPicPr>
            <p:cNvPr id="859" name="Picture 3" descr="C:\Users\Jack\Pictures\CN.png">
              <a:extLst>
                <a:ext uri="{FF2B5EF4-FFF2-40B4-BE49-F238E27FC236}">
                  <a16:creationId xmlns:a16="http://schemas.microsoft.com/office/drawing/2014/main" id="{49D3E38F-E631-6DDD-D3D5-27610FCBCEE0}"/>
                </a:ext>
              </a:extLst>
            </p:cNvPr>
            <p:cNvPicPr>
              <a:picLocks noChangeAspect="1" noChangeArrowheads="1"/>
            </p:cNvPicPr>
            <p:nvPr/>
          </p:nvPicPr>
          <p:blipFill>
            <a:blip r:embed="rId7" cstate="print"/>
            <a:srcRect/>
            <a:stretch>
              <a:fillRect/>
            </a:stretch>
          </p:blipFill>
          <p:spPr bwMode="auto">
            <a:xfrm>
              <a:off x="6062301" y="1378301"/>
              <a:ext cx="471947" cy="438910"/>
            </a:xfrm>
            <a:prstGeom prst="rect">
              <a:avLst/>
            </a:prstGeom>
            <a:noFill/>
          </p:spPr>
        </p:pic>
        <p:pic>
          <p:nvPicPr>
            <p:cNvPr id="860" name="Picture 3" descr="C:\Users\Jack\Pictures\CN.png">
              <a:extLst>
                <a:ext uri="{FF2B5EF4-FFF2-40B4-BE49-F238E27FC236}">
                  <a16:creationId xmlns:a16="http://schemas.microsoft.com/office/drawing/2014/main" id="{FE611C1F-810D-26B0-160D-B5430273F0F2}"/>
                </a:ext>
              </a:extLst>
            </p:cNvPr>
            <p:cNvPicPr>
              <a:picLocks noChangeAspect="1" noChangeArrowheads="1"/>
            </p:cNvPicPr>
            <p:nvPr/>
          </p:nvPicPr>
          <p:blipFill>
            <a:blip r:embed="rId7" cstate="print"/>
            <a:srcRect/>
            <a:stretch>
              <a:fillRect/>
            </a:stretch>
          </p:blipFill>
          <p:spPr bwMode="auto">
            <a:xfrm>
              <a:off x="5481665" y="2169432"/>
              <a:ext cx="471947" cy="438910"/>
            </a:xfrm>
            <a:prstGeom prst="rect">
              <a:avLst/>
            </a:prstGeom>
            <a:noFill/>
          </p:spPr>
        </p:pic>
        <p:pic>
          <p:nvPicPr>
            <p:cNvPr id="861" name="Picture 3" descr="C:\Users\Jack\Pictures\CN.png">
              <a:extLst>
                <a:ext uri="{FF2B5EF4-FFF2-40B4-BE49-F238E27FC236}">
                  <a16:creationId xmlns:a16="http://schemas.microsoft.com/office/drawing/2014/main" id="{5EE08013-513C-A6D0-D5C4-2E9A13D01FEF}"/>
                </a:ext>
              </a:extLst>
            </p:cNvPr>
            <p:cNvPicPr>
              <a:picLocks noChangeAspect="1" noChangeArrowheads="1"/>
            </p:cNvPicPr>
            <p:nvPr/>
          </p:nvPicPr>
          <p:blipFill>
            <a:blip r:embed="rId7" cstate="print"/>
            <a:srcRect/>
            <a:stretch>
              <a:fillRect/>
            </a:stretch>
          </p:blipFill>
          <p:spPr bwMode="auto">
            <a:xfrm>
              <a:off x="7081122" y="3445246"/>
              <a:ext cx="471947" cy="438910"/>
            </a:xfrm>
            <a:prstGeom prst="rect">
              <a:avLst/>
            </a:prstGeom>
            <a:noFill/>
          </p:spPr>
        </p:pic>
        <p:pic>
          <p:nvPicPr>
            <p:cNvPr id="862" name="Picture 3" descr="C:\Users\Jack\Pictures\CN.png">
              <a:extLst>
                <a:ext uri="{FF2B5EF4-FFF2-40B4-BE49-F238E27FC236}">
                  <a16:creationId xmlns:a16="http://schemas.microsoft.com/office/drawing/2014/main" id="{618E2ECB-4123-7A51-A353-95F7632DD238}"/>
                </a:ext>
              </a:extLst>
            </p:cNvPr>
            <p:cNvPicPr>
              <a:picLocks noChangeAspect="1" noChangeArrowheads="1"/>
            </p:cNvPicPr>
            <p:nvPr/>
          </p:nvPicPr>
          <p:blipFill>
            <a:blip r:embed="rId7" cstate="print"/>
            <a:srcRect/>
            <a:stretch>
              <a:fillRect/>
            </a:stretch>
          </p:blipFill>
          <p:spPr bwMode="auto">
            <a:xfrm>
              <a:off x="8187728" y="2941632"/>
              <a:ext cx="471947" cy="438910"/>
            </a:xfrm>
            <a:prstGeom prst="rect">
              <a:avLst/>
            </a:prstGeom>
            <a:noFill/>
          </p:spPr>
        </p:pic>
        <p:pic>
          <p:nvPicPr>
            <p:cNvPr id="863" name="Picture 3" descr="C:\Users\Jack\Pictures\CN.png">
              <a:extLst>
                <a:ext uri="{FF2B5EF4-FFF2-40B4-BE49-F238E27FC236}">
                  <a16:creationId xmlns:a16="http://schemas.microsoft.com/office/drawing/2014/main" id="{73728D92-3EF2-D1FB-FA11-6F7AC7A380E5}"/>
                </a:ext>
              </a:extLst>
            </p:cNvPr>
            <p:cNvPicPr>
              <a:picLocks noChangeAspect="1" noChangeArrowheads="1"/>
            </p:cNvPicPr>
            <p:nvPr/>
          </p:nvPicPr>
          <p:blipFill>
            <a:blip r:embed="rId7" cstate="print"/>
            <a:srcRect/>
            <a:stretch>
              <a:fillRect/>
            </a:stretch>
          </p:blipFill>
          <p:spPr bwMode="auto">
            <a:xfrm>
              <a:off x="8272898" y="2034878"/>
              <a:ext cx="471947" cy="438910"/>
            </a:xfrm>
            <a:prstGeom prst="rect">
              <a:avLst/>
            </a:prstGeom>
            <a:noFill/>
          </p:spPr>
        </p:pic>
        <p:pic>
          <p:nvPicPr>
            <p:cNvPr id="864" name="Picture 3" descr="C:\Users\Jack\Pictures\CN.png">
              <a:extLst>
                <a:ext uri="{FF2B5EF4-FFF2-40B4-BE49-F238E27FC236}">
                  <a16:creationId xmlns:a16="http://schemas.microsoft.com/office/drawing/2014/main" id="{E39A625A-0064-AD6A-8D70-7C42F51BDE88}"/>
                </a:ext>
              </a:extLst>
            </p:cNvPr>
            <p:cNvPicPr>
              <a:picLocks noChangeAspect="1" noChangeArrowheads="1"/>
            </p:cNvPicPr>
            <p:nvPr/>
          </p:nvPicPr>
          <p:blipFill>
            <a:blip r:embed="rId7" cstate="print"/>
            <a:srcRect/>
            <a:stretch>
              <a:fillRect/>
            </a:stretch>
          </p:blipFill>
          <p:spPr bwMode="auto">
            <a:xfrm>
              <a:off x="7553108" y="1225716"/>
              <a:ext cx="471947" cy="438910"/>
            </a:xfrm>
            <a:prstGeom prst="rect">
              <a:avLst/>
            </a:prstGeom>
            <a:noFill/>
          </p:spPr>
        </p:pic>
        <p:pic>
          <p:nvPicPr>
            <p:cNvPr id="865" name="Picture 3" descr="C:\Users\Jack\Pictures\CN.png">
              <a:extLst>
                <a:ext uri="{FF2B5EF4-FFF2-40B4-BE49-F238E27FC236}">
                  <a16:creationId xmlns:a16="http://schemas.microsoft.com/office/drawing/2014/main" id="{C941B943-D337-0DF1-53AA-9836DC4227FE}"/>
                </a:ext>
              </a:extLst>
            </p:cNvPr>
            <p:cNvPicPr>
              <a:picLocks noChangeAspect="1" noChangeArrowheads="1"/>
            </p:cNvPicPr>
            <p:nvPr/>
          </p:nvPicPr>
          <p:blipFill>
            <a:blip r:embed="rId7" cstate="print"/>
            <a:srcRect/>
            <a:stretch>
              <a:fillRect/>
            </a:stretch>
          </p:blipFill>
          <p:spPr bwMode="auto">
            <a:xfrm>
              <a:off x="7630297" y="4731629"/>
              <a:ext cx="471947" cy="438910"/>
            </a:xfrm>
            <a:prstGeom prst="rect">
              <a:avLst/>
            </a:prstGeom>
            <a:noFill/>
          </p:spPr>
        </p:pic>
        <p:pic>
          <p:nvPicPr>
            <p:cNvPr id="866" name="Picture 3" descr="C:\Users\Jack\Pictures\CN.png">
              <a:extLst>
                <a:ext uri="{FF2B5EF4-FFF2-40B4-BE49-F238E27FC236}">
                  <a16:creationId xmlns:a16="http://schemas.microsoft.com/office/drawing/2014/main" id="{E9A032A6-A1D6-4AD2-4247-6E7FCCC9B3F5}"/>
                </a:ext>
              </a:extLst>
            </p:cNvPr>
            <p:cNvPicPr>
              <a:picLocks noChangeAspect="1" noChangeArrowheads="1"/>
            </p:cNvPicPr>
            <p:nvPr/>
          </p:nvPicPr>
          <p:blipFill>
            <a:blip r:embed="rId7" cstate="print"/>
            <a:srcRect/>
            <a:stretch>
              <a:fillRect/>
            </a:stretch>
          </p:blipFill>
          <p:spPr bwMode="auto">
            <a:xfrm>
              <a:off x="8590384" y="4068064"/>
              <a:ext cx="471947" cy="438910"/>
            </a:xfrm>
            <a:prstGeom prst="rect">
              <a:avLst/>
            </a:prstGeom>
            <a:noFill/>
          </p:spPr>
        </p:pic>
        <p:pic>
          <p:nvPicPr>
            <p:cNvPr id="867" name="Picture 3" descr="C:\Users\Jack\Pictures\CN.png">
              <a:extLst>
                <a:ext uri="{FF2B5EF4-FFF2-40B4-BE49-F238E27FC236}">
                  <a16:creationId xmlns:a16="http://schemas.microsoft.com/office/drawing/2014/main" id="{63302FA8-BD86-E228-AFB1-B3B9A1E73C12}"/>
                </a:ext>
              </a:extLst>
            </p:cNvPr>
            <p:cNvPicPr>
              <a:picLocks noChangeAspect="1" noChangeArrowheads="1"/>
            </p:cNvPicPr>
            <p:nvPr/>
          </p:nvPicPr>
          <p:blipFill>
            <a:blip r:embed="rId7" cstate="print"/>
            <a:srcRect/>
            <a:stretch>
              <a:fillRect/>
            </a:stretch>
          </p:blipFill>
          <p:spPr bwMode="auto">
            <a:xfrm>
              <a:off x="7414138" y="3961852"/>
              <a:ext cx="471947" cy="438910"/>
            </a:xfrm>
            <a:prstGeom prst="rect">
              <a:avLst/>
            </a:prstGeom>
            <a:noFill/>
          </p:spPr>
        </p:pic>
        <p:pic>
          <p:nvPicPr>
            <p:cNvPr id="868" name="Picture 3" descr="C:\Users\Jack\Pictures\CN.png">
              <a:extLst>
                <a:ext uri="{FF2B5EF4-FFF2-40B4-BE49-F238E27FC236}">
                  <a16:creationId xmlns:a16="http://schemas.microsoft.com/office/drawing/2014/main" id="{8FE86072-E183-67F5-B882-785254818B3D}"/>
                </a:ext>
              </a:extLst>
            </p:cNvPr>
            <p:cNvPicPr>
              <a:picLocks noChangeAspect="1" noChangeArrowheads="1"/>
            </p:cNvPicPr>
            <p:nvPr/>
          </p:nvPicPr>
          <p:blipFill>
            <a:blip r:embed="rId7" cstate="print"/>
            <a:srcRect/>
            <a:stretch>
              <a:fillRect/>
            </a:stretch>
          </p:blipFill>
          <p:spPr bwMode="auto">
            <a:xfrm>
              <a:off x="8487888" y="3357579"/>
              <a:ext cx="471947" cy="438910"/>
            </a:xfrm>
            <a:prstGeom prst="rect">
              <a:avLst/>
            </a:prstGeom>
            <a:noFill/>
          </p:spPr>
        </p:pic>
      </p:grpSp>
      <p:grpSp>
        <p:nvGrpSpPr>
          <p:cNvPr id="1353" name="Group 78">
            <a:extLst>
              <a:ext uri="{FF2B5EF4-FFF2-40B4-BE49-F238E27FC236}">
                <a16:creationId xmlns:a16="http://schemas.microsoft.com/office/drawing/2014/main" id="{E491E61C-B3D1-BB10-29A7-72E743F9849F}"/>
              </a:ext>
            </a:extLst>
          </p:cNvPr>
          <p:cNvGrpSpPr>
            <a:grpSpLocks noChangeAspect="1"/>
          </p:cNvGrpSpPr>
          <p:nvPr/>
        </p:nvGrpSpPr>
        <p:grpSpPr bwMode="auto">
          <a:xfrm flipH="1">
            <a:off x="2567145" y="5666539"/>
            <a:ext cx="545977" cy="516775"/>
            <a:chOff x="1924" y="601"/>
            <a:chExt cx="430" cy="407"/>
          </a:xfrm>
        </p:grpSpPr>
        <p:sp>
          <p:nvSpPr>
            <p:cNvPr id="1354" name="Oval 79">
              <a:extLst>
                <a:ext uri="{FF2B5EF4-FFF2-40B4-BE49-F238E27FC236}">
                  <a16:creationId xmlns:a16="http://schemas.microsoft.com/office/drawing/2014/main" id="{AAE99BE2-04FA-066B-DF39-EB6E101A7E6B}"/>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5" name="Oval 80">
              <a:extLst>
                <a:ext uri="{FF2B5EF4-FFF2-40B4-BE49-F238E27FC236}">
                  <a16:creationId xmlns:a16="http://schemas.microsoft.com/office/drawing/2014/main" id="{1D3C117C-0D8C-61EF-C58C-47FFFBA33234}"/>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6" name="Oval 81">
              <a:extLst>
                <a:ext uri="{FF2B5EF4-FFF2-40B4-BE49-F238E27FC236}">
                  <a16:creationId xmlns:a16="http://schemas.microsoft.com/office/drawing/2014/main" id="{B9C0A9B9-DCFF-BFBD-0559-9868E59BA9F3}"/>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7" name="Oval 82">
              <a:extLst>
                <a:ext uri="{FF2B5EF4-FFF2-40B4-BE49-F238E27FC236}">
                  <a16:creationId xmlns:a16="http://schemas.microsoft.com/office/drawing/2014/main" id="{D92A7BF7-67BE-4D92-CCEB-A9F22B3F957A}"/>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8" name="Oval 83">
              <a:extLst>
                <a:ext uri="{FF2B5EF4-FFF2-40B4-BE49-F238E27FC236}">
                  <a16:creationId xmlns:a16="http://schemas.microsoft.com/office/drawing/2014/main" id="{7D644371-F7B8-5B69-3AE8-99DCAF3E1A51}"/>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59" name="Oval 84">
              <a:extLst>
                <a:ext uri="{FF2B5EF4-FFF2-40B4-BE49-F238E27FC236}">
                  <a16:creationId xmlns:a16="http://schemas.microsoft.com/office/drawing/2014/main" id="{FC657AF8-D865-8CCA-D556-330038F2899C}"/>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0" name="Oval 85">
              <a:extLst>
                <a:ext uri="{FF2B5EF4-FFF2-40B4-BE49-F238E27FC236}">
                  <a16:creationId xmlns:a16="http://schemas.microsoft.com/office/drawing/2014/main" id="{9EBC3B2D-8DF0-2D4F-B2F2-09060684F66C}"/>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1" name="Oval 86">
              <a:extLst>
                <a:ext uri="{FF2B5EF4-FFF2-40B4-BE49-F238E27FC236}">
                  <a16:creationId xmlns:a16="http://schemas.microsoft.com/office/drawing/2014/main" id="{3880ED50-1B44-660A-1ECB-23635029B044}"/>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2" name="Oval 87">
              <a:extLst>
                <a:ext uri="{FF2B5EF4-FFF2-40B4-BE49-F238E27FC236}">
                  <a16:creationId xmlns:a16="http://schemas.microsoft.com/office/drawing/2014/main" id="{43445F8F-D06E-1C00-5EC0-64987C05AB4B}"/>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3" name="Oval 88">
              <a:extLst>
                <a:ext uri="{FF2B5EF4-FFF2-40B4-BE49-F238E27FC236}">
                  <a16:creationId xmlns:a16="http://schemas.microsoft.com/office/drawing/2014/main" id="{9A8741D5-2DA5-7319-7668-8E6459CEE074}"/>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4" name="Oval 89">
              <a:extLst>
                <a:ext uri="{FF2B5EF4-FFF2-40B4-BE49-F238E27FC236}">
                  <a16:creationId xmlns:a16="http://schemas.microsoft.com/office/drawing/2014/main" id="{03F68B41-A397-35D2-C808-800226258B8C}"/>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5" name="Oval 90">
              <a:extLst>
                <a:ext uri="{FF2B5EF4-FFF2-40B4-BE49-F238E27FC236}">
                  <a16:creationId xmlns:a16="http://schemas.microsoft.com/office/drawing/2014/main" id="{4084FD5F-0563-3B27-05B3-C5ED9811421B}"/>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6" name="Oval 91">
              <a:extLst>
                <a:ext uri="{FF2B5EF4-FFF2-40B4-BE49-F238E27FC236}">
                  <a16:creationId xmlns:a16="http://schemas.microsoft.com/office/drawing/2014/main" id="{1C0D96C0-9EB1-D442-1983-75E89DCBE8DA}"/>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7" name="Oval 92">
              <a:extLst>
                <a:ext uri="{FF2B5EF4-FFF2-40B4-BE49-F238E27FC236}">
                  <a16:creationId xmlns:a16="http://schemas.microsoft.com/office/drawing/2014/main" id="{D05601C5-8C9E-4FCD-E3CC-01A53ECAC7F5}"/>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8" name="Oval 93">
              <a:extLst>
                <a:ext uri="{FF2B5EF4-FFF2-40B4-BE49-F238E27FC236}">
                  <a16:creationId xmlns:a16="http://schemas.microsoft.com/office/drawing/2014/main" id="{8E278B1F-92B6-B6D2-FDAD-082652A50F07}"/>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69" name="Oval 94">
              <a:extLst>
                <a:ext uri="{FF2B5EF4-FFF2-40B4-BE49-F238E27FC236}">
                  <a16:creationId xmlns:a16="http://schemas.microsoft.com/office/drawing/2014/main" id="{191ED88B-C3B3-E3D0-047B-DE6154FD12B4}"/>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0" name="Oval 95">
              <a:extLst>
                <a:ext uri="{FF2B5EF4-FFF2-40B4-BE49-F238E27FC236}">
                  <a16:creationId xmlns:a16="http://schemas.microsoft.com/office/drawing/2014/main" id="{823156EC-3C3D-8DAE-60E6-6321DD3282B2}"/>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1" name="Oval 96">
              <a:extLst>
                <a:ext uri="{FF2B5EF4-FFF2-40B4-BE49-F238E27FC236}">
                  <a16:creationId xmlns:a16="http://schemas.microsoft.com/office/drawing/2014/main" id="{BC968E97-629D-B010-B703-46CF7EE7FA1C}"/>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2" name="Oval 97">
              <a:extLst>
                <a:ext uri="{FF2B5EF4-FFF2-40B4-BE49-F238E27FC236}">
                  <a16:creationId xmlns:a16="http://schemas.microsoft.com/office/drawing/2014/main" id="{D04F63DC-90C1-820A-066F-C7F8C2D923DD}"/>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3" name="Oval 98">
              <a:extLst>
                <a:ext uri="{FF2B5EF4-FFF2-40B4-BE49-F238E27FC236}">
                  <a16:creationId xmlns:a16="http://schemas.microsoft.com/office/drawing/2014/main" id="{EAA0727C-B4F3-8958-7C6F-10C38456EC59}"/>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4" name="Oval 99">
              <a:extLst>
                <a:ext uri="{FF2B5EF4-FFF2-40B4-BE49-F238E27FC236}">
                  <a16:creationId xmlns:a16="http://schemas.microsoft.com/office/drawing/2014/main" id="{5B343321-0817-2A32-C2D6-E027272E7969}"/>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5" name="Oval 100">
              <a:extLst>
                <a:ext uri="{FF2B5EF4-FFF2-40B4-BE49-F238E27FC236}">
                  <a16:creationId xmlns:a16="http://schemas.microsoft.com/office/drawing/2014/main" id="{BC8972F6-2AF9-749D-EC6E-6F0DAA0404D8}"/>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6" name="Oval 101">
              <a:extLst>
                <a:ext uri="{FF2B5EF4-FFF2-40B4-BE49-F238E27FC236}">
                  <a16:creationId xmlns:a16="http://schemas.microsoft.com/office/drawing/2014/main" id="{8DE996DC-148F-DDAD-5DCC-EFF90FA5490B}"/>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7" name="Oval 102">
              <a:extLst>
                <a:ext uri="{FF2B5EF4-FFF2-40B4-BE49-F238E27FC236}">
                  <a16:creationId xmlns:a16="http://schemas.microsoft.com/office/drawing/2014/main" id="{8AC05F4F-3A61-3405-9C7F-2917AA5FDFE1}"/>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8" name="Oval 103">
              <a:extLst>
                <a:ext uri="{FF2B5EF4-FFF2-40B4-BE49-F238E27FC236}">
                  <a16:creationId xmlns:a16="http://schemas.microsoft.com/office/drawing/2014/main" id="{3551B25E-89FF-2B14-F429-4BAF92A150B3}"/>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79" name="Oval 104">
              <a:extLst>
                <a:ext uri="{FF2B5EF4-FFF2-40B4-BE49-F238E27FC236}">
                  <a16:creationId xmlns:a16="http://schemas.microsoft.com/office/drawing/2014/main" id="{317A0803-1C2B-02CE-54CF-316F2C4C5B20}"/>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0" name="Oval 105">
              <a:extLst>
                <a:ext uri="{FF2B5EF4-FFF2-40B4-BE49-F238E27FC236}">
                  <a16:creationId xmlns:a16="http://schemas.microsoft.com/office/drawing/2014/main" id="{899B4A94-6001-156C-9170-2A61B0C5C05C}"/>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1" name="Oval 106">
              <a:extLst>
                <a:ext uri="{FF2B5EF4-FFF2-40B4-BE49-F238E27FC236}">
                  <a16:creationId xmlns:a16="http://schemas.microsoft.com/office/drawing/2014/main" id="{E433A60E-83E2-BD1A-F09C-226F74FBD4C4}"/>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2" name="Oval 107">
              <a:extLst>
                <a:ext uri="{FF2B5EF4-FFF2-40B4-BE49-F238E27FC236}">
                  <a16:creationId xmlns:a16="http://schemas.microsoft.com/office/drawing/2014/main" id="{6CB91BD5-7156-B9C0-6737-CB50836A9744}"/>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3" name="Oval 108">
              <a:extLst>
                <a:ext uri="{FF2B5EF4-FFF2-40B4-BE49-F238E27FC236}">
                  <a16:creationId xmlns:a16="http://schemas.microsoft.com/office/drawing/2014/main" id="{50E6C0EE-1018-011E-9956-4A810C4D8CD2}"/>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4" name="Oval 109">
              <a:extLst>
                <a:ext uri="{FF2B5EF4-FFF2-40B4-BE49-F238E27FC236}">
                  <a16:creationId xmlns:a16="http://schemas.microsoft.com/office/drawing/2014/main" id="{EC7547FB-ABF8-6A0F-7B18-B32D1EC65231}"/>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5" name="Oval 110">
              <a:extLst>
                <a:ext uri="{FF2B5EF4-FFF2-40B4-BE49-F238E27FC236}">
                  <a16:creationId xmlns:a16="http://schemas.microsoft.com/office/drawing/2014/main" id="{58C6A6CD-C5B3-CFEF-42E7-D0EED02562FD}"/>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6" name="Oval 111">
              <a:extLst>
                <a:ext uri="{FF2B5EF4-FFF2-40B4-BE49-F238E27FC236}">
                  <a16:creationId xmlns:a16="http://schemas.microsoft.com/office/drawing/2014/main" id="{6E379A50-EAA0-C7F2-85A7-84F92394481E}"/>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7" name="Oval 112">
              <a:extLst>
                <a:ext uri="{FF2B5EF4-FFF2-40B4-BE49-F238E27FC236}">
                  <a16:creationId xmlns:a16="http://schemas.microsoft.com/office/drawing/2014/main" id="{DEE0E693-355E-6616-C24C-889BB7587AF5}"/>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8" name="Oval 113">
              <a:extLst>
                <a:ext uri="{FF2B5EF4-FFF2-40B4-BE49-F238E27FC236}">
                  <a16:creationId xmlns:a16="http://schemas.microsoft.com/office/drawing/2014/main" id="{88C55D44-C375-FD1F-60FF-EC3DC91246AE}"/>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89" name="Oval 114">
              <a:extLst>
                <a:ext uri="{FF2B5EF4-FFF2-40B4-BE49-F238E27FC236}">
                  <a16:creationId xmlns:a16="http://schemas.microsoft.com/office/drawing/2014/main" id="{28848BD9-F63B-0A46-3C33-094AC58F9315}"/>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0" name="Oval 115">
              <a:extLst>
                <a:ext uri="{FF2B5EF4-FFF2-40B4-BE49-F238E27FC236}">
                  <a16:creationId xmlns:a16="http://schemas.microsoft.com/office/drawing/2014/main" id="{0AC1CE1B-D45E-956C-4F81-A8386775BA63}"/>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1" name="Oval 116">
              <a:extLst>
                <a:ext uri="{FF2B5EF4-FFF2-40B4-BE49-F238E27FC236}">
                  <a16:creationId xmlns:a16="http://schemas.microsoft.com/office/drawing/2014/main" id="{AD5762D2-C038-A88C-5D7E-0C8F1D8C3E53}"/>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2" name="Oval 117">
              <a:extLst>
                <a:ext uri="{FF2B5EF4-FFF2-40B4-BE49-F238E27FC236}">
                  <a16:creationId xmlns:a16="http://schemas.microsoft.com/office/drawing/2014/main" id="{6489970B-D5E8-E81E-CBF9-45E141ED546C}"/>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3" name="Oval 118">
              <a:extLst>
                <a:ext uri="{FF2B5EF4-FFF2-40B4-BE49-F238E27FC236}">
                  <a16:creationId xmlns:a16="http://schemas.microsoft.com/office/drawing/2014/main" id="{94E7E05E-E871-7C09-A57F-38EF4115E0B2}"/>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4" name="Oval 119">
              <a:extLst>
                <a:ext uri="{FF2B5EF4-FFF2-40B4-BE49-F238E27FC236}">
                  <a16:creationId xmlns:a16="http://schemas.microsoft.com/office/drawing/2014/main" id="{CE0DE792-0835-A5BA-3408-3D50216959E3}"/>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5" name="Oval 120">
              <a:extLst>
                <a:ext uri="{FF2B5EF4-FFF2-40B4-BE49-F238E27FC236}">
                  <a16:creationId xmlns:a16="http://schemas.microsoft.com/office/drawing/2014/main" id="{96D17CD8-31C4-4279-16AF-D5082ECE0B67}"/>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6" name="Oval 121">
              <a:extLst>
                <a:ext uri="{FF2B5EF4-FFF2-40B4-BE49-F238E27FC236}">
                  <a16:creationId xmlns:a16="http://schemas.microsoft.com/office/drawing/2014/main" id="{45DF1B75-EFDE-AC2E-17DE-4D054502F21D}"/>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7" name="Oval 122">
              <a:extLst>
                <a:ext uri="{FF2B5EF4-FFF2-40B4-BE49-F238E27FC236}">
                  <a16:creationId xmlns:a16="http://schemas.microsoft.com/office/drawing/2014/main" id="{0F4CA458-B4C2-2CD1-EB81-4A273F4EE220}"/>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8" name="Oval 123">
              <a:extLst>
                <a:ext uri="{FF2B5EF4-FFF2-40B4-BE49-F238E27FC236}">
                  <a16:creationId xmlns:a16="http://schemas.microsoft.com/office/drawing/2014/main" id="{F395D945-E81A-BFA9-41B9-92D42FD81D5A}"/>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99" name="Oval 124">
              <a:extLst>
                <a:ext uri="{FF2B5EF4-FFF2-40B4-BE49-F238E27FC236}">
                  <a16:creationId xmlns:a16="http://schemas.microsoft.com/office/drawing/2014/main" id="{1DA3BDB3-4C85-8C5C-8980-EA3FF6B91783}"/>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0" name="Oval 125">
              <a:extLst>
                <a:ext uri="{FF2B5EF4-FFF2-40B4-BE49-F238E27FC236}">
                  <a16:creationId xmlns:a16="http://schemas.microsoft.com/office/drawing/2014/main" id="{EF783069-2DE5-DF9A-FEAD-C181BE68F00B}"/>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1" name="Oval 126">
              <a:extLst>
                <a:ext uri="{FF2B5EF4-FFF2-40B4-BE49-F238E27FC236}">
                  <a16:creationId xmlns:a16="http://schemas.microsoft.com/office/drawing/2014/main" id="{9C149782-5B9E-94D2-E26D-C08AE3744B5A}"/>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2" name="Oval 127">
              <a:extLst>
                <a:ext uri="{FF2B5EF4-FFF2-40B4-BE49-F238E27FC236}">
                  <a16:creationId xmlns:a16="http://schemas.microsoft.com/office/drawing/2014/main" id="{C38627FE-BF60-38EC-A3E8-E4DFB7BFC08D}"/>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3" name="Oval 128">
              <a:extLst>
                <a:ext uri="{FF2B5EF4-FFF2-40B4-BE49-F238E27FC236}">
                  <a16:creationId xmlns:a16="http://schemas.microsoft.com/office/drawing/2014/main" id="{090509A0-159E-0D5F-2E99-129976130A78}"/>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4" name="Oval 129">
              <a:extLst>
                <a:ext uri="{FF2B5EF4-FFF2-40B4-BE49-F238E27FC236}">
                  <a16:creationId xmlns:a16="http://schemas.microsoft.com/office/drawing/2014/main" id="{A8C7F09D-DE13-FCB9-9EEF-144AD54E8946}"/>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5" name="Oval 130">
              <a:extLst>
                <a:ext uri="{FF2B5EF4-FFF2-40B4-BE49-F238E27FC236}">
                  <a16:creationId xmlns:a16="http://schemas.microsoft.com/office/drawing/2014/main" id="{6ADC4655-FE39-3003-8C69-69E94A7F26BB}"/>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6" name="Oval 131">
              <a:extLst>
                <a:ext uri="{FF2B5EF4-FFF2-40B4-BE49-F238E27FC236}">
                  <a16:creationId xmlns:a16="http://schemas.microsoft.com/office/drawing/2014/main" id="{21022715-B6B8-08E3-03B6-BC6A7BF95F20}"/>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7" name="Oval 132">
              <a:extLst>
                <a:ext uri="{FF2B5EF4-FFF2-40B4-BE49-F238E27FC236}">
                  <a16:creationId xmlns:a16="http://schemas.microsoft.com/office/drawing/2014/main" id="{10D910CA-421F-210C-8352-E455B9E3B118}"/>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8" name="Oval 133">
              <a:extLst>
                <a:ext uri="{FF2B5EF4-FFF2-40B4-BE49-F238E27FC236}">
                  <a16:creationId xmlns:a16="http://schemas.microsoft.com/office/drawing/2014/main" id="{2D992E4D-A888-611D-9CF0-AB70C3F260F5}"/>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09" name="Oval 134">
              <a:extLst>
                <a:ext uri="{FF2B5EF4-FFF2-40B4-BE49-F238E27FC236}">
                  <a16:creationId xmlns:a16="http://schemas.microsoft.com/office/drawing/2014/main" id="{E0A200DA-6405-F02C-548A-4CE850CEFCA5}"/>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0" name="Oval 135">
              <a:extLst>
                <a:ext uri="{FF2B5EF4-FFF2-40B4-BE49-F238E27FC236}">
                  <a16:creationId xmlns:a16="http://schemas.microsoft.com/office/drawing/2014/main" id="{4A7DCE4C-F03A-84B1-94CF-EBC69B41278E}"/>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1" name="Oval 136">
              <a:extLst>
                <a:ext uri="{FF2B5EF4-FFF2-40B4-BE49-F238E27FC236}">
                  <a16:creationId xmlns:a16="http://schemas.microsoft.com/office/drawing/2014/main" id="{DF3AF980-98E9-4FE0-0705-AC6A17CD9BC0}"/>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2" name="Oval 137">
              <a:extLst>
                <a:ext uri="{FF2B5EF4-FFF2-40B4-BE49-F238E27FC236}">
                  <a16:creationId xmlns:a16="http://schemas.microsoft.com/office/drawing/2014/main" id="{8A2B525E-3751-3125-1D1E-FB7667036B96}"/>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3" name="Oval 138">
              <a:extLst>
                <a:ext uri="{FF2B5EF4-FFF2-40B4-BE49-F238E27FC236}">
                  <a16:creationId xmlns:a16="http://schemas.microsoft.com/office/drawing/2014/main" id="{A90ED4F5-CBF3-0F97-5685-AB51E2CD3FF9}"/>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4" name="Oval 139">
              <a:extLst>
                <a:ext uri="{FF2B5EF4-FFF2-40B4-BE49-F238E27FC236}">
                  <a16:creationId xmlns:a16="http://schemas.microsoft.com/office/drawing/2014/main" id="{647BB679-82F8-BC84-AAC9-44FB55D9E0A7}"/>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5" name="Oval 140">
              <a:extLst>
                <a:ext uri="{FF2B5EF4-FFF2-40B4-BE49-F238E27FC236}">
                  <a16:creationId xmlns:a16="http://schemas.microsoft.com/office/drawing/2014/main" id="{692423B4-5C5B-9C07-29CE-CA13D9EF9B75}"/>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6" name="Oval 141">
              <a:extLst>
                <a:ext uri="{FF2B5EF4-FFF2-40B4-BE49-F238E27FC236}">
                  <a16:creationId xmlns:a16="http://schemas.microsoft.com/office/drawing/2014/main" id="{7248EDEF-12C7-7220-7BD2-FFF736DC47CF}"/>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7" name="Oval 142">
              <a:extLst>
                <a:ext uri="{FF2B5EF4-FFF2-40B4-BE49-F238E27FC236}">
                  <a16:creationId xmlns:a16="http://schemas.microsoft.com/office/drawing/2014/main" id="{06D4F8EB-7ADE-8671-20B4-763A744A97F6}"/>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8" name="Oval 143">
              <a:extLst>
                <a:ext uri="{FF2B5EF4-FFF2-40B4-BE49-F238E27FC236}">
                  <a16:creationId xmlns:a16="http://schemas.microsoft.com/office/drawing/2014/main" id="{FA78E67F-3E00-E129-4C5D-5BC9D3F4AB41}"/>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19" name="Oval 144">
              <a:extLst>
                <a:ext uri="{FF2B5EF4-FFF2-40B4-BE49-F238E27FC236}">
                  <a16:creationId xmlns:a16="http://schemas.microsoft.com/office/drawing/2014/main" id="{28DD0AAF-84E1-64B5-3A6B-65927819A5D3}"/>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0" name="Oval 145">
              <a:extLst>
                <a:ext uri="{FF2B5EF4-FFF2-40B4-BE49-F238E27FC236}">
                  <a16:creationId xmlns:a16="http://schemas.microsoft.com/office/drawing/2014/main" id="{00F4B018-911D-5E76-5744-6AAF5C667221}"/>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1" name="Oval 146">
              <a:extLst>
                <a:ext uri="{FF2B5EF4-FFF2-40B4-BE49-F238E27FC236}">
                  <a16:creationId xmlns:a16="http://schemas.microsoft.com/office/drawing/2014/main" id="{C6C02F46-500D-413B-4507-C6D5A0B48A9A}"/>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2" name="Oval 147">
              <a:extLst>
                <a:ext uri="{FF2B5EF4-FFF2-40B4-BE49-F238E27FC236}">
                  <a16:creationId xmlns:a16="http://schemas.microsoft.com/office/drawing/2014/main" id="{0A969242-17F6-937C-60F3-53E7355AC4AC}"/>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3" name="Oval 148">
              <a:extLst>
                <a:ext uri="{FF2B5EF4-FFF2-40B4-BE49-F238E27FC236}">
                  <a16:creationId xmlns:a16="http://schemas.microsoft.com/office/drawing/2014/main" id="{9E6F3688-81D7-8D08-917E-268E2BD3E21E}"/>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4" name="Oval 149">
              <a:extLst>
                <a:ext uri="{FF2B5EF4-FFF2-40B4-BE49-F238E27FC236}">
                  <a16:creationId xmlns:a16="http://schemas.microsoft.com/office/drawing/2014/main" id="{3EB7B54C-E7B9-6A16-90B7-D399EA814968}"/>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5" name="Oval 150">
              <a:extLst>
                <a:ext uri="{FF2B5EF4-FFF2-40B4-BE49-F238E27FC236}">
                  <a16:creationId xmlns:a16="http://schemas.microsoft.com/office/drawing/2014/main" id="{5CCE9459-0B72-755B-612E-955B0BEC0F13}"/>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6" name="Oval 151">
              <a:extLst>
                <a:ext uri="{FF2B5EF4-FFF2-40B4-BE49-F238E27FC236}">
                  <a16:creationId xmlns:a16="http://schemas.microsoft.com/office/drawing/2014/main" id="{4A985557-B8FE-1821-3CEC-1764461C6062}"/>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7" name="Oval 152">
              <a:extLst>
                <a:ext uri="{FF2B5EF4-FFF2-40B4-BE49-F238E27FC236}">
                  <a16:creationId xmlns:a16="http://schemas.microsoft.com/office/drawing/2014/main" id="{BFFF19C4-A994-BE80-46E5-F3E4ED29FC09}"/>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8" name="Oval 153">
              <a:extLst>
                <a:ext uri="{FF2B5EF4-FFF2-40B4-BE49-F238E27FC236}">
                  <a16:creationId xmlns:a16="http://schemas.microsoft.com/office/drawing/2014/main" id="{B5150772-0972-1DD1-B7FC-37DF5199FAC2}"/>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29" name="Oval 154">
              <a:extLst>
                <a:ext uri="{FF2B5EF4-FFF2-40B4-BE49-F238E27FC236}">
                  <a16:creationId xmlns:a16="http://schemas.microsoft.com/office/drawing/2014/main" id="{3FA9C4E5-C263-DAC2-EC0B-54D922FBC839}"/>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0" name="Oval 155">
              <a:extLst>
                <a:ext uri="{FF2B5EF4-FFF2-40B4-BE49-F238E27FC236}">
                  <a16:creationId xmlns:a16="http://schemas.microsoft.com/office/drawing/2014/main" id="{CD9876BD-C44B-F6A2-F67D-D932E9A691AC}"/>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1" name="Oval 156">
              <a:extLst>
                <a:ext uri="{FF2B5EF4-FFF2-40B4-BE49-F238E27FC236}">
                  <a16:creationId xmlns:a16="http://schemas.microsoft.com/office/drawing/2014/main" id="{553E68D1-DB1C-C672-64F8-2388E86F2B6F}"/>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2" name="Oval 157">
              <a:extLst>
                <a:ext uri="{FF2B5EF4-FFF2-40B4-BE49-F238E27FC236}">
                  <a16:creationId xmlns:a16="http://schemas.microsoft.com/office/drawing/2014/main" id="{33159470-3DCF-3EE8-8898-01CC930EF71A}"/>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3" name="Oval 158">
              <a:extLst>
                <a:ext uri="{FF2B5EF4-FFF2-40B4-BE49-F238E27FC236}">
                  <a16:creationId xmlns:a16="http://schemas.microsoft.com/office/drawing/2014/main" id="{CB30DC2C-5D27-1164-1B65-E5035B0DD492}"/>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4" name="Oval 159">
              <a:extLst>
                <a:ext uri="{FF2B5EF4-FFF2-40B4-BE49-F238E27FC236}">
                  <a16:creationId xmlns:a16="http://schemas.microsoft.com/office/drawing/2014/main" id="{12CE96BE-A8A3-8239-5281-4BABAAD52030}"/>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5" name="Oval 160">
              <a:extLst>
                <a:ext uri="{FF2B5EF4-FFF2-40B4-BE49-F238E27FC236}">
                  <a16:creationId xmlns:a16="http://schemas.microsoft.com/office/drawing/2014/main" id="{4B031DC6-B8D1-471F-4406-5443964A59E1}"/>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6" name="Oval 161">
              <a:extLst>
                <a:ext uri="{FF2B5EF4-FFF2-40B4-BE49-F238E27FC236}">
                  <a16:creationId xmlns:a16="http://schemas.microsoft.com/office/drawing/2014/main" id="{E373800D-3376-0478-3C82-657665C811B4}"/>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7" name="Oval 162">
              <a:extLst>
                <a:ext uri="{FF2B5EF4-FFF2-40B4-BE49-F238E27FC236}">
                  <a16:creationId xmlns:a16="http://schemas.microsoft.com/office/drawing/2014/main" id="{9CBCE63A-994A-B30C-F5AB-A9D4D9FCCEDC}"/>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8" name="Oval 163">
              <a:extLst>
                <a:ext uri="{FF2B5EF4-FFF2-40B4-BE49-F238E27FC236}">
                  <a16:creationId xmlns:a16="http://schemas.microsoft.com/office/drawing/2014/main" id="{9C6FA3DB-606B-459A-0904-282EAE60805B}"/>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39" name="Oval 164">
              <a:extLst>
                <a:ext uri="{FF2B5EF4-FFF2-40B4-BE49-F238E27FC236}">
                  <a16:creationId xmlns:a16="http://schemas.microsoft.com/office/drawing/2014/main" id="{78B275D5-7CE1-81D6-CF71-A7A925FABCED}"/>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0" name="Oval 165">
              <a:extLst>
                <a:ext uri="{FF2B5EF4-FFF2-40B4-BE49-F238E27FC236}">
                  <a16:creationId xmlns:a16="http://schemas.microsoft.com/office/drawing/2014/main" id="{9F14027F-3536-A4C0-6177-EE83E2EF6423}"/>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1" name="Oval 166">
              <a:extLst>
                <a:ext uri="{FF2B5EF4-FFF2-40B4-BE49-F238E27FC236}">
                  <a16:creationId xmlns:a16="http://schemas.microsoft.com/office/drawing/2014/main" id="{2F3620BD-5733-EEC9-405E-509746EDD39E}"/>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2" name="Oval 167">
              <a:extLst>
                <a:ext uri="{FF2B5EF4-FFF2-40B4-BE49-F238E27FC236}">
                  <a16:creationId xmlns:a16="http://schemas.microsoft.com/office/drawing/2014/main" id="{05B7FC25-4C0E-5905-345B-D40A3EFA57DF}"/>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3" name="Oval 168">
              <a:extLst>
                <a:ext uri="{FF2B5EF4-FFF2-40B4-BE49-F238E27FC236}">
                  <a16:creationId xmlns:a16="http://schemas.microsoft.com/office/drawing/2014/main" id="{3C1B3AF8-9AA1-EE44-D9DE-572E39FEF4DE}"/>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4" name="Oval 169">
              <a:extLst>
                <a:ext uri="{FF2B5EF4-FFF2-40B4-BE49-F238E27FC236}">
                  <a16:creationId xmlns:a16="http://schemas.microsoft.com/office/drawing/2014/main" id="{13A1CE04-9B4A-7C10-2BD3-98D0D07E4145}"/>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5" name="Oval 170">
              <a:extLst>
                <a:ext uri="{FF2B5EF4-FFF2-40B4-BE49-F238E27FC236}">
                  <a16:creationId xmlns:a16="http://schemas.microsoft.com/office/drawing/2014/main" id="{4638CD85-6B1A-A600-C806-12A985B0AB34}"/>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6" name="Oval 171">
              <a:extLst>
                <a:ext uri="{FF2B5EF4-FFF2-40B4-BE49-F238E27FC236}">
                  <a16:creationId xmlns:a16="http://schemas.microsoft.com/office/drawing/2014/main" id="{8F5CF32A-48D3-CD76-6D2A-FAFB9999716E}"/>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7" name="Oval 172">
              <a:extLst>
                <a:ext uri="{FF2B5EF4-FFF2-40B4-BE49-F238E27FC236}">
                  <a16:creationId xmlns:a16="http://schemas.microsoft.com/office/drawing/2014/main" id="{BA32CA9C-6DBC-2138-2D48-593B94F5B281}"/>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8" name="Oval 173">
              <a:extLst>
                <a:ext uri="{FF2B5EF4-FFF2-40B4-BE49-F238E27FC236}">
                  <a16:creationId xmlns:a16="http://schemas.microsoft.com/office/drawing/2014/main" id="{6B5108EC-452A-B37E-F2E3-90C541F443E9}"/>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49" name="Oval 174">
              <a:extLst>
                <a:ext uri="{FF2B5EF4-FFF2-40B4-BE49-F238E27FC236}">
                  <a16:creationId xmlns:a16="http://schemas.microsoft.com/office/drawing/2014/main" id="{7A74FEE4-4693-5515-6DDE-886862FBC828}"/>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0" name="Oval 175">
              <a:extLst>
                <a:ext uri="{FF2B5EF4-FFF2-40B4-BE49-F238E27FC236}">
                  <a16:creationId xmlns:a16="http://schemas.microsoft.com/office/drawing/2014/main" id="{8D50E813-EAE5-2BAF-D545-64EA55723121}"/>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1" name="Oval 176">
              <a:extLst>
                <a:ext uri="{FF2B5EF4-FFF2-40B4-BE49-F238E27FC236}">
                  <a16:creationId xmlns:a16="http://schemas.microsoft.com/office/drawing/2014/main" id="{3FD71837-8AAE-F8FF-1BED-54D88B548224}"/>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2" name="Oval 177">
              <a:extLst>
                <a:ext uri="{FF2B5EF4-FFF2-40B4-BE49-F238E27FC236}">
                  <a16:creationId xmlns:a16="http://schemas.microsoft.com/office/drawing/2014/main" id="{40B5F29C-F296-6332-B1A1-ECDC6D0DF5D4}"/>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3" name="Oval 178">
              <a:extLst>
                <a:ext uri="{FF2B5EF4-FFF2-40B4-BE49-F238E27FC236}">
                  <a16:creationId xmlns:a16="http://schemas.microsoft.com/office/drawing/2014/main" id="{EC455B3A-4204-9484-DA56-1E2F8301A604}"/>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4" name="Oval 179">
              <a:extLst>
                <a:ext uri="{FF2B5EF4-FFF2-40B4-BE49-F238E27FC236}">
                  <a16:creationId xmlns:a16="http://schemas.microsoft.com/office/drawing/2014/main" id="{DE42BE03-EA4C-30E9-3F3A-1CD81EFEE44F}"/>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5" name="Oval 180">
              <a:extLst>
                <a:ext uri="{FF2B5EF4-FFF2-40B4-BE49-F238E27FC236}">
                  <a16:creationId xmlns:a16="http://schemas.microsoft.com/office/drawing/2014/main" id="{B5A16BCA-4EE4-0541-25C0-657E31483264}"/>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6" name="Oval 181">
              <a:extLst>
                <a:ext uri="{FF2B5EF4-FFF2-40B4-BE49-F238E27FC236}">
                  <a16:creationId xmlns:a16="http://schemas.microsoft.com/office/drawing/2014/main" id="{A5E72F9B-EA49-7DA7-316F-98EB5AD52EF5}"/>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7" name="Oval 182">
              <a:extLst>
                <a:ext uri="{FF2B5EF4-FFF2-40B4-BE49-F238E27FC236}">
                  <a16:creationId xmlns:a16="http://schemas.microsoft.com/office/drawing/2014/main" id="{5DD08E31-DF6D-874D-1978-792EAD376BE4}"/>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8" name="Oval 183">
              <a:extLst>
                <a:ext uri="{FF2B5EF4-FFF2-40B4-BE49-F238E27FC236}">
                  <a16:creationId xmlns:a16="http://schemas.microsoft.com/office/drawing/2014/main" id="{A60020BE-122C-4056-BB28-7C213DA3A25A}"/>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59" name="Oval 184">
              <a:extLst>
                <a:ext uri="{FF2B5EF4-FFF2-40B4-BE49-F238E27FC236}">
                  <a16:creationId xmlns:a16="http://schemas.microsoft.com/office/drawing/2014/main" id="{E0D242E7-DBA4-9A23-5C41-1CCFD8AB6372}"/>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0" name="Oval 185">
              <a:extLst>
                <a:ext uri="{FF2B5EF4-FFF2-40B4-BE49-F238E27FC236}">
                  <a16:creationId xmlns:a16="http://schemas.microsoft.com/office/drawing/2014/main" id="{8AF93A59-F1E3-338F-A40D-CBC54D64C66C}"/>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1" name="Oval 186">
              <a:extLst>
                <a:ext uri="{FF2B5EF4-FFF2-40B4-BE49-F238E27FC236}">
                  <a16:creationId xmlns:a16="http://schemas.microsoft.com/office/drawing/2014/main" id="{DCD1E546-064E-52CF-088D-39354D72C9BB}"/>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2" name="Oval 187">
              <a:extLst>
                <a:ext uri="{FF2B5EF4-FFF2-40B4-BE49-F238E27FC236}">
                  <a16:creationId xmlns:a16="http://schemas.microsoft.com/office/drawing/2014/main" id="{2E03493D-4826-8C05-9437-7062B981F2F2}"/>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3" name="Oval 188">
              <a:extLst>
                <a:ext uri="{FF2B5EF4-FFF2-40B4-BE49-F238E27FC236}">
                  <a16:creationId xmlns:a16="http://schemas.microsoft.com/office/drawing/2014/main" id="{21C75D63-F4BC-BC36-2BA0-6E46CCAAC454}"/>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4" name="Oval 189">
              <a:extLst>
                <a:ext uri="{FF2B5EF4-FFF2-40B4-BE49-F238E27FC236}">
                  <a16:creationId xmlns:a16="http://schemas.microsoft.com/office/drawing/2014/main" id="{7D3D8DFF-73C2-FA63-2D3A-2ACB29D2A93F}"/>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5" name="Oval 190">
              <a:extLst>
                <a:ext uri="{FF2B5EF4-FFF2-40B4-BE49-F238E27FC236}">
                  <a16:creationId xmlns:a16="http://schemas.microsoft.com/office/drawing/2014/main" id="{EA8A6EEB-E464-D591-E4E2-4BAC7ACBCD2F}"/>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6" name="Oval 191">
              <a:extLst>
                <a:ext uri="{FF2B5EF4-FFF2-40B4-BE49-F238E27FC236}">
                  <a16:creationId xmlns:a16="http://schemas.microsoft.com/office/drawing/2014/main" id="{CEE88C2D-BB61-767C-367F-4286FAE5CE13}"/>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7" name="Oval 192">
              <a:extLst>
                <a:ext uri="{FF2B5EF4-FFF2-40B4-BE49-F238E27FC236}">
                  <a16:creationId xmlns:a16="http://schemas.microsoft.com/office/drawing/2014/main" id="{DB875518-5615-75E2-46F0-06C1969FFBE3}"/>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8" name="Oval 193">
              <a:extLst>
                <a:ext uri="{FF2B5EF4-FFF2-40B4-BE49-F238E27FC236}">
                  <a16:creationId xmlns:a16="http://schemas.microsoft.com/office/drawing/2014/main" id="{815D6DAE-FD14-B526-B8CD-CD993A39F552}"/>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69" name="Oval 194">
              <a:extLst>
                <a:ext uri="{FF2B5EF4-FFF2-40B4-BE49-F238E27FC236}">
                  <a16:creationId xmlns:a16="http://schemas.microsoft.com/office/drawing/2014/main" id="{6F789FA6-5E1A-A282-615F-A66AA024EB4C}"/>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0" name="Oval 195">
              <a:extLst>
                <a:ext uri="{FF2B5EF4-FFF2-40B4-BE49-F238E27FC236}">
                  <a16:creationId xmlns:a16="http://schemas.microsoft.com/office/drawing/2014/main" id="{3A1A713D-F44A-AA75-9CA0-2874BD8D4073}"/>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1" name="Oval 196">
              <a:extLst>
                <a:ext uri="{FF2B5EF4-FFF2-40B4-BE49-F238E27FC236}">
                  <a16:creationId xmlns:a16="http://schemas.microsoft.com/office/drawing/2014/main" id="{CA556078-2E9A-85C5-3BAC-33A4F03DFA6C}"/>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2" name="Oval 197">
              <a:extLst>
                <a:ext uri="{FF2B5EF4-FFF2-40B4-BE49-F238E27FC236}">
                  <a16:creationId xmlns:a16="http://schemas.microsoft.com/office/drawing/2014/main" id="{3828003A-E267-0BED-579E-EA2F9CAB556D}"/>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3" name="Oval 198">
              <a:extLst>
                <a:ext uri="{FF2B5EF4-FFF2-40B4-BE49-F238E27FC236}">
                  <a16:creationId xmlns:a16="http://schemas.microsoft.com/office/drawing/2014/main" id="{0F42194B-AF9D-2DA4-02AF-A8C2FD9B3B4A}"/>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4" name="Oval 199">
              <a:extLst>
                <a:ext uri="{FF2B5EF4-FFF2-40B4-BE49-F238E27FC236}">
                  <a16:creationId xmlns:a16="http://schemas.microsoft.com/office/drawing/2014/main" id="{A93BA286-8DA7-288A-A3F8-621DC0CD4443}"/>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5" name="Oval 200">
              <a:extLst>
                <a:ext uri="{FF2B5EF4-FFF2-40B4-BE49-F238E27FC236}">
                  <a16:creationId xmlns:a16="http://schemas.microsoft.com/office/drawing/2014/main" id="{468FB832-785C-33DE-4122-22F169BCDAEB}"/>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6" name="Oval 201">
              <a:extLst>
                <a:ext uri="{FF2B5EF4-FFF2-40B4-BE49-F238E27FC236}">
                  <a16:creationId xmlns:a16="http://schemas.microsoft.com/office/drawing/2014/main" id="{1D9B9B07-5A18-B73B-80A3-DD819F02BA29}"/>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7" name="Oval 202">
              <a:extLst>
                <a:ext uri="{FF2B5EF4-FFF2-40B4-BE49-F238E27FC236}">
                  <a16:creationId xmlns:a16="http://schemas.microsoft.com/office/drawing/2014/main" id="{2F6B8DB9-59C5-D56F-AF05-E05F6F96C74B}"/>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8" name="Oval 203">
              <a:extLst>
                <a:ext uri="{FF2B5EF4-FFF2-40B4-BE49-F238E27FC236}">
                  <a16:creationId xmlns:a16="http://schemas.microsoft.com/office/drawing/2014/main" id="{F8AE40E5-10A1-A347-F205-C29AFC8A9D61}"/>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79" name="Oval 204">
              <a:extLst>
                <a:ext uri="{FF2B5EF4-FFF2-40B4-BE49-F238E27FC236}">
                  <a16:creationId xmlns:a16="http://schemas.microsoft.com/office/drawing/2014/main" id="{AF7DAC46-1F7A-4E12-F6EA-7DF01D47EB40}"/>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0" name="Oval 205">
              <a:extLst>
                <a:ext uri="{FF2B5EF4-FFF2-40B4-BE49-F238E27FC236}">
                  <a16:creationId xmlns:a16="http://schemas.microsoft.com/office/drawing/2014/main" id="{71F66F82-067F-11CC-2C82-6378367CAEDE}"/>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1" name="Oval 206">
              <a:extLst>
                <a:ext uri="{FF2B5EF4-FFF2-40B4-BE49-F238E27FC236}">
                  <a16:creationId xmlns:a16="http://schemas.microsoft.com/office/drawing/2014/main" id="{A8BBBF86-BC19-A9FE-E365-0B8370D7DBF9}"/>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2" name="Oval 207">
              <a:extLst>
                <a:ext uri="{FF2B5EF4-FFF2-40B4-BE49-F238E27FC236}">
                  <a16:creationId xmlns:a16="http://schemas.microsoft.com/office/drawing/2014/main" id="{CC76558D-508E-F3A6-F6B7-DDF0B14080AE}"/>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3" name="Oval 208">
              <a:extLst>
                <a:ext uri="{FF2B5EF4-FFF2-40B4-BE49-F238E27FC236}">
                  <a16:creationId xmlns:a16="http://schemas.microsoft.com/office/drawing/2014/main" id="{4527BF7A-8304-23F9-0A32-1B22774CBBF2}"/>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4" name="Oval 209">
              <a:extLst>
                <a:ext uri="{FF2B5EF4-FFF2-40B4-BE49-F238E27FC236}">
                  <a16:creationId xmlns:a16="http://schemas.microsoft.com/office/drawing/2014/main" id="{038CF314-4B42-1518-327A-3CE2CB5982C8}"/>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5" name="Oval 210">
              <a:extLst>
                <a:ext uri="{FF2B5EF4-FFF2-40B4-BE49-F238E27FC236}">
                  <a16:creationId xmlns:a16="http://schemas.microsoft.com/office/drawing/2014/main" id="{E376C73D-3E31-B7F2-E472-4660EBEFB2E2}"/>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6" name="Oval 211">
              <a:extLst>
                <a:ext uri="{FF2B5EF4-FFF2-40B4-BE49-F238E27FC236}">
                  <a16:creationId xmlns:a16="http://schemas.microsoft.com/office/drawing/2014/main" id="{9DDD5919-91EA-9440-9BFD-054C62863DE8}"/>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7" name="Oval 212">
              <a:extLst>
                <a:ext uri="{FF2B5EF4-FFF2-40B4-BE49-F238E27FC236}">
                  <a16:creationId xmlns:a16="http://schemas.microsoft.com/office/drawing/2014/main" id="{2F5CD78B-B5D3-9EF8-1F98-A6B4C68A04C0}"/>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8" name="Oval 213">
              <a:extLst>
                <a:ext uri="{FF2B5EF4-FFF2-40B4-BE49-F238E27FC236}">
                  <a16:creationId xmlns:a16="http://schemas.microsoft.com/office/drawing/2014/main" id="{B5B3BEC9-F251-0A82-6F71-3D74AE83D988}"/>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89" name="Oval 214">
              <a:extLst>
                <a:ext uri="{FF2B5EF4-FFF2-40B4-BE49-F238E27FC236}">
                  <a16:creationId xmlns:a16="http://schemas.microsoft.com/office/drawing/2014/main" id="{781E4322-EC49-00DD-2903-061B1092A0C3}"/>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0" name="Oval 215">
              <a:extLst>
                <a:ext uri="{FF2B5EF4-FFF2-40B4-BE49-F238E27FC236}">
                  <a16:creationId xmlns:a16="http://schemas.microsoft.com/office/drawing/2014/main" id="{24C510F3-8AF0-C964-0380-467B33A4F7ED}"/>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1" name="Oval 216">
              <a:extLst>
                <a:ext uri="{FF2B5EF4-FFF2-40B4-BE49-F238E27FC236}">
                  <a16:creationId xmlns:a16="http://schemas.microsoft.com/office/drawing/2014/main" id="{59F84A24-71BC-6A2D-A626-3C5DE58378E3}"/>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2" name="Oval 217">
              <a:extLst>
                <a:ext uri="{FF2B5EF4-FFF2-40B4-BE49-F238E27FC236}">
                  <a16:creationId xmlns:a16="http://schemas.microsoft.com/office/drawing/2014/main" id="{57162FAC-FCC7-9F95-97F1-BE58D628F27F}"/>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3" name="Oval 218">
              <a:extLst>
                <a:ext uri="{FF2B5EF4-FFF2-40B4-BE49-F238E27FC236}">
                  <a16:creationId xmlns:a16="http://schemas.microsoft.com/office/drawing/2014/main" id="{DAACD2D9-2FA4-00A1-97A4-DA049EC8DDDE}"/>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4" name="Oval 219">
              <a:extLst>
                <a:ext uri="{FF2B5EF4-FFF2-40B4-BE49-F238E27FC236}">
                  <a16:creationId xmlns:a16="http://schemas.microsoft.com/office/drawing/2014/main" id="{7926C359-3A9F-EB07-1814-8A53CCC72A7A}"/>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5" name="Oval 220">
              <a:extLst>
                <a:ext uri="{FF2B5EF4-FFF2-40B4-BE49-F238E27FC236}">
                  <a16:creationId xmlns:a16="http://schemas.microsoft.com/office/drawing/2014/main" id="{C0FE2CBF-B0F9-8CC0-189F-554B90BA2FB3}"/>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6" name="Oval 221">
              <a:extLst>
                <a:ext uri="{FF2B5EF4-FFF2-40B4-BE49-F238E27FC236}">
                  <a16:creationId xmlns:a16="http://schemas.microsoft.com/office/drawing/2014/main" id="{50C8B3EF-C0A9-87A3-5F97-788529C5BCE7}"/>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7" name="Oval 222">
              <a:extLst>
                <a:ext uri="{FF2B5EF4-FFF2-40B4-BE49-F238E27FC236}">
                  <a16:creationId xmlns:a16="http://schemas.microsoft.com/office/drawing/2014/main" id="{7D57AC84-24AD-6D73-4DFF-DF5EECE633BB}"/>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498" name="Oval 223">
              <a:extLst>
                <a:ext uri="{FF2B5EF4-FFF2-40B4-BE49-F238E27FC236}">
                  <a16:creationId xmlns:a16="http://schemas.microsoft.com/office/drawing/2014/main" id="{36049BDF-1F46-33DC-FE77-B330559C95A0}"/>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499" name="Oval 224">
              <a:extLst>
                <a:ext uri="{FF2B5EF4-FFF2-40B4-BE49-F238E27FC236}">
                  <a16:creationId xmlns:a16="http://schemas.microsoft.com/office/drawing/2014/main" id="{9DBCE6F4-460E-BC13-3E53-1FE0A3523D84}"/>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0" name="Oval 225">
              <a:extLst>
                <a:ext uri="{FF2B5EF4-FFF2-40B4-BE49-F238E27FC236}">
                  <a16:creationId xmlns:a16="http://schemas.microsoft.com/office/drawing/2014/main" id="{945FC819-0C3B-B540-B999-88821B13FE1E}"/>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1" name="Oval 226">
              <a:extLst>
                <a:ext uri="{FF2B5EF4-FFF2-40B4-BE49-F238E27FC236}">
                  <a16:creationId xmlns:a16="http://schemas.microsoft.com/office/drawing/2014/main" id="{69FF430D-A17B-BDCB-CD4D-D24BB5440CA7}"/>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2" name="Oval 227">
              <a:extLst>
                <a:ext uri="{FF2B5EF4-FFF2-40B4-BE49-F238E27FC236}">
                  <a16:creationId xmlns:a16="http://schemas.microsoft.com/office/drawing/2014/main" id="{AE6F7483-24CB-10ED-AECF-ECECEBB5BCC4}"/>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3" name="Oval 228">
              <a:extLst>
                <a:ext uri="{FF2B5EF4-FFF2-40B4-BE49-F238E27FC236}">
                  <a16:creationId xmlns:a16="http://schemas.microsoft.com/office/drawing/2014/main" id="{EEF71751-920B-16A3-D395-3BC1D71ABA9E}"/>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4" name="Oval 229">
              <a:extLst>
                <a:ext uri="{FF2B5EF4-FFF2-40B4-BE49-F238E27FC236}">
                  <a16:creationId xmlns:a16="http://schemas.microsoft.com/office/drawing/2014/main" id="{4376B3BB-3E30-B7B5-8E6F-40B30EE5EC27}"/>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5" name="Oval 230">
              <a:extLst>
                <a:ext uri="{FF2B5EF4-FFF2-40B4-BE49-F238E27FC236}">
                  <a16:creationId xmlns:a16="http://schemas.microsoft.com/office/drawing/2014/main" id="{7886E25F-BD1E-6E04-D099-609CBE5A9C12}"/>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6" name="Oval 231">
              <a:extLst>
                <a:ext uri="{FF2B5EF4-FFF2-40B4-BE49-F238E27FC236}">
                  <a16:creationId xmlns:a16="http://schemas.microsoft.com/office/drawing/2014/main" id="{DDFED116-7998-1934-244E-6B16DB689C94}"/>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7" name="Oval 232">
              <a:extLst>
                <a:ext uri="{FF2B5EF4-FFF2-40B4-BE49-F238E27FC236}">
                  <a16:creationId xmlns:a16="http://schemas.microsoft.com/office/drawing/2014/main" id="{8B800CC4-79D8-A69A-64FA-54A272821735}"/>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8" name="Oval 233">
              <a:extLst>
                <a:ext uri="{FF2B5EF4-FFF2-40B4-BE49-F238E27FC236}">
                  <a16:creationId xmlns:a16="http://schemas.microsoft.com/office/drawing/2014/main" id="{847E0CD5-53A5-642C-965D-4DFA7CBA4341}"/>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09" name="Oval 234">
              <a:extLst>
                <a:ext uri="{FF2B5EF4-FFF2-40B4-BE49-F238E27FC236}">
                  <a16:creationId xmlns:a16="http://schemas.microsoft.com/office/drawing/2014/main" id="{0BB426A8-3CB1-272D-AA69-8DB0647D430C}"/>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10" name="Oval 235">
              <a:extLst>
                <a:ext uri="{FF2B5EF4-FFF2-40B4-BE49-F238E27FC236}">
                  <a16:creationId xmlns:a16="http://schemas.microsoft.com/office/drawing/2014/main" id="{6A9D8640-A142-345C-A206-787832C533AE}"/>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11" name="Oval 236">
              <a:extLst>
                <a:ext uri="{FF2B5EF4-FFF2-40B4-BE49-F238E27FC236}">
                  <a16:creationId xmlns:a16="http://schemas.microsoft.com/office/drawing/2014/main" id="{38774932-9615-0CDA-0AD8-77A5C73F5737}"/>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12" name="Oval 237">
              <a:extLst>
                <a:ext uri="{FF2B5EF4-FFF2-40B4-BE49-F238E27FC236}">
                  <a16:creationId xmlns:a16="http://schemas.microsoft.com/office/drawing/2014/main" id="{D8059E84-EC65-4AD8-7F2C-040F6E253513}"/>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13" name="Oval 238">
              <a:extLst>
                <a:ext uri="{FF2B5EF4-FFF2-40B4-BE49-F238E27FC236}">
                  <a16:creationId xmlns:a16="http://schemas.microsoft.com/office/drawing/2014/main" id="{FB28813D-10C8-AA02-D491-77C05D5534DF}"/>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14" name="Oval 239">
              <a:extLst>
                <a:ext uri="{FF2B5EF4-FFF2-40B4-BE49-F238E27FC236}">
                  <a16:creationId xmlns:a16="http://schemas.microsoft.com/office/drawing/2014/main" id="{92783D3B-6162-95AD-9D2B-FB681B6E4173}"/>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A2F05C9F-CE70-A222-1F75-9F62DCC4F00F}"/>
              </a:ext>
            </a:extLst>
          </p:cNvPr>
          <p:cNvGrpSpPr/>
          <p:nvPr/>
        </p:nvGrpSpPr>
        <p:grpSpPr>
          <a:xfrm>
            <a:off x="5659977" y="4967883"/>
            <a:ext cx="1843605" cy="824455"/>
            <a:chOff x="5374670" y="5867158"/>
            <a:chExt cx="1843605" cy="824455"/>
          </a:xfrm>
        </p:grpSpPr>
        <p:grpSp>
          <p:nvGrpSpPr>
            <p:cNvPr id="26" name="Group 25">
              <a:extLst>
                <a:ext uri="{FF2B5EF4-FFF2-40B4-BE49-F238E27FC236}">
                  <a16:creationId xmlns:a16="http://schemas.microsoft.com/office/drawing/2014/main" id="{36D47BD9-DE18-0198-A8C7-206DA04E497E}"/>
                </a:ext>
              </a:extLst>
            </p:cNvPr>
            <p:cNvGrpSpPr/>
            <p:nvPr/>
          </p:nvGrpSpPr>
          <p:grpSpPr>
            <a:xfrm>
              <a:off x="5374670" y="6029891"/>
              <a:ext cx="721330" cy="243820"/>
              <a:chOff x="5374670" y="5833464"/>
              <a:chExt cx="721330" cy="243820"/>
            </a:xfrm>
          </p:grpSpPr>
          <p:pic>
            <p:nvPicPr>
              <p:cNvPr id="8" name="Picture 2" descr="C:\Users\Jack\Pictures\Beam.png">
                <a:extLst>
                  <a:ext uri="{FF2B5EF4-FFF2-40B4-BE49-F238E27FC236}">
                    <a16:creationId xmlns:a16="http://schemas.microsoft.com/office/drawing/2014/main" id="{7BFD73F5-A2A7-761E-4D31-B27372CB9380}"/>
                  </a:ext>
                </a:extLst>
              </p:cNvPr>
              <p:cNvPicPr>
                <a:picLocks noChangeAspect="1" noChangeArrowheads="1"/>
              </p:cNvPicPr>
              <p:nvPr/>
            </p:nvPicPr>
            <p:blipFill>
              <a:blip r:embed="rId4" cstate="print"/>
              <a:srcRect/>
              <a:stretch>
                <a:fillRect/>
              </a:stretch>
            </p:blipFill>
            <p:spPr bwMode="auto">
              <a:xfrm>
                <a:off x="5839989" y="5833464"/>
                <a:ext cx="256011" cy="243820"/>
              </a:xfrm>
              <a:prstGeom prst="rect">
                <a:avLst/>
              </a:prstGeom>
              <a:noFill/>
            </p:spPr>
          </p:pic>
          <p:cxnSp>
            <p:nvCxnSpPr>
              <p:cNvPr id="9" name="Straight Connector 8">
                <a:extLst>
                  <a:ext uri="{FF2B5EF4-FFF2-40B4-BE49-F238E27FC236}">
                    <a16:creationId xmlns:a16="http://schemas.microsoft.com/office/drawing/2014/main" id="{4BB291D4-ED4D-3D1A-17CD-46085C104FAB}"/>
                  </a:ext>
                </a:extLst>
              </p:cNvPr>
              <p:cNvCxnSpPr/>
              <p:nvPr/>
            </p:nvCxnSpPr>
            <p:spPr bwMode="auto">
              <a:xfrm>
                <a:off x="5444212" y="5864377"/>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 name="Straight Connector 9">
                <a:extLst>
                  <a:ext uri="{FF2B5EF4-FFF2-40B4-BE49-F238E27FC236}">
                    <a16:creationId xmlns:a16="http://schemas.microsoft.com/office/drawing/2014/main" id="{7C392237-8EF7-7180-EA24-06AC4771AE4F}"/>
                  </a:ext>
                </a:extLst>
              </p:cNvPr>
              <p:cNvCxnSpPr/>
              <p:nvPr/>
            </p:nvCxnSpPr>
            <p:spPr bwMode="auto">
              <a:xfrm>
                <a:off x="5454570" y="6025654"/>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 name="Straight Connector 10">
                <a:extLst>
                  <a:ext uri="{FF2B5EF4-FFF2-40B4-BE49-F238E27FC236}">
                    <a16:creationId xmlns:a16="http://schemas.microsoft.com/office/drawing/2014/main" id="{F830DBD8-EF41-74B8-EDB8-C3E60FE3AAE2}"/>
                  </a:ext>
                </a:extLst>
              </p:cNvPr>
              <p:cNvCxnSpPr/>
              <p:nvPr/>
            </p:nvCxnSpPr>
            <p:spPr bwMode="auto">
              <a:xfrm>
                <a:off x="5374670" y="5945756"/>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pic>
          <p:nvPicPr>
            <p:cNvPr id="12" name="Picture 6" descr="C:\Users\Jack\Pictures\Trans.png">
              <a:extLst>
                <a:ext uri="{FF2B5EF4-FFF2-40B4-BE49-F238E27FC236}">
                  <a16:creationId xmlns:a16="http://schemas.microsoft.com/office/drawing/2014/main" id="{DDDE20FB-6E9B-1922-A0C9-33BBE9197CFB}"/>
                </a:ext>
              </a:extLst>
            </p:cNvPr>
            <p:cNvPicPr>
              <a:picLocks noChangeAspect="1" noChangeArrowheads="1"/>
            </p:cNvPicPr>
            <p:nvPr/>
          </p:nvPicPr>
          <p:blipFill>
            <a:blip r:embed="rId5" cstate="print"/>
            <a:srcRect/>
            <a:stretch>
              <a:fillRect/>
            </a:stretch>
          </p:blipFill>
          <p:spPr bwMode="auto">
            <a:xfrm rot="1200000">
              <a:off x="6049285" y="6228355"/>
              <a:ext cx="487640" cy="463258"/>
            </a:xfrm>
            <a:prstGeom prst="rect">
              <a:avLst/>
            </a:prstGeom>
            <a:noFill/>
          </p:spPr>
        </p:pic>
        <p:grpSp>
          <p:nvGrpSpPr>
            <p:cNvPr id="25" name="Group 24">
              <a:extLst>
                <a:ext uri="{FF2B5EF4-FFF2-40B4-BE49-F238E27FC236}">
                  <a16:creationId xmlns:a16="http://schemas.microsoft.com/office/drawing/2014/main" id="{E63393BA-2C7E-0344-904F-994EA284C1EA}"/>
                </a:ext>
              </a:extLst>
            </p:cNvPr>
            <p:cNvGrpSpPr/>
            <p:nvPr/>
          </p:nvGrpSpPr>
          <p:grpSpPr>
            <a:xfrm rot="20257539">
              <a:off x="6496945" y="5867158"/>
              <a:ext cx="721330" cy="243820"/>
              <a:chOff x="6746327" y="5427263"/>
              <a:chExt cx="721330" cy="243820"/>
            </a:xfrm>
          </p:grpSpPr>
          <p:pic>
            <p:nvPicPr>
              <p:cNvPr id="17" name="Picture 2" descr="C:\Users\Jack\Pictures\Beam.png">
                <a:extLst>
                  <a:ext uri="{FF2B5EF4-FFF2-40B4-BE49-F238E27FC236}">
                    <a16:creationId xmlns:a16="http://schemas.microsoft.com/office/drawing/2014/main" id="{6ED41EAF-BD56-BE72-6566-AA90B3370862}"/>
                  </a:ext>
                </a:extLst>
              </p:cNvPr>
              <p:cNvPicPr>
                <a:picLocks noChangeAspect="1" noChangeArrowheads="1"/>
              </p:cNvPicPr>
              <p:nvPr/>
            </p:nvPicPr>
            <p:blipFill>
              <a:blip r:embed="rId4" cstate="print"/>
              <a:srcRect/>
              <a:stretch>
                <a:fillRect/>
              </a:stretch>
            </p:blipFill>
            <p:spPr bwMode="auto">
              <a:xfrm>
                <a:off x="7211646" y="5427263"/>
                <a:ext cx="256011" cy="243820"/>
              </a:xfrm>
              <a:prstGeom prst="rect">
                <a:avLst/>
              </a:prstGeom>
              <a:noFill/>
            </p:spPr>
          </p:pic>
          <p:cxnSp>
            <p:nvCxnSpPr>
              <p:cNvPr id="18" name="Straight Connector 17">
                <a:extLst>
                  <a:ext uri="{FF2B5EF4-FFF2-40B4-BE49-F238E27FC236}">
                    <a16:creationId xmlns:a16="http://schemas.microsoft.com/office/drawing/2014/main" id="{199FFA1F-B043-6A03-FACE-D43B39C01B70}"/>
                  </a:ext>
                </a:extLst>
              </p:cNvPr>
              <p:cNvCxnSpPr>
                <a:cxnSpLocks/>
              </p:cNvCxnSpPr>
              <p:nvPr/>
            </p:nvCxnSpPr>
            <p:spPr bwMode="auto">
              <a:xfrm>
                <a:off x="6815869" y="5458176"/>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 name="Straight Connector 18">
                <a:extLst>
                  <a:ext uri="{FF2B5EF4-FFF2-40B4-BE49-F238E27FC236}">
                    <a16:creationId xmlns:a16="http://schemas.microsoft.com/office/drawing/2014/main" id="{9F66E899-367F-C661-87DE-8A7EE9B894C1}"/>
                  </a:ext>
                </a:extLst>
              </p:cNvPr>
              <p:cNvCxnSpPr>
                <a:cxnSpLocks/>
              </p:cNvCxnSpPr>
              <p:nvPr/>
            </p:nvCxnSpPr>
            <p:spPr bwMode="auto">
              <a:xfrm>
                <a:off x="6826227" y="5619453"/>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 name="Straight Connector 19">
                <a:extLst>
                  <a:ext uri="{FF2B5EF4-FFF2-40B4-BE49-F238E27FC236}">
                    <a16:creationId xmlns:a16="http://schemas.microsoft.com/office/drawing/2014/main" id="{97C70D41-6C28-445A-4F34-E0F9ADA388AD}"/>
                  </a:ext>
                </a:extLst>
              </p:cNvPr>
              <p:cNvCxnSpPr>
                <a:cxnSpLocks/>
              </p:cNvCxnSpPr>
              <p:nvPr/>
            </p:nvCxnSpPr>
            <p:spPr bwMode="auto">
              <a:xfrm>
                <a:off x="6746327" y="5539555"/>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12" name="Group 211">
            <a:extLst>
              <a:ext uri="{FF2B5EF4-FFF2-40B4-BE49-F238E27FC236}">
                <a16:creationId xmlns:a16="http://schemas.microsoft.com/office/drawing/2014/main" id="{07F70F32-06BC-24EE-41BF-C380A1226B27}"/>
              </a:ext>
            </a:extLst>
          </p:cNvPr>
          <p:cNvGrpSpPr/>
          <p:nvPr/>
        </p:nvGrpSpPr>
        <p:grpSpPr>
          <a:xfrm>
            <a:off x="4935219" y="5076771"/>
            <a:ext cx="2544032" cy="973894"/>
            <a:chOff x="2565874" y="5873638"/>
            <a:chExt cx="2544032" cy="973894"/>
          </a:xfrm>
        </p:grpSpPr>
        <p:grpSp>
          <p:nvGrpSpPr>
            <p:cNvPr id="43" name="Group 42">
              <a:extLst>
                <a:ext uri="{FF2B5EF4-FFF2-40B4-BE49-F238E27FC236}">
                  <a16:creationId xmlns:a16="http://schemas.microsoft.com/office/drawing/2014/main" id="{29D87B9E-680E-0D42-E5FF-E18D59518B74}"/>
                </a:ext>
              </a:extLst>
            </p:cNvPr>
            <p:cNvGrpSpPr/>
            <p:nvPr/>
          </p:nvGrpSpPr>
          <p:grpSpPr>
            <a:xfrm>
              <a:off x="2565874" y="5990751"/>
              <a:ext cx="721330" cy="243820"/>
              <a:chOff x="4613718" y="5973157"/>
              <a:chExt cx="721330" cy="243820"/>
            </a:xfrm>
          </p:grpSpPr>
          <p:pic>
            <p:nvPicPr>
              <p:cNvPr id="35" name="Picture 2" descr="C:\Users\Jack\Pictures\Beam.png">
                <a:extLst>
                  <a:ext uri="{FF2B5EF4-FFF2-40B4-BE49-F238E27FC236}">
                    <a16:creationId xmlns:a16="http://schemas.microsoft.com/office/drawing/2014/main" id="{FFFDF83A-1687-FA9D-7112-5759436EEB9D}"/>
                  </a:ext>
                </a:extLst>
              </p:cNvPr>
              <p:cNvPicPr>
                <a:picLocks noChangeAspect="1" noChangeArrowheads="1"/>
              </p:cNvPicPr>
              <p:nvPr/>
            </p:nvPicPr>
            <p:blipFill>
              <a:blip r:embed="rId4" cstate="print"/>
              <a:srcRect/>
              <a:stretch>
                <a:fillRect/>
              </a:stretch>
            </p:blipFill>
            <p:spPr bwMode="auto">
              <a:xfrm>
                <a:off x="5079037" y="5973157"/>
                <a:ext cx="256011" cy="243820"/>
              </a:xfrm>
              <a:prstGeom prst="rect">
                <a:avLst/>
              </a:prstGeom>
              <a:noFill/>
            </p:spPr>
          </p:pic>
          <p:cxnSp>
            <p:nvCxnSpPr>
              <p:cNvPr id="36" name="Straight Connector 35">
                <a:extLst>
                  <a:ext uri="{FF2B5EF4-FFF2-40B4-BE49-F238E27FC236}">
                    <a16:creationId xmlns:a16="http://schemas.microsoft.com/office/drawing/2014/main" id="{1238444B-A911-75B8-A174-EA04C2F37E99}"/>
                  </a:ext>
                </a:extLst>
              </p:cNvPr>
              <p:cNvCxnSpPr/>
              <p:nvPr/>
            </p:nvCxnSpPr>
            <p:spPr bwMode="auto">
              <a:xfrm>
                <a:off x="4683260" y="6004070"/>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7" name="Straight Connector 36">
                <a:extLst>
                  <a:ext uri="{FF2B5EF4-FFF2-40B4-BE49-F238E27FC236}">
                    <a16:creationId xmlns:a16="http://schemas.microsoft.com/office/drawing/2014/main" id="{CD927C7D-3CC6-4273-0C0A-FC5F68E41CDD}"/>
                  </a:ext>
                </a:extLst>
              </p:cNvPr>
              <p:cNvCxnSpPr/>
              <p:nvPr/>
            </p:nvCxnSpPr>
            <p:spPr bwMode="auto">
              <a:xfrm>
                <a:off x="4693618" y="6165347"/>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1" name="Straight Connector 40">
                <a:extLst>
                  <a:ext uri="{FF2B5EF4-FFF2-40B4-BE49-F238E27FC236}">
                    <a16:creationId xmlns:a16="http://schemas.microsoft.com/office/drawing/2014/main" id="{B9223B39-B979-556C-3842-49A5258F3662}"/>
                  </a:ext>
                </a:extLst>
              </p:cNvPr>
              <p:cNvCxnSpPr/>
              <p:nvPr/>
            </p:nvCxnSpPr>
            <p:spPr bwMode="auto">
              <a:xfrm>
                <a:off x="4613718" y="608544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210" name="Group 209">
              <a:extLst>
                <a:ext uri="{FF2B5EF4-FFF2-40B4-BE49-F238E27FC236}">
                  <a16:creationId xmlns:a16="http://schemas.microsoft.com/office/drawing/2014/main" id="{7F61A9C2-D4E6-736C-3CBC-1ACEF8528181}"/>
                </a:ext>
              </a:extLst>
            </p:cNvPr>
            <p:cNvGrpSpPr/>
            <p:nvPr/>
          </p:nvGrpSpPr>
          <p:grpSpPr>
            <a:xfrm>
              <a:off x="3493281" y="5873638"/>
              <a:ext cx="1616625" cy="973894"/>
              <a:chOff x="3493281" y="5873638"/>
              <a:chExt cx="1616625" cy="973894"/>
            </a:xfrm>
          </p:grpSpPr>
          <p:grpSp>
            <p:nvGrpSpPr>
              <p:cNvPr id="205" name="Group 204">
                <a:extLst>
                  <a:ext uri="{FF2B5EF4-FFF2-40B4-BE49-F238E27FC236}">
                    <a16:creationId xmlns:a16="http://schemas.microsoft.com/office/drawing/2014/main" id="{9F0C3B1F-4395-A28B-E697-3CA7B23A8EF5}"/>
                  </a:ext>
                </a:extLst>
              </p:cNvPr>
              <p:cNvGrpSpPr/>
              <p:nvPr/>
            </p:nvGrpSpPr>
            <p:grpSpPr>
              <a:xfrm rot="20836780">
                <a:off x="4178443" y="5873638"/>
                <a:ext cx="721330" cy="243820"/>
                <a:chOff x="4741957" y="6014556"/>
                <a:chExt cx="721330" cy="243820"/>
              </a:xfrm>
            </p:grpSpPr>
            <p:grpSp>
              <p:nvGrpSpPr>
                <p:cNvPr id="44" name="Group 43">
                  <a:extLst>
                    <a:ext uri="{FF2B5EF4-FFF2-40B4-BE49-F238E27FC236}">
                      <a16:creationId xmlns:a16="http://schemas.microsoft.com/office/drawing/2014/main" id="{8BC01E9A-0AF1-0BED-3DD1-91FF2446A19F}"/>
                    </a:ext>
                  </a:extLst>
                </p:cNvPr>
                <p:cNvGrpSpPr/>
                <p:nvPr/>
              </p:nvGrpSpPr>
              <p:grpSpPr>
                <a:xfrm>
                  <a:off x="4741957" y="6014556"/>
                  <a:ext cx="721330" cy="243820"/>
                  <a:chOff x="4613718" y="5973157"/>
                  <a:chExt cx="721330" cy="243820"/>
                </a:xfrm>
              </p:grpSpPr>
              <p:pic>
                <p:nvPicPr>
                  <p:cNvPr id="45" name="Picture 2" descr="C:\Users\Jack\Pictures\Beam.png">
                    <a:extLst>
                      <a:ext uri="{FF2B5EF4-FFF2-40B4-BE49-F238E27FC236}">
                        <a16:creationId xmlns:a16="http://schemas.microsoft.com/office/drawing/2014/main" id="{141BA261-2A8C-841C-0AF1-D5C2C875150A}"/>
                      </a:ext>
                    </a:extLst>
                  </p:cNvPr>
                  <p:cNvPicPr>
                    <a:picLocks noChangeAspect="1" noChangeArrowheads="1"/>
                  </p:cNvPicPr>
                  <p:nvPr/>
                </p:nvPicPr>
                <p:blipFill>
                  <a:blip r:embed="rId4" cstate="print"/>
                  <a:srcRect/>
                  <a:stretch>
                    <a:fillRect/>
                  </a:stretch>
                </p:blipFill>
                <p:spPr bwMode="auto">
                  <a:xfrm>
                    <a:off x="5079037" y="5973157"/>
                    <a:ext cx="256011" cy="243820"/>
                  </a:xfrm>
                  <a:prstGeom prst="rect">
                    <a:avLst/>
                  </a:prstGeom>
                  <a:noFill/>
                </p:spPr>
              </p:pic>
              <p:cxnSp>
                <p:nvCxnSpPr>
                  <p:cNvPr id="46" name="Straight Connector 45">
                    <a:extLst>
                      <a:ext uri="{FF2B5EF4-FFF2-40B4-BE49-F238E27FC236}">
                        <a16:creationId xmlns:a16="http://schemas.microsoft.com/office/drawing/2014/main" id="{132F1437-C1AD-564F-A4FA-4C87DEC9049F}"/>
                      </a:ext>
                    </a:extLst>
                  </p:cNvPr>
                  <p:cNvCxnSpPr/>
                  <p:nvPr/>
                </p:nvCxnSpPr>
                <p:spPr bwMode="auto">
                  <a:xfrm>
                    <a:off x="4683260" y="6004070"/>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2" name="Straight Connector 101">
                    <a:extLst>
                      <a:ext uri="{FF2B5EF4-FFF2-40B4-BE49-F238E27FC236}">
                        <a16:creationId xmlns:a16="http://schemas.microsoft.com/office/drawing/2014/main" id="{B8FEEA5D-810E-09D8-7387-6142E9A8A829}"/>
                      </a:ext>
                    </a:extLst>
                  </p:cNvPr>
                  <p:cNvCxnSpPr/>
                  <p:nvPr/>
                </p:nvCxnSpPr>
                <p:spPr bwMode="auto">
                  <a:xfrm>
                    <a:off x="4693618" y="6165347"/>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 name="Straight Connector 102">
                    <a:extLst>
                      <a:ext uri="{FF2B5EF4-FFF2-40B4-BE49-F238E27FC236}">
                        <a16:creationId xmlns:a16="http://schemas.microsoft.com/office/drawing/2014/main" id="{24EA8D50-CA7B-CB57-D87D-69CA9D09CF0A}"/>
                      </a:ext>
                    </a:extLst>
                  </p:cNvPr>
                  <p:cNvCxnSpPr/>
                  <p:nvPr/>
                </p:nvCxnSpPr>
                <p:spPr bwMode="auto">
                  <a:xfrm>
                    <a:off x="4613718" y="608544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sp>
              <p:nvSpPr>
                <p:cNvPr id="104" name="Oval 199">
                  <a:extLst>
                    <a:ext uri="{FF2B5EF4-FFF2-40B4-BE49-F238E27FC236}">
                      <a16:creationId xmlns:a16="http://schemas.microsoft.com/office/drawing/2014/main" id="{1BFDB020-D616-50DB-8423-547C5A400E9A}"/>
                    </a:ext>
                  </a:extLst>
                </p:cNvPr>
                <p:cNvSpPr>
                  <a:spLocks noChangeAspect="1" noChangeArrowheads="1"/>
                </p:cNvSpPr>
                <p:nvPr/>
              </p:nvSpPr>
              <p:spPr bwMode="auto">
                <a:xfrm>
                  <a:off x="5375235" y="6136834"/>
                  <a:ext cx="73602" cy="72535"/>
                </a:xfrm>
                <a:prstGeom prst="ellipse">
                  <a:avLst/>
                </a:prstGeom>
                <a:gradFill rotWithShape="1">
                  <a:gsLst>
                    <a:gs pos="0">
                      <a:schemeClr val="accent6"/>
                    </a:gs>
                    <a:gs pos="100000">
                      <a:srgbClr val="FFC000"/>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05" name="Oval 199">
                  <a:extLst>
                    <a:ext uri="{FF2B5EF4-FFF2-40B4-BE49-F238E27FC236}">
                      <a16:creationId xmlns:a16="http://schemas.microsoft.com/office/drawing/2014/main" id="{CC9280B5-2C88-37C5-862F-F297AEA1E21E}"/>
                    </a:ext>
                  </a:extLst>
                </p:cNvPr>
                <p:cNvSpPr>
                  <a:spLocks noChangeAspect="1" noChangeArrowheads="1"/>
                </p:cNvSpPr>
                <p:nvPr/>
              </p:nvSpPr>
              <p:spPr bwMode="auto">
                <a:xfrm>
                  <a:off x="5362554" y="6165030"/>
                  <a:ext cx="73602" cy="72535"/>
                </a:xfrm>
                <a:prstGeom prst="ellipse">
                  <a:avLst/>
                </a:prstGeom>
                <a:gradFill rotWithShape="1">
                  <a:gsLst>
                    <a:gs pos="0">
                      <a:srgbClr val="339933"/>
                    </a:gs>
                    <a:gs pos="100000">
                      <a:srgbClr val="92D050"/>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56" name="Oval 199">
                  <a:extLst>
                    <a:ext uri="{FF2B5EF4-FFF2-40B4-BE49-F238E27FC236}">
                      <a16:creationId xmlns:a16="http://schemas.microsoft.com/office/drawing/2014/main" id="{AAC11A23-E5DE-C3E7-B720-9F2A891E1CBE}"/>
                    </a:ext>
                  </a:extLst>
                </p:cNvPr>
                <p:cNvSpPr>
                  <a:spLocks noChangeAspect="1" noChangeArrowheads="1"/>
                </p:cNvSpPr>
                <p:nvPr/>
              </p:nvSpPr>
              <p:spPr bwMode="auto">
                <a:xfrm>
                  <a:off x="5314314" y="6136834"/>
                  <a:ext cx="73602" cy="72535"/>
                </a:xfrm>
                <a:prstGeom prst="ellipse">
                  <a:avLst/>
                </a:prstGeom>
                <a:gradFill rotWithShape="1">
                  <a:gsLst>
                    <a:gs pos="0">
                      <a:srgbClr val="339933"/>
                    </a:gs>
                    <a:gs pos="100000">
                      <a:srgbClr val="92D050"/>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93" name="Oval 199">
                  <a:extLst>
                    <a:ext uri="{FF2B5EF4-FFF2-40B4-BE49-F238E27FC236}">
                      <a16:creationId xmlns:a16="http://schemas.microsoft.com/office/drawing/2014/main" id="{95807F45-8E0F-2045-DA7B-11C97369BDFB}"/>
                    </a:ext>
                  </a:extLst>
                </p:cNvPr>
                <p:cNvSpPr>
                  <a:spLocks noChangeAspect="1" noChangeArrowheads="1"/>
                </p:cNvSpPr>
                <p:nvPr/>
              </p:nvSpPr>
              <p:spPr bwMode="auto">
                <a:xfrm>
                  <a:off x="5288952" y="6181173"/>
                  <a:ext cx="73602" cy="72535"/>
                </a:xfrm>
                <a:prstGeom prst="ellipse">
                  <a:avLst/>
                </a:prstGeom>
                <a:gradFill rotWithShape="1">
                  <a:gsLst>
                    <a:gs pos="0">
                      <a:schemeClr val="accent6"/>
                    </a:gs>
                    <a:gs pos="100000">
                      <a:srgbClr val="FFC000"/>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grpSp>
            <p:nvGrpSpPr>
              <p:cNvPr id="198" name="Group 197">
                <a:extLst>
                  <a:ext uri="{FF2B5EF4-FFF2-40B4-BE49-F238E27FC236}">
                    <a16:creationId xmlns:a16="http://schemas.microsoft.com/office/drawing/2014/main" id="{BCF18BA0-24DF-6C72-6C30-B6D75FD13634}"/>
                  </a:ext>
                </a:extLst>
              </p:cNvPr>
              <p:cNvGrpSpPr/>
              <p:nvPr/>
            </p:nvGrpSpPr>
            <p:grpSpPr>
              <a:xfrm rot="1288577">
                <a:off x="4126065" y="6360800"/>
                <a:ext cx="408374" cy="161277"/>
                <a:chOff x="4618296" y="6683983"/>
                <a:chExt cx="408374" cy="161277"/>
              </a:xfrm>
            </p:grpSpPr>
            <p:cxnSp>
              <p:nvCxnSpPr>
                <p:cNvPr id="195" name="Straight Connector 194">
                  <a:extLst>
                    <a:ext uri="{FF2B5EF4-FFF2-40B4-BE49-F238E27FC236}">
                      <a16:creationId xmlns:a16="http://schemas.microsoft.com/office/drawing/2014/main" id="{D49F0EB5-F30B-52D2-E181-66C9C0DE4B42}"/>
                    </a:ext>
                  </a:extLst>
                </p:cNvPr>
                <p:cNvCxnSpPr/>
                <p:nvPr/>
              </p:nvCxnSpPr>
              <p:spPr bwMode="auto">
                <a:xfrm>
                  <a:off x="4687838" y="6683983"/>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6" name="Straight Connector 195">
                  <a:extLst>
                    <a:ext uri="{FF2B5EF4-FFF2-40B4-BE49-F238E27FC236}">
                      <a16:creationId xmlns:a16="http://schemas.microsoft.com/office/drawing/2014/main" id="{CB385EA3-5AA9-0AF3-74C6-C8BC9DD55E23}"/>
                    </a:ext>
                  </a:extLst>
                </p:cNvPr>
                <p:cNvCxnSpPr/>
                <p:nvPr/>
              </p:nvCxnSpPr>
              <p:spPr bwMode="auto">
                <a:xfrm>
                  <a:off x="4698196" y="6845260"/>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7" name="Straight Connector 196">
                  <a:extLst>
                    <a:ext uri="{FF2B5EF4-FFF2-40B4-BE49-F238E27FC236}">
                      <a16:creationId xmlns:a16="http://schemas.microsoft.com/office/drawing/2014/main" id="{3A8104BF-A9FE-34C3-8159-FA018E4469D4}"/>
                    </a:ext>
                  </a:extLst>
                </p:cNvPr>
                <p:cNvCxnSpPr/>
                <p:nvPr/>
              </p:nvCxnSpPr>
              <p:spPr bwMode="auto">
                <a:xfrm>
                  <a:off x="4618296" y="67653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pic>
            <p:nvPicPr>
              <p:cNvPr id="208" name="Picture 6" descr="C:\Users\Jack\Pictures\Trans.png">
                <a:extLst>
                  <a:ext uri="{FF2B5EF4-FFF2-40B4-BE49-F238E27FC236}">
                    <a16:creationId xmlns:a16="http://schemas.microsoft.com/office/drawing/2014/main" id="{3942C019-71A5-ED42-10FD-0B30EF947E0A}"/>
                  </a:ext>
                </a:extLst>
              </p:cNvPr>
              <p:cNvPicPr>
                <a:picLocks noChangeAspect="1" noChangeArrowheads="1"/>
              </p:cNvPicPr>
              <p:nvPr/>
            </p:nvPicPr>
            <p:blipFill>
              <a:blip r:embed="rId5" cstate="print"/>
              <a:srcRect/>
              <a:stretch>
                <a:fillRect/>
              </a:stretch>
            </p:blipFill>
            <p:spPr bwMode="auto">
              <a:xfrm rot="1200000">
                <a:off x="3493281" y="6037712"/>
                <a:ext cx="487640" cy="463258"/>
              </a:xfrm>
              <a:prstGeom prst="rect">
                <a:avLst/>
              </a:prstGeom>
              <a:noFill/>
            </p:spPr>
          </p:pic>
          <p:pic>
            <p:nvPicPr>
              <p:cNvPr id="209" name="Picture 6" descr="C:\Users\Jack\Pictures\Trans.png">
                <a:extLst>
                  <a:ext uri="{FF2B5EF4-FFF2-40B4-BE49-F238E27FC236}">
                    <a16:creationId xmlns:a16="http://schemas.microsoft.com/office/drawing/2014/main" id="{C78664C1-1BBC-084C-B452-1FCE13BA58B3}"/>
                  </a:ext>
                </a:extLst>
              </p:cNvPr>
              <p:cNvPicPr>
                <a:picLocks noChangeAspect="1" noChangeArrowheads="1"/>
              </p:cNvPicPr>
              <p:nvPr/>
            </p:nvPicPr>
            <p:blipFill>
              <a:blip r:embed="rId5" cstate="print"/>
              <a:srcRect/>
              <a:stretch>
                <a:fillRect/>
              </a:stretch>
            </p:blipFill>
            <p:spPr bwMode="auto">
              <a:xfrm rot="1200000">
                <a:off x="4622266" y="6384274"/>
                <a:ext cx="487640" cy="463258"/>
              </a:xfrm>
              <a:prstGeom prst="rect">
                <a:avLst/>
              </a:prstGeom>
              <a:noFill/>
            </p:spPr>
          </p:pic>
        </p:grpSp>
      </p:grpSp>
      <p:grpSp>
        <p:nvGrpSpPr>
          <p:cNvPr id="239" name="Group 238">
            <a:extLst>
              <a:ext uri="{FF2B5EF4-FFF2-40B4-BE49-F238E27FC236}">
                <a16:creationId xmlns:a16="http://schemas.microsoft.com/office/drawing/2014/main" id="{904188C8-4D56-F173-7356-11D1554213C4}"/>
              </a:ext>
            </a:extLst>
          </p:cNvPr>
          <p:cNvGrpSpPr/>
          <p:nvPr/>
        </p:nvGrpSpPr>
        <p:grpSpPr>
          <a:xfrm>
            <a:off x="4659022" y="4935108"/>
            <a:ext cx="3466004" cy="1040511"/>
            <a:chOff x="3709180" y="5835331"/>
            <a:chExt cx="3466004" cy="1040511"/>
          </a:xfrm>
        </p:grpSpPr>
        <p:pic>
          <p:nvPicPr>
            <p:cNvPr id="213" name="Picture 6" descr="C:\Users\Jack\Pictures\Trans.png">
              <a:extLst>
                <a:ext uri="{FF2B5EF4-FFF2-40B4-BE49-F238E27FC236}">
                  <a16:creationId xmlns:a16="http://schemas.microsoft.com/office/drawing/2014/main" id="{5C73B502-A6E0-B240-85B7-170ECBD9BC0D}"/>
                </a:ext>
              </a:extLst>
            </p:cNvPr>
            <p:cNvPicPr>
              <a:picLocks noChangeAspect="1" noChangeArrowheads="1"/>
            </p:cNvPicPr>
            <p:nvPr/>
          </p:nvPicPr>
          <p:blipFill>
            <a:blip r:embed="rId5" cstate="print"/>
            <a:srcRect/>
            <a:stretch>
              <a:fillRect/>
            </a:stretch>
          </p:blipFill>
          <p:spPr bwMode="auto">
            <a:xfrm rot="1200000">
              <a:off x="4562332" y="6140454"/>
              <a:ext cx="487640" cy="463258"/>
            </a:xfrm>
            <a:prstGeom prst="rect">
              <a:avLst/>
            </a:prstGeom>
            <a:noFill/>
          </p:spPr>
        </p:pic>
        <p:pic>
          <p:nvPicPr>
            <p:cNvPr id="214" name="Picture 2" descr="C:\Users\Jack\Pictures\Beam.png">
              <a:extLst>
                <a:ext uri="{FF2B5EF4-FFF2-40B4-BE49-F238E27FC236}">
                  <a16:creationId xmlns:a16="http://schemas.microsoft.com/office/drawing/2014/main" id="{3ABE39B9-1246-D692-C843-61CA1941A633}"/>
                </a:ext>
              </a:extLst>
            </p:cNvPr>
            <p:cNvPicPr>
              <a:picLocks noChangeAspect="1" noChangeArrowheads="1"/>
            </p:cNvPicPr>
            <p:nvPr/>
          </p:nvPicPr>
          <p:blipFill>
            <a:blip r:embed="rId4" cstate="print"/>
            <a:srcRect/>
            <a:stretch>
              <a:fillRect/>
            </a:stretch>
          </p:blipFill>
          <p:spPr bwMode="auto">
            <a:xfrm>
              <a:off x="4174499" y="6206178"/>
              <a:ext cx="256011" cy="243820"/>
            </a:xfrm>
            <a:prstGeom prst="rect">
              <a:avLst/>
            </a:prstGeom>
            <a:noFill/>
          </p:spPr>
        </p:pic>
        <p:cxnSp>
          <p:nvCxnSpPr>
            <p:cNvPr id="215" name="Straight Connector 214">
              <a:extLst>
                <a:ext uri="{FF2B5EF4-FFF2-40B4-BE49-F238E27FC236}">
                  <a16:creationId xmlns:a16="http://schemas.microsoft.com/office/drawing/2014/main" id="{968C32B7-F417-078B-6BCA-7568972663A5}"/>
                </a:ext>
              </a:extLst>
            </p:cNvPr>
            <p:cNvCxnSpPr/>
            <p:nvPr/>
          </p:nvCxnSpPr>
          <p:spPr bwMode="auto">
            <a:xfrm>
              <a:off x="3778722" y="623709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0" name="Straight Connector 219">
              <a:extLst>
                <a:ext uri="{FF2B5EF4-FFF2-40B4-BE49-F238E27FC236}">
                  <a16:creationId xmlns:a16="http://schemas.microsoft.com/office/drawing/2014/main" id="{C543C3C6-CB5A-B7E4-45F3-596CC7935F78}"/>
                </a:ext>
              </a:extLst>
            </p:cNvPr>
            <p:cNvCxnSpPr/>
            <p:nvPr/>
          </p:nvCxnSpPr>
          <p:spPr bwMode="auto">
            <a:xfrm>
              <a:off x="3789080" y="6398368"/>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1" name="Straight Connector 220">
              <a:extLst>
                <a:ext uri="{FF2B5EF4-FFF2-40B4-BE49-F238E27FC236}">
                  <a16:creationId xmlns:a16="http://schemas.microsoft.com/office/drawing/2014/main" id="{EDACD0C4-B7F0-41DF-5961-FD36F8F12DEA}"/>
                </a:ext>
              </a:extLst>
            </p:cNvPr>
            <p:cNvCxnSpPr/>
            <p:nvPr/>
          </p:nvCxnSpPr>
          <p:spPr bwMode="auto">
            <a:xfrm>
              <a:off x="3709180" y="6318470"/>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2" name="Straight Connector 221">
              <a:extLst>
                <a:ext uri="{FF2B5EF4-FFF2-40B4-BE49-F238E27FC236}">
                  <a16:creationId xmlns:a16="http://schemas.microsoft.com/office/drawing/2014/main" id="{A673943C-7C70-7608-4922-CDACA5D0DAE7}"/>
                </a:ext>
              </a:extLst>
            </p:cNvPr>
            <p:cNvCxnSpPr/>
            <p:nvPr/>
          </p:nvCxnSpPr>
          <p:spPr bwMode="auto">
            <a:xfrm>
              <a:off x="5313354" y="6275656"/>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3" name="Straight Connector 222">
              <a:extLst>
                <a:ext uri="{FF2B5EF4-FFF2-40B4-BE49-F238E27FC236}">
                  <a16:creationId xmlns:a16="http://schemas.microsoft.com/office/drawing/2014/main" id="{D36853BF-5533-2D66-9651-0AD5280864FA}"/>
                </a:ext>
              </a:extLst>
            </p:cNvPr>
            <p:cNvCxnSpPr/>
            <p:nvPr/>
          </p:nvCxnSpPr>
          <p:spPr bwMode="auto">
            <a:xfrm>
              <a:off x="5323712" y="6436933"/>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4" name="Straight Connector 223">
              <a:extLst>
                <a:ext uri="{FF2B5EF4-FFF2-40B4-BE49-F238E27FC236}">
                  <a16:creationId xmlns:a16="http://schemas.microsoft.com/office/drawing/2014/main" id="{4AE18135-D822-E46E-5696-FF99D038477E}"/>
                </a:ext>
              </a:extLst>
            </p:cNvPr>
            <p:cNvCxnSpPr/>
            <p:nvPr/>
          </p:nvCxnSpPr>
          <p:spPr bwMode="auto">
            <a:xfrm>
              <a:off x="5243812" y="6357035"/>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nvGrpSpPr>
            <p:cNvPr id="235" name="Group 234">
              <a:extLst>
                <a:ext uri="{FF2B5EF4-FFF2-40B4-BE49-F238E27FC236}">
                  <a16:creationId xmlns:a16="http://schemas.microsoft.com/office/drawing/2014/main" id="{5B151AB2-BF45-AEFB-2414-C87F65B7D1DD}"/>
                </a:ext>
              </a:extLst>
            </p:cNvPr>
            <p:cNvGrpSpPr/>
            <p:nvPr/>
          </p:nvGrpSpPr>
          <p:grpSpPr>
            <a:xfrm rot="20580271">
              <a:off x="6412877" y="5835331"/>
              <a:ext cx="762307" cy="296831"/>
              <a:chOff x="6241218" y="5940260"/>
              <a:chExt cx="762307" cy="296831"/>
            </a:xfrm>
          </p:grpSpPr>
          <p:pic>
            <p:nvPicPr>
              <p:cNvPr id="227" name="Picture 3" descr="C:\Users\Jack\Pictures\CN.png">
                <a:extLst>
                  <a:ext uri="{FF2B5EF4-FFF2-40B4-BE49-F238E27FC236}">
                    <a16:creationId xmlns:a16="http://schemas.microsoft.com/office/drawing/2014/main" id="{66AF4943-A58E-4260-F8DC-4AA6B7D1655E}"/>
                  </a:ext>
                </a:extLst>
              </p:cNvPr>
              <p:cNvPicPr>
                <a:picLocks noChangeAspect="1" noChangeArrowheads="1"/>
              </p:cNvPicPr>
              <p:nvPr/>
            </p:nvPicPr>
            <p:blipFill>
              <a:blip r:embed="rId7" cstate="print"/>
              <a:srcRect/>
              <a:stretch>
                <a:fillRect/>
              </a:stretch>
            </p:blipFill>
            <p:spPr bwMode="auto">
              <a:xfrm>
                <a:off x="6684351" y="5940260"/>
                <a:ext cx="319174" cy="296831"/>
              </a:xfrm>
              <a:prstGeom prst="rect">
                <a:avLst/>
              </a:prstGeom>
              <a:noFill/>
            </p:spPr>
          </p:pic>
          <p:cxnSp>
            <p:nvCxnSpPr>
              <p:cNvPr id="228" name="Straight Connector 227">
                <a:extLst>
                  <a:ext uri="{FF2B5EF4-FFF2-40B4-BE49-F238E27FC236}">
                    <a16:creationId xmlns:a16="http://schemas.microsoft.com/office/drawing/2014/main" id="{09EDF493-1F75-A76C-9431-43CAF267F21D}"/>
                  </a:ext>
                </a:extLst>
              </p:cNvPr>
              <p:cNvCxnSpPr/>
              <p:nvPr/>
            </p:nvCxnSpPr>
            <p:spPr bwMode="auto">
              <a:xfrm>
                <a:off x="6310760" y="598339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9" name="Straight Connector 228">
                <a:extLst>
                  <a:ext uri="{FF2B5EF4-FFF2-40B4-BE49-F238E27FC236}">
                    <a16:creationId xmlns:a16="http://schemas.microsoft.com/office/drawing/2014/main" id="{4C1B3499-FC0D-FC40-B926-44D6F1DD34FA}"/>
                  </a:ext>
                </a:extLst>
              </p:cNvPr>
              <p:cNvCxnSpPr/>
              <p:nvPr/>
            </p:nvCxnSpPr>
            <p:spPr bwMode="auto">
              <a:xfrm>
                <a:off x="6321118" y="614466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0" name="Straight Connector 229">
                <a:extLst>
                  <a:ext uri="{FF2B5EF4-FFF2-40B4-BE49-F238E27FC236}">
                    <a16:creationId xmlns:a16="http://schemas.microsoft.com/office/drawing/2014/main" id="{EF39163B-708B-C38F-1397-7D1323B81697}"/>
                  </a:ext>
                </a:extLst>
              </p:cNvPr>
              <p:cNvCxnSpPr/>
              <p:nvPr/>
            </p:nvCxnSpPr>
            <p:spPr bwMode="auto">
              <a:xfrm>
                <a:off x="6241218" y="606477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234" name="Group 233">
              <a:extLst>
                <a:ext uri="{FF2B5EF4-FFF2-40B4-BE49-F238E27FC236}">
                  <a16:creationId xmlns:a16="http://schemas.microsoft.com/office/drawing/2014/main" id="{8B1A3389-8D3B-945F-28AD-94808B284FEE}"/>
                </a:ext>
              </a:extLst>
            </p:cNvPr>
            <p:cNvGrpSpPr/>
            <p:nvPr/>
          </p:nvGrpSpPr>
          <p:grpSpPr>
            <a:xfrm rot="1155762">
              <a:off x="6336395" y="6558579"/>
              <a:ext cx="808685" cy="317263"/>
              <a:chOff x="6336395" y="6558579"/>
              <a:chExt cx="808685" cy="317263"/>
            </a:xfrm>
          </p:grpSpPr>
          <p:pic>
            <p:nvPicPr>
              <p:cNvPr id="226" name="Picture 3" descr="C:\Users\Jack\Pictures\CN.png">
                <a:extLst>
                  <a:ext uri="{FF2B5EF4-FFF2-40B4-BE49-F238E27FC236}">
                    <a16:creationId xmlns:a16="http://schemas.microsoft.com/office/drawing/2014/main" id="{BCF68C68-435F-1380-C419-F74951D9765E}"/>
                  </a:ext>
                </a:extLst>
              </p:cNvPr>
              <p:cNvPicPr>
                <a:picLocks noChangeAspect="1" noChangeArrowheads="1"/>
              </p:cNvPicPr>
              <p:nvPr/>
            </p:nvPicPr>
            <p:blipFill>
              <a:blip r:embed="rId7" cstate="print"/>
              <a:srcRect/>
              <a:stretch>
                <a:fillRect/>
              </a:stretch>
            </p:blipFill>
            <p:spPr bwMode="auto">
              <a:xfrm>
                <a:off x="6803936" y="6558579"/>
                <a:ext cx="341144" cy="317263"/>
              </a:xfrm>
              <a:prstGeom prst="rect">
                <a:avLst/>
              </a:prstGeom>
              <a:noFill/>
            </p:spPr>
          </p:pic>
          <p:cxnSp>
            <p:nvCxnSpPr>
              <p:cNvPr id="231" name="Straight Connector 230">
                <a:extLst>
                  <a:ext uri="{FF2B5EF4-FFF2-40B4-BE49-F238E27FC236}">
                    <a16:creationId xmlns:a16="http://schemas.microsoft.com/office/drawing/2014/main" id="{683C49E2-4A54-513E-3669-2BC1E8DDA0DA}"/>
                  </a:ext>
                </a:extLst>
              </p:cNvPr>
              <p:cNvCxnSpPr/>
              <p:nvPr/>
            </p:nvCxnSpPr>
            <p:spPr bwMode="auto">
              <a:xfrm>
                <a:off x="6405937" y="6665514"/>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2" name="Straight Connector 231">
                <a:extLst>
                  <a:ext uri="{FF2B5EF4-FFF2-40B4-BE49-F238E27FC236}">
                    <a16:creationId xmlns:a16="http://schemas.microsoft.com/office/drawing/2014/main" id="{36B580D4-E2CE-B625-AC1B-7B42BFAD9F4F}"/>
                  </a:ext>
                </a:extLst>
              </p:cNvPr>
              <p:cNvCxnSpPr/>
              <p:nvPr/>
            </p:nvCxnSpPr>
            <p:spPr bwMode="auto">
              <a:xfrm>
                <a:off x="6416295" y="682679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3" name="Straight Connector 232">
                <a:extLst>
                  <a:ext uri="{FF2B5EF4-FFF2-40B4-BE49-F238E27FC236}">
                    <a16:creationId xmlns:a16="http://schemas.microsoft.com/office/drawing/2014/main" id="{97F56CD5-6F8E-2439-1054-77EE17F4CF44}"/>
                  </a:ext>
                </a:extLst>
              </p:cNvPr>
              <p:cNvCxnSpPr/>
              <p:nvPr/>
            </p:nvCxnSpPr>
            <p:spPr bwMode="auto">
              <a:xfrm>
                <a:off x="6336395" y="6746893"/>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pic>
          <p:nvPicPr>
            <p:cNvPr id="237" name="Picture 6" descr="C:\Users\Jack\Pictures\Trans.png">
              <a:extLst>
                <a:ext uri="{FF2B5EF4-FFF2-40B4-BE49-F238E27FC236}">
                  <a16:creationId xmlns:a16="http://schemas.microsoft.com/office/drawing/2014/main" id="{ACB4AB3E-D24A-789E-F15A-0AA9D8A82108}"/>
                </a:ext>
              </a:extLst>
            </p:cNvPr>
            <p:cNvPicPr>
              <a:picLocks noChangeAspect="1" noChangeArrowheads="1"/>
            </p:cNvPicPr>
            <p:nvPr/>
          </p:nvPicPr>
          <p:blipFill>
            <a:blip r:embed="rId5" cstate="print"/>
            <a:srcRect/>
            <a:stretch>
              <a:fillRect/>
            </a:stretch>
          </p:blipFill>
          <p:spPr bwMode="auto">
            <a:xfrm rot="1200000">
              <a:off x="5801091" y="6140453"/>
              <a:ext cx="487640" cy="463258"/>
            </a:xfrm>
            <a:prstGeom prst="rect">
              <a:avLst/>
            </a:prstGeom>
            <a:noFill/>
          </p:spPr>
        </p:pic>
        <p:pic>
          <p:nvPicPr>
            <p:cNvPr id="238" name="Picture 2" descr="C:\Users\Jack\Pictures\Beam.png">
              <a:extLst>
                <a:ext uri="{FF2B5EF4-FFF2-40B4-BE49-F238E27FC236}">
                  <a16:creationId xmlns:a16="http://schemas.microsoft.com/office/drawing/2014/main" id="{54FB665F-ABBD-D16D-5A69-13FDACEF41B8}"/>
                </a:ext>
              </a:extLst>
            </p:cNvPr>
            <p:cNvPicPr>
              <a:picLocks noChangeAspect="1" noChangeArrowheads="1"/>
            </p:cNvPicPr>
            <p:nvPr/>
          </p:nvPicPr>
          <p:blipFill>
            <a:blip r:embed="rId4" cstate="print"/>
            <a:srcRect/>
            <a:stretch>
              <a:fillRect/>
            </a:stretch>
          </p:blipFill>
          <p:spPr bwMode="auto">
            <a:xfrm>
              <a:off x="5737665" y="6222097"/>
              <a:ext cx="256011" cy="243820"/>
            </a:xfrm>
            <a:prstGeom prst="rect">
              <a:avLst/>
            </a:prstGeom>
            <a:noFill/>
          </p:spPr>
        </p:pic>
      </p:grpSp>
      <p:grpSp>
        <p:nvGrpSpPr>
          <p:cNvPr id="19472" name="Group 19471">
            <a:extLst>
              <a:ext uri="{FF2B5EF4-FFF2-40B4-BE49-F238E27FC236}">
                <a16:creationId xmlns:a16="http://schemas.microsoft.com/office/drawing/2014/main" id="{1313F989-CEC0-4584-1F4B-374620C9986E}"/>
              </a:ext>
            </a:extLst>
          </p:cNvPr>
          <p:cNvGrpSpPr/>
          <p:nvPr/>
        </p:nvGrpSpPr>
        <p:grpSpPr>
          <a:xfrm>
            <a:off x="4570417" y="4885741"/>
            <a:ext cx="3976228" cy="1157094"/>
            <a:chOff x="1501152" y="5700904"/>
            <a:chExt cx="3976228" cy="1157094"/>
          </a:xfrm>
        </p:grpSpPr>
        <p:cxnSp>
          <p:nvCxnSpPr>
            <p:cNvPr id="246" name="Straight Connector 245">
              <a:extLst>
                <a:ext uri="{FF2B5EF4-FFF2-40B4-BE49-F238E27FC236}">
                  <a16:creationId xmlns:a16="http://schemas.microsoft.com/office/drawing/2014/main" id="{09FF6DD4-586C-FBF3-08AE-AE24C5444D31}"/>
                </a:ext>
              </a:extLst>
            </p:cNvPr>
            <p:cNvCxnSpPr/>
            <p:nvPr/>
          </p:nvCxnSpPr>
          <p:spPr bwMode="auto">
            <a:xfrm>
              <a:off x="4309508" y="619735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47" name="Straight Connector 246">
              <a:extLst>
                <a:ext uri="{FF2B5EF4-FFF2-40B4-BE49-F238E27FC236}">
                  <a16:creationId xmlns:a16="http://schemas.microsoft.com/office/drawing/2014/main" id="{9C294947-E2AB-5BDA-C8D5-FD0C056488B2}"/>
                </a:ext>
              </a:extLst>
            </p:cNvPr>
            <p:cNvCxnSpPr/>
            <p:nvPr/>
          </p:nvCxnSpPr>
          <p:spPr bwMode="auto">
            <a:xfrm>
              <a:off x="4319866" y="6358636"/>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48" name="Straight Connector 247">
              <a:extLst>
                <a:ext uri="{FF2B5EF4-FFF2-40B4-BE49-F238E27FC236}">
                  <a16:creationId xmlns:a16="http://schemas.microsoft.com/office/drawing/2014/main" id="{A6E1675A-FD3F-FD7A-5458-BBE605124AC6}"/>
                </a:ext>
              </a:extLst>
            </p:cNvPr>
            <p:cNvCxnSpPr/>
            <p:nvPr/>
          </p:nvCxnSpPr>
          <p:spPr bwMode="auto">
            <a:xfrm>
              <a:off x="4239966" y="6278738"/>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nvGrpSpPr>
            <p:cNvPr id="2054" name="Group 78">
              <a:extLst>
                <a:ext uri="{FF2B5EF4-FFF2-40B4-BE49-F238E27FC236}">
                  <a16:creationId xmlns:a16="http://schemas.microsoft.com/office/drawing/2014/main" id="{5277DFF4-A813-DD13-DE37-FB810E1C9207}"/>
                </a:ext>
              </a:extLst>
            </p:cNvPr>
            <p:cNvGrpSpPr>
              <a:grpSpLocks noChangeAspect="1"/>
            </p:cNvGrpSpPr>
            <p:nvPr/>
          </p:nvGrpSpPr>
          <p:grpSpPr bwMode="auto">
            <a:xfrm flipH="1">
              <a:off x="4697762" y="6035398"/>
              <a:ext cx="545977" cy="516775"/>
              <a:chOff x="1924" y="601"/>
              <a:chExt cx="430" cy="407"/>
            </a:xfrm>
          </p:grpSpPr>
          <p:sp>
            <p:nvSpPr>
              <p:cNvPr id="2055" name="Oval 79">
                <a:extLst>
                  <a:ext uri="{FF2B5EF4-FFF2-40B4-BE49-F238E27FC236}">
                    <a16:creationId xmlns:a16="http://schemas.microsoft.com/office/drawing/2014/main" id="{A4C810FE-65D0-BFE0-B8CC-13CE6151EE45}"/>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56" name="Oval 80">
                <a:extLst>
                  <a:ext uri="{FF2B5EF4-FFF2-40B4-BE49-F238E27FC236}">
                    <a16:creationId xmlns:a16="http://schemas.microsoft.com/office/drawing/2014/main" id="{8D643051-FD05-CDD6-881D-BBA6A9C5D2F4}"/>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57" name="Oval 81">
                <a:extLst>
                  <a:ext uri="{FF2B5EF4-FFF2-40B4-BE49-F238E27FC236}">
                    <a16:creationId xmlns:a16="http://schemas.microsoft.com/office/drawing/2014/main" id="{DEE023BC-2881-F2D0-35D4-5F127E118D4C}"/>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58" name="Oval 82">
                <a:extLst>
                  <a:ext uri="{FF2B5EF4-FFF2-40B4-BE49-F238E27FC236}">
                    <a16:creationId xmlns:a16="http://schemas.microsoft.com/office/drawing/2014/main" id="{FC13B75E-CF9C-A9A3-60F5-21B0BF53F0CA}"/>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59" name="Oval 83">
                <a:extLst>
                  <a:ext uri="{FF2B5EF4-FFF2-40B4-BE49-F238E27FC236}">
                    <a16:creationId xmlns:a16="http://schemas.microsoft.com/office/drawing/2014/main" id="{E28C0A57-ECE8-D3A0-0836-E012B35A48F8}"/>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0" name="Oval 84">
                <a:extLst>
                  <a:ext uri="{FF2B5EF4-FFF2-40B4-BE49-F238E27FC236}">
                    <a16:creationId xmlns:a16="http://schemas.microsoft.com/office/drawing/2014/main" id="{78D12A11-723F-7111-C406-13981EBEA439}"/>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1" name="Oval 85">
                <a:extLst>
                  <a:ext uri="{FF2B5EF4-FFF2-40B4-BE49-F238E27FC236}">
                    <a16:creationId xmlns:a16="http://schemas.microsoft.com/office/drawing/2014/main" id="{37963A5A-CAB6-CBD9-F50A-56B18E732332}"/>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2" name="Oval 86">
                <a:extLst>
                  <a:ext uri="{FF2B5EF4-FFF2-40B4-BE49-F238E27FC236}">
                    <a16:creationId xmlns:a16="http://schemas.microsoft.com/office/drawing/2014/main" id="{5470AE3E-B6AD-B274-5928-1DCD027E74F0}"/>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3" name="Oval 87">
                <a:extLst>
                  <a:ext uri="{FF2B5EF4-FFF2-40B4-BE49-F238E27FC236}">
                    <a16:creationId xmlns:a16="http://schemas.microsoft.com/office/drawing/2014/main" id="{19A8B16C-5320-BF34-E561-8FAB759F12D5}"/>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4" name="Oval 88">
                <a:extLst>
                  <a:ext uri="{FF2B5EF4-FFF2-40B4-BE49-F238E27FC236}">
                    <a16:creationId xmlns:a16="http://schemas.microsoft.com/office/drawing/2014/main" id="{6DA50350-DE41-D541-258B-D4D745C3EA2D}"/>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5" name="Oval 89">
                <a:extLst>
                  <a:ext uri="{FF2B5EF4-FFF2-40B4-BE49-F238E27FC236}">
                    <a16:creationId xmlns:a16="http://schemas.microsoft.com/office/drawing/2014/main" id="{C88A4DCC-EF79-1675-88F5-D2F9B51E71B8}"/>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6" name="Oval 90">
                <a:extLst>
                  <a:ext uri="{FF2B5EF4-FFF2-40B4-BE49-F238E27FC236}">
                    <a16:creationId xmlns:a16="http://schemas.microsoft.com/office/drawing/2014/main" id="{41B4F8B4-BBD2-1BB3-B132-F8DD79F48596}"/>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7" name="Oval 91">
                <a:extLst>
                  <a:ext uri="{FF2B5EF4-FFF2-40B4-BE49-F238E27FC236}">
                    <a16:creationId xmlns:a16="http://schemas.microsoft.com/office/drawing/2014/main" id="{4FAADB53-520D-DAAF-ED26-51530E93155C}"/>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8" name="Oval 92">
                <a:extLst>
                  <a:ext uri="{FF2B5EF4-FFF2-40B4-BE49-F238E27FC236}">
                    <a16:creationId xmlns:a16="http://schemas.microsoft.com/office/drawing/2014/main" id="{7DA63B71-2F83-69E9-89C6-F2AA25C58B13}"/>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69" name="Oval 93">
                <a:extLst>
                  <a:ext uri="{FF2B5EF4-FFF2-40B4-BE49-F238E27FC236}">
                    <a16:creationId xmlns:a16="http://schemas.microsoft.com/office/drawing/2014/main" id="{CC59D8E9-F160-ED5E-4F2F-635CF24085A4}"/>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0" name="Oval 94">
                <a:extLst>
                  <a:ext uri="{FF2B5EF4-FFF2-40B4-BE49-F238E27FC236}">
                    <a16:creationId xmlns:a16="http://schemas.microsoft.com/office/drawing/2014/main" id="{44336534-92BF-1DF4-0DEA-634B35A1ED90}"/>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1" name="Oval 95">
                <a:extLst>
                  <a:ext uri="{FF2B5EF4-FFF2-40B4-BE49-F238E27FC236}">
                    <a16:creationId xmlns:a16="http://schemas.microsoft.com/office/drawing/2014/main" id="{6935925B-2390-7CE0-FAEB-93927A7EFBFE}"/>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2" name="Oval 96">
                <a:extLst>
                  <a:ext uri="{FF2B5EF4-FFF2-40B4-BE49-F238E27FC236}">
                    <a16:creationId xmlns:a16="http://schemas.microsoft.com/office/drawing/2014/main" id="{D19CF705-9F69-D22F-429E-476813B012CD}"/>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3" name="Oval 97">
                <a:extLst>
                  <a:ext uri="{FF2B5EF4-FFF2-40B4-BE49-F238E27FC236}">
                    <a16:creationId xmlns:a16="http://schemas.microsoft.com/office/drawing/2014/main" id="{77E045EA-161D-4D6B-311C-CD4148B555B4}"/>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4" name="Oval 98">
                <a:extLst>
                  <a:ext uri="{FF2B5EF4-FFF2-40B4-BE49-F238E27FC236}">
                    <a16:creationId xmlns:a16="http://schemas.microsoft.com/office/drawing/2014/main" id="{A627D46C-8A9C-6906-FB62-0412950A6929}"/>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5" name="Oval 99">
                <a:extLst>
                  <a:ext uri="{FF2B5EF4-FFF2-40B4-BE49-F238E27FC236}">
                    <a16:creationId xmlns:a16="http://schemas.microsoft.com/office/drawing/2014/main" id="{96E2F816-08B4-CC9E-EAE7-04C6D676E9BA}"/>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6" name="Oval 100">
                <a:extLst>
                  <a:ext uri="{FF2B5EF4-FFF2-40B4-BE49-F238E27FC236}">
                    <a16:creationId xmlns:a16="http://schemas.microsoft.com/office/drawing/2014/main" id="{E5D6F045-2074-B9BA-943F-C5EBD84DC9D9}"/>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7" name="Oval 101">
                <a:extLst>
                  <a:ext uri="{FF2B5EF4-FFF2-40B4-BE49-F238E27FC236}">
                    <a16:creationId xmlns:a16="http://schemas.microsoft.com/office/drawing/2014/main" id="{F1FACF35-D738-678C-5476-27489BC489EB}"/>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8" name="Oval 102">
                <a:extLst>
                  <a:ext uri="{FF2B5EF4-FFF2-40B4-BE49-F238E27FC236}">
                    <a16:creationId xmlns:a16="http://schemas.microsoft.com/office/drawing/2014/main" id="{C61EFBC3-7450-E9A1-FE40-0107B8033FBE}"/>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79" name="Oval 103">
                <a:extLst>
                  <a:ext uri="{FF2B5EF4-FFF2-40B4-BE49-F238E27FC236}">
                    <a16:creationId xmlns:a16="http://schemas.microsoft.com/office/drawing/2014/main" id="{D9AC7B34-DDBC-FF32-92AC-EADDB5F3B6BF}"/>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0" name="Oval 104">
                <a:extLst>
                  <a:ext uri="{FF2B5EF4-FFF2-40B4-BE49-F238E27FC236}">
                    <a16:creationId xmlns:a16="http://schemas.microsoft.com/office/drawing/2014/main" id="{C764C769-F553-77C8-116D-66AC8186FD84}"/>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1" name="Oval 105">
                <a:extLst>
                  <a:ext uri="{FF2B5EF4-FFF2-40B4-BE49-F238E27FC236}">
                    <a16:creationId xmlns:a16="http://schemas.microsoft.com/office/drawing/2014/main" id="{BD74BAC3-1B6B-E4E6-D44E-4BB03F09D9A8}"/>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2" name="Oval 106">
                <a:extLst>
                  <a:ext uri="{FF2B5EF4-FFF2-40B4-BE49-F238E27FC236}">
                    <a16:creationId xmlns:a16="http://schemas.microsoft.com/office/drawing/2014/main" id="{5272BB7F-8DD9-DCCB-F8AB-B26EBB45F939}"/>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3" name="Oval 107">
                <a:extLst>
                  <a:ext uri="{FF2B5EF4-FFF2-40B4-BE49-F238E27FC236}">
                    <a16:creationId xmlns:a16="http://schemas.microsoft.com/office/drawing/2014/main" id="{F968A7D7-C681-295D-9170-790D9F344717}"/>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4" name="Oval 108">
                <a:extLst>
                  <a:ext uri="{FF2B5EF4-FFF2-40B4-BE49-F238E27FC236}">
                    <a16:creationId xmlns:a16="http://schemas.microsoft.com/office/drawing/2014/main" id="{25101795-833F-CC6D-53C9-EF9E57447D17}"/>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5" name="Oval 109">
                <a:extLst>
                  <a:ext uri="{FF2B5EF4-FFF2-40B4-BE49-F238E27FC236}">
                    <a16:creationId xmlns:a16="http://schemas.microsoft.com/office/drawing/2014/main" id="{4E7A3A49-0603-167A-961F-D1B1C26A2825}"/>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6" name="Oval 110">
                <a:extLst>
                  <a:ext uri="{FF2B5EF4-FFF2-40B4-BE49-F238E27FC236}">
                    <a16:creationId xmlns:a16="http://schemas.microsoft.com/office/drawing/2014/main" id="{343F03E7-694A-CBCA-FA54-1B35C4D16A4B}"/>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7" name="Oval 111">
                <a:extLst>
                  <a:ext uri="{FF2B5EF4-FFF2-40B4-BE49-F238E27FC236}">
                    <a16:creationId xmlns:a16="http://schemas.microsoft.com/office/drawing/2014/main" id="{536F05E7-809A-A2FD-CB8C-29F815111DFB}"/>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8" name="Oval 112">
                <a:extLst>
                  <a:ext uri="{FF2B5EF4-FFF2-40B4-BE49-F238E27FC236}">
                    <a16:creationId xmlns:a16="http://schemas.microsoft.com/office/drawing/2014/main" id="{301C79C4-A78D-E17B-02A8-CEF2F9E1D332}"/>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89" name="Oval 113">
                <a:extLst>
                  <a:ext uri="{FF2B5EF4-FFF2-40B4-BE49-F238E27FC236}">
                    <a16:creationId xmlns:a16="http://schemas.microsoft.com/office/drawing/2014/main" id="{27C39027-6B1B-C81E-8BF5-FD268A32A743}"/>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0" name="Oval 114">
                <a:extLst>
                  <a:ext uri="{FF2B5EF4-FFF2-40B4-BE49-F238E27FC236}">
                    <a16:creationId xmlns:a16="http://schemas.microsoft.com/office/drawing/2014/main" id="{4B929166-4C26-DD29-24F5-9631DD2A1356}"/>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1" name="Oval 115">
                <a:extLst>
                  <a:ext uri="{FF2B5EF4-FFF2-40B4-BE49-F238E27FC236}">
                    <a16:creationId xmlns:a16="http://schemas.microsoft.com/office/drawing/2014/main" id="{18D9AB2A-FF3E-1714-7A5E-6624AF9E6CA3}"/>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2" name="Oval 116">
                <a:extLst>
                  <a:ext uri="{FF2B5EF4-FFF2-40B4-BE49-F238E27FC236}">
                    <a16:creationId xmlns:a16="http://schemas.microsoft.com/office/drawing/2014/main" id="{972C2B77-DDA5-C288-13C3-E30E01ED8F51}"/>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3" name="Oval 117">
                <a:extLst>
                  <a:ext uri="{FF2B5EF4-FFF2-40B4-BE49-F238E27FC236}">
                    <a16:creationId xmlns:a16="http://schemas.microsoft.com/office/drawing/2014/main" id="{45BEF94E-1A18-03FF-D5C5-5303BE59775A}"/>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4" name="Oval 118">
                <a:extLst>
                  <a:ext uri="{FF2B5EF4-FFF2-40B4-BE49-F238E27FC236}">
                    <a16:creationId xmlns:a16="http://schemas.microsoft.com/office/drawing/2014/main" id="{272B57BB-6203-B49F-658C-9392AD744CB2}"/>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5" name="Oval 119">
                <a:extLst>
                  <a:ext uri="{FF2B5EF4-FFF2-40B4-BE49-F238E27FC236}">
                    <a16:creationId xmlns:a16="http://schemas.microsoft.com/office/drawing/2014/main" id="{86085B35-A21F-FE99-2B90-9EFDF8A56B3C}"/>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6" name="Oval 120">
                <a:extLst>
                  <a:ext uri="{FF2B5EF4-FFF2-40B4-BE49-F238E27FC236}">
                    <a16:creationId xmlns:a16="http://schemas.microsoft.com/office/drawing/2014/main" id="{03FB6E4F-5838-6982-44B2-08E2A602AE61}"/>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7" name="Oval 121">
                <a:extLst>
                  <a:ext uri="{FF2B5EF4-FFF2-40B4-BE49-F238E27FC236}">
                    <a16:creationId xmlns:a16="http://schemas.microsoft.com/office/drawing/2014/main" id="{0DE64F7E-FED6-9128-8D24-2FBEE69F374D}"/>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8" name="Oval 122">
                <a:extLst>
                  <a:ext uri="{FF2B5EF4-FFF2-40B4-BE49-F238E27FC236}">
                    <a16:creationId xmlns:a16="http://schemas.microsoft.com/office/drawing/2014/main" id="{AE32B861-B3A7-D0BA-8009-113A3617EDC6}"/>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099" name="Oval 123">
                <a:extLst>
                  <a:ext uri="{FF2B5EF4-FFF2-40B4-BE49-F238E27FC236}">
                    <a16:creationId xmlns:a16="http://schemas.microsoft.com/office/drawing/2014/main" id="{166D334F-B281-CC02-1847-99E05B3DB0C7}"/>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0" name="Oval 124">
                <a:extLst>
                  <a:ext uri="{FF2B5EF4-FFF2-40B4-BE49-F238E27FC236}">
                    <a16:creationId xmlns:a16="http://schemas.microsoft.com/office/drawing/2014/main" id="{3119EE1B-C111-0DED-826C-6FB301D29483}"/>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1" name="Oval 125">
                <a:extLst>
                  <a:ext uri="{FF2B5EF4-FFF2-40B4-BE49-F238E27FC236}">
                    <a16:creationId xmlns:a16="http://schemas.microsoft.com/office/drawing/2014/main" id="{8B9B5A2B-D6CD-2F7D-57CD-FA4ED2176BB2}"/>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2" name="Oval 126">
                <a:extLst>
                  <a:ext uri="{FF2B5EF4-FFF2-40B4-BE49-F238E27FC236}">
                    <a16:creationId xmlns:a16="http://schemas.microsoft.com/office/drawing/2014/main" id="{1EB6C28C-9BA7-75D6-3F88-C3EFFE6DC542}"/>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3" name="Oval 127">
                <a:extLst>
                  <a:ext uri="{FF2B5EF4-FFF2-40B4-BE49-F238E27FC236}">
                    <a16:creationId xmlns:a16="http://schemas.microsoft.com/office/drawing/2014/main" id="{1933ADDD-DCD1-93D3-A2FB-838CC265E5B1}"/>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4" name="Oval 128">
                <a:extLst>
                  <a:ext uri="{FF2B5EF4-FFF2-40B4-BE49-F238E27FC236}">
                    <a16:creationId xmlns:a16="http://schemas.microsoft.com/office/drawing/2014/main" id="{070CE5B7-2E3A-3B29-C34F-C029678F8D86}"/>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5" name="Oval 129">
                <a:extLst>
                  <a:ext uri="{FF2B5EF4-FFF2-40B4-BE49-F238E27FC236}">
                    <a16:creationId xmlns:a16="http://schemas.microsoft.com/office/drawing/2014/main" id="{3336C0B7-1F5A-3549-EC37-58F32842E04E}"/>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6" name="Oval 130">
                <a:extLst>
                  <a:ext uri="{FF2B5EF4-FFF2-40B4-BE49-F238E27FC236}">
                    <a16:creationId xmlns:a16="http://schemas.microsoft.com/office/drawing/2014/main" id="{7F09CC4B-20AF-DB5F-1149-AE9A7B91694E}"/>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7" name="Oval 131">
                <a:extLst>
                  <a:ext uri="{FF2B5EF4-FFF2-40B4-BE49-F238E27FC236}">
                    <a16:creationId xmlns:a16="http://schemas.microsoft.com/office/drawing/2014/main" id="{014CDDF5-76B1-D636-BAA8-790CEAF798DF}"/>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8" name="Oval 132">
                <a:extLst>
                  <a:ext uri="{FF2B5EF4-FFF2-40B4-BE49-F238E27FC236}">
                    <a16:creationId xmlns:a16="http://schemas.microsoft.com/office/drawing/2014/main" id="{72D1C622-0F9C-63F2-0EF8-1D734F714870}"/>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09" name="Oval 133">
                <a:extLst>
                  <a:ext uri="{FF2B5EF4-FFF2-40B4-BE49-F238E27FC236}">
                    <a16:creationId xmlns:a16="http://schemas.microsoft.com/office/drawing/2014/main" id="{F19B9858-650D-D11E-54FE-DA53EEAF344B}"/>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0" name="Oval 134">
                <a:extLst>
                  <a:ext uri="{FF2B5EF4-FFF2-40B4-BE49-F238E27FC236}">
                    <a16:creationId xmlns:a16="http://schemas.microsoft.com/office/drawing/2014/main" id="{0E199365-706A-DC9E-E887-0D1ADE7DD60A}"/>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1" name="Oval 135">
                <a:extLst>
                  <a:ext uri="{FF2B5EF4-FFF2-40B4-BE49-F238E27FC236}">
                    <a16:creationId xmlns:a16="http://schemas.microsoft.com/office/drawing/2014/main" id="{852B25EA-39DA-B24E-DCDD-22CC30583132}"/>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2" name="Oval 136">
                <a:extLst>
                  <a:ext uri="{FF2B5EF4-FFF2-40B4-BE49-F238E27FC236}">
                    <a16:creationId xmlns:a16="http://schemas.microsoft.com/office/drawing/2014/main" id="{46C9D8FF-A4E5-A82C-607D-475592125F72}"/>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3" name="Oval 137">
                <a:extLst>
                  <a:ext uri="{FF2B5EF4-FFF2-40B4-BE49-F238E27FC236}">
                    <a16:creationId xmlns:a16="http://schemas.microsoft.com/office/drawing/2014/main" id="{5B9CC565-A628-B8A1-FC81-276CE39DA789}"/>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4" name="Oval 138">
                <a:extLst>
                  <a:ext uri="{FF2B5EF4-FFF2-40B4-BE49-F238E27FC236}">
                    <a16:creationId xmlns:a16="http://schemas.microsoft.com/office/drawing/2014/main" id="{D992636D-74D9-B013-3393-C9588DAAA6B3}"/>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5" name="Oval 139">
                <a:extLst>
                  <a:ext uri="{FF2B5EF4-FFF2-40B4-BE49-F238E27FC236}">
                    <a16:creationId xmlns:a16="http://schemas.microsoft.com/office/drawing/2014/main" id="{FF2B22C0-E74F-908D-C537-629677204525}"/>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6" name="Oval 140">
                <a:extLst>
                  <a:ext uri="{FF2B5EF4-FFF2-40B4-BE49-F238E27FC236}">
                    <a16:creationId xmlns:a16="http://schemas.microsoft.com/office/drawing/2014/main" id="{11A8D4F3-4509-2EEC-9A76-8E81AFE6501C}"/>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7" name="Oval 141">
                <a:extLst>
                  <a:ext uri="{FF2B5EF4-FFF2-40B4-BE49-F238E27FC236}">
                    <a16:creationId xmlns:a16="http://schemas.microsoft.com/office/drawing/2014/main" id="{7212A06F-12FF-7D94-F02C-D2BE044D35D1}"/>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8" name="Oval 142">
                <a:extLst>
                  <a:ext uri="{FF2B5EF4-FFF2-40B4-BE49-F238E27FC236}">
                    <a16:creationId xmlns:a16="http://schemas.microsoft.com/office/drawing/2014/main" id="{A863FF8F-06E9-3FBF-29C9-9BF1E768D7B5}"/>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19" name="Oval 143">
                <a:extLst>
                  <a:ext uri="{FF2B5EF4-FFF2-40B4-BE49-F238E27FC236}">
                    <a16:creationId xmlns:a16="http://schemas.microsoft.com/office/drawing/2014/main" id="{C7A5DFBC-B04B-78FB-7E7A-E5A12AFE361F}"/>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0" name="Oval 144">
                <a:extLst>
                  <a:ext uri="{FF2B5EF4-FFF2-40B4-BE49-F238E27FC236}">
                    <a16:creationId xmlns:a16="http://schemas.microsoft.com/office/drawing/2014/main" id="{B54E8C83-C294-7C96-69EB-0EC4B67E15A7}"/>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1" name="Oval 145">
                <a:extLst>
                  <a:ext uri="{FF2B5EF4-FFF2-40B4-BE49-F238E27FC236}">
                    <a16:creationId xmlns:a16="http://schemas.microsoft.com/office/drawing/2014/main" id="{12F73139-4650-425C-9F0D-647A86FCB8F1}"/>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2" name="Oval 146">
                <a:extLst>
                  <a:ext uri="{FF2B5EF4-FFF2-40B4-BE49-F238E27FC236}">
                    <a16:creationId xmlns:a16="http://schemas.microsoft.com/office/drawing/2014/main" id="{E59F19C8-F2AB-84F6-5599-CDF34722853F}"/>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3" name="Oval 147">
                <a:extLst>
                  <a:ext uri="{FF2B5EF4-FFF2-40B4-BE49-F238E27FC236}">
                    <a16:creationId xmlns:a16="http://schemas.microsoft.com/office/drawing/2014/main" id="{DBF09795-9B10-A1E3-DC9C-8FA325E65678}"/>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4" name="Oval 148">
                <a:extLst>
                  <a:ext uri="{FF2B5EF4-FFF2-40B4-BE49-F238E27FC236}">
                    <a16:creationId xmlns:a16="http://schemas.microsoft.com/office/drawing/2014/main" id="{AC719004-C0A9-5148-0486-50DCC8EB6FB3}"/>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5" name="Oval 149">
                <a:extLst>
                  <a:ext uri="{FF2B5EF4-FFF2-40B4-BE49-F238E27FC236}">
                    <a16:creationId xmlns:a16="http://schemas.microsoft.com/office/drawing/2014/main" id="{089BB3F4-6295-EE76-6768-8AF5483F6FDE}"/>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6" name="Oval 150">
                <a:extLst>
                  <a:ext uri="{FF2B5EF4-FFF2-40B4-BE49-F238E27FC236}">
                    <a16:creationId xmlns:a16="http://schemas.microsoft.com/office/drawing/2014/main" id="{E7355C3B-71FB-61C9-62C4-CE63C2E40C51}"/>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7" name="Oval 151">
                <a:extLst>
                  <a:ext uri="{FF2B5EF4-FFF2-40B4-BE49-F238E27FC236}">
                    <a16:creationId xmlns:a16="http://schemas.microsoft.com/office/drawing/2014/main" id="{D7D0ABD0-25FB-DF7D-6181-24EDBD58B942}"/>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8" name="Oval 152">
                <a:extLst>
                  <a:ext uri="{FF2B5EF4-FFF2-40B4-BE49-F238E27FC236}">
                    <a16:creationId xmlns:a16="http://schemas.microsoft.com/office/drawing/2014/main" id="{EBCEE130-7DB6-3A0B-598A-3C011313E597}"/>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29" name="Oval 153">
                <a:extLst>
                  <a:ext uri="{FF2B5EF4-FFF2-40B4-BE49-F238E27FC236}">
                    <a16:creationId xmlns:a16="http://schemas.microsoft.com/office/drawing/2014/main" id="{6FEBDE2F-171F-D5F6-2354-7377C396FCFF}"/>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0" name="Oval 154">
                <a:extLst>
                  <a:ext uri="{FF2B5EF4-FFF2-40B4-BE49-F238E27FC236}">
                    <a16:creationId xmlns:a16="http://schemas.microsoft.com/office/drawing/2014/main" id="{2ED954C5-E30B-6B11-2588-5E1F432A8CDB}"/>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1" name="Oval 155">
                <a:extLst>
                  <a:ext uri="{FF2B5EF4-FFF2-40B4-BE49-F238E27FC236}">
                    <a16:creationId xmlns:a16="http://schemas.microsoft.com/office/drawing/2014/main" id="{FA7B8FD2-0946-467A-560E-111E385F5868}"/>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2" name="Oval 156">
                <a:extLst>
                  <a:ext uri="{FF2B5EF4-FFF2-40B4-BE49-F238E27FC236}">
                    <a16:creationId xmlns:a16="http://schemas.microsoft.com/office/drawing/2014/main" id="{1358B5C5-6544-646B-A638-5A565A5F64DB}"/>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3" name="Oval 157">
                <a:extLst>
                  <a:ext uri="{FF2B5EF4-FFF2-40B4-BE49-F238E27FC236}">
                    <a16:creationId xmlns:a16="http://schemas.microsoft.com/office/drawing/2014/main" id="{284AEB1B-7DD8-4BE1-E261-81584C011121}"/>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4" name="Oval 158">
                <a:extLst>
                  <a:ext uri="{FF2B5EF4-FFF2-40B4-BE49-F238E27FC236}">
                    <a16:creationId xmlns:a16="http://schemas.microsoft.com/office/drawing/2014/main" id="{E78C3383-DCC3-D52F-5F12-52366BAE5586}"/>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5" name="Oval 159">
                <a:extLst>
                  <a:ext uri="{FF2B5EF4-FFF2-40B4-BE49-F238E27FC236}">
                    <a16:creationId xmlns:a16="http://schemas.microsoft.com/office/drawing/2014/main" id="{FB5C5D9B-4B75-6E2C-1F24-EE5E0C9FCEBB}"/>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6" name="Oval 160">
                <a:extLst>
                  <a:ext uri="{FF2B5EF4-FFF2-40B4-BE49-F238E27FC236}">
                    <a16:creationId xmlns:a16="http://schemas.microsoft.com/office/drawing/2014/main" id="{53F98286-1E17-E5C2-2717-EFCA95059719}"/>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7" name="Oval 161">
                <a:extLst>
                  <a:ext uri="{FF2B5EF4-FFF2-40B4-BE49-F238E27FC236}">
                    <a16:creationId xmlns:a16="http://schemas.microsoft.com/office/drawing/2014/main" id="{B0C9B8B0-5468-E28B-CE65-958251A34656}"/>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8" name="Oval 162">
                <a:extLst>
                  <a:ext uri="{FF2B5EF4-FFF2-40B4-BE49-F238E27FC236}">
                    <a16:creationId xmlns:a16="http://schemas.microsoft.com/office/drawing/2014/main" id="{B5E34FEA-2930-1805-0A10-5C86945F51C4}"/>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39" name="Oval 163">
                <a:extLst>
                  <a:ext uri="{FF2B5EF4-FFF2-40B4-BE49-F238E27FC236}">
                    <a16:creationId xmlns:a16="http://schemas.microsoft.com/office/drawing/2014/main" id="{65DA111F-6402-C083-8951-3A144B8101CF}"/>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0" name="Oval 164">
                <a:extLst>
                  <a:ext uri="{FF2B5EF4-FFF2-40B4-BE49-F238E27FC236}">
                    <a16:creationId xmlns:a16="http://schemas.microsoft.com/office/drawing/2014/main" id="{7D6634E9-32F2-13CF-ACAA-9A508EB8A81C}"/>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1" name="Oval 165">
                <a:extLst>
                  <a:ext uri="{FF2B5EF4-FFF2-40B4-BE49-F238E27FC236}">
                    <a16:creationId xmlns:a16="http://schemas.microsoft.com/office/drawing/2014/main" id="{1B09F300-7E19-985C-F92E-94DF08B6E2C6}"/>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2" name="Oval 166">
                <a:extLst>
                  <a:ext uri="{FF2B5EF4-FFF2-40B4-BE49-F238E27FC236}">
                    <a16:creationId xmlns:a16="http://schemas.microsoft.com/office/drawing/2014/main" id="{DFC64953-229F-D699-C808-7C9C2B7AEEA9}"/>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3" name="Oval 167">
                <a:extLst>
                  <a:ext uri="{FF2B5EF4-FFF2-40B4-BE49-F238E27FC236}">
                    <a16:creationId xmlns:a16="http://schemas.microsoft.com/office/drawing/2014/main" id="{0B227B7C-9F38-00A7-B7BC-C363E96E6333}"/>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4" name="Oval 168">
                <a:extLst>
                  <a:ext uri="{FF2B5EF4-FFF2-40B4-BE49-F238E27FC236}">
                    <a16:creationId xmlns:a16="http://schemas.microsoft.com/office/drawing/2014/main" id="{53981CDB-10D0-6DE5-1B1C-5527AFA78AE3}"/>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5" name="Oval 169">
                <a:extLst>
                  <a:ext uri="{FF2B5EF4-FFF2-40B4-BE49-F238E27FC236}">
                    <a16:creationId xmlns:a16="http://schemas.microsoft.com/office/drawing/2014/main" id="{8AA52E1D-D408-D601-76C3-D522B04D0573}"/>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6" name="Oval 170">
                <a:extLst>
                  <a:ext uri="{FF2B5EF4-FFF2-40B4-BE49-F238E27FC236}">
                    <a16:creationId xmlns:a16="http://schemas.microsoft.com/office/drawing/2014/main" id="{DC9C3912-8DA4-5B19-E061-FA9D165329D3}"/>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7" name="Oval 171">
                <a:extLst>
                  <a:ext uri="{FF2B5EF4-FFF2-40B4-BE49-F238E27FC236}">
                    <a16:creationId xmlns:a16="http://schemas.microsoft.com/office/drawing/2014/main" id="{ED5C00BF-09AF-558E-FA28-CD906A6B2EB3}"/>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8" name="Oval 172">
                <a:extLst>
                  <a:ext uri="{FF2B5EF4-FFF2-40B4-BE49-F238E27FC236}">
                    <a16:creationId xmlns:a16="http://schemas.microsoft.com/office/drawing/2014/main" id="{9B1AC69B-E06B-D0A8-B4DA-288736FAD056}"/>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49" name="Oval 173">
                <a:extLst>
                  <a:ext uri="{FF2B5EF4-FFF2-40B4-BE49-F238E27FC236}">
                    <a16:creationId xmlns:a16="http://schemas.microsoft.com/office/drawing/2014/main" id="{F03DB9E0-8AAC-41B8-9C09-995077A9A7E9}"/>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0" name="Oval 174">
                <a:extLst>
                  <a:ext uri="{FF2B5EF4-FFF2-40B4-BE49-F238E27FC236}">
                    <a16:creationId xmlns:a16="http://schemas.microsoft.com/office/drawing/2014/main" id="{46B31E92-F59F-75B2-6E4D-49A8BDB481F7}"/>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1" name="Oval 175">
                <a:extLst>
                  <a:ext uri="{FF2B5EF4-FFF2-40B4-BE49-F238E27FC236}">
                    <a16:creationId xmlns:a16="http://schemas.microsoft.com/office/drawing/2014/main" id="{85286128-8D2C-41C0-6E03-B64760207F40}"/>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2" name="Oval 176">
                <a:extLst>
                  <a:ext uri="{FF2B5EF4-FFF2-40B4-BE49-F238E27FC236}">
                    <a16:creationId xmlns:a16="http://schemas.microsoft.com/office/drawing/2014/main" id="{8505D3E9-C863-A247-B421-DE7DBE0A75DD}"/>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3" name="Oval 177">
                <a:extLst>
                  <a:ext uri="{FF2B5EF4-FFF2-40B4-BE49-F238E27FC236}">
                    <a16:creationId xmlns:a16="http://schemas.microsoft.com/office/drawing/2014/main" id="{5A873AC0-A212-3172-A086-8D426CFA0D82}"/>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4" name="Oval 178">
                <a:extLst>
                  <a:ext uri="{FF2B5EF4-FFF2-40B4-BE49-F238E27FC236}">
                    <a16:creationId xmlns:a16="http://schemas.microsoft.com/office/drawing/2014/main" id="{9C603C39-53A8-47BE-400C-2ED9055BAE41}"/>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5" name="Oval 179">
                <a:extLst>
                  <a:ext uri="{FF2B5EF4-FFF2-40B4-BE49-F238E27FC236}">
                    <a16:creationId xmlns:a16="http://schemas.microsoft.com/office/drawing/2014/main" id="{B3301C83-E751-EB42-FDF3-4A379581573F}"/>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6" name="Oval 180">
                <a:extLst>
                  <a:ext uri="{FF2B5EF4-FFF2-40B4-BE49-F238E27FC236}">
                    <a16:creationId xmlns:a16="http://schemas.microsoft.com/office/drawing/2014/main" id="{7BE87F0C-D265-2AF4-7B4D-A83FAF9C0154}"/>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7" name="Oval 181">
                <a:extLst>
                  <a:ext uri="{FF2B5EF4-FFF2-40B4-BE49-F238E27FC236}">
                    <a16:creationId xmlns:a16="http://schemas.microsoft.com/office/drawing/2014/main" id="{17189AAF-2F7D-776A-D0F9-B5A8549A0013}"/>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8" name="Oval 182">
                <a:extLst>
                  <a:ext uri="{FF2B5EF4-FFF2-40B4-BE49-F238E27FC236}">
                    <a16:creationId xmlns:a16="http://schemas.microsoft.com/office/drawing/2014/main" id="{1291D1A5-304A-F4BC-3E0D-65B74AF9844A}"/>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59" name="Oval 183">
                <a:extLst>
                  <a:ext uri="{FF2B5EF4-FFF2-40B4-BE49-F238E27FC236}">
                    <a16:creationId xmlns:a16="http://schemas.microsoft.com/office/drawing/2014/main" id="{5E1C964E-E9A7-2CAC-5A66-B8EC3155A4D8}"/>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0" name="Oval 184">
                <a:extLst>
                  <a:ext uri="{FF2B5EF4-FFF2-40B4-BE49-F238E27FC236}">
                    <a16:creationId xmlns:a16="http://schemas.microsoft.com/office/drawing/2014/main" id="{9A535772-A9F4-089D-8266-1C46EDCA3270}"/>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1" name="Oval 185">
                <a:extLst>
                  <a:ext uri="{FF2B5EF4-FFF2-40B4-BE49-F238E27FC236}">
                    <a16:creationId xmlns:a16="http://schemas.microsoft.com/office/drawing/2014/main" id="{E61C153A-2347-3D89-AD29-360273CF8FEE}"/>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2" name="Oval 186">
                <a:extLst>
                  <a:ext uri="{FF2B5EF4-FFF2-40B4-BE49-F238E27FC236}">
                    <a16:creationId xmlns:a16="http://schemas.microsoft.com/office/drawing/2014/main" id="{A9E41E5B-D79D-8588-C75A-2D29319E028B}"/>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3" name="Oval 187">
                <a:extLst>
                  <a:ext uri="{FF2B5EF4-FFF2-40B4-BE49-F238E27FC236}">
                    <a16:creationId xmlns:a16="http://schemas.microsoft.com/office/drawing/2014/main" id="{2F7D5C00-C4CA-AC2D-D753-88F8D3CA5ECE}"/>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4" name="Oval 188">
                <a:extLst>
                  <a:ext uri="{FF2B5EF4-FFF2-40B4-BE49-F238E27FC236}">
                    <a16:creationId xmlns:a16="http://schemas.microsoft.com/office/drawing/2014/main" id="{CDECF441-794F-1F1F-B3BC-767640DE007F}"/>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5" name="Oval 189">
                <a:extLst>
                  <a:ext uri="{FF2B5EF4-FFF2-40B4-BE49-F238E27FC236}">
                    <a16:creationId xmlns:a16="http://schemas.microsoft.com/office/drawing/2014/main" id="{BA16A93F-5F64-A2B3-8106-7E4EDA06008D}"/>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6" name="Oval 190">
                <a:extLst>
                  <a:ext uri="{FF2B5EF4-FFF2-40B4-BE49-F238E27FC236}">
                    <a16:creationId xmlns:a16="http://schemas.microsoft.com/office/drawing/2014/main" id="{3D596BE2-100C-0B7A-43A7-910ACC0D26A1}"/>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7" name="Oval 191">
                <a:extLst>
                  <a:ext uri="{FF2B5EF4-FFF2-40B4-BE49-F238E27FC236}">
                    <a16:creationId xmlns:a16="http://schemas.microsoft.com/office/drawing/2014/main" id="{FD667E3F-508F-637F-FF44-1D07F0CB2F08}"/>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8" name="Oval 192">
                <a:extLst>
                  <a:ext uri="{FF2B5EF4-FFF2-40B4-BE49-F238E27FC236}">
                    <a16:creationId xmlns:a16="http://schemas.microsoft.com/office/drawing/2014/main" id="{28913A07-287B-C4D1-C41F-FD4617C66FE4}"/>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69" name="Oval 193">
                <a:extLst>
                  <a:ext uri="{FF2B5EF4-FFF2-40B4-BE49-F238E27FC236}">
                    <a16:creationId xmlns:a16="http://schemas.microsoft.com/office/drawing/2014/main" id="{D604801E-4AE7-651D-9CFD-6445A85BDC5B}"/>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70" name="Oval 194">
                <a:extLst>
                  <a:ext uri="{FF2B5EF4-FFF2-40B4-BE49-F238E27FC236}">
                    <a16:creationId xmlns:a16="http://schemas.microsoft.com/office/drawing/2014/main" id="{9D9B498F-2C02-FD4E-60F5-53E5E69EBDAF}"/>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72" name="Oval 195">
                <a:extLst>
                  <a:ext uri="{FF2B5EF4-FFF2-40B4-BE49-F238E27FC236}">
                    <a16:creationId xmlns:a16="http://schemas.microsoft.com/office/drawing/2014/main" id="{D79DF61A-169E-74E6-DF11-A72A400FF8B6}"/>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73" name="Oval 196">
                <a:extLst>
                  <a:ext uri="{FF2B5EF4-FFF2-40B4-BE49-F238E27FC236}">
                    <a16:creationId xmlns:a16="http://schemas.microsoft.com/office/drawing/2014/main" id="{23EE51B7-99ED-5D45-A66E-B08FB342383B}"/>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74" name="Oval 197">
                <a:extLst>
                  <a:ext uri="{FF2B5EF4-FFF2-40B4-BE49-F238E27FC236}">
                    <a16:creationId xmlns:a16="http://schemas.microsoft.com/office/drawing/2014/main" id="{0E01FAAD-89B2-99F3-D048-40A4EB4933FB}"/>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175" name="Oval 198">
                <a:extLst>
                  <a:ext uri="{FF2B5EF4-FFF2-40B4-BE49-F238E27FC236}">
                    <a16:creationId xmlns:a16="http://schemas.microsoft.com/office/drawing/2014/main" id="{2E2EF766-47EA-5D0A-FB57-CA60E89BBFBD}"/>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76" name="Oval 199">
                <a:extLst>
                  <a:ext uri="{FF2B5EF4-FFF2-40B4-BE49-F238E27FC236}">
                    <a16:creationId xmlns:a16="http://schemas.microsoft.com/office/drawing/2014/main" id="{C34C8591-242B-E896-58DC-9F905513277F}"/>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77" name="Oval 200">
                <a:extLst>
                  <a:ext uri="{FF2B5EF4-FFF2-40B4-BE49-F238E27FC236}">
                    <a16:creationId xmlns:a16="http://schemas.microsoft.com/office/drawing/2014/main" id="{876C0FAB-6283-BB7F-6DC2-6AAB1D08F381}"/>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78" name="Oval 201">
                <a:extLst>
                  <a:ext uri="{FF2B5EF4-FFF2-40B4-BE49-F238E27FC236}">
                    <a16:creationId xmlns:a16="http://schemas.microsoft.com/office/drawing/2014/main" id="{DCB73000-74D1-6316-DCCD-ADB02B9D091F}"/>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79" name="Oval 202">
                <a:extLst>
                  <a:ext uri="{FF2B5EF4-FFF2-40B4-BE49-F238E27FC236}">
                    <a16:creationId xmlns:a16="http://schemas.microsoft.com/office/drawing/2014/main" id="{58B4FB17-4802-E0DE-C60D-DB409D6CF52D}"/>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0" name="Oval 203">
                <a:extLst>
                  <a:ext uri="{FF2B5EF4-FFF2-40B4-BE49-F238E27FC236}">
                    <a16:creationId xmlns:a16="http://schemas.microsoft.com/office/drawing/2014/main" id="{047D2894-C16E-A590-75B1-94EEA602F371}"/>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1" name="Oval 204">
                <a:extLst>
                  <a:ext uri="{FF2B5EF4-FFF2-40B4-BE49-F238E27FC236}">
                    <a16:creationId xmlns:a16="http://schemas.microsoft.com/office/drawing/2014/main" id="{EDCEFE28-2BA1-64BA-11BB-D736DDBD284E}"/>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2" name="Oval 205">
                <a:extLst>
                  <a:ext uri="{FF2B5EF4-FFF2-40B4-BE49-F238E27FC236}">
                    <a16:creationId xmlns:a16="http://schemas.microsoft.com/office/drawing/2014/main" id="{553704ED-3DCB-6A7A-B430-3ABC5D587023}"/>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3" name="Oval 206">
                <a:extLst>
                  <a:ext uri="{FF2B5EF4-FFF2-40B4-BE49-F238E27FC236}">
                    <a16:creationId xmlns:a16="http://schemas.microsoft.com/office/drawing/2014/main" id="{025E7F97-7C64-50B6-31D0-6236CB4B840A}"/>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4" name="Oval 207">
                <a:extLst>
                  <a:ext uri="{FF2B5EF4-FFF2-40B4-BE49-F238E27FC236}">
                    <a16:creationId xmlns:a16="http://schemas.microsoft.com/office/drawing/2014/main" id="{1F188195-AEB0-E18F-4762-50EE5669EB68}"/>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5" name="Oval 208">
                <a:extLst>
                  <a:ext uri="{FF2B5EF4-FFF2-40B4-BE49-F238E27FC236}">
                    <a16:creationId xmlns:a16="http://schemas.microsoft.com/office/drawing/2014/main" id="{6AE96483-ABF1-C221-ECC3-4CE4EBA56EE8}"/>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6" name="Oval 209">
                <a:extLst>
                  <a:ext uri="{FF2B5EF4-FFF2-40B4-BE49-F238E27FC236}">
                    <a16:creationId xmlns:a16="http://schemas.microsoft.com/office/drawing/2014/main" id="{89F9A439-C2B9-13E6-AFFD-75F15407320E}"/>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7" name="Oval 210">
                <a:extLst>
                  <a:ext uri="{FF2B5EF4-FFF2-40B4-BE49-F238E27FC236}">
                    <a16:creationId xmlns:a16="http://schemas.microsoft.com/office/drawing/2014/main" id="{1BAB3510-35C3-72DE-7737-9BEED0E410AF}"/>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8" name="Oval 211">
                <a:extLst>
                  <a:ext uri="{FF2B5EF4-FFF2-40B4-BE49-F238E27FC236}">
                    <a16:creationId xmlns:a16="http://schemas.microsoft.com/office/drawing/2014/main" id="{C057BF91-207E-C9F3-C911-BBE357066D6D}"/>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89" name="Oval 212">
                <a:extLst>
                  <a:ext uri="{FF2B5EF4-FFF2-40B4-BE49-F238E27FC236}">
                    <a16:creationId xmlns:a16="http://schemas.microsoft.com/office/drawing/2014/main" id="{2D46E70F-BBA3-B7E6-EE6D-5CF02900EEA3}"/>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0" name="Oval 213">
                <a:extLst>
                  <a:ext uri="{FF2B5EF4-FFF2-40B4-BE49-F238E27FC236}">
                    <a16:creationId xmlns:a16="http://schemas.microsoft.com/office/drawing/2014/main" id="{2543B6A8-5412-A7A6-64F4-D378CDE5D64B}"/>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1" name="Oval 214">
                <a:extLst>
                  <a:ext uri="{FF2B5EF4-FFF2-40B4-BE49-F238E27FC236}">
                    <a16:creationId xmlns:a16="http://schemas.microsoft.com/office/drawing/2014/main" id="{276814D7-0485-AD14-233B-C1078051DBD0}"/>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2" name="Oval 215">
                <a:extLst>
                  <a:ext uri="{FF2B5EF4-FFF2-40B4-BE49-F238E27FC236}">
                    <a16:creationId xmlns:a16="http://schemas.microsoft.com/office/drawing/2014/main" id="{F5765276-6D60-4C59-6D6D-33F9B039DF59}"/>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3" name="Oval 216">
                <a:extLst>
                  <a:ext uri="{FF2B5EF4-FFF2-40B4-BE49-F238E27FC236}">
                    <a16:creationId xmlns:a16="http://schemas.microsoft.com/office/drawing/2014/main" id="{D4BC5AB9-D0B6-266C-964E-7E730181CADB}"/>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4" name="Oval 217">
                <a:extLst>
                  <a:ext uri="{FF2B5EF4-FFF2-40B4-BE49-F238E27FC236}">
                    <a16:creationId xmlns:a16="http://schemas.microsoft.com/office/drawing/2014/main" id="{30990E95-6AFA-9749-B6DD-002BB6142B47}"/>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5" name="Oval 218">
                <a:extLst>
                  <a:ext uri="{FF2B5EF4-FFF2-40B4-BE49-F238E27FC236}">
                    <a16:creationId xmlns:a16="http://schemas.microsoft.com/office/drawing/2014/main" id="{A9C3D3D2-73E3-BA7A-9948-0DFE9F347ECB}"/>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6" name="Oval 219">
                <a:extLst>
                  <a:ext uri="{FF2B5EF4-FFF2-40B4-BE49-F238E27FC236}">
                    <a16:creationId xmlns:a16="http://schemas.microsoft.com/office/drawing/2014/main" id="{34D2DC15-8EB1-BE28-3A23-81B23E382C32}"/>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7" name="Oval 220">
                <a:extLst>
                  <a:ext uri="{FF2B5EF4-FFF2-40B4-BE49-F238E27FC236}">
                    <a16:creationId xmlns:a16="http://schemas.microsoft.com/office/drawing/2014/main" id="{202DCE6E-6173-ACC7-C02E-196C9D2728E7}"/>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8" name="Oval 221">
                <a:extLst>
                  <a:ext uri="{FF2B5EF4-FFF2-40B4-BE49-F238E27FC236}">
                    <a16:creationId xmlns:a16="http://schemas.microsoft.com/office/drawing/2014/main" id="{D65A58DD-AE65-8C82-551D-772A9531F011}"/>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599" name="Oval 222">
                <a:extLst>
                  <a:ext uri="{FF2B5EF4-FFF2-40B4-BE49-F238E27FC236}">
                    <a16:creationId xmlns:a16="http://schemas.microsoft.com/office/drawing/2014/main" id="{8EB6F79D-E114-8C61-8B08-EED135C7F06C}"/>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0" name="Oval 223">
                <a:extLst>
                  <a:ext uri="{FF2B5EF4-FFF2-40B4-BE49-F238E27FC236}">
                    <a16:creationId xmlns:a16="http://schemas.microsoft.com/office/drawing/2014/main" id="{475DDCCF-089C-B236-241C-56E106BFC757}"/>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01" name="Oval 224">
                <a:extLst>
                  <a:ext uri="{FF2B5EF4-FFF2-40B4-BE49-F238E27FC236}">
                    <a16:creationId xmlns:a16="http://schemas.microsoft.com/office/drawing/2014/main" id="{1717352E-6849-58A5-8418-3B5E364B37FB}"/>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2" name="Oval 225">
                <a:extLst>
                  <a:ext uri="{FF2B5EF4-FFF2-40B4-BE49-F238E27FC236}">
                    <a16:creationId xmlns:a16="http://schemas.microsoft.com/office/drawing/2014/main" id="{7718328A-33D2-241C-9A5C-4CC216FEA486}"/>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3" name="Oval 226">
                <a:extLst>
                  <a:ext uri="{FF2B5EF4-FFF2-40B4-BE49-F238E27FC236}">
                    <a16:creationId xmlns:a16="http://schemas.microsoft.com/office/drawing/2014/main" id="{BE6FF8EB-40F6-8C32-E919-14A28766DD1D}"/>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4" name="Oval 227">
                <a:extLst>
                  <a:ext uri="{FF2B5EF4-FFF2-40B4-BE49-F238E27FC236}">
                    <a16:creationId xmlns:a16="http://schemas.microsoft.com/office/drawing/2014/main" id="{1ECBF174-3B6E-7F16-4AEC-90972DC16DDE}"/>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5" name="Oval 228">
                <a:extLst>
                  <a:ext uri="{FF2B5EF4-FFF2-40B4-BE49-F238E27FC236}">
                    <a16:creationId xmlns:a16="http://schemas.microsoft.com/office/drawing/2014/main" id="{054EF8AD-1E53-59D8-730E-8C2E51A44875}"/>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6" name="Oval 229">
                <a:extLst>
                  <a:ext uri="{FF2B5EF4-FFF2-40B4-BE49-F238E27FC236}">
                    <a16:creationId xmlns:a16="http://schemas.microsoft.com/office/drawing/2014/main" id="{910AA30C-B888-3F64-79CA-6D6B193184B5}"/>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7" name="Oval 230">
                <a:extLst>
                  <a:ext uri="{FF2B5EF4-FFF2-40B4-BE49-F238E27FC236}">
                    <a16:creationId xmlns:a16="http://schemas.microsoft.com/office/drawing/2014/main" id="{D87EBDC7-063D-7216-2B3F-B219DC829430}"/>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8" name="Oval 231">
                <a:extLst>
                  <a:ext uri="{FF2B5EF4-FFF2-40B4-BE49-F238E27FC236}">
                    <a16:creationId xmlns:a16="http://schemas.microsoft.com/office/drawing/2014/main" id="{5DC3E247-1825-B262-6D3E-A7443B939DAD}"/>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9" name="Oval 232">
                <a:extLst>
                  <a:ext uri="{FF2B5EF4-FFF2-40B4-BE49-F238E27FC236}">
                    <a16:creationId xmlns:a16="http://schemas.microsoft.com/office/drawing/2014/main" id="{1D92DAAD-B725-240A-0F81-786B66A9E626}"/>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0" name="Oval 233">
                <a:extLst>
                  <a:ext uri="{FF2B5EF4-FFF2-40B4-BE49-F238E27FC236}">
                    <a16:creationId xmlns:a16="http://schemas.microsoft.com/office/drawing/2014/main" id="{D7E82939-C5EA-6B61-674E-49C4F4876046}"/>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1" name="Oval 234">
                <a:extLst>
                  <a:ext uri="{FF2B5EF4-FFF2-40B4-BE49-F238E27FC236}">
                    <a16:creationId xmlns:a16="http://schemas.microsoft.com/office/drawing/2014/main" id="{EB61EF9E-AA04-4D7E-3E5C-193A384E2D42}"/>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2" name="Oval 235">
                <a:extLst>
                  <a:ext uri="{FF2B5EF4-FFF2-40B4-BE49-F238E27FC236}">
                    <a16:creationId xmlns:a16="http://schemas.microsoft.com/office/drawing/2014/main" id="{DBE87B56-728D-5A1F-895F-8B078CDD91AB}"/>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3" name="Oval 236">
                <a:extLst>
                  <a:ext uri="{FF2B5EF4-FFF2-40B4-BE49-F238E27FC236}">
                    <a16:creationId xmlns:a16="http://schemas.microsoft.com/office/drawing/2014/main" id="{101D2FF1-65FF-8EB9-4154-920B51DAA8F9}"/>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4" name="Oval 237">
                <a:extLst>
                  <a:ext uri="{FF2B5EF4-FFF2-40B4-BE49-F238E27FC236}">
                    <a16:creationId xmlns:a16="http://schemas.microsoft.com/office/drawing/2014/main" id="{DBA84315-5DD4-DF32-C408-B146667E76C0}"/>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5" name="Oval 238">
                <a:extLst>
                  <a:ext uri="{FF2B5EF4-FFF2-40B4-BE49-F238E27FC236}">
                    <a16:creationId xmlns:a16="http://schemas.microsoft.com/office/drawing/2014/main" id="{7E65B21B-CB57-F1D1-1648-6362BE9A50D3}"/>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16" name="Oval 239">
                <a:extLst>
                  <a:ext uri="{FF2B5EF4-FFF2-40B4-BE49-F238E27FC236}">
                    <a16:creationId xmlns:a16="http://schemas.microsoft.com/office/drawing/2014/main" id="{EF46536F-608E-9C45-7D3C-14B617ACEE16}"/>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pic>
          <p:nvPicPr>
            <p:cNvPr id="619" name="Picture 6" descr="C:\Users\Jack\Pictures\Trans.png">
              <a:extLst>
                <a:ext uri="{FF2B5EF4-FFF2-40B4-BE49-F238E27FC236}">
                  <a16:creationId xmlns:a16="http://schemas.microsoft.com/office/drawing/2014/main" id="{B8B73805-B74D-3513-ED7F-3344DDEAA98C}"/>
                </a:ext>
              </a:extLst>
            </p:cNvPr>
            <p:cNvPicPr>
              <a:picLocks noChangeAspect="1" noChangeArrowheads="1"/>
            </p:cNvPicPr>
            <p:nvPr/>
          </p:nvPicPr>
          <p:blipFill>
            <a:blip r:embed="rId5" cstate="print"/>
            <a:srcRect/>
            <a:stretch>
              <a:fillRect/>
            </a:stretch>
          </p:blipFill>
          <p:spPr bwMode="auto">
            <a:xfrm rot="1200000">
              <a:off x="2354304" y="6026150"/>
              <a:ext cx="487640" cy="463258"/>
            </a:xfrm>
            <a:prstGeom prst="rect">
              <a:avLst/>
            </a:prstGeom>
            <a:noFill/>
          </p:spPr>
        </p:pic>
        <p:pic>
          <p:nvPicPr>
            <p:cNvPr id="620" name="Picture 2" descr="C:\Users\Jack\Pictures\Beam.png">
              <a:extLst>
                <a:ext uri="{FF2B5EF4-FFF2-40B4-BE49-F238E27FC236}">
                  <a16:creationId xmlns:a16="http://schemas.microsoft.com/office/drawing/2014/main" id="{49F06D48-77AF-D258-54B1-75EF9FBAF388}"/>
                </a:ext>
              </a:extLst>
            </p:cNvPr>
            <p:cNvPicPr>
              <a:picLocks noChangeAspect="1" noChangeArrowheads="1"/>
            </p:cNvPicPr>
            <p:nvPr/>
          </p:nvPicPr>
          <p:blipFill>
            <a:blip r:embed="rId4" cstate="print"/>
            <a:srcRect/>
            <a:stretch>
              <a:fillRect/>
            </a:stretch>
          </p:blipFill>
          <p:spPr bwMode="auto">
            <a:xfrm>
              <a:off x="1966471" y="6091874"/>
              <a:ext cx="256011" cy="243820"/>
            </a:xfrm>
            <a:prstGeom prst="rect">
              <a:avLst/>
            </a:prstGeom>
            <a:noFill/>
          </p:spPr>
        </p:pic>
        <p:cxnSp>
          <p:nvCxnSpPr>
            <p:cNvPr id="621" name="Straight Connector 620">
              <a:extLst>
                <a:ext uri="{FF2B5EF4-FFF2-40B4-BE49-F238E27FC236}">
                  <a16:creationId xmlns:a16="http://schemas.microsoft.com/office/drawing/2014/main" id="{14B51858-71B9-DD1E-E201-84D6F2ED56E3}"/>
                </a:ext>
              </a:extLst>
            </p:cNvPr>
            <p:cNvCxnSpPr/>
            <p:nvPr/>
          </p:nvCxnSpPr>
          <p:spPr bwMode="auto">
            <a:xfrm>
              <a:off x="1570694" y="6122787"/>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22" name="Straight Connector 621">
              <a:extLst>
                <a:ext uri="{FF2B5EF4-FFF2-40B4-BE49-F238E27FC236}">
                  <a16:creationId xmlns:a16="http://schemas.microsoft.com/office/drawing/2014/main" id="{57B697D3-6E2D-969C-6286-14044EA9A633}"/>
                </a:ext>
              </a:extLst>
            </p:cNvPr>
            <p:cNvCxnSpPr/>
            <p:nvPr/>
          </p:nvCxnSpPr>
          <p:spPr bwMode="auto">
            <a:xfrm>
              <a:off x="1581052" y="6284064"/>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23" name="Straight Connector 622">
              <a:extLst>
                <a:ext uri="{FF2B5EF4-FFF2-40B4-BE49-F238E27FC236}">
                  <a16:creationId xmlns:a16="http://schemas.microsoft.com/office/drawing/2014/main" id="{5A310111-950A-083B-B336-F589DC8F31A8}"/>
                </a:ext>
              </a:extLst>
            </p:cNvPr>
            <p:cNvCxnSpPr/>
            <p:nvPr/>
          </p:nvCxnSpPr>
          <p:spPr bwMode="auto">
            <a:xfrm>
              <a:off x="1501152" y="6204166"/>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24" name="Straight Connector 623">
              <a:extLst>
                <a:ext uri="{FF2B5EF4-FFF2-40B4-BE49-F238E27FC236}">
                  <a16:creationId xmlns:a16="http://schemas.microsoft.com/office/drawing/2014/main" id="{271021D1-2BCA-3ACB-0CE8-FD23012E89BB}"/>
                </a:ext>
              </a:extLst>
            </p:cNvPr>
            <p:cNvCxnSpPr/>
            <p:nvPr/>
          </p:nvCxnSpPr>
          <p:spPr bwMode="auto">
            <a:xfrm>
              <a:off x="3105326" y="616135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25" name="Straight Connector 624">
              <a:extLst>
                <a:ext uri="{FF2B5EF4-FFF2-40B4-BE49-F238E27FC236}">
                  <a16:creationId xmlns:a16="http://schemas.microsoft.com/office/drawing/2014/main" id="{3F499A0D-DD88-649F-F6CA-E27518C3F856}"/>
                </a:ext>
              </a:extLst>
            </p:cNvPr>
            <p:cNvCxnSpPr/>
            <p:nvPr/>
          </p:nvCxnSpPr>
          <p:spPr bwMode="auto">
            <a:xfrm>
              <a:off x="3115684" y="632262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26" name="Straight Connector 625">
              <a:extLst>
                <a:ext uri="{FF2B5EF4-FFF2-40B4-BE49-F238E27FC236}">
                  <a16:creationId xmlns:a16="http://schemas.microsoft.com/office/drawing/2014/main" id="{F87E1981-1BF8-E249-9B0C-00EB5983F3F0}"/>
                </a:ext>
              </a:extLst>
            </p:cNvPr>
            <p:cNvCxnSpPr/>
            <p:nvPr/>
          </p:nvCxnSpPr>
          <p:spPr bwMode="auto">
            <a:xfrm>
              <a:off x="3035784" y="624273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pic>
          <p:nvPicPr>
            <p:cNvPr id="19459" name="Picture 6" descr="C:\Users\Jack\Pictures\Trans.png">
              <a:extLst>
                <a:ext uri="{FF2B5EF4-FFF2-40B4-BE49-F238E27FC236}">
                  <a16:creationId xmlns:a16="http://schemas.microsoft.com/office/drawing/2014/main" id="{A7EFB0DB-328F-19AA-2E51-8DDEBF1C21CE}"/>
                </a:ext>
              </a:extLst>
            </p:cNvPr>
            <p:cNvPicPr>
              <a:picLocks noChangeAspect="1" noChangeArrowheads="1"/>
            </p:cNvPicPr>
            <p:nvPr/>
          </p:nvPicPr>
          <p:blipFill>
            <a:blip r:embed="rId5" cstate="print"/>
            <a:srcRect/>
            <a:stretch>
              <a:fillRect/>
            </a:stretch>
          </p:blipFill>
          <p:spPr bwMode="auto">
            <a:xfrm rot="1200000">
              <a:off x="3593063" y="6026149"/>
              <a:ext cx="487640" cy="463258"/>
            </a:xfrm>
            <a:prstGeom prst="rect">
              <a:avLst/>
            </a:prstGeom>
            <a:noFill/>
          </p:spPr>
        </p:pic>
        <p:pic>
          <p:nvPicPr>
            <p:cNvPr id="19460" name="Picture 2" descr="C:\Users\Jack\Pictures\Beam.png">
              <a:extLst>
                <a:ext uri="{FF2B5EF4-FFF2-40B4-BE49-F238E27FC236}">
                  <a16:creationId xmlns:a16="http://schemas.microsoft.com/office/drawing/2014/main" id="{64B47312-88FB-6A9E-0C89-6CFE3C302AF8}"/>
                </a:ext>
              </a:extLst>
            </p:cNvPr>
            <p:cNvPicPr>
              <a:picLocks noChangeAspect="1" noChangeArrowheads="1"/>
            </p:cNvPicPr>
            <p:nvPr/>
          </p:nvPicPr>
          <p:blipFill>
            <a:blip r:embed="rId4" cstate="print"/>
            <a:srcRect/>
            <a:stretch>
              <a:fillRect/>
            </a:stretch>
          </p:blipFill>
          <p:spPr bwMode="auto">
            <a:xfrm>
              <a:off x="3529637" y="6107793"/>
              <a:ext cx="256011" cy="243820"/>
            </a:xfrm>
            <a:prstGeom prst="rect">
              <a:avLst/>
            </a:prstGeom>
            <a:noFill/>
          </p:spPr>
        </p:pic>
        <p:sp>
          <p:nvSpPr>
            <p:cNvPr id="19469" name="Oval 192">
              <a:extLst>
                <a:ext uri="{FF2B5EF4-FFF2-40B4-BE49-F238E27FC236}">
                  <a16:creationId xmlns:a16="http://schemas.microsoft.com/office/drawing/2014/main" id="{DC1EE21E-BFB3-DA28-D2C6-EA5A2BB93925}"/>
                </a:ext>
              </a:extLst>
            </p:cNvPr>
            <p:cNvSpPr>
              <a:spLocks noChangeArrowheads="1"/>
            </p:cNvSpPr>
            <p:nvPr/>
          </p:nvSpPr>
          <p:spPr bwMode="auto">
            <a:xfrm flipH="1">
              <a:off x="5389770" y="5913555"/>
              <a:ext cx="87610" cy="86341"/>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9470" name="Oval 192">
              <a:extLst>
                <a:ext uri="{FF2B5EF4-FFF2-40B4-BE49-F238E27FC236}">
                  <a16:creationId xmlns:a16="http://schemas.microsoft.com/office/drawing/2014/main" id="{F134AD62-426A-5C4F-1A33-59E617C7F070}"/>
                </a:ext>
              </a:extLst>
            </p:cNvPr>
            <p:cNvSpPr>
              <a:spLocks noChangeArrowheads="1"/>
            </p:cNvSpPr>
            <p:nvPr/>
          </p:nvSpPr>
          <p:spPr bwMode="auto">
            <a:xfrm flipH="1">
              <a:off x="4735950" y="6771657"/>
              <a:ext cx="87610" cy="86341"/>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9471" name="Oval 192">
              <a:extLst>
                <a:ext uri="{FF2B5EF4-FFF2-40B4-BE49-F238E27FC236}">
                  <a16:creationId xmlns:a16="http://schemas.microsoft.com/office/drawing/2014/main" id="{7F5D2760-D7B6-303B-B933-CE02F2FE2791}"/>
                </a:ext>
              </a:extLst>
            </p:cNvPr>
            <p:cNvSpPr>
              <a:spLocks noChangeArrowheads="1"/>
            </p:cNvSpPr>
            <p:nvPr/>
          </p:nvSpPr>
          <p:spPr bwMode="auto">
            <a:xfrm flipH="1">
              <a:off x="4648340" y="5700904"/>
              <a:ext cx="87610" cy="86341"/>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9269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7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29"/>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27"/>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2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76"/>
                                        </p:tgtEl>
                                        <p:attrNameLst>
                                          <p:attrName>style.visibility</p:attrName>
                                        </p:attrNameLst>
                                      </p:cBhvr>
                                      <p:to>
                                        <p:strVal val="visible"/>
                                      </p:to>
                                    </p:set>
                                  </p:childTnLst>
                                </p:cTn>
                              </p:par>
                            </p:childTnLst>
                          </p:cTn>
                        </p:par>
                        <p:par>
                          <p:cTn id="41" fill="hold">
                            <p:stCondLst>
                              <p:cond delay="0"/>
                            </p:stCondLst>
                            <p:childTnLst>
                              <p:par>
                                <p:cTn id="42" presetID="1" presetClass="exit" presetSubtype="0" fill="hold" nodeType="afterEffect">
                                  <p:stCondLst>
                                    <p:cond delay="0"/>
                                  </p:stCondLst>
                                  <p:childTnLst>
                                    <p:set>
                                      <p:cBhvr>
                                        <p:cTn id="43" dur="1" fill="hold">
                                          <p:stCondLst>
                                            <p:cond delay="0"/>
                                          </p:stCondLst>
                                        </p:cTn>
                                        <p:tgtEl>
                                          <p:spTgt spid="21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23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353"/>
                                        </p:tgtEl>
                                        <p:attrNameLst>
                                          <p:attrName>style.visibility</p:attrName>
                                        </p:attrNameLst>
                                      </p:cBhvr>
                                      <p:to>
                                        <p:strVal val="visible"/>
                                      </p:to>
                                    </p:set>
                                  </p:childTnLst>
                                </p:cTn>
                              </p:par>
                              <p:par>
                                <p:cTn id="52" presetID="1" presetClass="exit" presetSubtype="0" fill="hold" nodeType="withEffect">
                                  <p:stCondLst>
                                    <p:cond delay="0"/>
                                  </p:stCondLst>
                                  <p:childTnLst>
                                    <p:set>
                                      <p:cBhvr>
                                        <p:cTn id="53" dur="1" fill="hold">
                                          <p:stCondLst>
                                            <p:cond delay="0"/>
                                          </p:stCondLst>
                                        </p:cTn>
                                        <p:tgtEl>
                                          <p:spTgt spid="239"/>
                                        </p:tgtEl>
                                        <p:attrNameLst>
                                          <p:attrName>style.visibility</p:attrName>
                                        </p:attrNameLst>
                                      </p:cBhvr>
                                      <p:to>
                                        <p:strVal val="hidden"/>
                                      </p:to>
                                    </p:set>
                                  </p:childTnLst>
                                </p:cTn>
                              </p:par>
                              <p:par>
                                <p:cTn id="54" presetID="1" presetClass="entr" presetSubtype="0" fill="hold" nodeType="withEffect">
                                  <p:stCondLst>
                                    <p:cond delay="0"/>
                                  </p:stCondLst>
                                  <p:childTnLst>
                                    <p:set>
                                      <p:cBhvr>
                                        <p:cTn id="55" dur="1" fill="hold">
                                          <p:stCondLst>
                                            <p:cond delay="0"/>
                                          </p:stCondLst>
                                        </p:cTn>
                                        <p:tgtEl>
                                          <p:spTgt spid="19472"/>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3"/>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0"/>
                                          </p:stCondLst>
                                        </p:cTn>
                                        <p:tgtEl>
                                          <p:spTgt spid="19472"/>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4CADC-5182-4FF9-D922-42DDCF38A0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985C92-6BC1-000E-9258-DE761188B823}"/>
              </a:ext>
            </a:extLst>
          </p:cNvPr>
          <p:cNvSpPr>
            <a:spLocks noGrp="1"/>
          </p:cNvSpPr>
          <p:nvPr>
            <p:ph type="body" sz="quarter" idx="10"/>
          </p:nvPr>
        </p:nvSpPr>
        <p:spPr>
          <a:xfrm>
            <a:off x="1" y="647701"/>
            <a:ext cx="12191999" cy="5676898"/>
          </a:xfrm>
        </p:spPr>
        <p:txBody>
          <a:bodyPr/>
          <a:lstStyle/>
          <a:p>
            <a:pPr marL="0" indent="0" algn="ctr"/>
            <a:r>
              <a:rPr lang="en-US" sz="2400" dirty="0"/>
              <a:t>Velocity filters and gas-filled separators allowed for separation of superheavy elements from reaction products in ~1 us</a:t>
            </a:r>
          </a:p>
          <a:p>
            <a:pPr marL="0" indent="0" algn="ctr"/>
            <a:endParaRPr lang="en-US" sz="2400" dirty="0"/>
          </a:p>
          <a:p>
            <a:pPr marL="0" indent="0" algn="just"/>
            <a:r>
              <a:rPr lang="en-US" sz="2400" dirty="0"/>
              <a:t>		SHIP (GSI, Germany)			     GARIS (RIKEN, Japan)</a:t>
            </a:r>
          </a:p>
        </p:txBody>
      </p:sp>
      <p:sp>
        <p:nvSpPr>
          <p:cNvPr id="4" name="Title 3">
            <a:extLst>
              <a:ext uri="{FF2B5EF4-FFF2-40B4-BE49-F238E27FC236}">
                <a16:creationId xmlns:a16="http://schemas.microsoft.com/office/drawing/2014/main" id="{6B9F25E4-4EF8-6407-14C9-DA5F0E2EDFFD}"/>
              </a:ext>
            </a:extLst>
          </p:cNvPr>
          <p:cNvSpPr>
            <a:spLocks noGrp="1"/>
          </p:cNvSpPr>
          <p:nvPr>
            <p:ph type="title"/>
          </p:nvPr>
        </p:nvSpPr>
        <p:spPr/>
        <p:txBody>
          <a:bodyPr/>
          <a:lstStyle/>
          <a:p>
            <a:r>
              <a:rPr lang="en-US" dirty="0"/>
              <a:t>Separation: Particle Separators</a:t>
            </a:r>
          </a:p>
        </p:txBody>
      </p:sp>
      <p:pic>
        <p:nvPicPr>
          <p:cNvPr id="12290" name="Picture 2" descr="The velocity filter SHIP (separator for heavy ion reaction products) and its detection system [27–29] as it was used for the study of elements 107 to 112, for confirmation experiments using targets of ²³⁸U and ²⁴⁸Cm and a ⁴⁸Ca beam [44, 49], and for search for element 120 [62, 63, 65]. The drawing is approximately to scale, however, the target wheel and the detectors are enlarged by a factor of two. The length of SHIP from the target to the detector is 11 m. The target wheel has a radius up to the centre of the targets of 155 mm. It rotates synchronously with beam macrostructure at 1125 rpm [69]. The target thickness is usually 450 μg cm⁻². The detector system consists of three large area secondary-electron time-of-flight detectors [70], a position-sensitive silicon-detector array, and germanium clover detectors. The flight time of the reaction products through SHIP is 1–2 μs. The filter, consisting of two electric and four magnetic dipole fields plus two quadrupole triplets, was later extended by a fifth deflection magnet, allowing for positioning of the detectors away from the straight beam line and leading to further reduction of the background. Figure reproduced with permission from [57].">
            <a:extLst>
              <a:ext uri="{FF2B5EF4-FFF2-40B4-BE49-F238E27FC236}">
                <a16:creationId xmlns:a16="http://schemas.microsoft.com/office/drawing/2014/main" id="{F756EB5D-B433-AC21-44E7-58622F2E7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010"/>
            <a:ext cx="6384758" cy="343274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5E2B0844-FF8B-816C-D0F6-E982D65F53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8435" y="2571010"/>
            <a:ext cx="5051109" cy="3689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7608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DB351-FCD9-81E5-82CE-46E4E92F5F5B}"/>
            </a:ext>
          </a:extLst>
        </p:cNvPr>
        <p:cNvGrpSpPr/>
        <p:nvPr/>
      </p:nvGrpSpPr>
      <p:grpSpPr>
        <a:xfrm>
          <a:off x="0" y="0"/>
          <a:ext cx="0" cy="0"/>
          <a:chOff x="0" y="0"/>
          <a:chExt cx="0" cy="0"/>
        </a:xfrm>
      </p:grpSpPr>
      <p:pic>
        <p:nvPicPr>
          <p:cNvPr id="777" name="Picture 776">
            <a:extLst>
              <a:ext uri="{FF2B5EF4-FFF2-40B4-BE49-F238E27FC236}">
                <a16:creationId xmlns:a16="http://schemas.microsoft.com/office/drawing/2014/main" id="{C905320B-65FA-AB86-A21D-744F239B8A2A}"/>
              </a:ext>
            </a:extLst>
          </p:cNvPr>
          <p:cNvPicPr>
            <a:picLocks noChangeAspect="1"/>
          </p:cNvPicPr>
          <p:nvPr/>
        </p:nvPicPr>
        <p:blipFill>
          <a:blip r:embed="rId2"/>
          <a:stretch>
            <a:fillRect/>
          </a:stretch>
        </p:blipFill>
        <p:spPr>
          <a:xfrm>
            <a:off x="3429000" y="813677"/>
            <a:ext cx="8762999" cy="5101998"/>
          </a:xfrm>
          <a:prstGeom prst="rect">
            <a:avLst/>
          </a:prstGeom>
        </p:spPr>
      </p:pic>
      <p:grpSp>
        <p:nvGrpSpPr>
          <p:cNvPr id="2" name="Group 1">
            <a:extLst>
              <a:ext uri="{FF2B5EF4-FFF2-40B4-BE49-F238E27FC236}">
                <a16:creationId xmlns:a16="http://schemas.microsoft.com/office/drawing/2014/main" id="{547D7BD3-41BF-DEED-07FD-8B92F9A78AB6}"/>
              </a:ext>
            </a:extLst>
          </p:cNvPr>
          <p:cNvGrpSpPr>
            <a:grpSpLocks noChangeAspect="1"/>
          </p:cNvGrpSpPr>
          <p:nvPr/>
        </p:nvGrpSpPr>
        <p:grpSpPr>
          <a:xfrm rot="2136600">
            <a:off x="3330941" y="1462605"/>
            <a:ext cx="2377857" cy="1102825"/>
            <a:chOff x="1717130" y="798978"/>
            <a:chExt cx="8936238" cy="4144532"/>
          </a:xfrm>
        </p:grpSpPr>
        <p:pic>
          <p:nvPicPr>
            <p:cNvPr id="10" name="Picture 2" descr="C:\Users\Jack\Pictures\1.png">
              <a:extLst>
                <a:ext uri="{FF2B5EF4-FFF2-40B4-BE49-F238E27FC236}">
                  <a16:creationId xmlns:a16="http://schemas.microsoft.com/office/drawing/2014/main" id="{47908BA3-4A68-981F-67A9-02787C805EE0}"/>
                </a:ext>
              </a:extLst>
            </p:cNvPr>
            <p:cNvPicPr>
              <a:picLocks noChangeAspect="1" noChangeArrowheads="1"/>
            </p:cNvPicPr>
            <p:nvPr/>
          </p:nvPicPr>
          <p:blipFill rotWithShape="1">
            <a:blip r:embed="rId3" cstate="print"/>
            <a:stretch/>
          </p:blipFill>
          <p:spPr bwMode="auto">
            <a:xfrm>
              <a:off x="3566220" y="1858623"/>
              <a:ext cx="512022" cy="1578735"/>
            </a:xfrm>
            <a:prstGeom prst="rect">
              <a:avLst/>
            </a:prstGeom>
            <a:noFill/>
            <a:effectLst>
              <a:outerShdw blurRad="50800" dist="38100" dir="2700000" algn="tl" rotWithShape="0">
                <a:prstClr val="black">
                  <a:alpha val="40000"/>
                </a:prstClr>
              </a:outerShdw>
            </a:effectLst>
          </p:spPr>
        </p:pic>
        <p:grpSp>
          <p:nvGrpSpPr>
            <p:cNvPr id="11" name="Group 10">
              <a:extLst>
                <a:ext uri="{FF2B5EF4-FFF2-40B4-BE49-F238E27FC236}">
                  <a16:creationId xmlns:a16="http://schemas.microsoft.com/office/drawing/2014/main" id="{D41A05CC-EA8A-0D72-0EF7-3ECBC699738C}"/>
                </a:ext>
              </a:extLst>
            </p:cNvPr>
            <p:cNvGrpSpPr/>
            <p:nvPr/>
          </p:nvGrpSpPr>
          <p:grpSpPr>
            <a:xfrm>
              <a:off x="6614018" y="2504984"/>
              <a:ext cx="1064243" cy="545865"/>
              <a:chOff x="5108422" y="5459280"/>
              <a:chExt cx="1064242" cy="545866"/>
            </a:xfrm>
            <a:effectLst>
              <a:outerShdw blurRad="50800" dist="38100" dir="2700000" algn="tl" rotWithShape="0">
                <a:prstClr val="black">
                  <a:alpha val="40000"/>
                </a:prstClr>
              </a:outerShdw>
            </a:effectLst>
          </p:grpSpPr>
          <p:grpSp>
            <p:nvGrpSpPr>
              <p:cNvPr id="609" name="Group 608">
                <a:extLst>
                  <a:ext uri="{FF2B5EF4-FFF2-40B4-BE49-F238E27FC236}">
                    <a16:creationId xmlns:a16="http://schemas.microsoft.com/office/drawing/2014/main" id="{6A231A0C-C3DF-464A-F3C7-B42D3C4E9130}"/>
                  </a:ext>
                </a:extLst>
              </p:cNvPr>
              <p:cNvGrpSpPr/>
              <p:nvPr/>
            </p:nvGrpSpPr>
            <p:grpSpPr>
              <a:xfrm>
                <a:off x="5108422" y="5650834"/>
                <a:ext cx="408374" cy="161276"/>
                <a:chOff x="3659079" y="2201662"/>
                <a:chExt cx="408374" cy="161277"/>
              </a:xfrm>
            </p:grpSpPr>
            <p:cxnSp>
              <p:nvCxnSpPr>
                <p:cNvPr id="772" name="Straight Connector 771">
                  <a:extLst>
                    <a:ext uri="{FF2B5EF4-FFF2-40B4-BE49-F238E27FC236}">
                      <a16:creationId xmlns:a16="http://schemas.microsoft.com/office/drawing/2014/main" id="{29579E9B-A7F7-EC98-7860-CA73D10E672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3" name="Straight Connector 772">
                  <a:extLst>
                    <a:ext uri="{FF2B5EF4-FFF2-40B4-BE49-F238E27FC236}">
                      <a16:creationId xmlns:a16="http://schemas.microsoft.com/office/drawing/2014/main" id="{B4B210F8-E83D-EDF5-1F98-F82FBCCDC2D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4" name="Straight Connector 773">
                  <a:extLst>
                    <a:ext uri="{FF2B5EF4-FFF2-40B4-BE49-F238E27FC236}">
                      <a16:creationId xmlns:a16="http://schemas.microsoft.com/office/drawing/2014/main" id="{8E14894A-56FF-001D-AE1C-EAE44105AFB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610" name="Group 78">
                <a:extLst>
                  <a:ext uri="{FF2B5EF4-FFF2-40B4-BE49-F238E27FC236}">
                    <a16:creationId xmlns:a16="http://schemas.microsoft.com/office/drawing/2014/main" id="{3C6EABD9-DEB4-AE5B-66F9-61F33C5D7B4D}"/>
                  </a:ext>
                </a:extLst>
              </p:cNvPr>
              <p:cNvGrpSpPr>
                <a:grpSpLocks noChangeAspect="1"/>
              </p:cNvGrpSpPr>
              <p:nvPr/>
            </p:nvGrpSpPr>
            <p:grpSpPr bwMode="auto">
              <a:xfrm>
                <a:off x="5595950" y="5459280"/>
                <a:ext cx="576714" cy="545866"/>
                <a:chOff x="1924" y="601"/>
                <a:chExt cx="430" cy="407"/>
              </a:xfrm>
            </p:grpSpPr>
            <p:sp>
              <p:nvSpPr>
                <p:cNvPr id="611" name="Oval 79">
                  <a:extLst>
                    <a:ext uri="{FF2B5EF4-FFF2-40B4-BE49-F238E27FC236}">
                      <a16:creationId xmlns:a16="http://schemas.microsoft.com/office/drawing/2014/main" id="{4CFC07BC-7D3C-6DEA-36CF-01E5F1689F0A}"/>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2" name="Oval 80">
                  <a:extLst>
                    <a:ext uri="{FF2B5EF4-FFF2-40B4-BE49-F238E27FC236}">
                      <a16:creationId xmlns:a16="http://schemas.microsoft.com/office/drawing/2014/main" id="{0E562844-050F-2C02-8A3B-47F77C80E9F0}"/>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3" name="Oval 81">
                  <a:extLst>
                    <a:ext uri="{FF2B5EF4-FFF2-40B4-BE49-F238E27FC236}">
                      <a16:creationId xmlns:a16="http://schemas.microsoft.com/office/drawing/2014/main" id="{A36DFC4E-3FD1-8D7E-0C9D-91B6E918ABB3}"/>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4" name="Oval 82">
                  <a:extLst>
                    <a:ext uri="{FF2B5EF4-FFF2-40B4-BE49-F238E27FC236}">
                      <a16:creationId xmlns:a16="http://schemas.microsoft.com/office/drawing/2014/main" id="{879322EF-4F68-71E1-A345-24BAAD193984}"/>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5" name="Oval 83">
                  <a:extLst>
                    <a:ext uri="{FF2B5EF4-FFF2-40B4-BE49-F238E27FC236}">
                      <a16:creationId xmlns:a16="http://schemas.microsoft.com/office/drawing/2014/main" id="{78D156DE-33DE-97FD-EE76-CFAF08AB2930}"/>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6" name="Oval 84">
                  <a:extLst>
                    <a:ext uri="{FF2B5EF4-FFF2-40B4-BE49-F238E27FC236}">
                      <a16:creationId xmlns:a16="http://schemas.microsoft.com/office/drawing/2014/main" id="{00A50DED-5E29-A323-9C7C-14DA8A869BAC}"/>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7" name="Oval 85">
                  <a:extLst>
                    <a:ext uri="{FF2B5EF4-FFF2-40B4-BE49-F238E27FC236}">
                      <a16:creationId xmlns:a16="http://schemas.microsoft.com/office/drawing/2014/main" id="{64D55397-1DDD-0A39-068C-EFEE05DE5166}"/>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8" name="Oval 86">
                  <a:extLst>
                    <a:ext uri="{FF2B5EF4-FFF2-40B4-BE49-F238E27FC236}">
                      <a16:creationId xmlns:a16="http://schemas.microsoft.com/office/drawing/2014/main" id="{21463B08-D61C-FF9D-99B7-57BD48A7891C}"/>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9" name="Oval 87">
                  <a:extLst>
                    <a:ext uri="{FF2B5EF4-FFF2-40B4-BE49-F238E27FC236}">
                      <a16:creationId xmlns:a16="http://schemas.microsoft.com/office/drawing/2014/main" id="{F0B91E97-5629-EA0D-D16A-CF361B8D480D}"/>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0" name="Oval 88">
                  <a:extLst>
                    <a:ext uri="{FF2B5EF4-FFF2-40B4-BE49-F238E27FC236}">
                      <a16:creationId xmlns:a16="http://schemas.microsoft.com/office/drawing/2014/main" id="{8B86EB3C-D796-BC77-4B24-09AE084ADB4D}"/>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1" name="Oval 89">
                  <a:extLst>
                    <a:ext uri="{FF2B5EF4-FFF2-40B4-BE49-F238E27FC236}">
                      <a16:creationId xmlns:a16="http://schemas.microsoft.com/office/drawing/2014/main" id="{812663B2-DF8B-E3DB-F878-5BEDA01C7631}"/>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2" name="Oval 90">
                  <a:extLst>
                    <a:ext uri="{FF2B5EF4-FFF2-40B4-BE49-F238E27FC236}">
                      <a16:creationId xmlns:a16="http://schemas.microsoft.com/office/drawing/2014/main" id="{A3106E1C-0C9A-70D1-D357-6A2DE1E5E3C3}"/>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3" name="Oval 91">
                  <a:extLst>
                    <a:ext uri="{FF2B5EF4-FFF2-40B4-BE49-F238E27FC236}">
                      <a16:creationId xmlns:a16="http://schemas.microsoft.com/office/drawing/2014/main" id="{4A881954-B135-F360-585F-FE151DB3AADC}"/>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4" name="Oval 92">
                  <a:extLst>
                    <a:ext uri="{FF2B5EF4-FFF2-40B4-BE49-F238E27FC236}">
                      <a16:creationId xmlns:a16="http://schemas.microsoft.com/office/drawing/2014/main" id="{4F1AC745-4EE2-A2DF-464C-198443652C32}"/>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5" name="Oval 93">
                  <a:extLst>
                    <a:ext uri="{FF2B5EF4-FFF2-40B4-BE49-F238E27FC236}">
                      <a16:creationId xmlns:a16="http://schemas.microsoft.com/office/drawing/2014/main" id="{E9CB6364-9EFE-AA8A-CFFC-BEADAB1FEAA7}"/>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6" name="Oval 94">
                  <a:extLst>
                    <a:ext uri="{FF2B5EF4-FFF2-40B4-BE49-F238E27FC236}">
                      <a16:creationId xmlns:a16="http://schemas.microsoft.com/office/drawing/2014/main" id="{A96C4C7B-81D7-761C-8D33-FB6EEDA5CE6F}"/>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7" name="Oval 95">
                  <a:extLst>
                    <a:ext uri="{FF2B5EF4-FFF2-40B4-BE49-F238E27FC236}">
                      <a16:creationId xmlns:a16="http://schemas.microsoft.com/office/drawing/2014/main" id="{72E9C621-36B1-AC46-0819-00245CAC328D}"/>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8" name="Oval 96">
                  <a:extLst>
                    <a:ext uri="{FF2B5EF4-FFF2-40B4-BE49-F238E27FC236}">
                      <a16:creationId xmlns:a16="http://schemas.microsoft.com/office/drawing/2014/main" id="{50E959BE-F4E6-6C70-E30C-4D85E57EC7B8}"/>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9" name="Oval 97">
                  <a:extLst>
                    <a:ext uri="{FF2B5EF4-FFF2-40B4-BE49-F238E27FC236}">
                      <a16:creationId xmlns:a16="http://schemas.microsoft.com/office/drawing/2014/main" id="{274167C1-6764-9FC2-7F45-73CE414CBB9F}"/>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0" name="Oval 98">
                  <a:extLst>
                    <a:ext uri="{FF2B5EF4-FFF2-40B4-BE49-F238E27FC236}">
                      <a16:creationId xmlns:a16="http://schemas.microsoft.com/office/drawing/2014/main" id="{C3651A19-71E9-7FF8-39C8-BC15D5776880}"/>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1" name="Oval 99">
                  <a:extLst>
                    <a:ext uri="{FF2B5EF4-FFF2-40B4-BE49-F238E27FC236}">
                      <a16:creationId xmlns:a16="http://schemas.microsoft.com/office/drawing/2014/main" id="{7119B821-45C1-E4E5-E14F-FA6938EE3C8E}"/>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2" name="Oval 100">
                  <a:extLst>
                    <a:ext uri="{FF2B5EF4-FFF2-40B4-BE49-F238E27FC236}">
                      <a16:creationId xmlns:a16="http://schemas.microsoft.com/office/drawing/2014/main" id="{E93DC8D6-DFB7-C12E-C67E-06A1AB7FDB91}"/>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3" name="Oval 101">
                  <a:extLst>
                    <a:ext uri="{FF2B5EF4-FFF2-40B4-BE49-F238E27FC236}">
                      <a16:creationId xmlns:a16="http://schemas.microsoft.com/office/drawing/2014/main" id="{DA642AF8-F489-A1A6-440B-FDC3F898053D}"/>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4" name="Oval 102">
                  <a:extLst>
                    <a:ext uri="{FF2B5EF4-FFF2-40B4-BE49-F238E27FC236}">
                      <a16:creationId xmlns:a16="http://schemas.microsoft.com/office/drawing/2014/main" id="{0CC215B3-8785-7FFF-5954-E4331A74444F}"/>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5" name="Oval 103">
                  <a:extLst>
                    <a:ext uri="{FF2B5EF4-FFF2-40B4-BE49-F238E27FC236}">
                      <a16:creationId xmlns:a16="http://schemas.microsoft.com/office/drawing/2014/main" id="{954D0147-3DC7-69B4-C266-AB101872BF2C}"/>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6" name="Oval 104">
                  <a:extLst>
                    <a:ext uri="{FF2B5EF4-FFF2-40B4-BE49-F238E27FC236}">
                      <a16:creationId xmlns:a16="http://schemas.microsoft.com/office/drawing/2014/main" id="{4946E5D1-0984-3413-1937-1CEB4ABCE085}"/>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7" name="Oval 105">
                  <a:extLst>
                    <a:ext uri="{FF2B5EF4-FFF2-40B4-BE49-F238E27FC236}">
                      <a16:creationId xmlns:a16="http://schemas.microsoft.com/office/drawing/2014/main" id="{384967B5-EDC0-2026-DBC0-27B3C523A49C}"/>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8" name="Oval 106">
                  <a:extLst>
                    <a:ext uri="{FF2B5EF4-FFF2-40B4-BE49-F238E27FC236}">
                      <a16:creationId xmlns:a16="http://schemas.microsoft.com/office/drawing/2014/main" id="{DD61590C-BADD-734B-E9D5-B6FD2805229A}"/>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9" name="Oval 107">
                  <a:extLst>
                    <a:ext uri="{FF2B5EF4-FFF2-40B4-BE49-F238E27FC236}">
                      <a16:creationId xmlns:a16="http://schemas.microsoft.com/office/drawing/2014/main" id="{993C5126-F66C-21ED-2467-8B5ACCB05CA6}"/>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0" name="Oval 108">
                  <a:extLst>
                    <a:ext uri="{FF2B5EF4-FFF2-40B4-BE49-F238E27FC236}">
                      <a16:creationId xmlns:a16="http://schemas.microsoft.com/office/drawing/2014/main" id="{8F22E9E7-A624-C9F9-6775-939981F996DF}"/>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1" name="Oval 109">
                  <a:extLst>
                    <a:ext uri="{FF2B5EF4-FFF2-40B4-BE49-F238E27FC236}">
                      <a16:creationId xmlns:a16="http://schemas.microsoft.com/office/drawing/2014/main" id="{B4340EC0-7D8C-913A-BFCA-AFDAF3F82E12}"/>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2" name="Oval 110">
                  <a:extLst>
                    <a:ext uri="{FF2B5EF4-FFF2-40B4-BE49-F238E27FC236}">
                      <a16:creationId xmlns:a16="http://schemas.microsoft.com/office/drawing/2014/main" id="{0005C9B3-F63C-EECB-33CD-5396B394FCB8}"/>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3" name="Oval 111">
                  <a:extLst>
                    <a:ext uri="{FF2B5EF4-FFF2-40B4-BE49-F238E27FC236}">
                      <a16:creationId xmlns:a16="http://schemas.microsoft.com/office/drawing/2014/main" id="{42E2667A-3CB1-1DBC-5DAF-3EC6999290CD}"/>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4" name="Oval 112">
                  <a:extLst>
                    <a:ext uri="{FF2B5EF4-FFF2-40B4-BE49-F238E27FC236}">
                      <a16:creationId xmlns:a16="http://schemas.microsoft.com/office/drawing/2014/main" id="{FA99532B-B698-A771-CFE3-2BDF798FCC9E}"/>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5" name="Oval 113">
                  <a:extLst>
                    <a:ext uri="{FF2B5EF4-FFF2-40B4-BE49-F238E27FC236}">
                      <a16:creationId xmlns:a16="http://schemas.microsoft.com/office/drawing/2014/main" id="{7AAACB5F-9E13-D8E9-F2F2-33558D1D898A}"/>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6" name="Oval 114">
                  <a:extLst>
                    <a:ext uri="{FF2B5EF4-FFF2-40B4-BE49-F238E27FC236}">
                      <a16:creationId xmlns:a16="http://schemas.microsoft.com/office/drawing/2014/main" id="{7584A445-A487-9219-D974-EFA3B0B8DAE2}"/>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7" name="Oval 115">
                  <a:extLst>
                    <a:ext uri="{FF2B5EF4-FFF2-40B4-BE49-F238E27FC236}">
                      <a16:creationId xmlns:a16="http://schemas.microsoft.com/office/drawing/2014/main" id="{F43B9DD1-7E65-1EA3-6A44-D0DEEAC5E6F9}"/>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8" name="Oval 116">
                  <a:extLst>
                    <a:ext uri="{FF2B5EF4-FFF2-40B4-BE49-F238E27FC236}">
                      <a16:creationId xmlns:a16="http://schemas.microsoft.com/office/drawing/2014/main" id="{CCBCDE7C-7CA4-A2E2-8EB6-93715911F179}"/>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9" name="Oval 117">
                  <a:extLst>
                    <a:ext uri="{FF2B5EF4-FFF2-40B4-BE49-F238E27FC236}">
                      <a16:creationId xmlns:a16="http://schemas.microsoft.com/office/drawing/2014/main" id="{E7444962-8684-91C8-69C5-D50879B4FD68}"/>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0" name="Oval 118">
                  <a:extLst>
                    <a:ext uri="{FF2B5EF4-FFF2-40B4-BE49-F238E27FC236}">
                      <a16:creationId xmlns:a16="http://schemas.microsoft.com/office/drawing/2014/main" id="{E3B00560-7515-2642-32FA-938E3A9C3183}"/>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1" name="Oval 119">
                  <a:extLst>
                    <a:ext uri="{FF2B5EF4-FFF2-40B4-BE49-F238E27FC236}">
                      <a16:creationId xmlns:a16="http://schemas.microsoft.com/office/drawing/2014/main" id="{B90ADDBC-708D-ABE1-B5B9-3AED46254525}"/>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2" name="Oval 120">
                  <a:extLst>
                    <a:ext uri="{FF2B5EF4-FFF2-40B4-BE49-F238E27FC236}">
                      <a16:creationId xmlns:a16="http://schemas.microsoft.com/office/drawing/2014/main" id="{37FFD75E-91A7-B06F-6394-4225F413F6DD}"/>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3" name="Oval 121">
                  <a:extLst>
                    <a:ext uri="{FF2B5EF4-FFF2-40B4-BE49-F238E27FC236}">
                      <a16:creationId xmlns:a16="http://schemas.microsoft.com/office/drawing/2014/main" id="{2DB15C88-F7F9-76A0-BFBB-5CEA44F3A470}"/>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4" name="Oval 122">
                  <a:extLst>
                    <a:ext uri="{FF2B5EF4-FFF2-40B4-BE49-F238E27FC236}">
                      <a16:creationId xmlns:a16="http://schemas.microsoft.com/office/drawing/2014/main" id="{A3828026-00A9-C841-CFA6-EB6A8BA49828}"/>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5" name="Oval 123">
                  <a:extLst>
                    <a:ext uri="{FF2B5EF4-FFF2-40B4-BE49-F238E27FC236}">
                      <a16:creationId xmlns:a16="http://schemas.microsoft.com/office/drawing/2014/main" id="{DB067EA4-2724-69C8-0011-E532C122C71F}"/>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6" name="Oval 124">
                  <a:extLst>
                    <a:ext uri="{FF2B5EF4-FFF2-40B4-BE49-F238E27FC236}">
                      <a16:creationId xmlns:a16="http://schemas.microsoft.com/office/drawing/2014/main" id="{FAB4D5E2-16D1-65A6-5E66-D96B4360F2CB}"/>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7" name="Oval 125">
                  <a:extLst>
                    <a:ext uri="{FF2B5EF4-FFF2-40B4-BE49-F238E27FC236}">
                      <a16:creationId xmlns:a16="http://schemas.microsoft.com/office/drawing/2014/main" id="{340B04A7-8318-79F1-8592-0BBEF1B0FC25}"/>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8" name="Oval 126">
                  <a:extLst>
                    <a:ext uri="{FF2B5EF4-FFF2-40B4-BE49-F238E27FC236}">
                      <a16:creationId xmlns:a16="http://schemas.microsoft.com/office/drawing/2014/main" id="{92A8780B-7E50-9963-66B2-1CA725FB981C}"/>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9" name="Oval 127">
                  <a:extLst>
                    <a:ext uri="{FF2B5EF4-FFF2-40B4-BE49-F238E27FC236}">
                      <a16:creationId xmlns:a16="http://schemas.microsoft.com/office/drawing/2014/main" id="{84B5B28A-F85D-2452-7177-C0BEA5372065}"/>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0" name="Oval 128">
                  <a:extLst>
                    <a:ext uri="{FF2B5EF4-FFF2-40B4-BE49-F238E27FC236}">
                      <a16:creationId xmlns:a16="http://schemas.microsoft.com/office/drawing/2014/main" id="{EB6E66C2-03AF-797B-4B7E-470CAFCC556C}"/>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1" name="Oval 129">
                  <a:extLst>
                    <a:ext uri="{FF2B5EF4-FFF2-40B4-BE49-F238E27FC236}">
                      <a16:creationId xmlns:a16="http://schemas.microsoft.com/office/drawing/2014/main" id="{8C593B18-79DA-1707-31C5-06C1528BBD5C}"/>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2" name="Oval 130">
                  <a:extLst>
                    <a:ext uri="{FF2B5EF4-FFF2-40B4-BE49-F238E27FC236}">
                      <a16:creationId xmlns:a16="http://schemas.microsoft.com/office/drawing/2014/main" id="{C8810B91-111F-4852-F031-25B13A61D9C6}"/>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3" name="Oval 131">
                  <a:extLst>
                    <a:ext uri="{FF2B5EF4-FFF2-40B4-BE49-F238E27FC236}">
                      <a16:creationId xmlns:a16="http://schemas.microsoft.com/office/drawing/2014/main" id="{A18F825E-C722-9221-E702-FC6556F2431D}"/>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4" name="Oval 132">
                  <a:extLst>
                    <a:ext uri="{FF2B5EF4-FFF2-40B4-BE49-F238E27FC236}">
                      <a16:creationId xmlns:a16="http://schemas.microsoft.com/office/drawing/2014/main" id="{0732A11E-E6BA-2342-3014-C9772BE3533F}"/>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5" name="Oval 133">
                  <a:extLst>
                    <a:ext uri="{FF2B5EF4-FFF2-40B4-BE49-F238E27FC236}">
                      <a16:creationId xmlns:a16="http://schemas.microsoft.com/office/drawing/2014/main" id="{2D2E26C1-3260-B33D-378A-8EB615B9B9CD}"/>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6" name="Oval 134">
                  <a:extLst>
                    <a:ext uri="{FF2B5EF4-FFF2-40B4-BE49-F238E27FC236}">
                      <a16:creationId xmlns:a16="http://schemas.microsoft.com/office/drawing/2014/main" id="{60B144EA-8F83-AFDA-C33E-AB6839155627}"/>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7" name="Oval 135">
                  <a:extLst>
                    <a:ext uri="{FF2B5EF4-FFF2-40B4-BE49-F238E27FC236}">
                      <a16:creationId xmlns:a16="http://schemas.microsoft.com/office/drawing/2014/main" id="{EF9B9C2F-BA70-422D-8C56-829F52BB9007}"/>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8" name="Oval 136">
                  <a:extLst>
                    <a:ext uri="{FF2B5EF4-FFF2-40B4-BE49-F238E27FC236}">
                      <a16:creationId xmlns:a16="http://schemas.microsoft.com/office/drawing/2014/main" id="{1848DB72-B744-8600-391B-1520548590A2}"/>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9" name="Oval 137">
                  <a:extLst>
                    <a:ext uri="{FF2B5EF4-FFF2-40B4-BE49-F238E27FC236}">
                      <a16:creationId xmlns:a16="http://schemas.microsoft.com/office/drawing/2014/main" id="{226648A9-8D9B-0403-1F03-5E9EEE9E9005}"/>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0" name="Oval 138">
                  <a:extLst>
                    <a:ext uri="{FF2B5EF4-FFF2-40B4-BE49-F238E27FC236}">
                      <a16:creationId xmlns:a16="http://schemas.microsoft.com/office/drawing/2014/main" id="{54024D40-7282-49CF-C1F4-8A34E5E72AFC}"/>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1" name="Oval 139">
                  <a:extLst>
                    <a:ext uri="{FF2B5EF4-FFF2-40B4-BE49-F238E27FC236}">
                      <a16:creationId xmlns:a16="http://schemas.microsoft.com/office/drawing/2014/main" id="{D2ACF514-E078-3D43-B6D9-FA411F78DBA8}"/>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2" name="Oval 140">
                  <a:extLst>
                    <a:ext uri="{FF2B5EF4-FFF2-40B4-BE49-F238E27FC236}">
                      <a16:creationId xmlns:a16="http://schemas.microsoft.com/office/drawing/2014/main" id="{74991A35-3057-6BAB-5603-ECB3584B8AF6}"/>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3" name="Oval 141">
                  <a:extLst>
                    <a:ext uri="{FF2B5EF4-FFF2-40B4-BE49-F238E27FC236}">
                      <a16:creationId xmlns:a16="http://schemas.microsoft.com/office/drawing/2014/main" id="{6AEA7255-03BF-939B-FA2D-F4C166863386}"/>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4" name="Oval 142">
                  <a:extLst>
                    <a:ext uri="{FF2B5EF4-FFF2-40B4-BE49-F238E27FC236}">
                      <a16:creationId xmlns:a16="http://schemas.microsoft.com/office/drawing/2014/main" id="{B90A40CE-03D6-04AB-7583-2FC357C41954}"/>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5" name="Oval 143">
                  <a:extLst>
                    <a:ext uri="{FF2B5EF4-FFF2-40B4-BE49-F238E27FC236}">
                      <a16:creationId xmlns:a16="http://schemas.microsoft.com/office/drawing/2014/main" id="{9CB676E3-3D4B-47F6-9182-BD2635161CB3}"/>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6" name="Oval 144">
                  <a:extLst>
                    <a:ext uri="{FF2B5EF4-FFF2-40B4-BE49-F238E27FC236}">
                      <a16:creationId xmlns:a16="http://schemas.microsoft.com/office/drawing/2014/main" id="{3689F5FD-ABCF-741F-59DE-CE3CFAEE2778}"/>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7" name="Oval 145">
                  <a:extLst>
                    <a:ext uri="{FF2B5EF4-FFF2-40B4-BE49-F238E27FC236}">
                      <a16:creationId xmlns:a16="http://schemas.microsoft.com/office/drawing/2014/main" id="{F6921DA1-93C1-6CDD-317C-0C6B31D63171}"/>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8" name="Oval 146">
                  <a:extLst>
                    <a:ext uri="{FF2B5EF4-FFF2-40B4-BE49-F238E27FC236}">
                      <a16:creationId xmlns:a16="http://schemas.microsoft.com/office/drawing/2014/main" id="{E5D05DC9-95FE-75BC-574A-4901021A0882}"/>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9" name="Oval 147">
                  <a:extLst>
                    <a:ext uri="{FF2B5EF4-FFF2-40B4-BE49-F238E27FC236}">
                      <a16:creationId xmlns:a16="http://schemas.microsoft.com/office/drawing/2014/main" id="{C81D1B04-2662-C149-F825-752DFBD0871F}"/>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0" name="Oval 148">
                  <a:extLst>
                    <a:ext uri="{FF2B5EF4-FFF2-40B4-BE49-F238E27FC236}">
                      <a16:creationId xmlns:a16="http://schemas.microsoft.com/office/drawing/2014/main" id="{EE8C85D5-A743-5137-9947-BD706C8777ED}"/>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1" name="Oval 149">
                  <a:extLst>
                    <a:ext uri="{FF2B5EF4-FFF2-40B4-BE49-F238E27FC236}">
                      <a16:creationId xmlns:a16="http://schemas.microsoft.com/office/drawing/2014/main" id="{A2175B59-B50F-0C68-8E95-569911CA5428}"/>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2" name="Oval 150">
                  <a:extLst>
                    <a:ext uri="{FF2B5EF4-FFF2-40B4-BE49-F238E27FC236}">
                      <a16:creationId xmlns:a16="http://schemas.microsoft.com/office/drawing/2014/main" id="{6056B8A4-70FD-D239-9191-198DBF167CCB}"/>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3" name="Oval 151">
                  <a:extLst>
                    <a:ext uri="{FF2B5EF4-FFF2-40B4-BE49-F238E27FC236}">
                      <a16:creationId xmlns:a16="http://schemas.microsoft.com/office/drawing/2014/main" id="{945097E5-DC82-C35C-6436-5240FC54F70E}"/>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4" name="Oval 152">
                  <a:extLst>
                    <a:ext uri="{FF2B5EF4-FFF2-40B4-BE49-F238E27FC236}">
                      <a16:creationId xmlns:a16="http://schemas.microsoft.com/office/drawing/2014/main" id="{EA9B2A9B-C9E8-1688-9526-DAB14F3F7E79}"/>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5" name="Oval 153">
                  <a:extLst>
                    <a:ext uri="{FF2B5EF4-FFF2-40B4-BE49-F238E27FC236}">
                      <a16:creationId xmlns:a16="http://schemas.microsoft.com/office/drawing/2014/main" id="{2E67DD78-87AC-A033-441D-EF6EA6DC4F98}"/>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6" name="Oval 154">
                  <a:extLst>
                    <a:ext uri="{FF2B5EF4-FFF2-40B4-BE49-F238E27FC236}">
                      <a16:creationId xmlns:a16="http://schemas.microsoft.com/office/drawing/2014/main" id="{75C4A476-E08E-A1E1-766F-6AE2640CC381}"/>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7" name="Oval 155">
                  <a:extLst>
                    <a:ext uri="{FF2B5EF4-FFF2-40B4-BE49-F238E27FC236}">
                      <a16:creationId xmlns:a16="http://schemas.microsoft.com/office/drawing/2014/main" id="{EA5B515C-E759-5522-C1BE-C3F04EF974A0}"/>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8" name="Oval 156">
                  <a:extLst>
                    <a:ext uri="{FF2B5EF4-FFF2-40B4-BE49-F238E27FC236}">
                      <a16:creationId xmlns:a16="http://schemas.microsoft.com/office/drawing/2014/main" id="{AD016418-631C-EBA8-4F57-7F3A9E965F91}"/>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9" name="Oval 157">
                  <a:extLst>
                    <a:ext uri="{FF2B5EF4-FFF2-40B4-BE49-F238E27FC236}">
                      <a16:creationId xmlns:a16="http://schemas.microsoft.com/office/drawing/2014/main" id="{9FB72CB0-5B20-91FA-79C0-3A57023FB617}"/>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0" name="Oval 158">
                  <a:extLst>
                    <a:ext uri="{FF2B5EF4-FFF2-40B4-BE49-F238E27FC236}">
                      <a16:creationId xmlns:a16="http://schemas.microsoft.com/office/drawing/2014/main" id="{0398F750-26F0-802F-A3FF-2C9BB9887BCD}"/>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1" name="Oval 159">
                  <a:extLst>
                    <a:ext uri="{FF2B5EF4-FFF2-40B4-BE49-F238E27FC236}">
                      <a16:creationId xmlns:a16="http://schemas.microsoft.com/office/drawing/2014/main" id="{BA376412-A940-DCCA-8A36-D44874E9C80D}"/>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2" name="Oval 160">
                  <a:extLst>
                    <a:ext uri="{FF2B5EF4-FFF2-40B4-BE49-F238E27FC236}">
                      <a16:creationId xmlns:a16="http://schemas.microsoft.com/office/drawing/2014/main" id="{C1CDB64B-969A-7B36-D5A9-564EDCF574E4}"/>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3" name="Oval 161">
                  <a:extLst>
                    <a:ext uri="{FF2B5EF4-FFF2-40B4-BE49-F238E27FC236}">
                      <a16:creationId xmlns:a16="http://schemas.microsoft.com/office/drawing/2014/main" id="{CCB03E00-9B10-C18E-29C2-B42656D5F078}"/>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4" name="Oval 162">
                  <a:extLst>
                    <a:ext uri="{FF2B5EF4-FFF2-40B4-BE49-F238E27FC236}">
                      <a16:creationId xmlns:a16="http://schemas.microsoft.com/office/drawing/2014/main" id="{7FD7A2B3-E3F5-67D7-A96A-3292A487DF9F}"/>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5" name="Oval 163">
                  <a:extLst>
                    <a:ext uri="{FF2B5EF4-FFF2-40B4-BE49-F238E27FC236}">
                      <a16:creationId xmlns:a16="http://schemas.microsoft.com/office/drawing/2014/main" id="{05413AD4-177D-147A-5C50-33810B14DBE2}"/>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6" name="Oval 164">
                  <a:extLst>
                    <a:ext uri="{FF2B5EF4-FFF2-40B4-BE49-F238E27FC236}">
                      <a16:creationId xmlns:a16="http://schemas.microsoft.com/office/drawing/2014/main" id="{1A3D1EBB-1CF7-C289-AEE0-BF4DE7E8E9ED}"/>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7" name="Oval 165">
                  <a:extLst>
                    <a:ext uri="{FF2B5EF4-FFF2-40B4-BE49-F238E27FC236}">
                      <a16:creationId xmlns:a16="http://schemas.microsoft.com/office/drawing/2014/main" id="{67366641-55DE-A7F8-03A0-5EC3AE90C0B3}"/>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8" name="Oval 166">
                  <a:extLst>
                    <a:ext uri="{FF2B5EF4-FFF2-40B4-BE49-F238E27FC236}">
                      <a16:creationId xmlns:a16="http://schemas.microsoft.com/office/drawing/2014/main" id="{378E14EB-868F-2EED-65BF-4E9E1D50ECB6}"/>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9" name="Oval 167">
                  <a:extLst>
                    <a:ext uri="{FF2B5EF4-FFF2-40B4-BE49-F238E27FC236}">
                      <a16:creationId xmlns:a16="http://schemas.microsoft.com/office/drawing/2014/main" id="{EEF96BFC-8840-78C1-F51B-007603292C1C}"/>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0" name="Oval 168">
                  <a:extLst>
                    <a:ext uri="{FF2B5EF4-FFF2-40B4-BE49-F238E27FC236}">
                      <a16:creationId xmlns:a16="http://schemas.microsoft.com/office/drawing/2014/main" id="{F044E8EB-DFD3-DC23-DE17-35DBD0ADCDC7}"/>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1" name="Oval 169">
                  <a:extLst>
                    <a:ext uri="{FF2B5EF4-FFF2-40B4-BE49-F238E27FC236}">
                      <a16:creationId xmlns:a16="http://schemas.microsoft.com/office/drawing/2014/main" id="{AEF92B1E-375F-D37B-CC7D-7A093622E6FB}"/>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2" name="Oval 170">
                  <a:extLst>
                    <a:ext uri="{FF2B5EF4-FFF2-40B4-BE49-F238E27FC236}">
                      <a16:creationId xmlns:a16="http://schemas.microsoft.com/office/drawing/2014/main" id="{B2AFA8FB-92D2-D34F-D199-F8D5BAAEA379}"/>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3" name="Oval 171">
                  <a:extLst>
                    <a:ext uri="{FF2B5EF4-FFF2-40B4-BE49-F238E27FC236}">
                      <a16:creationId xmlns:a16="http://schemas.microsoft.com/office/drawing/2014/main" id="{0C777778-1154-3C15-9632-E966DC823022}"/>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4" name="Oval 172">
                  <a:extLst>
                    <a:ext uri="{FF2B5EF4-FFF2-40B4-BE49-F238E27FC236}">
                      <a16:creationId xmlns:a16="http://schemas.microsoft.com/office/drawing/2014/main" id="{6E529D98-F940-259D-F831-6DC59AB6DB11}"/>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5" name="Oval 173">
                  <a:extLst>
                    <a:ext uri="{FF2B5EF4-FFF2-40B4-BE49-F238E27FC236}">
                      <a16:creationId xmlns:a16="http://schemas.microsoft.com/office/drawing/2014/main" id="{79477BFD-4C23-46D8-4A81-6034AE13DD41}"/>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6" name="Oval 174">
                  <a:extLst>
                    <a:ext uri="{FF2B5EF4-FFF2-40B4-BE49-F238E27FC236}">
                      <a16:creationId xmlns:a16="http://schemas.microsoft.com/office/drawing/2014/main" id="{AE8B71F9-CDB7-ABE7-A6BA-D1A9D639C3F6}"/>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7" name="Oval 175">
                  <a:extLst>
                    <a:ext uri="{FF2B5EF4-FFF2-40B4-BE49-F238E27FC236}">
                      <a16:creationId xmlns:a16="http://schemas.microsoft.com/office/drawing/2014/main" id="{2DEE4F4B-B603-592C-ECFC-05968ADDD1FE}"/>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8" name="Oval 176">
                  <a:extLst>
                    <a:ext uri="{FF2B5EF4-FFF2-40B4-BE49-F238E27FC236}">
                      <a16:creationId xmlns:a16="http://schemas.microsoft.com/office/drawing/2014/main" id="{F6C931C1-EF65-771B-AD26-48E336EE49E1}"/>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9" name="Oval 177">
                  <a:extLst>
                    <a:ext uri="{FF2B5EF4-FFF2-40B4-BE49-F238E27FC236}">
                      <a16:creationId xmlns:a16="http://schemas.microsoft.com/office/drawing/2014/main" id="{9E8445F0-9EBC-228B-9F6D-499C9F77A4E4}"/>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0" name="Oval 178">
                  <a:extLst>
                    <a:ext uri="{FF2B5EF4-FFF2-40B4-BE49-F238E27FC236}">
                      <a16:creationId xmlns:a16="http://schemas.microsoft.com/office/drawing/2014/main" id="{7970ED1D-1B75-F2C1-865F-95FA172F3730}"/>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1" name="Oval 179">
                  <a:extLst>
                    <a:ext uri="{FF2B5EF4-FFF2-40B4-BE49-F238E27FC236}">
                      <a16:creationId xmlns:a16="http://schemas.microsoft.com/office/drawing/2014/main" id="{142EE2E4-3C9F-F72B-9E3D-2A13788757D9}"/>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2" name="Oval 180">
                  <a:extLst>
                    <a:ext uri="{FF2B5EF4-FFF2-40B4-BE49-F238E27FC236}">
                      <a16:creationId xmlns:a16="http://schemas.microsoft.com/office/drawing/2014/main" id="{A0BBFCE9-CA13-F018-BA85-8118F88AC73B}"/>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3" name="Oval 181">
                  <a:extLst>
                    <a:ext uri="{FF2B5EF4-FFF2-40B4-BE49-F238E27FC236}">
                      <a16:creationId xmlns:a16="http://schemas.microsoft.com/office/drawing/2014/main" id="{C0FF656D-9EB4-BD41-C382-C6DCD2683F10}"/>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4" name="Oval 182">
                  <a:extLst>
                    <a:ext uri="{FF2B5EF4-FFF2-40B4-BE49-F238E27FC236}">
                      <a16:creationId xmlns:a16="http://schemas.microsoft.com/office/drawing/2014/main" id="{86FBDF44-B6B6-19DD-8EBA-578F9B8BDAEC}"/>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5" name="Oval 183">
                  <a:extLst>
                    <a:ext uri="{FF2B5EF4-FFF2-40B4-BE49-F238E27FC236}">
                      <a16:creationId xmlns:a16="http://schemas.microsoft.com/office/drawing/2014/main" id="{19922C3D-0F8E-8C8A-D5D0-4509D7C205C1}"/>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6" name="Oval 184">
                  <a:extLst>
                    <a:ext uri="{FF2B5EF4-FFF2-40B4-BE49-F238E27FC236}">
                      <a16:creationId xmlns:a16="http://schemas.microsoft.com/office/drawing/2014/main" id="{36AC13B4-1B4A-8AC1-7AD0-D3704B5F82C2}"/>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7" name="Oval 185">
                  <a:extLst>
                    <a:ext uri="{FF2B5EF4-FFF2-40B4-BE49-F238E27FC236}">
                      <a16:creationId xmlns:a16="http://schemas.microsoft.com/office/drawing/2014/main" id="{E7A17123-418F-6718-C89E-6C7444B038FD}"/>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8" name="Oval 186">
                  <a:extLst>
                    <a:ext uri="{FF2B5EF4-FFF2-40B4-BE49-F238E27FC236}">
                      <a16:creationId xmlns:a16="http://schemas.microsoft.com/office/drawing/2014/main" id="{B72B23D9-2CE3-1B16-3A8A-0131C7743E4B}"/>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9" name="Oval 187">
                  <a:extLst>
                    <a:ext uri="{FF2B5EF4-FFF2-40B4-BE49-F238E27FC236}">
                      <a16:creationId xmlns:a16="http://schemas.microsoft.com/office/drawing/2014/main" id="{EBA80B50-8FD6-6EB0-F99D-D6414FCD5E47}"/>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0" name="Oval 188">
                  <a:extLst>
                    <a:ext uri="{FF2B5EF4-FFF2-40B4-BE49-F238E27FC236}">
                      <a16:creationId xmlns:a16="http://schemas.microsoft.com/office/drawing/2014/main" id="{976CF983-AC9C-2B65-6296-D5BEFAC882BC}"/>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1" name="Oval 189">
                  <a:extLst>
                    <a:ext uri="{FF2B5EF4-FFF2-40B4-BE49-F238E27FC236}">
                      <a16:creationId xmlns:a16="http://schemas.microsoft.com/office/drawing/2014/main" id="{E59E052B-3664-1237-FE89-897093E1EBBB}"/>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2" name="Oval 190">
                  <a:extLst>
                    <a:ext uri="{FF2B5EF4-FFF2-40B4-BE49-F238E27FC236}">
                      <a16:creationId xmlns:a16="http://schemas.microsoft.com/office/drawing/2014/main" id="{47E7CF1A-D0AA-0F33-96C3-956AB3437C80}"/>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3" name="Oval 191">
                  <a:extLst>
                    <a:ext uri="{FF2B5EF4-FFF2-40B4-BE49-F238E27FC236}">
                      <a16:creationId xmlns:a16="http://schemas.microsoft.com/office/drawing/2014/main" id="{808200F7-3B22-C864-3415-B7648C255F6D}"/>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4" name="Oval 192">
                  <a:extLst>
                    <a:ext uri="{FF2B5EF4-FFF2-40B4-BE49-F238E27FC236}">
                      <a16:creationId xmlns:a16="http://schemas.microsoft.com/office/drawing/2014/main" id="{C6CD259A-45E4-EED3-6033-9DC52A62336E}"/>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5" name="Oval 193">
                  <a:extLst>
                    <a:ext uri="{FF2B5EF4-FFF2-40B4-BE49-F238E27FC236}">
                      <a16:creationId xmlns:a16="http://schemas.microsoft.com/office/drawing/2014/main" id="{F3895AF9-D6F4-1C19-67E9-8B2531E0F2D0}"/>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6" name="Oval 194">
                  <a:extLst>
                    <a:ext uri="{FF2B5EF4-FFF2-40B4-BE49-F238E27FC236}">
                      <a16:creationId xmlns:a16="http://schemas.microsoft.com/office/drawing/2014/main" id="{549AAFD3-D4BE-742C-93B9-1310CD6FA554}"/>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7" name="Oval 195">
                  <a:extLst>
                    <a:ext uri="{FF2B5EF4-FFF2-40B4-BE49-F238E27FC236}">
                      <a16:creationId xmlns:a16="http://schemas.microsoft.com/office/drawing/2014/main" id="{E9EE56DC-B4BD-23F2-263F-AAE7FB283145}"/>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8" name="Oval 196">
                  <a:extLst>
                    <a:ext uri="{FF2B5EF4-FFF2-40B4-BE49-F238E27FC236}">
                      <a16:creationId xmlns:a16="http://schemas.microsoft.com/office/drawing/2014/main" id="{A12B47DA-8822-D8E3-2DE1-32E95C183004}"/>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9" name="Oval 197">
                  <a:extLst>
                    <a:ext uri="{FF2B5EF4-FFF2-40B4-BE49-F238E27FC236}">
                      <a16:creationId xmlns:a16="http://schemas.microsoft.com/office/drawing/2014/main" id="{65E4FDA7-CD7D-FCFA-F83C-49A89698050A}"/>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0" name="Oval 198">
                  <a:extLst>
                    <a:ext uri="{FF2B5EF4-FFF2-40B4-BE49-F238E27FC236}">
                      <a16:creationId xmlns:a16="http://schemas.microsoft.com/office/drawing/2014/main" id="{30176CE2-9A81-9CFC-B2E1-A00F3C9F8154}"/>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1" name="Oval 199">
                  <a:extLst>
                    <a:ext uri="{FF2B5EF4-FFF2-40B4-BE49-F238E27FC236}">
                      <a16:creationId xmlns:a16="http://schemas.microsoft.com/office/drawing/2014/main" id="{3A37A97B-FCF1-55C5-758F-21F7BF361582}"/>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2" name="Oval 200">
                  <a:extLst>
                    <a:ext uri="{FF2B5EF4-FFF2-40B4-BE49-F238E27FC236}">
                      <a16:creationId xmlns:a16="http://schemas.microsoft.com/office/drawing/2014/main" id="{057D3921-D051-81C6-F380-A377017B9A97}"/>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3" name="Oval 201">
                  <a:extLst>
                    <a:ext uri="{FF2B5EF4-FFF2-40B4-BE49-F238E27FC236}">
                      <a16:creationId xmlns:a16="http://schemas.microsoft.com/office/drawing/2014/main" id="{EDA5217F-BEFE-3390-A59A-C7B8D8A0D48A}"/>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4" name="Oval 202">
                  <a:extLst>
                    <a:ext uri="{FF2B5EF4-FFF2-40B4-BE49-F238E27FC236}">
                      <a16:creationId xmlns:a16="http://schemas.microsoft.com/office/drawing/2014/main" id="{8C1970E4-BD18-EE82-5E2D-1D4E80695F72}"/>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5" name="Oval 203">
                  <a:extLst>
                    <a:ext uri="{FF2B5EF4-FFF2-40B4-BE49-F238E27FC236}">
                      <a16:creationId xmlns:a16="http://schemas.microsoft.com/office/drawing/2014/main" id="{CFFD1A25-D1AB-9D45-30CC-24B1133ACA00}"/>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6" name="Oval 204">
                  <a:extLst>
                    <a:ext uri="{FF2B5EF4-FFF2-40B4-BE49-F238E27FC236}">
                      <a16:creationId xmlns:a16="http://schemas.microsoft.com/office/drawing/2014/main" id="{5DCE7C3A-5A0E-2B17-5ABB-06A87166F707}"/>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7" name="Oval 205">
                  <a:extLst>
                    <a:ext uri="{FF2B5EF4-FFF2-40B4-BE49-F238E27FC236}">
                      <a16:creationId xmlns:a16="http://schemas.microsoft.com/office/drawing/2014/main" id="{8FA0CF79-33F6-10EF-B479-A8FE7F2ADE79}"/>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8" name="Oval 206">
                  <a:extLst>
                    <a:ext uri="{FF2B5EF4-FFF2-40B4-BE49-F238E27FC236}">
                      <a16:creationId xmlns:a16="http://schemas.microsoft.com/office/drawing/2014/main" id="{B217B7CE-C907-6FEC-5CD1-2F7273A1BECE}"/>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9" name="Oval 207">
                  <a:extLst>
                    <a:ext uri="{FF2B5EF4-FFF2-40B4-BE49-F238E27FC236}">
                      <a16:creationId xmlns:a16="http://schemas.microsoft.com/office/drawing/2014/main" id="{913ACEE6-2598-E6CF-7F46-949334D97442}"/>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0" name="Oval 208">
                  <a:extLst>
                    <a:ext uri="{FF2B5EF4-FFF2-40B4-BE49-F238E27FC236}">
                      <a16:creationId xmlns:a16="http://schemas.microsoft.com/office/drawing/2014/main" id="{45ECF0D4-F4B1-1EC8-7E2D-2A7C02F9EAF3}"/>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1" name="Oval 209">
                  <a:extLst>
                    <a:ext uri="{FF2B5EF4-FFF2-40B4-BE49-F238E27FC236}">
                      <a16:creationId xmlns:a16="http://schemas.microsoft.com/office/drawing/2014/main" id="{BB2B7E5B-9607-B4A5-808E-E0F74AA0D9A5}"/>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2" name="Oval 210">
                  <a:extLst>
                    <a:ext uri="{FF2B5EF4-FFF2-40B4-BE49-F238E27FC236}">
                      <a16:creationId xmlns:a16="http://schemas.microsoft.com/office/drawing/2014/main" id="{C43A1606-9473-8061-72F2-EFBBCE73AFA6}"/>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3" name="Oval 211">
                  <a:extLst>
                    <a:ext uri="{FF2B5EF4-FFF2-40B4-BE49-F238E27FC236}">
                      <a16:creationId xmlns:a16="http://schemas.microsoft.com/office/drawing/2014/main" id="{8E2F0F92-DF89-2172-4D80-2C2C4B4EF81C}"/>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4" name="Oval 212">
                  <a:extLst>
                    <a:ext uri="{FF2B5EF4-FFF2-40B4-BE49-F238E27FC236}">
                      <a16:creationId xmlns:a16="http://schemas.microsoft.com/office/drawing/2014/main" id="{8864C29D-5D93-C05C-B408-DE8509CC5C02}"/>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5" name="Oval 213">
                  <a:extLst>
                    <a:ext uri="{FF2B5EF4-FFF2-40B4-BE49-F238E27FC236}">
                      <a16:creationId xmlns:a16="http://schemas.microsoft.com/office/drawing/2014/main" id="{B1C58821-D419-02A0-58CE-5CBBFC3E3294}"/>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6" name="Oval 214">
                  <a:extLst>
                    <a:ext uri="{FF2B5EF4-FFF2-40B4-BE49-F238E27FC236}">
                      <a16:creationId xmlns:a16="http://schemas.microsoft.com/office/drawing/2014/main" id="{6535B7A7-0793-ACD5-E094-F8EFDA924880}"/>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7" name="Oval 215">
                  <a:extLst>
                    <a:ext uri="{FF2B5EF4-FFF2-40B4-BE49-F238E27FC236}">
                      <a16:creationId xmlns:a16="http://schemas.microsoft.com/office/drawing/2014/main" id="{5D7BDDB9-CB2C-99BD-76C8-01FD3B5B20A4}"/>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8" name="Oval 216">
                  <a:extLst>
                    <a:ext uri="{FF2B5EF4-FFF2-40B4-BE49-F238E27FC236}">
                      <a16:creationId xmlns:a16="http://schemas.microsoft.com/office/drawing/2014/main" id="{962124A4-9BCA-B333-2063-D548C5889786}"/>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9" name="Oval 217">
                  <a:extLst>
                    <a:ext uri="{FF2B5EF4-FFF2-40B4-BE49-F238E27FC236}">
                      <a16:creationId xmlns:a16="http://schemas.microsoft.com/office/drawing/2014/main" id="{83F6084F-FC67-1DC5-3EEE-2B268CBF55DB}"/>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0" name="Oval 218">
                  <a:extLst>
                    <a:ext uri="{FF2B5EF4-FFF2-40B4-BE49-F238E27FC236}">
                      <a16:creationId xmlns:a16="http://schemas.microsoft.com/office/drawing/2014/main" id="{3B1DFADA-C10D-5BE7-1AC3-73B563508169}"/>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1" name="Oval 219">
                  <a:extLst>
                    <a:ext uri="{FF2B5EF4-FFF2-40B4-BE49-F238E27FC236}">
                      <a16:creationId xmlns:a16="http://schemas.microsoft.com/office/drawing/2014/main" id="{4A4B273E-52EB-2096-27BB-827C251F8263}"/>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2" name="Oval 220">
                  <a:extLst>
                    <a:ext uri="{FF2B5EF4-FFF2-40B4-BE49-F238E27FC236}">
                      <a16:creationId xmlns:a16="http://schemas.microsoft.com/office/drawing/2014/main" id="{2327FA1B-044E-DA4A-703A-C112D0E30DAE}"/>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3" name="Oval 221">
                  <a:extLst>
                    <a:ext uri="{FF2B5EF4-FFF2-40B4-BE49-F238E27FC236}">
                      <a16:creationId xmlns:a16="http://schemas.microsoft.com/office/drawing/2014/main" id="{6C18515B-8FAE-54DC-36ED-57F1BABF1DE9}"/>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4" name="Oval 222">
                  <a:extLst>
                    <a:ext uri="{FF2B5EF4-FFF2-40B4-BE49-F238E27FC236}">
                      <a16:creationId xmlns:a16="http://schemas.microsoft.com/office/drawing/2014/main" id="{DE5B29AD-3E1E-812B-A8FD-5D30865D6AF1}"/>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5" name="Oval 223">
                  <a:extLst>
                    <a:ext uri="{FF2B5EF4-FFF2-40B4-BE49-F238E27FC236}">
                      <a16:creationId xmlns:a16="http://schemas.microsoft.com/office/drawing/2014/main" id="{F0E5BA23-BD21-80CB-8FB5-5D8A21952E3B}"/>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6" name="Oval 224">
                  <a:extLst>
                    <a:ext uri="{FF2B5EF4-FFF2-40B4-BE49-F238E27FC236}">
                      <a16:creationId xmlns:a16="http://schemas.microsoft.com/office/drawing/2014/main" id="{6E5BBAB2-D167-D17A-2078-9CE3172D4193}"/>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7" name="Oval 225">
                  <a:extLst>
                    <a:ext uri="{FF2B5EF4-FFF2-40B4-BE49-F238E27FC236}">
                      <a16:creationId xmlns:a16="http://schemas.microsoft.com/office/drawing/2014/main" id="{30FC19E5-91D2-F70C-F992-C0B97753A9C4}"/>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8" name="Oval 226">
                  <a:extLst>
                    <a:ext uri="{FF2B5EF4-FFF2-40B4-BE49-F238E27FC236}">
                      <a16:creationId xmlns:a16="http://schemas.microsoft.com/office/drawing/2014/main" id="{2607C737-4AFC-B6DF-99D7-358DEE511FD8}"/>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9" name="Oval 227">
                  <a:extLst>
                    <a:ext uri="{FF2B5EF4-FFF2-40B4-BE49-F238E27FC236}">
                      <a16:creationId xmlns:a16="http://schemas.microsoft.com/office/drawing/2014/main" id="{B5C25C4E-65B3-65A8-71D1-6265CAA2F469}"/>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0" name="Oval 228">
                  <a:extLst>
                    <a:ext uri="{FF2B5EF4-FFF2-40B4-BE49-F238E27FC236}">
                      <a16:creationId xmlns:a16="http://schemas.microsoft.com/office/drawing/2014/main" id="{A3245434-F692-E34C-A9DA-10ECB35E0CD5}"/>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1" name="Oval 229">
                  <a:extLst>
                    <a:ext uri="{FF2B5EF4-FFF2-40B4-BE49-F238E27FC236}">
                      <a16:creationId xmlns:a16="http://schemas.microsoft.com/office/drawing/2014/main" id="{A71FB43A-D8C1-5B78-C5E8-1B7D1943383A}"/>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2" name="Oval 230">
                  <a:extLst>
                    <a:ext uri="{FF2B5EF4-FFF2-40B4-BE49-F238E27FC236}">
                      <a16:creationId xmlns:a16="http://schemas.microsoft.com/office/drawing/2014/main" id="{24BC66F9-8F26-BEEC-898A-B8A0E71D2CE0}"/>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3" name="Oval 231">
                  <a:extLst>
                    <a:ext uri="{FF2B5EF4-FFF2-40B4-BE49-F238E27FC236}">
                      <a16:creationId xmlns:a16="http://schemas.microsoft.com/office/drawing/2014/main" id="{84DC3D60-50BC-53E5-C218-90378C559C30}"/>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4" name="Oval 232">
                  <a:extLst>
                    <a:ext uri="{FF2B5EF4-FFF2-40B4-BE49-F238E27FC236}">
                      <a16:creationId xmlns:a16="http://schemas.microsoft.com/office/drawing/2014/main" id="{2AB4598B-DFD3-6E6B-A259-45AC61DF021E}"/>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5" name="Oval 233">
                  <a:extLst>
                    <a:ext uri="{FF2B5EF4-FFF2-40B4-BE49-F238E27FC236}">
                      <a16:creationId xmlns:a16="http://schemas.microsoft.com/office/drawing/2014/main" id="{C52B1407-1FC0-7CA0-D26C-E092C46AE92A}"/>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6" name="Oval 234">
                  <a:extLst>
                    <a:ext uri="{FF2B5EF4-FFF2-40B4-BE49-F238E27FC236}">
                      <a16:creationId xmlns:a16="http://schemas.microsoft.com/office/drawing/2014/main" id="{F4BF9C8C-F344-1D8E-E22B-C52AE304D106}"/>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7" name="Oval 235">
                  <a:extLst>
                    <a:ext uri="{FF2B5EF4-FFF2-40B4-BE49-F238E27FC236}">
                      <a16:creationId xmlns:a16="http://schemas.microsoft.com/office/drawing/2014/main" id="{C1A95FF5-C860-C87D-98E8-EA219A57E08C}"/>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8" name="Oval 236">
                  <a:extLst>
                    <a:ext uri="{FF2B5EF4-FFF2-40B4-BE49-F238E27FC236}">
                      <a16:creationId xmlns:a16="http://schemas.microsoft.com/office/drawing/2014/main" id="{46094B68-EB88-7432-389B-200109419F14}"/>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9" name="Oval 237">
                  <a:extLst>
                    <a:ext uri="{FF2B5EF4-FFF2-40B4-BE49-F238E27FC236}">
                      <a16:creationId xmlns:a16="http://schemas.microsoft.com/office/drawing/2014/main" id="{C88AC8C3-9BF5-A7C0-A63B-84C5A1FCB790}"/>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70" name="Oval 238">
                  <a:extLst>
                    <a:ext uri="{FF2B5EF4-FFF2-40B4-BE49-F238E27FC236}">
                      <a16:creationId xmlns:a16="http://schemas.microsoft.com/office/drawing/2014/main" id="{272D4808-913B-F042-E131-092D2F18CE5B}"/>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71" name="Oval 239">
                  <a:extLst>
                    <a:ext uri="{FF2B5EF4-FFF2-40B4-BE49-F238E27FC236}">
                      <a16:creationId xmlns:a16="http://schemas.microsoft.com/office/drawing/2014/main" id="{36DCEB73-EDA6-FB4C-B352-EB47E2B9AFDA}"/>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grpSp>
        </p:grpSp>
        <p:grpSp>
          <p:nvGrpSpPr>
            <p:cNvPr id="12" name="Group 11">
              <a:extLst>
                <a:ext uri="{FF2B5EF4-FFF2-40B4-BE49-F238E27FC236}">
                  <a16:creationId xmlns:a16="http://schemas.microsoft.com/office/drawing/2014/main" id="{7F553134-58AB-3A66-3D3A-28AD1E2E7F12}"/>
                </a:ext>
              </a:extLst>
            </p:cNvPr>
            <p:cNvGrpSpPr/>
            <p:nvPr/>
          </p:nvGrpSpPr>
          <p:grpSpPr>
            <a:xfrm>
              <a:off x="3562205" y="2240251"/>
              <a:ext cx="6956415" cy="945156"/>
              <a:chOff x="3562204" y="2240254"/>
              <a:chExt cx="6956405" cy="945150"/>
            </a:xfrm>
          </p:grpSpPr>
          <p:grpSp>
            <p:nvGrpSpPr>
              <p:cNvPr id="494" name="Group 493">
                <a:extLst>
                  <a:ext uri="{FF2B5EF4-FFF2-40B4-BE49-F238E27FC236}">
                    <a16:creationId xmlns:a16="http://schemas.microsoft.com/office/drawing/2014/main" id="{8B3CD6D0-6C7C-A83D-33A4-94548DE4CB91}"/>
                  </a:ext>
                </a:extLst>
              </p:cNvPr>
              <p:cNvGrpSpPr/>
              <p:nvPr/>
            </p:nvGrpSpPr>
            <p:grpSpPr>
              <a:xfrm>
                <a:off x="7181330" y="2255049"/>
                <a:ext cx="721330" cy="243819"/>
                <a:chOff x="196787" y="1256349"/>
                <a:chExt cx="721330" cy="243820"/>
              </a:xfrm>
            </p:grpSpPr>
            <p:pic>
              <p:nvPicPr>
                <p:cNvPr id="604" name="Picture 2" descr="C:\Users\Jack\Pictures\Beam.png">
                  <a:extLst>
                    <a:ext uri="{FF2B5EF4-FFF2-40B4-BE49-F238E27FC236}">
                      <a16:creationId xmlns:a16="http://schemas.microsoft.com/office/drawing/2014/main" id="{33DEBB8E-A8A0-9315-C10E-B9DA9F55E9A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605" name="Group 41">
                  <a:extLst>
                    <a:ext uri="{FF2B5EF4-FFF2-40B4-BE49-F238E27FC236}">
                      <a16:creationId xmlns:a16="http://schemas.microsoft.com/office/drawing/2014/main" id="{F05BAAF5-EC16-E488-DA6B-A1DA25E86F90}"/>
                    </a:ext>
                  </a:extLst>
                </p:cNvPr>
                <p:cNvGrpSpPr/>
                <p:nvPr/>
              </p:nvGrpSpPr>
              <p:grpSpPr>
                <a:xfrm>
                  <a:off x="196787" y="1287262"/>
                  <a:ext cx="408374" cy="161277"/>
                  <a:chOff x="3659079" y="2201662"/>
                  <a:chExt cx="408374" cy="161277"/>
                </a:xfrm>
              </p:grpSpPr>
              <p:cxnSp>
                <p:nvCxnSpPr>
                  <p:cNvPr id="606" name="Straight Connector 605">
                    <a:extLst>
                      <a:ext uri="{FF2B5EF4-FFF2-40B4-BE49-F238E27FC236}">
                        <a16:creationId xmlns:a16="http://schemas.microsoft.com/office/drawing/2014/main" id="{7719213A-6BC6-7EBE-CA88-3B3C5AE3E66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07" name="Straight Connector 606">
                    <a:extLst>
                      <a:ext uri="{FF2B5EF4-FFF2-40B4-BE49-F238E27FC236}">
                        <a16:creationId xmlns:a16="http://schemas.microsoft.com/office/drawing/2014/main" id="{91E5CE20-4A3E-2E11-7548-DE7283F16B8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08" name="Straight Connector 607">
                    <a:extLst>
                      <a:ext uri="{FF2B5EF4-FFF2-40B4-BE49-F238E27FC236}">
                        <a16:creationId xmlns:a16="http://schemas.microsoft.com/office/drawing/2014/main" id="{6832ACB8-8684-198B-B75C-3656BBF47E9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95" name="Group 494">
                <a:extLst>
                  <a:ext uri="{FF2B5EF4-FFF2-40B4-BE49-F238E27FC236}">
                    <a16:creationId xmlns:a16="http://schemas.microsoft.com/office/drawing/2014/main" id="{B8C61111-14DC-7154-2031-D01A70F57EA6}"/>
                  </a:ext>
                </a:extLst>
              </p:cNvPr>
              <p:cNvGrpSpPr/>
              <p:nvPr/>
            </p:nvGrpSpPr>
            <p:grpSpPr>
              <a:xfrm>
                <a:off x="8159351" y="2247649"/>
                <a:ext cx="721330" cy="243819"/>
                <a:chOff x="196787" y="1256349"/>
                <a:chExt cx="721330" cy="243820"/>
              </a:xfrm>
            </p:grpSpPr>
            <p:pic>
              <p:nvPicPr>
                <p:cNvPr id="599" name="Picture 2" descr="C:\Users\Jack\Pictures\Beam.png">
                  <a:extLst>
                    <a:ext uri="{FF2B5EF4-FFF2-40B4-BE49-F238E27FC236}">
                      <a16:creationId xmlns:a16="http://schemas.microsoft.com/office/drawing/2014/main" id="{132F7D48-FE43-4C90-6D72-3325AF4E794B}"/>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600" name="Group 41">
                  <a:extLst>
                    <a:ext uri="{FF2B5EF4-FFF2-40B4-BE49-F238E27FC236}">
                      <a16:creationId xmlns:a16="http://schemas.microsoft.com/office/drawing/2014/main" id="{41A9B92C-A63B-3E5C-D6C5-73E4BA94A9D4}"/>
                    </a:ext>
                  </a:extLst>
                </p:cNvPr>
                <p:cNvGrpSpPr/>
                <p:nvPr/>
              </p:nvGrpSpPr>
              <p:grpSpPr>
                <a:xfrm>
                  <a:off x="196787" y="1287262"/>
                  <a:ext cx="408374" cy="161277"/>
                  <a:chOff x="3659079" y="2201662"/>
                  <a:chExt cx="408374" cy="161277"/>
                </a:xfrm>
              </p:grpSpPr>
              <p:cxnSp>
                <p:nvCxnSpPr>
                  <p:cNvPr id="601" name="Straight Connector 600">
                    <a:extLst>
                      <a:ext uri="{FF2B5EF4-FFF2-40B4-BE49-F238E27FC236}">
                        <a16:creationId xmlns:a16="http://schemas.microsoft.com/office/drawing/2014/main" id="{5E7BF328-2301-2FD6-905D-CE0DB00FE50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02" name="Straight Connector 601">
                    <a:extLst>
                      <a:ext uri="{FF2B5EF4-FFF2-40B4-BE49-F238E27FC236}">
                        <a16:creationId xmlns:a16="http://schemas.microsoft.com/office/drawing/2014/main" id="{E33C11CE-4821-81AD-F36A-AA3B831D8ED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03" name="Straight Connector 602">
                    <a:extLst>
                      <a:ext uri="{FF2B5EF4-FFF2-40B4-BE49-F238E27FC236}">
                        <a16:creationId xmlns:a16="http://schemas.microsoft.com/office/drawing/2014/main" id="{81957509-B63D-FA40-42AC-8416E9C1773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96" name="Group 495">
                <a:extLst>
                  <a:ext uri="{FF2B5EF4-FFF2-40B4-BE49-F238E27FC236}">
                    <a16:creationId xmlns:a16="http://schemas.microsoft.com/office/drawing/2014/main" id="{FC7FE91D-BEC2-EB49-52B1-1B51194A4A04}"/>
                  </a:ext>
                </a:extLst>
              </p:cNvPr>
              <p:cNvGrpSpPr/>
              <p:nvPr/>
            </p:nvGrpSpPr>
            <p:grpSpPr>
              <a:xfrm>
                <a:off x="9226150" y="2240254"/>
                <a:ext cx="721330" cy="243819"/>
                <a:chOff x="196787" y="1256349"/>
                <a:chExt cx="721330" cy="243820"/>
              </a:xfrm>
            </p:grpSpPr>
            <p:pic>
              <p:nvPicPr>
                <p:cNvPr id="594" name="Picture 2" descr="C:\Users\Jack\Pictures\Beam.png">
                  <a:extLst>
                    <a:ext uri="{FF2B5EF4-FFF2-40B4-BE49-F238E27FC236}">
                      <a16:creationId xmlns:a16="http://schemas.microsoft.com/office/drawing/2014/main" id="{057858A5-01E4-4750-1319-35A1AADD7294}"/>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95" name="Group 41">
                  <a:extLst>
                    <a:ext uri="{FF2B5EF4-FFF2-40B4-BE49-F238E27FC236}">
                      <a16:creationId xmlns:a16="http://schemas.microsoft.com/office/drawing/2014/main" id="{19047D73-D668-CA4A-CAF1-15A7C8E14861}"/>
                    </a:ext>
                  </a:extLst>
                </p:cNvPr>
                <p:cNvGrpSpPr/>
                <p:nvPr/>
              </p:nvGrpSpPr>
              <p:grpSpPr>
                <a:xfrm>
                  <a:off x="196787" y="1287262"/>
                  <a:ext cx="408374" cy="161277"/>
                  <a:chOff x="3659079" y="2201662"/>
                  <a:chExt cx="408374" cy="161277"/>
                </a:xfrm>
              </p:grpSpPr>
              <p:cxnSp>
                <p:nvCxnSpPr>
                  <p:cNvPr id="596" name="Straight Connector 595">
                    <a:extLst>
                      <a:ext uri="{FF2B5EF4-FFF2-40B4-BE49-F238E27FC236}">
                        <a16:creationId xmlns:a16="http://schemas.microsoft.com/office/drawing/2014/main" id="{782F55B3-D1C6-BE12-740B-21E455A8BB3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97" name="Straight Connector 596">
                    <a:extLst>
                      <a:ext uri="{FF2B5EF4-FFF2-40B4-BE49-F238E27FC236}">
                        <a16:creationId xmlns:a16="http://schemas.microsoft.com/office/drawing/2014/main" id="{854E22BC-C12B-CD72-7D4D-D8E7009E07A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98" name="Straight Connector 597">
                    <a:extLst>
                      <a:ext uri="{FF2B5EF4-FFF2-40B4-BE49-F238E27FC236}">
                        <a16:creationId xmlns:a16="http://schemas.microsoft.com/office/drawing/2014/main" id="{B38375C1-F7E4-1B35-8C6D-F3AAB2E478E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97" name="Group 496">
                <a:extLst>
                  <a:ext uri="{FF2B5EF4-FFF2-40B4-BE49-F238E27FC236}">
                    <a16:creationId xmlns:a16="http://schemas.microsoft.com/office/drawing/2014/main" id="{A08DC31D-3B83-2026-18AC-48CE2A3716E8}"/>
                  </a:ext>
                </a:extLst>
              </p:cNvPr>
              <p:cNvGrpSpPr/>
              <p:nvPr/>
            </p:nvGrpSpPr>
            <p:grpSpPr>
              <a:xfrm>
                <a:off x="9249825" y="2911996"/>
                <a:ext cx="721330" cy="243819"/>
                <a:chOff x="196787" y="1256349"/>
                <a:chExt cx="721330" cy="243820"/>
              </a:xfrm>
            </p:grpSpPr>
            <p:pic>
              <p:nvPicPr>
                <p:cNvPr id="589" name="Picture 2" descr="C:\Users\Jack\Pictures\Beam.png">
                  <a:extLst>
                    <a:ext uri="{FF2B5EF4-FFF2-40B4-BE49-F238E27FC236}">
                      <a16:creationId xmlns:a16="http://schemas.microsoft.com/office/drawing/2014/main" id="{D66C6328-B0B2-B2AA-ECE2-9EF7D3DEB73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90" name="Group 41">
                  <a:extLst>
                    <a:ext uri="{FF2B5EF4-FFF2-40B4-BE49-F238E27FC236}">
                      <a16:creationId xmlns:a16="http://schemas.microsoft.com/office/drawing/2014/main" id="{3E8C9932-FF50-5DD2-AA56-851238197B7D}"/>
                    </a:ext>
                  </a:extLst>
                </p:cNvPr>
                <p:cNvGrpSpPr/>
                <p:nvPr/>
              </p:nvGrpSpPr>
              <p:grpSpPr>
                <a:xfrm>
                  <a:off x="196787" y="1287262"/>
                  <a:ext cx="408374" cy="161277"/>
                  <a:chOff x="3659079" y="2201662"/>
                  <a:chExt cx="408374" cy="161277"/>
                </a:xfrm>
              </p:grpSpPr>
              <p:cxnSp>
                <p:nvCxnSpPr>
                  <p:cNvPr id="591" name="Straight Connector 590">
                    <a:extLst>
                      <a:ext uri="{FF2B5EF4-FFF2-40B4-BE49-F238E27FC236}">
                        <a16:creationId xmlns:a16="http://schemas.microsoft.com/office/drawing/2014/main" id="{80398666-037F-930F-B130-F8DEFA14442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92" name="Straight Connector 591">
                    <a:extLst>
                      <a:ext uri="{FF2B5EF4-FFF2-40B4-BE49-F238E27FC236}">
                        <a16:creationId xmlns:a16="http://schemas.microsoft.com/office/drawing/2014/main" id="{7B65A702-E5AA-C4F0-D166-3400C1239BB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93" name="Straight Connector 592">
                    <a:extLst>
                      <a:ext uri="{FF2B5EF4-FFF2-40B4-BE49-F238E27FC236}">
                        <a16:creationId xmlns:a16="http://schemas.microsoft.com/office/drawing/2014/main" id="{49210ED2-1F05-72B3-9167-F7F3AA87D2E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98" name="Group 497">
                <a:extLst>
                  <a:ext uri="{FF2B5EF4-FFF2-40B4-BE49-F238E27FC236}">
                    <a16:creationId xmlns:a16="http://schemas.microsoft.com/office/drawing/2014/main" id="{D0B28EFA-E3F0-B800-D068-F554BE6C4249}"/>
                  </a:ext>
                </a:extLst>
              </p:cNvPr>
              <p:cNvGrpSpPr/>
              <p:nvPr/>
            </p:nvGrpSpPr>
            <p:grpSpPr>
              <a:xfrm>
                <a:off x="8194861" y="2913477"/>
                <a:ext cx="721330" cy="243819"/>
                <a:chOff x="196787" y="1256349"/>
                <a:chExt cx="721330" cy="243820"/>
              </a:xfrm>
            </p:grpSpPr>
            <p:pic>
              <p:nvPicPr>
                <p:cNvPr id="584" name="Picture 2" descr="C:\Users\Jack\Pictures\Beam.png">
                  <a:extLst>
                    <a:ext uri="{FF2B5EF4-FFF2-40B4-BE49-F238E27FC236}">
                      <a16:creationId xmlns:a16="http://schemas.microsoft.com/office/drawing/2014/main" id="{0B055D7F-94B9-A140-BF7A-AEFCB4F723FF}"/>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85" name="Group 41">
                  <a:extLst>
                    <a:ext uri="{FF2B5EF4-FFF2-40B4-BE49-F238E27FC236}">
                      <a16:creationId xmlns:a16="http://schemas.microsoft.com/office/drawing/2014/main" id="{CE440842-C6C9-F201-19E6-EC1898FFAE24}"/>
                    </a:ext>
                  </a:extLst>
                </p:cNvPr>
                <p:cNvGrpSpPr/>
                <p:nvPr/>
              </p:nvGrpSpPr>
              <p:grpSpPr>
                <a:xfrm>
                  <a:off x="196787" y="1287262"/>
                  <a:ext cx="408374" cy="161277"/>
                  <a:chOff x="3659079" y="2201662"/>
                  <a:chExt cx="408374" cy="161277"/>
                </a:xfrm>
              </p:grpSpPr>
              <p:cxnSp>
                <p:nvCxnSpPr>
                  <p:cNvPr id="586" name="Straight Connector 585">
                    <a:extLst>
                      <a:ext uri="{FF2B5EF4-FFF2-40B4-BE49-F238E27FC236}">
                        <a16:creationId xmlns:a16="http://schemas.microsoft.com/office/drawing/2014/main" id="{135F0DBA-ECC7-7967-38BC-B3CF092D20F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87" name="Straight Connector 586">
                    <a:extLst>
                      <a:ext uri="{FF2B5EF4-FFF2-40B4-BE49-F238E27FC236}">
                        <a16:creationId xmlns:a16="http://schemas.microsoft.com/office/drawing/2014/main" id="{89D916CD-EE91-2C8D-027E-344D3B72211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88" name="Straight Connector 587">
                    <a:extLst>
                      <a:ext uri="{FF2B5EF4-FFF2-40B4-BE49-F238E27FC236}">
                        <a16:creationId xmlns:a16="http://schemas.microsoft.com/office/drawing/2014/main" id="{A15AE0B3-3A04-EF1A-71BE-67E1E2CBCA4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99" name="Group 498">
                <a:extLst>
                  <a:ext uri="{FF2B5EF4-FFF2-40B4-BE49-F238E27FC236}">
                    <a16:creationId xmlns:a16="http://schemas.microsoft.com/office/drawing/2014/main" id="{94E2A184-429D-B6BF-6F06-83B4033ECA39}"/>
                  </a:ext>
                </a:extLst>
              </p:cNvPr>
              <p:cNvGrpSpPr/>
              <p:nvPr/>
            </p:nvGrpSpPr>
            <p:grpSpPr>
              <a:xfrm>
                <a:off x="7193164" y="2941586"/>
                <a:ext cx="721330" cy="243818"/>
                <a:chOff x="196787" y="1256349"/>
                <a:chExt cx="721330" cy="243820"/>
              </a:xfrm>
            </p:grpSpPr>
            <p:pic>
              <p:nvPicPr>
                <p:cNvPr id="579" name="Picture 2" descr="C:\Users\Jack\Pictures\Beam.png">
                  <a:extLst>
                    <a:ext uri="{FF2B5EF4-FFF2-40B4-BE49-F238E27FC236}">
                      <a16:creationId xmlns:a16="http://schemas.microsoft.com/office/drawing/2014/main" id="{727D991A-C228-6B48-971D-C8BA3202B25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80" name="Group 41">
                  <a:extLst>
                    <a:ext uri="{FF2B5EF4-FFF2-40B4-BE49-F238E27FC236}">
                      <a16:creationId xmlns:a16="http://schemas.microsoft.com/office/drawing/2014/main" id="{09BBBD5E-BF28-FB54-05E5-3DDA4474C33C}"/>
                    </a:ext>
                  </a:extLst>
                </p:cNvPr>
                <p:cNvGrpSpPr/>
                <p:nvPr/>
              </p:nvGrpSpPr>
              <p:grpSpPr>
                <a:xfrm>
                  <a:off x="196787" y="1287262"/>
                  <a:ext cx="408374" cy="161277"/>
                  <a:chOff x="3659079" y="2201662"/>
                  <a:chExt cx="408374" cy="161277"/>
                </a:xfrm>
              </p:grpSpPr>
              <p:cxnSp>
                <p:nvCxnSpPr>
                  <p:cNvPr id="581" name="Straight Connector 580">
                    <a:extLst>
                      <a:ext uri="{FF2B5EF4-FFF2-40B4-BE49-F238E27FC236}">
                        <a16:creationId xmlns:a16="http://schemas.microsoft.com/office/drawing/2014/main" id="{86D27E0E-B28D-70CD-0302-FF18D7DDA61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82" name="Straight Connector 581">
                    <a:extLst>
                      <a:ext uri="{FF2B5EF4-FFF2-40B4-BE49-F238E27FC236}">
                        <a16:creationId xmlns:a16="http://schemas.microsoft.com/office/drawing/2014/main" id="{EF1FBF88-5116-2FC7-337D-6FECBE01CC4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83" name="Straight Connector 582">
                    <a:extLst>
                      <a:ext uri="{FF2B5EF4-FFF2-40B4-BE49-F238E27FC236}">
                        <a16:creationId xmlns:a16="http://schemas.microsoft.com/office/drawing/2014/main" id="{A90EAF6C-7901-0F8D-28B3-75D37CD086B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0" name="Group 499">
                <a:extLst>
                  <a:ext uri="{FF2B5EF4-FFF2-40B4-BE49-F238E27FC236}">
                    <a16:creationId xmlns:a16="http://schemas.microsoft.com/office/drawing/2014/main" id="{EDFB8BF7-2D5A-789A-0706-3CEC39D1E394}"/>
                  </a:ext>
                </a:extLst>
              </p:cNvPr>
              <p:cNvGrpSpPr/>
              <p:nvPr/>
            </p:nvGrpSpPr>
            <p:grpSpPr>
              <a:xfrm>
                <a:off x="9797279" y="2553926"/>
                <a:ext cx="721330" cy="243818"/>
                <a:chOff x="196787" y="1256349"/>
                <a:chExt cx="721330" cy="243820"/>
              </a:xfrm>
            </p:grpSpPr>
            <p:pic>
              <p:nvPicPr>
                <p:cNvPr id="574" name="Picture 2" descr="C:\Users\Jack\Pictures\Beam.png">
                  <a:extLst>
                    <a:ext uri="{FF2B5EF4-FFF2-40B4-BE49-F238E27FC236}">
                      <a16:creationId xmlns:a16="http://schemas.microsoft.com/office/drawing/2014/main" id="{61968452-0A5E-A10B-66FB-0AB9008CD1D4}"/>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75" name="Group 41">
                  <a:extLst>
                    <a:ext uri="{FF2B5EF4-FFF2-40B4-BE49-F238E27FC236}">
                      <a16:creationId xmlns:a16="http://schemas.microsoft.com/office/drawing/2014/main" id="{C078CA1E-0109-FF40-1635-5922E04E0C63}"/>
                    </a:ext>
                  </a:extLst>
                </p:cNvPr>
                <p:cNvGrpSpPr/>
                <p:nvPr/>
              </p:nvGrpSpPr>
              <p:grpSpPr>
                <a:xfrm>
                  <a:off x="196787" y="1287262"/>
                  <a:ext cx="408374" cy="161277"/>
                  <a:chOff x="3659079" y="2201662"/>
                  <a:chExt cx="408374" cy="161277"/>
                </a:xfrm>
              </p:grpSpPr>
              <p:cxnSp>
                <p:nvCxnSpPr>
                  <p:cNvPr id="576" name="Straight Connector 575">
                    <a:extLst>
                      <a:ext uri="{FF2B5EF4-FFF2-40B4-BE49-F238E27FC236}">
                        <a16:creationId xmlns:a16="http://schemas.microsoft.com/office/drawing/2014/main" id="{772BCF21-376E-89F6-FDEE-C2B4CAB4975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77" name="Straight Connector 576">
                    <a:extLst>
                      <a:ext uri="{FF2B5EF4-FFF2-40B4-BE49-F238E27FC236}">
                        <a16:creationId xmlns:a16="http://schemas.microsoft.com/office/drawing/2014/main" id="{F7588068-364E-99E8-4132-D0F381D8C3E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78" name="Straight Connector 577">
                    <a:extLst>
                      <a:ext uri="{FF2B5EF4-FFF2-40B4-BE49-F238E27FC236}">
                        <a16:creationId xmlns:a16="http://schemas.microsoft.com/office/drawing/2014/main" id="{3CD673A0-2ACB-84C9-D1BF-A49E9F70AAE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1" name="Group 500">
                <a:extLst>
                  <a:ext uri="{FF2B5EF4-FFF2-40B4-BE49-F238E27FC236}">
                    <a16:creationId xmlns:a16="http://schemas.microsoft.com/office/drawing/2014/main" id="{D633505C-2719-6313-EA6B-1B2A5CAFE438}"/>
                  </a:ext>
                </a:extLst>
              </p:cNvPr>
              <p:cNvGrpSpPr/>
              <p:nvPr/>
            </p:nvGrpSpPr>
            <p:grpSpPr>
              <a:xfrm>
                <a:off x="8777830" y="2555409"/>
                <a:ext cx="721330" cy="243818"/>
                <a:chOff x="196787" y="1256349"/>
                <a:chExt cx="721330" cy="243820"/>
              </a:xfrm>
            </p:grpSpPr>
            <p:pic>
              <p:nvPicPr>
                <p:cNvPr id="569" name="Picture 2" descr="C:\Users\Jack\Pictures\Beam.png">
                  <a:extLst>
                    <a:ext uri="{FF2B5EF4-FFF2-40B4-BE49-F238E27FC236}">
                      <a16:creationId xmlns:a16="http://schemas.microsoft.com/office/drawing/2014/main" id="{44619856-A32C-2751-EF54-AC20D87E1F79}"/>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70" name="Group 41">
                  <a:extLst>
                    <a:ext uri="{FF2B5EF4-FFF2-40B4-BE49-F238E27FC236}">
                      <a16:creationId xmlns:a16="http://schemas.microsoft.com/office/drawing/2014/main" id="{94025872-5D85-C66A-C5A6-E7E9709EA27D}"/>
                    </a:ext>
                  </a:extLst>
                </p:cNvPr>
                <p:cNvGrpSpPr/>
                <p:nvPr/>
              </p:nvGrpSpPr>
              <p:grpSpPr>
                <a:xfrm>
                  <a:off x="196787" y="1287262"/>
                  <a:ext cx="408374" cy="161277"/>
                  <a:chOff x="3659079" y="2201662"/>
                  <a:chExt cx="408374" cy="161277"/>
                </a:xfrm>
              </p:grpSpPr>
              <p:cxnSp>
                <p:nvCxnSpPr>
                  <p:cNvPr id="571" name="Straight Connector 570">
                    <a:extLst>
                      <a:ext uri="{FF2B5EF4-FFF2-40B4-BE49-F238E27FC236}">
                        <a16:creationId xmlns:a16="http://schemas.microsoft.com/office/drawing/2014/main" id="{A9DA5A7A-2959-16D4-ED07-A919D76385B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72" name="Straight Connector 571">
                    <a:extLst>
                      <a:ext uri="{FF2B5EF4-FFF2-40B4-BE49-F238E27FC236}">
                        <a16:creationId xmlns:a16="http://schemas.microsoft.com/office/drawing/2014/main" id="{A61C5BC0-EF16-A8B3-2B34-4068765799B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73" name="Straight Connector 572">
                    <a:extLst>
                      <a:ext uri="{FF2B5EF4-FFF2-40B4-BE49-F238E27FC236}">
                        <a16:creationId xmlns:a16="http://schemas.microsoft.com/office/drawing/2014/main" id="{929E1253-373E-C06E-C287-D5450D09F3E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2" name="Group 501">
                <a:extLst>
                  <a:ext uri="{FF2B5EF4-FFF2-40B4-BE49-F238E27FC236}">
                    <a16:creationId xmlns:a16="http://schemas.microsoft.com/office/drawing/2014/main" id="{BF9AFD72-59A6-3F1C-2D15-F4E2091DA45D}"/>
                  </a:ext>
                </a:extLst>
              </p:cNvPr>
              <p:cNvGrpSpPr/>
              <p:nvPr/>
            </p:nvGrpSpPr>
            <p:grpSpPr>
              <a:xfrm>
                <a:off x="7669603" y="2574643"/>
                <a:ext cx="721331" cy="243818"/>
                <a:chOff x="196787" y="1256349"/>
                <a:chExt cx="721330" cy="243820"/>
              </a:xfrm>
            </p:grpSpPr>
            <p:pic>
              <p:nvPicPr>
                <p:cNvPr id="564" name="Picture 2" descr="C:\Users\Jack\Pictures\Beam.png">
                  <a:extLst>
                    <a:ext uri="{FF2B5EF4-FFF2-40B4-BE49-F238E27FC236}">
                      <a16:creationId xmlns:a16="http://schemas.microsoft.com/office/drawing/2014/main" id="{F2CF8BF3-6077-6AD0-817E-D1F662A5F96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65" name="Group 41">
                  <a:extLst>
                    <a:ext uri="{FF2B5EF4-FFF2-40B4-BE49-F238E27FC236}">
                      <a16:creationId xmlns:a16="http://schemas.microsoft.com/office/drawing/2014/main" id="{1EFF1054-33C3-BCDC-9476-2D15CD1F2096}"/>
                    </a:ext>
                  </a:extLst>
                </p:cNvPr>
                <p:cNvGrpSpPr/>
                <p:nvPr/>
              </p:nvGrpSpPr>
              <p:grpSpPr>
                <a:xfrm>
                  <a:off x="196787" y="1287262"/>
                  <a:ext cx="408374" cy="161277"/>
                  <a:chOff x="3659079" y="2201662"/>
                  <a:chExt cx="408374" cy="161277"/>
                </a:xfrm>
              </p:grpSpPr>
              <p:cxnSp>
                <p:nvCxnSpPr>
                  <p:cNvPr id="566" name="Straight Connector 565">
                    <a:extLst>
                      <a:ext uri="{FF2B5EF4-FFF2-40B4-BE49-F238E27FC236}">
                        <a16:creationId xmlns:a16="http://schemas.microsoft.com/office/drawing/2014/main" id="{1212786F-D574-E0D5-AD79-7614700865B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67" name="Straight Connector 566">
                    <a:extLst>
                      <a:ext uri="{FF2B5EF4-FFF2-40B4-BE49-F238E27FC236}">
                        <a16:creationId xmlns:a16="http://schemas.microsoft.com/office/drawing/2014/main" id="{AA2D8022-5C7E-B05D-79E9-EE148389C55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68" name="Straight Connector 567">
                    <a:extLst>
                      <a:ext uri="{FF2B5EF4-FFF2-40B4-BE49-F238E27FC236}">
                        <a16:creationId xmlns:a16="http://schemas.microsoft.com/office/drawing/2014/main" id="{DDEE9E1E-DB9E-6D69-04E5-18705898722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3" name="Group 502">
                <a:extLst>
                  <a:ext uri="{FF2B5EF4-FFF2-40B4-BE49-F238E27FC236}">
                    <a16:creationId xmlns:a16="http://schemas.microsoft.com/office/drawing/2014/main" id="{9B10D0D8-7EF9-5BE2-9E8A-A9858B0001CE}"/>
                  </a:ext>
                </a:extLst>
              </p:cNvPr>
              <p:cNvGrpSpPr/>
              <p:nvPr/>
            </p:nvGrpSpPr>
            <p:grpSpPr>
              <a:xfrm>
                <a:off x="3562204" y="2253566"/>
                <a:ext cx="3853669" cy="874135"/>
                <a:chOff x="3562203" y="2253567"/>
                <a:chExt cx="3853668" cy="874135"/>
              </a:xfrm>
            </p:grpSpPr>
            <p:grpSp>
              <p:nvGrpSpPr>
                <p:cNvPr id="504" name="Group 503">
                  <a:extLst>
                    <a:ext uri="{FF2B5EF4-FFF2-40B4-BE49-F238E27FC236}">
                      <a16:creationId xmlns:a16="http://schemas.microsoft.com/office/drawing/2014/main" id="{1DD04A4D-605E-56A7-9C02-9770564EABFE}"/>
                    </a:ext>
                  </a:extLst>
                </p:cNvPr>
                <p:cNvGrpSpPr/>
                <p:nvPr/>
              </p:nvGrpSpPr>
              <p:grpSpPr>
                <a:xfrm>
                  <a:off x="4099302" y="2253567"/>
                  <a:ext cx="721330" cy="243820"/>
                  <a:chOff x="196787" y="1256349"/>
                  <a:chExt cx="721330" cy="243820"/>
                </a:xfrm>
              </p:grpSpPr>
              <p:pic>
                <p:nvPicPr>
                  <p:cNvPr id="559" name="Picture 2" descr="C:\Users\Jack\Pictures\Beam.png">
                    <a:extLst>
                      <a:ext uri="{FF2B5EF4-FFF2-40B4-BE49-F238E27FC236}">
                        <a16:creationId xmlns:a16="http://schemas.microsoft.com/office/drawing/2014/main" id="{892FB9C6-D910-F379-78FB-58A37CD5B3A1}"/>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60" name="Group 559">
                    <a:extLst>
                      <a:ext uri="{FF2B5EF4-FFF2-40B4-BE49-F238E27FC236}">
                        <a16:creationId xmlns:a16="http://schemas.microsoft.com/office/drawing/2014/main" id="{37681013-0A14-6D69-55B8-2CBA35E292CC}"/>
                      </a:ext>
                    </a:extLst>
                  </p:cNvPr>
                  <p:cNvGrpSpPr/>
                  <p:nvPr/>
                </p:nvGrpSpPr>
                <p:grpSpPr>
                  <a:xfrm>
                    <a:off x="196787" y="1287262"/>
                    <a:ext cx="408374" cy="161277"/>
                    <a:chOff x="3659079" y="2201662"/>
                    <a:chExt cx="408374" cy="161277"/>
                  </a:xfrm>
                </p:grpSpPr>
                <p:cxnSp>
                  <p:nvCxnSpPr>
                    <p:cNvPr id="561" name="Straight Connector 560">
                      <a:extLst>
                        <a:ext uri="{FF2B5EF4-FFF2-40B4-BE49-F238E27FC236}">
                          <a16:creationId xmlns:a16="http://schemas.microsoft.com/office/drawing/2014/main" id="{BA7A86F8-058F-3A68-EC36-B93B92E3C68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62" name="Straight Connector 561">
                      <a:extLst>
                        <a:ext uri="{FF2B5EF4-FFF2-40B4-BE49-F238E27FC236}">
                          <a16:creationId xmlns:a16="http://schemas.microsoft.com/office/drawing/2014/main" id="{5A9CD86A-997E-02F4-EFE6-416D78DC372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63" name="Straight Connector 562">
                      <a:extLst>
                        <a:ext uri="{FF2B5EF4-FFF2-40B4-BE49-F238E27FC236}">
                          <a16:creationId xmlns:a16="http://schemas.microsoft.com/office/drawing/2014/main" id="{D3474316-EB4D-FE36-E616-A5DD2574057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5" name="Group 504">
                  <a:extLst>
                    <a:ext uri="{FF2B5EF4-FFF2-40B4-BE49-F238E27FC236}">
                      <a16:creationId xmlns:a16="http://schemas.microsoft.com/office/drawing/2014/main" id="{23BFC47E-0488-F131-2D11-C44E3E800A57}"/>
                    </a:ext>
                  </a:extLst>
                </p:cNvPr>
                <p:cNvGrpSpPr/>
                <p:nvPr/>
              </p:nvGrpSpPr>
              <p:grpSpPr>
                <a:xfrm>
                  <a:off x="5148347" y="2263924"/>
                  <a:ext cx="721330" cy="243820"/>
                  <a:chOff x="196787" y="1256349"/>
                  <a:chExt cx="721330" cy="243820"/>
                </a:xfrm>
              </p:grpSpPr>
              <p:pic>
                <p:nvPicPr>
                  <p:cNvPr id="554" name="Picture 2" descr="C:\Users\Jack\Pictures\Beam.png">
                    <a:extLst>
                      <a:ext uri="{FF2B5EF4-FFF2-40B4-BE49-F238E27FC236}">
                        <a16:creationId xmlns:a16="http://schemas.microsoft.com/office/drawing/2014/main" id="{F7AC8F67-CFDE-F8D3-87AC-18917AA30955}"/>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55" name="Group 41">
                    <a:extLst>
                      <a:ext uri="{FF2B5EF4-FFF2-40B4-BE49-F238E27FC236}">
                        <a16:creationId xmlns:a16="http://schemas.microsoft.com/office/drawing/2014/main" id="{78022509-E25E-103F-8793-9D9030FD4B0B}"/>
                      </a:ext>
                    </a:extLst>
                  </p:cNvPr>
                  <p:cNvGrpSpPr/>
                  <p:nvPr/>
                </p:nvGrpSpPr>
                <p:grpSpPr>
                  <a:xfrm>
                    <a:off x="196787" y="1287262"/>
                    <a:ext cx="408374" cy="161277"/>
                    <a:chOff x="3659079" y="2201662"/>
                    <a:chExt cx="408374" cy="161277"/>
                  </a:xfrm>
                </p:grpSpPr>
                <p:cxnSp>
                  <p:nvCxnSpPr>
                    <p:cNvPr id="556" name="Straight Connector 555">
                      <a:extLst>
                        <a:ext uri="{FF2B5EF4-FFF2-40B4-BE49-F238E27FC236}">
                          <a16:creationId xmlns:a16="http://schemas.microsoft.com/office/drawing/2014/main" id="{A87C30DE-E354-C5FF-CE14-88F33530C5E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57" name="Straight Connector 556">
                      <a:extLst>
                        <a:ext uri="{FF2B5EF4-FFF2-40B4-BE49-F238E27FC236}">
                          <a16:creationId xmlns:a16="http://schemas.microsoft.com/office/drawing/2014/main" id="{AC70C10F-3152-8E56-0D76-2335791EFEB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58" name="Straight Connector 557">
                      <a:extLst>
                        <a:ext uri="{FF2B5EF4-FFF2-40B4-BE49-F238E27FC236}">
                          <a16:creationId xmlns:a16="http://schemas.microsoft.com/office/drawing/2014/main" id="{1AC4C911-09B7-25D3-DB6A-F3E00689800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6" name="Group 505">
                  <a:extLst>
                    <a:ext uri="{FF2B5EF4-FFF2-40B4-BE49-F238E27FC236}">
                      <a16:creationId xmlns:a16="http://schemas.microsoft.com/office/drawing/2014/main" id="{AF79DC4E-40A4-1FAD-20E6-EB91CBE1232A}"/>
                    </a:ext>
                  </a:extLst>
                </p:cNvPr>
                <p:cNvGrpSpPr/>
                <p:nvPr/>
              </p:nvGrpSpPr>
              <p:grpSpPr>
                <a:xfrm>
                  <a:off x="4572778" y="2576122"/>
                  <a:ext cx="721330" cy="243820"/>
                  <a:chOff x="196787" y="1256349"/>
                  <a:chExt cx="721330" cy="243820"/>
                </a:xfrm>
              </p:grpSpPr>
              <p:pic>
                <p:nvPicPr>
                  <p:cNvPr id="549" name="Picture 2" descr="C:\Users\Jack\Pictures\Beam.png">
                    <a:extLst>
                      <a:ext uri="{FF2B5EF4-FFF2-40B4-BE49-F238E27FC236}">
                        <a16:creationId xmlns:a16="http://schemas.microsoft.com/office/drawing/2014/main" id="{C8313FCC-E6BB-88E3-8066-CF5447DEE5E8}"/>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50" name="Group 41">
                    <a:extLst>
                      <a:ext uri="{FF2B5EF4-FFF2-40B4-BE49-F238E27FC236}">
                        <a16:creationId xmlns:a16="http://schemas.microsoft.com/office/drawing/2014/main" id="{3C4B7C9F-7455-8E25-99CE-43A9209BB321}"/>
                      </a:ext>
                    </a:extLst>
                  </p:cNvPr>
                  <p:cNvGrpSpPr/>
                  <p:nvPr/>
                </p:nvGrpSpPr>
                <p:grpSpPr>
                  <a:xfrm>
                    <a:off x="196787" y="1287262"/>
                    <a:ext cx="408374" cy="161277"/>
                    <a:chOff x="3659079" y="2201662"/>
                    <a:chExt cx="408374" cy="161277"/>
                  </a:xfrm>
                </p:grpSpPr>
                <p:cxnSp>
                  <p:nvCxnSpPr>
                    <p:cNvPr id="551" name="Straight Connector 550">
                      <a:extLst>
                        <a:ext uri="{FF2B5EF4-FFF2-40B4-BE49-F238E27FC236}">
                          <a16:creationId xmlns:a16="http://schemas.microsoft.com/office/drawing/2014/main" id="{383DBC9B-CB83-FDD5-D477-8FF3EC3F23C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52" name="Straight Connector 551">
                      <a:extLst>
                        <a:ext uri="{FF2B5EF4-FFF2-40B4-BE49-F238E27FC236}">
                          <a16:creationId xmlns:a16="http://schemas.microsoft.com/office/drawing/2014/main" id="{8739E997-E4C7-AFFE-E315-D8AEA19F2DA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53" name="Straight Connector 552">
                      <a:extLst>
                        <a:ext uri="{FF2B5EF4-FFF2-40B4-BE49-F238E27FC236}">
                          <a16:creationId xmlns:a16="http://schemas.microsoft.com/office/drawing/2014/main" id="{D4DB4A94-0215-99E7-6C4A-D1F41AE4CDB0}"/>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7" name="Group 506">
                  <a:extLst>
                    <a:ext uri="{FF2B5EF4-FFF2-40B4-BE49-F238E27FC236}">
                      <a16:creationId xmlns:a16="http://schemas.microsoft.com/office/drawing/2014/main" id="{1DB44BD4-A959-E87A-BF08-938629A58E21}"/>
                    </a:ext>
                  </a:extLst>
                </p:cNvPr>
                <p:cNvGrpSpPr/>
                <p:nvPr/>
              </p:nvGrpSpPr>
              <p:grpSpPr>
                <a:xfrm>
                  <a:off x="5639578" y="2595357"/>
                  <a:ext cx="721330" cy="243820"/>
                  <a:chOff x="196787" y="1256349"/>
                  <a:chExt cx="721330" cy="243820"/>
                </a:xfrm>
              </p:grpSpPr>
              <p:pic>
                <p:nvPicPr>
                  <p:cNvPr id="544" name="Picture 2" descr="C:\Users\Jack\Pictures\Beam.png">
                    <a:extLst>
                      <a:ext uri="{FF2B5EF4-FFF2-40B4-BE49-F238E27FC236}">
                        <a16:creationId xmlns:a16="http://schemas.microsoft.com/office/drawing/2014/main" id="{5B143C86-6BB0-6DC1-B1EE-C9985D83F41D}"/>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45" name="Group 41">
                    <a:extLst>
                      <a:ext uri="{FF2B5EF4-FFF2-40B4-BE49-F238E27FC236}">
                        <a16:creationId xmlns:a16="http://schemas.microsoft.com/office/drawing/2014/main" id="{A6D0E053-3B53-C5CE-FF48-7F2D4CD9666E}"/>
                      </a:ext>
                    </a:extLst>
                  </p:cNvPr>
                  <p:cNvGrpSpPr/>
                  <p:nvPr/>
                </p:nvGrpSpPr>
                <p:grpSpPr>
                  <a:xfrm>
                    <a:off x="196787" y="1287262"/>
                    <a:ext cx="408374" cy="161277"/>
                    <a:chOff x="3659079" y="2201662"/>
                    <a:chExt cx="408374" cy="161277"/>
                  </a:xfrm>
                </p:grpSpPr>
                <p:cxnSp>
                  <p:nvCxnSpPr>
                    <p:cNvPr id="546" name="Straight Connector 545">
                      <a:extLst>
                        <a:ext uri="{FF2B5EF4-FFF2-40B4-BE49-F238E27FC236}">
                          <a16:creationId xmlns:a16="http://schemas.microsoft.com/office/drawing/2014/main" id="{329B2F22-1D42-0F22-DAC9-97650EF02E1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47" name="Straight Connector 546">
                      <a:extLst>
                        <a:ext uri="{FF2B5EF4-FFF2-40B4-BE49-F238E27FC236}">
                          <a16:creationId xmlns:a16="http://schemas.microsoft.com/office/drawing/2014/main" id="{4AA4D7A3-37FF-C3AA-82D4-9F517BAFA47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48" name="Straight Connector 547">
                      <a:extLst>
                        <a:ext uri="{FF2B5EF4-FFF2-40B4-BE49-F238E27FC236}">
                          <a16:creationId xmlns:a16="http://schemas.microsoft.com/office/drawing/2014/main" id="{5A1D4463-ADDF-EA74-9FDE-A539703A596B}"/>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8" name="Group 507">
                  <a:extLst>
                    <a:ext uri="{FF2B5EF4-FFF2-40B4-BE49-F238E27FC236}">
                      <a16:creationId xmlns:a16="http://schemas.microsoft.com/office/drawing/2014/main" id="{D19F7ED6-CCF8-5000-8522-632EE521BDC4}"/>
                    </a:ext>
                  </a:extLst>
                </p:cNvPr>
                <p:cNvGrpSpPr/>
                <p:nvPr/>
              </p:nvGrpSpPr>
              <p:grpSpPr>
                <a:xfrm>
                  <a:off x="4096343" y="2872045"/>
                  <a:ext cx="721330" cy="243820"/>
                  <a:chOff x="196787" y="1256349"/>
                  <a:chExt cx="721330" cy="243820"/>
                </a:xfrm>
              </p:grpSpPr>
              <p:pic>
                <p:nvPicPr>
                  <p:cNvPr id="539" name="Picture 2" descr="C:\Users\Jack\Pictures\Beam.png">
                    <a:extLst>
                      <a:ext uri="{FF2B5EF4-FFF2-40B4-BE49-F238E27FC236}">
                        <a16:creationId xmlns:a16="http://schemas.microsoft.com/office/drawing/2014/main" id="{15FB3323-091E-53E4-997B-CDB6D7A4F18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40" name="Group 41">
                    <a:extLst>
                      <a:ext uri="{FF2B5EF4-FFF2-40B4-BE49-F238E27FC236}">
                        <a16:creationId xmlns:a16="http://schemas.microsoft.com/office/drawing/2014/main" id="{CBAB89BE-64C0-6C2D-3034-645210ED2F2C}"/>
                      </a:ext>
                    </a:extLst>
                  </p:cNvPr>
                  <p:cNvGrpSpPr/>
                  <p:nvPr/>
                </p:nvGrpSpPr>
                <p:grpSpPr>
                  <a:xfrm>
                    <a:off x="196787" y="1287262"/>
                    <a:ext cx="408374" cy="161277"/>
                    <a:chOff x="3659079" y="2201662"/>
                    <a:chExt cx="408374" cy="161277"/>
                  </a:xfrm>
                </p:grpSpPr>
                <p:cxnSp>
                  <p:nvCxnSpPr>
                    <p:cNvPr id="541" name="Straight Connector 540">
                      <a:extLst>
                        <a:ext uri="{FF2B5EF4-FFF2-40B4-BE49-F238E27FC236}">
                          <a16:creationId xmlns:a16="http://schemas.microsoft.com/office/drawing/2014/main" id="{EF1A0119-70EE-838C-7930-DD67A07C878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42" name="Straight Connector 541">
                      <a:extLst>
                        <a:ext uri="{FF2B5EF4-FFF2-40B4-BE49-F238E27FC236}">
                          <a16:creationId xmlns:a16="http://schemas.microsoft.com/office/drawing/2014/main" id="{531EE727-2ED5-2DC5-EAE5-C6952F6E344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43" name="Straight Connector 542">
                      <a:extLst>
                        <a:ext uri="{FF2B5EF4-FFF2-40B4-BE49-F238E27FC236}">
                          <a16:creationId xmlns:a16="http://schemas.microsoft.com/office/drawing/2014/main" id="{EC2566C9-18BC-1228-0D2A-B32439248E5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09" name="Group 508">
                  <a:extLst>
                    <a:ext uri="{FF2B5EF4-FFF2-40B4-BE49-F238E27FC236}">
                      <a16:creationId xmlns:a16="http://schemas.microsoft.com/office/drawing/2014/main" id="{C5E69D2D-75D6-08E0-D9D8-936AE9349216}"/>
                    </a:ext>
                  </a:extLst>
                </p:cNvPr>
                <p:cNvGrpSpPr/>
                <p:nvPr/>
              </p:nvGrpSpPr>
              <p:grpSpPr>
                <a:xfrm>
                  <a:off x="6201831" y="2278720"/>
                  <a:ext cx="721330" cy="243820"/>
                  <a:chOff x="196787" y="1256349"/>
                  <a:chExt cx="721330" cy="243820"/>
                </a:xfrm>
              </p:grpSpPr>
              <p:pic>
                <p:nvPicPr>
                  <p:cNvPr id="534" name="Picture 2" descr="C:\Users\Jack\Pictures\Beam.png">
                    <a:extLst>
                      <a:ext uri="{FF2B5EF4-FFF2-40B4-BE49-F238E27FC236}">
                        <a16:creationId xmlns:a16="http://schemas.microsoft.com/office/drawing/2014/main" id="{CF634FFD-9ADF-981B-2A85-C3CB981A578C}"/>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35" name="Group 41">
                    <a:extLst>
                      <a:ext uri="{FF2B5EF4-FFF2-40B4-BE49-F238E27FC236}">
                        <a16:creationId xmlns:a16="http://schemas.microsoft.com/office/drawing/2014/main" id="{ACBEF832-D8D9-FDE9-A0B2-BCBC82669D42}"/>
                      </a:ext>
                    </a:extLst>
                  </p:cNvPr>
                  <p:cNvGrpSpPr/>
                  <p:nvPr/>
                </p:nvGrpSpPr>
                <p:grpSpPr>
                  <a:xfrm>
                    <a:off x="196787" y="1287262"/>
                    <a:ext cx="408374" cy="161277"/>
                    <a:chOff x="3659079" y="2201662"/>
                    <a:chExt cx="408374" cy="161277"/>
                  </a:xfrm>
                </p:grpSpPr>
                <p:cxnSp>
                  <p:nvCxnSpPr>
                    <p:cNvPr id="536" name="Straight Connector 535">
                      <a:extLst>
                        <a:ext uri="{FF2B5EF4-FFF2-40B4-BE49-F238E27FC236}">
                          <a16:creationId xmlns:a16="http://schemas.microsoft.com/office/drawing/2014/main" id="{862A1682-7B04-1992-63CA-966F523E490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37" name="Straight Connector 536">
                      <a:extLst>
                        <a:ext uri="{FF2B5EF4-FFF2-40B4-BE49-F238E27FC236}">
                          <a16:creationId xmlns:a16="http://schemas.microsoft.com/office/drawing/2014/main" id="{674539E7-D9C2-065D-7FBA-5BB4A85CDC1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38" name="Straight Connector 537">
                      <a:extLst>
                        <a:ext uri="{FF2B5EF4-FFF2-40B4-BE49-F238E27FC236}">
                          <a16:creationId xmlns:a16="http://schemas.microsoft.com/office/drawing/2014/main" id="{55137BC7-687C-F7EB-48C9-64A352E5519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10" name="Group 509">
                  <a:extLst>
                    <a:ext uri="{FF2B5EF4-FFF2-40B4-BE49-F238E27FC236}">
                      <a16:creationId xmlns:a16="http://schemas.microsoft.com/office/drawing/2014/main" id="{9D54E5F8-6EA4-0051-272F-BA56442EC1F1}"/>
                    </a:ext>
                  </a:extLst>
                </p:cNvPr>
                <p:cNvGrpSpPr/>
                <p:nvPr/>
              </p:nvGrpSpPr>
              <p:grpSpPr>
                <a:xfrm>
                  <a:off x="5129112" y="2883882"/>
                  <a:ext cx="721330" cy="243820"/>
                  <a:chOff x="196787" y="1256349"/>
                  <a:chExt cx="721330" cy="243820"/>
                </a:xfrm>
              </p:grpSpPr>
              <p:pic>
                <p:nvPicPr>
                  <p:cNvPr id="529" name="Picture 2" descr="C:\Users\Jack\Pictures\Beam.png">
                    <a:extLst>
                      <a:ext uri="{FF2B5EF4-FFF2-40B4-BE49-F238E27FC236}">
                        <a16:creationId xmlns:a16="http://schemas.microsoft.com/office/drawing/2014/main" id="{E9C25FB3-208F-AA82-F446-513E673205E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30" name="Group 41">
                    <a:extLst>
                      <a:ext uri="{FF2B5EF4-FFF2-40B4-BE49-F238E27FC236}">
                        <a16:creationId xmlns:a16="http://schemas.microsoft.com/office/drawing/2014/main" id="{DF93F77E-BAA9-DE31-D9B5-6A52B4C4C01B}"/>
                      </a:ext>
                    </a:extLst>
                  </p:cNvPr>
                  <p:cNvGrpSpPr/>
                  <p:nvPr/>
                </p:nvGrpSpPr>
                <p:grpSpPr>
                  <a:xfrm>
                    <a:off x="196787" y="1287262"/>
                    <a:ext cx="408374" cy="161277"/>
                    <a:chOff x="3659079" y="2201662"/>
                    <a:chExt cx="408374" cy="161277"/>
                  </a:xfrm>
                </p:grpSpPr>
                <p:cxnSp>
                  <p:nvCxnSpPr>
                    <p:cNvPr id="531" name="Straight Connector 530">
                      <a:extLst>
                        <a:ext uri="{FF2B5EF4-FFF2-40B4-BE49-F238E27FC236}">
                          <a16:creationId xmlns:a16="http://schemas.microsoft.com/office/drawing/2014/main" id="{427FCE57-91B2-2788-E1F2-12C3C7B4B38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32" name="Straight Connector 531">
                      <a:extLst>
                        <a:ext uri="{FF2B5EF4-FFF2-40B4-BE49-F238E27FC236}">
                          <a16:creationId xmlns:a16="http://schemas.microsoft.com/office/drawing/2014/main" id="{264AF20B-C974-21EE-D471-78210028CFC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33" name="Straight Connector 532">
                      <a:extLst>
                        <a:ext uri="{FF2B5EF4-FFF2-40B4-BE49-F238E27FC236}">
                          <a16:creationId xmlns:a16="http://schemas.microsoft.com/office/drawing/2014/main" id="{35D49C26-75A7-50CA-B1E2-B377B2F4BCF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11" name="Group 510">
                  <a:extLst>
                    <a:ext uri="{FF2B5EF4-FFF2-40B4-BE49-F238E27FC236}">
                      <a16:creationId xmlns:a16="http://schemas.microsoft.com/office/drawing/2014/main" id="{55239005-54DE-0497-A23C-DCC3C2FA3459}"/>
                    </a:ext>
                  </a:extLst>
                </p:cNvPr>
                <p:cNvGrpSpPr/>
                <p:nvPr/>
              </p:nvGrpSpPr>
              <p:grpSpPr>
                <a:xfrm>
                  <a:off x="6120452" y="2880923"/>
                  <a:ext cx="721330" cy="243820"/>
                  <a:chOff x="196787" y="1256349"/>
                  <a:chExt cx="721330" cy="243820"/>
                </a:xfrm>
              </p:grpSpPr>
              <p:pic>
                <p:nvPicPr>
                  <p:cNvPr id="524" name="Picture 2" descr="C:\Users\Jack\Pictures\Beam.png">
                    <a:extLst>
                      <a:ext uri="{FF2B5EF4-FFF2-40B4-BE49-F238E27FC236}">
                        <a16:creationId xmlns:a16="http://schemas.microsoft.com/office/drawing/2014/main" id="{00F68A97-3CC5-9886-B880-5F7027233A18}"/>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25" name="Group 41">
                    <a:extLst>
                      <a:ext uri="{FF2B5EF4-FFF2-40B4-BE49-F238E27FC236}">
                        <a16:creationId xmlns:a16="http://schemas.microsoft.com/office/drawing/2014/main" id="{D7EE972B-1FCF-DE5F-F06E-16BB207B738F}"/>
                      </a:ext>
                    </a:extLst>
                  </p:cNvPr>
                  <p:cNvGrpSpPr/>
                  <p:nvPr/>
                </p:nvGrpSpPr>
                <p:grpSpPr>
                  <a:xfrm>
                    <a:off x="196787" y="1287262"/>
                    <a:ext cx="408374" cy="161277"/>
                    <a:chOff x="3659079" y="2201662"/>
                    <a:chExt cx="408374" cy="161277"/>
                  </a:xfrm>
                </p:grpSpPr>
                <p:cxnSp>
                  <p:nvCxnSpPr>
                    <p:cNvPr id="526" name="Straight Connector 525">
                      <a:extLst>
                        <a:ext uri="{FF2B5EF4-FFF2-40B4-BE49-F238E27FC236}">
                          <a16:creationId xmlns:a16="http://schemas.microsoft.com/office/drawing/2014/main" id="{409C8A33-FE35-B07A-47CC-900C17EA562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27" name="Straight Connector 526">
                      <a:extLst>
                        <a:ext uri="{FF2B5EF4-FFF2-40B4-BE49-F238E27FC236}">
                          <a16:creationId xmlns:a16="http://schemas.microsoft.com/office/drawing/2014/main" id="{C573402C-69F5-04CD-BE0F-F1778324F88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28" name="Straight Connector 527">
                      <a:extLst>
                        <a:ext uri="{FF2B5EF4-FFF2-40B4-BE49-F238E27FC236}">
                          <a16:creationId xmlns:a16="http://schemas.microsoft.com/office/drawing/2014/main" id="{944C3DBC-98FB-257D-4EDD-9A34F6E372F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12" name="Group 511">
                  <a:extLst>
                    <a:ext uri="{FF2B5EF4-FFF2-40B4-BE49-F238E27FC236}">
                      <a16:creationId xmlns:a16="http://schemas.microsoft.com/office/drawing/2014/main" id="{A665C602-6C29-C059-4815-47587C626931}"/>
                    </a:ext>
                  </a:extLst>
                </p:cNvPr>
                <p:cNvGrpSpPr/>
                <p:nvPr/>
              </p:nvGrpSpPr>
              <p:grpSpPr>
                <a:xfrm>
                  <a:off x="6694541" y="2602756"/>
                  <a:ext cx="721330" cy="243820"/>
                  <a:chOff x="196787" y="1256349"/>
                  <a:chExt cx="721330" cy="243820"/>
                </a:xfrm>
              </p:grpSpPr>
              <p:pic>
                <p:nvPicPr>
                  <p:cNvPr id="519" name="Picture 2" descr="C:\Users\Jack\Pictures\Beam.png">
                    <a:extLst>
                      <a:ext uri="{FF2B5EF4-FFF2-40B4-BE49-F238E27FC236}">
                        <a16:creationId xmlns:a16="http://schemas.microsoft.com/office/drawing/2014/main" id="{D6F6DD81-BFE6-085C-B89B-3C76376400F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20" name="Group 41">
                    <a:extLst>
                      <a:ext uri="{FF2B5EF4-FFF2-40B4-BE49-F238E27FC236}">
                        <a16:creationId xmlns:a16="http://schemas.microsoft.com/office/drawing/2014/main" id="{4641C41F-33B8-7D98-1370-314DFB39C2F0}"/>
                      </a:ext>
                    </a:extLst>
                  </p:cNvPr>
                  <p:cNvGrpSpPr/>
                  <p:nvPr/>
                </p:nvGrpSpPr>
                <p:grpSpPr>
                  <a:xfrm>
                    <a:off x="196787" y="1287262"/>
                    <a:ext cx="408374" cy="161277"/>
                    <a:chOff x="3659079" y="2201662"/>
                    <a:chExt cx="408374" cy="161277"/>
                  </a:xfrm>
                </p:grpSpPr>
                <p:cxnSp>
                  <p:nvCxnSpPr>
                    <p:cNvPr id="521" name="Straight Connector 520">
                      <a:extLst>
                        <a:ext uri="{FF2B5EF4-FFF2-40B4-BE49-F238E27FC236}">
                          <a16:creationId xmlns:a16="http://schemas.microsoft.com/office/drawing/2014/main" id="{C5688280-F06B-ABDF-3B96-597D985E898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22" name="Straight Connector 521">
                      <a:extLst>
                        <a:ext uri="{FF2B5EF4-FFF2-40B4-BE49-F238E27FC236}">
                          <a16:creationId xmlns:a16="http://schemas.microsoft.com/office/drawing/2014/main" id="{D6C0AE9A-C146-7D5E-2F17-A1645454634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23" name="Straight Connector 522">
                      <a:extLst>
                        <a:ext uri="{FF2B5EF4-FFF2-40B4-BE49-F238E27FC236}">
                          <a16:creationId xmlns:a16="http://schemas.microsoft.com/office/drawing/2014/main" id="{562E32B2-D953-D205-5199-683BD7DEE3E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513" name="Group 512">
                  <a:extLst>
                    <a:ext uri="{FF2B5EF4-FFF2-40B4-BE49-F238E27FC236}">
                      <a16:creationId xmlns:a16="http://schemas.microsoft.com/office/drawing/2014/main" id="{8CE36A8C-C618-9DC5-5615-D6E3F8C2AD82}"/>
                    </a:ext>
                  </a:extLst>
                </p:cNvPr>
                <p:cNvGrpSpPr/>
                <p:nvPr/>
              </p:nvGrpSpPr>
              <p:grpSpPr>
                <a:xfrm>
                  <a:off x="3562203" y="2568721"/>
                  <a:ext cx="721330" cy="243820"/>
                  <a:chOff x="196787" y="1256349"/>
                  <a:chExt cx="721330" cy="243820"/>
                </a:xfrm>
              </p:grpSpPr>
              <p:pic>
                <p:nvPicPr>
                  <p:cNvPr id="514" name="Picture 2" descr="C:\Users\Jack\Pictures\Beam.png">
                    <a:extLst>
                      <a:ext uri="{FF2B5EF4-FFF2-40B4-BE49-F238E27FC236}">
                        <a16:creationId xmlns:a16="http://schemas.microsoft.com/office/drawing/2014/main" id="{492AEFD0-AD4C-C142-531C-A8FE87F37398}"/>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515" name="Group 41">
                    <a:extLst>
                      <a:ext uri="{FF2B5EF4-FFF2-40B4-BE49-F238E27FC236}">
                        <a16:creationId xmlns:a16="http://schemas.microsoft.com/office/drawing/2014/main" id="{6B7FA626-7BE6-0936-FD25-1FD090D9D84A}"/>
                      </a:ext>
                    </a:extLst>
                  </p:cNvPr>
                  <p:cNvGrpSpPr/>
                  <p:nvPr/>
                </p:nvGrpSpPr>
                <p:grpSpPr>
                  <a:xfrm>
                    <a:off x="196787" y="1287262"/>
                    <a:ext cx="408374" cy="161277"/>
                    <a:chOff x="3659079" y="2201662"/>
                    <a:chExt cx="408374" cy="161277"/>
                  </a:xfrm>
                </p:grpSpPr>
                <p:cxnSp>
                  <p:nvCxnSpPr>
                    <p:cNvPr id="516" name="Straight Connector 515">
                      <a:extLst>
                        <a:ext uri="{FF2B5EF4-FFF2-40B4-BE49-F238E27FC236}">
                          <a16:creationId xmlns:a16="http://schemas.microsoft.com/office/drawing/2014/main" id="{7EE3DD04-F6A1-12C2-A65C-B8C9EF659A9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17" name="Straight Connector 516">
                      <a:extLst>
                        <a:ext uri="{FF2B5EF4-FFF2-40B4-BE49-F238E27FC236}">
                          <a16:creationId xmlns:a16="http://schemas.microsoft.com/office/drawing/2014/main" id="{394E7B0B-F168-C984-310F-BC94F0D352E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18" name="Straight Connector 517">
                      <a:extLst>
                        <a:ext uri="{FF2B5EF4-FFF2-40B4-BE49-F238E27FC236}">
                          <a16:creationId xmlns:a16="http://schemas.microsoft.com/office/drawing/2014/main" id="{C34322D3-C06A-0BEE-890D-592CD3E16C2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sp>
          <p:nvSpPr>
            <p:cNvPr id="13" name="AutoShape 3">
              <a:extLst>
                <a:ext uri="{FF2B5EF4-FFF2-40B4-BE49-F238E27FC236}">
                  <a16:creationId xmlns:a16="http://schemas.microsoft.com/office/drawing/2014/main" id="{E5389461-155C-CE44-50A0-BF1D60C88CC2}"/>
                </a:ext>
              </a:extLst>
            </p:cNvPr>
            <p:cNvSpPr>
              <a:spLocks noChangeArrowheads="1"/>
            </p:cNvSpPr>
            <p:nvPr/>
          </p:nvSpPr>
          <p:spPr bwMode="auto">
            <a:xfrm>
              <a:off x="2039766" y="2084384"/>
              <a:ext cx="1609724" cy="1139826"/>
            </a:xfrm>
            <a:prstGeom prst="rightArrow">
              <a:avLst>
                <a:gd name="adj1" fmla="val 47352"/>
                <a:gd name="adj2" fmla="val 59707"/>
              </a:avLst>
            </a:prstGeom>
            <a:gradFill rotWithShape="1">
              <a:gsLst>
                <a:gs pos="0">
                  <a:srgbClr val="FA0000"/>
                </a:gs>
                <a:gs pos="50000">
                  <a:srgbClr val="FFFF00"/>
                </a:gs>
                <a:gs pos="100000">
                  <a:srgbClr val="FA0000"/>
                </a:gs>
              </a:gsLst>
              <a:lin ang="5400000" scaled="1"/>
            </a:gra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US"/>
            </a:p>
          </p:txBody>
        </p:sp>
        <p:grpSp>
          <p:nvGrpSpPr>
            <p:cNvPr id="14" name="Group 13">
              <a:extLst>
                <a:ext uri="{FF2B5EF4-FFF2-40B4-BE49-F238E27FC236}">
                  <a16:creationId xmlns:a16="http://schemas.microsoft.com/office/drawing/2014/main" id="{398A1D45-BEDC-7706-A709-3F5F7804191C}"/>
                </a:ext>
              </a:extLst>
            </p:cNvPr>
            <p:cNvGrpSpPr/>
            <p:nvPr/>
          </p:nvGrpSpPr>
          <p:grpSpPr>
            <a:xfrm>
              <a:off x="1717130" y="2238765"/>
              <a:ext cx="2092931" cy="869697"/>
              <a:chOff x="1717128" y="2238762"/>
              <a:chExt cx="2092922" cy="869699"/>
            </a:xfrm>
          </p:grpSpPr>
          <p:grpSp>
            <p:nvGrpSpPr>
              <p:cNvPr id="458" name="Group 457">
                <a:extLst>
                  <a:ext uri="{FF2B5EF4-FFF2-40B4-BE49-F238E27FC236}">
                    <a16:creationId xmlns:a16="http://schemas.microsoft.com/office/drawing/2014/main" id="{304CDFCE-2463-4E86-50EF-BC5A2761B579}"/>
                  </a:ext>
                </a:extLst>
              </p:cNvPr>
              <p:cNvGrpSpPr/>
              <p:nvPr/>
            </p:nvGrpSpPr>
            <p:grpSpPr>
              <a:xfrm>
                <a:off x="3088720" y="2246162"/>
                <a:ext cx="721330" cy="243818"/>
                <a:chOff x="196787" y="1256349"/>
                <a:chExt cx="721330" cy="243820"/>
              </a:xfrm>
            </p:grpSpPr>
            <p:pic>
              <p:nvPicPr>
                <p:cNvPr id="489" name="Picture 2" descr="C:\Users\Jack\Pictures\Beam.png">
                  <a:extLst>
                    <a:ext uri="{FF2B5EF4-FFF2-40B4-BE49-F238E27FC236}">
                      <a16:creationId xmlns:a16="http://schemas.microsoft.com/office/drawing/2014/main" id="{228D2454-3F2B-582B-6F02-BFF0EEFB7C0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90" name="Group 41">
                  <a:extLst>
                    <a:ext uri="{FF2B5EF4-FFF2-40B4-BE49-F238E27FC236}">
                      <a16:creationId xmlns:a16="http://schemas.microsoft.com/office/drawing/2014/main" id="{00BC0AAA-087C-4232-86EC-8E4ADE2054A4}"/>
                    </a:ext>
                  </a:extLst>
                </p:cNvPr>
                <p:cNvGrpSpPr/>
                <p:nvPr/>
              </p:nvGrpSpPr>
              <p:grpSpPr>
                <a:xfrm>
                  <a:off x="196787" y="1287262"/>
                  <a:ext cx="408374" cy="161277"/>
                  <a:chOff x="3659079" y="2201662"/>
                  <a:chExt cx="408374" cy="161277"/>
                </a:xfrm>
              </p:grpSpPr>
              <p:cxnSp>
                <p:nvCxnSpPr>
                  <p:cNvPr id="491" name="Straight Connector 490">
                    <a:extLst>
                      <a:ext uri="{FF2B5EF4-FFF2-40B4-BE49-F238E27FC236}">
                        <a16:creationId xmlns:a16="http://schemas.microsoft.com/office/drawing/2014/main" id="{B869603E-FDA7-F805-CA57-0A052216A02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92" name="Straight Connector 491">
                    <a:extLst>
                      <a:ext uri="{FF2B5EF4-FFF2-40B4-BE49-F238E27FC236}">
                        <a16:creationId xmlns:a16="http://schemas.microsoft.com/office/drawing/2014/main" id="{D64F71D8-C4FB-02AB-0BE7-7695882933F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93" name="Straight Connector 492">
                    <a:extLst>
                      <a:ext uri="{FF2B5EF4-FFF2-40B4-BE49-F238E27FC236}">
                        <a16:creationId xmlns:a16="http://schemas.microsoft.com/office/drawing/2014/main" id="{2C3CA47A-2B9C-9A43-25BD-31695074E85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59" name="Group 458">
                <a:extLst>
                  <a:ext uri="{FF2B5EF4-FFF2-40B4-BE49-F238E27FC236}">
                    <a16:creationId xmlns:a16="http://schemas.microsoft.com/office/drawing/2014/main" id="{EA57EFFA-7576-00B8-D9FE-12FF98EB4B4C}"/>
                  </a:ext>
                </a:extLst>
              </p:cNvPr>
              <p:cNvGrpSpPr/>
              <p:nvPr/>
            </p:nvGrpSpPr>
            <p:grpSpPr>
              <a:xfrm>
                <a:off x="3085760" y="2864643"/>
                <a:ext cx="721330" cy="243818"/>
                <a:chOff x="196787" y="1256349"/>
                <a:chExt cx="721330" cy="243820"/>
              </a:xfrm>
            </p:grpSpPr>
            <p:pic>
              <p:nvPicPr>
                <p:cNvPr id="484" name="Picture 2" descr="C:\Users\Jack\Pictures\Beam.png">
                  <a:extLst>
                    <a:ext uri="{FF2B5EF4-FFF2-40B4-BE49-F238E27FC236}">
                      <a16:creationId xmlns:a16="http://schemas.microsoft.com/office/drawing/2014/main" id="{F490605C-59D2-2232-2CED-A4563DEC6DA3}"/>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85" name="Group 41">
                  <a:extLst>
                    <a:ext uri="{FF2B5EF4-FFF2-40B4-BE49-F238E27FC236}">
                      <a16:creationId xmlns:a16="http://schemas.microsoft.com/office/drawing/2014/main" id="{F46C1C85-2B03-0562-5963-310C5A86A49D}"/>
                    </a:ext>
                  </a:extLst>
                </p:cNvPr>
                <p:cNvGrpSpPr/>
                <p:nvPr/>
              </p:nvGrpSpPr>
              <p:grpSpPr>
                <a:xfrm>
                  <a:off x="196787" y="1287262"/>
                  <a:ext cx="408374" cy="161277"/>
                  <a:chOff x="3659079" y="2201662"/>
                  <a:chExt cx="408374" cy="161277"/>
                </a:xfrm>
              </p:grpSpPr>
              <p:cxnSp>
                <p:nvCxnSpPr>
                  <p:cNvPr id="486" name="Straight Connector 485">
                    <a:extLst>
                      <a:ext uri="{FF2B5EF4-FFF2-40B4-BE49-F238E27FC236}">
                        <a16:creationId xmlns:a16="http://schemas.microsoft.com/office/drawing/2014/main" id="{CC893DDE-5B99-D000-8CDF-AA7E2D73673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87" name="Straight Connector 486">
                    <a:extLst>
                      <a:ext uri="{FF2B5EF4-FFF2-40B4-BE49-F238E27FC236}">
                        <a16:creationId xmlns:a16="http://schemas.microsoft.com/office/drawing/2014/main" id="{E4516AA2-F79A-F811-E660-12496B8B634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88" name="Straight Connector 487">
                    <a:extLst>
                      <a:ext uri="{FF2B5EF4-FFF2-40B4-BE49-F238E27FC236}">
                        <a16:creationId xmlns:a16="http://schemas.microsoft.com/office/drawing/2014/main" id="{A5316567-BAB4-56C5-CFB9-EF8270B855C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60" name="Group 459">
                <a:extLst>
                  <a:ext uri="{FF2B5EF4-FFF2-40B4-BE49-F238E27FC236}">
                    <a16:creationId xmlns:a16="http://schemas.microsoft.com/office/drawing/2014/main" id="{51808335-37C8-F579-8719-B5A823D5097D}"/>
                  </a:ext>
                </a:extLst>
              </p:cNvPr>
              <p:cNvGrpSpPr/>
              <p:nvPr/>
            </p:nvGrpSpPr>
            <p:grpSpPr>
              <a:xfrm>
                <a:off x="2104779" y="2238762"/>
                <a:ext cx="721330" cy="243818"/>
                <a:chOff x="196787" y="1256349"/>
                <a:chExt cx="721330" cy="243820"/>
              </a:xfrm>
            </p:grpSpPr>
            <p:pic>
              <p:nvPicPr>
                <p:cNvPr id="479" name="Picture 2" descr="C:\Users\Jack\Pictures\Beam.png">
                  <a:extLst>
                    <a:ext uri="{FF2B5EF4-FFF2-40B4-BE49-F238E27FC236}">
                      <a16:creationId xmlns:a16="http://schemas.microsoft.com/office/drawing/2014/main" id="{89C367D6-1C05-639D-915A-D8289F8D86D4}"/>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80" name="Group 41">
                  <a:extLst>
                    <a:ext uri="{FF2B5EF4-FFF2-40B4-BE49-F238E27FC236}">
                      <a16:creationId xmlns:a16="http://schemas.microsoft.com/office/drawing/2014/main" id="{F6E1C5B1-8FFA-CAE2-7105-C34CA851BA6C}"/>
                    </a:ext>
                  </a:extLst>
                </p:cNvPr>
                <p:cNvGrpSpPr/>
                <p:nvPr/>
              </p:nvGrpSpPr>
              <p:grpSpPr>
                <a:xfrm>
                  <a:off x="196787" y="1287262"/>
                  <a:ext cx="408374" cy="161277"/>
                  <a:chOff x="3659079" y="2201662"/>
                  <a:chExt cx="408374" cy="161277"/>
                </a:xfrm>
              </p:grpSpPr>
              <p:cxnSp>
                <p:nvCxnSpPr>
                  <p:cNvPr id="481" name="Straight Connector 480">
                    <a:extLst>
                      <a:ext uri="{FF2B5EF4-FFF2-40B4-BE49-F238E27FC236}">
                        <a16:creationId xmlns:a16="http://schemas.microsoft.com/office/drawing/2014/main" id="{528E1C19-77B0-8E1F-720E-936FF84F1B7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82" name="Straight Connector 481">
                    <a:extLst>
                      <a:ext uri="{FF2B5EF4-FFF2-40B4-BE49-F238E27FC236}">
                        <a16:creationId xmlns:a16="http://schemas.microsoft.com/office/drawing/2014/main" id="{9B5F5631-137C-3A8F-AE83-123F7DB2D1D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83" name="Straight Connector 482">
                    <a:extLst>
                      <a:ext uri="{FF2B5EF4-FFF2-40B4-BE49-F238E27FC236}">
                        <a16:creationId xmlns:a16="http://schemas.microsoft.com/office/drawing/2014/main" id="{7543483D-D342-52F6-DF07-55CC5849F61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61" name="Group 460">
                <a:extLst>
                  <a:ext uri="{FF2B5EF4-FFF2-40B4-BE49-F238E27FC236}">
                    <a16:creationId xmlns:a16="http://schemas.microsoft.com/office/drawing/2014/main" id="{AF1999B4-049C-C16B-8DA7-CD871AFA60F1}"/>
                  </a:ext>
                </a:extLst>
              </p:cNvPr>
              <p:cNvGrpSpPr/>
              <p:nvPr/>
            </p:nvGrpSpPr>
            <p:grpSpPr>
              <a:xfrm>
                <a:off x="2578259" y="2561320"/>
                <a:ext cx="721330" cy="243818"/>
                <a:chOff x="196787" y="1256349"/>
                <a:chExt cx="721330" cy="243820"/>
              </a:xfrm>
            </p:grpSpPr>
            <p:pic>
              <p:nvPicPr>
                <p:cNvPr id="474" name="Picture 2" descr="C:\Users\Jack\Pictures\Beam.png">
                  <a:extLst>
                    <a:ext uri="{FF2B5EF4-FFF2-40B4-BE49-F238E27FC236}">
                      <a16:creationId xmlns:a16="http://schemas.microsoft.com/office/drawing/2014/main" id="{FEB13874-D984-7B06-B8D3-CBFE4C78481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75" name="Group 41">
                  <a:extLst>
                    <a:ext uri="{FF2B5EF4-FFF2-40B4-BE49-F238E27FC236}">
                      <a16:creationId xmlns:a16="http://schemas.microsoft.com/office/drawing/2014/main" id="{D616A8ED-EFCD-7572-21A3-FB94906B148A}"/>
                    </a:ext>
                  </a:extLst>
                </p:cNvPr>
                <p:cNvGrpSpPr/>
                <p:nvPr/>
              </p:nvGrpSpPr>
              <p:grpSpPr>
                <a:xfrm>
                  <a:off x="196787" y="1287262"/>
                  <a:ext cx="408374" cy="161277"/>
                  <a:chOff x="3659079" y="2201662"/>
                  <a:chExt cx="408374" cy="161277"/>
                </a:xfrm>
              </p:grpSpPr>
              <p:cxnSp>
                <p:nvCxnSpPr>
                  <p:cNvPr id="476" name="Straight Connector 475">
                    <a:extLst>
                      <a:ext uri="{FF2B5EF4-FFF2-40B4-BE49-F238E27FC236}">
                        <a16:creationId xmlns:a16="http://schemas.microsoft.com/office/drawing/2014/main" id="{FD627D12-0602-F8CC-A2EE-F3B0E3BC6A2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77" name="Straight Connector 476">
                    <a:extLst>
                      <a:ext uri="{FF2B5EF4-FFF2-40B4-BE49-F238E27FC236}">
                        <a16:creationId xmlns:a16="http://schemas.microsoft.com/office/drawing/2014/main" id="{94F46362-BD07-AA9E-00EF-7CA7D74C8BB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78" name="Straight Connector 477">
                    <a:extLst>
                      <a:ext uri="{FF2B5EF4-FFF2-40B4-BE49-F238E27FC236}">
                        <a16:creationId xmlns:a16="http://schemas.microsoft.com/office/drawing/2014/main" id="{432B498E-0A9D-17B1-72A3-B141ABD623F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62" name="Group 461">
                <a:extLst>
                  <a:ext uri="{FF2B5EF4-FFF2-40B4-BE49-F238E27FC236}">
                    <a16:creationId xmlns:a16="http://schemas.microsoft.com/office/drawing/2014/main" id="{44CB01BC-DCDD-D6DB-1FFC-FA350724557D}"/>
                  </a:ext>
                </a:extLst>
              </p:cNvPr>
              <p:cNvGrpSpPr/>
              <p:nvPr/>
            </p:nvGrpSpPr>
            <p:grpSpPr>
              <a:xfrm>
                <a:off x="2101825" y="2857241"/>
                <a:ext cx="721331" cy="243818"/>
                <a:chOff x="196787" y="1256349"/>
                <a:chExt cx="721330" cy="243820"/>
              </a:xfrm>
            </p:grpSpPr>
            <p:pic>
              <p:nvPicPr>
                <p:cNvPr id="469" name="Picture 2" descr="C:\Users\Jack\Pictures\Beam.png">
                  <a:extLst>
                    <a:ext uri="{FF2B5EF4-FFF2-40B4-BE49-F238E27FC236}">
                      <a16:creationId xmlns:a16="http://schemas.microsoft.com/office/drawing/2014/main" id="{91C88738-FF67-B769-B14B-16749F5738C6}"/>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70" name="Group 41">
                  <a:extLst>
                    <a:ext uri="{FF2B5EF4-FFF2-40B4-BE49-F238E27FC236}">
                      <a16:creationId xmlns:a16="http://schemas.microsoft.com/office/drawing/2014/main" id="{C5BAB9A1-DA42-009D-F47F-87EDE79A1645}"/>
                    </a:ext>
                  </a:extLst>
                </p:cNvPr>
                <p:cNvGrpSpPr/>
                <p:nvPr/>
              </p:nvGrpSpPr>
              <p:grpSpPr>
                <a:xfrm>
                  <a:off x="196787" y="1287262"/>
                  <a:ext cx="408374" cy="161277"/>
                  <a:chOff x="3659079" y="2201662"/>
                  <a:chExt cx="408374" cy="161277"/>
                </a:xfrm>
              </p:grpSpPr>
              <p:cxnSp>
                <p:nvCxnSpPr>
                  <p:cNvPr id="471" name="Straight Connector 470">
                    <a:extLst>
                      <a:ext uri="{FF2B5EF4-FFF2-40B4-BE49-F238E27FC236}">
                        <a16:creationId xmlns:a16="http://schemas.microsoft.com/office/drawing/2014/main" id="{BB6B7848-1176-BF3D-CED4-6EE24C4A78D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72" name="Straight Connector 471">
                    <a:extLst>
                      <a:ext uri="{FF2B5EF4-FFF2-40B4-BE49-F238E27FC236}">
                        <a16:creationId xmlns:a16="http://schemas.microsoft.com/office/drawing/2014/main" id="{91FC7F37-D3B4-6547-4CEC-090AF3DF414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73" name="Straight Connector 472">
                    <a:extLst>
                      <a:ext uri="{FF2B5EF4-FFF2-40B4-BE49-F238E27FC236}">
                        <a16:creationId xmlns:a16="http://schemas.microsoft.com/office/drawing/2014/main" id="{15EF40C8-14F1-9469-E4C3-1006FBE233F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463" name="Group 462">
                <a:extLst>
                  <a:ext uri="{FF2B5EF4-FFF2-40B4-BE49-F238E27FC236}">
                    <a16:creationId xmlns:a16="http://schemas.microsoft.com/office/drawing/2014/main" id="{C65BE42D-5E14-F3AF-229C-E2A390780AA6}"/>
                  </a:ext>
                </a:extLst>
              </p:cNvPr>
              <p:cNvGrpSpPr/>
              <p:nvPr/>
            </p:nvGrpSpPr>
            <p:grpSpPr>
              <a:xfrm>
                <a:off x="1717128" y="2552444"/>
                <a:ext cx="721331" cy="243818"/>
                <a:chOff x="196787" y="1256349"/>
                <a:chExt cx="721330" cy="243820"/>
              </a:xfrm>
            </p:grpSpPr>
            <p:pic>
              <p:nvPicPr>
                <p:cNvPr id="464" name="Picture 2" descr="C:\Users\Jack\Pictures\Beam.png">
                  <a:extLst>
                    <a:ext uri="{FF2B5EF4-FFF2-40B4-BE49-F238E27FC236}">
                      <a16:creationId xmlns:a16="http://schemas.microsoft.com/office/drawing/2014/main" id="{D19DDD74-CF19-596A-9ED8-5D25A94FCC2B}"/>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465" name="Group 41">
                  <a:extLst>
                    <a:ext uri="{FF2B5EF4-FFF2-40B4-BE49-F238E27FC236}">
                      <a16:creationId xmlns:a16="http://schemas.microsoft.com/office/drawing/2014/main" id="{FD8A5F6D-6D6A-BD6E-E44D-6CC03084BA46}"/>
                    </a:ext>
                  </a:extLst>
                </p:cNvPr>
                <p:cNvGrpSpPr/>
                <p:nvPr/>
              </p:nvGrpSpPr>
              <p:grpSpPr>
                <a:xfrm>
                  <a:off x="196787" y="1287262"/>
                  <a:ext cx="408374" cy="161277"/>
                  <a:chOff x="3659079" y="2201662"/>
                  <a:chExt cx="408374" cy="161277"/>
                </a:xfrm>
              </p:grpSpPr>
              <p:cxnSp>
                <p:nvCxnSpPr>
                  <p:cNvPr id="466" name="Straight Connector 465">
                    <a:extLst>
                      <a:ext uri="{FF2B5EF4-FFF2-40B4-BE49-F238E27FC236}">
                        <a16:creationId xmlns:a16="http://schemas.microsoft.com/office/drawing/2014/main" id="{36BFC106-DE06-A5D2-CEE5-8515D959174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67" name="Straight Connector 466">
                    <a:extLst>
                      <a:ext uri="{FF2B5EF4-FFF2-40B4-BE49-F238E27FC236}">
                        <a16:creationId xmlns:a16="http://schemas.microsoft.com/office/drawing/2014/main" id="{A6DE7F61-BF3C-D465-C0DC-7771522D1F8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68" name="Straight Connector 467">
                    <a:extLst>
                      <a:ext uri="{FF2B5EF4-FFF2-40B4-BE49-F238E27FC236}">
                        <a16:creationId xmlns:a16="http://schemas.microsoft.com/office/drawing/2014/main" id="{679BABF1-338D-B6B8-F8A8-2634D0BBAF4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nvGrpSpPr>
            <p:cNvPr id="15" name="Group 14">
              <a:extLst>
                <a:ext uri="{FF2B5EF4-FFF2-40B4-BE49-F238E27FC236}">
                  <a16:creationId xmlns:a16="http://schemas.microsoft.com/office/drawing/2014/main" id="{CA6A6C89-CB92-9E37-74E0-21F69618B938}"/>
                </a:ext>
              </a:extLst>
            </p:cNvPr>
            <p:cNvGrpSpPr/>
            <p:nvPr/>
          </p:nvGrpSpPr>
          <p:grpSpPr>
            <a:xfrm>
              <a:off x="3770051" y="798978"/>
              <a:ext cx="6680130" cy="4144532"/>
              <a:chOff x="2246049" y="1140712"/>
              <a:chExt cx="6680135" cy="4144528"/>
            </a:xfrm>
            <a:effectLst>
              <a:outerShdw blurRad="50800" dist="38100" dir="2700000" algn="tl" rotWithShape="0">
                <a:prstClr val="black">
                  <a:alpha val="40000"/>
                </a:prstClr>
              </a:outerShdw>
            </a:effectLst>
          </p:grpSpPr>
          <p:grpSp>
            <p:nvGrpSpPr>
              <p:cNvPr id="312" name="Group 457">
                <a:extLst>
                  <a:ext uri="{FF2B5EF4-FFF2-40B4-BE49-F238E27FC236}">
                    <a16:creationId xmlns:a16="http://schemas.microsoft.com/office/drawing/2014/main" id="{AE953735-DAFB-F16B-C723-C6BD8C114A91}"/>
                  </a:ext>
                </a:extLst>
              </p:cNvPr>
              <p:cNvGrpSpPr/>
              <p:nvPr/>
            </p:nvGrpSpPr>
            <p:grpSpPr>
              <a:xfrm rot="1200000">
                <a:off x="7961790" y="4821982"/>
                <a:ext cx="964394" cy="463258"/>
                <a:chOff x="229338" y="1626024"/>
                <a:chExt cx="964392" cy="463258"/>
              </a:xfrm>
            </p:grpSpPr>
            <p:pic>
              <p:nvPicPr>
                <p:cNvPr id="453" name="Picture 6" descr="C:\Users\Jack\Pictures\Trans.png">
                  <a:extLst>
                    <a:ext uri="{FF2B5EF4-FFF2-40B4-BE49-F238E27FC236}">
                      <a16:creationId xmlns:a16="http://schemas.microsoft.com/office/drawing/2014/main" id="{E7795A18-4DAE-B172-2279-E0F8EBE3A3D3}"/>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54" name="Group 219">
                  <a:extLst>
                    <a:ext uri="{FF2B5EF4-FFF2-40B4-BE49-F238E27FC236}">
                      <a16:creationId xmlns:a16="http://schemas.microsoft.com/office/drawing/2014/main" id="{DC9415AE-E955-BB3F-FFDB-D3BD09918935}"/>
                    </a:ext>
                  </a:extLst>
                </p:cNvPr>
                <p:cNvGrpSpPr/>
                <p:nvPr/>
              </p:nvGrpSpPr>
              <p:grpSpPr>
                <a:xfrm>
                  <a:off x="229338" y="1772574"/>
                  <a:ext cx="408374" cy="161277"/>
                  <a:chOff x="3659079" y="2201662"/>
                  <a:chExt cx="408374" cy="161277"/>
                </a:xfrm>
              </p:grpSpPr>
              <p:cxnSp>
                <p:nvCxnSpPr>
                  <p:cNvPr id="455" name="Straight Connector 454">
                    <a:extLst>
                      <a:ext uri="{FF2B5EF4-FFF2-40B4-BE49-F238E27FC236}">
                        <a16:creationId xmlns:a16="http://schemas.microsoft.com/office/drawing/2014/main" id="{121ADB4A-A575-51B7-527E-434B5BFBCD0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56" name="Straight Connector 455">
                    <a:extLst>
                      <a:ext uri="{FF2B5EF4-FFF2-40B4-BE49-F238E27FC236}">
                        <a16:creationId xmlns:a16="http://schemas.microsoft.com/office/drawing/2014/main" id="{00168483-9D15-A86B-4B56-848CF6D9ABE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57" name="Straight Connector 456">
                    <a:extLst>
                      <a:ext uri="{FF2B5EF4-FFF2-40B4-BE49-F238E27FC236}">
                        <a16:creationId xmlns:a16="http://schemas.microsoft.com/office/drawing/2014/main" id="{966035C4-BABA-2CBE-D6D9-2693746DA6A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13" name="Group 469">
                <a:extLst>
                  <a:ext uri="{FF2B5EF4-FFF2-40B4-BE49-F238E27FC236}">
                    <a16:creationId xmlns:a16="http://schemas.microsoft.com/office/drawing/2014/main" id="{F69E6562-D409-9F05-D37B-53DCEA149214}"/>
                  </a:ext>
                </a:extLst>
              </p:cNvPr>
              <p:cNvGrpSpPr/>
              <p:nvPr/>
            </p:nvGrpSpPr>
            <p:grpSpPr>
              <a:xfrm rot="1260000">
                <a:off x="7103614" y="4381059"/>
                <a:ext cx="964394" cy="463258"/>
                <a:chOff x="229338" y="1626024"/>
                <a:chExt cx="964392" cy="463258"/>
              </a:xfrm>
            </p:grpSpPr>
            <p:pic>
              <p:nvPicPr>
                <p:cNvPr id="448" name="Picture 6" descr="C:\Users\Jack\Pictures\Trans.png">
                  <a:extLst>
                    <a:ext uri="{FF2B5EF4-FFF2-40B4-BE49-F238E27FC236}">
                      <a16:creationId xmlns:a16="http://schemas.microsoft.com/office/drawing/2014/main" id="{8DB59602-8D07-DEAF-603F-868DA40BD147}"/>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49" name="Group 219">
                  <a:extLst>
                    <a:ext uri="{FF2B5EF4-FFF2-40B4-BE49-F238E27FC236}">
                      <a16:creationId xmlns:a16="http://schemas.microsoft.com/office/drawing/2014/main" id="{1BF5C19F-4DB3-DFEF-52DD-642AC964D604}"/>
                    </a:ext>
                  </a:extLst>
                </p:cNvPr>
                <p:cNvGrpSpPr/>
                <p:nvPr/>
              </p:nvGrpSpPr>
              <p:grpSpPr>
                <a:xfrm>
                  <a:off x="229338" y="1772574"/>
                  <a:ext cx="408374" cy="161277"/>
                  <a:chOff x="3659079" y="2201662"/>
                  <a:chExt cx="408374" cy="161277"/>
                </a:xfrm>
              </p:grpSpPr>
              <p:cxnSp>
                <p:nvCxnSpPr>
                  <p:cNvPr id="450" name="Straight Connector 449">
                    <a:extLst>
                      <a:ext uri="{FF2B5EF4-FFF2-40B4-BE49-F238E27FC236}">
                        <a16:creationId xmlns:a16="http://schemas.microsoft.com/office/drawing/2014/main" id="{60D24E6C-E29C-049F-B69E-D235BABEE8A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51" name="Straight Connector 450">
                    <a:extLst>
                      <a:ext uri="{FF2B5EF4-FFF2-40B4-BE49-F238E27FC236}">
                        <a16:creationId xmlns:a16="http://schemas.microsoft.com/office/drawing/2014/main" id="{7CC03D24-6984-6A19-6648-9B203F6E192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52" name="Straight Connector 451">
                    <a:extLst>
                      <a:ext uri="{FF2B5EF4-FFF2-40B4-BE49-F238E27FC236}">
                        <a16:creationId xmlns:a16="http://schemas.microsoft.com/office/drawing/2014/main" id="{309E7D1A-357B-59CD-EC17-85AF53FE6B0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14" name="Group 475">
                <a:extLst>
                  <a:ext uri="{FF2B5EF4-FFF2-40B4-BE49-F238E27FC236}">
                    <a16:creationId xmlns:a16="http://schemas.microsoft.com/office/drawing/2014/main" id="{F416E5DD-45CD-4D51-9D8B-62ACF6D8B1F1}"/>
                  </a:ext>
                </a:extLst>
              </p:cNvPr>
              <p:cNvGrpSpPr/>
              <p:nvPr/>
            </p:nvGrpSpPr>
            <p:grpSpPr>
              <a:xfrm rot="1500000">
                <a:off x="5791198" y="4293765"/>
                <a:ext cx="964394" cy="463258"/>
                <a:chOff x="229338" y="1626024"/>
                <a:chExt cx="964392" cy="463258"/>
              </a:xfrm>
            </p:grpSpPr>
            <p:pic>
              <p:nvPicPr>
                <p:cNvPr id="443" name="Picture 6" descr="C:\Users\Jack\Pictures\Trans.png">
                  <a:extLst>
                    <a:ext uri="{FF2B5EF4-FFF2-40B4-BE49-F238E27FC236}">
                      <a16:creationId xmlns:a16="http://schemas.microsoft.com/office/drawing/2014/main" id="{632F4DAD-E9EA-430B-6C70-4FCF3940C395}"/>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44" name="Group 219">
                  <a:extLst>
                    <a:ext uri="{FF2B5EF4-FFF2-40B4-BE49-F238E27FC236}">
                      <a16:creationId xmlns:a16="http://schemas.microsoft.com/office/drawing/2014/main" id="{0CDD3616-BA89-4709-A15E-B51EAF8E8E19}"/>
                    </a:ext>
                  </a:extLst>
                </p:cNvPr>
                <p:cNvGrpSpPr/>
                <p:nvPr/>
              </p:nvGrpSpPr>
              <p:grpSpPr>
                <a:xfrm>
                  <a:off x="229338" y="1772574"/>
                  <a:ext cx="408374" cy="161277"/>
                  <a:chOff x="3659079" y="2201662"/>
                  <a:chExt cx="408374" cy="161277"/>
                </a:xfrm>
              </p:grpSpPr>
              <p:cxnSp>
                <p:nvCxnSpPr>
                  <p:cNvPr id="445" name="Straight Connector 444">
                    <a:extLst>
                      <a:ext uri="{FF2B5EF4-FFF2-40B4-BE49-F238E27FC236}">
                        <a16:creationId xmlns:a16="http://schemas.microsoft.com/office/drawing/2014/main" id="{C3126C9B-3294-AC22-806F-8532D2E73B2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46" name="Straight Connector 445">
                    <a:extLst>
                      <a:ext uri="{FF2B5EF4-FFF2-40B4-BE49-F238E27FC236}">
                        <a16:creationId xmlns:a16="http://schemas.microsoft.com/office/drawing/2014/main" id="{B4C32020-6CA2-1DBA-DE87-50223BDAB9F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47" name="Straight Connector 446">
                    <a:extLst>
                      <a:ext uri="{FF2B5EF4-FFF2-40B4-BE49-F238E27FC236}">
                        <a16:creationId xmlns:a16="http://schemas.microsoft.com/office/drawing/2014/main" id="{82FA554A-8073-38CE-8B06-83B8E311420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15" name="Group 481">
                <a:extLst>
                  <a:ext uri="{FF2B5EF4-FFF2-40B4-BE49-F238E27FC236}">
                    <a16:creationId xmlns:a16="http://schemas.microsoft.com/office/drawing/2014/main" id="{880C3F81-04F5-B2E7-2BA4-28E0CD96DB51}"/>
                  </a:ext>
                </a:extLst>
              </p:cNvPr>
              <p:cNvGrpSpPr/>
              <p:nvPr/>
            </p:nvGrpSpPr>
            <p:grpSpPr>
              <a:xfrm>
                <a:off x="2246049" y="1140712"/>
                <a:ext cx="6612068" cy="3218294"/>
                <a:chOff x="2246057" y="1140712"/>
                <a:chExt cx="6612068" cy="3218303"/>
              </a:xfrm>
            </p:grpSpPr>
            <p:grpSp>
              <p:nvGrpSpPr>
                <p:cNvPr id="317" name="Group 226">
                  <a:extLst>
                    <a:ext uri="{FF2B5EF4-FFF2-40B4-BE49-F238E27FC236}">
                      <a16:creationId xmlns:a16="http://schemas.microsoft.com/office/drawing/2014/main" id="{4D34FFEB-ACC5-DC68-A2CE-1FD91329173F}"/>
                    </a:ext>
                  </a:extLst>
                </p:cNvPr>
                <p:cNvGrpSpPr/>
                <p:nvPr/>
              </p:nvGrpSpPr>
              <p:grpSpPr>
                <a:xfrm rot="19920000">
                  <a:off x="4961149" y="1208776"/>
                  <a:ext cx="964392" cy="463259"/>
                  <a:chOff x="229338" y="1626024"/>
                  <a:chExt cx="964392" cy="463258"/>
                </a:xfrm>
              </p:grpSpPr>
              <p:pic>
                <p:nvPicPr>
                  <p:cNvPr id="438" name="Picture 6" descr="C:\Users\Jack\Pictures\Trans.png">
                    <a:extLst>
                      <a:ext uri="{FF2B5EF4-FFF2-40B4-BE49-F238E27FC236}">
                        <a16:creationId xmlns:a16="http://schemas.microsoft.com/office/drawing/2014/main" id="{72261E95-5D06-5D9C-CC3D-598609BEFA4D}"/>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39" name="Group 219">
                    <a:extLst>
                      <a:ext uri="{FF2B5EF4-FFF2-40B4-BE49-F238E27FC236}">
                        <a16:creationId xmlns:a16="http://schemas.microsoft.com/office/drawing/2014/main" id="{10865E92-3700-71C8-9FB7-8548B44AFBD0}"/>
                      </a:ext>
                    </a:extLst>
                  </p:cNvPr>
                  <p:cNvGrpSpPr/>
                  <p:nvPr/>
                </p:nvGrpSpPr>
                <p:grpSpPr>
                  <a:xfrm>
                    <a:off x="229338" y="1772574"/>
                    <a:ext cx="408374" cy="161277"/>
                    <a:chOff x="3659079" y="2201662"/>
                    <a:chExt cx="408374" cy="161277"/>
                  </a:xfrm>
                </p:grpSpPr>
                <p:cxnSp>
                  <p:nvCxnSpPr>
                    <p:cNvPr id="440" name="Straight Connector 439">
                      <a:extLst>
                        <a:ext uri="{FF2B5EF4-FFF2-40B4-BE49-F238E27FC236}">
                          <a16:creationId xmlns:a16="http://schemas.microsoft.com/office/drawing/2014/main" id="{CB27D786-F5CB-5FAD-DB99-DA0F5687709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41" name="Straight Connector 440">
                      <a:extLst>
                        <a:ext uri="{FF2B5EF4-FFF2-40B4-BE49-F238E27FC236}">
                          <a16:creationId xmlns:a16="http://schemas.microsoft.com/office/drawing/2014/main" id="{C2973701-BC5C-A93E-C59D-216D0288CFC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42" name="Straight Connector 441">
                      <a:extLst>
                        <a:ext uri="{FF2B5EF4-FFF2-40B4-BE49-F238E27FC236}">
                          <a16:creationId xmlns:a16="http://schemas.microsoft.com/office/drawing/2014/main" id="{EA65472F-18AF-886C-1A4B-E9AA9727DAA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18" name="Group 355">
                  <a:extLst>
                    <a:ext uri="{FF2B5EF4-FFF2-40B4-BE49-F238E27FC236}">
                      <a16:creationId xmlns:a16="http://schemas.microsoft.com/office/drawing/2014/main" id="{54623CF8-14CC-6D6E-6ABD-656E3B7374A1}"/>
                    </a:ext>
                  </a:extLst>
                </p:cNvPr>
                <p:cNvGrpSpPr/>
                <p:nvPr/>
              </p:nvGrpSpPr>
              <p:grpSpPr>
                <a:xfrm rot="20760000">
                  <a:off x="2246057" y="2506394"/>
                  <a:ext cx="964392" cy="463259"/>
                  <a:chOff x="229338" y="1626024"/>
                  <a:chExt cx="964392" cy="463258"/>
                </a:xfrm>
              </p:grpSpPr>
              <p:pic>
                <p:nvPicPr>
                  <p:cNvPr id="433" name="Picture 6" descr="C:\Users\Jack\Pictures\Trans.png">
                    <a:extLst>
                      <a:ext uri="{FF2B5EF4-FFF2-40B4-BE49-F238E27FC236}">
                        <a16:creationId xmlns:a16="http://schemas.microsoft.com/office/drawing/2014/main" id="{9727F3F6-BC37-A762-4BE4-CC1FFA342749}"/>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34" name="Group 219">
                    <a:extLst>
                      <a:ext uri="{FF2B5EF4-FFF2-40B4-BE49-F238E27FC236}">
                        <a16:creationId xmlns:a16="http://schemas.microsoft.com/office/drawing/2014/main" id="{D712F5E8-B753-EE9F-388E-4512F6F917B0}"/>
                      </a:ext>
                    </a:extLst>
                  </p:cNvPr>
                  <p:cNvGrpSpPr/>
                  <p:nvPr/>
                </p:nvGrpSpPr>
                <p:grpSpPr>
                  <a:xfrm>
                    <a:off x="229338" y="1772574"/>
                    <a:ext cx="408374" cy="161277"/>
                    <a:chOff x="3659079" y="2201662"/>
                    <a:chExt cx="408374" cy="161277"/>
                  </a:xfrm>
                </p:grpSpPr>
                <p:cxnSp>
                  <p:nvCxnSpPr>
                    <p:cNvPr id="435" name="Straight Connector 434">
                      <a:extLst>
                        <a:ext uri="{FF2B5EF4-FFF2-40B4-BE49-F238E27FC236}">
                          <a16:creationId xmlns:a16="http://schemas.microsoft.com/office/drawing/2014/main" id="{C2B3EAC0-67AA-A8D8-1155-2990A4FD4D8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36" name="Straight Connector 435">
                      <a:extLst>
                        <a:ext uri="{FF2B5EF4-FFF2-40B4-BE49-F238E27FC236}">
                          <a16:creationId xmlns:a16="http://schemas.microsoft.com/office/drawing/2014/main" id="{102826E7-2AA8-8598-F57C-D420C0FE98D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37" name="Straight Connector 436">
                      <a:extLst>
                        <a:ext uri="{FF2B5EF4-FFF2-40B4-BE49-F238E27FC236}">
                          <a16:creationId xmlns:a16="http://schemas.microsoft.com/office/drawing/2014/main" id="{800AB6D1-584A-1883-9D7E-C6CF56CB76D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19" name="Group 361">
                  <a:extLst>
                    <a:ext uri="{FF2B5EF4-FFF2-40B4-BE49-F238E27FC236}">
                      <a16:creationId xmlns:a16="http://schemas.microsoft.com/office/drawing/2014/main" id="{25E8628B-8BBE-2A5D-0DAE-95C48AC94C95}"/>
                    </a:ext>
                  </a:extLst>
                </p:cNvPr>
                <p:cNvGrpSpPr/>
                <p:nvPr/>
              </p:nvGrpSpPr>
              <p:grpSpPr>
                <a:xfrm rot="1020000">
                  <a:off x="5692076" y="3732996"/>
                  <a:ext cx="964392" cy="463259"/>
                  <a:chOff x="229338" y="1626024"/>
                  <a:chExt cx="964392" cy="463258"/>
                </a:xfrm>
              </p:grpSpPr>
              <p:pic>
                <p:nvPicPr>
                  <p:cNvPr id="428" name="Picture 6" descr="C:\Users\Jack\Pictures\Trans.png">
                    <a:extLst>
                      <a:ext uri="{FF2B5EF4-FFF2-40B4-BE49-F238E27FC236}">
                        <a16:creationId xmlns:a16="http://schemas.microsoft.com/office/drawing/2014/main" id="{3C8F165C-5649-63A2-7845-4469FD2B8CCF}"/>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29" name="Group 219">
                    <a:extLst>
                      <a:ext uri="{FF2B5EF4-FFF2-40B4-BE49-F238E27FC236}">
                        <a16:creationId xmlns:a16="http://schemas.microsoft.com/office/drawing/2014/main" id="{4878F11D-57FA-F2F4-C33E-A5B09324F3D6}"/>
                      </a:ext>
                    </a:extLst>
                  </p:cNvPr>
                  <p:cNvGrpSpPr/>
                  <p:nvPr/>
                </p:nvGrpSpPr>
                <p:grpSpPr>
                  <a:xfrm>
                    <a:off x="229338" y="1772574"/>
                    <a:ext cx="408374" cy="161277"/>
                    <a:chOff x="3659079" y="2201662"/>
                    <a:chExt cx="408374" cy="161277"/>
                  </a:xfrm>
                </p:grpSpPr>
                <p:cxnSp>
                  <p:nvCxnSpPr>
                    <p:cNvPr id="430" name="Straight Connector 429">
                      <a:extLst>
                        <a:ext uri="{FF2B5EF4-FFF2-40B4-BE49-F238E27FC236}">
                          <a16:creationId xmlns:a16="http://schemas.microsoft.com/office/drawing/2014/main" id="{9DBE6E4A-B9C3-A8CE-843B-F728D2D5CA8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31" name="Straight Connector 430">
                      <a:extLst>
                        <a:ext uri="{FF2B5EF4-FFF2-40B4-BE49-F238E27FC236}">
                          <a16:creationId xmlns:a16="http://schemas.microsoft.com/office/drawing/2014/main" id="{499FB4B7-135A-564D-F611-EAD7D7518F4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32" name="Straight Connector 431">
                      <a:extLst>
                        <a:ext uri="{FF2B5EF4-FFF2-40B4-BE49-F238E27FC236}">
                          <a16:creationId xmlns:a16="http://schemas.microsoft.com/office/drawing/2014/main" id="{1C64156A-72DB-EF16-984B-4E4E08EFCC7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0" name="Group 367">
                  <a:extLst>
                    <a:ext uri="{FF2B5EF4-FFF2-40B4-BE49-F238E27FC236}">
                      <a16:creationId xmlns:a16="http://schemas.microsoft.com/office/drawing/2014/main" id="{119EB699-FB8A-E80C-195A-CE1683C8109C}"/>
                    </a:ext>
                  </a:extLst>
                </p:cNvPr>
                <p:cNvGrpSpPr/>
                <p:nvPr/>
              </p:nvGrpSpPr>
              <p:grpSpPr>
                <a:xfrm>
                  <a:off x="4406291" y="2766808"/>
                  <a:ext cx="964392" cy="463259"/>
                  <a:chOff x="229338" y="1626024"/>
                  <a:chExt cx="964392" cy="463258"/>
                </a:xfrm>
              </p:grpSpPr>
              <p:pic>
                <p:nvPicPr>
                  <p:cNvPr id="423" name="Picture 6" descr="C:\Users\Jack\Pictures\Trans.png">
                    <a:extLst>
                      <a:ext uri="{FF2B5EF4-FFF2-40B4-BE49-F238E27FC236}">
                        <a16:creationId xmlns:a16="http://schemas.microsoft.com/office/drawing/2014/main" id="{3760454C-A7B3-873D-10BF-B9F1547223AA}"/>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24" name="Group 219">
                    <a:extLst>
                      <a:ext uri="{FF2B5EF4-FFF2-40B4-BE49-F238E27FC236}">
                        <a16:creationId xmlns:a16="http://schemas.microsoft.com/office/drawing/2014/main" id="{F3900377-6B7F-920E-86C8-F39DA1A1BDF6}"/>
                      </a:ext>
                    </a:extLst>
                  </p:cNvPr>
                  <p:cNvGrpSpPr/>
                  <p:nvPr/>
                </p:nvGrpSpPr>
                <p:grpSpPr>
                  <a:xfrm>
                    <a:off x="229338" y="1772574"/>
                    <a:ext cx="408374" cy="161277"/>
                    <a:chOff x="3659079" y="2201662"/>
                    <a:chExt cx="408374" cy="161277"/>
                  </a:xfrm>
                </p:grpSpPr>
                <p:cxnSp>
                  <p:nvCxnSpPr>
                    <p:cNvPr id="425" name="Straight Connector 424">
                      <a:extLst>
                        <a:ext uri="{FF2B5EF4-FFF2-40B4-BE49-F238E27FC236}">
                          <a16:creationId xmlns:a16="http://schemas.microsoft.com/office/drawing/2014/main" id="{95C2C3AD-2AB6-1EC6-2FF2-411E16F2ECA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26" name="Straight Connector 425">
                      <a:extLst>
                        <a:ext uri="{FF2B5EF4-FFF2-40B4-BE49-F238E27FC236}">
                          <a16:creationId xmlns:a16="http://schemas.microsoft.com/office/drawing/2014/main" id="{86D66D1A-B868-E8A8-A692-5FAC637E373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27" name="Straight Connector 426">
                      <a:extLst>
                        <a:ext uri="{FF2B5EF4-FFF2-40B4-BE49-F238E27FC236}">
                          <a16:creationId xmlns:a16="http://schemas.microsoft.com/office/drawing/2014/main" id="{2085F13E-6B8C-2B41-42A9-CF50A6EA98F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1" name="Group 373">
                  <a:extLst>
                    <a:ext uri="{FF2B5EF4-FFF2-40B4-BE49-F238E27FC236}">
                      <a16:creationId xmlns:a16="http://schemas.microsoft.com/office/drawing/2014/main" id="{FA36498E-FD07-F947-5DB1-D9B929F63D69}"/>
                    </a:ext>
                  </a:extLst>
                </p:cNvPr>
                <p:cNvGrpSpPr/>
                <p:nvPr/>
              </p:nvGrpSpPr>
              <p:grpSpPr>
                <a:xfrm rot="1200000">
                  <a:off x="4887164" y="3895756"/>
                  <a:ext cx="964392" cy="463259"/>
                  <a:chOff x="229338" y="1626024"/>
                  <a:chExt cx="964392" cy="463258"/>
                </a:xfrm>
              </p:grpSpPr>
              <p:pic>
                <p:nvPicPr>
                  <p:cNvPr id="418" name="Picture 6" descr="C:\Users\Jack\Pictures\Trans.png">
                    <a:extLst>
                      <a:ext uri="{FF2B5EF4-FFF2-40B4-BE49-F238E27FC236}">
                        <a16:creationId xmlns:a16="http://schemas.microsoft.com/office/drawing/2014/main" id="{78FDA8D0-8D6C-0E4C-F3D9-F8D2F4382E13}"/>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19" name="Group 219">
                    <a:extLst>
                      <a:ext uri="{FF2B5EF4-FFF2-40B4-BE49-F238E27FC236}">
                        <a16:creationId xmlns:a16="http://schemas.microsoft.com/office/drawing/2014/main" id="{3803D585-FACC-0FB4-ED03-9B9C50C5DA3A}"/>
                      </a:ext>
                    </a:extLst>
                  </p:cNvPr>
                  <p:cNvGrpSpPr/>
                  <p:nvPr/>
                </p:nvGrpSpPr>
                <p:grpSpPr>
                  <a:xfrm>
                    <a:off x="229338" y="1772574"/>
                    <a:ext cx="408374" cy="161277"/>
                    <a:chOff x="3659079" y="2201662"/>
                    <a:chExt cx="408374" cy="161277"/>
                  </a:xfrm>
                </p:grpSpPr>
                <p:cxnSp>
                  <p:nvCxnSpPr>
                    <p:cNvPr id="420" name="Straight Connector 419">
                      <a:extLst>
                        <a:ext uri="{FF2B5EF4-FFF2-40B4-BE49-F238E27FC236}">
                          <a16:creationId xmlns:a16="http://schemas.microsoft.com/office/drawing/2014/main" id="{2292A933-5E7D-653A-92AB-C1015FC0BFE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21" name="Straight Connector 420">
                      <a:extLst>
                        <a:ext uri="{FF2B5EF4-FFF2-40B4-BE49-F238E27FC236}">
                          <a16:creationId xmlns:a16="http://schemas.microsoft.com/office/drawing/2014/main" id="{44C9A651-7E08-B3F2-ECA9-7F1BBE3E054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22" name="Straight Connector 421">
                      <a:extLst>
                        <a:ext uri="{FF2B5EF4-FFF2-40B4-BE49-F238E27FC236}">
                          <a16:creationId xmlns:a16="http://schemas.microsoft.com/office/drawing/2014/main" id="{A5EFA3C6-5FFE-AC4D-D7AE-4D2CEE6CA0C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2" name="Group 379">
                  <a:extLst>
                    <a:ext uri="{FF2B5EF4-FFF2-40B4-BE49-F238E27FC236}">
                      <a16:creationId xmlns:a16="http://schemas.microsoft.com/office/drawing/2014/main" id="{DD472FD0-08D6-D48C-9046-08B025FF74CA}"/>
                    </a:ext>
                  </a:extLst>
                </p:cNvPr>
                <p:cNvGrpSpPr/>
                <p:nvPr/>
              </p:nvGrpSpPr>
              <p:grpSpPr>
                <a:xfrm rot="1200000">
                  <a:off x="3903222" y="3852846"/>
                  <a:ext cx="964392" cy="463259"/>
                  <a:chOff x="229338" y="1626024"/>
                  <a:chExt cx="964392" cy="463258"/>
                </a:xfrm>
              </p:grpSpPr>
              <p:pic>
                <p:nvPicPr>
                  <p:cNvPr id="413" name="Picture 6" descr="C:\Users\Jack\Pictures\Trans.png">
                    <a:extLst>
                      <a:ext uri="{FF2B5EF4-FFF2-40B4-BE49-F238E27FC236}">
                        <a16:creationId xmlns:a16="http://schemas.microsoft.com/office/drawing/2014/main" id="{A7F592B9-A65E-90DB-C4B7-BFF9F9B05E53}"/>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14" name="Group 219">
                    <a:extLst>
                      <a:ext uri="{FF2B5EF4-FFF2-40B4-BE49-F238E27FC236}">
                        <a16:creationId xmlns:a16="http://schemas.microsoft.com/office/drawing/2014/main" id="{296486A9-E893-511E-80F0-4A73C2169927}"/>
                      </a:ext>
                    </a:extLst>
                  </p:cNvPr>
                  <p:cNvGrpSpPr/>
                  <p:nvPr/>
                </p:nvGrpSpPr>
                <p:grpSpPr>
                  <a:xfrm>
                    <a:off x="229338" y="1772574"/>
                    <a:ext cx="408374" cy="161277"/>
                    <a:chOff x="3659079" y="2201662"/>
                    <a:chExt cx="408374" cy="161277"/>
                  </a:xfrm>
                </p:grpSpPr>
                <p:cxnSp>
                  <p:nvCxnSpPr>
                    <p:cNvPr id="415" name="Straight Connector 414">
                      <a:extLst>
                        <a:ext uri="{FF2B5EF4-FFF2-40B4-BE49-F238E27FC236}">
                          <a16:creationId xmlns:a16="http://schemas.microsoft.com/office/drawing/2014/main" id="{B2737B4D-C3C4-F8CE-4524-23EAC8A50DE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16" name="Straight Connector 415">
                      <a:extLst>
                        <a:ext uri="{FF2B5EF4-FFF2-40B4-BE49-F238E27FC236}">
                          <a16:creationId xmlns:a16="http://schemas.microsoft.com/office/drawing/2014/main" id="{12410650-F1FC-CDEF-FB2D-426BFB5FC06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17" name="Straight Connector 416">
                      <a:extLst>
                        <a:ext uri="{FF2B5EF4-FFF2-40B4-BE49-F238E27FC236}">
                          <a16:creationId xmlns:a16="http://schemas.microsoft.com/office/drawing/2014/main" id="{7F50FFD5-4BD0-D8BB-5DA8-A3046E17545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3" name="Group 385">
                  <a:extLst>
                    <a:ext uri="{FF2B5EF4-FFF2-40B4-BE49-F238E27FC236}">
                      <a16:creationId xmlns:a16="http://schemas.microsoft.com/office/drawing/2014/main" id="{EDA8EAC1-4BE1-94D1-AD32-433D3F2B1C60}"/>
                    </a:ext>
                  </a:extLst>
                </p:cNvPr>
                <p:cNvGrpSpPr/>
                <p:nvPr/>
              </p:nvGrpSpPr>
              <p:grpSpPr>
                <a:xfrm rot="180000">
                  <a:off x="3318776" y="3028700"/>
                  <a:ext cx="964392" cy="463259"/>
                  <a:chOff x="229338" y="1626024"/>
                  <a:chExt cx="964392" cy="463258"/>
                </a:xfrm>
              </p:grpSpPr>
              <p:pic>
                <p:nvPicPr>
                  <p:cNvPr id="408" name="Picture 6" descr="C:\Users\Jack\Pictures\Trans.png">
                    <a:extLst>
                      <a:ext uri="{FF2B5EF4-FFF2-40B4-BE49-F238E27FC236}">
                        <a16:creationId xmlns:a16="http://schemas.microsoft.com/office/drawing/2014/main" id="{BFEA9DCE-6A80-7709-6454-D25569B19F64}"/>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09" name="Group 219">
                    <a:extLst>
                      <a:ext uri="{FF2B5EF4-FFF2-40B4-BE49-F238E27FC236}">
                        <a16:creationId xmlns:a16="http://schemas.microsoft.com/office/drawing/2014/main" id="{D212C786-BDFE-2E7C-5C8D-186BEFC3B21C}"/>
                      </a:ext>
                    </a:extLst>
                  </p:cNvPr>
                  <p:cNvGrpSpPr/>
                  <p:nvPr/>
                </p:nvGrpSpPr>
                <p:grpSpPr>
                  <a:xfrm>
                    <a:off x="229338" y="1772574"/>
                    <a:ext cx="408374" cy="161277"/>
                    <a:chOff x="3659079" y="2201662"/>
                    <a:chExt cx="408374" cy="161277"/>
                  </a:xfrm>
                </p:grpSpPr>
                <p:cxnSp>
                  <p:nvCxnSpPr>
                    <p:cNvPr id="410" name="Straight Connector 409">
                      <a:extLst>
                        <a:ext uri="{FF2B5EF4-FFF2-40B4-BE49-F238E27FC236}">
                          <a16:creationId xmlns:a16="http://schemas.microsoft.com/office/drawing/2014/main" id="{00FA5B30-65F3-28D7-4AF9-CAB5823E706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11" name="Straight Connector 410">
                      <a:extLst>
                        <a:ext uri="{FF2B5EF4-FFF2-40B4-BE49-F238E27FC236}">
                          <a16:creationId xmlns:a16="http://schemas.microsoft.com/office/drawing/2014/main" id="{615AB6B3-99C3-64DF-CCD4-FF5F859C429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12" name="Straight Connector 411">
                      <a:extLst>
                        <a:ext uri="{FF2B5EF4-FFF2-40B4-BE49-F238E27FC236}">
                          <a16:creationId xmlns:a16="http://schemas.microsoft.com/office/drawing/2014/main" id="{A918A89A-8382-6B7D-DFE1-7A6093B288C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4" name="Group 391">
                  <a:extLst>
                    <a:ext uri="{FF2B5EF4-FFF2-40B4-BE49-F238E27FC236}">
                      <a16:creationId xmlns:a16="http://schemas.microsoft.com/office/drawing/2014/main" id="{E723582C-0B79-815E-0699-DBCE67B0880A}"/>
                    </a:ext>
                  </a:extLst>
                </p:cNvPr>
                <p:cNvGrpSpPr/>
                <p:nvPr/>
              </p:nvGrpSpPr>
              <p:grpSpPr>
                <a:xfrm rot="1620000">
                  <a:off x="2485751" y="3385288"/>
                  <a:ext cx="964391" cy="463259"/>
                  <a:chOff x="229338" y="1626024"/>
                  <a:chExt cx="964392" cy="463258"/>
                </a:xfrm>
              </p:grpSpPr>
              <p:pic>
                <p:nvPicPr>
                  <p:cNvPr id="403" name="Picture 6" descr="C:\Users\Jack\Pictures\Trans.png">
                    <a:extLst>
                      <a:ext uri="{FF2B5EF4-FFF2-40B4-BE49-F238E27FC236}">
                        <a16:creationId xmlns:a16="http://schemas.microsoft.com/office/drawing/2014/main" id="{1602AC44-7DA2-B37E-126B-5924122B107A}"/>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404" name="Group 219">
                    <a:extLst>
                      <a:ext uri="{FF2B5EF4-FFF2-40B4-BE49-F238E27FC236}">
                        <a16:creationId xmlns:a16="http://schemas.microsoft.com/office/drawing/2014/main" id="{A9D6149A-F277-B5E1-ADA1-51C98D2D2344}"/>
                      </a:ext>
                    </a:extLst>
                  </p:cNvPr>
                  <p:cNvGrpSpPr/>
                  <p:nvPr/>
                </p:nvGrpSpPr>
                <p:grpSpPr>
                  <a:xfrm>
                    <a:off x="229338" y="1772574"/>
                    <a:ext cx="408374" cy="161277"/>
                    <a:chOff x="3659079" y="2201662"/>
                    <a:chExt cx="408374" cy="161277"/>
                  </a:xfrm>
                </p:grpSpPr>
                <p:cxnSp>
                  <p:nvCxnSpPr>
                    <p:cNvPr id="405" name="Straight Connector 404">
                      <a:extLst>
                        <a:ext uri="{FF2B5EF4-FFF2-40B4-BE49-F238E27FC236}">
                          <a16:creationId xmlns:a16="http://schemas.microsoft.com/office/drawing/2014/main" id="{9ED846F1-1C66-0B8F-E1E1-272DE611D70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06" name="Straight Connector 405">
                      <a:extLst>
                        <a:ext uri="{FF2B5EF4-FFF2-40B4-BE49-F238E27FC236}">
                          <a16:creationId xmlns:a16="http://schemas.microsoft.com/office/drawing/2014/main" id="{4BBB00B1-464A-2B53-EFF2-3CC313D1CF1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07" name="Straight Connector 406">
                      <a:extLst>
                        <a:ext uri="{FF2B5EF4-FFF2-40B4-BE49-F238E27FC236}">
                          <a16:creationId xmlns:a16="http://schemas.microsoft.com/office/drawing/2014/main" id="{07842936-42AD-A81E-1A0D-B4F65B9D011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5" name="Group 397">
                  <a:extLst>
                    <a:ext uri="{FF2B5EF4-FFF2-40B4-BE49-F238E27FC236}">
                      <a16:creationId xmlns:a16="http://schemas.microsoft.com/office/drawing/2014/main" id="{E6DCC09E-23DA-2FE0-F036-92E1582DBEA1}"/>
                    </a:ext>
                  </a:extLst>
                </p:cNvPr>
                <p:cNvGrpSpPr/>
                <p:nvPr/>
              </p:nvGrpSpPr>
              <p:grpSpPr>
                <a:xfrm rot="20400000">
                  <a:off x="6508819" y="1140712"/>
                  <a:ext cx="964391" cy="463258"/>
                  <a:chOff x="229338" y="1626024"/>
                  <a:chExt cx="964392" cy="463258"/>
                </a:xfrm>
              </p:grpSpPr>
              <p:pic>
                <p:nvPicPr>
                  <p:cNvPr id="398" name="Picture 6" descr="C:\Users\Jack\Pictures\Trans.png">
                    <a:extLst>
                      <a:ext uri="{FF2B5EF4-FFF2-40B4-BE49-F238E27FC236}">
                        <a16:creationId xmlns:a16="http://schemas.microsoft.com/office/drawing/2014/main" id="{D1963259-FAA3-6B42-C613-AD26BD79535C}"/>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99" name="Group 219">
                    <a:extLst>
                      <a:ext uri="{FF2B5EF4-FFF2-40B4-BE49-F238E27FC236}">
                        <a16:creationId xmlns:a16="http://schemas.microsoft.com/office/drawing/2014/main" id="{B3CD4AA3-B861-052F-E8E0-D64B1574C2B9}"/>
                      </a:ext>
                    </a:extLst>
                  </p:cNvPr>
                  <p:cNvGrpSpPr/>
                  <p:nvPr/>
                </p:nvGrpSpPr>
                <p:grpSpPr>
                  <a:xfrm>
                    <a:off x="229338" y="1772574"/>
                    <a:ext cx="408374" cy="161277"/>
                    <a:chOff x="3659079" y="2201662"/>
                    <a:chExt cx="408374" cy="161277"/>
                  </a:xfrm>
                </p:grpSpPr>
                <p:cxnSp>
                  <p:nvCxnSpPr>
                    <p:cNvPr id="400" name="Straight Connector 399">
                      <a:extLst>
                        <a:ext uri="{FF2B5EF4-FFF2-40B4-BE49-F238E27FC236}">
                          <a16:creationId xmlns:a16="http://schemas.microsoft.com/office/drawing/2014/main" id="{6EC44882-6245-E4C9-5FE4-304036B5BD0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01" name="Straight Connector 400">
                      <a:extLst>
                        <a:ext uri="{FF2B5EF4-FFF2-40B4-BE49-F238E27FC236}">
                          <a16:creationId xmlns:a16="http://schemas.microsoft.com/office/drawing/2014/main" id="{1F1F6889-D974-72A9-2986-6D4858CBC58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02" name="Straight Connector 401">
                      <a:extLst>
                        <a:ext uri="{FF2B5EF4-FFF2-40B4-BE49-F238E27FC236}">
                          <a16:creationId xmlns:a16="http://schemas.microsoft.com/office/drawing/2014/main" id="{D6C75390-04E5-33D9-0DCA-4B2AEB8913D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6" name="Group 403">
                  <a:extLst>
                    <a:ext uri="{FF2B5EF4-FFF2-40B4-BE49-F238E27FC236}">
                      <a16:creationId xmlns:a16="http://schemas.microsoft.com/office/drawing/2014/main" id="{E9B610A2-15EC-3EB8-FC4A-733F96F89A25}"/>
                    </a:ext>
                  </a:extLst>
                </p:cNvPr>
                <p:cNvGrpSpPr/>
                <p:nvPr/>
              </p:nvGrpSpPr>
              <p:grpSpPr>
                <a:xfrm rot="20640000">
                  <a:off x="5489366" y="1736998"/>
                  <a:ext cx="964391" cy="463258"/>
                  <a:chOff x="229338" y="1626024"/>
                  <a:chExt cx="964392" cy="463258"/>
                </a:xfrm>
              </p:grpSpPr>
              <p:pic>
                <p:nvPicPr>
                  <p:cNvPr id="393" name="Picture 6" descr="C:\Users\Jack\Pictures\Trans.png">
                    <a:extLst>
                      <a:ext uri="{FF2B5EF4-FFF2-40B4-BE49-F238E27FC236}">
                        <a16:creationId xmlns:a16="http://schemas.microsoft.com/office/drawing/2014/main" id="{446AD755-4F0F-CF92-0078-25B1E4FCA7A5}"/>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94" name="Group 219">
                    <a:extLst>
                      <a:ext uri="{FF2B5EF4-FFF2-40B4-BE49-F238E27FC236}">
                        <a16:creationId xmlns:a16="http://schemas.microsoft.com/office/drawing/2014/main" id="{BC28D10E-089A-C437-2679-854CB933B56E}"/>
                      </a:ext>
                    </a:extLst>
                  </p:cNvPr>
                  <p:cNvGrpSpPr/>
                  <p:nvPr/>
                </p:nvGrpSpPr>
                <p:grpSpPr>
                  <a:xfrm>
                    <a:off x="229338" y="1772574"/>
                    <a:ext cx="408374" cy="161277"/>
                    <a:chOff x="3659079" y="2201662"/>
                    <a:chExt cx="408374" cy="161277"/>
                  </a:xfrm>
                </p:grpSpPr>
                <p:cxnSp>
                  <p:nvCxnSpPr>
                    <p:cNvPr id="395" name="Straight Connector 394">
                      <a:extLst>
                        <a:ext uri="{FF2B5EF4-FFF2-40B4-BE49-F238E27FC236}">
                          <a16:creationId xmlns:a16="http://schemas.microsoft.com/office/drawing/2014/main" id="{65929381-44CA-BC40-DF47-3E2FB12C1C7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96" name="Straight Connector 395">
                      <a:extLst>
                        <a:ext uri="{FF2B5EF4-FFF2-40B4-BE49-F238E27FC236}">
                          <a16:creationId xmlns:a16="http://schemas.microsoft.com/office/drawing/2014/main" id="{8652FBB8-3CEA-429E-D8BE-A3A22470887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97" name="Straight Connector 396">
                      <a:extLst>
                        <a:ext uri="{FF2B5EF4-FFF2-40B4-BE49-F238E27FC236}">
                          <a16:creationId xmlns:a16="http://schemas.microsoft.com/office/drawing/2014/main" id="{F18EBDBE-8AAF-AF02-AA99-B279E1139ED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7" name="Group 409">
                  <a:extLst>
                    <a:ext uri="{FF2B5EF4-FFF2-40B4-BE49-F238E27FC236}">
                      <a16:creationId xmlns:a16="http://schemas.microsoft.com/office/drawing/2014/main" id="{22BDDAB6-4BD4-5ABA-29B6-8F656B57308C}"/>
                    </a:ext>
                  </a:extLst>
                </p:cNvPr>
                <p:cNvGrpSpPr/>
                <p:nvPr/>
              </p:nvGrpSpPr>
              <p:grpSpPr>
                <a:xfrm rot="20400000">
                  <a:off x="4372256" y="1711842"/>
                  <a:ext cx="964391" cy="463258"/>
                  <a:chOff x="229338" y="1626024"/>
                  <a:chExt cx="964392" cy="463258"/>
                </a:xfrm>
              </p:grpSpPr>
              <p:pic>
                <p:nvPicPr>
                  <p:cNvPr id="388" name="Picture 6" descr="C:\Users\Jack\Pictures\Trans.png">
                    <a:extLst>
                      <a:ext uri="{FF2B5EF4-FFF2-40B4-BE49-F238E27FC236}">
                        <a16:creationId xmlns:a16="http://schemas.microsoft.com/office/drawing/2014/main" id="{8A8A1C12-D9F2-E677-5AFF-0F15FCF48CC6}"/>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89" name="Group 219">
                    <a:extLst>
                      <a:ext uri="{FF2B5EF4-FFF2-40B4-BE49-F238E27FC236}">
                        <a16:creationId xmlns:a16="http://schemas.microsoft.com/office/drawing/2014/main" id="{0037F5C2-EAAE-7415-D060-6E0AEBD105EA}"/>
                      </a:ext>
                    </a:extLst>
                  </p:cNvPr>
                  <p:cNvGrpSpPr/>
                  <p:nvPr/>
                </p:nvGrpSpPr>
                <p:grpSpPr>
                  <a:xfrm>
                    <a:off x="229338" y="1772574"/>
                    <a:ext cx="408374" cy="161277"/>
                    <a:chOff x="3659079" y="2201662"/>
                    <a:chExt cx="408374" cy="161277"/>
                  </a:xfrm>
                </p:grpSpPr>
                <p:cxnSp>
                  <p:nvCxnSpPr>
                    <p:cNvPr id="390" name="Straight Connector 389">
                      <a:extLst>
                        <a:ext uri="{FF2B5EF4-FFF2-40B4-BE49-F238E27FC236}">
                          <a16:creationId xmlns:a16="http://schemas.microsoft.com/office/drawing/2014/main" id="{EBCDB0F6-879D-AB1B-9A3E-9DE01B48068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91" name="Straight Connector 390">
                      <a:extLst>
                        <a:ext uri="{FF2B5EF4-FFF2-40B4-BE49-F238E27FC236}">
                          <a16:creationId xmlns:a16="http://schemas.microsoft.com/office/drawing/2014/main" id="{8D297B51-815A-1E4C-82A1-AF3540720C5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92" name="Straight Connector 391">
                      <a:extLst>
                        <a:ext uri="{FF2B5EF4-FFF2-40B4-BE49-F238E27FC236}">
                          <a16:creationId xmlns:a16="http://schemas.microsoft.com/office/drawing/2014/main" id="{B59567EC-2700-0D09-64BD-480952651B0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8" name="Group 415">
                  <a:extLst>
                    <a:ext uri="{FF2B5EF4-FFF2-40B4-BE49-F238E27FC236}">
                      <a16:creationId xmlns:a16="http://schemas.microsoft.com/office/drawing/2014/main" id="{CBF34168-0FAF-6003-BD31-E85F8C5A3F3B}"/>
                    </a:ext>
                  </a:extLst>
                </p:cNvPr>
                <p:cNvGrpSpPr/>
                <p:nvPr/>
              </p:nvGrpSpPr>
              <p:grpSpPr>
                <a:xfrm rot="19380000">
                  <a:off x="2642586" y="1837612"/>
                  <a:ext cx="964391" cy="463258"/>
                  <a:chOff x="229338" y="1626024"/>
                  <a:chExt cx="964392" cy="463258"/>
                </a:xfrm>
              </p:grpSpPr>
              <p:pic>
                <p:nvPicPr>
                  <p:cNvPr id="383" name="Picture 6" descr="C:\Users\Jack\Pictures\Trans.png">
                    <a:extLst>
                      <a:ext uri="{FF2B5EF4-FFF2-40B4-BE49-F238E27FC236}">
                        <a16:creationId xmlns:a16="http://schemas.microsoft.com/office/drawing/2014/main" id="{974ABE98-174B-8DEC-C2F8-E18228F28924}"/>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84" name="Group 219">
                    <a:extLst>
                      <a:ext uri="{FF2B5EF4-FFF2-40B4-BE49-F238E27FC236}">
                        <a16:creationId xmlns:a16="http://schemas.microsoft.com/office/drawing/2014/main" id="{6CCD37CE-2227-CA4E-C4B5-4CDADA7455BF}"/>
                      </a:ext>
                    </a:extLst>
                  </p:cNvPr>
                  <p:cNvGrpSpPr/>
                  <p:nvPr/>
                </p:nvGrpSpPr>
                <p:grpSpPr>
                  <a:xfrm>
                    <a:off x="229338" y="1772574"/>
                    <a:ext cx="408374" cy="161277"/>
                    <a:chOff x="3659079" y="2201662"/>
                    <a:chExt cx="408374" cy="161277"/>
                  </a:xfrm>
                </p:grpSpPr>
                <p:cxnSp>
                  <p:nvCxnSpPr>
                    <p:cNvPr id="385" name="Straight Connector 384">
                      <a:extLst>
                        <a:ext uri="{FF2B5EF4-FFF2-40B4-BE49-F238E27FC236}">
                          <a16:creationId xmlns:a16="http://schemas.microsoft.com/office/drawing/2014/main" id="{ABCB5AF9-F9A8-226A-4696-F734E1142AE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86" name="Straight Connector 385">
                      <a:extLst>
                        <a:ext uri="{FF2B5EF4-FFF2-40B4-BE49-F238E27FC236}">
                          <a16:creationId xmlns:a16="http://schemas.microsoft.com/office/drawing/2014/main" id="{E4AD3D90-A7CE-4831-CA95-EF71EC7ACEF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87" name="Straight Connector 386">
                      <a:extLst>
                        <a:ext uri="{FF2B5EF4-FFF2-40B4-BE49-F238E27FC236}">
                          <a16:creationId xmlns:a16="http://schemas.microsoft.com/office/drawing/2014/main" id="{CE1E9B96-0767-A0D9-C440-48EB329BCFD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29" name="Group 421">
                  <a:extLst>
                    <a:ext uri="{FF2B5EF4-FFF2-40B4-BE49-F238E27FC236}">
                      <a16:creationId xmlns:a16="http://schemas.microsoft.com/office/drawing/2014/main" id="{827DF119-B9B1-BCAF-F705-9D1638255BD1}"/>
                    </a:ext>
                  </a:extLst>
                </p:cNvPr>
                <p:cNvGrpSpPr/>
                <p:nvPr/>
              </p:nvGrpSpPr>
              <p:grpSpPr>
                <a:xfrm rot="21060000">
                  <a:off x="3318769" y="2442773"/>
                  <a:ext cx="964391" cy="463258"/>
                  <a:chOff x="229338" y="1626024"/>
                  <a:chExt cx="964392" cy="463258"/>
                </a:xfrm>
              </p:grpSpPr>
              <p:pic>
                <p:nvPicPr>
                  <p:cNvPr id="378" name="Picture 6" descr="C:\Users\Jack\Pictures\Trans.png">
                    <a:extLst>
                      <a:ext uri="{FF2B5EF4-FFF2-40B4-BE49-F238E27FC236}">
                        <a16:creationId xmlns:a16="http://schemas.microsoft.com/office/drawing/2014/main" id="{291C515A-F565-A139-9C1E-C40B9EA79E73}"/>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79" name="Group 219">
                    <a:extLst>
                      <a:ext uri="{FF2B5EF4-FFF2-40B4-BE49-F238E27FC236}">
                        <a16:creationId xmlns:a16="http://schemas.microsoft.com/office/drawing/2014/main" id="{9BB787FD-5DE0-ABFE-694B-FF358F8CDCF9}"/>
                      </a:ext>
                    </a:extLst>
                  </p:cNvPr>
                  <p:cNvGrpSpPr/>
                  <p:nvPr/>
                </p:nvGrpSpPr>
                <p:grpSpPr>
                  <a:xfrm>
                    <a:off x="229338" y="1772574"/>
                    <a:ext cx="408374" cy="161277"/>
                    <a:chOff x="3659079" y="2201662"/>
                    <a:chExt cx="408374" cy="161277"/>
                  </a:xfrm>
                </p:grpSpPr>
                <p:cxnSp>
                  <p:nvCxnSpPr>
                    <p:cNvPr id="380" name="Straight Connector 379">
                      <a:extLst>
                        <a:ext uri="{FF2B5EF4-FFF2-40B4-BE49-F238E27FC236}">
                          <a16:creationId xmlns:a16="http://schemas.microsoft.com/office/drawing/2014/main" id="{6BE8BAF4-350F-83FF-3A04-CBD5C2BA02F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81" name="Straight Connector 380">
                      <a:extLst>
                        <a:ext uri="{FF2B5EF4-FFF2-40B4-BE49-F238E27FC236}">
                          <a16:creationId xmlns:a16="http://schemas.microsoft.com/office/drawing/2014/main" id="{FE1AA012-83E5-6355-0D18-42F3A49A9BF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82" name="Straight Connector 381">
                      <a:extLst>
                        <a:ext uri="{FF2B5EF4-FFF2-40B4-BE49-F238E27FC236}">
                          <a16:creationId xmlns:a16="http://schemas.microsoft.com/office/drawing/2014/main" id="{A1D65730-2911-583A-3C1D-7AE9F376787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0" name="Group 427">
                  <a:extLst>
                    <a:ext uri="{FF2B5EF4-FFF2-40B4-BE49-F238E27FC236}">
                      <a16:creationId xmlns:a16="http://schemas.microsoft.com/office/drawing/2014/main" id="{5D8EE3A7-3180-52FC-09C1-3C2628F21F2E}"/>
                    </a:ext>
                  </a:extLst>
                </p:cNvPr>
                <p:cNvGrpSpPr/>
                <p:nvPr/>
              </p:nvGrpSpPr>
              <p:grpSpPr>
                <a:xfrm rot="19740000">
                  <a:off x="3533313" y="1787301"/>
                  <a:ext cx="964391" cy="463258"/>
                  <a:chOff x="229338" y="1626024"/>
                  <a:chExt cx="964392" cy="463258"/>
                </a:xfrm>
              </p:grpSpPr>
              <p:pic>
                <p:nvPicPr>
                  <p:cNvPr id="373" name="Picture 6" descr="C:\Users\Jack\Pictures\Trans.png">
                    <a:extLst>
                      <a:ext uri="{FF2B5EF4-FFF2-40B4-BE49-F238E27FC236}">
                        <a16:creationId xmlns:a16="http://schemas.microsoft.com/office/drawing/2014/main" id="{7967478C-5740-2099-BF57-05B64DF5748A}"/>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74" name="Group 219">
                    <a:extLst>
                      <a:ext uri="{FF2B5EF4-FFF2-40B4-BE49-F238E27FC236}">
                        <a16:creationId xmlns:a16="http://schemas.microsoft.com/office/drawing/2014/main" id="{8B2676B3-8787-CE96-9083-798DCF0E207B}"/>
                      </a:ext>
                    </a:extLst>
                  </p:cNvPr>
                  <p:cNvGrpSpPr/>
                  <p:nvPr/>
                </p:nvGrpSpPr>
                <p:grpSpPr>
                  <a:xfrm>
                    <a:off x="229338" y="1772574"/>
                    <a:ext cx="408374" cy="161277"/>
                    <a:chOff x="3659079" y="2201662"/>
                    <a:chExt cx="408374" cy="161277"/>
                  </a:xfrm>
                </p:grpSpPr>
                <p:cxnSp>
                  <p:nvCxnSpPr>
                    <p:cNvPr id="375" name="Straight Connector 374">
                      <a:extLst>
                        <a:ext uri="{FF2B5EF4-FFF2-40B4-BE49-F238E27FC236}">
                          <a16:creationId xmlns:a16="http://schemas.microsoft.com/office/drawing/2014/main" id="{C0511128-012A-2925-D92A-7F3C0F45C44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76" name="Straight Connector 375">
                      <a:extLst>
                        <a:ext uri="{FF2B5EF4-FFF2-40B4-BE49-F238E27FC236}">
                          <a16:creationId xmlns:a16="http://schemas.microsoft.com/office/drawing/2014/main" id="{386A980A-ED40-EFB9-15EC-0133FC33E63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77" name="Straight Connector 376">
                      <a:extLst>
                        <a:ext uri="{FF2B5EF4-FFF2-40B4-BE49-F238E27FC236}">
                          <a16:creationId xmlns:a16="http://schemas.microsoft.com/office/drawing/2014/main" id="{E2A1C1E7-E400-2F74-0C27-D4E72CABAA2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1" name="Group 433">
                  <a:extLst>
                    <a:ext uri="{FF2B5EF4-FFF2-40B4-BE49-F238E27FC236}">
                      <a16:creationId xmlns:a16="http://schemas.microsoft.com/office/drawing/2014/main" id="{075492AD-7308-432B-86CC-1852907C1BA0}"/>
                    </a:ext>
                  </a:extLst>
                </p:cNvPr>
                <p:cNvGrpSpPr/>
                <p:nvPr/>
              </p:nvGrpSpPr>
              <p:grpSpPr>
                <a:xfrm>
                  <a:off x="6905351" y="2904412"/>
                  <a:ext cx="964391" cy="463258"/>
                  <a:chOff x="229338" y="1626024"/>
                  <a:chExt cx="964392" cy="463258"/>
                </a:xfrm>
              </p:grpSpPr>
              <p:pic>
                <p:nvPicPr>
                  <p:cNvPr id="368" name="Picture 6" descr="C:\Users\Jack\Pictures\Trans.png">
                    <a:extLst>
                      <a:ext uri="{FF2B5EF4-FFF2-40B4-BE49-F238E27FC236}">
                        <a16:creationId xmlns:a16="http://schemas.microsoft.com/office/drawing/2014/main" id="{697D0E49-2FF9-4BD8-6A2D-1A79257EF59B}"/>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69" name="Group 219">
                    <a:extLst>
                      <a:ext uri="{FF2B5EF4-FFF2-40B4-BE49-F238E27FC236}">
                        <a16:creationId xmlns:a16="http://schemas.microsoft.com/office/drawing/2014/main" id="{959A5FEF-BBB5-0A4E-6EC9-437D3EE1B285}"/>
                      </a:ext>
                    </a:extLst>
                  </p:cNvPr>
                  <p:cNvGrpSpPr/>
                  <p:nvPr/>
                </p:nvGrpSpPr>
                <p:grpSpPr>
                  <a:xfrm>
                    <a:off x="229338" y="1772574"/>
                    <a:ext cx="408374" cy="161277"/>
                    <a:chOff x="3659079" y="2201662"/>
                    <a:chExt cx="408374" cy="161277"/>
                  </a:xfrm>
                </p:grpSpPr>
                <p:cxnSp>
                  <p:nvCxnSpPr>
                    <p:cNvPr id="370" name="Straight Connector 369">
                      <a:extLst>
                        <a:ext uri="{FF2B5EF4-FFF2-40B4-BE49-F238E27FC236}">
                          <a16:creationId xmlns:a16="http://schemas.microsoft.com/office/drawing/2014/main" id="{C4EEC105-3510-F4CC-D06B-EE9CD51FCBD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71" name="Straight Connector 370">
                      <a:extLst>
                        <a:ext uri="{FF2B5EF4-FFF2-40B4-BE49-F238E27FC236}">
                          <a16:creationId xmlns:a16="http://schemas.microsoft.com/office/drawing/2014/main" id="{1DFC1EF4-03F5-8AD1-3398-E5832A8490F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72" name="Straight Connector 371">
                      <a:extLst>
                        <a:ext uri="{FF2B5EF4-FFF2-40B4-BE49-F238E27FC236}">
                          <a16:creationId xmlns:a16="http://schemas.microsoft.com/office/drawing/2014/main" id="{6F2A3D6E-F110-8756-0981-4F50FFE62F7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2" name="Group 439">
                  <a:extLst>
                    <a:ext uri="{FF2B5EF4-FFF2-40B4-BE49-F238E27FC236}">
                      <a16:creationId xmlns:a16="http://schemas.microsoft.com/office/drawing/2014/main" id="{3F51904F-A14B-A25A-0426-30BCF953A607}"/>
                    </a:ext>
                  </a:extLst>
                </p:cNvPr>
                <p:cNvGrpSpPr/>
                <p:nvPr/>
              </p:nvGrpSpPr>
              <p:grpSpPr>
                <a:xfrm rot="21300000">
                  <a:off x="7714701" y="2302210"/>
                  <a:ext cx="964391" cy="463258"/>
                  <a:chOff x="229338" y="1626024"/>
                  <a:chExt cx="964392" cy="463258"/>
                </a:xfrm>
              </p:grpSpPr>
              <p:pic>
                <p:nvPicPr>
                  <p:cNvPr id="363" name="Picture 6" descr="C:\Users\Jack\Pictures\Trans.png">
                    <a:extLst>
                      <a:ext uri="{FF2B5EF4-FFF2-40B4-BE49-F238E27FC236}">
                        <a16:creationId xmlns:a16="http://schemas.microsoft.com/office/drawing/2014/main" id="{1BCF628A-865B-9B3A-E451-F8A3BC32380D}"/>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64" name="Group 219">
                    <a:extLst>
                      <a:ext uri="{FF2B5EF4-FFF2-40B4-BE49-F238E27FC236}">
                        <a16:creationId xmlns:a16="http://schemas.microsoft.com/office/drawing/2014/main" id="{B59A6499-4651-858E-8DA6-0E579E875969}"/>
                      </a:ext>
                    </a:extLst>
                  </p:cNvPr>
                  <p:cNvGrpSpPr/>
                  <p:nvPr/>
                </p:nvGrpSpPr>
                <p:grpSpPr>
                  <a:xfrm>
                    <a:off x="229338" y="1772574"/>
                    <a:ext cx="408374" cy="161277"/>
                    <a:chOff x="3659079" y="2201662"/>
                    <a:chExt cx="408374" cy="161277"/>
                  </a:xfrm>
                </p:grpSpPr>
                <p:cxnSp>
                  <p:nvCxnSpPr>
                    <p:cNvPr id="365" name="Straight Connector 364">
                      <a:extLst>
                        <a:ext uri="{FF2B5EF4-FFF2-40B4-BE49-F238E27FC236}">
                          <a16:creationId xmlns:a16="http://schemas.microsoft.com/office/drawing/2014/main" id="{E55A6FD4-6762-4168-A0B1-EC3A2BD4C47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66" name="Straight Connector 365">
                      <a:extLst>
                        <a:ext uri="{FF2B5EF4-FFF2-40B4-BE49-F238E27FC236}">
                          <a16:creationId xmlns:a16="http://schemas.microsoft.com/office/drawing/2014/main" id="{FC37A5CA-1BAB-C342-4DB1-2E665A2551A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67" name="Straight Connector 366">
                      <a:extLst>
                        <a:ext uri="{FF2B5EF4-FFF2-40B4-BE49-F238E27FC236}">
                          <a16:creationId xmlns:a16="http://schemas.microsoft.com/office/drawing/2014/main" id="{5DE12950-ECB7-E405-D515-B0478CE869D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3" name="Group 445">
                  <a:extLst>
                    <a:ext uri="{FF2B5EF4-FFF2-40B4-BE49-F238E27FC236}">
                      <a16:creationId xmlns:a16="http://schemas.microsoft.com/office/drawing/2014/main" id="{45E3A3B3-7EF8-4E05-2DE6-071A981474FF}"/>
                    </a:ext>
                  </a:extLst>
                </p:cNvPr>
                <p:cNvGrpSpPr/>
                <p:nvPr/>
              </p:nvGrpSpPr>
              <p:grpSpPr>
                <a:xfrm rot="20100000">
                  <a:off x="7893734" y="1238363"/>
                  <a:ext cx="964391" cy="463258"/>
                  <a:chOff x="229338" y="1626024"/>
                  <a:chExt cx="964392" cy="463258"/>
                </a:xfrm>
              </p:grpSpPr>
              <p:pic>
                <p:nvPicPr>
                  <p:cNvPr id="358" name="Picture 6" descr="C:\Users\Jack\Pictures\Trans.png">
                    <a:extLst>
                      <a:ext uri="{FF2B5EF4-FFF2-40B4-BE49-F238E27FC236}">
                        <a16:creationId xmlns:a16="http://schemas.microsoft.com/office/drawing/2014/main" id="{A88EB6AE-3161-D697-C067-49EAAC3AC404}"/>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59" name="Group 219">
                    <a:extLst>
                      <a:ext uri="{FF2B5EF4-FFF2-40B4-BE49-F238E27FC236}">
                        <a16:creationId xmlns:a16="http://schemas.microsoft.com/office/drawing/2014/main" id="{ABBA8445-F4CC-8D54-09B7-74DFA93E2947}"/>
                      </a:ext>
                    </a:extLst>
                  </p:cNvPr>
                  <p:cNvGrpSpPr/>
                  <p:nvPr/>
                </p:nvGrpSpPr>
                <p:grpSpPr>
                  <a:xfrm>
                    <a:off x="229338" y="1772574"/>
                    <a:ext cx="408374" cy="161277"/>
                    <a:chOff x="3659079" y="2201662"/>
                    <a:chExt cx="408374" cy="161277"/>
                  </a:xfrm>
                </p:grpSpPr>
                <p:cxnSp>
                  <p:nvCxnSpPr>
                    <p:cNvPr id="360" name="Straight Connector 359">
                      <a:extLst>
                        <a:ext uri="{FF2B5EF4-FFF2-40B4-BE49-F238E27FC236}">
                          <a16:creationId xmlns:a16="http://schemas.microsoft.com/office/drawing/2014/main" id="{70A86865-8FE4-FBC0-FCF2-2342E8EBE5E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61" name="Straight Connector 360">
                      <a:extLst>
                        <a:ext uri="{FF2B5EF4-FFF2-40B4-BE49-F238E27FC236}">
                          <a16:creationId xmlns:a16="http://schemas.microsoft.com/office/drawing/2014/main" id="{6A2C0958-FEC8-4E98-92FD-86E5B90839E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62" name="Straight Connector 361">
                      <a:extLst>
                        <a:ext uri="{FF2B5EF4-FFF2-40B4-BE49-F238E27FC236}">
                          <a16:creationId xmlns:a16="http://schemas.microsoft.com/office/drawing/2014/main" id="{73FD4A6F-F91D-4EA7-47DD-4B7E4162C9F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4" name="Group 451">
                  <a:extLst>
                    <a:ext uri="{FF2B5EF4-FFF2-40B4-BE49-F238E27FC236}">
                      <a16:creationId xmlns:a16="http://schemas.microsoft.com/office/drawing/2014/main" id="{FD89A35E-6B67-05DA-1F59-AB397F95835C}"/>
                    </a:ext>
                  </a:extLst>
                </p:cNvPr>
                <p:cNvGrpSpPr/>
                <p:nvPr/>
              </p:nvGrpSpPr>
              <p:grpSpPr>
                <a:xfrm rot="20460000">
                  <a:off x="7131734" y="1603829"/>
                  <a:ext cx="964391" cy="463258"/>
                  <a:chOff x="229338" y="1626024"/>
                  <a:chExt cx="964392" cy="463258"/>
                </a:xfrm>
              </p:grpSpPr>
              <p:pic>
                <p:nvPicPr>
                  <p:cNvPr id="353" name="Picture 6" descr="C:\Users\Jack\Pictures\Trans.png">
                    <a:extLst>
                      <a:ext uri="{FF2B5EF4-FFF2-40B4-BE49-F238E27FC236}">
                        <a16:creationId xmlns:a16="http://schemas.microsoft.com/office/drawing/2014/main" id="{BCECE82F-0E8C-5711-9BDD-903305510F26}"/>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54" name="Group 219">
                    <a:extLst>
                      <a:ext uri="{FF2B5EF4-FFF2-40B4-BE49-F238E27FC236}">
                        <a16:creationId xmlns:a16="http://schemas.microsoft.com/office/drawing/2014/main" id="{CDBC4E00-DD4B-CE33-EC31-9CCF678526FD}"/>
                      </a:ext>
                    </a:extLst>
                  </p:cNvPr>
                  <p:cNvGrpSpPr/>
                  <p:nvPr/>
                </p:nvGrpSpPr>
                <p:grpSpPr>
                  <a:xfrm>
                    <a:off x="229338" y="1772574"/>
                    <a:ext cx="408374" cy="161277"/>
                    <a:chOff x="3659079" y="2201662"/>
                    <a:chExt cx="408374" cy="161277"/>
                  </a:xfrm>
                </p:grpSpPr>
                <p:cxnSp>
                  <p:nvCxnSpPr>
                    <p:cNvPr id="355" name="Straight Connector 354">
                      <a:extLst>
                        <a:ext uri="{FF2B5EF4-FFF2-40B4-BE49-F238E27FC236}">
                          <a16:creationId xmlns:a16="http://schemas.microsoft.com/office/drawing/2014/main" id="{6D0E1E98-43D7-8E16-208C-3C034CC965C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56" name="Straight Connector 355">
                      <a:extLst>
                        <a:ext uri="{FF2B5EF4-FFF2-40B4-BE49-F238E27FC236}">
                          <a16:creationId xmlns:a16="http://schemas.microsoft.com/office/drawing/2014/main" id="{0EE6EAF7-84B6-3F4D-2A64-988AE764721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57" name="Straight Connector 356">
                      <a:extLst>
                        <a:ext uri="{FF2B5EF4-FFF2-40B4-BE49-F238E27FC236}">
                          <a16:creationId xmlns:a16="http://schemas.microsoft.com/office/drawing/2014/main" id="{C87AF28B-3D84-A411-A048-DDA2DBDC976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5" name="Group 463">
                  <a:extLst>
                    <a:ext uri="{FF2B5EF4-FFF2-40B4-BE49-F238E27FC236}">
                      <a16:creationId xmlns:a16="http://schemas.microsoft.com/office/drawing/2014/main" id="{FD5411F8-6694-D049-0635-1F2A86337F23}"/>
                    </a:ext>
                  </a:extLst>
                </p:cNvPr>
                <p:cNvGrpSpPr/>
                <p:nvPr/>
              </p:nvGrpSpPr>
              <p:grpSpPr>
                <a:xfrm rot="360000">
                  <a:off x="7750208" y="3660488"/>
                  <a:ext cx="964391" cy="463258"/>
                  <a:chOff x="229338" y="1626024"/>
                  <a:chExt cx="964392" cy="463258"/>
                </a:xfrm>
              </p:grpSpPr>
              <p:pic>
                <p:nvPicPr>
                  <p:cNvPr id="348" name="Picture 6" descr="C:\Users\Jack\Pictures\Trans.png">
                    <a:extLst>
                      <a:ext uri="{FF2B5EF4-FFF2-40B4-BE49-F238E27FC236}">
                        <a16:creationId xmlns:a16="http://schemas.microsoft.com/office/drawing/2014/main" id="{20A1EEEF-AA38-C9A6-7AAE-7D1EE54A970D}"/>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49" name="Group 219">
                    <a:extLst>
                      <a:ext uri="{FF2B5EF4-FFF2-40B4-BE49-F238E27FC236}">
                        <a16:creationId xmlns:a16="http://schemas.microsoft.com/office/drawing/2014/main" id="{CE4C70F0-8B0E-368C-3256-20EC0DB3606B}"/>
                      </a:ext>
                    </a:extLst>
                  </p:cNvPr>
                  <p:cNvGrpSpPr/>
                  <p:nvPr/>
                </p:nvGrpSpPr>
                <p:grpSpPr>
                  <a:xfrm>
                    <a:off x="229338" y="1772574"/>
                    <a:ext cx="408374" cy="161277"/>
                    <a:chOff x="3659079" y="2201662"/>
                    <a:chExt cx="408374" cy="161277"/>
                  </a:xfrm>
                </p:grpSpPr>
                <p:cxnSp>
                  <p:nvCxnSpPr>
                    <p:cNvPr id="350" name="Straight Connector 349">
                      <a:extLst>
                        <a:ext uri="{FF2B5EF4-FFF2-40B4-BE49-F238E27FC236}">
                          <a16:creationId xmlns:a16="http://schemas.microsoft.com/office/drawing/2014/main" id="{0704F48D-CF0B-B472-8B12-1CB1EBB40B6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51" name="Straight Connector 350">
                      <a:extLst>
                        <a:ext uri="{FF2B5EF4-FFF2-40B4-BE49-F238E27FC236}">
                          <a16:creationId xmlns:a16="http://schemas.microsoft.com/office/drawing/2014/main" id="{14811A21-DE63-11FD-88C5-89B99894BA6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52" name="Straight Connector 351">
                      <a:extLst>
                        <a:ext uri="{FF2B5EF4-FFF2-40B4-BE49-F238E27FC236}">
                          <a16:creationId xmlns:a16="http://schemas.microsoft.com/office/drawing/2014/main" id="{0E09EF1C-0531-F382-A4B6-96510245EA9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6" name="Group 433">
                  <a:extLst>
                    <a:ext uri="{FF2B5EF4-FFF2-40B4-BE49-F238E27FC236}">
                      <a16:creationId xmlns:a16="http://schemas.microsoft.com/office/drawing/2014/main" id="{A1AE800F-B073-CFBF-F62A-1B851E3F13AF}"/>
                    </a:ext>
                  </a:extLst>
                </p:cNvPr>
                <p:cNvGrpSpPr/>
                <p:nvPr/>
              </p:nvGrpSpPr>
              <p:grpSpPr>
                <a:xfrm rot="360000">
                  <a:off x="5344352" y="3110075"/>
                  <a:ext cx="964390" cy="463258"/>
                  <a:chOff x="229338" y="1626024"/>
                  <a:chExt cx="964392" cy="463258"/>
                </a:xfrm>
              </p:grpSpPr>
              <p:pic>
                <p:nvPicPr>
                  <p:cNvPr id="343" name="Picture 6" descr="C:\Users\Jack\Pictures\Trans.png">
                    <a:extLst>
                      <a:ext uri="{FF2B5EF4-FFF2-40B4-BE49-F238E27FC236}">
                        <a16:creationId xmlns:a16="http://schemas.microsoft.com/office/drawing/2014/main" id="{FA9773CF-1CB8-FDD0-D153-B9F82B4A4002}"/>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44" name="Group 219">
                    <a:extLst>
                      <a:ext uri="{FF2B5EF4-FFF2-40B4-BE49-F238E27FC236}">
                        <a16:creationId xmlns:a16="http://schemas.microsoft.com/office/drawing/2014/main" id="{82484038-86CD-AB43-DE2A-288C5E24298C}"/>
                      </a:ext>
                    </a:extLst>
                  </p:cNvPr>
                  <p:cNvGrpSpPr/>
                  <p:nvPr/>
                </p:nvGrpSpPr>
                <p:grpSpPr>
                  <a:xfrm>
                    <a:off x="229338" y="1772574"/>
                    <a:ext cx="408374" cy="161277"/>
                    <a:chOff x="3659079" y="2201662"/>
                    <a:chExt cx="408374" cy="161277"/>
                  </a:xfrm>
                </p:grpSpPr>
                <p:cxnSp>
                  <p:nvCxnSpPr>
                    <p:cNvPr id="345" name="Straight Connector 344">
                      <a:extLst>
                        <a:ext uri="{FF2B5EF4-FFF2-40B4-BE49-F238E27FC236}">
                          <a16:creationId xmlns:a16="http://schemas.microsoft.com/office/drawing/2014/main" id="{ED98E609-5C8C-FB85-1953-006837869D8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46" name="Straight Connector 345">
                      <a:extLst>
                        <a:ext uri="{FF2B5EF4-FFF2-40B4-BE49-F238E27FC236}">
                          <a16:creationId xmlns:a16="http://schemas.microsoft.com/office/drawing/2014/main" id="{3D2BFD5E-931D-4C50-A206-76505EFFFA0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47" name="Straight Connector 346">
                      <a:extLst>
                        <a:ext uri="{FF2B5EF4-FFF2-40B4-BE49-F238E27FC236}">
                          <a16:creationId xmlns:a16="http://schemas.microsoft.com/office/drawing/2014/main" id="{DDB9DF22-FEC9-33D2-C47F-FBCAD88A04B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337" name="Group 433">
                  <a:extLst>
                    <a:ext uri="{FF2B5EF4-FFF2-40B4-BE49-F238E27FC236}">
                      <a16:creationId xmlns:a16="http://schemas.microsoft.com/office/drawing/2014/main" id="{A104873C-3BEB-C55F-59BD-36EE32C2800A}"/>
                    </a:ext>
                  </a:extLst>
                </p:cNvPr>
                <p:cNvGrpSpPr/>
                <p:nvPr/>
              </p:nvGrpSpPr>
              <p:grpSpPr>
                <a:xfrm rot="21300000">
                  <a:off x="5834106" y="2303684"/>
                  <a:ext cx="964390" cy="463258"/>
                  <a:chOff x="229338" y="1626024"/>
                  <a:chExt cx="964392" cy="463258"/>
                </a:xfrm>
              </p:grpSpPr>
              <p:pic>
                <p:nvPicPr>
                  <p:cNvPr id="338" name="Picture 6" descr="C:\Users\Jack\Pictures\Trans.png">
                    <a:extLst>
                      <a:ext uri="{FF2B5EF4-FFF2-40B4-BE49-F238E27FC236}">
                        <a16:creationId xmlns:a16="http://schemas.microsoft.com/office/drawing/2014/main" id="{9CFC1E62-CAB0-E306-7824-A0018D71246F}"/>
                      </a:ext>
                    </a:extLst>
                  </p:cNvPr>
                  <p:cNvPicPr>
                    <a:picLocks noChangeAspect="1" noChangeArrowheads="1"/>
                  </p:cNvPicPr>
                  <p:nvPr/>
                </p:nvPicPr>
                <p:blipFill>
                  <a:blip r:embed="rId5" cstate="print"/>
                  <a:srcRect/>
                  <a:stretch>
                    <a:fillRect/>
                  </a:stretch>
                </p:blipFill>
                <p:spPr bwMode="auto">
                  <a:xfrm>
                    <a:off x="706090" y="1626024"/>
                    <a:ext cx="487640" cy="463258"/>
                  </a:xfrm>
                  <a:prstGeom prst="rect">
                    <a:avLst/>
                  </a:prstGeom>
                  <a:noFill/>
                </p:spPr>
              </p:pic>
              <p:grpSp>
                <p:nvGrpSpPr>
                  <p:cNvPr id="339" name="Group 219">
                    <a:extLst>
                      <a:ext uri="{FF2B5EF4-FFF2-40B4-BE49-F238E27FC236}">
                        <a16:creationId xmlns:a16="http://schemas.microsoft.com/office/drawing/2014/main" id="{6149AB36-567B-6225-0412-ECDB6F724567}"/>
                      </a:ext>
                    </a:extLst>
                  </p:cNvPr>
                  <p:cNvGrpSpPr/>
                  <p:nvPr/>
                </p:nvGrpSpPr>
                <p:grpSpPr>
                  <a:xfrm>
                    <a:off x="229338" y="1772574"/>
                    <a:ext cx="408374" cy="161277"/>
                    <a:chOff x="3659079" y="2201662"/>
                    <a:chExt cx="408374" cy="161277"/>
                  </a:xfrm>
                </p:grpSpPr>
                <p:cxnSp>
                  <p:nvCxnSpPr>
                    <p:cNvPr id="340" name="Straight Connector 339">
                      <a:extLst>
                        <a:ext uri="{FF2B5EF4-FFF2-40B4-BE49-F238E27FC236}">
                          <a16:creationId xmlns:a16="http://schemas.microsoft.com/office/drawing/2014/main" id="{6DA18EFD-145A-208F-21EA-34380F5797C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41" name="Straight Connector 340">
                      <a:extLst>
                        <a:ext uri="{FF2B5EF4-FFF2-40B4-BE49-F238E27FC236}">
                          <a16:creationId xmlns:a16="http://schemas.microsoft.com/office/drawing/2014/main" id="{1323D946-0E89-2BE7-5BFB-61644645FF7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42" name="Straight Connector 341">
                      <a:extLst>
                        <a:ext uri="{FF2B5EF4-FFF2-40B4-BE49-F238E27FC236}">
                          <a16:creationId xmlns:a16="http://schemas.microsoft.com/office/drawing/2014/main" id="{089E597A-DD3E-CCCD-ACB2-F355AB0BF92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grpSp>
          <p:nvGrpSpPr>
            <p:cNvPr id="16" name="Group 15">
              <a:extLst>
                <a:ext uri="{FF2B5EF4-FFF2-40B4-BE49-F238E27FC236}">
                  <a16:creationId xmlns:a16="http://schemas.microsoft.com/office/drawing/2014/main" id="{8919AC16-F80E-0B06-F94A-794F45D8287A}"/>
                </a:ext>
              </a:extLst>
            </p:cNvPr>
            <p:cNvGrpSpPr/>
            <p:nvPr/>
          </p:nvGrpSpPr>
          <p:grpSpPr>
            <a:xfrm>
              <a:off x="4157732" y="884168"/>
              <a:ext cx="6239849" cy="3902108"/>
              <a:chOff x="2633729" y="1225901"/>
              <a:chExt cx="6239846" cy="3902108"/>
            </a:xfrm>
            <a:effectLst>
              <a:outerShdw blurRad="50800" dist="38100" dir="2700000" algn="tl" rotWithShape="0">
                <a:prstClr val="black">
                  <a:alpha val="40000"/>
                </a:prstClr>
              </a:outerShdw>
            </a:effectLst>
          </p:grpSpPr>
          <p:grpSp>
            <p:nvGrpSpPr>
              <p:cNvPr id="240" name="Group 225">
                <a:extLst>
                  <a:ext uri="{FF2B5EF4-FFF2-40B4-BE49-F238E27FC236}">
                    <a16:creationId xmlns:a16="http://schemas.microsoft.com/office/drawing/2014/main" id="{3508E65E-3E57-D85C-3B16-568B82279FB8}"/>
                  </a:ext>
                </a:extLst>
              </p:cNvPr>
              <p:cNvGrpSpPr/>
              <p:nvPr/>
            </p:nvGrpSpPr>
            <p:grpSpPr>
              <a:xfrm>
                <a:off x="7818221" y="3105812"/>
                <a:ext cx="1055354" cy="475450"/>
                <a:chOff x="1663083" y="1140534"/>
                <a:chExt cx="1055355" cy="475449"/>
              </a:xfrm>
            </p:grpSpPr>
            <p:pic>
              <p:nvPicPr>
                <p:cNvPr id="307" name="Picture 4" descr="C:\Users\Jack\Pictures\SF.png">
                  <a:extLst>
                    <a:ext uri="{FF2B5EF4-FFF2-40B4-BE49-F238E27FC236}">
                      <a16:creationId xmlns:a16="http://schemas.microsoft.com/office/drawing/2014/main" id="{AAF27C55-8B1F-6A23-E104-17E70AA132D8}"/>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308" name="Group 42">
                  <a:extLst>
                    <a:ext uri="{FF2B5EF4-FFF2-40B4-BE49-F238E27FC236}">
                      <a16:creationId xmlns:a16="http://schemas.microsoft.com/office/drawing/2014/main" id="{42EE1408-1502-2395-EF4C-D9FDE38AABD0}"/>
                    </a:ext>
                  </a:extLst>
                </p:cNvPr>
                <p:cNvGrpSpPr/>
                <p:nvPr/>
              </p:nvGrpSpPr>
              <p:grpSpPr>
                <a:xfrm>
                  <a:off x="1663083" y="1253230"/>
                  <a:ext cx="408374" cy="161277"/>
                  <a:chOff x="3659079" y="2201662"/>
                  <a:chExt cx="408374" cy="161277"/>
                </a:xfrm>
              </p:grpSpPr>
              <p:cxnSp>
                <p:nvCxnSpPr>
                  <p:cNvPr id="309" name="Straight Connector 308">
                    <a:extLst>
                      <a:ext uri="{FF2B5EF4-FFF2-40B4-BE49-F238E27FC236}">
                        <a16:creationId xmlns:a16="http://schemas.microsoft.com/office/drawing/2014/main" id="{A4936100-8490-EC6A-AD07-8F56937B805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10" name="Straight Connector 309">
                    <a:extLst>
                      <a:ext uri="{FF2B5EF4-FFF2-40B4-BE49-F238E27FC236}">
                        <a16:creationId xmlns:a16="http://schemas.microsoft.com/office/drawing/2014/main" id="{C810D443-6D10-7A9D-88BE-3BBD9CB0E52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11" name="Straight Connector 45">
                    <a:extLst>
                      <a:ext uri="{FF2B5EF4-FFF2-40B4-BE49-F238E27FC236}">
                        <a16:creationId xmlns:a16="http://schemas.microsoft.com/office/drawing/2014/main" id="{977DEA40-3A0C-9186-EF89-5501A9EA010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1" name="Group 275">
                <a:extLst>
                  <a:ext uri="{FF2B5EF4-FFF2-40B4-BE49-F238E27FC236}">
                    <a16:creationId xmlns:a16="http://schemas.microsoft.com/office/drawing/2014/main" id="{E2E65861-7C63-9426-3E9A-5F63E45720C2}"/>
                  </a:ext>
                </a:extLst>
              </p:cNvPr>
              <p:cNvGrpSpPr/>
              <p:nvPr/>
            </p:nvGrpSpPr>
            <p:grpSpPr>
              <a:xfrm rot="20760000">
                <a:off x="7492948" y="1484002"/>
                <a:ext cx="1055354" cy="475450"/>
                <a:chOff x="1663083" y="1140534"/>
                <a:chExt cx="1055355" cy="475449"/>
              </a:xfrm>
            </p:grpSpPr>
            <p:pic>
              <p:nvPicPr>
                <p:cNvPr id="302" name="Picture 4" descr="C:\Users\Jack\Pictures\SF.png">
                  <a:extLst>
                    <a:ext uri="{FF2B5EF4-FFF2-40B4-BE49-F238E27FC236}">
                      <a16:creationId xmlns:a16="http://schemas.microsoft.com/office/drawing/2014/main" id="{945D47D5-3B36-62ED-9FDA-304D11E1FF37}"/>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303" name="Group 42">
                  <a:extLst>
                    <a:ext uri="{FF2B5EF4-FFF2-40B4-BE49-F238E27FC236}">
                      <a16:creationId xmlns:a16="http://schemas.microsoft.com/office/drawing/2014/main" id="{9FE98A36-39B4-9006-3A86-B72850ADEAA1}"/>
                    </a:ext>
                  </a:extLst>
                </p:cNvPr>
                <p:cNvGrpSpPr/>
                <p:nvPr/>
              </p:nvGrpSpPr>
              <p:grpSpPr>
                <a:xfrm>
                  <a:off x="1663083" y="1253230"/>
                  <a:ext cx="408374" cy="161277"/>
                  <a:chOff x="3659079" y="2201662"/>
                  <a:chExt cx="408374" cy="161277"/>
                </a:xfrm>
              </p:grpSpPr>
              <p:cxnSp>
                <p:nvCxnSpPr>
                  <p:cNvPr id="304" name="Straight Connector 303">
                    <a:extLst>
                      <a:ext uri="{FF2B5EF4-FFF2-40B4-BE49-F238E27FC236}">
                        <a16:creationId xmlns:a16="http://schemas.microsoft.com/office/drawing/2014/main" id="{E33A0343-B234-4D58-2135-02F356DFCED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05" name="Straight Connector 304">
                    <a:extLst>
                      <a:ext uri="{FF2B5EF4-FFF2-40B4-BE49-F238E27FC236}">
                        <a16:creationId xmlns:a16="http://schemas.microsoft.com/office/drawing/2014/main" id="{46D62999-57BD-934C-3B36-A49B46895B4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06" name="Straight Connector 305">
                    <a:extLst>
                      <a:ext uri="{FF2B5EF4-FFF2-40B4-BE49-F238E27FC236}">
                        <a16:creationId xmlns:a16="http://schemas.microsoft.com/office/drawing/2014/main" id="{3E61ACAF-9EC7-35FC-BDBE-5541EC98CCA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2" name="Group 281">
                <a:extLst>
                  <a:ext uri="{FF2B5EF4-FFF2-40B4-BE49-F238E27FC236}">
                    <a16:creationId xmlns:a16="http://schemas.microsoft.com/office/drawing/2014/main" id="{48BED71E-9D50-A7E1-FA9A-40A2B96DF7DC}"/>
                  </a:ext>
                </a:extLst>
              </p:cNvPr>
              <p:cNvGrpSpPr/>
              <p:nvPr/>
            </p:nvGrpSpPr>
            <p:grpSpPr>
              <a:xfrm rot="840000">
                <a:off x="7604410" y="4652560"/>
                <a:ext cx="1055354" cy="475449"/>
                <a:chOff x="1663083" y="1140534"/>
                <a:chExt cx="1055355" cy="475449"/>
              </a:xfrm>
            </p:grpSpPr>
            <p:pic>
              <p:nvPicPr>
                <p:cNvPr id="297" name="Picture 4" descr="C:\Users\Jack\Pictures\SF.png">
                  <a:extLst>
                    <a:ext uri="{FF2B5EF4-FFF2-40B4-BE49-F238E27FC236}">
                      <a16:creationId xmlns:a16="http://schemas.microsoft.com/office/drawing/2014/main" id="{F20F8A19-094B-D62C-C050-1CEFAC5F81B2}"/>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98" name="Group 42">
                  <a:extLst>
                    <a:ext uri="{FF2B5EF4-FFF2-40B4-BE49-F238E27FC236}">
                      <a16:creationId xmlns:a16="http://schemas.microsoft.com/office/drawing/2014/main" id="{FD2F8D61-52E4-3491-07ED-A7C22D780C1E}"/>
                    </a:ext>
                  </a:extLst>
                </p:cNvPr>
                <p:cNvGrpSpPr/>
                <p:nvPr/>
              </p:nvGrpSpPr>
              <p:grpSpPr>
                <a:xfrm>
                  <a:off x="1663083" y="1253230"/>
                  <a:ext cx="408374" cy="161277"/>
                  <a:chOff x="3659079" y="2201662"/>
                  <a:chExt cx="408374" cy="161277"/>
                </a:xfrm>
              </p:grpSpPr>
              <p:cxnSp>
                <p:nvCxnSpPr>
                  <p:cNvPr id="299" name="Straight Connector 298">
                    <a:extLst>
                      <a:ext uri="{FF2B5EF4-FFF2-40B4-BE49-F238E27FC236}">
                        <a16:creationId xmlns:a16="http://schemas.microsoft.com/office/drawing/2014/main" id="{7ED0DCC0-BD32-D409-FC84-C51F02225EB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00" name="Straight Connector 299">
                    <a:extLst>
                      <a:ext uri="{FF2B5EF4-FFF2-40B4-BE49-F238E27FC236}">
                        <a16:creationId xmlns:a16="http://schemas.microsoft.com/office/drawing/2014/main" id="{0DD48865-C444-E518-0934-39894F7B136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01" name="Straight Connector 300">
                    <a:extLst>
                      <a:ext uri="{FF2B5EF4-FFF2-40B4-BE49-F238E27FC236}">
                        <a16:creationId xmlns:a16="http://schemas.microsoft.com/office/drawing/2014/main" id="{DCAB9F0C-FB48-5015-6DAE-929078D9FDD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3" name="Group 287">
                <a:extLst>
                  <a:ext uri="{FF2B5EF4-FFF2-40B4-BE49-F238E27FC236}">
                    <a16:creationId xmlns:a16="http://schemas.microsoft.com/office/drawing/2014/main" id="{DFE151C4-A44D-0CDB-8CF8-9903EA9C0FC7}"/>
                  </a:ext>
                </a:extLst>
              </p:cNvPr>
              <p:cNvGrpSpPr/>
              <p:nvPr/>
            </p:nvGrpSpPr>
            <p:grpSpPr>
              <a:xfrm rot="1020000">
                <a:off x="2633729" y="3225528"/>
                <a:ext cx="1055354" cy="475449"/>
                <a:chOff x="1663083" y="1140534"/>
                <a:chExt cx="1055355" cy="475449"/>
              </a:xfrm>
            </p:grpSpPr>
            <p:pic>
              <p:nvPicPr>
                <p:cNvPr id="292" name="Picture 4" descr="C:\Users\Jack\Pictures\SF.png">
                  <a:extLst>
                    <a:ext uri="{FF2B5EF4-FFF2-40B4-BE49-F238E27FC236}">
                      <a16:creationId xmlns:a16="http://schemas.microsoft.com/office/drawing/2014/main" id="{57E4DAC0-B5F6-BFD3-C634-D78E99C5032D}"/>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93" name="Group 42">
                  <a:extLst>
                    <a:ext uri="{FF2B5EF4-FFF2-40B4-BE49-F238E27FC236}">
                      <a16:creationId xmlns:a16="http://schemas.microsoft.com/office/drawing/2014/main" id="{E1F44B12-FE61-B4BA-495C-44E84A719144}"/>
                    </a:ext>
                  </a:extLst>
                </p:cNvPr>
                <p:cNvGrpSpPr/>
                <p:nvPr/>
              </p:nvGrpSpPr>
              <p:grpSpPr>
                <a:xfrm>
                  <a:off x="1663083" y="1253230"/>
                  <a:ext cx="408374" cy="161277"/>
                  <a:chOff x="3659079" y="2201662"/>
                  <a:chExt cx="408374" cy="161277"/>
                </a:xfrm>
              </p:grpSpPr>
              <p:cxnSp>
                <p:nvCxnSpPr>
                  <p:cNvPr id="294" name="Straight Connector 293">
                    <a:extLst>
                      <a:ext uri="{FF2B5EF4-FFF2-40B4-BE49-F238E27FC236}">
                        <a16:creationId xmlns:a16="http://schemas.microsoft.com/office/drawing/2014/main" id="{BE11280E-DB60-D0AA-1B75-3F0F3E21E43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95" name="Straight Connector 294">
                    <a:extLst>
                      <a:ext uri="{FF2B5EF4-FFF2-40B4-BE49-F238E27FC236}">
                        <a16:creationId xmlns:a16="http://schemas.microsoft.com/office/drawing/2014/main" id="{3B670836-C8FA-6843-E035-F0F13B4341F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96" name="Straight Connector 295">
                    <a:extLst>
                      <a:ext uri="{FF2B5EF4-FFF2-40B4-BE49-F238E27FC236}">
                        <a16:creationId xmlns:a16="http://schemas.microsoft.com/office/drawing/2014/main" id="{84F5966E-FAB3-6467-7456-D9717822218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4" name="Group 293">
                <a:extLst>
                  <a:ext uri="{FF2B5EF4-FFF2-40B4-BE49-F238E27FC236}">
                    <a16:creationId xmlns:a16="http://schemas.microsoft.com/office/drawing/2014/main" id="{9EDBAA6C-01A4-05E3-281A-670A2E42796E}"/>
                  </a:ext>
                </a:extLst>
              </p:cNvPr>
              <p:cNvGrpSpPr/>
              <p:nvPr/>
            </p:nvGrpSpPr>
            <p:grpSpPr>
              <a:xfrm rot="21180000">
                <a:off x="6999844" y="2479162"/>
                <a:ext cx="1055355" cy="475449"/>
                <a:chOff x="1663083" y="1140534"/>
                <a:chExt cx="1055355" cy="475449"/>
              </a:xfrm>
            </p:grpSpPr>
            <p:pic>
              <p:nvPicPr>
                <p:cNvPr id="287" name="Picture 4" descr="C:\Users\Jack\Pictures\SF.png">
                  <a:extLst>
                    <a:ext uri="{FF2B5EF4-FFF2-40B4-BE49-F238E27FC236}">
                      <a16:creationId xmlns:a16="http://schemas.microsoft.com/office/drawing/2014/main" id="{11D865FB-E3D4-B8BE-3D13-6A776060AA89}"/>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88" name="Group 42">
                  <a:extLst>
                    <a:ext uri="{FF2B5EF4-FFF2-40B4-BE49-F238E27FC236}">
                      <a16:creationId xmlns:a16="http://schemas.microsoft.com/office/drawing/2014/main" id="{3AA904E8-A465-921A-EE5D-0D0CCE845697}"/>
                    </a:ext>
                  </a:extLst>
                </p:cNvPr>
                <p:cNvGrpSpPr/>
                <p:nvPr/>
              </p:nvGrpSpPr>
              <p:grpSpPr>
                <a:xfrm>
                  <a:off x="1663083" y="1253230"/>
                  <a:ext cx="408374" cy="161277"/>
                  <a:chOff x="3659079" y="2201662"/>
                  <a:chExt cx="408374" cy="161277"/>
                </a:xfrm>
              </p:grpSpPr>
              <p:cxnSp>
                <p:nvCxnSpPr>
                  <p:cNvPr id="289" name="Straight Connector 288">
                    <a:extLst>
                      <a:ext uri="{FF2B5EF4-FFF2-40B4-BE49-F238E27FC236}">
                        <a16:creationId xmlns:a16="http://schemas.microsoft.com/office/drawing/2014/main" id="{CDD14FC6-6EDD-F3B7-316C-77EDA192087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90" name="Straight Connector 289">
                    <a:extLst>
                      <a:ext uri="{FF2B5EF4-FFF2-40B4-BE49-F238E27FC236}">
                        <a16:creationId xmlns:a16="http://schemas.microsoft.com/office/drawing/2014/main" id="{6544BC60-D219-D1D0-A0A7-C2635A0F4DB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91" name="Straight Connector 290">
                    <a:extLst>
                      <a:ext uri="{FF2B5EF4-FFF2-40B4-BE49-F238E27FC236}">
                        <a16:creationId xmlns:a16="http://schemas.microsoft.com/office/drawing/2014/main" id="{B12261D7-E630-A3C9-B794-D98D90853AE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5" name="Group 483">
                <a:extLst>
                  <a:ext uri="{FF2B5EF4-FFF2-40B4-BE49-F238E27FC236}">
                    <a16:creationId xmlns:a16="http://schemas.microsoft.com/office/drawing/2014/main" id="{099323F6-6993-3AA3-83FB-C0506911F022}"/>
                  </a:ext>
                </a:extLst>
              </p:cNvPr>
              <p:cNvGrpSpPr/>
              <p:nvPr/>
            </p:nvGrpSpPr>
            <p:grpSpPr>
              <a:xfrm rot="20460000">
                <a:off x="4477284" y="1744458"/>
                <a:ext cx="1055355" cy="475449"/>
                <a:chOff x="1663083" y="1140534"/>
                <a:chExt cx="1055355" cy="475449"/>
              </a:xfrm>
            </p:grpSpPr>
            <p:pic>
              <p:nvPicPr>
                <p:cNvPr id="282" name="Picture 4" descr="C:\Users\Jack\Pictures\SF.png">
                  <a:extLst>
                    <a:ext uri="{FF2B5EF4-FFF2-40B4-BE49-F238E27FC236}">
                      <a16:creationId xmlns:a16="http://schemas.microsoft.com/office/drawing/2014/main" id="{D61EB62C-CCF6-3E91-E3EB-A39A1A916CD1}"/>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83" name="Group 42">
                  <a:extLst>
                    <a:ext uri="{FF2B5EF4-FFF2-40B4-BE49-F238E27FC236}">
                      <a16:creationId xmlns:a16="http://schemas.microsoft.com/office/drawing/2014/main" id="{CC3999C6-56AA-72BE-CAD5-455602733C09}"/>
                    </a:ext>
                  </a:extLst>
                </p:cNvPr>
                <p:cNvGrpSpPr/>
                <p:nvPr/>
              </p:nvGrpSpPr>
              <p:grpSpPr>
                <a:xfrm>
                  <a:off x="1663083" y="1253230"/>
                  <a:ext cx="408374" cy="161277"/>
                  <a:chOff x="3659079" y="2201662"/>
                  <a:chExt cx="408374" cy="161277"/>
                </a:xfrm>
              </p:grpSpPr>
              <p:cxnSp>
                <p:nvCxnSpPr>
                  <p:cNvPr id="284" name="Straight Connector 283">
                    <a:extLst>
                      <a:ext uri="{FF2B5EF4-FFF2-40B4-BE49-F238E27FC236}">
                        <a16:creationId xmlns:a16="http://schemas.microsoft.com/office/drawing/2014/main" id="{81066226-84D3-6D96-FB47-FCD6EB20236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85" name="Straight Connector 284">
                    <a:extLst>
                      <a:ext uri="{FF2B5EF4-FFF2-40B4-BE49-F238E27FC236}">
                        <a16:creationId xmlns:a16="http://schemas.microsoft.com/office/drawing/2014/main" id="{7270A95E-230E-C104-5DA2-0AF3B6CB43B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86" name="Straight Connector 285">
                    <a:extLst>
                      <a:ext uri="{FF2B5EF4-FFF2-40B4-BE49-F238E27FC236}">
                        <a16:creationId xmlns:a16="http://schemas.microsoft.com/office/drawing/2014/main" id="{639100F4-3225-E489-FD94-FD72C3C39AE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6" name="Group 489">
                <a:extLst>
                  <a:ext uri="{FF2B5EF4-FFF2-40B4-BE49-F238E27FC236}">
                    <a16:creationId xmlns:a16="http://schemas.microsoft.com/office/drawing/2014/main" id="{EFA662E4-C8E3-CBCA-2F1D-1BB23C87C39B}"/>
                  </a:ext>
                </a:extLst>
              </p:cNvPr>
              <p:cNvGrpSpPr/>
              <p:nvPr/>
            </p:nvGrpSpPr>
            <p:grpSpPr>
              <a:xfrm rot="840000">
                <a:off x="4807104" y="3589180"/>
                <a:ext cx="1055355" cy="475449"/>
                <a:chOff x="1663083" y="1140534"/>
                <a:chExt cx="1055355" cy="475449"/>
              </a:xfrm>
            </p:grpSpPr>
            <p:pic>
              <p:nvPicPr>
                <p:cNvPr id="277" name="Picture 4" descr="C:\Users\Jack\Pictures\SF.png">
                  <a:extLst>
                    <a:ext uri="{FF2B5EF4-FFF2-40B4-BE49-F238E27FC236}">
                      <a16:creationId xmlns:a16="http://schemas.microsoft.com/office/drawing/2014/main" id="{71A1B9BA-C4E8-D976-E83B-4820D4083DE4}"/>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78" name="Group 42">
                  <a:extLst>
                    <a:ext uri="{FF2B5EF4-FFF2-40B4-BE49-F238E27FC236}">
                      <a16:creationId xmlns:a16="http://schemas.microsoft.com/office/drawing/2014/main" id="{3934FE57-7AC4-CB9B-D490-AD9F85D2DE22}"/>
                    </a:ext>
                  </a:extLst>
                </p:cNvPr>
                <p:cNvGrpSpPr/>
                <p:nvPr/>
              </p:nvGrpSpPr>
              <p:grpSpPr>
                <a:xfrm>
                  <a:off x="1663083" y="1253230"/>
                  <a:ext cx="408374" cy="161277"/>
                  <a:chOff x="3659079" y="2201662"/>
                  <a:chExt cx="408374" cy="161277"/>
                </a:xfrm>
              </p:grpSpPr>
              <p:cxnSp>
                <p:nvCxnSpPr>
                  <p:cNvPr id="279" name="Straight Connector 278">
                    <a:extLst>
                      <a:ext uri="{FF2B5EF4-FFF2-40B4-BE49-F238E27FC236}">
                        <a16:creationId xmlns:a16="http://schemas.microsoft.com/office/drawing/2014/main" id="{EE5CEF6D-942F-C6BD-C880-DED431504F3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80" name="Straight Connector 279">
                    <a:extLst>
                      <a:ext uri="{FF2B5EF4-FFF2-40B4-BE49-F238E27FC236}">
                        <a16:creationId xmlns:a16="http://schemas.microsoft.com/office/drawing/2014/main" id="{62A2DC45-024B-907B-7EEC-8A4AE43674D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81" name="Straight Connector 280">
                    <a:extLst>
                      <a:ext uri="{FF2B5EF4-FFF2-40B4-BE49-F238E27FC236}">
                        <a16:creationId xmlns:a16="http://schemas.microsoft.com/office/drawing/2014/main" id="{399C6D30-1AC6-82F7-38CB-9AF94514CE0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7" name="Group 495">
                <a:extLst>
                  <a:ext uri="{FF2B5EF4-FFF2-40B4-BE49-F238E27FC236}">
                    <a16:creationId xmlns:a16="http://schemas.microsoft.com/office/drawing/2014/main" id="{F0BC7651-E14A-FAFD-6428-8F9DA0082B88}"/>
                  </a:ext>
                </a:extLst>
              </p:cNvPr>
              <p:cNvGrpSpPr/>
              <p:nvPr/>
            </p:nvGrpSpPr>
            <p:grpSpPr>
              <a:xfrm rot="21120000">
                <a:off x="3390015" y="2595169"/>
                <a:ext cx="1055355" cy="475449"/>
                <a:chOff x="1663083" y="1140534"/>
                <a:chExt cx="1055355" cy="475449"/>
              </a:xfrm>
            </p:grpSpPr>
            <p:pic>
              <p:nvPicPr>
                <p:cNvPr id="272" name="Picture 4" descr="C:\Users\Jack\Pictures\SF.png">
                  <a:extLst>
                    <a:ext uri="{FF2B5EF4-FFF2-40B4-BE49-F238E27FC236}">
                      <a16:creationId xmlns:a16="http://schemas.microsoft.com/office/drawing/2014/main" id="{E4B2B7A3-DBAE-C2D7-6DB7-84CCC4EBF1E4}"/>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73" name="Group 42">
                  <a:extLst>
                    <a:ext uri="{FF2B5EF4-FFF2-40B4-BE49-F238E27FC236}">
                      <a16:creationId xmlns:a16="http://schemas.microsoft.com/office/drawing/2014/main" id="{502E3D7A-C46B-B167-A65A-D3976B97A8D6}"/>
                    </a:ext>
                  </a:extLst>
                </p:cNvPr>
                <p:cNvGrpSpPr/>
                <p:nvPr/>
              </p:nvGrpSpPr>
              <p:grpSpPr>
                <a:xfrm>
                  <a:off x="1663083" y="1253230"/>
                  <a:ext cx="408374" cy="161277"/>
                  <a:chOff x="3659079" y="2201662"/>
                  <a:chExt cx="408374" cy="161277"/>
                </a:xfrm>
              </p:grpSpPr>
              <p:cxnSp>
                <p:nvCxnSpPr>
                  <p:cNvPr id="274" name="Straight Connector 273">
                    <a:extLst>
                      <a:ext uri="{FF2B5EF4-FFF2-40B4-BE49-F238E27FC236}">
                        <a16:creationId xmlns:a16="http://schemas.microsoft.com/office/drawing/2014/main" id="{E7E74282-69BD-1752-9580-6B13E4072C5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75" name="Straight Connector 274">
                    <a:extLst>
                      <a:ext uri="{FF2B5EF4-FFF2-40B4-BE49-F238E27FC236}">
                        <a16:creationId xmlns:a16="http://schemas.microsoft.com/office/drawing/2014/main" id="{E8B8E39A-9BAD-087D-7F63-7386D0885A77}"/>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76" name="Straight Connector 275">
                    <a:extLst>
                      <a:ext uri="{FF2B5EF4-FFF2-40B4-BE49-F238E27FC236}">
                        <a16:creationId xmlns:a16="http://schemas.microsoft.com/office/drawing/2014/main" id="{AB3F5425-8177-5B2F-1D93-8833D997367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8" name="Group 501">
                <a:extLst>
                  <a:ext uri="{FF2B5EF4-FFF2-40B4-BE49-F238E27FC236}">
                    <a16:creationId xmlns:a16="http://schemas.microsoft.com/office/drawing/2014/main" id="{070624B3-437A-6A2B-C87D-B2655C25A13E}"/>
                  </a:ext>
                </a:extLst>
              </p:cNvPr>
              <p:cNvGrpSpPr/>
              <p:nvPr/>
            </p:nvGrpSpPr>
            <p:grpSpPr>
              <a:xfrm rot="300000">
                <a:off x="6817874" y="3552789"/>
                <a:ext cx="1055355" cy="475449"/>
                <a:chOff x="1663083" y="1140534"/>
                <a:chExt cx="1055355" cy="475449"/>
              </a:xfrm>
            </p:grpSpPr>
            <p:pic>
              <p:nvPicPr>
                <p:cNvPr id="267" name="Picture 4" descr="C:\Users\Jack\Pictures\SF.png">
                  <a:extLst>
                    <a:ext uri="{FF2B5EF4-FFF2-40B4-BE49-F238E27FC236}">
                      <a16:creationId xmlns:a16="http://schemas.microsoft.com/office/drawing/2014/main" id="{1B070450-41C6-8EAE-F7E6-AB28AA8FD33F}"/>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68" name="Group 42">
                  <a:extLst>
                    <a:ext uri="{FF2B5EF4-FFF2-40B4-BE49-F238E27FC236}">
                      <a16:creationId xmlns:a16="http://schemas.microsoft.com/office/drawing/2014/main" id="{7FC2CB68-7F74-EFF8-4076-01A4B7A39578}"/>
                    </a:ext>
                  </a:extLst>
                </p:cNvPr>
                <p:cNvGrpSpPr/>
                <p:nvPr/>
              </p:nvGrpSpPr>
              <p:grpSpPr>
                <a:xfrm>
                  <a:off x="1663083" y="1253230"/>
                  <a:ext cx="408374" cy="161277"/>
                  <a:chOff x="3659079" y="2201662"/>
                  <a:chExt cx="408374" cy="161277"/>
                </a:xfrm>
              </p:grpSpPr>
              <p:cxnSp>
                <p:nvCxnSpPr>
                  <p:cNvPr id="269" name="Straight Connector 268">
                    <a:extLst>
                      <a:ext uri="{FF2B5EF4-FFF2-40B4-BE49-F238E27FC236}">
                        <a16:creationId xmlns:a16="http://schemas.microsoft.com/office/drawing/2014/main" id="{D3676F2E-5C24-9172-F6B2-16E30D68AFE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70" name="Straight Connector 269">
                    <a:extLst>
                      <a:ext uri="{FF2B5EF4-FFF2-40B4-BE49-F238E27FC236}">
                        <a16:creationId xmlns:a16="http://schemas.microsoft.com/office/drawing/2014/main" id="{636DF354-D7CF-FE56-AED3-08B2EFCD2E3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71" name="Straight Connector 270">
                    <a:extLst>
                      <a:ext uri="{FF2B5EF4-FFF2-40B4-BE49-F238E27FC236}">
                        <a16:creationId xmlns:a16="http://schemas.microsoft.com/office/drawing/2014/main" id="{3680777B-7733-24C2-36BE-DEB9F5DB698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49" name="Group 507">
                <a:extLst>
                  <a:ext uri="{FF2B5EF4-FFF2-40B4-BE49-F238E27FC236}">
                    <a16:creationId xmlns:a16="http://schemas.microsoft.com/office/drawing/2014/main" id="{7FE1C378-0F2B-BA4C-279A-606895175107}"/>
                  </a:ext>
                </a:extLst>
              </p:cNvPr>
              <p:cNvGrpSpPr/>
              <p:nvPr/>
            </p:nvGrpSpPr>
            <p:grpSpPr>
              <a:xfrm rot="21180000">
                <a:off x="5196065" y="2395000"/>
                <a:ext cx="1055355" cy="475449"/>
                <a:chOff x="1663083" y="1140534"/>
                <a:chExt cx="1055355" cy="475449"/>
              </a:xfrm>
            </p:grpSpPr>
            <p:pic>
              <p:nvPicPr>
                <p:cNvPr id="262" name="Picture 4" descr="C:\Users\Jack\Pictures\SF.png">
                  <a:extLst>
                    <a:ext uri="{FF2B5EF4-FFF2-40B4-BE49-F238E27FC236}">
                      <a16:creationId xmlns:a16="http://schemas.microsoft.com/office/drawing/2014/main" id="{1DBBD96A-D9C6-E0E0-087D-4CD514700A32}"/>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63" name="Group 42">
                  <a:extLst>
                    <a:ext uri="{FF2B5EF4-FFF2-40B4-BE49-F238E27FC236}">
                      <a16:creationId xmlns:a16="http://schemas.microsoft.com/office/drawing/2014/main" id="{74FEC85C-BF1B-FF9D-09FD-AA36AA4A12F4}"/>
                    </a:ext>
                  </a:extLst>
                </p:cNvPr>
                <p:cNvGrpSpPr/>
                <p:nvPr/>
              </p:nvGrpSpPr>
              <p:grpSpPr>
                <a:xfrm>
                  <a:off x="1663083" y="1253230"/>
                  <a:ext cx="408374" cy="161277"/>
                  <a:chOff x="3659079" y="2201662"/>
                  <a:chExt cx="408374" cy="161277"/>
                </a:xfrm>
              </p:grpSpPr>
              <p:cxnSp>
                <p:nvCxnSpPr>
                  <p:cNvPr id="264" name="Straight Connector 263">
                    <a:extLst>
                      <a:ext uri="{FF2B5EF4-FFF2-40B4-BE49-F238E27FC236}">
                        <a16:creationId xmlns:a16="http://schemas.microsoft.com/office/drawing/2014/main" id="{1DB2BB47-F033-9166-4E1B-DFB57C88527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65" name="Straight Connector 264">
                    <a:extLst>
                      <a:ext uri="{FF2B5EF4-FFF2-40B4-BE49-F238E27FC236}">
                        <a16:creationId xmlns:a16="http://schemas.microsoft.com/office/drawing/2014/main" id="{33B7794D-C2AD-511F-E7DE-CA96BC74340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66" name="Straight Connector 265">
                    <a:extLst>
                      <a:ext uri="{FF2B5EF4-FFF2-40B4-BE49-F238E27FC236}">
                        <a16:creationId xmlns:a16="http://schemas.microsoft.com/office/drawing/2014/main" id="{6EAD1FDD-25D3-BB28-379D-0BDFF5BC4D9C}"/>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50" name="Group 513">
                <a:extLst>
                  <a:ext uri="{FF2B5EF4-FFF2-40B4-BE49-F238E27FC236}">
                    <a16:creationId xmlns:a16="http://schemas.microsoft.com/office/drawing/2014/main" id="{783BC6A6-7B57-506A-1E7C-131339FD7B99}"/>
                  </a:ext>
                </a:extLst>
              </p:cNvPr>
              <p:cNvGrpSpPr/>
              <p:nvPr/>
            </p:nvGrpSpPr>
            <p:grpSpPr>
              <a:xfrm rot="20760000">
                <a:off x="6003557" y="1482876"/>
                <a:ext cx="1055354" cy="475449"/>
                <a:chOff x="1663083" y="1140534"/>
                <a:chExt cx="1055355" cy="475449"/>
              </a:xfrm>
            </p:grpSpPr>
            <p:pic>
              <p:nvPicPr>
                <p:cNvPr id="257" name="Picture 4" descr="C:\Users\Jack\Pictures\SF.png">
                  <a:extLst>
                    <a:ext uri="{FF2B5EF4-FFF2-40B4-BE49-F238E27FC236}">
                      <a16:creationId xmlns:a16="http://schemas.microsoft.com/office/drawing/2014/main" id="{D5AD54EB-5471-9D8B-6518-EC8533A93285}"/>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58" name="Group 42">
                  <a:extLst>
                    <a:ext uri="{FF2B5EF4-FFF2-40B4-BE49-F238E27FC236}">
                      <a16:creationId xmlns:a16="http://schemas.microsoft.com/office/drawing/2014/main" id="{B56D6478-59BC-57C3-33A6-F5A5D6698946}"/>
                    </a:ext>
                  </a:extLst>
                </p:cNvPr>
                <p:cNvGrpSpPr/>
                <p:nvPr/>
              </p:nvGrpSpPr>
              <p:grpSpPr>
                <a:xfrm>
                  <a:off x="1663083" y="1253230"/>
                  <a:ext cx="408374" cy="161277"/>
                  <a:chOff x="3659079" y="2201662"/>
                  <a:chExt cx="408374" cy="161277"/>
                </a:xfrm>
              </p:grpSpPr>
              <p:cxnSp>
                <p:nvCxnSpPr>
                  <p:cNvPr id="259" name="Straight Connector 258">
                    <a:extLst>
                      <a:ext uri="{FF2B5EF4-FFF2-40B4-BE49-F238E27FC236}">
                        <a16:creationId xmlns:a16="http://schemas.microsoft.com/office/drawing/2014/main" id="{3DF3D4DF-8AFF-EEC1-25B1-046362A77E4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60" name="Straight Connector 259">
                    <a:extLst>
                      <a:ext uri="{FF2B5EF4-FFF2-40B4-BE49-F238E27FC236}">
                        <a16:creationId xmlns:a16="http://schemas.microsoft.com/office/drawing/2014/main" id="{181660BB-7C9B-FA57-9914-5BEF857EDC7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61" name="Straight Connector 260">
                    <a:extLst>
                      <a:ext uri="{FF2B5EF4-FFF2-40B4-BE49-F238E27FC236}">
                        <a16:creationId xmlns:a16="http://schemas.microsoft.com/office/drawing/2014/main" id="{806871DC-D277-6438-514D-0B99463FC0E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251" name="Group 281">
                <a:extLst>
                  <a:ext uri="{FF2B5EF4-FFF2-40B4-BE49-F238E27FC236}">
                    <a16:creationId xmlns:a16="http://schemas.microsoft.com/office/drawing/2014/main" id="{92F845B8-8C73-05B8-7B86-86348232DF63}"/>
                  </a:ext>
                </a:extLst>
              </p:cNvPr>
              <p:cNvGrpSpPr/>
              <p:nvPr/>
            </p:nvGrpSpPr>
            <p:grpSpPr>
              <a:xfrm rot="18060000">
                <a:off x="2652545" y="1515854"/>
                <a:ext cx="1055355" cy="475449"/>
                <a:chOff x="1663083" y="1140534"/>
                <a:chExt cx="1055355" cy="475449"/>
              </a:xfrm>
            </p:grpSpPr>
            <p:pic>
              <p:nvPicPr>
                <p:cNvPr id="252" name="Picture 4" descr="C:\Users\Jack\Pictures\SF.png">
                  <a:extLst>
                    <a:ext uri="{FF2B5EF4-FFF2-40B4-BE49-F238E27FC236}">
                      <a16:creationId xmlns:a16="http://schemas.microsoft.com/office/drawing/2014/main" id="{FE673DE3-A8C9-00BD-A4AA-E750AE943BF7}"/>
                    </a:ext>
                  </a:extLst>
                </p:cNvPr>
                <p:cNvPicPr>
                  <a:picLocks noChangeAspect="1" noChangeArrowheads="1"/>
                </p:cNvPicPr>
                <p:nvPr/>
              </p:nvPicPr>
              <p:blipFill>
                <a:blip r:embed="rId6" cstate="print"/>
                <a:srcRect/>
                <a:stretch>
                  <a:fillRect/>
                </a:stretch>
              </p:blipFill>
              <p:spPr bwMode="auto">
                <a:xfrm>
                  <a:off x="2182034" y="1140534"/>
                  <a:ext cx="536404" cy="475449"/>
                </a:xfrm>
                <a:prstGeom prst="rect">
                  <a:avLst/>
                </a:prstGeom>
                <a:noFill/>
              </p:spPr>
            </p:pic>
            <p:grpSp>
              <p:nvGrpSpPr>
                <p:cNvPr id="253" name="Group 42">
                  <a:extLst>
                    <a:ext uri="{FF2B5EF4-FFF2-40B4-BE49-F238E27FC236}">
                      <a16:creationId xmlns:a16="http://schemas.microsoft.com/office/drawing/2014/main" id="{5312A725-4393-9CCB-B4D1-658D7907A49F}"/>
                    </a:ext>
                  </a:extLst>
                </p:cNvPr>
                <p:cNvGrpSpPr/>
                <p:nvPr/>
              </p:nvGrpSpPr>
              <p:grpSpPr>
                <a:xfrm>
                  <a:off x="1663083" y="1253230"/>
                  <a:ext cx="408374" cy="161277"/>
                  <a:chOff x="3659079" y="2201662"/>
                  <a:chExt cx="408374" cy="161277"/>
                </a:xfrm>
              </p:grpSpPr>
              <p:cxnSp>
                <p:nvCxnSpPr>
                  <p:cNvPr id="254" name="Straight Connector 253">
                    <a:extLst>
                      <a:ext uri="{FF2B5EF4-FFF2-40B4-BE49-F238E27FC236}">
                        <a16:creationId xmlns:a16="http://schemas.microsoft.com/office/drawing/2014/main" id="{316304E1-E003-4A10-A141-667422196E0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55" name="Straight Connector 254">
                    <a:extLst>
                      <a:ext uri="{FF2B5EF4-FFF2-40B4-BE49-F238E27FC236}">
                        <a16:creationId xmlns:a16="http://schemas.microsoft.com/office/drawing/2014/main" id="{2757F617-2BDA-B806-6164-9956F72C9BC0}"/>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56" name="Straight Connector 255">
                    <a:extLst>
                      <a:ext uri="{FF2B5EF4-FFF2-40B4-BE49-F238E27FC236}">
                        <a16:creationId xmlns:a16="http://schemas.microsoft.com/office/drawing/2014/main" id="{E90FEF9A-8E2B-52E4-3E18-E36CD0AC65A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nvGrpSpPr>
            <p:cNvPr id="17" name="Group 16">
              <a:extLst>
                <a:ext uri="{FF2B5EF4-FFF2-40B4-BE49-F238E27FC236}">
                  <a16:creationId xmlns:a16="http://schemas.microsoft.com/office/drawing/2014/main" id="{79E0CC10-7291-C103-5E59-762BBFD6A1A7}"/>
                </a:ext>
              </a:extLst>
            </p:cNvPr>
            <p:cNvGrpSpPr/>
            <p:nvPr/>
          </p:nvGrpSpPr>
          <p:grpSpPr>
            <a:xfrm>
              <a:off x="3878060" y="1115979"/>
              <a:ext cx="6775308" cy="3471407"/>
              <a:chOff x="2354062" y="1457706"/>
              <a:chExt cx="6775317" cy="3471401"/>
            </a:xfrm>
            <a:effectLst>
              <a:outerShdw blurRad="50800" dist="38100" dir="2700000" algn="tl" rotWithShape="0">
                <a:prstClr val="black">
                  <a:alpha val="40000"/>
                </a:prstClr>
              </a:outerShdw>
            </a:effectLst>
          </p:grpSpPr>
          <p:grpSp>
            <p:nvGrpSpPr>
              <p:cNvPr id="120" name="Group 101">
                <a:extLst>
                  <a:ext uri="{FF2B5EF4-FFF2-40B4-BE49-F238E27FC236}">
                    <a16:creationId xmlns:a16="http://schemas.microsoft.com/office/drawing/2014/main" id="{DB83F8AD-D11E-008C-B829-F8CDD34E6053}"/>
                  </a:ext>
                </a:extLst>
              </p:cNvPr>
              <p:cNvGrpSpPr/>
              <p:nvPr/>
            </p:nvGrpSpPr>
            <p:grpSpPr>
              <a:xfrm rot="20580000">
                <a:off x="2354062" y="2561360"/>
                <a:ext cx="721332" cy="243818"/>
                <a:chOff x="196787" y="1256349"/>
                <a:chExt cx="721330" cy="243820"/>
              </a:xfrm>
            </p:grpSpPr>
            <p:pic>
              <p:nvPicPr>
                <p:cNvPr id="235" name="Picture 2" descr="C:\Users\Jack\Pictures\Beam.png">
                  <a:extLst>
                    <a:ext uri="{FF2B5EF4-FFF2-40B4-BE49-F238E27FC236}">
                      <a16:creationId xmlns:a16="http://schemas.microsoft.com/office/drawing/2014/main" id="{AAD395A9-6D90-AF00-0BE4-468F762CC031}"/>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36" name="Group 41">
                  <a:extLst>
                    <a:ext uri="{FF2B5EF4-FFF2-40B4-BE49-F238E27FC236}">
                      <a16:creationId xmlns:a16="http://schemas.microsoft.com/office/drawing/2014/main" id="{58E01F92-CE8E-55A0-627C-9B075619F432}"/>
                    </a:ext>
                  </a:extLst>
                </p:cNvPr>
                <p:cNvGrpSpPr/>
                <p:nvPr/>
              </p:nvGrpSpPr>
              <p:grpSpPr>
                <a:xfrm>
                  <a:off x="196787" y="1287262"/>
                  <a:ext cx="408374" cy="161277"/>
                  <a:chOff x="3659079" y="2201662"/>
                  <a:chExt cx="408374" cy="161277"/>
                </a:xfrm>
              </p:grpSpPr>
              <p:cxnSp>
                <p:nvCxnSpPr>
                  <p:cNvPr id="237" name="Straight Connector 236">
                    <a:extLst>
                      <a:ext uri="{FF2B5EF4-FFF2-40B4-BE49-F238E27FC236}">
                        <a16:creationId xmlns:a16="http://schemas.microsoft.com/office/drawing/2014/main" id="{CB35281E-E6B6-38AA-3D88-0E0C43B94F4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8" name="Straight Connector 237">
                    <a:extLst>
                      <a:ext uri="{FF2B5EF4-FFF2-40B4-BE49-F238E27FC236}">
                        <a16:creationId xmlns:a16="http://schemas.microsoft.com/office/drawing/2014/main" id="{86CF75C3-B424-2AD2-BF9A-49D8CD062FBF}"/>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9" name="Straight Connector 238">
                    <a:extLst>
                      <a:ext uri="{FF2B5EF4-FFF2-40B4-BE49-F238E27FC236}">
                        <a16:creationId xmlns:a16="http://schemas.microsoft.com/office/drawing/2014/main" id="{86AE3188-1576-A861-F866-B81E2D6E646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1" name="Group 227">
                <a:extLst>
                  <a:ext uri="{FF2B5EF4-FFF2-40B4-BE49-F238E27FC236}">
                    <a16:creationId xmlns:a16="http://schemas.microsoft.com/office/drawing/2014/main" id="{988E145D-9DA5-18E7-E6BF-85C06FC9D030}"/>
                  </a:ext>
                </a:extLst>
              </p:cNvPr>
              <p:cNvGrpSpPr/>
              <p:nvPr/>
            </p:nvGrpSpPr>
            <p:grpSpPr>
              <a:xfrm rot="1380000">
                <a:off x="3145657" y="3468362"/>
                <a:ext cx="721332" cy="243818"/>
                <a:chOff x="196787" y="1256349"/>
                <a:chExt cx="721330" cy="243820"/>
              </a:xfrm>
            </p:grpSpPr>
            <p:pic>
              <p:nvPicPr>
                <p:cNvPr id="230" name="Picture 2" descr="C:\Users\Jack\Pictures\Beam.png">
                  <a:extLst>
                    <a:ext uri="{FF2B5EF4-FFF2-40B4-BE49-F238E27FC236}">
                      <a16:creationId xmlns:a16="http://schemas.microsoft.com/office/drawing/2014/main" id="{DF3D531A-0D8E-02A2-B969-E1293425CEDD}"/>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31" name="Group 41">
                  <a:extLst>
                    <a:ext uri="{FF2B5EF4-FFF2-40B4-BE49-F238E27FC236}">
                      <a16:creationId xmlns:a16="http://schemas.microsoft.com/office/drawing/2014/main" id="{55581E21-45FA-E814-653C-A9C16C7C67DD}"/>
                    </a:ext>
                  </a:extLst>
                </p:cNvPr>
                <p:cNvGrpSpPr/>
                <p:nvPr/>
              </p:nvGrpSpPr>
              <p:grpSpPr>
                <a:xfrm>
                  <a:off x="196787" y="1287262"/>
                  <a:ext cx="408374" cy="161277"/>
                  <a:chOff x="3659079" y="2201662"/>
                  <a:chExt cx="408374" cy="161277"/>
                </a:xfrm>
              </p:grpSpPr>
              <p:cxnSp>
                <p:nvCxnSpPr>
                  <p:cNvPr id="232" name="Straight Connector 231">
                    <a:extLst>
                      <a:ext uri="{FF2B5EF4-FFF2-40B4-BE49-F238E27FC236}">
                        <a16:creationId xmlns:a16="http://schemas.microsoft.com/office/drawing/2014/main" id="{6E578796-6F1C-CA1B-0D03-E1C489BD9C2C}"/>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3" name="Straight Connector 232">
                    <a:extLst>
                      <a:ext uri="{FF2B5EF4-FFF2-40B4-BE49-F238E27FC236}">
                        <a16:creationId xmlns:a16="http://schemas.microsoft.com/office/drawing/2014/main" id="{73B35BA3-21F1-C40F-C7BF-19717CEB8DA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34" name="Straight Connector 233">
                    <a:extLst>
                      <a:ext uri="{FF2B5EF4-FFF2-40B4-BE49-F238E27FC236}">
                        <a16:creationId xmlns:a16="http://schemas.microsoft.com/office/drawing/2014/main" id="{1650CCD3-A27A-7B73-56AC-D96F99BF78B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2" name="Group 233">
                <a:extLst>
                  <a:ext uri="{FF2B5EF4-FFF2-40B4-BE49-F238E27FC236}">
                    <a16:creationId xmlns:a16="http://schemas.microsoft.com/office/drawing/2014/main" id="{541744BE-2C8F-B8BE-AE28-E3B4893B5192}"/>
                  </a:ext>
                </a:extLst>
              </p:cNvPr>
              <p:cNvGrpSpPr/>
              <p:nvPr/>
            </p:nvGrpSpPr>
            <p:grpSpPr>
              <a:xfrm rot="780000">
                <a:off x="5020325" y="3895969"/>
                <a:ext cx="721332" cy="243818"/>
                <a:chOff x="196787" y="1256349"/>
                <a:chExt cx="721330" cy="243820"/>
              </a:xfrm>
            </p:grpSpPr>
            <p:pic>
              <p:nvPicPr>
                <p:cNvPr id="225" name="Picture 2" descr="C:\Users\Jack\Pictures\Beam.png">
                  <a:extLst>
                    <a:ext uri="{FF2B5EF4-FFF2-40B4-BE49-F238E27FC236}">
                      <a16:creationId xmlns:a16="http://schemas.microsoft.com/office/drawing/2014/main" id="{FCC2242C-D629-79FF-D69A-132005437EF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26" name="Group 41">
                  <a:extLst>
                    <a:ext uri="{FF2B5EF4-FFF2-40B4-BE49-F238E27FC236}">
                      <a16:creationId xmlns:a16="http://schemas.microsoft.com/office/drawing/2014/main" id="{CC032773-1798-346B-22AB-77B8135A04CB}"/>
                    </a:ext>
                  </a:extLst>
                </p:cNvPr>
                <p:cNvGrpSpPr/>
                <p:nvPr/>
              </p:nvGrpSpPr>
              <p:grpSpPr>
                <a:xfrm>
                  <a:off x="196787" y="1287262"/>
                  <a:ext cx="408374" cy="161277"/>
                  <a:chOff x="3659079" y="2201662"/>
                  <a:chExt cx="408374" cy="161277"/>
                </a:xfrm>
              </p:grpSpPr>
              <p:cxnSp>
                <p:nvCxnSpPr>
                  <p:cNvPr id="227" name="Straight Connector 226">
                    <a:extLst>
                      <a:ext uri="{FF2B5EF4-FFF2-40B4-BE49-F238E27FC236}">
                        <a16:creationId xmlns:a16="http://schemas.microsoft.com/office/drawing/2014/main" id="{D04F6E86-F31E-49E3-DEE0-A795E0B8CB0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8" name="Straight Connector 227">
                    <a:extLst>
                      <a:ext uri="{FF2B5EF4-FFF2-40B4-BE49-F238E27FC236}">
                        <a16:creationId xmlns:a16="http://schemas.microsoft.com/office/drawing/2014/main" id="{8EE768B7-4B50-0E24-BE18-F02470F63CE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9" name="Straight Connector 228">
                    <a:extLst>
                      <a:ext uri="{FF2B5EF4-FFF2-40B4-BE49-F238E27FC236}">
                        <a16:creationId xmlns:a16="http://schemas.microsoft.com/office/drawing/2014/main" id="{CE5FB829-BFE9-7C5F-CFA3-749457FB89F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3" name="Group 239">
                <a:extLst>
                  <a:ext uri="{FF2B5EF4-FFF2-40B4-BE49-F238E27FC236}">
                    <a16:creationId xmlns:a16="http://schemas.microsoft.com/office/drawing/2014/main" id="{D367D76B-0987-C4DF-F545-260BE345A284}"/>
                  </a:ext>
                </a:extLst>
              </p:cNvPr>
              <p:cNvGrpSpPr/>
              <p:nvPr/>
            </p:nvGrpSpPr>
            <p:grpSpPr>
              <a:xfrm rot="20460000">
                <a:off x="4164778" y="1782977"/>
                <a:ext cx="721332" cy="243818"/>
                <a:chOff x="196787" y="1256349"/>
                <a:chExt cx="721330" cy="243820"/>
              </a:xfrm>
            </p:grpSpPr>
            <p:pic>
              <p:nvPicPr>
                <p:cNvPr id="220" name="Picture 2" descr="C:\Users\Jack\Pictures\Beam.png">
                  <a:extLst>
                    <a:ext uri="{FF2B5EF4-FFF2-40B4-BE49-F238E27FC236}">
                      <a16:creationId xmlns:a16="http://schemas.microsoft.com/office/drawing/2014/main" id="{F3E33B4D-8797-E290-8FC7-52D273429A35}"/>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21" name="Group 41">
                  <a:extLst>
                    <a:ext uri="{FF2B5EF4-FFF2-40B4-BE49-F238E27FC236}">
                      <a16:creationId xmlns:a16="http://schemas.microsoft.com/office/drawing/2014/main" id="{7B846BBD-46BA-2DAC-3ABB-4D75749EAF20}"/>
                    </a:ext>
                  </a:extLst>
                </p:cNvPr>
                <p:cNvGrpSpPr/>
                <p:nvPr/>
              </p:nvGrpSpPr>
              <p:grpSpPr>
                <a:xfrm>
                  <a:off x="196787" y="1287262"/>
                  <a:ext cx="408374" cy="161277"/>
                  <a:chOff x="3659079" y="2201662"/>
                  <a:chExt cx="408374" cy="161277"/>
                </a:xfrm>
              </p:grpSpPr>
              <p:cxnSp>
                <p:nvCxnSpPr>
                  <p:cNvPr id="222" name="Straight Connector 221">
                    <a:extLst>
                      <a:ext uri="{FF2B5EF4-FFF2-40B4-BE49-F238E27FC236}">
                        <a16:creationId xmlns:a16="http://schemas.microsoft.com/office/drawing/2014/main" id="{E7D8564C-D86C-AC06-B9D7-8C60635F0AE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3" name="Straight Connector 222">
                    <a:extLst>
                      <a:ext uri="{FF2B5EF4-FFF2-40B4-BE49-F238E27FC236}">
                        <a16:creationId xmlns:a16="http://schemas.microsoft.com/office/drawing/2014/main" id="{91002F5B-2CDC-946D-FAA6-306BA35B688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24" name="Straight Connector 223">
                    <a:extLst>
                      <a:ext uri="{FF2B5EF4-FFF2-40B4-BE49-F238E27FC236}">
                        <a16:creationId xmlns:a16="http://schemas.microsoft.com/office/drawing/2014/main" id="{A687B809-407D-F481-A9DB-49E8AE3923B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4" name="Group 245">
                <a:extLst>
                  <a:ext uri="{FF2B5EF4-FFF2-40B4-BE49-F238E27FC236}">
                    <a16:creationId xmlns:a16="http://schemas.microsoft.com/office/drawing/2014/main" id="{82CB8701-12FC-E1E4-F8B9-CA76D9178A0D}"/>
                  </a:ext>
                </a:extLst>
              </p:cNvPr>
              <p:cNvGrpSpPr/>
              <p:nvPr/>
            </p:nvGrpSpPr>
            <p:grpSpPr>
              <a:xfrm rot="540000">
                <a:off x="6346061" y="3597085"/>
                <a:ext cx="721332" cy="243818"/>
                <a:chOff x="196787" y="1256349"/>
                <a:chExt cx="721330" cy="243820"/>
              </a:xfrm>
            </p:grpSpPr>
            <p:pic>
              <p:nvPicPr>
                <p:cNvPr id="215" name="Picture 2" descr="C:\Users\Jack\Pictures\Beam.png">
                  <a:extLst>
                    <a:ext uri="{FF2B5EF4-FFF2-40B4-BE49-F238E27FC236}">
                      <a16:creationId xmlns:a16="http://schemas.microsoft.com/office/drawing/2014/main" id="{A9758128-026F-8AA2-59FF-2BE777FB4FB0}"/>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16" name="Group 41">
                  <a:extLst>
                    <a:ext uri="{FF2B5EF4-FFF2-40B4-BE49-F238E27FC236}">
                      <a16:creationId xmlns:a16="http://schemas.microsoft.com/office/drawing/2014/main" id="{8319201F-B669-8627-21DE-5DCA18EED7D1}"/>
                    </a:ext>
                  </a:extLst>
                </p:cNvPr>
                <p:cNvGrpSpPr/>
                <p:nvPr/>
              </p:nvGrpSpPr>
              <p:grpSpPr>
                <a:xfrm>
                  <a:off x="196787" y="1287262"/>
                  <a:ext cx="408374" cy="161277"/>
                  <a:chOff x="3659079" y="2201662"/>
                  <a:chExt cx="408374" cy="161277"/>
                </a:xfrm>
              </p:grpSpPr>
              <p:cxnSp>
                <p:nvCxnSpPr>
                  <p:cNvPr id="217" name="Straight Connector 216">
                    <a:extLst>
                      <a:ext uri="{FF2B5EF4-FFF2-40B4-BE49-F238E27FC236}">
                        <a16:creationId xmlns:a16="http://schemas.microsoft.com/office/drawing/2014/main" id="{06053392-896E-E552-C482-93219AE5F47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8" name="Straight Connector 217">
                    <a:extLst>
                      <a:ext uri="{FF2B5EF4-FFF2-40B4-BE49-F238E27FC236}">
                        <a16:creationId xmlns:a16="http://schemas.microsoft.com/office/drawing/2014/main" id="{734BEE67-0D72-142E-4CE5-4ADFA5C4F06D}"/>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9" name="Straight Connector 218">
                    <a:extLst>
                      <a:ext uri="{FF2B5EF4-FFF2-40B4-BE49-F238E27FC236}">
                        <a16:creationId xmlns:a16="http://schemas.microsoft.com/office/drawing/2014/main" id="{39D22D40-8FA3-9C4A-F73D-3D0A3256EAE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5" name="Group 251">
                <a:extLst>
                  <a:ext uri="{FF2B5EF4-FFF2-40B4-BE49-F238E27FC236}">
                    <a16:creationId xmlns:a16="http://schemas.microsoft.com/office/drawing/2014/main" id="{A6D8C06C-3289-E29E-2EC2-0F5271DEBD3A}"/>
                  </a:ext>
                </a:extLst>
              </p:cNvPr>
              <p:cNvGrpSpPr/>
              <p:nvPr/>
            </p:nvGrpSpPr>
            <p:grpSpPr>
              <a:xfrm rot="20880000">
                <a:off x="6418560" y="2053853"/>
                <a:ext cx="721332" cy="243818"/>
                <a:chOff x="196787" y="1256349"/>
                <a:chExt cx="721330" cy="243820"/>
              </a:xfrm>
            </p:grpSpPr>
            <p:pic>
              <p:nvPicPr>
                <p:cNvPr id="210" name="Picture 2" descr="C:\Users\Jack\Pictures\Beam.png">
                  <a:extLst>
                    <a:ext uri="{FF2B5EF4-FFF2-40B4-BE49-F238E27FC236}">
                      <a16:creationId xmlns:a16="http://schemas.microsoft.com/office/drawing/2014/main" id="{FBADAA6C-CEA0-1FB9-0972-A4E1202498A5}"/>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11" name="Group 41">
                  <a:extLst>
                    <a:ext uri="{FF2B5EF4-FFF2-40B4-BE49-F238E27FC236}">
                      <a16:creationId xmlns:a16="http://schemas.microsoft.com/office/drawing/2014/main" id="{89FC2883-FAB1-8C48-22A4-5853EDDA68DD}"/>
                    </a:ext>
                  </a:extLst>
                </p:cNvPr>
                <p:cNvGrpSpPr/>
                <p:nvPr/>
              </p:nvGrpSpPr>
              <p:grpSpPr>
                <a:xfrm>
                  <a:off x="196787" y="1287262"/>
                  <a:ext cx="408374" cy="161277"/>
                  <a:chOff x="3659079" y="2201662"/>
                  <a:chExt cx="408374" cy="161277"/>
                </a:xfrm>
              </p:grpSpPr>
              <p:cxnSp>
                <p:nvCxnSpPr>
                  <p:cNvPr id="212" name="Straight Connector 211">
                    <a:extLst>
                      <a:ext uri="{FF2B5EF4-FFF2-40B4-BE49-F238E27FC236}">
                        <a16:creationId xmlns:a16="http://schemas.microsoft.com/office/drawing/2014/main" id="{4CD92AF7-2CB9-8A6F-2793-D25E1E111CD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3" name="Straight Connector 212">
                    <a:extLst>
                      <a:ext uri="{FF2B5EF4-FFF2-40B4-BE49-F238E27FC236}">
                        <a16:creationId xmlns:a16="http://schemas.microsoft.com/office/drawing/2014/main" id="{3B2B45A0-A04C-3482-6C2D-6C7581C4FF8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4" name="Straight Connector 213">
                    <a:extLst>
                      <a:ext uri="{FF2B5EF4-FFF2-40B4-BE49-F238E27FC236}">
                        <a16:creationId xmlns:a16="http://schemas.microsoft.com/office/drawing/2014/main" id="{82550CBE-C68A-517A-DB1C-76D6B57DB0F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6" name="Group 257">
                <a:extLst>
                  <a:ext uri="{FF2B5EF4-FFF2-40B4-BE49-F238E27FC236}">
                    <a16:creationId xmlns:a16="http://schemas.microsoft.com/office/drawing/2014/main" id="{156DCEE3-9B08-5453-8D18-4E695C97FCA6}"/>
                  </a:ext>
                </a:extLst>
              </p:cNvPr>
              <p:cNvGrpSpPr/>
              <p:nvPr/>
            </p:nvGrpSpPr>
            <p:grpSpPr>
              <a:xfrm rot="420000">
                <a:off x="7867101" y="3653311"/>
                <a:ext cx="721332" cy="243818"/>
                <a:chOff x="196787" y="1256349"/>
                <a:chExt cx="721330" cy="243820"/>
              </a:xfrm>
            </p:grpSpPr>
            <p:pic>
              <p:nvPicPr>
                <p:cNvPr id="205" name="Picture 2" descr="C:\Users\Jack\Pictures\Beam.png">
                  <a:extLst>
                    <a:ext uri="{FF2B5EF4-FFF2-40B4-BE49-F238E27FC236}">
                      <a16:creationId xmlns:a16="http://schemas.microsoft.com/office/drawing/2014/main" id="{CC144D15-ECDB-846E-E7D3-1B1159484DAC}"/>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06" name="Group 41">
                  <a:extLst>
                    <a:ext uri="{FF2B5EF4-FFF2-40B4-BE49-F238E27FC236}">
                      <a16:creationId xmlns:a16="http://schemas.microsoft.com/office/drawing/2014/main" id="{ACA72715-3D27-A71E-CBD4-FF23C2CDA284}"/>
                    </a:ext>
                  </a:extLst>
                </p:cNvPr>
                <p:cNvGrpSpPr/>
                <p:nvPr/>
              </p:nvGrpSpPr>
              <p:grpSpPr>
                <a:xfrm>
                  <a:off x="196787" y="1287262"/>
                  <a:ext cx="408374" cy="161277"/>
                  <a:chOff x="3659079" y="2201662"/>
                  <a:chExt cx="408374" cy="161277"/>
                </a:xfrm>
              </p:grpSpPr>
              <p:cxnSp>
                <p:nvCxnSpPr>
                  <p:cNvPr id="207" name="Straight Connector 206">
                    <a:extLst>
                      <a:ext uri="{FF2B5EF4-FFF2-40B4-BE49-F238E27FC236}">
                        <a16:creationId xmlns:a16="http://schemas.microsoft.com/office/drawing/2014/main" id="{112A769E-615F-8844-57D4-9BC5C75783A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8" name="Straight Connector 207">
                    <a:extLst>
                      <a:ext uri="{FF2B5EF4-FFF2-40B4-BE49-F238E27FC236}">
                        <a16:creationId xmlns:a16="http://schemas.microsoft.com/office/drawing/2014/main" id="{567A2AEB-1358-8143-A8E8-6D1CD8A0D4C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9" name="Straight Connector 208">
                    <a:extLst>
                      <a:ext uri="{FF2B5EF4-FFF2-40B4-BE49-F238E27FC236}">
                        <a16:creationId xmlns:a16="http://schemas.microsoft.com/office/drawing/2014/main" id="{5597CD62-A609-D329-41BF-362ED9707FA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7" name="Group 263">
                <a:extLst>
                  <a:ext uri="{FF2B5EF4-FFF2-40B4-BE49-F238E27FC236}">
                    <a16:creationId xmlns:a16="http://schemas.microsoft.com/office/drawing/2014/main" id="{4C76E57D-9AF1-589A-C9CC-7B1E0432DDB5}"/>
                  </a:ext>
                </a:extLst>
              </p:cNvPr>
              <p:cNvGrpSpPr/>
              <p:nvPr/>
            </p:nvGrpSpPr>
            <p:grpSpPr>
              <a:xfrm rot="20880000">
                <a:off x="8213334" y="1753491"/>
                <a:ext cx="721332" cy="243818"/>
                <a:chOff x="196787" y="1256349"/>
                <a:chExt cx="721330" cy="243820"/>
              </a:xfrm>
            </p:grpSpPr>
            <p:pic>
              <p:nvPicPr>
                <p:cNvPr id="200" name="Picture 2" descr="C:\Users\Jack\Pictures\Beam.png">
                  <a:extLst>
                    <a:ext uri="{FF2B5EF4-FFF2-40B4-BE49-F238E27FC236}">
                      <a16:creationId xmlns:a16="http://schemas.microsoft.com/office/drawing/2014/main" id="{E77AC54B-8CD5-F60F-D3A5-A762693E184B}"/>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201" name="Group 41">
                  <a:extLst>
                    <a:ext uri="{FF2B5EF4-FFF2-40B4-BE49-F238E27FC236}">
                      <a16:creationId xmlns:a16="http://schemas.microsoft.com/office/drawing/2014/main" id="{86A5BBA7-0D24-BC67-4CCB-632BE22A7F34}"/>
                    </a:ext>
                  </a:extLst>
                </p:cNvPr>
                <p:cNvGrpSpPr/>
                <p:nvPr/>
              </p:nvGrpSpPr>
              <p:grpSpPr>
                <a:xfrm>
                  <a:off x="196787" y="1287262"/>
                  <a:ext cx="408374" cy="161277"/>
                  <a:chOff x="3659079" y="2201662"/>
                  <a:chExt cx="408374" cy="161277"/>
                </a:xfrm>
              </p:grpSpPr>
              <p:cxnSp>
                <p:nvCxnSpPr>
                  <p:cNvPr id="202" name="Straight Connector 201">
                    <a:extLst>
                      <a:ext uri="{FF2B5EF4-FFF2-40B4-BE49-F238E27FC236}">
                        <a16:creationId xmlns:a16="http://schemas.microsoft.com/office/drawing/2014/main" id="{DD461EE6-DFB3-E2F1-1D5E-3E3F7AA3172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3" name="Straight Connector 202">
                    <a:extLst>
                      <a:ext uri="{FF2B5EF4-FFF2-40B4-BE49-F238E27FC236}">
                        <a16:creationId xmlns:a16="http://schemas.microsoft.com/office/drawing/2014/main" id="{7DF82F2F-D159-FCC1-ADB7-A2DF00B5136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4" name="Straight Connector 203">
                    <a:extLst>
                      <a:ext uri="{FF2B5EF4-FFF2-40B4-BE49-F238E27FC236}">
                        <a16:creationId xmlns:a16="http://schemas.microsoft.com/office/drawing/2014/main" id="{99010A7B-F6EA-9EB3-E94C-1CA69C8780E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8" name="Group 269">
                <a:extLst>
                  <a:ext uri="{FF2B5EF4-FFF2-40B4-BE49-F238E27FC236}">
                    <a16:creationId xmlns:a16="http://schemas.microsoft.com/office/drawing/2014/main" id="{D19C9B22-64F7-0F0C-237E-73DF79800588}"/>
                  </a:ext>
                </a:extLst>
              </p:cNvPr>
              <p:cNvGrpSpPr/>
              <p:nvPr/>
            </p:nvGrpSpPr>
            <p:grpSpPr>
              <a:xfrm rot="720000">
                <a:off x="8408047" y="4388682"/>
                <a:ext cx="721332" cy="243818"/>
                <a:chOff x="196787" y="1256349"/>
                <a:chExt cx="721330" cy="243820"/>
              </a:xfrm>
            </p:grpSpPr>
            <p:pic>
              <p:nvPicPr>
                <p:cNvPr id="195" name="Picture 2" descr="C:\Users\Jack\Pictures\Beam.png">
                  <a:extLst>
                    <a:ext uri="{FF2B5EF4-FFF2-40B4-BE49-F238E27FC236}">
                      <a16:creationId xmlns:a16="http://schemas.microsoft.com/office/drawing/2014/main" id="{083EF92B-A252-744D-5F51-98C6D938D49F}"/>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96" name="Group 41">
                  <a:extLst>
                    <a:ext uri="{FF2B5EF4-FFF2-40B4-BE49-F238E27FC236}">
                      <a16:creationId xmlns:a16="http://schemas.microsoft.com/office/drawing/2014/main" id="{4A504905-D4A6-CF78-CB5F-36BD91C291C6}"/>
                    </a:ext>
                  </a:extLst>
                </p:cNvPr>
                <p:cNvGrpSpPr/>
                <p:nvPr/>
              </p:nvGrpSpPr>
              <p:grpSpPr>
                <a:xfrm>
                  <a:off x="196787" y="1287262"/>
                  <a:ext cx="408374" cy="161277"/>
                  <a:chOff x="3659079" y="2201662"/>
                  <a:chExt cx="408374" cy="161277"/>
                </a:xfrm>
              </p:grpSpPr>
              <p:cxnSp>
                <p:nvCxnSpPr>
                  <p:cNvPr id="197" name="Straight Connector 196">
                    <a:extLst>
                      <a:ext uri="{FF2B5EF4-FFF2-40B4-BE49-F238E27FC236}">
                        <a16:creationId xmlns:a16="http://schemas.microsoft.com/office/drawing/2014/main" id="{8EC43E19-1138-91CE-B453-DE33FBD70E8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8" name="Straight Connector 197">
                    <a:extLst>
                      <a:ext uri="{FF2B5EF4-FFF2-40B4-BE49-F238E27FC236}">
                        <a16:creationId xmlns:a16="http://schemas.microsoft.com/office/drawing/2014/main" id="{094943C4-397F-4EB6-0DE6-7CD00417C67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9" name="Straight Connector 198">
                    <a:extLst>
                      <a:ext uri="{FF2B5EF4-FFF2-40B4-BE49-F238E27FC236}">
                        <a16:creationId xmlns:a16="http://schemas.microsoft.com/office/drawing/2014/main" id="{82DA4D28-E627-6F80-16C4-77AFB0AACC3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29" name="Group 239">
                <a:extLst>
                  <a:ext uri="{FF2B5EF4-FFF2-40B4-BE49-F238E27FC236}">
                    <a16:creationId xmlns:a16="http://schemas.microsoft.com/office/drawing/2014/main" id="{10C0C798-95A5-BD7B-4A03-03C9BB20D1E4}"/>
                  </a:ext>
                </a:extLst>
              </p:cNvPr>
              <p:cNvGrpSpPr/>
              <p:nvPr/>
            </p:nvGrpSpPr>
            <p:grpSpPr>
              <a:xfrm rot="20520000">
                <a:off x="5913966" y="1457706"/>
                <a:ext cx="721332" cy="243818"/>
                <a:chOff x="196787" y="1256349"/>
                <a:chExt cx="721330" cy="243820"/>
              </a:xfrm>
            </p:grpSpPr>
            <p:pic>
              <p:nvPicPr>
                <p:cNvPr id="190" name="Picture 2" descr="C:\Users\Jack\Pictures\Beam.png">
                  <a:extLst>
                    <a:ext uri="{FF2B5EF4-FFF2-40B4-BE49-F238E27FC236}">
                      <a16:creationId xmlns:a16="http://schemas.microsoft.com/office/drawing/2014/main" id="{A0CCE5F2-FCCE-F67E-A640-503CEDF074A2}"/>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91" name="Group 41">
                  <a:extLst>
                    <a:ext uri="{FF2B5EF4-FFF2-40B4-BE49-F238E27FC236}">
                      <a16:creationId xmlns:a16="http://schemas.microsoft.com/office/drawing/2014/main" id="{86C155FE-AAEE-F20A-CEF5-41600BB92582}"/>
                    </a:ext>
                  </a:extLst>
                </p:cNvPr>
                <p:cNvGrpSpPr/>
                <p:nvPr/>
              </p:nvGrpSpPr>
              <p:grpSpPr>
                <a:xfrm>
                  <a:off x="196787" y="1287262"/>
                  <a:ext cx="408374" cy="161277"/>
                  <a:chOff x="3659079" y="2201662"/>
                  <a:chExt cx="408374" cy="161277"/>
                </a:xfrm>
              </p:grpSpPr>
              <p:cxnSp>
                <p:nvCxnSpPr>
                  <p:cNvPr id="192" name="Straight Connector 191">
                    <a:extLst>
                      <a:ext uri="{FF2B5EF4-FFF2-40B4-BE49-F238E27FC236}">
                        <a16:creationId xmlns:a16="http://schemas.microsoft.com/office/drawing/2014/main" id="{15B7DD2E-9EF3-F8D4-4FA4-2DB77E5C79D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3" name="Straight Connector 192">
                    <a:extLst>
                      <a:ext uri="{FF2B5EF4-FFF2-40B4-BE49-F238E27FC236}">
                        <a16:creationId xmlns:a16="http://schemas.microsoft.com/office/drawing/2014/main" id="{1C180C67-EF1E-BD8E-E8DE-95FE0ECEFA5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94" name="Straight Connector 193">
                    <a:extLst>
                      <a:ext uri="{FF2B5EF4-FFF2-40B4-BE49-F238E27FC236}">
                        <a16:creationId xmlns:a16="http://schemas.microsoft.com/office/drawing/2014/main" id="{55C5B8CE-6705-F75B-6A4F-E5C146D99F46}"/>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0" name="Group 239">
                <a:extLst>
                  <a:ext uri="{FF2B5EF4-FFF2-40B4-BE49-F238E27FC236}">
                    <a16:creationId xmlns:a16="http://schemas.microsoft.com/office/drawing/2014/main" id="{A8AB16ED-EA6B-415E-5DCB-6EC7B77D3FFF}"/>
                  </a:ext>
                </a:extLst>
              </p:cNvPr>
              <p:cNvGrpSpPr/>
              <p:nvPr/>
            </p:nvGrpSpPr>
            <p:grpSpPr>
              <a:xfrm rot="20760000">
                <a:off x="3145741" y="2688277"/>
                <a:ext cx="721331" cy="243818"/>
                <a:chOff x="196787" y="1256349"/>
                <a:chExt cx="721330" cy="243820"/>
              </a:xfrm>
            </p:grpSpPr>
            <p:pic>
              <p:nvPicPr>
                <p:cNvPr id="185" name="Picture 2" descr="C:\Users\Jack\Pictures\Beam.png">
                  <a:extLst>
                    <a:ext uri="{FF2B5EF4-FFF2-40B4-BE49-F238E27FC236}">
                      <a16:creationId xmlns:a16="http://schemas.microsoft.com/office/drawing/2014/main" id="{5E6A14C0-E6ED-A27E-D003-8720B068E23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86" name="Group 41">
                  <a:extLst>
                    <a:ext uri="{FF2B5EF4-FFF2-40B4-BE49-F238E27FC236}">
                      <a16:creationId xmlns:a16="http://schemas.microsoft.com/office/drawing/2014/main" id="{0F7676FA-E4F9-063D-8F0A-E01E43744CBF}"/>
                    </a:ext>
                  </a:extLst>
                </p:cNvPr>
                <p:cNvGrpSpPr/>
                <p:nvPr/>
              </p:nvGrpSpPr>
              <p:grpSpPr>
                <a:xfrm>
                  <a:off x="196787" y="1287262"/>
                  <a:ext cx="408374" cy="161277"/>
                  <a:chOff x="3659079" y="2201662"/>
                  <a:chExt cx="408374" cy="161277"/>
                </a:xfrm>
              </p:grpSpPr>
              <p:cxnSp>
                <p:nvCxnSpPr>
                  <p:cNvPr id="187" name="Straight Connector 186">
                    <a:extLst>
                      <a:ext uri="{FF2B5EF4-FFF2-40B4-BE49-F238E27FC236}">
                        <a16:creationId xmlns:a16="http://schemas.microsoft.com/office/drawing/2014/main" id="{467B990A-AC7E-BA02-3A19-E5BE6E49B57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8" name="Straight Connector 187">
                    <a:extLst>
                      <a:ext uri="{FF2B5EF4-FFF2-40B4-BE49-F238E27FC236}">
                        <a16:creationId xmlns:a16="http://schemas.microsoft.com/office/drawing/2014/main" id="{BDDA5D14-7087-CADD-E225-1A675054F83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9" name="Straight Connector 188">
                    <a:extLst>
                      <a:ext uri="{FF2B5EF4-FFF2-40B4-BE49-F238E27FC236}">
                        <a16:creationId xmlns:a16="http://schemas.microsoft.com/office/drawing/2014/main" id="{CBCBDF26-1CF4-6223-3BB6-7A013C49FF6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1" name="Group 239">
                <a:extLst>
                  <a:ext uri="{FF2B5EF4-FFF2-40B4-BE49-F238E27FC236}">
                    <a16:creationId xmlns:a16="http://schemas.microsoft.com/office/drawing/2014/main" id="{C9A98506-3D9C-FFB1-596C-F6AD5EC5D5A0}"/>
                  </a:ext>
                </a:extLst>
              </p:cNvPr>
              <p:cNvGrpSpPr/>
              <p:nvPr/>
            </p:nvGrpSpPr>
            <p:grpSpPr>
              <a:xfrm rot="20760000">
                <a:off x="4512796" y="2417598"/>
                <a:ext cx="721331" cy="243818"/>
                <a:chOff x="196787" y="1256349"/>
                <a:chExt cx="721330" cy="243820"/>
              </a:xfrm>
            </p:grpSpPr>
            <p:pic>
              <p:nvPicPr>
                <p:cNvPr id="180" name="Picture 2" descr="C:\Users\Jack\Pictures\Beam.png">
                  <a:extLst>
                    <a:ext uri="{FF2B5EF4-FFF2-40B4-BE49-F238E27FC236}">
                      <a16:creationId xmlns:a16="http://schemas.microsoft.com/office/drawing/2014/main" id="{80AF230C-D50C-82F7-F5EF-7D808FC8ED0B}"/>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81" name="Group 41">
                  <a:extLst>
                    <a:ext uri="{FF2B5EF4-FFF2-40B4-BE49-F238E27FC236}">
                      <a16:creationId xmlns:a16="http://schemas.microsoft.com/office/drawing/2014/main" id="{A16C4FA9-5D90-38A0-5829-0515574E486D}"/>
                    </a:ext>
                  </a:extLst>
                </p:cNvPr>
                <p:cNvGrpSpPr/>
                <p:nvPr/>
              </p:nvGrpSpPr>
              <p:grpSpPr>
                <a:xfrm>
                  <a:off x="196787" y="1287262"/>
                  <a:ext cx="408374" cy="161277"/>
                  <a:chOff x="3659079" y="2201662"/>
                  <a:chExt cx="408374" cy="161277"/>
                </a:xfrm>
              </p:grpSpPr>
              <p:cxnSp>
                <p:nvCxnSpPr>
                  <p:cNvPr id="182" name="Straight Connector 181">
                    <a:extLst>
                      <a:ext uri="{FF2B5EF4-FFF2-40B4-BE49-F238E27FC236}">
                        <a16:creationId xmlns:a16="http://schemas.microsoft.com/office/drawing/2014/main" id="{01432D9C-9F80-67B4-C5BA-E14AF9BCD6A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3" name="Straight Connector 182">
                    <a:extLst>
                      <a:ext uri="{FF2B5EF4-FFF2-40B4-BE49-F238E27FC236}">
                        <a16:creationId xmlns:a16="http://schemas.microsoft.com/office/drawing/2014/main" id="{8AD17E5C-A346-2F08-B0F7-8B31D49C946E}"/>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84" name="Straight Connector 183">
                    <a:extLst>
                      <a:ext uri="{FF2B5EF4-FFF2-40B4-BE49-F238E27FC236}">
                        <a16:creationId xmlns:a16="http://schemas.microsoft.com/office/drawing/2014/main" id="{E0403BAE-BBFD-FC63-EAE0-869A652A631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2" name="Group 239">
                <a:extLst>
                  <a:ext uri="{FF2B5EF4-FFF2-40B4-BE49-F238E27FC236}">
                    <a16:creationId xmlns:a16="http://schemas.microsoft.com/office/drawing/2014/main" id="{C99C17CC-1B5C-0819-A22D-A9072F79985E}"/>
                  </a:ext>
                </a:extLst>
              </p:cNvPr>
              <p:cNvGrpSpPr/>
              <p:nvPr/>
            </p:nvGrpSpPr>
            <p:grpSpPr>
              <a:xfrm rot="20580000">
                <a:off x="3150290" y="2146917"/>
                <a:ext cx="721332" cy="243818"/>
                <a:chOff x="196787" y="1256349"/>
                <a:chExt cx="721330" cy="243820"/>
              </a:xfrm>
            </p:grpSpPr>
            <p:pic>
              <p:nvPicPr>
                <p:cNvPr id="175" name="Picture 2" descr="C:\Users\Jack\Pictures\Beam.png">
                  <a:extLst>
                    <a:ext uri="{FF2B5EF4-FFF2-40B4-BE49-F238E27FC236}">
                      <a16:creationId xmlns:a16="http://schemas.microsoft.com/office/drawing/2014/main" id="{B5C07C54-EA20-4BDE-8829-3ABB49A0969F}"/>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76" name="Group 41">
                  <a:extLst>
                    <a:ext uri="{FF2B5EF4-FFF2-40B4-BE49-F238E27FC236}">
                      <a16:creationId xmlns:a16="http://schemas.microsoft.com/office/drawing/2014/main" id="{A42BF29E-1740-C0E5-92B9-0EF368D0B828}"/>
                    </a:ext>
                  </a:extLst>
                </p:cNvPr>
                <p:cNvGrpSpPr/>
                <p:nvPr/>
              </p:nvGrpSpPr>
              <p:grpSpPr>
                <a:xfrm>
                  <a:off x="196787" y="1287262"/>
                  <a:ext cx="408374" cy="161277"/>
                  <a:chOff x="3659079" y="2201662"/>
                  <a:chExt cx="408374" cy="161277"/>
                </a:xfrm>
              </p:grpSpPr>
              <p:cxnSp>
                <p:nvCxnSpPr>
                  <p:cNvPr id="177" name="Straight Connector 176">
                    <a:extLst>
                      <a:ext uri="{FF2B5EF4-FFF2-40B4-BE49-F238E27FC236}">
                        <a16:creationId xmlns:a16="http://schemas.microsoft.com/office/drawing/2014/main" id="{4BE298C9-1997-D2EE-9B48-B94E6CDDC2A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8" name="Straight Connector 177">
                    <a:extLst>
                      <a:ext uri="{FF2B5EF4-FFF2-40B4-BE49-F238E27FC236}">
                        <a16:creationId xmlns:a16="http://schemas.microsoft.com/office/drawing/2014/main" id="{E609F88F-7576-A3B6-274B-5173AD3C447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9" name="Straight Connector 178">
                    <a:extLst>
                      <a:ext uri="{FF2B5EF4-FFF2-40B4-BE49-F238E27FC236}">
                        <a16:creationId xmlns:a16="http://schemas.microsoft.com/office/drawing/2014/main" id="{30393AEF-9783-6CC1-7281-2C5A1FB8E56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3" name="Group 239">
                <a:extLst>
                  <a:ext uri="{FF2B5EF4-FFF2-40B4-BE49-F238E27FC236}">
                    <a16:creationId xmlns:a16="http://schemas.microsoft.com/office/drawing/2014/main" id="{FFEF7763-7A59-1B87-C5C0-F08E3845AFCB}"/>
                  </a:ext>
                </a:extLst>
              </p:cNvPr>
              <p:cNvGrpSpPr/>
              <p:nvPr/>
            </p:nvGrpSpPr>
            <p:grpSpPr>
              <a:xfrm rot="20760000">
                <a:off x="7192308" y="1603281"/>
                <a:ext cx="721332" cy="243818"/>
                <a:chOff x="196787" y="1256349"/>
                <a:chExt cx="721330" cy="243820"/>
              </a:xfrm>
            </p:grpSpPr>
            <p:pic>
              <p:nvPicPr>
                <p:cNvPr id="170" name="Picture 2" descr="C:\Users\Jack\Pictures\Beam.png">
                  <a:extLst>
                    <a:ext uri="{FF2B5EF4-FFF2-40B4-BE49-F238E27FC236}">
                      <a16:creationId xmlns:a16="http://schemas.microsoft.com/office/drawing/2014/main" id="{05F3EFEE-1A63-1440-7C05-22EC4345CADB}"/>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71" name="Group 41">
                  <a:extLst>
                    <a:ext uri="{FF2B5EF4-FFF2-40B4-BE49-F238E27FC236}">
                      <a16:creationId xmlns:a16="http://schemas.microsoft.com/office/drawing/2014/main" id="{43B78ADD-128B-674F-9EBF-E4A85DA4E9B6}"/>
                    </a:ext>
                  </a:extLst>
                </p:cNvPr>
                <p:cNvGrpSpPr/>
                <p:nvPr/>
              </p:nvGrpSpPr>
              <p:grpSpPr>
                <a:xfrm>
                  <a:off x="196787" y="1287262"/>
                  <a:ext cx="408374" cy="161277"/>
                  <a:chOff x="3659079" y="2201662"/>
                  <a:chExt cx="408374" cy="161277"/>
                </a:xfrm>
              </p:grpSpPr>
              <p:cxnSp>
                <p:nvCxnSpPr>
                  <p:cNvPr id="172" name="Straight Connector 171">
                    <a:extLst>
                      <a:ext uri="{FF2B5EF4-FFF2-40B4-BE49-F238E27FC236}">
                        <a16:creationId xmlns:a16="http://schemas.microsoft.com/office/drawing/2014/main" id="{1327641C-0E9F-556B-4913-71895B363FAE}"/>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3" name="Straight Connector 172">
                    <a:extLst>
                      <a:ext uri="{FF2B5EF4-FFF2-40B4-BE49-F238E27FC236}">
                        <a16:creationId xmlns:a16="http://schemas.microsoft.com/office/drawing/2014/main" id="{4B5D425E-C84F-A3EC-1B47-D3A2EAB2354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74" name="Straight Connector 173">
                    <a:extLst>
                      <a:ext uri="{FF2B5EF4-FFF2-40B4-BE49-F238E27FC236}">
                        <a16:creationId xmlns:a16="http://schemas.microsoft.com/office/drawing/2014/main" id="{570F0F69-5871-C591-D3E6-3236A2D1506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4" name="Group 239">
                <a:extLst>
                  <a:ext uri="{FF2B5EF4-FFF2-40B4-BE49-F238E27FC236}">
                    <a16:creationId xmlns:a16="http://schemas.microsoft.com/office/drawing/2014/main" id="{2E438669-C01C-5294-6D50-EE6835FAC70B}"/>
                  </a:ext>
                </a:extLst>
              </p:cNvPr>
              <p:cNvGrpSpPr/>
              <p:nvPr/>
            </p:nvGrpSpPr>
            <p:grpSpPr>
              <a:xfrm rot="20760000">
                <a:off x="5188361" y="2001341"/>
                <a:ext cx="721332" cy="243818"/>
                <a:chOff x="196787" y="1256349"/>
                <a:chExt cx="721330" cy="243820"/>
              </a:xfrm>
            </p:grpSpPr>
            <p:pic>
              <p:nvPicPr>
                <p:cNvPr id="165" name="Picture 2" descr="C:\Users\Jack\Pictures\Beam.png">
                  <a:extLst>
                    <a:ext uri="{FF2B5EF4-FFF2-40B4-BE49-F238E27FC236}">
                      <a16:creationId xmlns:a16="http://schemas.microsoft.com/office/drawing/2014/main" id="{F13BBF12-3957-C32D-A7CB-E243363C8E5E}"/>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66" name="Group 41">
                  <a:extLst>
                    <a:ext uri="{FF2B5EF4-FFF2-40B4-BE49-F238E27FC236}">
                      <a16:creationId xmlns:a16="http://schemas.microsoft.com/office/drawing/2014/main" id="{76C798E3-B471-7F58-CC86-9FDAB1736844}"/>
                    </a:ext>
                  </a:extLst>
                </p:cNvPr>
                <p:cNvGrpSpPr/>
                <p:nvPr/>
              </p:nvGrpSpPr>
              <p:grpSpPr>
                <a:xfrm>
                  <a:off x="196787" y="1287262"/>
                  <a:ext cx="408374" cy="161277"/>
                  <a:chOff x="3659079" y="2201662"/>
                  <a:chExt cx="408374" cy="161277"/>
                </a:xfrm>
              </p:grpSpPr>
              <p:cxnSp>
                <p:nvCxnSpPr>
                  <p:cNvPr id="167" name="Straight Connector 166">
                    <a:extLst>
                      <a:ext uri="{FF2B5EF4-FFF2-40B4-BE49-F238E27FC236}">
                        <a16:creationId xmlns:a16="http://schemas.microsoft.com/office/drawing/2014/main" id="{967C8997-EA1D-79C9-FCA1-BD300818B29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8" name="Straight Connector 167">
                    <a:extLst>
                      <a:ext uri="{FF2B5EF4-FFF2-40B4-BE49-F238E27FC236}">
                        <a16:creationId xmlns:a16="http://schemas.microsoft.com/office/drawing/2014/main" id="{5BAEF8A3-373C-9F1C-E34C-144F6250A2A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9" name="Straight Connector 168">
                    <a:extLst>
                      <a:ext uri="{FF2B5EF4-FFF2-40B4-BE49-F238E27FC236}">
                        <a16:creationId xmlns:a16="http://schemas.microsoft.com/office/drawing/2014/main" id="{3289EED4-A4E1-29A5-F963-270E7D20CDF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5" name="Group 227">
                <a:extLst>
                  <a:ext uri="{FF2B5EF4-FFF2-40B4-BE49-F238E27FC236}">
                    <a16:creationId xmlns:a16="http://schemas.microsoft.com/office/drawing/2014/main" id="{7256243D-B1AD-5D7E-FB7F-61F183F86009}"/>
                  </a:ext>
                </a:extLst>
              </p:cNvPr>
              <p:cNvGrpSpPr/>
              <p:nvPr/>
            </p:nvGrpSpPr>
            <p:grpSpPr>
              <a:xfrm rot="1380000">
                <a:off x="7897353" y="4685289"/>
                <a:ext cx="721331" cy="243818"/>
                <a:chOff x="196787" y="1256349"/>
                <a:chExt cx="721330" cy="243820"/>
              </a:xfrm>
            </p:grpSpPr>
            <p:pic>
              <p:nvPicPr>
                <p:cNvPr id="160" name="Picture 2" descr="C:\Users\Jack\Pictures\Beam.png">
                  <a:extLst>
                    <a:ext uri="{FF2B5EF4-FFF2-40B4-BE49-F238E27FC236}">
                      <a16:creationId xmlns:a16="http://schemas.microsoft.com/office/drawing/2014/main" id="{17122E54-4766-7909-3FD9-B7DE8A06681A}"/>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61" name="Group 41">
                  <a:extLst>
                    <a:ext uri="{FF2B5EF4-FFF2-40B4-BE49-F238E27FC236}">
                      <a16:creationId xmlns:a16="http://schemas.microsoft.com/office/drawing/2014/main" id="{87EF8A7E-C9E0-DA67-8A2A-DC8C8B3714F4}"/>
                    </a:ext>
                  </a:extLst>
                </p:cNvPr>
                <p:cNvGrpSpPr/>
                <p:nvPr/>
              </p:nvGrpSpPr>
              <p:grpSpPr>
                <a:xfrm>
                  <a:off x="196787" y="1287262"/>
                  <a:ext cx="408374" cy="161277"/>
                  <a:chOff x="3659079" y="2201662"/>
                  <a:chExt cx="408374" cy="161277"/>
                </a:xfrm>
              </p:grpSpPr>
              <p:cxnSp>
                <p:nvCxnSpPr>
                  <p:cNvPr id="162" name="Straight Connector 161">
                    <a:extLst>
                      <a:ext uri="{FF2B5EF4-FFF2-40B4-BE49-F238E27FC236}">
                        <a16:creationId xmlns:a16="http://schemas.microsoft.com/office/drawing/2014/main" id="{462D6F1C-A6B9-8F3C-E8AC-EAD4947941B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3" name="Straight Connector 162">
                    <a:extLst>
                      <a:ext uri="{FF2B5EF4-FFF2-40B4-BE49-F238E27FC236}">
                        <a16:creationId xmlns:a16="http://schemas.microsoft.com/office/drawing/2014/main" id="{8A374987-C0D3-0E98-B34D-683D1A0DF71A}"/>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64" name="Straight Connector 163">
                    <a:extLst>
                      <a:ext uri="{FF2B5EF4-FFF2-40B4-BE49-F238E27FC236}">
                        <a16:creationId xmlns:a16="http://schemas.microsoft.com/office/drawing/2014/main" id="{ED0CF42C-1700-AC20-15F3-2F77761BCBB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6" name="Group 227">
                <a:extLst>
                  <a:ext uri="{FF2B5EF4-FFF2-40B4-BE49-F238E27FC236}">
                    <a16:creationId xmlns:a16="http://schemas.microsoft.com/office/drawing/2014/main" id="{3D457379-FAB2-3B60-25D5-A6DC01DB6D68}"/>
                  </a:ext>
                </a:extLst>
              </p:cNvPr>
              <p:cNvGrpSpPr/>
              <p:nvPr/>
            </p:nvGrpSpPr>
            <p:grpSpPr>
              <a:xfrm rot="960000">
                <a:off x="6029882" y="4278129"/>
                <a:ext cx="721331" cy="243818"/>
                <a:chOff x="196787" y="1256349"/>
                <a:chExt cx="721330" cy="243820"/>
              </a:xfrm>
            </p:grpSpPr>
            <p:pic>
              <p:nvPicPr>
                <p:cNvPr id="155" name="Picture 2" descr="C:\Users\Jack\Pictures\Beam.png">
                  <a:extLst>
                    <a:ext uri="{FF2B5EF4-FFF2-40B4-BE49-F238E27FC236}">
                      <a16:creationId xmlns:a16="http://schemas.microsoft.com/office/drawing/2014/main" id="{D80B05F3-5656-6199-2A44-29E6C2F22747}"/>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56" name="Group 41">
                  <a:extLst>
                    <a:ext uri="{FF2B5EF4-FFF2-40B4-BE49-F238E27FC236}">
                      <a16:creationId xmlns:a16="http://schemas.microsoft.com/office/drawing/2014/main" id="{80661ADE-60A2-5787-A8F6-7B636ABF281C}"/>
                    </a:ext>
                  </a:extLst>
                </p:cNvPr>
                <p:cNvGrpSpPr/>
                <p:nvPr/>
              </p:nvGrpSpPr>
              <p:grpSpPr>
                <a:xfrm>
                  <a:off x="196787" y="1287262"/>
                  <a:ext cx="408374" cy="161277"/>
                  <a:chOff x="3659079" y="2201662"/>
                  <a:chExt cx="408374" cy="161277"/>
                </a:xfrm>
              </p:grpSpPr>
              <p:cxnSp>
                <p:nvCxnSpPr>
                  <p:cNvPr id="157" name="Straight Connector 156">
                    <a:extLst>
                      <a:ext uri="{FF2B5EF4-FFF2-40B4-BE49-F238E27FC236}">
                        <a16:creationId xmlns:a16="http://schemas.microsoft.com/office/drawing/2014/main" id="{B4E2040C-713E-C369-12BC-A9CE17CCD18A}"/>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58" name="Straight Connector 157">
                    <a:extLst>
                      <a:ext uri="{FF2B5EF4-FFF2-40B4-BE49-F238E27FC236}">
                        <a16:creationId xmlns:a16="http://schemas.microsoft.com/office/drawing/2014/main" id="{D6A647FF-F472-77FA-B591-7A51BFF24423}"/>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59" name="Straight Connector 158">
                    <a:extLst>
                      <a:ext uri="{FF2B5EF4-FFF2-40B4-BE49-F238E27FC236}">
                        <a16:creationId xmlns:a16="http://schemas.microsoft.com/office/drawing/2014/main" id="{57F59E40-FF73-3BE3-FF74-72C9036D583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7" name="Group 227">
                <a:extLst>
                  <a:ext uri="{FF2B5EF4-FFF2-40B4-BE49-F238E27FC236}">
                    <a16:creationId xmlns:a16="http://schemas.microsoft.com/office/drawing/2014/main" id="{82AB7C45-E6BC-FA39-DA6E-78570EAD999C}"/>
                  </a:ext>
                </a:extLst>
              </p:cNvPr>
              <p:cNvGrpSpPr/>
              <p:nvPr/>
            </p:nvGrpSpPr>
            <p:grpSpPr>
              <a:xfrm rot="1380000">
                <a:off x="3984991" y="3379655"/>
                <a:ext cx="721331" cy="243818"/>
                <a:chOff x="196787" y="1256349"/>
                <a:chExt cx="721330" cy="243820"/>
              </a:xfrm>
            </p:grpSpPr>
            <p:pic>
              <p:nvPicPr>
                <p:cNvPr id="150" name="Picture 2" descr="C:\Users\Jack\Pictures\Beam.png">
                  <a:extLst>
                    <a:ext uri="{FF2B5EF4-FFF2-40B4-BE49-F238E27FC236}">
                      <a16:creationId xmlns:a16="http://schemas.microsoft.com/office/drawing/2014/main" id="{3937F6F0-6DDF-6785-5AC2-45197DC95BB7}"/>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51" name="Group 41">
                  <a:extLst>
                    <a:ext uri="{FF2B5EF4-FFF2-40B4-BE49-F238E27FC236}">
                      <a16:creationId xmlns:a16="http://schemas.microsoft.com/office/drawing/2014/main" id="{83ACD8D7-496D-2969-7264-0F5950335C88}"/>
                    </a:ext>
                  </a:extLst>
                </p:cNvPr>
                <p:cNvGrpSpPr/>
                <p:nvPr/>
              </p:nvGrpSpPr>
              <p:grpSpPr>
                <a:xfrm>
                  <a:off x="196787" y="1287262"/>
                  <a:ext cx="408374" cy="161277"/>
                  <a:chOff x="3659079" y="2201662"/>
                  <a:chExt cx="408374" cy="161277"/>
                </a:xfrm>
              </p:grpSpPr>
              <p:cxnSp>
                <p:nvCxnSpPr>
                  <p:cNvPr id="152" name="Straight Connector 151">
                    <a:extLst>
                      <a:ext uri="{FF2B5EF4-FFF2-40B4-BE49-F238E27FC236}">
                        <a16:creationId xmlns:a16="http://schemas.microsoft.com/office/drawing/2014/main" id="{74BF620A-28C1-C209-8D20-92702FD5C6D0}"/>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53" name="Straight Connector 152">
                    <a:extLst>
                      <a:ext uri="{FF2B5EF4-FFF2-40B4-BE49-F238E27FC236}">
                        <a16:creationId xmlns:a16="http://schemas.microsoft.com/office/drawing/2014/main" id="{BEA9F581-0E79-D5D3-F5E5-0B16C2B34D8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54" name="Straight Connector 153">
                    <a:extLst>
                      <a:ext uri="{FF2B5EF4-FFF2-40B4-BE49-F238E27FC236}">
                        <a16:creationId xmlns:a16="http://schemas.microsoft.com/office/drawing/2014/main" id="{81BC7D64-DC88-B2EE-2BF1-B08A4322DFA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8" name="Group 227">
                <a:extLst>
                  <a:ext uri="{FF2B5EF4-FFF2-40B4-BE49-F238E27FC236}">
                    <a16:creationId xmlns:a16="http://schemas.microsoft.com/office/drawing/2014/main" id="{99184420-9405-0A57-4E14-0CF91D509233}"/>
                  </a:ext>
                </a:extLst>
              </p:cNvPr>
              <p:cNvGrpSpPr/>
              <p:nvPr/>
            </p:nvGrpSpPr>
            <p:grpSpPr>
              <a:xfrm rot="780000">
                <a:off x="5038142" y="3368282"/>
                <a:ext cx="721331" cy="243818"/>
                <a:chOff x="196787" y="1256349"/>
                <a:chExt cx="721330" cy="243820"/>
              </a:xfrm>
            </p:grpSpPr>
            <p:pic>
              <p:nvPicPr>
                <p:cNvPr id="145" name="Picture 2" descr="C:\Users\Jack\Pictures\Beam.png">
                  <a:extLst>
                    <a:ext uri="{FF2B5EF4-FFF2-40B4-BE49-F238E27FC236}">
                      <a16:creationId xmlns:a16="http://schemas.microsoft.com/office/drawing/2014/main" id="{A08A60CA-32BC-2A6A-E105-5C64F2D90FD4}"/>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46" name="Group 41">
                  <a:extLst>
                    <a:ext uri="{FF2B5EF4-FFF2-40B4-BE49-F238E27FC236}">
                      <a16:creationId xmlns:a16="http://schemas.microsoft.com/office/drawing/2014/main" id="{5E784A58-563F-F90F-0899-28BC4EEE8085}"/>
                    </a:ext>
                  </a:extLst>
                </p:cNvPr>
                <p:cNvGrpSpPr/>
                <p:nvPr/>
              </p:nvGrpSpPr>
              <p:grpSpPr>
                <a:xfrm>
                  <a:off x="196787" y="1287262"/>
                  <a:ext cx="408374" cy="161277"/>
                  <a:chOff x="3659079" y="2201662"/>
                  <a:chExt cx="408374" cy="161277"/>
                </a:xfrm>
              </p:grpSpPr>
              <p:cxnSp>
                <p:nvCxnSpPr>
                  <p:cNvPr id="147" name="Straight Connector 146">
                    <a:extLst>
                      <a:ext uri="{FF2B5EF4-FFF2-40B4-BE49-F238E27FC236}">
                        <a16:creationId xmlns:a16="http://schemas.microsoft.com/office/drawing/2014/main" id="{2684231E-B5F7-0FA1-D579-401B571BB669}"/>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8" name="Straight Connector 147">
                    <a:extLst>
                      <a:ext uri="{FF2B5EF4-FFF2-40B4-BE49-F238E27FC236}">
                        <a16:creationId xmlns:a16="http://schemas.microsoft.com/office/drawing/2014/main" id="{762341D4-804D-00EF-E70E-35114661F439}"/>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9" name="Straight Connector 148">
                    <a:extLst>
                      <a:ext uri="{FF2B5EF4-FFF2-40B4-BE49-F238E27FC236}">
                        <a16:creationId xmlns:a16="http://schemas.microsoft.com/office/drawing/2014/main" id="{ADA873DD-9E68-0889-855F-475875586AF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nvGrpSpPr>
              <p:cNvPr id="139" name="Group 227">
                <a:extLst>
                  <a:ext uri="{FF2B5EF4-FFF2-40B4-BE49-F238E27FC236}">
                    <a16:creationId xmlns:a16="http://schemas.microsoft.com/office/drawing/2014/main" id="{51777CA8-C944-06FF-38B3-0A64510AB3F3}"/>
                  </a:ext>
                </a:extLst>
              </p:cNvPr>
              <p:cNvGrpSpPr/>
              <p:nvPr/>
            </p:nvGrpSpPr>
            <p:grpSpPr>
              <a:xfrm rot="720000">
                <a:off x="6964751" y="4121187"/>
                <a:ext cx="721331" cy="243818"/>
                <a:chOff x="196787" y="1256349"/>
                <a:chExt cx="721330" cy="243820"/>
              </a:xfrm>
            </p:grpSpPr>
            <p:pic>
              <p:nvPicPr>
                <p:cNvPr id="140" name="Picture 2" descr="C:\Users\Jack\Pictures\Beam.png">
                  <a:extLst>
                    <a:ext uri="{FF2B5EF4-FFF2-40B4-BE49-F238E27FC236}">
                      <a16:creationId xmlns:a16="http://schemas.microsoft.com/office/drawing/2014/main" id="{DAFDE76D-FCE0-50FD-E6C9-FCD652572EBC}"/>
                    </a:ext>
                  </a:extLst>
                </p:cNvPr>
                <p:cNvPicPr>
                  <a:picLocks noChangeAspect="1" noChangeArrowheads="1"/>
                </p:cNvPicPr>
                <p:nvPr/>
              </p:nvPicPr>
              <p:blipFill>
                <a:blip r:embed="rId4" cstate="print"/>
                <a:srcRect/>
                <a:stretch>
                  <a:fillRect/>
                </a:stretch>
              </p:blipFill>
              <p:spPr bwMode="auto">
                <a:xfrm>
                  <a:off x="662106" y="1256349"/>
                  <a:ext cx="256011" cy="243820"/>
                </a:xfrm>
                <a:prstGeom prst="rect">
                  <a:avLst/>
                </a:prstGeom>
                <a:noFill/>
              </p:spPr>
            </p:pic>
            <p:grpSp>
              <p:nvGrpSpPr>
                <p:cNvPr id="141" name="Group 41">
                  <a:extLst>
                    <a:ext uri="{FF2B5EF4-FFF2-40B4-BE49-F238E27FC236}">
                      <a16:creationId xmlns:a16="http://schemas.microsoft.com/office/drawing/2014/main" id="{F2A05508-8118-815B-6815-6A729964FA13}"/>
                    </a:ext>
                  </a:extLst>
                </p:cNvPr>
                <p:cNvGrpSpPr/>
                <p:nvPr/>
              </p:nvGrpSpPr>
              <p:grpSpPr>
                <a:xfrm>
                  <a:off x="196787" y="1287262"/>
                  <a:ext cx="408374" cy="161277"/>
                  <a:chOff x="3659079" y="2201662"/>
                  <a:chExt cx="408374" cy="161277"/>
                </a:xfrm>
              </p:grpSpPr>
              <p:cxnSp>
                <p:nvCxnSpPr>
                  <p:cNvPr id="142" name="Straight Connector 141">
                    <a:extLst>
                      <a:ext uri="{FF2B5EF4-FFF2-40B4-BE49-F238E27FC236}">
                        <a16:creationId xmlns:a16="http://schemas.microsoft.com/office/drawing/2014/main" id="{84D49E33-6187-BE45-D578-308C06614D9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3" name="Straight Connector 142">
                    <a:extLst>
                      <a:ext uri="{FF2B5EF4-FFF2-40B4-BE49-F238E27FC236}">
                        <a16:creationId xmlns:a16="http://schemas.microsoft.com/office/drawing/2014/main" id="{B6F6F044-E980-6D20-7DC2-54907DC94CB2}"/>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4" name="Straight Connector 143">
                    <a:extLst>
                      <a:ext uri="{FF2B5EF4-FFF2-40B4-BE49-F238E27FC236}">
                        <a16:creationId xmlns:a16="http://schemas.microsoft.com/office/drawing/2014/main" id="{9624197A-53A6-0CA2-6FD9-41889FC3541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grpSp>
        <p:grpSp>
          <p:nvGrpSpPr>
            <p:cNvPr id="18" name="Group 17">
              <a:extLst>
                <a:ext uri="{FF2B5EF4-FFF2-40B4-BE49-F238E27FC236}">
                  <a16:creationId xmlns:a16="http://schemas.microsoft.com/office/drawing/2014/main" id="{DB18414C-B2CC-BDE0-2702-8939E3DB47E2}"/>
                </a:ext>
              </a:extLst>
            </p:cNvPr>
            <p:cNvGrpSpPr/>
            <p:nvPr/>
          </p:nvGrpSpPr>
          <p:grpSpPr>
            <a:xfrm>
              <a:off x="4043576" y="883983"/>
              <a:ext cx="6542756" cy="3944823"/>
              <a:chOff x="2519585" y="1225713"/>
              <a:chExt cx="6542766" cy="3944820"/>
            </a:xfrm>
            <a:effectLst>
              <a:outerShdw blurRad="50800" dist="38100" dir="2700000" algn="tl" rotWithShape="0">
                <a:prstClr val="black">
                  <a:alpha val="40000"/>
                </a:prstClr>
              </a:outerShdw>
            </a:effectLst>
          </p:grpSpPr>
          <p:grpSp>
            <p:nvGrpSpPr>
              <p:cNvPr id="19" name="Group 18">
                <a:extLst>
                  <a:ext uri="{FF2B5EF4-FFF2-40B4-BE49-F238E27FC236}">
                    <a16:creationId xmlns:a16="http://schemas.microsoft.com/office/drawing/2014/main" id="{FFCFE720-D598-131B-4699-F0B7A8EE0F46}"/>
                  </a:ext>
                </a:extLst>
              </p:cNvPr>
              <p:cNvGrpSpPr/>
              <p:nvPr/>
            </p:nvGrpSpPr>
            <p:grpSpPr>
              <a:xfrm>
                <a:off x="2519585" y="1555154"/>
                <a:ext cx="6054096" cy="3244617"/>
                <a:chOff x="2519576" y="1555158"/>
                <a:chExt cx="6054080" cy="3244618"/>
              </a:xfrm>
            </p:grpSpPr>
            <p:grpSp>
              <p:nvGrpSpPr>
                <p:cNvPr id="40" name="Group 211">
                  <a:extLst>
                    <a:ext uri="{FF2B5EF4-FFF2-40B4-BE49-F238E27FC236}">
                      <a16:creationId xmlns:a16="http://schemas.microsoft.com/office/drawing/2014/main" id="{E944F7A2-DA47-D292-3B42-24CE2FE9B23B}"/>
                    </a:ext>
                  </a:extLst>
                </p:cNvPr>
                <p:cNvGrpSpPr/>
                <p:nvPr/>
              </p:nvGrpSpPr>
              <p:grpSpPr>
                <a:xfrm rot="20940000">
                  <a:off x="6948690" y="2336958"/>
                  <a:ext cx="408374" cy="161277"/>
                  <a:chOff x="3659079" y="2201662"/>
                  <a:chExt cx="408374" cy="161277"/>
                </a:xfrm>
              </p:grpSpPr>
              <p:cxnSp>
                <p:nvCxnSpPr>
                  <p:cNvPr id="117" name="Straight Connector 116">
                    <a:extLst>
                      <a:ext uri="{FF2B5EF4-FFF2-40B4-BE49-F238E27FC236}">
                        <a16:creationId xmlns:a16="http://schemas.microsoft.com/office/drawing/2014/main" id="{9F1C4247-AB55-7A00-F6B2-948B05B9A92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8" name="Straight Connector 117">
                    <a:extLst>
                      <a:ext uri="{FF2B5EF4-FFF2-40B4-BE49-F238E27FC236}">
                        <a16:creationId xmlns:a16="http://schemas.microsoft.com/office/drawing/2014/main" id="{F9BF1222-FC9A-9E73-03DA-2DE79BAF739B}"/>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9" name="Straight Connector 118">
                    <a:extLst>
                      <a:ext uri="{FF2B5EF4-FFF2-40B4-BE49-F238E27FC236}">
                        <a16:creationId xmlns:a16="http://schemas.microsoft.com/office/drawing/2014/main" id="{609D9A38-DE6C-42AF-31A6-9020FD4E3A0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1" name="Group 211">
                  <a:extLst>
                    <a:ext uri="{FF2B5EF4-FFF2-40B4-BE49-F238E27FC236}">
                      <a16:creationId xmlns:a16="http://schemas.microsoft.com/office/drawing/2014/main" id="{085F8CC1-8A91-481B-A929-A0BF1B111AAA}"/>
                    </a:ext>
                  </a:extLst>
                </p:cNvPr>
                <p:cNvGrpSpPr/>
                <p:nvPr/>
              </p:nvGrpSpPr>
              <p:grpSpPr>
                <a:xfrm>
                  <a:off x="5696504" y="3138255"/>
                  <a:ext cx="408374" cy="161277"/>
                  <a:chOff x="3659079" y="2201662"/>
                  <a:chExt cx="408374" cy="161277"/>
                </a:xfrm>
              </p:grpSpPr>
              <p:cxnSp>
                <p:nvCxnSpPr>
                  <p:cNvPr id="114" name="Straight Connector 113">
                    <a:extLst>
                      <a:ext uri="{FF2B5EF4-FFF2-40B4-BE49-F238E27FC236}">
                        <a16:creationId xmlns:a16="http://schemas.microsoft.com/office/drawing/2014/main" id="{FB4ED879-E973-F0D5-1DDF-AF6480BD6242}"/>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5" name="Straight Connector 114">
                    <a:extLst>
                      <a:ext uri="{FF2B5EF4-FFF2-40B4-BE49-F238E27FC236}">
                        <a16:creationId xmlns:a16="http://schemas.microsoft.com/office/drawing/2014/main" id="{CE3E6B42-9927-3F26-8665-F0E3C426C37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6" name="Straight Connector 115">
                    <a:extLst>
                      <a:ext uri="{FF2B5EF4-FFF2-40B4-BE49-F238E27FC236}">
                        <a16:creationId xmlns:a16="http://schemas.microsoft.com/office/drawing/2014/main" id="{0108ED8F-C294-C528-329E-6BAFD24A4DF8}"/>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2" name="Group 211">
                  <a:extLst>
                    <a:ext uri="{FF2B5EF4-FFF2-40B4-BE49-F238E27FC236}">
                      <a16:creationId xmlns:a16="http://schemas.microsoft.com/office/drawing/2014/main" id="{BA31EB12-593A-8ED3-674C-7A8EEE41B076}"/>
                    </a:ext>
                  </a:extLst>
                </p:cNvPr>
                <p:cNvGrpSpPr/>
                <p:nvPr/>
              </p:nvGrpSpPr>
              <p:grpSpPr>
                <a:xfrm rot="20820000">
                  <a:off x="5044377" y="2420387"/>
                  <a:ext cx="408374" cy="161277"/>
                  <a:chOff x="3659079" y="2201662"/>
                  <a:chExt cx="408374" cy="161277"/>
                </a:xfrm>
              </p:grpSpPr>
              <p:cxnSp>
                <p:nvCxnSpPr>
                  <p:cNvPr id="111" name="Straight Connector 110">
                    <a:extLst>
                      <a:ext uri="{FF2B5EF4-FFF2-40B4-BE49-F238E27FC236}">
                        <a16:creationId xmlns:a16="http://schemas.microsoft.com/office/drawing/2014/main" id="{2AFCF5AB-E72C-EEA3-B609-7749E113F7A3}"/>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2" name="Straight Connector 111">
                    <a:extLst>
                      <a:ext uri="{FF2B5EF4-FFF2-40B4-BE49-F238E27FC236}">
                        <a16:creationId xmlns:a16="http://schemas.microsoft.com/office/drawing/2014/main" id="{40C27085-D670-4CEB-BF42-283BEFA5746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3" name="Straight Connector 112">
                    <a:extLst>
                      <a:ext uri="{FF2B5EF4-FFF2-40B4-BE49-F238E27FC236}">
                        <a16:creationId xmlns:a16="http://schemas.microsoft.com/office/drawing/2014/main" id="{D5FB7D9B-3BE9-AED8-0FCF-3822E4FACFD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3" name="Group 211">
                  <a:extLst>
                    <a:ext uri="{FF2B5EF4-FFF2-40B4-BE49-F238E27FC236}">
                      <a16:creationId xmlns:a16="http://schemas.microsoft.com/office/drawing/2014/main" id="{1D88E9C7-3A48-F81C-D13A-9F804AB3A21C}"/>
                    </a:ext>
                  </a:extLst>
                </p:cNvPr>
                <p:cNvGrpSpPr/>
                <p:nvPr/>
              </p:nvGrpSpPr>
              <p:grpSpPr>
                <a:xfrm rot="960000">
                  <a:off x="3788080" y="3457142"/>
                  <a:ext cx="408374" cy="161277"/>
                  <a:chOff x="3659079" y="2201662"/>
                  <a:chExt cx="408374" cy="161277"/>
                </a:xfrm>
              </p:grpSpPr>
              <p:cxnSp>
                <p:nvCxnSpPr>
                  <p:cNvPr id="108" name="Straight Connector 107">
                    <a:extLst>
                      <a:ext uri="{FF2B5EF4-FFF2-40B4-BE49-F238E27FC236}">
                        <a16:creationId xmlns:a16="http://schemas.microsoft.com/office/drawing/2014/main" id="{A5D11B1D-61E0-4E5E-B696-66188E0E8C0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9" name="Straight Connector 108">
                    <a:extLst>
                      <a:ext uri="{FF2B5EF4-FFF2-40B4-BE49-F238E27FC236}">
                        <a16:creationId xmlns:a16="http://schemas.microsoft.com/office/drawing/2014/main" id="{5343BE1B-9504-9D36-E94A-67DC04FA6731}"/>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10" name="Straight Connector 109">
                    <a:extLst>
                      <a:ext uri="{FF2B5EF4-FFF2-40B4-BE49-F238E27FC236}">
                        <a16:creationId xmlns:a16="http://schemas.microsoft.com/office/drawing/2014/main" id="{3E92686B-34A7-A375-AF74-AEE52CEDB5BE}"/>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4" name="Group 211">
                  <a:extLst>
                    <a:ext uri="{FF2B5EF4-FFF2-40B4-BE49-F238E27FC236}">
                      <a16:creationId xmlns:a16="http://schemas.microsoft.com/office/drawing/2014/main" id="{02A9E8B3-C306-51FE-101F-E726BFBC5171}"/>
                    </a:ext>
                  </a:extLst>
                </p:cNvPr>
                <p:cNvGrpSpPr/>
                <p:nvPr/>
              </p:nvGrpSpPr>
              <p:grpSpPr>
                <a:xfrm rot="20280000">
                  <a:off x="2873888" y="2465009"/>
                  <a:ext cx="408374" cy="161277"/>
                  <a:chOff x="3659079" y="2201662"/>
                  <a:chExt cx="408374" cy="161277"/>
                </a:xfrm>
              </p:grpSpPr>
              <p:cxnSp>
                <p:nvCxnSpPr>
                  <p:cNvPr id="105" name="Straight Connector 104">
                    <a:extLst>
                      <a:ext uri="{FF2B5EF4-FFF2-40B4-BE49-F238E27FC236}">
                        <a16:creationId xmlns:a16="http://schemas.microsoft.com/office/drawing/2014/main" id="{006F6469-8EC5-DF36-D2F6-7D24A3C98B7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6" name="Straight Connector 105">
                    <a:extLst>
                      <a:ext uri="{FF2B5EF4-FFF2-40B4-BE49-F238E27FC236}">
                        <a16:creationId xmlns:a16="http://schemas.microsoft.com/office/drawing/2014/main" id="{620E1A1A-6A0F-4059-2E95-ECFEC6C483A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7" name="Straight Connector 106">
                    <a:extLst>
                      <a:ext uri="{FF2B5EF4-FFF2-40B4-BE49-F238E27FC236}">
                        <a16:creationId xmlns:a16="http://schemas.microsoft.com/office/drawing/2014/main" id="{7ABDFA0C-0618-466B-FD23-D79374182B8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5" name="Group 211">
                  <a:extLst>
                    <a:ext uri="{FF2B5EF4-FFF2-40B4-BE49-F238E27FC236}">
                      <a16:creationId xmlns:a16="http://schemas.microsoft.com/office/drawing/2014/main" id="{BC7BD1C2-057A-D35A-3413-8C6983C31C8D}"/>
                    </a:ext>
                  </a:extLst>
                </p:cNvPr>
                <p:cNvGrpSpPr/>
                <p:nvPr/>
              </p:nvGrpSpPr>
              <p:grpSpPr>
                <a:xfrm rot="21000000">
                  <a:off x="7853623" y="2261196"/>
                  <a:ext cx="408374" cy="161277"/>
                  <a:chOff x="3659079" y="2201662"/>
                  <a:chExt cx="408374" cy="161277"/>
                </a:xfrm>
              </p:grpSpPr>
              <p:cxnSp>
                <p:nvCxnSpPr>
                  <p:cNvPr id="102" name="Straight Connector 101">
                    <a:extLst>
                      <a:ext uri="{FF2B5EF4-FFF2-40B4-BE49-F238E27FC236}">
                        <a16:creationId xmlns:a16="http://schemas.microsoft.com/office/drawing/2014/main" id="{BBA4B91C-4789-A0D8-230F-A99AFF944B5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3" name="Straight Connector 102">
                    <a:extLst>
                      <a:ext uri="{FF2B5EF4-FFF2-40B4-BE49-F238E27FC236}">
                        <a16:creationId xmlns:a16="http://schemas.microsoft.com/office/drawing/2014/main" id="{08197AE2-48D3-919B-2549-62218B15A24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4" name="Straight Connector 103">
                    <a:extLst>
                      <a:ext uri="{FF2B5EF4-FFF2-40B4-BE49-F238E27FC236}">
                        <a16:creationId xmlns:a16="http://schemas.microsoft.com/office/drawing/2014/main" id="{A4AA4F41-D71A-0E1E-921E-0876B5CEEE22}"/>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6" name="Group 211">
                  <a:extLst>
                    <a:ext uri="{FF2B5EF4-FFF2-40B4-BE49-F238E27FC236}">
                      <a16:creationId xmlns:a16="http://schemas.microsoft.com/office/drawing/2014/main" id="{7495FCCF-29E2-EB38-889E-DE41A4EA3141}"/>
                    </a:ext>
                  </a:extLst>
                </p:cNvPr>
                <p:cNvGrpSpPr/>
                <p:nvPr/>
              </p:nvGrpSpPr>
              <p:grpSpPr>
                <a:xfrm rot="600000">
                  <a:off x="6653392" y="3517179"/>
                  <a:ext cx="408374" cy="161277"/>
                  <a:chOff x="3659079" y="2201662"/>
                  <a:chExt cx="408374" cy="161277"/>
                </a:xfrm>
              </p:grpSpPr>
              <p:cxnSp>
                <p:nvCxnSpPr>
                  <p:cNvPr id="99" name="Straight Connector 98">
                    <a:extLst>
                      <a:ext uri="{FF2B5EF4-FFF2-40B4-BE49-F238E27FC236}">
                        <a16:creationId xmlns:a16="http://schemas.microsoft.com/office/drawing/2014/main" id="{3D305086-916F-14BB-77F2-7680027D9D4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0" name="Straight Connector 99">
                    <a:extLst>
                      <a:ext uri="{FF2B5EF4-FFF2-40B4-BE49-F238E27FC236}">
                        <a16:creationId xmlns:a16="http://schemas.microsoft.com/office/drawing/2014/main" id="{410A3ECE-6CF6-B32E-9C65-E663AB80200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01" name="Straight Connector 100">
                    <a:extLst>
                      <a:ext uri="{FF2B5EF4-FFF2-40B4-BE49-F238E27FC236}">
                        <a16:creationId xmlns:a16="http://schemas.microsoft.com/office/drawing/2014/main" id="{5D594F64-FCD4-0E7A-B2E5-81025BE9BCAA}"/>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7" name="Group 211">
                  <a:extLst>
                    <a:ext uri="{FF2B5EF4-FFF2-40B4-BE49-F238E27FC236}">
                      <a16:creationId xmlns:a16="http://schemas.microsoft.com/office/drawing/2014/main" id="{92CA890D-7C8B-702B-1299-2E2FE2206AD9}"/>
                    </a:ext>
                  </a:extLst>
                </p:cNvPr>
                <p:cNvGrpSpPr/>
                <p:nvPr/>
              </p:nvGrpSpPr>
              <p:grpSpPr>
                <a:xfrm rot="660000">
                  <a:off x="4960386" y="3451878"/>
                  <a:ext cx="408374" cy="161277"/>
                  <a:chOff x="3659079" y="2201662"/>
                  <a:chExt cx="408374" cy="161277"/>
                </a:xfrm>
              </p:grpSpPr>
              <p:cxnSp>
                <p:nvCxnSpPr>
                  <p:cNvPr id="96" name="Straight Connector 95">
                    <a:extLst>
                      <a:ext uri="{FF2B5EF4-FFF2-40B4-BE49-F238E27FC236}">
                        <a16:creationId xmlns:a16="http://schemas.microsoft.com/office/drawing/2014/main" id="{CA2A2BC3-EB88-92AE-1D18-D46E50C0D935}"/>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7" name="Straight Connector 96">
                    <a:extLst>
                      <a:ext uri="{FF2B5EF4-FFF2-40B4-BE49-F238E27FC236}">
                        <a16:creationId xmlns:a16="http://schemas.microsoft.com/office/drawing/2014/main" id="{85D092D6-69E1-FF40-A970-6651D46899F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8" name="Straight Connector 97">
                    <a:extLst>
                      <a:ext uri="{FF2B5EF4-FFF2-40B4-BE49-F238E27FC236}">
                        <a16:creationId xmlns:a16="http://schemas.microsoft.com/office/drawing/2014/main" id="{11A0D239-4247-557B-144E-26206A6039E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8" name="Group 211">
                  <a:extLst>
                    <a:ext uri="{FF2B5EF4-FFF2-40B4-BE49-F238E27FC236}">
                      <a16:creationId xmlns:a16="http://schemas.microsoft.com/office/drawing/2014/main" id="{43C13D8B-DD4A-9941-1A62-70C635181E1B}"/>
                    </a:ext>
                  </a:extLst>
                </p:cNvPr>
                <p:cNvGrpSpPr/>
                <p:nvPr/>
              </p:nvGrpSpPr>
              <p:grpSpPr>
                <a:xfrm rot="360000">
                  <a:off x="8064122" y="3450091"/>
                  <a:ext cx="408374" cy="161277"/>
                  <a:chOff x="3659079" y="2201662"/>
                  <a:chExt cx="408374" cy="161277"/>
                </a:xfrm>
              </p:grpSpPr>
              <p:cxnSp>
                <p:nvCxnSpPr>
                  <p:cNvPr id="93" name="Straight Connector 92">
                    <a:extLst>
                      <a:ext uri="{FF2B5EF4-FFF2-40B4-BE49-F238E27FC236}">
                        <a16:creationId xmlns:a16="http://schemas.microsoft.com/office/drawing/2014/main" id="{DB84DC30-C400-67F6-9572-138F39E4D14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4" name="Straight Connector 93">
                    <a:extLst>
                      <a:ext uri="{FF2B5EF4-FFF2-40B4-BE49-F238E27FC236}">
                        <a16:creationId xmlns:a16="http://schemas.microsoft.com/office/drawing/2014/main" id="{F97BEB62-4572-E341-92AB-FC20ED07EA1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5" name="Straight Connector 94">
                    <a:extLst>
                      <a:ext uri="{FF2B5EF4-FFF2-40B4-BE49-F238E27FC236}">
                        <a16:creationId xmlns:a16="http://schemas.microsoft.com/office/drawing/2014/main" id="{B56369E0-AF6F-E57D-983F-425364E4A4F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9" name="Group 211">
                  <a:extLst>
                    <a:ext uri="{FF2B5EF4-FFF2-40B4-BE49-F238E27FC236}">
                      <a16:creationId xmlns:a16="http://schemas.microsoft.com/office/drawing/2014/main" id="{99A88756-F327-CCF6-7B68-56F5086529DC}"/>
                    </a:ext>
                  </a:extLst>
                </p:cNvPr>
                <p:cNvGrpSpPr/>
                <p:nvPr/>
              </p:nvGrpSpPr>
              <p:grpSpPr>
                <a:xfrm rot="1080000">
                  <a:off x="7000690" y="3976408"/>
                  <a:ext cx="408374" cy="161277"/>
                  <a:chOff x="3659079" y="2201662"/>
                  <a:chExt cx="408374" cy="161277"/>
                </a:xfrm>
              </p:grpSpPr>
              <p:cxnSp>
                <p:nvCxnSpPr>
                  <p:cNvPr id="90" name="Straight Connector 89">
                    <a:extLst>
                      <a:ext uri="{FF2B5EF4-FFF2-40B4-BE49-F238E27FC236}">
                        <a16:creationId xmlns:a16="http://schemas.microsoft.com/office/drawing/2014/main" id="{E08ECA5F-0999-C155-DE82-DE14EA78DB3F}"/>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1" name="Straight Connector 90">
                    <a:extLst>
                      <a:ext uri="{FF2B5EF4-FFF2-40B4-BE49-F238E27FC236}">
                        <a16:creationId xmlns:a16="http://schemas.microsoft.com/office/drawing/2014/main" id="{0D9D1133-D72B-3EA4-69E8-0D0E6DA8444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92" name="Straight Connector 91">
                    <a:extLst>
                      <a:ext uri="{FF2B5EF4-FFF2-40B4-BE49-F238E27FC236}">
                        <a16:creationId xmlns:a16="http://schemas.microsoft.com/office/drawing/2014/main" id="{3DE6FB31-A34E-3651-99D7-9C666F0591A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0" name="Group 211">
                  <a:extLst>
                    <a:ext uri="{FF2B5EF4-FFF2-40B4-BE49-F238E27FC236}">
                      <a16:creationId xmlns:a16="http://schemas.microsoft.com/office/drawing/2014/main" id="{306ED47C-1F06-0097-8353-C4A8057BC0FE}"/>
                    </a:ext>
                  </a:extLst>
                </p:cNvPr>
                <p:cNvGrpSpPr/>
                <p:nvPr/>
              </p:nvGrpSpPr>
              <p:grpSpPr>
                <a:xfrm rot="840000">
                  <a:off x="2519576" y="3185215"/>
                  <a:ext cx="408374" cy="161277"/>
                  <a:chOff x="3659079" y="2201662"/>
                  <a:chExt cx="408374" cy="161277"/>
                </a:xfrm>
              </p:grpSpPr>
              <p:cxnSp>
                <p:nvCxnSpPr>
                  <p:cNvPr id="87" name="Straight Connector 86">
                    <a:extLst>
                      <a:ext uri="{FF2B5EF4-FFF2-40B4-BE49-F238E27FC236}">
                        <a16:creationId xmlns:a16="http://schemas.microsoft.com/office/drawing/2014/main" id="{F23304B3-8FBD-019C-B9FF-A816114295F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8" name="Straight Connector 87">
                    <a:extLst>
                      <a:ext uri="{FF2B5EF4-FFF2-40B4-BE49-F238E27FC236}">
                        <a16:creationId xmlns:a16="http://schemas.microsoft.com/office/drawing/2014/main" id="{3B3D9A22-424F-9AAD-7396-4AF5802DEA28}"/>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9" name="Straight Connector 88">
                    <a:extLst>
                      <a:ext uri="{FF2B5EF4-FFF2-40B4-BE49-F238E27FC236}">
                        <a16:creationId xmlns:a16="http://schemas.microsoft.com/office/drawing/2014/main" id="{BBDE8BEB-D0A2-8BEF-F333-4E5616569BAD}"/>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1" name="Group 211">
                  <a:extLst>
                    <a:ext uri="{FF2B5EF4-FFF2-40B4-BE49-F238E27FC236}">
                      <a16:creationId xmlns:a16="http://schemas.microsoft.com/office/drawing/2014/main" id="{728B33A7-7F4F-8AE1-2F1B-1FCBF0F73947}"/>
                    </a:ext>
                  </a:extLst>
                </p:cNvPr>
                <p:cNvGrpSpPr/>
                <p:nvPr/>
              </p:nvGrpSpPr>
              <p:grpSpPr>
                <a:xfrm rot="20280000">
                  <a:off x="7136539" y="1555158"/>
                  <a:ext cx="408374" cy="161277"/>
                  <a:chOff x="3659079" y="2201662"/>
                  <a:chExt cx="408374" cy="161277"/>
                </a:xfrm>
              </p:grpSpPr>
              <p:cxnSp>
                <p:nvCxnSpPr>
                  <p:cNvPr id="84" name="Straight Connector 83">
                    <a:extLst>
                      <a:ext uri="{FF2B5EF4-FFF2-40B4-BE49-F238E27FC236}">
                        <a16:creationId xmlns:a16="http://schemas.microsoft.com/office/drawing/2014/main" id="{E2D2DE8D-CF9E-1E15-8ADE-E946B6F83D57}"/>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5" name="Straight Connector 84">
                    <a:extLst>
                      <a:ext uri="{FF2B5EF4-FFF2-40B4-BE49-F238E27FC236}">
                        <a16:creationId xmlns:a16="http://schemas.microsoft.com/office/drawing/2014/main" id="{5FA3DC77-0E5F-0181-A784-D8D5EA95A75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6" name="Straight Connector 85">
                    <a:extLst>
                      <a:ext uri="{FF2B5EF4-FFF2-40B4-BE49-F238E27FC236}">
                        <a16:creationId xmlns:a16="http://schemas.microsoft.com/office/drawing/2014/main" id="{23784E38-2521-67C2-F9BC-3481EE1AD377}"/>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2" name="Group 211">
                  <a:extLst>
                    <a:ext uri="{FF2B5EF4-FFF2-40B4-BE49-F238E27FC236}">
                      <a16:creationId xmlns:a16="http://schemas.microsoft.com/office/drawing/2014/main" id="{4FA35126-392A-0183-EC8C-288FF030686E}"/>
                    </a:ext>
                  </a:extLst>
                </p:cNvPr>
                <p:cNvGrpSpPr/>
                <p:nvPr/>
              </p:nvGrpSpPr>
              <p:grpSpPr>
                <a:xfrm>
                  <a:off x="6620046" y="2818658"/>
                  <a:ext cx="408374" cy="161277"/>
                  <a:chOff x="3659079" y="2201662"/>
                  <a:chExt cx="408374" cy="161277"/>
                </a:xfrm>
              </p:grpSpPr>
              <p:cxnSp>
                <p:nvCxnSpPr>
                  <p:cNvPr id="81" name="Straight Connector 80">
                    <a:extLst>
                      <a:ext uri="{FF2B5EF4-FFF2-40B4-BE49-F238E27FC236}">
                        <a16:creationId xmlns:a16="http://schemas.microsoft.com/office/drawing/2014/main" id="{EA6FD480-4E1A-5B33-5638-FB3094B9DEF8}"/>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2" name="Straight Connector 81">
                    <a:extLst>
                      <a:ext uri="{FF2B5EF4-FFF2-40B4-BE49-F238E27FC236}">
                        <a16:creationId xmlns:a16="http://schemas.microsoft.com/office/drawing/2014/main" id="{81EBACC7-691B-2E27-85E6-AEF8D81C4F4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3" name="Straight Connector 82">
                    <a:extLst>
                      <a:ext uri="{FF2B5EF4-FFF2-40B4-BE49-F238E27FC236}">
                        <a16:creationId xmlns:a16="http://schemas.microsoft.com/office/drawing/2014/main" id="{62AB919C-887C-20A8-8B7F-D1C75E44BC03}"/>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3" name="Group 211">
                  <a:extLst>
                    <a:ext uri="{FF2B5EF4-FFF2-40B4-BE49-F238E27FC236}">
                      <a16:creationId xmlns:a16="http://schemas.microsoft.com/office/drawing/2014/main" id="{26720F53-F8DF-99D6-6920-3BE2FFB56914}"/>
                    </a:ext>
                  </a:extLst>
                </p:cNvPr>
                <p:cNvGrpSpPr/>
                <p:nvPr/>
              </p:nvGrpSpPr>
              <p:grpSpPr>
                <a:xfrm rot="20280000">
                  <a:off x="5667130" y="1696185"/>
                  <a:ext cx="408374" cy="161277"/>
                  <a:chOff x="3659079" y="2201662"/>
                  <a:chExt cx="408374" cy="161277"/>
                </a:xfrm>
              </p:grpSpPr>
              <p:cxnSp>
                <p:nvCxnSpPr>
                  <p:cNvPr id="78" name="Straight Connector 77">
                    <a:extLst>
                      <a:ext uri="{FF2B5EF4-FFF2-40B4-BE49-F238E27FC236}">
                        <a16:creationId xmlns:a16="http://schemas.microsoft.com/office/drawing/2014/main" id="{47934803-CA0A-7628-5FE7-21BF9BBB8094}"/>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9" name="Straight Connector 78">
                    <a:extLst>
                      <a:ext uri="{FF2B5EF4-FFF2-40B4-BE49-F238E27FC236}">
                        <a16:creationId xmlns:a16="http://schemas.microsoft.com/office/drawing/2014/main" id="{56B1BFD1-213E-AC31-E056-6604A6AE54DC}"/>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0" name="Straight Connector 79">
                    <a:extLst>
                      <a:ext uri="{FF2B5EF4-FFF2-40B4-BE49-F238E27FC236}">
                        <a16:creationId xmlns:a16="http://schemas.microsoft.com/office/drawing/2014/main" id="{2DFEB02E-8EE0-F109-C1C5-6452E8DB3C7F}"/>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4" name="Group 211">
                  <a:extLst>
                    <a:ext uri="{FF2B5EF4-FFF2-40B4-BE49-F238E27FC236}">
                      <a16:creationId xmlns:a16="http://schemas.microsoft.com/office/drawing/2014/main" id="{3794E765-3721-D187-F2A9-BCAA80DEF547}"/>
                    </a:ext>
                  </a:extLst>
                </p:cNvPr>
                <p:cNvGrpSpPr/>
                <p:nvPr/>
              </p:nvGrpSpPr>
              <p:grpSpPr>
                <a:xfrm rot="120000">
                  <a:off x="3622823" y="3113932"/>
                  <a:ext cx="408374" cy="161277"/>
                  <a:chOff x="3659079" y="2201662"/>
                  <a:chExt cx="408374" cy="161277"/>
                </a:xfrm>
              </p:grpSpPr>
              <p:cxnSp>
                <p:nvCxnSpPr>
                  <p:cNvPr id="75" name="Straight Connector 74">
                    <a:extLst>
                      <a:ext uri="{FF2B5EF4-FFF2-40B4-BE49-F238E27FC236}">
                        <a16:creationId xmlns:a16="http://schemas.microsoft.com/office/drawing/2014/main" id="{68F8418C-E256-DEB5-BAFF-8A02D5D88F21}"/>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6" name="Straight Connector 75">
                    <a:extLst>
                      <a:ext uri="{FF2B5EF4-FFF2-40B4-BE49-F238E27FC236}">
                        <a16:creationId xmlns:a16="http://schemas.microsoft.com/office/drawing/2014/main" id="{67F01AA1-066B-D3E5-9BAC-20767D95E3F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7" name="Straight Connector 76">
                    <a:extLst>
                      <a:ext uri="{FF2B5EF4-FFF2-40B4-BE49-F238E27FC236}">
                        <a16:creationId xmlns:a16="http://schemas.microsoft.com/office/drawing/2014/main" id="{9B70ACEC-0F51-EEC7-ED6C-85F628B90C7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5" name="Group 211">
                  <a:extLst>
                    <a:ext uri="{FF2B5EF4-FFF2-40B4-BE49-F238E27FC236}">
                      <a16:creationId xmlns:a16="http://schemas.microsoft.com/office/drawing/2014/main" id="{B9FCCD16-8BA6-AD2D-7311-B4E79F157C9E}"/>
                    </a:ext>
                  </a:extLst>
                </p:cNvPr>
                <p:cNvGrpSpPr/>
                <p:nvPr/>
              </p:nvGrpSpPr>
              <p:grpSpPr>
                <a:xfrm rot="20280000">
                  <a:off x="3760992" y="2000985"/>
                  <a:ext cx="408374" cy="161277"/>
                  <a:chOff x="3659079" y="2201662"/>
                  <a:chExt cx="408374" cy="161277"/>
                </a:xfrm>
              </p:grpSpPr>
              <p:cxnSp>
                <p:nvCxnSpPr>
                  <p:cNvPr id="72" name="Straight Connector 71">
                    <a:extLst>
                      <a:ext uri="{FF2B5EF4-FFF2-40B4-BE49-F238E27FC236}">
                        <a16:creationId xmlns:a16="http://schemas.microsoft.com/office/drawing/2014/main" id="{B9DD2C8E-0CC3-8ED8-6466-76899AD3DCF6}"/>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3" name="Straight Connector 72">
                    <a:extLst>
                      <a:ext uri="{FF2B5EF4-FFF2-40B4-BE49-F238E27FC236}">
                        <a16:creationId xmlns:a16="http://schemas.microsoft.com/office/drawing/2014/main" id="{5F998E29-14DD-4187-AF5B-5609E7150B1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4" name="Straight Connector 73">
                    <a:extLst>
                      <a:ext uri="{FF2B5EF4-FFF2-40B4-BE49-F238E27FC236}">
                        <a16:creationId xmlns:a16="http://schemas.microsoft.com/office/drawing/2014/main" id="{D4CE2781-0947-37F5-2F58-780AE4B8EF94}"/>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6" name="Group 211">
                  <a:extLst>
                    <a:ext uri="{FF2B5EF4-FFF2-40B4-BE49-F238E27FC236}">
                      <a16:creationId xmlns:a16="http://schemas.microsoft.com/office/drawing/2014/main" id="{1183644A-0BF7-B772-0FFA-EF932FCE8621}"/>
                    </a:ext>
                  </a:extLst>
                </p:cNvPr>
                <p:cNvGrpSpPr/>
                <p:nvPr/>
              </p:nvGrpSpPr>
              <p:grpSpPr>
                <a:xfrm rot="1140000">
                  <a:off x="8165282" y="4049864"/>
                  <a:ext cx="408374" cy="161277"/>
                  <a:chOff x="3659079" y="2201662"/>
                  <a:chExt cx="408374" cy="161277"/>
                </a:xfrm>
              </p:grpSpPr>
              <p:cxnSp>
                <p:nvCxnSpPr>
                  <p:cNvPr id="69" name="Straight Connector 68">
                    <a:extLst>
                      <a:ext uri="{FF2B5EF4-FFF2-40B4-BE49-F238E27FC236}">
                        <a16:creationId xmlns:a16="http://schemas.microsoft.com/office/drawing/2014/main" id="{2B2F0DD2-ACD9-A513-425D-33BA9EFA740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0" name="Straight Connector 69">
                    <a:extLst>
                      <a:ext uri="{FF2B5EF4-FFF2-40B4-BE49-F238E27FC236}">
                        <a16:creationId xmlns:a16="http://schemas.microsoft.com/office/drawing/2014/main" id="{AA41C0D3-4FC0-B414-139C-E3209308D77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71" name="Straight Connector 70">
                    <a:extLst>
                      <a:ext uri="{FF2B5EF4-FFF2-40B4-BE49-F238E27FC236}">
                        <a16:creationId xmlns:a16="http://schemas.microsoft.com/office/drawing/2014/main" id="{9B827BC9-8B71-22A2-22D2-298FA0549065}"/>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7" name="Group 211">
                  <a:extLst>
                    <a:ext uri="{FF2B5EF4-FFF2-40B4-BE49-F238E27FC236}">
                      <a16:creationId xmlns:a16="http://schemas.microsoft.com/office/drawing/2014/main" id="{D5521279-F302-A128-106C-134CEBA48CF8}"/>
                    </a:ext>
                  </a:extLst>
                </p:cNvPr>
                <p:cNvGrpSpPr/>
                <p:nvPr/>
              </p:nvGrpSpPr>
              <p:grpSpPr>
                <a:xfrm>
                  <a:off x="7736888" y="3102988"/>
                  <a:ext cx="408374" cy="161277"/>
                  <a:chOff x="3659079" y="2201662"/>
                  <a:chExt cx="408374" cy="161277"/>
                </a:xfrm>
              </p:grpSpPr>
              <p:cxnSp>
                <p:nvCxnSpPr>
                  <p:cNvPr id="66" name="Straight Connector 65">
                    <a:extLst>
                      <a:ext uri="{FF2B5EF4-FFF2-40B4-BE49-F238E27FC236}">
                        <a16:creationId xmlns:a16="http://schemas.microsoft.com/office/drawing/2014/main" id="{52E5A240-BA0B-2799-73EB-6532AA4C5A3D}"/>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7" name="Straight Connector 66">
                    <a:extLst>
                      <a:ext uri="{FF2B5EF4-FFF2-40B4-BE49-F238E27FC236}">
                        <a16:creationId xmlns:a16="http://schemas.microsoft.com/office/drawing/2014/main" id="{0A1A513B-12EA-E3E1-D3F1-430FEDB6E836}"/>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8" name="Straight Connector 67">
                    <a:extLst>
                      <a:ext uri="{FF2B5EF4-FFF2-40B4-BE49-F238E27FC236}">
                        <a16:creationId xmlns:a16="http://schemas.microsoft.com/office/drawing/2014/main" id="{520ED10E-ACE3-53F8-A33C-DB891F2A1BD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8" name="Group 211">
                  <a:extLst>
                    <a:ext uri="{FF2B5EF4-FFF2-40B4-BE49-F238E27FC236}">
                      <a16:creationId xmlns:a16="http://schemas.microsoft.com/office/drawing/2014/main" id="{BB9D5B9B-0081-AC5F-0A5D-3E10E0333832}"/>
                    </a:ext>
                  </a:extLst>
                </p:cNvPr>
                <p:cNvGrpSpPr/>
                <p:nvPr/>
              </p:nvGrpSpPr>
              <p:grpSpPr>
                <a:xfrm rot="1560000">
                  <a:off x="7200748" y="4638499"/>
                  <a:ext cx="408374" cy="161277"/>
                  <a:chOff x="3659079" y="2201662"/>
                  <a:chExt cx="408374" cy="161277"/>
                </a:xfrm>
              </p:grpSpPr>
              <p:cxnSp>
                <p:nvCxnSpPr>
                  <p:cNvPr id="63" name="Straight Connector 62">
                    <a:extLst>
                      <a:ext uri="{FF2B5EF4-FFF2-40B4-BE49-F238E27FC236}">
                        <a16:creationId xmlns:a16="http://schemas.microsoft.com/office/drawing/2014/main" id="{42BBA37F-ADEE-C9F9-F582-3F32C4F9316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4" name="Straight Connector 63">
                    <a:extLst>
                      <a:ext uri="{FF2B5EF4-FFF2-40B4-BE49-F238E27FC236}">
                        <a16:creationId xmlns:a16="http://schemas.microsoft.com/office/drawing/2014/main" id="{03A11795-2167-1018-5DB4-F0723D133984}"/>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5" name="Straight Connector 64">
                    <a:extLst>
                      <a:ext uri="{FF2B5EF4-FFF2-40B4-BE49-F238E27FC236}">
                        <a16:creationId xmlns:a16="http://schemas.microsoft.com/office/drawing/2014/main" id="{7D01701D-3EF3-E848-D48D-45B40EE7AC49}"/>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59" name="Group 211">
                  <a:extLst>
                    <a:ext uri="{FF2B5EF4-FFF2-40B4-BE49-F238E27FC236}">
                      <a16:creationId xmlns:a16="http://schemas.microsoft.com/office/drawing/2014/main" id="{5A968419-D699-98DA-E4D8-BE96229BC895}"/>
                    </a:ext>
                  </a:extLst>
                </p:cNvPr>
                <p:cNvGrpSpPr/>
                <p:nvPr/>
              </p:nvGrpSpPr>
              <p:grpSpPr>
                <a:xfrm rot="1200000">
                  <a:off x="5702672" y="4093231"/>
                  <a:ext cx="408374" cy="161277"/>
                  <a:chOff x="3659079" y="2201662"/>
                  <a:chExt cx="408374" cy="161277"/>
                </a:xfrm>
              </p:grpSpPr>
              <p:cxnSp>
                <p:nvCxnSpPr>
                  <p:cNvPr id="60" name="Straight Connector 59">
                    <a:extLst>
                      <a:ext uri="{FF2B5EF4-FFF2-40B4-BE49-F238E27FC236}">
                        <a16:creationId xmlns:a16="http://schemas.microsoft.com/office/drawing/2014/main" id="{03726CE4-15B1-3ABA-8450-21A6B97B626B}"/>
                      </a:ext>
                    </a:extLst>
                  </p:cNvPr>
                  <p:cNvCxnSpPr/>
                  <p:nvPr/>
                </p:nvCxnSpPr>
                <p:spPr bwMode="auto">
                  <a:xfrm>
                    <a:off x="3728621" y="2201662"/>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1" name="Straight Connector 60">
                    <a:extLst>
                      <a:ext uri="{FF2B5EF4-FFF2-40B4-BE49-F238E27FC236}">
                        <a16:creationId xmlns:a16="http://schemas.microsoft.com/office/drawing/2014/main" id="{6A3B0DC6-AE7E-4447-2709-A201DEEFD6F5}"/>
                      </a:ext>
                    </a:extLst>
                  </p:cNvPr>
                  <p:cNvCxnSpPr/>
                  <p:nvPr/>
                </p:nvCxnSpPr>
                <p:spPr bwMode="auto">
                  <a:xfrm>
                    <a:off x="3738979" y="2362939"/>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2" name="Straight Connector 61">
                    <a:extLst>
                      <a:ext uri="{FF2B5EF4-FFF2-40B4-BE49-F238E27FC236}">
                        <a16:creationId xmlns:a16="http://schemas.microsoft.com/office/drawing/2014/main" id="{FF35C446-DE02-C434-3E00-913C56F33191}"/>
                      </a:ext>
                    </a:extLst>
                  </p:cNvPr>
                  <p:cNvCxnSpPr/>
                  <p:nvPr/>
                </p:nvCxnSpPr>
                <p:spPr bwMode="auto">
                  <a:xfrm>
                    <a:off x="3659079" y="2283041"/>
                    <a:ext cx="328474" cy="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pic>
            <p:nvPicPr>
              <p:cNvPr id="20" name="Picture 3" descr="C:\Users\Jack\Pictures\CN.png">
                <a:extLst>
                  <a:ext uri="{FF2B5EF4-FFF2-40B4-BE49-F238E27FC236}">
                    <a16:creationId xmlns:a16="http://schemas.microsoft.com/office/drawing/2014/main" id="{1EBD6B6F-C9E3-DB90-858F-0475CB1313C3}"/>
                  </a:ext>
                </a:extLst>
              </p:cNvPr>
              <p:cNvPicPr>
                <a:picLocks noChangeAspect="1" noChangeArrowheads="1"/>
              </p:cNvPicPr>
              <p:nvPr/>
            </p:nvPicPr>
            <p:blipFill>
              <a:blip r:embed="rId7" cstate="print"/>
              <a:srcRect/>
              <a:stretch>
                <a:fillRect/>
              </a:stretch>
            </p:blipFill>
            <p:spPr bwMode="auto">
              <a:xfrm>
                <a:off x="4211671" y="3431175"/>
                <a:ext cx="471948" cy="438909"/>
              </a:xfrm>
              <a:prstGeom prst="rect">
                <a:avLst/>
              </a:prstGeom>
              <a:noFill/>
            </p:spPr>
          </p:pic>
          <p:pic>
            <p:nvPicPr>
              <p:cNvPr id="21" name="Picture 3" descr="C:\Users\Jack\Pictures\CN.png">
                <a:extLst>
                  <a:ext uri="{FF2B5EF4-FFF2-40B4-BE49-F238E27FC236}">
                    <a16:creationId xmlns:a16="http://schemas.microsoft.com/office/drawing/2014/main" id="{C8B06973-0BDA-D892-9E98-D493E2862ADD}"/>
                  </a:ext>
                </a:extLst>
              </p:cNvPr>
              <p:cNvPicPr>
                <a:picLocks noChangeAspect="1" noChangeArrowheads="1"/>
              </p:cNvPicPr>
              <p:nvPr/>
            </p:nvPicPr>
            <p:blipFill>
              <a:blip r:embed="rId7" cstate="print"/>
              <a:srcRect/>
              <a:stretch>
                <a:fillRect/>
              </a:stretch>
            </p:blipFill>
            <p:spPr bwMode="auto">
              <a:xfrm>
                <a:off x="4085915" y="2982937"/>
                <a:ext cx="471948" cy="438909"/>
              </a:xfrm>
              <a:prstGeom prst="rect">
                <a:avLst/>
              </a:prstGeom>
              <a:noFill/>
            </p:spPr>
          </p:pic>
          <p:pic>
            <p:nvPicPr>
              <p:cNvPr id="22" name="Picture 3" descr="C:\Users\Jack\Pictures\CN.png">
                <a:extLst>
                  <a:ext uri="{FF2B5EF4-FFF2-40B4-BE49-F238E27FC236}">
                    <a16:creationId xmlns:a16="http://schemas.microsoft.com/office/drawing/2014/main" id="{7110B4ED-F927-B860-A8ED-2430DAE4710E}"/>
                  </a:ext>
                </a:extLst>
              </p:cNvPr>
              <p:cNvPicPr>
                <a:picLocks noChangeAspect="1" noChangeArrowheads="1"/>
              </p:cNvPicPr>
              <p:nvPr/>
            </p:nvPicPr>
            <p:blipFill>
              <a:blip r:embed="rId7" cstate="print"/>
              <a:srcRect/>
              <a:stretch>
                <a:fillRect/>
              </a:stretch>
            </p:blipFill>
            <p:spPr bwMode="auto">
              <a:xfrm>
                <a:off x="4133804" y="1711099"/>
                <a:ext cx="471948" cy="438909"/>
              </a:xfrm>
              <a:prstGeom prst="rect">
                <a:avLst/>
              </a:prstGeom>
              <a:noFill/>
            </p:spPr>
          </p:pic>
          <p:pic>
            <p:nvPicPr>
              <p:cNvPr id="23" name="Picture 3" descr="C:\Users\Jack\Pictures\CN.png">
                <a:extLst>
                  <a:ext uri="{FF2B5EF4-FFF2-40B4-BE49-F238E27FC236}">
                    <a16:creationId xmlns:a16="http://schemas.microsoft.com/office/drawing/2014/main" id="{DADF23DE-2B00-1E4F-65FB-93C9C8F5DB08}"/>
                  </a:ext>
                </a:extLst>
              </p:cNvPr>
              <p:cNvPicPr>
                <a:picLocks noChangeAspect="1" noChangeArrowheads="1"/>
              </p:cNvPicPr>
              <p:nvPr/>
            </p:nvPicPr>
            <p:blipFill>
              <a:blip r:embed="rId7" cstate="print"/>
              <a:srcRect/>
              <a:stretch>
                <a:fillRect/>
              </a:stretch>
            </p:blipFill>
            <p:spPr bwMode="auto">
              <a:xfrm>
                <a:off x="3266695" y="2141424"/>
                <a:ext cx="471948" cy="438909"/>
              </a:xfrm>
              <a:prstGeom prst="rect">
                <a:avLst/>
              </a:prstGeom>
              <a:noFill/>
            </p:spPr>
          </p:pic>
          <p:pic>
            <p:nvPicPr>
              <p:cNvPr id="24" name="Picture 3" descr="C:\Users\Jack\Pictures\CN.png">
                <a:extLst>
                  <a:ext uri="{FF2B5EF4-FFF2-40B4-BE49-F238E27FC236}">
                    <a16:creationId xmlns:a16="http://schemas.microsoft.com/office/drawing/2014/main" id="{DBA12949-EF75-394F-A431-B407417D5B87}"/>
                  </a:ext>
                </a:extLst>
              </p:cNvPr>
              <p:cNvPicPr>
                <a:picLocks noChangeAspect="1" noChangeArrowheads="1"/>
              </p:cNvPicPr>
              <p:nvPr/>
            </p:nvPicPr>
            <p:blipFill>
              <a:blip r:embed="rId7" cstate="print"/>
              <a:srcRect/>
              <a:stretch>
                <a:fillRect/>
              </a:stretch>
            </p:blipFill>
            <p:spPr bwMode="auto">
              <a:xfrm>
                <a:off x="2934927" y="3179777"/>
                <a:ext cx="471948" cy="438909"/>
              </a:xfrm>
              <a:prstGeom prst="rect">
                <a:avLst/>
              </a:prstGeom>
              <a:noFill/>
            </p:spPr>
          </p:pic>
          <p:pic>
            <p:nvPicPr>
              <p:cNvPr id="25" name="Picture 3" descr="C:\Users\Jack\Pictures\CN.png">
                <a:extLst>
                  <a:ext uri="{FF2B5EF4-FFF2-40B4-BE49-F238E27FC236}">
                    <a16:creationId xmlns:a16="http://schemas.microsoft.com/office/drawing/2014/main" id="{C7BAD1C5-4CF4-C6A4-D316-2DA5BD3E87E5}"/>
                  </a:ext>
                </a:extLst>
              </p:cNvPr>
              <p:cNvPicPr>
                <a:picLocks noChangeAspect="1" noChangeArrowheads="1"/>
              </p:cNvPicPr>
              <p:nvPr/>
            </p:nvPicPr>
            <p:blipFill>
              <a:blip r:embed="rId7" cstate="print"/>
              <a:srcRect/>
              <a:stretch>
                <a:fillRect/>
              </a:stretch>
            </p:blipFill>
            <p:spPr bwMode="auto">
              <a:xfrm>
                <a:off x="7356352" y="2084578"/>
                <a:ext cx="471948" cy="438909"/>
              </a:xfrm>
              <a:prstGeom prst="rect">
                <a:avLst/>
              </a:prstGeom>
              <a:noFill/>
            </p:spPr>
          </p:pic>
          <p:pic>
            <p:nvPicPr>
              <p:cNvPr id="26" name="Picture 3" descr="C:\Users\Jack\Pictures\CN.png">
                <a:extLst>
                  <a:ext uri="{FF2B5EF4-FFF2-40B4-BE49-F238E27FC236}">
                    <a16:creationId xmlns:a16="http://schemas.microsoft.com/office/drawing/2014/main" id="{E866FF01-A5B0-9432-E500-A758F67D7CAF}"/>
                  </a:ext>
                </a:extLst>
              </p:cNvPr>
              <p:cNvPicPr>
                <a:picLocks noChangeAspect="1" noChangeArrowheads="1"/>
              </p:cNvPicPr>
              <p:nvPr/>
            </p:nvPicPr>
            <p:blipFill>
              <a:blip r:embed="rId7" cstate="print"/>
              <a:srcRect/>
              <a:stretch>
                <a:fillRect/>
              </a:stretch>
            </p:blipFill>
            <p:spPr bwMode="auto">
              <a:xfrm>
                <a:off x="7044680" y="2712389"/>
                <a:ext cx="471948" cy="438909"/>
              </a:xfrm>
              <a:prstGeom prst="rect">
                <a:avLst/>
              </a:prstGeom>
              <a:noFill/>
            </p:spPr>
          </p:pic>
          <p:pic>
            <p:nvPicPr>
              <p:cNvPr id="27" name="Picture 3" descr="C:\Users\Jack\Pictures\CN.png">
                <a:extLst>
                  <a:ext uri="{FF2B5EF4-FFF2-40B4-BE49-F238E27FC236}">
                    <a16:creationId xmlns:a16="http://schemas.microsoft.com/office/drawing/2014/main" id="{C28205E9-5927-1FF3-44E3-4D586F44F16F}"/>
                  </a:ext>
                </a:extLst>
              </p:cNvPr>
              <p:cNvPicPr>
                <a:picLocks noChangeAspect="1" noChangeArrowheads="1"/>
              </p:cNvPicPr>
              <p:nvPr/>
            </p:nvPicPr>
            <p:blipFill>
              <a:blip r:embed="rId7" cstate="print"/>
              <a:srcRect/>
              <a:stretch>
                <a:fillRect/>
              </a:stretch>
            </p:blipFill>
            <p:spPr bwMode="auto">
              <a:xfrm>
                <a:off x="6126267" y="2997714"/>
                <a:ext cx="471948" cy="438909"/>
              </a:xfrm>
              <a:prstGeom prst="rect">
                <a:avLst/>
              </a:prstGeom>
              <a:noFill/>
            </p:spPr>
          </p:pic>
          <p:pic>
            <p:nvPicPr>
              <p:cNvPr id="28" name="Picture 3" descr="C:\Users\Jack\Pictures\CN.png">
                <a:extLst>
                  <a:ext uri="{FF2B5EF4-FFF2-40B4-BE49-F238E27FC236}">
                    <a16:creationId xmlns:a16="http://schemas.microsoft.com/office/drawing/2014/main" id="{D0198275-3AED-110A-5A92-470651703980}"/>
                  </a:ext>
                </a:extLst>
              </p:cNvPr>
              <p:cNvPicPr>
                <a:picLocks noChangeAspect="1" noChangeArrowheads="1"/>
              </p:cNvPicPr>
              <p:nvPr/>
            </p:nvPicPr>
            <p:blipFill>
              <a:blip r:embed="rId7" cstate="print"/>
              <a:srcRect/>
              <a:stretch>
                <a:fillRect/>
              </a:stretch>
            </p:blipFill>
            <p:spPr bwMode="auto">
              <a:xfrm>
                <a:off x="6115661" y="4117360"/>
                <a:ext cx="471948" cy="438909"/>
              </a:xfrm>
              <a:prstGeom prst="rect">
                <a:avLst/>
              </a:prstGeom>
              <a:noFill/>
            </p:spPr>
          </p:pic>
          <p:pic>
            <p:nvPicPr>
              <p:cNvPr id="29" name="Picture 3" descr="C:\Users\Jack\Pictures\CN.png">
                <a:extLst>
                  <a:ext uri="{FF2B5EF4-FFF2-40B4-BE49-F238E27FC236}">
                    <a16:creationId xmlns:a16="http://schemas.microsoft.com/office/drawing/2014/main" id="{8D253B05-028D-84A5-0767-6021B0E10819}"/>
                  </a:ext>
                </a:extLst>
              </p:cNvPr>
              <p:cNvPicPr>
                <a:picLocks noChangeAspect="1" noChangeArrowheads="1"/>
              </p:cNvPicPr>
              <p:nvPr/>
            </p:nvPicPr>
            <p:blipFill>
              <a:blip r:embed="rId7" cstate="print"/>
              <a:srcRect/>
              <a:stretch>
                <a:fillRect/>
              </a:stretch>
            </p:blipFill>
            <p:spPr bwMode="auto">
              <a:xfrm>
                <a:off x="5369846" y="3408748"/>
                <a:ext cx="471948" cy="438909"/>
              </a:xfrm>
              <a:prstGeom prst="rect">
                <a:avLst/>
              </a:prstGeom>
              <a:noFill/>
            </p:spPr>
          </p:pic>
          <p:pic>
            <p:nvPicPr>
              <p:cNvPr id="30" name="Picture 3" descr="C:\Users\Jack\Pictures\CN.png">
                <a:extLst>
                  <a:ext uri="{FF2B5EF4-FFF2-40B4-BE49-F238E27FC236}">
                    <a16:creationId xmlns:a16="http://schemas.microsoft.com/office/drawing/2014/main" id="{0884DC3A-7208-E8DB-CB72-775462E5FA14}"/>
                  </a:ext>
                </a:extLst>
              </p:cNvPr>
              <p:cNvPicPr>
                <a:picLocks noChangeAspect="1" noChangeArrowheads="1"/>
              </p:cNvPicPr>
              <p:nvPr/>
            </p:nvPicPr>
            <p:blipFill>
              <a:blip r:embed="rId7" cstate="print"/>
              <a:srcRect/>
              <a:stretch>
                <a:fillRect/>
              </a:stretch>
            </p:blipFill>
            <p:spPr bwMode="auto">
              <a:xfrm>
                <a:off x="6062317" y="1378297"/>
                <a:ext cx="471948" cy="438909"/>
              </a:xfrm>
              <a:prstGeom prst="rect">
                <a:avLst/>
              </a:prstGeom>
              <a:noFill/>
            </p:spPr>
          </p:pic>
          <p:pic>
            <p:nvPicPr>
              <p:cNvPr id="31" name="Picture 3" descr="C:\Users\Jack\Pictures\CN.png">
                <a:extLst>
                  <a:ext uri="{FF2B5EF4-FFF2-40B4-BE49-F238E27FC236}">
                    <a16:creationId xmlns:a16="http://schemas.microsoft.com/office/drawing/2014/main" id="{15E3838C-0088-F633-C51A-9B812EE7485F}"/>
                  </a:ext>
                </a:extLst>
              </p:cNvPr>
              <p:cNvPicPr>
                <a:picLocks noChangeAspect="1" noChangeArrowheads="1"/>
              </p:cNvPicPr>
              <p:nvPr/>
            </p:nvPicPr>
            <p:blipFill>
              <a:blip r:embed="rId7" cstate="print"/>
              <a:srcRect/>
              <a:stretch>
                <a:fillRect/>
              </a:stretch>
            </p:blipFill>
            <p:spPr bwMode="auto">
              <a:xfrm>
                <a:off x="5481682" y="2169429"/>
                <a:ext cx="471948" cy="438909"/>
              </a:xfrm>
              <a:prstGeom prst="rect">
                <a:avLst/>
              </a:prstGeom>
              <a:noFill/>
            </p:spPr>
          </p:pic>
          <p:pic>
            <p:nvPicPr>
              <p:cNvPr id="32" name="Picture 3" descr="C:\Users\Jack\Pictures\CN.png">
                <a:extLst>
                  <a:ext uri="{FF2B5EF4-FFF2-40B4-BE49-F238E27FC236}">
                    <a16:creationId xmlns:a16="http://schemas.microsoft.com/office/drawing/2014/main" id="{71DA3B9C-1849-3D4F-8AEF-DF8651369DC3}"/>
                  </a:ext>
                </a:extLst>
              </p:cNvPr>
              <p:cNvPicPr>
                <a:picLocks noChangeAspect="1" noChangeArrowheads="1"/>
              </p:cNvPicPr>
              <p:nvPr/>
            </p:nvPicPr>
            <p:blipFill>
              <a:blip r:embed="rId7" cstate="print"/>
              <a:srcRect/>
              <a:stretch>
                <a:fillRect/>
              </a:stretch>
            </p:blipFill>
            <p:spPr bwMode="auto">
              <a:xfrm>
                <a:off x="7081140" y="3445243"/>
                <a:ext cx="471948" cy="438909"/>
              </a:xfrm>
              <a:prstGeom prst="rect">
                <a:avLst/>
              </a:prstGeom>
              <a:noFill/>
            </p:spPr>
          </p:pic>
          <p:pic>
            <p:nvPicPr>
              <p:cNvPr id="33" name="Picture 3" descr="C:\Users\Jack\Pictures\CN.png">
                <a:extLst>
                  <a:ext uri="{FF2B5EF4-FFF2-40B4-BE49-F238E27FC236}">
                    <a16:creationId xmlns:a16="http://schemas.microsoft.com/office/drawing/2014/main" id="{B7DF1679-DF1D-9CF7-25E7-81D5AC815844}"/>
                  </a:ext>
                </a:extLst>
              </p:cNvPr>
              <p:cNvPicPr>
                <a:picLocks noChangeAspect="1" noChangeArrowheads="1"/>
              </p:cNvPicPr>
              <p:nvPr/>
            </p:nvPicPr>
            <p:blipFill>
              <a:blip r:embed="rId7" cstate="print"/>
              <a:srcRect/>
              <a:stretch>
                <a:fillRect/>
              </a:stretch>
            </p:blipFill>
            <p:spPr bwMode="auto">
              <a:xfrm>
                <a:off x="8187747" y="2941631"/>
                <a:ext cx="471948" cy="438909"/>
              </a:xfrm>
              <a:prstGeom prst="rect">
                <a:avLst/>
              </a:prstGeom>
              <a:noFill/>
            </p:spPr>
          </p:pic>
          <p:pic>
            <p:nvPicPr>
              <p:cNvPr id="34" name="Picture 3" descr="C:\Users\Jack\Pictures\CN.png">
                <a:extLst>
                  <a:ext uri="{FF2B5EF4-FFF2-40B4-BE49-F238E27FC236}">
                    <a16:creationId xmlns:a16="http://schemas.microsoft.com/office/drawing/2014/main" id="{BFDEBB71-874A-01F7-5F56-460D0E3D9D34}"/>
                  </a:ext>
                </a:extLst>
              </p:cNvPr>
              <p:cNvPicPr>
                <a:picLocks noChangeAspect="1" noChangeArrowheads="1"/>
              </p:cNvPicPr>
              <p:nvPr/>
            </p:nvPicPr>
            <p:blipFill>
              <a:blip r:embed="rId7" cstate="print"/>
              <a:srcRect/>
              <a:stretch>
                <a:fillRect/>
              </a:stretch>
            </p:blipFill>
            <p:spPr bwMode="auto">
              <a:xfrm>
                <a:off x="8272917" y="2034877"/>
                <a:ext cx="471948" cy="438909"/>
              </a:xfrm>
              <a:prstGeom prst="rect">
                <a:avLst/>
              </a:prstGeom>
              <a:noFill/>
            </p:spPr>
          </p:pic>
          <p:pic>
            <p:nvPicPr>
              <p:cNvPr id="35" name="Picture 3" descr="C:\Users\Jack\Pictures\CN.png">
                <a:extLst>
                  <a:ext uri="{FF2B5EF4-FFF2-40B4-BE49-F238E27FC236}">
                    <a16:creationId xmlns:a16="http://schemas.microsoft.com/office/drawing/2014/main" id="{40A9328C-E011-7E33-07BD-A3380676DF93}"/>
                  </a:ext>
                </a:extLst>
              </p:cNvPr>
              <p:cNvPicPr>
                <a:picLocks noChangeAspect="1" noChangeArrowheads="1"/>
              </p:cNvPicPr>
              <p:nvPr/>
            </p:nvPicPr>
            <p:blipFill>
              <a:blip r:embed="rId7" cstate="print"/>
              <a:srcRect/>
              <a:stretch>
                <a:fillRect/>
              </a:stretch>
            </p:blipFill>
            <p:spPr bwMode="auto">
              <a:xfrm>
                <a:off x="7553127" y="1225713"/>
                <a:ext cx="471948" cy="438909"/>
              </a:xfrm>
              <a:prstGeom prst="rect">
                <a:avLst/>
              </a:prstGeom>
              <a:noFill/>
            </p:spPr>
          </p:pic>
          <p:pic>
            <p:nvPicPr>
              <p:cNvPr id="36" name="Picture 3" descr="C:\Users\Jack\Pictures\CN.png">
                <a:extLst>
                  <a:ext uri="{FF2B5EF4-FFF2-40B4-BE49-F238E27FC236}">
                    <a16:creationId xmlns:a16="http://schemas.microsoft.com/office/drawing/2014/main" id="{1C681F76-7209-D12C-32BC-8D7D52570AE7}"/>
                  </a:ext>
                </a:extLst>
              </p:cNvPr>
              <p:cNvPicPr>
                <a:picLocks noChangeAspect="1" noChangeArrowheads="1"/>
              </p:cNvPicPr>
              <p:nvPr/>
            </p:nvPicPr>
            <p:blipFill>
              <a:blip r:embed="rId7" cstate="print"/>
              <a:srcRect/>
              <a:stretch>
                <a:fillRect/>
              </a:stretch>
            </p:blipFill>
            <p:spPr bwMode="auto">
              <a:xfrm>
                <a:off x="7630316" y="4731624"/>
                <a:ext cx="471948" cy="438909"/>
              </a:xfrm>
              <a:prstGeom prst="rect">
                <a:avLst/>
              </a:prstGeom>
              <a:noFill/>
            </p:spPr>
          </p:pic>
          <p:pic>
            <p:nvPicPr>
              <p:cNvPr id="37" name="Picture 3" descr="C:\Users\Jack\Pictures\CN.png">
                <a:extLst>
                  <a:ext uri="{FF2B5EF4-FFF2-40B4-BE49-F238E27FC236}">
                    <a16:creationId xmlns:a16="http://schemas.microsoft.com/office/drawing/2014/main" id="{591C4CA2-AA9C-10F4-7194-52ECC2D9F7B7}"/>
                  </a:ext>
                </a:extLst>
              </p:cNvPr>
              <p:cNvPicPr>
                <a:picLocks noChangeAspect="1" noChangeArrowheads="1"/>
              </p:cNvPicPr>
              <p:nvPr/>
            </p:nvPicPr>
            <p:blipFill>
              <a:blip r:embed="rId7" cstate="print"/>
              <a:srcRect/>
              <a:stretch>
                <a:fillRect/>
              </a:stretch>
            </p:blipFill>
            <p:spPr bwMode="auto">
              <a:xfrm>
                <a:off x="8590403" y="4068059"/>
                <a:ext cx="471948" cy="438909"/>
              </a:xfrm>
              <a:prstGeom prst="rect">
                <a:avLst/>
              </a:prstGeom>
              <a:noFill/>
            </p:spPr>
          </p:pic>
          <p:pic>
            <p:nvPicPr>
              <p:cNvPr id="38" name="Picture 3" descr="C:\Users\Jack\Pictures\CN.png">
                <a:extLst>
                  <a:ext uri="{FF2B5EF4-FFF2-40B4-BE49-F238E27FC236}">
                    <a16:creationId xmlns:a16="http://schemas.microsoft.com/office/drawing/2014/main" id="{73996EFE-8D40-404B-8574-CBB0F8766508}"/>
                  </a:ext>
                </a:extLst>
              </p:cNvPr>
              <p:cNvPicPr>
                <a:picLocks noChangeAspect="1" noChangeArrowheads="1"/>
              </p:cNvPicPr>
              <p:nvPr/>
            </p:nvPicPr>
            <p:blipFill>
              <a:blip r:embed="rId7" cstate="print"/>
              <a:srcRect/>
              <a:stretch>
                <a:fillRect/>
              </a:stretch>
            </p:blipFill>
            <p:spPr bwMode="auto">
              <a:xfrm>
                <a:off x="7414144" y="3961851"/>
                <a:ext cx="471947" cy="438909"/>
              </a:xfrm>
              <a:prstGeom prst="rect">
                <a:avLst/>
              </a:prstGeom>
              <a:noFill/>
            </p:spPr>
          </p:pic>
          <p:pic>
            <p:nvPicPr>
              <p:cNvPr id="39" name="Picture 3" descr="C:\Users\Jack\Pictures\CN.png">
                <a:extLst>
                  <a:ext uri="{FF2B5EF4-FFF2-40B4-BE49-F238E27FC236}">
                    <a16:creationId xmlns:a16="http://schemas.microsoft.com/office/drawing/2014/main" id="{343B56BF-91C2-4873-289D-792604216F9D}"/>
                  </a:ext>
                </a:extLst>
              </p:cNvPr>
              <p:cNvPicPr>
                <a:picLocks noChangeAspect="1" noChangeArrowheads="1"/>
              </p:cNvPicPr>
              <p:nvPr/>
            </p:nvPicPr>
            <p:blipFill>
              <a:blip r:embed="rId7" cstate="print"/>
              <a:srcRect/>
              <a:stretch>
                <a:fillRect/>
              </a:stretch>
            </p:blipFill>
            <p:spPr bwMode="auto">
              <a:xfrm>
                <a:off x="8487890" y="3357578"/>
                <a:ext cx="471947" cy="438909"/>
              </a:xfrm>
              <a:prstGeom prst="rect">
                <a:avLst/>
              </a:prstGeom>
              <a:noFill/>
            </p:spPr>
          </p:pic>
        </p:grpSp>
      </p:grpSp>
      <p:sp>
        <p:nvSpPr>
          <p:cNvPr id="5" name="Title 4">
            <a:extLst>
              <a:ext uri="{FF2B5EF4-FFF2-40B4-BE49-F238E27FC236}">
                <a16:creationId xmlns:a16="http://schemas.microsoft.com/office/drawing/2014/main" id="{6E4B47EF-19FF-FCA4-F430-19E957A7D321}"/>
              </a:ext>
            </a:extLst>
          </p:cNvPr>
          <p:cNvSpPr>
            <a:spLocks noGrp="1"/>
          </p:cNvSpPr>
          <p:nvPr>
            <p:ph type="title"/>
          </p:nvPr>
        </p:nvSpPr>
        <p:spPr/>
        <p:txBody>
          <a:bodyPr/>
          <a:lstStyle/>
          <a:p>
            <a:r>
              <a:rPr lang="en-US"/>
              <a:t>Step 3: Separate: Berkeley Gas-filled Separator (BGS)</a:t>
            </a:r>
          </a:p>
        </p:txBody>
      </p:sp>
      <p:sp>
        <p:nvSpPr>
          <p:cNvPr id="6" name="Text Placeholder 1">
            <a:extLst>
              <a:ext uri="{FF2B5EF4-FFF2-40B4-BE49-F238E27FC236}">
                <a16:creationId xmlns:a16="http://schemas.microsoft.com/office/drawing/2014/main" id="{5C23A1B5-7B4C-0AF2-8006-977F755C43AE}"/>
              </a:ext>
            </a:extLst>
          </p:cNvPr>
          <p:cNvSpPr txBox="1">
            <a:spLocks/>
          </p:cNvSpPr>
          <p:nvPr/>
        </p:nvSpPr>
        <p:spPr>
          <a:xfrm>
            <a:off x="1" y="1779565"/>
            <a:ext cx="3507618" cy="3558070"/>
          </a:xfrm>
          <a:prstGeom prst="rect">
            <a:avLst/>
          </a:prstGeom>
        </p:spPr>
        <p:txBody>
          <a:bodyPr vert="horz" lIns="91440" tIns="45720" rIns="91440" bIns="45720" rtlCol="0" anchor="ctr"/>
          <a:lstStyle>
            <a:defPPr>
              <a:defRPr lang="en-US"/>
            </a:defPPr>
            <a:lvl1pPr marL="0" algn="ct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a:solidFill>
                  <a:srgbClr val="00313C"/>
                </a:solidFill>
              </a:rPr>
              <a:t>Everything recoils into the BGS</a:t>
            </a:r>
          </a:p>
          <a:p>
            <a:endParaRPr lang="en-US" sz="2400">
              <a:solidFill>
                <a:srgbClr val="00313C"/>
              </a:solidFill>
            </a:endParaRPr>
          </a:p>
          <a:p>
            <a:r>
              <a:rPr lang="en-US" sz="2400">
                <a:solidFill>
                  <a:srgbClr val="00313C"/>
                </a:solidFill>
              </a:rPr>
              <a:t>Beam and unwanted reaction products bend more </a:t>
            </a:r>
            <a:r>
              <a:rPr lang="en-US" sz="2400">
                <a:solidFill>
                  <a:srgbClr val="00313C"/>
                </a:solidFill>
                <a:sym typeface="Wingdings" panose="05000000000000000000" pitchFamily="2" charset="2"/>
              </a:rPr>
              <a:t> crash into walls</a:t>
            </a:r>
          </a:p>
          <a:p>
            <a:endParaRPr lang="en-US" sz="2400">
              <a:solidFill>
                <a:srgbClr val="00313C"/>
              </a:solidFill>
              <a:sym typeface="Wingdings" panose="05000000000000000000" pitchFamily="2" charset="2"/>
            </a:endParaRPr>
          </a:p>
          <a:p>
            <a:r>
              <a:rPr lang="en-US" sz="2400">
                <a:solidFill>
                  <a:srgbClr val="00313C"/>
                </a:solidFill>
                <a:sym typeface="Wingdings" panose="05000000000000000000" pitchFamily="2" charset="2"/>
              </a:rPr>
              <a:t>Superheavy elements directed to a detector</a:t>
            </a:r>
          </a:p>
          <a:p>
            <a:pPr marL="342900" indent="-342900">
              <a:buFont typeface="Arial" panose="020B0604020202020204" pitchFamily="34" charset="0"/>
              <a:buChar char="•"/>
            </a:pPr>
            <a:endParaRPr lang="en-US" sz="2400">
              <a:solidFill>
                <a:srgbClr val="00313C"/>
              </a:solidFill>
            </a:endParaRPr>
          </a:p>
          <a:p>
            <a:endParaRPr lang="en-US" sz="2400">
              <a:solidFill>
                <a:srgbClr val="00313C"/>
              </a:solidFill>
            </a:endParaRPr>
          </a:p>
        </p:txBody>
      </p:sp>
      <p:sp>
        <p:nvSpPr>
          <p:cNvPr id="8" name="Freeform: Shape 7">
            <a:extLst>
              <a:ext uri="{FF2B5EF4-FFF2-40B4-BE49-F238E27FC236}">
                <a16:creationId xmlns:a16="http://schemas.microsoft.com/office/drawing/2014/main" id="{04537590-3482-BB1B-E935-450C7DA83FB7}"/>
              </a:ext>
            </a:extLst>
          </p:cNvPr>
          <p:cNvSpPr/>
          <p:nvPr/>
        </p:nvSpPr>
        <p:spPr bwMode="auto">
          <a:xfrm>
            <a:off x="4036238" y="1632470"/>
            <a:ext cx="4157908" cy="1639020"/>
          </a:xfrm>
          <a:custGeom>
            <a:avLst/>
            <a:gdLst>
              <a:gd name="connsiteX0" fmla="*/ 0 w 4378751"/>
              <a:gd name="connsiteY0" fmla="*/ 0 h 1667137"/>
              <a:gd name="connsiteX1" fmla="*/ 1418734 w 4378751"/>
              <a:gd name="connsiteY1" fmla="*/ 1036949 h 1667137"/>
              <a:gd name="connsiteX2" fmla="*/ 2700780 w 4378751"/>
              <a:gd name="connsiteY2" fmla="*/ 1602557 h 1667137"/>
              <a:gd name="connsiteX3" fmla="*/ 3766009 w 4378751"/>
              <a:gd name="connsiteY3" fmla="*/ 1621411 h 1667137"/>
              <a:gd name="connsiteX4" fmla="*/ 4378751 w 4378751"/>
              <a:gd name="connsiteY4" fmla="*/ 1305613 h 1667137"/>
              <a:gd name="connsiteX0" fmla="*/ 0 w 4378751"/>
              <a:gd name="connsiteY0" fmla="*/ 0 h 1678762"/>
              <a:gd name="connsiteX1" fmla="*/ 1146323 w 4378751"/>
              <a:gd name="connsiteY1" fmla="*/ 862553 h 1678762"/>
              <a:gd name="connsiteX2" fmla="*/ 2700780 w 4378751"/>
              <a:gd name="connsiteY2" fmla="*/ 1602557 h 1678762"/>
              <a:gd name="connsiteX3" fmla="*/ 3766009 w 4378751"/>
              <a:gd name="connsiteY3" fmla="*/ 1621411 h 1678762"/>
              <a:gd name="connsiteX4" fmla="*/ 4378751 w 4378751"/>
              <a:gd name="connsiteY4" fmla="*/ 1305613 h 1678762"/>
              <a:gd name="connsiteX0" fmla="*/ 0 w 4378751"/>
              <a:gd name="connsiteY0" fmla="*/ 0 h 1637504"/>
              <a:gd name="connsiteX1" fmla="*/ 1146323 w 4378751"/>
              <a:gd name="connsiteY1" fmla="*/ 862553 h 1637504"/>
              <a:gd name="connsiteX2" fmla="*/ 2332521 w 4378751"/>
              <a:gd name="connsiteY2" fmla="*/ 1475295 h 1637504"/>
              <a:gd name="connsiteX3" fmla="*/ 3766009 w 4378751"/>
              <a:gd name="connsiteY3" fmla="*/ 1621411 h 1637504"/>
              <a:gd name="connsiteX4" fmla="*/ 4378751 w 4378751"/>
              <a:gd name="connsiteY4" fmla="*/ 1305613 h 1637504"/>
              <a:gd name="csX0" fmla="*/ 0 w 4287002"/>
              <a:gd name="csY0" fmla="*/ 0 h 1637504"/>
              <a:gd name="csX1" fmla="*/ 1146323 w 4287002"/>
              <a:gd name="csY1" fmla="*/ 862553 h 1637504"/>
              <a:gd name="csX2" fmla="*/ 2332521 w 4287002"/>
              <a:gd name="csY2" fmla="*/ 1475295 h 1637504"/>
              <a:gd name="csX3" fmla="*/ 3766009 w 4287002"/>
              <a:gd name="csY3" fmla="*/ 1621411 h 1637504"/>
              <a:gd name="csX4" fmla="*/ 4287002 w 4287002"/>
              <a:gd name="csY4" fmla="*/ 1162738 h 1637504"/>
              <a:gd name="csX0" fmla="*/ 0 w 4287002"/>
              <a:gd name="csY0" fmla="*/ 0 h 1612552"/>
              <a:gd name="csX1" fmla="*/ 1146323 w 4287002"/>
              <a:gd name="csY1" fmla="*/ 862553 h 1612552"/>
              <a:gd name="csX2" fmla="*/ 2332521 w 4287002"/>
              <a:gd name="csY2" fmla="*/ 1475295 h 1612552"/>
              <a:gd name="csX3" fmla="*/ 3613094 w 4287002"/>
              <a:gd name="csY3" fmla="*/ 1592836 h 1612552"/>
              <a:gd name="csX4" fmla="*/ 4287002 w 4287002"/>
              <a:gd name="csY4" fmla="*/ 1162738 h 1612552"/>
              <a:gd name="csX0" fmla="*/ 0 w 4287002"/>
              <a:gd name="csY0" fmla="*/ 0 h 1581870"/>
              <a:gd name="csX1" fmla="*/ 1146323 w 4287002"/>
              <a:gd name="csY1" fmla="*/ 862553 h 1581870"/>
              <a:gd name="csX2" fmla="*/ 2332521 w 4287002"/>
              <a:gd name="csY2" fmla="*/ 1475295 h 1581870"/>
              <a:gd name="csX3" fmla="*/ 3572316 w 4287002"/>
              <a:gd name="csY3" fmla="*/ 1554736 h 1581870"/>
              <a:gd name="csX4" fmla="*/ 4287002 w 4287002"/>
              <a:gd name="csY4" fmla="*/ 1162738 h 1581870"/>
              <a:gd name="csX0" fmla="*/ 0 w 4450112"/>
              <a:gd name="csY0" fmla="*/ 0 h 1639020"/>
              <a:gd name="csX1" fmla="*/ 1309433 w 4450112"/>
              <a:gd name="csY1" fmla="*/ 919703 h 1639020"/>
              <a:gd name="csX2" fmla="*/ 2495631 w 4450112"/>
              <a:gd name="csY2" fmla="*/ 1532445 h 1639020"/>
              <a:gd name="csX3" fmla="*/ 3735426 w 4450112"/>
              <a:gd name="csY3" fmla="*/ 1611886 h 1639020"/>
              <a:gd name="csX4" fmla="*/ 4450112 w 4450112"/>
              <a:gd name="csY4" fmla="*/ 1219888 h 1639020"/>
            </a:gdLst>
            <a:ahLst/>
            <a:cxnLst>
              <a:cxn ang="0">
                <a:pos x="csX0" y="csY0"/>
              </a:cxn>
              <a:cxn ang="0">
                <a:pos x="csX1" y="csY1"/>
              </a:cxn>
              <a:cxn ang="0">
                <a:pos x="csX2" y="csY2"/>
              </a:cxn>
              <a:cxn ang="0">
                <a:pos x="csX3" y="csY3"/>
              </a:cxn>
              <a:cxn ang="0">
                <a:pos x="csX4" y="csY4"/>
              </a:cxn>
            </a:cxnLst>
            <a:rect l="l" t="t" r="r" b="b"/>
            <a:pathLst>
              <a:path w="4450112" h="1639020">
                <a:moveTo>
                  <a:pt x="0" y="0"/>
                </a:moveTo>
                <a:cubicBezTo>
                  <a:pt x="484302" y="384928"/>
                  <a:pt x="893495" y="664296"/>
                  <a:pt x="1309433" y="919703"/>
                </a:cubicBezTo>
                <a:cubicBezTo>
                  <a:pt x="1725372" y="1175111"/>
                  <a:pt x="2091299" y="1417081"/>
                  <a:pt x="2495631" y="1532445"/>
                </a:cubicBezTo>
                <a:cubicBezTo>
                  <a:pt x="2899963" y="1647809"/>
                  <a:pt x="3455764" y="1661377"/>
                  <a:pt x="3735426" y="1611886"/>
                </a:cubicBezTo>
                <a:cubicBezTo>
                  <a:pt x="4015088" y="1562395"/>
                  <a:pt x="4283572" y="1353041"/>
                  <a:pt x="4450112" y="1219888"/>
                </a:cubicBezTo>
              </a:path>
            </a:pathLst>
          </a:custGeom>
          <a:ln w="76200" cap="flat" cmpd="sng" algn="ctr">
            <a:solidFill>
              <a:srgbClr val="0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Freeform: Shape 8">
            <a:extLst>
              <a:ext uri="{FF2B5EF4-FFF2-40B4-BE49-F238E27FC236}">
                <a16:creationId xmlns:a16="http://schemas.microsoft.com/office/drawing/2014/main" id="{759F4778-776F-1CDF-AC7C-CBA94CAF644E}"/>
              </a:ext>
            </a:extLst>
          </p:cNvPr>
          <p:cNvSpPr/>
          <p:nvPr/>
        </p:nvSpPr>
        <p:spPr bwMode="auto">
          <a:xfrm>
            <a:off x="4002950" y="1600200"/>
            <a:ext cx="7274649" cy="2031991"/>
          </a:xfrm>
          <a:custGeom>
            <a:avLst/>
            <a:gdLst>
              <a:gd name="connsiteX0" fmla="*/ 0 w 7433035"/>
              <a:gd name="connsiteY0" fmla="*/ 0 h 1920793"/>
              <a:gd name="connsiteX1" fmla="*/ 881406 w 7433035"/>
              <a:gd name="connsiteY1" fmla="*/ 740005 h 1920793"/>
              <a:gd name="connsiteX2" fmla="*/ 1616697 w 7433035"/>
              <a:gd name="connsiteY2" fmla="*/ 1230198 h 1920793"/>
              <a:gd name="connsiteX3" fmla="*/ 2460396 w 7433035"/>
              <a:gd name="connsiteY3" fmla="*/ 1710965 h 1920793"/>
              <a:gd name="connsiteX4" fmla="*/ 3709447 w 7433035"/>
              <a:gd name="connsiteY4" fmla="*/ 1918355 h 1920793"/>
              <a:gd name="connsiteX5" fmla="*/ 5095188 w 7433035"/>
              <a:gd name="connsiteY5" fmla="*/ 1805233 h 1920793"/>
              <a:gd name="connsiteX6" fmla="*/ 6132136 w 7433035"/>
              <a:gd name="connsiteY6" fmla="*/ 1522429 h 1920793"/>
              <a:gd name="connsiteX7" fmla="*/ 7433035 w 7433035"/>
              <a:gd name="connsiteY7" fmla="*/ 688157 h 1920793"/>
              <a:gd name="csX0" fmla="*/ 0 w 7602706"/>
              <a:gd name="csY0" fmla="*/ 0 h 1537387"/>
              <a:gd name="csX1" fmla="*/ 1051077 w 7602706"/>
              <a:gd name="csY1" fmla="*/ 356599 h 1537387"/>
              <a:gd name="csX2" fmla="*/ 1786368 w 7602706"/>
              <a:gd name="csY2" fmla="*/ 846792 h 1537387"/>
              <a:gd name="csX3" fmla="*/ 2630067 w 7602706"/>
              <a:gd name="csY3" fmla="*/ 1327559 h 1537387"/>
              <a:gd name="csX4" fmla="*/ 3879118 w 7602706"/>
              <a:gd name="csY4" fmla="*/ 1534949 h 1537387"/>
              <a:gd name="csX5" fmla="*/ 5264859 w 7602706"/>
              <a:gd name="csY5" fmla="*/ 1421827 h 1537387"/>
              <a:gd name="csX6" fmla="*/ 6301807 w 7602706"/>
              <a:gd name="csY6" fmla="*/ 1139023 h 1537387"/>
              <a:gd name="csX7" fmla="*/ 7602706 w 7602706"/>
              <a:gd name="csY7" fmla="*/ 304751 h 1537387"/>
              <a:gd name="csX0" fmla="*/ 0 w 7602706"/>
              <a:gd name="csY0" fmla="*/ 0 h 1537387"/>
              <a:gd name="csX1" fmla="*/ 1051077 w 7602706"/>
              <a:gd name="csY1" fmla="*/ 580855 h 1537387"/>
              <a:gd name="csX2" fmla="*/ 1786368 w 7602706"/>
              <a:gd name="csY2" fmla="*/ 846792 h 1537387"/>
              <a:gd name="csX3" fmla="*/ 2630067 w 7602706"/>
              <a:gd name="csY3" fmla="*/ 1327559 h 1537387"/>
              <a:gd name="csX4" fmla="*/ 3879118 w 7602706"/>
              <a:gd name="csY4" fmla="*/ 1534949 h 1537387"/>
              <a:gd name="csX5" fmla="*/ 5264859 w 7602706"/>
              <a:gd name="csY5" fmla="*/ 1421827 h 1537387"/>
              <a:gd name="csX6" fmla="*/ 6301807 w 7602706"/>
              <a:gd name="csY6" fmla="*/ 1139023 h 1537387"/>
              <a:gd name="csX7" fmla="*/ 7602706 w 7602706"/>
              <a:gd name="csY7" fmla="*/ 304751 h 1537387"/>
              <a:gd name="csX0" fmla="*/ 0 w 7602706"/>
              <a:gd name="csY0" fmla="*/ 0 h 1537387"/>
              <a:gd name="csX1" fmla="*/ 1051077 w 7602706"/>
              <a:gd name="csY1" fmla="*/ 580855 h 1537387"/>
              <a:gd name="csX2" fmla="*/ 1886175 w 7602706"/>
              <a:gd name="csY2" fmla="*/ 1027644 h 1537387"/>
              <a:gd name="csX3" fmla="*/ 2630067 w 7602706"/>
              <a:gd name="csY3" fmla="*/ 1327559 h 1537387"/>
              <a:gd name="csX4" fmla="*/ 3879118 w 7602706"/>
              <a:gd name="csY4" fmla="*/ 1534949 h 1537387"/>
              <a:gd name="csX5" fmla="*/ 5264859 w 7602706"/>
              <a:gd name="csY5" fmla="*/ 1421827 h 1537387"/>
              <a:gd name="csX6" fmla="*/ 6301807 w 7602706"/>
              <a:gd name="csY6" fmla="*/ 1139023 h 1537387"/>
              <a:gd name="csX7" fmla="*/ 7602706 w 7602706"/>
              <a:gd name="csY7" fmla="*/ 304751 h 1537387"/>
              <a:gd name="csX0" fmla="*/ 0 w 7602706"/>
              <a:gd name="csY0" fmla="*/ 0 h 1536029"/>
              <a:gd name="csX1" fmla="*/ 1051077 w 7602706"/>
              <a:gd name="csY1" fmla="*/ 580855 h 1536029"/>
              <a:gd name="csX2" fmla="*/ 1886175 w 7602706"/>
              <a:gd name="csY2" fmla="*/ 1027644 h 1536029"/>
              <a:gd name="csX3" fmla="*/ 2749836 w 7602706"/>
              <a:gd name="csY3" fmla="*/ 1363730 h 1536029"/>
              <a:gd name="csX4" fmla="*/ 3879118 w 7602706"/>
              <a:gd name="csY4" fmla="*/ 1534949 h 1536029"/>
              <a:gd name="csX5" fmla="*/ 5264859 w 7602706"/>
              <a:gd name="csY5" fmla="*/ 1421827 h 1536029"/>
              <a:gd name="csX6" fmla="*/ 6301807 w 7602706"/>
              <a:gd name="csY6" fmla="*/ 1139023 h 1536029"/>
              <a:gd name="csX7" fmla="*/ 7602706 w 7602706"/>
              <a:gd name="csY7" fmla="*/ 304751 h 1536029"/>
              <a:gd name="csX0" fmla="*/ 0 w 7602706"/>
              <a:gd name="csY0" fmla="*/ 0 h 1536029"/>
              <a:gd name="csX1" fmla="*/ 1021135 w 7602706"/>
              <a:gd name="csY1" fmla="*/ 602557 h 1536029"/>
              <a:gd name="csX2" fmla="*/ 1886175 w 7602706"/>
              <a:gd name="csY2" fmla="*/ 1027644 h 1536029"/>
              <a:gd name="csX3" fmla="*/ 2749836 w 7602706"/>
              <a:gd name="csY3" fmla="*/ 1363730 h 1536029"/>
              <a:gd name="csX4" fmla="*/ 3879118 w 7602706"/>
              <a:gd name="csY4" fmla="*/ 1534949 h 1536029"/>
              <a:gd name="csX5" fmla="*/ 5264859 w 7602706"/>
              <a:gd name="csY5" fmla="*/ 1421827 h 1536029"/>
              <a:gd name="csX6" fmla="*/ 6301807 w 7602706"/>
              <a:gd name="csY6" fmla="*/ 1139023 h 1536029"/>
              <a:gd name="csX7" fmla="*/ 7602706 w 7602706"/>
              <a:gd name="csY7" fmla="*/ 304751 h 1536029"/>
              <a:gd name="csX0" fmla="*/ 0 w 7602706"/>
              <a:gd name="csY0" fmla="*/ 0 h 1536029"/>
              <a:gd name="csX1" fmla="*/ 1021135 w 7602706"/>
              <a:gd name="csY1" fmla="*/ 602557 h 1536029"/>
              <a:gd name="csX2" fmla="*/ 1886175 w 7602706"/>
              <a:gd name="csY2" fmla="*/ 1027644 h 1536029"/>
              <a:gd name="csX3" fmla="*/ 2749836 w 7602706"/>
              <a:gd name="csY3" fmla="*/ 1363730 h 1536029"/>
              <a:gd name="csX4" fmla="*/ 3879118 w 7602706"/>
              <a:gd name="csY4" fmla="*/ 1534949 h 1536029"/>
              <a:gd name="csX5" fmla="*/ 5264859 w 7602706"/>
              <a:gd name="csY5" fmla="*/ 1421827 h 1536029"/>
              <a:gd name="csX6" fmla="*/ 6301807 w 7602706"/>
              <a:gd name="csY6" fmla="*/ 1139023 h 1536029"/>
              <a:gd name="csX7" fmla="*/ 7602706 w 7602706"/>
              <a:gd name="csY7" fmla="*/ 304751 h 1536029"/>
              <a:gd name="csX0" fmla="*/ 0 w 7622667"/>
              <a:gd name="csY0" fmla="*/ 0 h 1543263"/>
              <a:gd name="csX1" fmla="*/ 1041096 w 7622667"/>
              <a:gd name="csY1" fmla="*/ 609791 h 1543263"/>
              <a:gd name="csX2" fmla="*/ 1906136 w 7622667"/>
              <a:gd name="csY2" fmla="*/ 1034878 h 1543263"/>
              <a:gd name="csX3" fmla="*/ 2769797 w 7622667"/>
              <a:gd name="csY3" fmla="*/ 1370964 h 1543263"/>
              <a:gd name="csX4" fmla="*/ 3899079 w 7622667"/>
              <a:gd name="csY4" fmla="*/ 1542183 h 1543263"/>
              <a:gd name="csX5" fmla="*/ 5284820 w 7622667"/>
              <a:gd name="csY5" fmla="*/ 1429061 h 1543263"/>
              <a:gd name="csX6" fmla="*/ 6321768 w 7622667"/>
              <a:gd name="csY6" fmla="*/ 1146257 h 1543263"/>
              <a:gd name="csX7" fmla="*/ 7622667 w 7622667"/>
              <a:gd name="csY7" fmla="*/ 311985 h 1543263"/>
              <a:gd name="csX0" fmla="*/ 0 w 7622667"/>
              <a:gd name="csY0" fmla="*/ 0 h 1543263"/>
              <a:gd name="csX1" fmla="*/ 1041096 w 7622667"/>
              <a:gd name="csY1" fmla="*/ 609791 h 1543263"/>
              <a:gd name="csX2" fmla="*/ 1906136 w 7622667"/>
              <a:gd name="csY2" fmla="*/ 1034878 h 1543263"/>
              <a:gd name="csX3" fmla="*/ 2769797 w 7622667"/>
              <a:gd name="csY3" fmla="*/ 1370964 h 1543263"/>
              <a:gd name="csX4" fmla="*/ 3899079 w 7622667"/>
              <a:gd name="csY4" fmla="*/ 1542183 h 1543263"/>
              <a:gd name="csX5" fmla="*/ 5284820 w 7622667"/>
              <a:gd name="csY5" fmla="*/ 1429061 h 1543263"/>
              <a:gd name="csX6" fmla="*/ 6321768 w 7622667"/>
              <a:gd name="csY6" fmla="*/ 1146257 h 1543263"/>
              <a:gd name="csX7" fmla="*/ 7622667 w 7622667"/>
              <a:gd name="csY7" fmla="*/ 311985 h 1543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622667" h="1543263">
                <a:moveTo>
                  <a:pt x="0" y="0"/>
                </a:moveTo>
                <a:cubicBezTo>
                  <a:pt x="435726" y="267486"/>
                  <a:pt x="723407" y="437311"/>
                  <a:pt x="1041096" y="609791"/>
                </a:cubicBezTo>
                <a:cubicBezTo>
                  <a:pt x="1358785" y="782271"/>
                  <a:pt x="1618019" y="908016"/>
                  <a:pt x="1906136" y="1034878"/>
                </a:cubicBezTo>
                <a:cubicBezTo>
                  <a:pt x="2194253" y="1161740"/>
                  <a:pt x="2437640" y="1286413"/>
                  <a:pt x="2769797" y="1370964"/>
                </a:cubicBezTo>
                <a:cubicBezTo>
                  <a:pt x="3101954" y="1455515"/>
                  <a:pt x="3479909" y="1532500"/>
                  <a:pt x="3899079" y="1542183"/>
                </a:cubicBezTo>
                <a:cubicBezTo>
                  <a:pt x="4318249" y="1551866"/>
                  <a:pt x="4881039" y="1495049"/>
                  <a:pt x="5284820" y="1429061"/>
                </a:cubicBezTo>
                <a:cubicBezTo>
                  <a:pt x="5688601" y="1363073"/>
                  <a:pt x="5932127" y="1332436"/>
                  <a:pt x="6321768" y="1146257"/>
                </a:cubicBezTo>
                <a:cubicBezTo>
                  <a:pt x="6711409" y="960078"/>
                  <a:pt x="7167038" y="636031"/>
                  <a:pt x="7622667" y="311985"/>
                </a:cubicBezTo>
              </a:path>
            </a:pathLst>
          </a:custGeom>
          <a:ln w="762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775" name="Slide Number Placeholder 5">
            <a:extLst>
              <a:ext uri="{FF2B5EF4-FFF2-40B4-BE49-F238E27FC236}">
                <a16:creationId xmlns:a16="http://schemas.microsoft.com/office/drawing/2014/main" id="{1A8DF72A-5CF5-16C9-900B-FC711331C8E2}"/>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87</a:t>
            </a:fld>
            <a:endParaRPr lang="en-US"/>
          </a:p>
        </p:txBody>
      </p:sp>
    </p:spTree>
    <p:extLst>
      <p:ext uri="{BB962C8B-B14F-4D97-AF65-F5344CB8AC3E}">
        <p14:creationId xmlns:p14="http://schemas.microsoft.com/office/powerpoint/2010/main" val="57367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7AD94-734C-000C-2018-6DCBD20C3D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4A87126-8DA1-08F3-1A55-65C22A5E83B0}"/>
              </a:ext>
            </a:extLst>
          </p:cNvPr>
          <p:cNvSpPr>
            <a:spLocks noGrp="1"/>
          </p:cNvSpPr>
          <p:nvPr>
            <p:ph type="title"/>
          </p:nvPr>
        </p:nvSpPr>
        <p:spPr/>
        <p:txBody>
          <a:bodyPr/>
          <a:lstStyle/>
          <a:p>
            <a:r>
              <a:rPr lang="en-US" dirty="0"/>
              <a:t>Separator: Berkeley Gas-filled Separator (BGS)</a:t>
            </a:r>
          </a:p>
        </p:txBody>
      </p:sp>
      <p:pic>
        <p:nvPicPr>
          <p:cNvPr id="6" name="Picture 5" descr="A room with many machines and wires&#10;&#10;Description automatically generated">
            <a:extLst>
              <a:ext uri="{FF2B5EF4-FFF2-40B4-BE49-F238E27FC236}">
                <a16:creationId xmlns:a16="http://schemas.microsoft.com/office/drawing/2014/main" id="{144DE11C-F4B8-10FF-561C-D3564563DC7E}"/>
              </a:ext>
            </a:extLst>
          </p:cNvPr>
          <p:cNvPicPr>
            <a:picLocks noChangeAspect="1"/>
          </p:cNvPicPr>
          <p:nvPr/>
        </p:nvPicPr>
        <p:blipFill>
          <a:blip r:embed="rId2"/>
          <a:stretch>
            <a:fillRect/>
          </a:stretch>
        </p:blipFill>
        <p:spPr>
          <a:xfrm>
            <a:off x="2324100" y="685800"/>
            <a:ext cx="7543800" cy="5660240"/>
          </a:xfrm>
          <a:prstGeom prst="roundRect">
            <a:avLst/>
          </a:prstGeom>
          <a:effectLst>
            <a:outerShdw blurRad="50800" dist="38100" dir="2700000" algn="tl" rotWithShape="0">
              <a:prstClr val="black">
                <a:alpha val="40000"/>
              </a:prstClr>
            </a:outerShdw>
          </a:effectLst>
        </p:spPr>
      </p:pic>
      <p:sp>
        <p:nvSpPr>
          <p:cNvPr id="2" name="Slide Number Placeholder 5">
            <a:extLst>
              <a:ext uri="{FF2B5EF4-FFF2-40B4-BE49-F238E27FC236}">
                <a16:creationId xmlns:a16="http://schemas.microsoft.com/office/drawing/2014/main" id="{E247E2E0-4043-861E-D6A9-8A7B12D84941}"/>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88</a:t>
            </a:fld>
            <a:endParaRPr lang="en-US" dirty="0"/>
          </a:p>
        </p:txBody>
      </p:sp>
    </p:spTree>
    <p:extLst>
      <p:ext uri="{BB962C8B-B14F-4D97-AF65-F5344CB8AC3E}">
        <p14:creationId xmlns:p14="http://schemas.microsoft.com/office/powerpoint/2010/main" val="29570725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7B496-37FC-1488-EB56-F70CA2C75BB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6844DFA-353F-5AE6-21F6-1A0AB6CB070D}"/>
              </a:ext>
            </a:extLst>
          </p:cNvPr>
          <p:cNvSpPr>
            <a:spLocks noGrp="1"/>
          </p:cNvSpPr>
          <p:nvPr>
            <p:ph type="title"/>
          </p:nvPr>
        </p:nvSpPr>
        <p:spPr/>
        <p:txBody>
          <a:bodyPr/>
          <a:lstStyle/>
          <a:p>
            <a:r>
              <a:rPr lang="en-US" dirty="0"/>
              <a:t>Step 4: Detect</a:t>
            </a:r>
          </a:p>
        </p:txBody>
      </p:sp>
      <p:sp>
        <p:nvSpPr>
          <p:cNvPr id="6" name="Text Placeholder 7">
            <a:extLst>
              <a:ext uri="{FF2B5EF4-FFF2-40B4-BE49-F238E27FC236}">
                <a16:creationId xmlns:a16="http://schemas.microsoft.com/office/drawing/2014/main" id="{52C73F6A-E756-6E99-859E-A9E5508B72BF}"/>
              </a:ext>
            </a:extLst>
          </p:cNvPr>
          <p:cNvSpPr txBox="1">
            <a:spLocks/>
          </p:cNvSpPr>
          <p:nvPr/>
        </p:nvSpPr>
        <p:spPr>
          <a:xfrm>
            <a:off x="0" y="1474693"/>
            <a:ext cx="5506053" cy="2308413"/>
          </a:xfrm>
          <a:prstGeom prst="rect">
            <a:avLst/>
          </a:prstGeom>
        </p:spPr>
        <p:txBody>
          <a:bodyPr vert="horz" lIns="91440" tIns="45720" rIns="91440" bIns="45720" rtlCol="0" anchor="ctr"/>
          <a:lstStyle>
            <a:defPPr>
              <a:defRPr lang="en-US"/>
            </a:defPPr>
            <a:lvl1pPr marL="0" algn="ct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b="1" dirty="0" err="1">
                <a:solidFill>
                  <a:schemeClr val="tx1">
                    <a:lumMod val="90000"/>
                    <a:lumOff val="10000"/>
                  </a:schemeClr>
                </a:solidFill>
              </a:rPr>
              <a:t>SuperHeavy</a:t>
            </a:r>
            <a:r>
              <a:rPr lang="en-US" sz="2800" b="1" dirty="0">
                <a:solidFill>
                  <a:schemeClr val="tx1">
                    <a:lumMod val="90000"/>
                    <a:lumOff val="10000"/>
                  </a:schemeClr>
                </a:solidFill>
              </a:rPr>
              <a:t> </a:t>
            </a:r>
            <a:r>
              <a:rPr lang="en-US" sz="2800" b="1" dirty="0" err="1">
                <a:solidFill>
                  <a:schemeClr val="tx1">
                    <a:lumMod val="90000"/>
                    <a:lumOff val="10000"/>
                  </a:schemeClr>
                </a:solidFill>
              </a:rPr>
              <a:t>RECoil</a:t>
            </a:r>
            <a:r>
              <a:rPr lang="en-US" sz="2800" b="1" dirty="0">
                <a:solidFill>
                  <a:schemeClr val="tx1">
                    <a:lumMod val="90000"/>
                    <a:lumOff val="10000"/>
                  </a:schemeClr>
                </a:solidFill>
              </a:rPr>
              <a:t> (SHREC) detector</a:t>
            </a:r>
          </a:p>
          <a:p>
            <a:pPr marL="342900" indent="-342900">
              <a:lnSpc>
                <a:spcPct val="150000"/>
              </a:lnSpc>
              <a:buFont typeface="Arial" panose="020B0604020202020204" pitchFamily="34" charset="0"/>
              <a:buChar char="•"/>
            </a:pPr>
            <a:r>
              <a:rPr lang="en-US" sz="2400" dirty="0">
                <a:solidFill>
                  <a:schemeClr val="tx1">
                    <a:lumMod val="90000"/>
                    <a:lumOff val="10000"/>
                  </a:schemeClr>
                </a:solidFill>
              </a:rPr>
              <a:t>Highly pixelated</a:t>
            </a:r>
          </a:p>
          <a:p>
            <a:pPr marL="342900" indent="-342900">
              <a:lnSpc>
                <a:spcPct val="150000"/>
              </a:lnSpc>
              <a:buFont typeface="Arial" panose="020B0604020202020204" pitchFamily="34" charset="0"/>
              <a:buChar char="•"/>
            </a:pPr>
            <a:r>
              <a:rPr lang="en-US" sz="2400" dirty="0">
                <a:solidFill>
                  <a:schemeClr val="tx1">
                    <a:lumMod val="90000"/>
                    <a:lumOff val="10000"/>
                  </a:schemeClr>
                </a:solidFill>
              </a:rPr>
              <a:t>Sensitive to low energies (&gt;200 keV)</a:t>
            </a:r>
          </a:p>
        </p:txBody>
      </p:sp>
      <p:pic>
        <p:nvPicPr>
          <p:cNvPr id="7" name="Picture 2" descr="Lund University - Wikipedia">
            <a:extLst>
              <a:ext uri="{FF2B5EF4-FFF2-40B4-BE49-F238E27FC236}">
                <a16:creationId xmlns:a16="http://schemas.microsoft.com/office/drawing/2014/main" id="{D02C5D2A-4939-4CA7-9600-08E7B4A03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8779" y="5166197"/>
            <a:ext cx="917274" cy="11053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BD4FB55-D825-D391-273D-2D53D8FD6F19}"/>
              </a:ext>
            </a:extLst>
          </p:cNvPr>
          <p:cNvPicPr>
            <a:picLocks noChangeAspect="1"/>
          </p:cNvPicPr>
          <p:nvPr/>
        </p:nvPicPr>
        <p:blipFill>
          <a:blip r:embed="rId3"/>
          <a:stretch>
            <a:fillRect/>
          </a:stretch>
        </p:blipFill>
        <p:spPr>
          <a:xfrm>
            <a:off x="157386" y="4205076"/>
            <a:ext cx="4131776" cy="2005223"/>
          </a:xfrm>
          <a:prstGeom prst="rect">
            <a:avLst/>
          </a:prstGeom>
        </p:spPr>
      </p:pic>
      <p:pic>
        <p:nvPicPr>
          <p:cNvPr id="9" name="Picture 8">
            <a:extLst>
              <a:ext uri="{FF2B5EF4-FFF2-40B4-BE49-F238E27FC236}">
                <a16:creationId xmlns:a16="http://schemas.microsoft.com/office/drawing/2014/main" id="{FF9D5091-2184-5039-7391-4959C292A78C}"/>
              </a:ext>
            </a:extLst>
          </p:cNvPr>
          <p:cNvPicPr>
            <a:picLocks noChangeAspect="1"/>
          </p:cNvPicPr>
          <p:nvPr/>
        </p:nvPicPr>
        <p:blipFill rotWithShape="1">
          <a:blip r:embed="rId4"/>
          <a:srcRect l="19356"/>
          <a:stretch/>
        </p:blipFill>
        <p:spPr>
          <a:xfrm>
            <a:off x="5561901" y="878764"/>
            <a:ext cx="6321105" cy="4932708"/>
          </a:xfrm>
          <a:prstGeom prst="roundRect">
            <a:avLst>
              <a:gd name="adj" fmla="val 16667"/>
            </a:avLst>
          </a:prstGeom>
          <a:ln>
            <a:no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F4A3FB26-ED7C-3EB7-87D0-72094730C770}"/>
              </a:ext>
            </a:extLst>
          </p:cNvPr>
          <p:cNvSpPr txBox="1"/>
          <p:nvPr/>
        </p:nvSpPr>
        <p:spPr>
          <a:xfrm>
            <a:off x="6897963" y="5870601"/>
            <a:ext cx="4018094" cy="369332"/>
          </a:xfrm>
          <a:prstGeom prst="rect">
            <a:avLst/>
          </a:prstGeom>
          <a:noFill/>
        </p:spPr>
        <p:txBody>
          <a:bodyPr wrap="square" rtlCol="0" anchor="t">
            <a:spAutoFit/>
          </a:bodyPr>
          <a:lstStyle/>
          <a:p>
            <a:r>
              <a:rPr lang="en-US" sz="1800" dirty="0"/>
              <a:t>Large-area focal plane detector</a:t>
            </a:r>
          </a:p>
        </p:txBody>
      </p:sp>
      <p:sp>
        <p:nvSpPr>
          <p:cNvPr id="2" name="Slide Number Placeholder 5">
            <a:extLst>
              <a:ext uri="{FF2B5EF4-FFF2-40B4-BE49-F238E27FC236}">
                <a16:creationId xmlns:a16="http://schemas.microsoft.com/office/drawing/2014/main" id="{61AC76C4-F181-0C83-14D7-865FE8542E9B}"/>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89</a:t>
            </a:fld>
            <a:endParaRPr lang="en-US" dirty="0"/>
          </a:p>
        </p:txBody>
      </p:sp>
    </p:spTree>
    <p:extLst>
      <p:ext uri="{BB962C8B-B14F-4D97-AF65-F5344CB8AC3E}">
        <p14:creationId xmlns:p14="http://schemas.microsoft.com/office/powerpoint/2010/main" val="3011450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0215AD-C3D0-C686-0EA5-06B5999383FA}"/>
              </a:ext>
            </a:extLst>
          </p:cNvPr>
          <p:cNvPicPr>
            <a:picLocks noChangeAspect="1"/>
          </p:cNvPicPr>
          <p:nvPr/>
        </p:nvPicPr>
        <p:blipFill>
          <a:blip r:embed="rId2"/>
          <a:stretch>
            <a:fillRect/>
          </a:stretch>
        </p:blipFill>
        <p:spPr>
          <a:xfrm>
            <a:off x="691885" y="861066"/>
            <a:ext cx="10808229" cy="5815596"/>
          </a:xfrm>
          <a:prstGeom prst="rect">
            <a:avLst/>
          </a:prstGeom>
        </p:spPr>
      </p:pic>
      <p:sp>
        <p:nvSpPr>
          <p:cNvPr id="7" name="Freeform: Shape 6">
            <a:extLst>
              <a:ext uri="{FF2B5EF4-FFF2-40B4-BE49-F238E27FC236}">
                <a16:creationId xmlns:a16="http://schemas.microsoft.com/office/drawing/2014/main" id="{B97609F3-0F73-4A59-17B0-19A150E18EE9}"/>
              </a:ext>
            </a:extLst>
          </p:cNvPr>
          <p:cNvSpPr/>
          <p:nvPr/>
        </p:nvSpPr>
        <p:spPr bwMode="auto">
          <a:xfrm>
            <a:off x="1098304" y="861066"/>
            <a:ext cx="10716068" cy="5815596"/>
          </a:xfrm>
          <a:custGeom>
            <a:avLst/>
            <a:gdLst>
              <a:gd name="csX0" fmla="*/ 1386079 w 10716068"/>
              <a:gd name="csY0" fmla="*/ 4152435 h 5815596"/>
              <a:gd name="csX1" fmla="*/ 9852703 w 10716068"/>
              <a:gd name="csY1" fmla="*/ 4152435 h 5815596"/>
              <a:gd name="csX2" fmla="*/ 9852703 w 10716068"/>
              <a:gd name="csY2" fmla="*/ 4560598 h 5815596"/>
              <a:gd name="csX3" fmla="*/ 9995390 w 10716068"/>
              <a:gd name="csY3" fmla="*/ 4560598 h 5815596"/>
              <a:gd name="csX4" fmla="*/ 9995390 w 10716068"/>
              <a:gd name="csY4" fmla="*/ 4755467 h 5815596"/>
              <a:gd name="csX5" fmla="*/ 10532740 w 10716068"/>
              <a:gd name="csY5" fmla="*/ 4755467 h 5815596"/>
              <a:gd name="csX6" fmla="*/ 10532740 w 10716068"/>
              <a:gd name="csY6" fmla="*/ 5358499 h 5815596"/>
              <a:gd name="csX7" fmla="*/ 9995390 w 10716068"/>
              <a:gd name="csY7" fmla="*/ 5358499 h 5815596"/>
              <a:gd name="csX8" fmla="*/ 9995390 w 10716068"/>
              <a:gd name="csY8" fmla="*/ 5815596 h 5815596"/>
              <a:gd name="csX9" fmla="*/ 1110821 w 10716068"/>
              <a:gd name="csY9" fmla="*/ 5815596 h 5815596"/>
              <a:gd name="csX10" fmla="*/ 1110821 w 10716068"/>
              <a:gd name="csY10" fmla="*/ 4560598 h 5815596"/>
              <a:gd name="csX11" fmla="*/ 1386079 w 10716068"/>
              <a:gd name="csY11" fmla="*/ 4560598 h 5815596"/>
              <a:gd name="csX12" fmla="*/ 0 w 10716068"/>
              <a:gd name="csY12" fmla="*/ 0 h 5815596"/>
              <a:gd name="csX13" fmla="*/ 2122374 w 10716068"/>
              <a:gd name="csY13" fmla="*/ 0 h 5815596"/>
              <a:gd name="csX14" fmla="*/ 2333077 w 10716068"/>
              <a:gd name="csY14" fmla="*/ 0 h 5815596"/>
              <a:gd name="csX15" fmla="*/ 10347845 w 10716068"/>
              <a:gd name="csY15" fmla="*/ 0 h 5815596"/>
              <a:gd name="csX16" fmla="*/ 10347845 w 10716068"/>
              <a:gd name="csY16" fmla="*/ 1715119 h 5815596"/>
              <a:gd name="csX17" fmla="*/ 2333077 w 10716068"/>
              <a:gd name="csY17" fmla="*/ 1715119 h 5815596"/>
              <a:gd name="csX18" fmla="*/ 2333077 w 10716068"/>
              <a:gd name="csY18" fmla="*/ 1715120 h 5815596"/>
              <a:gd name="csX19" fmla="*/ 10567212 w 10716068"/>
              <a:gd name="csY19" fmla="*/ 1715120 h 5815596"/>
              <a:gd name="csX20" fmla="*/ 10567212 w 10716068"/>
              <a:gd name="csY20" fmla="*/ 2714186 h 5815596"/>
              <a:gd name="csX21" fmla="*/ 10716068 w 10716068"/>
              <a:gd name="csY21" fmla="*/ 2714186 h 5815596"/>
              <a:gd name="csX22" fmla="*/ 10716068 w 10716068"/>
              <a:gd name="csY22" fmla="*/ 4152434 h 5815596"/>
              <a:gd name="csX23" fmla="*/ 2897733 w 10716068"/>
              <a:gd name="csY23" fmla="*/ 4152434 h 5815596"/>
              <a:gd name="csX24" fmla="*/ 2897733 w 10716068"/>
              <a:gd name="csY24" fmla="*/ 3501052 h 5815596"/>
              <a:gd name="csX25" fmla="*/ 2333077 w 10716068"/>
              <a:gd name="csY25" fmla="*/ 3501052 h 5815596"/>
              <a:gd name="csX26" fmla="*/ 2333077 w 10716068"/>
              <a:gd name="csY26" fmla="*/ 4117068 h 5815596"/>
              <a:gd name="csX27" fmla="*/ 0 w 10716068"/>
              <a:gd name="csY27" fmla="*/ 4117068 h 58155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10716068" h="5815596">
                <a:moveTo>
                  <a:pt x="1386079" y="4152435"/>
                </a:moveTo>
                <a:lnTo>
                  <a:pt x="9852703" y="4152435"/>
                </a:lnTo>
                <a:lnTo>
                  <a:pt x="9852703" y="4560598"/>
                </a:lnTo>
                <a:lnTo>
                  <a:pt x="9995390" y="4560598"/>
                </a:lnTo>
                <a:lnTo>
                  <a:pt x="9995390" y="4755467"/>
                </a:lnTo>
                <a:lnTo>
                  <a:pt x="10532740" y="4755467"/>
                </a:lnTo>
                <a:lnTo>
                  <a:pt x="10532740" y="5358499"/>
                </a:lnTo>
                <a:lnTo>
                  <a:pt x="9995390" y="5358499"/>
                </a:lnTo>
                <a:lnTo>
                  <a:pt x="9995390" y="5815596"/>
                </a:lnTo>
                <a:lnTo>
                  <a:pt x="1110821" y="5815596"/>
                </a:lnTo>
                <a:lnTo>
                  <a:pt x="1110821" y="4560598"/>
                </a:lnTo>
                <a:lnTo>
                  <a:pt x="1386079" y="4560598"/>
                </a:lnTo>
                <a:close/>
                <a:moveTo>
                  <a:pt x="0" y="0"/>
                </a:moveTo>
                <a:lnTo>
                  <a:pt x="2122374" y="0"/>
                </a:lnTo>
                <a:lnTo>
                  <a:pt x="2333077" y="0"/>
                </a:lnTo>
                <a:lnTo>
                  <a:pt x="10347845" y="0"/>
                </a:lnTo>
                <a:lnTo>
                  <a:pt x="10347845" y="1715119"/>
                </a:lnTo>
                <a:lnTo>
                  <a:pt x="2333077" y="1715119"/>
                </a:lnTo>
                <a:lnTo>
                  <a:pt x="2333077" y="1715120"/>
                </a:lnTo>
                <a:lnTo>
                  <a:pt x="10567212" y="1715120"/>
                </a:lnTo>
                <a:lnTo>
                  <a:pt x="10567212" y="2714186"/>
                </a:lnTo>
                <a:lnTo>
                  <a:pt x="10716068" y="2714186"/>
                </a:lnTo>
                <a:lnTo>
                  <a:pt x="10716068" y="4152434"/>
                </a:lnTo>
                <a:lnTo>
                  <a:pt x="2897733" y="4152434"/>
                </a:lnTo>
                <a:lnTo>
                  <a:pt x="2897733" y="3501052"/>
                </a:lnTo>
                <a:lnTo>
                  <a:pt x="2333077" y="3501052"/>
                </a:lnTo>
                <a:lnTo>
                  <a:pt x="2333077" y="4117068"/>
                </a:lnTo>
                <a:lnTo>
                  <a:pt x="0" y="4117068"/>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12" name="Picture 2" descr="Dubnium">
            <a:extLst>
              <a:ext uri="{FF2B5EF4-FFF2-40B4-BE49-F238E27FC236}">
                <a16:creationId xmlns:a16="http://schemas.microsoft.com/office/drawing/2014/main" id="{EB9E1A59-B09F-4442-B218-3CFFF807A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97" y="754641"/>
            <a:ext cx="3450695" cy="345069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2" descr="C:\Users\Jack\Downloads\BGSMagnets+DiffPumping.JPG">
            <a:extLst>
              <a:ext uri="{FF2B5EF4-FFF2-40B4-BE49-F238E27FC236}">
                <a16:creationId xmlns:a16="http://schemas.microsoft.com/office/drawing/2014/main" id="{22A7917C-D4C9-456D-ACB9-BCC209EC4EE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7395" y="3198068"/>
            <a:ext cx="4268663" cy="31488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14" descr="A picture containing person, indoor, person, food&#10;&#10;Description automatically generated">
            <a:extLst>
              <a:ext uri="{FF2B5EF4-FFF2-40B4-BE49-F238E27FC236}">
                <a16:creationId xmlns:a16="http://schemas.microsoft.com/office/drawing/2014/main" id="{A883BF11-0AB9-4EDC-9272-EED581D2C08E}"/>
              </a:ext>
            </a:extLst>
          </p:cNvPr>
          <p:cNvPicPr>
            <a:picLocks noChangeAspect="1"/>
          </p:cNvPicPr>
          <p:nvPr/>
        </p:nvPicPr>
        <p:blipFill>
          <a:blip r:embed="rId5"/>
          <a:stretch>
            <a:fillRect/>
          </a:stretch>
        </p:blipFill>
        <p:spPr>
          <a:xfrm>
            <a:off x="3806231" y="839817"/>
            <a:ext cx="4991100" cy="3327400"/>
          </a:xfrm>
          <a:prstGeom prst="rect">
            <a:avLst/>
          </a:prstGeom>
          <a:effectLst>
            <a:outerShdw blurRad="50800" dist="38100" dir="2700000" algn="tl" rotWithShape="0">
              <a:prstClr val="black">
                <a:alpha val="40000"/>
              </a:prstClr>
            </a:outerShdw>
          </a:effectLst>
        </p:spPr>
      </p:pic>
      <p:sp>
        <p:nvSpPr>
          <p:cNvPr id="3" name="Title 2">
            <a:extLst>
              <a:ext uri="{FF2B5EF4-FFF2-40B4-BE49-F238E27FC236}">
                <a16:creationId xmlns:a16="http://schemas.microsoft.com/office/drawing/2014/main" id="{CEFE50CA-5084-4BA3-BDAA-F53A98D551DA}"/>
              </a:ext>
            </a:extLst>
          </p:cNvPr>
          <p:cNvSpPr>
            <a:spLocks noGrp="1"/>
          </p:cNvSpPr>
          <p:nvPr>
            <p:ph type="title"/>
          </p:nvPr>
        </p:nvSpPr>
        <p:spPr/>
        <p:txBody>
          <a:bodyPr/>
          <a:lstStyle/>
          <a:p>
            <a:r>
              <a:rPr lang="en-US" sz="3400" b="1" dirty="0">
                <a:latin typeface="+mj-lt"/>
              </a:rPr>
              <a:t>Grad School Doing … Alchemy?</a:t>
            </a:r>
          </a:p>
        </p:txBody>
      </p:sp>
      <p:sp>
        <p:nvSpPr>
          <p:cNvPr id="13" name="Rectangle 12">
            <a:extLst>
              <a:ext uri="{FF2B5EF4-FFF2-40B4-BE49-F238E27FC236}">
                <a16:creationId xmlns:a16="http://schemas.microsoft.com/office/drawing/2014/main" id="{FF26256C-7997-4737-B075-DDEDC692BAB9}"/>
              </a:ext>
            </a:extLst>
          </p:cNvPr>
          <p:cNvSpPr/>
          <p:nvPr/>
        </p:nvSpPr>
        <p:spPr bwMode="auto">
          <a:xfrm>
            <a:off x="3424324" y="4311761"/>
            <a:ext cx="580211" cy="559272"/>
          </a:xfrm>
          <a:prstGeom prst="rect">
            <a:avLst/>
          </a:prstGeom>
          <a:noFill/>
          <a:ln w="762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720436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DD021-AC96-EDEA-F620-1649B653C928}"/>
            </a:ext>
          </a:extLst>
        </p:cNvPr>
        <p:cNvGrpSpPr/>
        <p:nvPr/>
      </p:nvGrpSpPr>
      <p:grpSpPr>
        <a:xfrm>
          <a:off x="0" y="0"/>
          <a:ext cx="0" cy="0"/>
          <a:chOff x="0" y="0"/>
          <a:chExt cx="0" cy="0"/>
        </a:xfrm>
      </p:grpSpPr>
      <p:sp>
        <p:nvSpPr>
          <p:cNvPr id="190" name="Content Placeholder 18">
            <a:extLst>
              <a:ext uri="{FF2B5EF4-FFF2-40B4-BE49-F238E27FC236}">
                <a16:creationId xmlns:a16="http://schemas.microsoft.com/office/drawing/2014/main" id="{A40DF248-C854-1DA8-D423-F745710399A0}"/>
              </a:ext>
            </a:extLst>
          </p:cNvPr>
          <p:cNvSpPr txBox="1">
            <a:spLocks/>
          </p:cNvSpPr>
          <p:nvPr/>
        </p:nvSpPr>
        <p:spPr>
          <a:xfrm>
            <a:off x="1640006" y="2191353"/>
            <a:ext cx="8911988" cy="2608498"/>
          </a:xfr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spcBef>
                <a:spcPts val="0"/>
              </a:spcBef>
            </a:pPr>
            <a:r>
              <a:rPr lang="en-US" altLang="en-US" sz="4800" kern="0" dirty="0">
                <a:latin typeface="Calibri" panose="020F0502020204030204" pitchFamily="34" charset="0"/>
                <a:ea typeface="Calibri" panose="020F0502020204030204" pitchFamily="34" charset="0"/>
                <a:cs typeface="Calibri" panose="020F0502020204030204" pitchFamily="34" charset="0"/>
              </a:rPr>
              <a:t>How Can You Tell a Single Atom from Background?</a:t>
            </a:r>
          </a:p>
        </p:txBody>
      </p:sp>
    </p:spTree>
    <p:extLst>
      <p:ext uri="{BB962C8B-B14F-4D97-AF65-F5344CB8AC3E}">
        <p14:creationId xmlns:p14="http://schemas.microsoft.com/office/powerpoint/2010/main" val="2121380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4E84A-7631-A534-6BEF-3DC445729B9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84E46FF-5DB2-4A8F-88BE-340D5166C5D6}"/>
              </a:ext>
            </a:extLst>
          </p:cNvPr>
          <p:cNvSpPr>
            <a:spLocks noGrp="1"/>
          </p:cNvSpPr>
          <p:nvPr>
            <p:ph type="title"/>
          </p:nvPr>
        </p:nvSpPr>
        <p:spPr/>
        <p:txBody>
          <a:bodyPr/>
          <a:lstStyle/>
          <a:p>
            <a:r>
              <a:rPr lang="en-US" dirty="0"/>
              <a:t>How to Detect Single Atoms</a:t>
            </a:r>
          </a:p>
        </p:txBody>
      </p:sp>
      <p:pic>
        <p:nvPicPr>
          <p:cNvPr id="6" name="Picture 5" descr="A periodic table of elements&#10;&#10;AI-generated content may be incorrect.">
            <a:extLst>
              <a:ext uri="{FF2B5EF4-FFF2-40B4-BE49-F238E27FC236}">
                <a16:creationId xmlns:a16="http://schemas.microsoft.com/office/drawing/2014/main" id="{94CA52D5-035F-D767-DD33-26F582328426}"/>
              </a:ext>
            </a:extLst>
          </p:cNvPr>
          <p:cNvPicPr>
            <a:picLocks noChangeAspect="1"/>
          </p:cNvPicPr>
          <p:nvPr/>
        </p:nvPicPr>
        <p:blipFill>
          <a:blip r:embed="rId2"/>
          <a:srcRect l="15789" t="13994" r="12605" b="13178"/>
          <a:stretch>
            <a:fillRect/>
          </a:stretch>
        </p:blipFill>
        <p:spPr>
          <a:xfrm>
            <a:off x="924026" y="706505"/>
            <a:ext cx="10433786" cy="5659783"/>
          </a:xfrm>
          <a:prstGeom prst="rect">
            <a:avLst/>
          </a:prstGeom>
          <a:ln>
            <a:noFill/>
          </a:ln>
        </p:spPr>
      </p:pic>
      <p:sp>
        <p:nvSpPr>
          <p:cNvPr id="7" name="Freeform: Shape 6">
            <a:extLst>
              <a:ext uri="{FF2B5EF4-FFF2-40B4-BE49-F238E27FC236}">
                <a16:creationId xmlns:a16="http://schemas.microsoft.com/office/drawing/2014/main" id="{D29D1869-9CCB-C9BE-5EA0-685AA447AB63}"/>
              </a:ext>
            </a:extLst>
          </p:cNvPr>
          <p:cNvSpPr/>
          <p:nvPr/>
        </p:nvSpPr>
        <p:spPr bwMode="auto">
          <a:xfrm>
            <a:off x="924027" y="775447"/>
            <a:ext cx="10492526" cy="5590841"/>
          </a:xfrm>
          <a:custGeom>
            <a:avLst/>
            <a:gdLst>
              <a:gd name="connsiteX0" fmla="*/ 1034761 w 10492526"/>
              <a:gd name="connsiteY0" fmla="*/ 4316100 h 5590841"/>
              <a:gd name="connsiteX1" fmla="*/ 10210138 w 10492526"/>
              <a:gd name="connsiteY1" fmla="*/ 4316100 h 5590841"/>
              <a:gd name="connsiteX2" fmla="*/ 10210138 w 10492526"/>
              <a:gd name="connsiteY2" fmla="*/ 5590841 h 5590841"/>
              <a:gd name="connsiteX3" fmla="*/ 1034761 w 10492526"/>
              <a:gd name="connsiteY3" fmla="*/ 5590841 h 5590841"/>
              <a:gd name="connsiteX4" fmla="*/ 8609938 w 10492526"/>
              <a:gd name="connsiteY4" fmla="*/ 3242365 h 5590841"/>
              <a:gd name="connsiteX5" fmla="*/ 8609938 w 10492526"/>
              <a:gd name="connsiteY5" fmla="*/ 3801035 h 5590841"/>
              <a:gd name="connsiteX6" fmla="*/ 9181819 w 10492526"/>
              <a:gd name="connsiteY6" fmla="*/ 3801035 h 5590841"/>
              <a:gd name="connsiteX7" fmla="*/ 9181819 w 10492526"/>
              <a:gd name="connsiteY7" fmla="*/ 3242365 h 5590841"/>
              <a:gd name="connsiteX8" fmla="*/ 7477761 w 10492526"/>
              <a:gd name="connsiteY8" fmla="*/ 3242365 h 5590841"/>
              <a:gd name="connsiteX9" fmla="*/ 7477761 w 10492526"/>
              <a:gd name="connsiteY9" fmla="*/ 3801035 h 5590841"/>
              <a:gd name="connsiteX10" fmla="*/ 8032604 w 10492526"/>
              <a:gd name="connsiteY10" fmla="*/ 3801035 h 5590841"/>
              <a:gd name="connsiteX11" fmla="*/ 8032604 w 10492526"/>
              <a:gd name="connsiteY11" fmla="*/ 3242365 h 5590841"/>
              <a:gd name="connsiteX12" fmla="*/ 6346349 w 10492526"/>
              <a:gd name="connsiteY12" fmla="*/ 3242365 h 5590841"/>
              <a:gd name="connsiteX13" fmla="*/ 6346349 w 10492526"/>
              <a:gd name="connsiteY13" fmla="*/ 3801035 h 5590841"/>
              <a:gd name="connsiteX14" fmla="*/ 6932816 w 10492526"/>
              <a:gd name="connsiteY14" fmla="*/ 3801035 h 5590841"/>
              <a:gd name="connsiteX15" fmla="*/ 6932816 w 10492526"/>
              <a:gd name="connsiteY15" fmla="*/ 3242365 h 5590841"/>
              <a:gd name="connsiteX16" fmla="*/ 0 w 10492526"/>
              <a:gd name="connsiteY16" fmla="*/ 0 h 5590841"/>
              <a:gd name="connsiteX17" fmla="*/ 6346349 w 10492526"/>
              <a:gd name="connsiteY17" fmla="*/ 0 h 5590841"/>
              <a:gd name="connsiteX18" fmla="*/ 6346349 w 10492526"/>
              <a:gd name="connsiteY18" fmla="*/ 40341 h 5590841"/>
              <a:gd name="connsiteX19" fmla="*/ 10340126 w 10492526"/>
              <a:gd name="connsiteY19" fmla="*/ 40341 h 5590841"/>
              <a:gd name="connsiteX20" fmla="*/ 10340126 w 10492526"/>
              <a:gd name="connsiteY20" fmla="*/ 3148323 h 5590841"/>
              <a:gd name="connsiteX21" fmla="*/ 10492526 w 10492526"/>
              <a:gd name="connsiteY21" fmla="*/ 3148323 h 5590841"/>
              <a:gd name="connsiteX22" fmla="*/ 10492526 w 10492526"/>
              <a:gd name="connsiteY22" fmla="*/ 3931024 h 5590841"/>
              <a:gd name="connsiteX23" fmla="*/ 9918785 w 10492526"/>
              <a:gd name="connsiteY23" fmla="*/ 3931024 h 5590841"/>
              <a:gd name="connsiteX24" fmla="*/ 9918785 w 10492526"/>
              <a:gd name="connsiteY24" fmla="*/ 4116700 h 5590841"/>
              <a:gd name="connsiteX25" fmla="*/ 6346349 w 10492526"/>
              <a:gd name="connsiteY25" fmla="*/ 4116700 h 5590841"/>
              <a:gd name="connsiteX26" fmla="*/ 6346349 w 10492526"/>
              <a:gd name="connsiteY26" fmla="*/ 4013608 h 5590841"/>
              <a:gd name="connsiteX27" fmla="*/ 0 w 10492526"/>
              <a:gd name="connsiteY27" fmla="*/ 4013608 h 559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492526" h="5590841">
                <a:moveTo>
                  <a:pt x="1034761" y="4316100"/>
                </a:moveTo>
                <a:lnTo>
                  <a:pt x="10210138" y="4316100"/>
                </a:lnTo>
                <a:lnTo>
                  <a:pt x="10210138" y="5590841"/>
                </a:lnTo>
                <a:lnTo>
                  <a:pt x="1034761" y="5590841"/>
                </a:lnTo>
                <a:close/>
                <a:moveTo>
                  <a:pt x="8609938" y="3242365"/>
                </a:moveTo>
                <a:lnTo>
                  <a:pt x="8609938" y="3801035"/>
                </a:lnTo>
                <a:lnTo>
                  <a:pt x="9181819" y="3801035"/>
                </a:lnTo>
                <a:lnTo>
                  <a:pt x="9181819" y="3242365"/>
                </a:lnTo>
                <a:close/>
                <a:moveTo>
                  <a:pt x="7477761" y="3242365"/>
                </a:moveTo>
                <a:lnTo>
                  <a:pt x="7477761" y="3801035"/>
                </a:lnTo>
                <a:lnTo>
                  <a:pt x="8032604" y="3801035"/>
                </a:lnTo>
                <a:lnTo>
                  <a:pt x="8032604" y="3242365"/>
                </a:lnTo>
                <a:close/>
                <a:moveTo>
                  <a:pt x="6346349" y="3242365"/>
                </a:moveTo>
                <a:lnTo>
                  <a:pt x="6346349" y="3801035"/>
                </a:lnTo>
                <a:lnTo>
                  <a:pt x="6932816" y="3801035"/>
                </a:lnTo>
                <a:lnTo>
                  <a:pt x="6932816" y="3242365"/>
                </a:lnTo>
                <a:close/>
                <a:moveTo>
                  <a:pt x="0" y="0"/>
                </a:moveTo>
                <a:lnTo>
                  <a:pt x="6346349" y="0"/>
                </a:lnTo>
                <a:lnTo>
                  <a:pt x="6346349" y="40341"/>
                </a:lnTo>
                <a:lnTo>
                  <a:pt x="10340126" y="40341"/>
                </a:lnTo>
                <a:lnTo>
                  <a:pt x="10340126" y="3148323"/>
                </a:lnTo>
                <a:lnTo>
                  <a:pt x="10492526" y="3148323"/>
                </a:lnTo>
                <a:lnTo>
                  <a:pt x="10492526" y="3931024"/>
                </a:lnTo>
                <a:lnTo>
                  <a:pt x="9918785" y="3931024"/>
                </a:lnTo>
                <a:lnTo>
                  <a:pt x="9918785" y="4116700"/>
                </a:lnTo>
                <a:lnTo>
                  <a:pt x="6346349" y="4116700"/>
                </a:lnTo>
                <a:lnTo>
                  <a:pt x="6346349" y="4013608"/>
                </a:lnTo>
                <a:lnTo>
                  <a:pt x="0" y="4013608"/>
                </a:lnTo>
                <a:close/>
              </a:path>
            </a:pathLst>
          </a:cu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TextBox 7">
            <a:extLst>
              <a:ext uri="{FF2B5EF4-FFF2-40B4-BE49-F238E27FC236}">
                <a16:creationId xmlns:a16="http://schemas.microsoft.com/office/drawing/2014/main" id="{0550E4E0-0752-3C0E-942A-F9101EB5758D}"/>
              </a:ext>
            </a:extLst>
          </p:cNvPr>
          <p:cNvSpPr txBox="1"/>
          <p:nvPr/>
        </p:nvSpPr>
        <p:spPr>
          <a:xfrm flipH="1">
            <a:off x="1929021" y="1477764"/>
            <a:ext cx="8275283" cy="716350"/>
          </a:xfrm>
          <a:prstGeom prst="rect">
            <a:avLst/>
          </a:prstGeom>
          <a:solidFill>
            <a:srgbClr val="FFFFFF"/>
          </a:solidFill>
        </p:spPr>
        <p:txBody>
          <a:bodyPr wrap="square" rtlCol="0">
            <a:spAutoFit/>
          </a:bodyPr>
          <a:lstStyle/>
          <a:p>
            <a:pPr algn="ctr">
              <a:lnSpc>
                <a:spcPct val="200000"/>
              </a:lnSpc>
            </a:pPr>
            <a:r>
              <a:rPr lang="en-US" sz="2400" b="1" dirty="0">
                <a:solidFill>
                  <a:srgbClr val="00B0F0"/>
                </a:solidFill>
              </a:rPr>
              <a:t>Identify </a:t>
            </a:r>
            <a:r>
              <a:rPr lang="en-US" sz="2400" b="1" dirty="0" err="1">
                <a:solidFill>
                  <a:srgbClr val="00B0F0"/>
                </a:solidFill>
              </a:rPr>
              <a:t>Lv</a:t>
            </a:r>
            <a:r>
              <a:rPr lang="en-US" sz="2400" b="1" dirty="0">
                <a:solidFill>
                  <a:srgbClr val="00B0F0"/>
                </a:solidFill>
              </a:rPr>
              <a:t> through its decay</a:t>
            </a:r>
            <a:endParaRPr lang="en-US" sz="2400" dirty="0">
              <a:solidFill>
                <a:srgbClr val="00B0F0"/>
              </a:solidFill>
            </a:endParaRPr>
          </a:p>
        </p:txBody>
      </p:sp>
      <p:cxnSp>
        <p:nvCxnSpPr>
          <p:cNvPr id="9" name="Straight Arrow Connector 8">
            <a:extLst>
              <a:ext uri="{FF2B5EF4-FFF2-40B4-BE49-F238E27FC236}">
                <a16:creationId xmlns:a16="http://schemas.microsoft.com/office/drawing/2014/main" id="{08539BF6-8DED-A1AE-7A67-1CE74685473F}"/>
              </a:ext>
            </a:extLst>
          </p:cNvPr>
          <p:cNvCxnSpPr/>
          <p:nvPr/>
        </p:nvCxnSpPr>
        <p:spPr bwMode="auto">
          <a:xfrm flipH="1">
            <a:off x="8957077" y="4388945"/>
            <a:ext cx="544945" cy="0"/>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10" name="TextBox 9">
            <a:extLst>
              <a:ext uri="{FF2B5EF4-FFF2-40B4-BE49-F238E27FC236}">
                <a16:creationId xmlns:a16="http://schemas.microsoft.com/office/drawing/2014/main" id="{CDAE86B1-3858-38F3-7680-C75348DF19A4}"/>
              </a:ext>
            </a:extLst>
          </p:cNvPr>
          <p:cNvSpPr txBox="1"/>
          <p:nvPr/>
        </p:nvSpPr>
        <p:spPr>
          <a:xfrm>
            <a:off x="8972908" y="3902561"/>
            <a:ext cx="346570" cy="400110"/>
          </a:xfrm>
          <a:prstGeom prst="rect">
            <a:avLst/>
          </a:prstGeom>
          <a:noFill/>
        </p:spPr>
        <p:txBody>
          <a:bodyPr wrap="none" rtlCol="0">
            <a:spAutoFit/>
          </a:bodyPr>
          <a:lstStyle/>
          <a:p>
            <a:r>
              <a:rPr lang="en-US" sz="2000" dirty="0">
                <a:latin typeface="Symbol" panose="05050102010706020507" pitchFamily="18" charset="2"/>
              </a:rPr>
              <a:t>a</a:t>
            </a:r>
          </a:p>
        </p:txBody>
      </p:sp>
      <p:cxnSp>
        <p:nvCxnSpPr>
          <p:cNvPr id="11" name="Straight Arrow Connector 10">
            <a:extLst>
              <a:ext uri="{FF2B5EF4-FFF2-40B4-BE49-F238E27FC236}">
                <a16:creationId xmlns:a16="http://schemas.microsoft.com/office/drawing/2014/main" id="{4DDBD93C-2504-4374-D42A-4B46D0450AAC}"/>
              </a:ext>
            </a:extLst>
          </p:cNvPr>
          <p:cNvCxnSpPr/>
          <p:nvPr/>
        </p:nvCxnSpPr>
        <p:spPr bwMode="auto">
          <a:xfrm flipH="1">
            <a:off x="7832230" y="4388945"/>
            <a:ext cx="544945" cy="0"/>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12" name="TextBox 11">
            <a:extLst>
              <a:ext uri="{FF2B5EF4-FFF2-40B4-BE49-F238E27FC236}">
                <a16:creationId xmlns:a16="http://schemas.microsoft.com/office/drawing/2014/main" id="{EEF9CA84-4F23-41A1-4B0C-449327779EB1}"/>
              </a:ext>
            </a:extLst>
          </p:cNvPr>
          <p:cNvSpPr txBox="1"/>
          <p:nvPr/>
        </p:nvSpPr>
        <p:spPr>
          <a:xfrm>
            <a:off x="7848061" y="3902561"/>
            <a:ext cx="346570" cy="400110"/>
          </a:xfrm>
          <a:prstGeom prst="rect">
            <a:avLst/>
          </a:prstGeom>
          <a:noFill/>
        </p:spPr>
        <p:txBody>
          <a:bodyPr wrap="none" rtlCol="0">
            <a:spAutoFit/>
          </a:bodyPr>
          <a:lstStyle/>
          <a:p>
            <a:r>
              <a:rPr lang="en-US" sz="2000" dirty="0">
                <a:latin typeface="Symbol" panose="05050102010706020507" pitchFamily="18" charset="2"/>
              </a:rPr>
              <a:t>a</a:t>
            </a:r>
          </a:p>
        </p:txBody>
      </p:sp>
      <p:cxnSp>
        <p:nvCxnSpPr>
          <p:cNvPr id="13" name="Straight Arrow Connector 12">
            <a:extLst>
              <a:ext uri="{FF2B5EF4-FFF2-40B4-BE49-F238E27FC236}">
                <a16:creationId xmlns:a16="http://schemas.microsoft.com/office/drawing/2014/main" id="{01B40DA9-17B1-47F7-4243-2C8CF2BC6BB0}"/>
              </a:ext>
            </a:extLst>
          </p:cNvPr>
          <p:cNvCxnSpPr>
            <a:cxnSpLocks/>
          </p:cNvCxnSpPr>
          <p:nvPr/>
        </p:nvCxnSpPr>
        <p:spPr bwMode="auto">
          <a:xfrm flipH="1" flipV="1">
            <a:off x="7136381" y="3380248"/>
            <a:ext cx="426927" cy="597432"/>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cxnSp>
        <p:nvCxnSpPr>
          <p:cNvPr id="14" name="Straight Arrow Connector 13">
            <a:extLst>
              <a:ext uri="{FF2B5EF4-FFF2-40B4-BE49-F238E27FC236}">
                <a16:creationId xmlns:a16="http://schemas.microsoft.com/office/drawing/2014/main" id="{2401C028-EA1B-1A06-DF44-5161A1319AC2}"/>
              </a:ext>
            </a:extLst>
          </p:cNvPr>
          <p:cNvCxnSpPr>
            <a:cxnSpLocks/>
          </p:cNvCxnSpPr>
          <p:nvPr/>
        </p:nvCxnSpPr>
        <p:spPr bwMode="auto">
          <a:xfrm flipV="1">
            <a:off x="7566898" y="3277156"/>
            <a:ext cx="879592" cy="700524"/>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15" name="TextBox 14">
            <a:extLst>
              <a:ext uri="{FF2B5EF4-FFF2-40B4-BE49-F238E27FC236}">
                <a16:creationId xmlns:a16="http://schemas.microsoft.com/office/drawing/2014/main" id="{6FEC7180-FAAC-74EB-DA9A-8FE53EC689DA}"/>
              </a:ext>
            </a:extLst>
          </p:cNvPr>
          <p:cNvSpPr txBox="1"/>
          <p:nvPr/>
        </p:nvSpPr>
        <p:spPr>
          <a:xfrm>
            <a:off x="8902277" y="4624381"/>
            <a:ext cx="739305" cy="400110"/>
          </a:xfrm>
          <a:prstGeom prst="rect">
            <a:avLst/>
          </a:prstGeom>
          <a:noFill/>
        </p:spPr>
        <p:txBody>
          <a:bodyPr wrap="none" rtlCol="0">
            <a:spAutoFit/>
          </a:bodyPr>
          <a:lstStyle/>
          <a:p>
            <a:r>
              <a:rPr lang="en-US" sz="2000" dirty="0"/>
              <a:t>8 </a:t>
            </a:r>
            <a:r>
              <a:rPr lang="en-US" sz="2000" dirty="0" err="1"/>
              <a:t>ms</a:t>
            </a:r>
            <a:endParaRPr lang="en-US" sz="2000" dirty="0"/>
          </a:p>
        </p:txBody>
      </p:sp>
      <p:sp>
        <p:nvSpPr>
          <p:cNvPr id="16" name="TextBox 15">
            <a:extLst>
              <a:ext uri="{FF2B5EF4-FFF2-40B4-BE49-F238E27FC236}">
                <a16:creationId xmlns:a16="http://schemas.microsoft.com/office/drawing/2014/main" id="{8AFEC109-39C4-ACF6-559C-8DC887C8FF17}"/>
              </a:ext>
            </a:extLst>
          </p:cNvPr>
          <p:cNvSpPr txBox="1"/>
          <p:nvPr/>
        </p:nvSpPr>
        <p:spPr>
          <a:xfrm>
            <a:off x="7618952" y="4605163"/>
            <a:ext cx="1024639" cy="400110"/>
          </a:xfrm>
          <a:prstGeom prst="rect">
            <a:avLst/>
          </a:prstGeom>
          <a:noFill/>
        </p:spPr>
        <p:txBody>
          <a:bodyPr wrap="none" rtlCol="0">
            <a:spAutoFit/>
          </a:bodyPr>
          <a:lstStyle/>
          <a:p>
            <a:r>
              <a:rPr lang="en-US" sz="2000" dirty="0"/>
              <a:t>100 </a:t>
            </a:r>
            <a:r>
              <a:rPr lang="en-US" sz="2000" dirty="0" err="1"/>
              <a:t>ms</a:t>
            </a:r>
            <a:endParaRPr lang="en-US" sz="2000" dirty="0"/>
          </a:p>
        </p:txBody>
      </p:sp>
      <p:sp>
        <p:nvSpPr>
          <p:cNvPr id="17" name="TextBox 16">
            <a:extLst>
              <a:ext uri="{FF2B5EF4-FFF2-40B4-BE49-F238E27FC236}">
                <a16:creationId xmlns:a16="http://schemas.microsoft.com/office/drawing/2014/main" id="{D82F7644-733B-B206-7C94-B7EEF92375D4}"/>
              </a:ext>
            </a:extLst>
          </p:cNvPr>
          <p:cNvSpPr txBox="1"/>
          <p:nvPr/>
        </p:nvSpPr>
        <p:spPr>
          <a:xfrm>
            <a:off x="7211667" y="3027930"/>
            <a:ext cx="739305" cy="400110"/>
          </a:xfrm>
          <a:prstGeom prst="rect">
            <a:avLst/>
          </a:prstGeom>
          <a:noFill/>
        </p:spPr>
        <p:txBody>
          <a:bodyPr wrap="none" rtlCol="0">
            <a:spAutoFit/>
          </a:bodyPr>
          <a:lstStyle/>
          <a:p>
            <a:r>
              <a:rPr lang="en-US" sz="2000" dirty="0"/>
              <a:t>1 </a:t>
            </a:r>
            <a:r>
              <a:rPr lang="en-US" sz="2000" dirty="0" err="1"/>
              <a:t>ms</a:t>
            </a:r>
            <a:endParaRPr lang="en-US" sz="2000" dirty="0"/>
          </a:p>
        </p:txBody>
      </p:sp>
      <p:sp>
        <p:nvSpPr>
          <p:cNvPr id="18" name="Rectangle 17">
            <a:extLst>
              <a:ext uri="{FF2B5EF4-FFF2-40B4-BE49-F238E27FC236}">
                <a16:creationId xmlns:a16="http://schemas.microsoft.com/office/drawing/2014/main" id="{C4A1A24A-6125-6713-C17E-4C7EEA61B1D0}"/>
              </a:ext>
            </a:extLst>
          </p:cNvPr>
          <p:cNvSpPr/>
          <p:nvPr/>
        </p:nvSpPr>
        <p:spPr bwMode="auto">
          <a:xfrm>
            <a:off x="9538447" y="4025153"/>
            <a:ext cx="567399" cy="560294"/>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Rectangle 18">
            <a:extLst>
              <a:ext uri="{FF2B5EF4-FFF2-40B4-BE49-F238E27FC236}">
                <a16:creationId xmlns:a16="http://schemas.microsoft.com/office/drawing/2014/main" id="{CF6A66C3-775C-6189-DA49-40BBF5122ACE}"/>
              </a:ext>
            </a:extLst>
          </p:cNvPr>
          <p:cNvSpPr/>
          <p:nvPr/>
        </p:nvSpPr>
        <p:spPr bwMode="auto">
          <a:xfrm>
            <a:off x="8405301" y="4025153"/>
            <a:ext cx="567399" cy="560294"/>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 name="Rectangle 19">
            <a:extLst>
              <a:ext uri="{FF2B5EF4-FFF2-40B4-BE49-F238E27FC236}">
                <a16:creationId xmlns:a16="http://schemas.microsoft.com/office/drawing/2014/main" id="{11D72BE6-D8ED-9731-F82D-5F80B3D3BD6D}"/>
              </a:ext>
            </a:extLst>
          </p:cNvPr>
          <p:cNvSpPr/>
          <p:nvPr/>
        </p:nvSpPr>
        <p:spPr bwMode="auto">
          <a:xfrm>
            <a:off x="7278538" y="4029863"/>
            <a:ext cx="567399" cy="560294"/>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 name="Rectangle 20">
            <a:extLst>
              <a:ext uri="{FF2B5EF4-FFF2-40B4-BE49-F238E27FC236}">
                <a16:creationId xmlns:a16="http://schemas.microsoft.com/office/drawing/2014/main" id="{9B6D88AF-5E8D-1B99-04BF-86BDD0536D62}"/>
              </a:ext>
            </a:extLst>
          </p:cNvPr>
          <p:cNvSpPr/>
          <p:nvPr/>
        </p:nvSpPr>
        <p:spPr bwMode="auto">
          <a:xfrm>
            <a:off x="8305800" y="3859306"/>
            <a:ext cx="739305" cy="89647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2" name="Rectangle 21">
            <a:extLst>
              <a:ext uri="{FF2B5EF4-FFF2-40B4-BE49-F238E27FC236}">
                <a16:creationId xmlns:a16="http://schemas.microsoft.com/office/drawing/2014/main" id="{80E199BE-2CDC-4C65-728E-7E1B5F0A4539}"/>
              </a:ext>
            </a:extLst>
          </p:cNvPr>
          <p:cNvSpPr/>
          <p:nvPr/>
        </p:nvSpPr>
        <p:spPr bwMode="auto">
          <a:xfrm>
            <a:off x="7172626" y="3913240"/>
            <a:ext cx="739305" cy="89647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83" name="Group 82">
            <a:extLst>
              <a:ext uri="{FF2B5EF4-FFF2-40B4-BE49-F238E27FC236}">
                <a16:creationId xmlns:a16="http://schemas.microsoft.com/office/drawing/2014/main" id="{20FA1384-4655-7121-8A4F-48B3D2478B17}"/>
              </a:ext>
            </a:extLst>
          </p:cNvPr>
          <p:cNvGrpSpPr>
            <a:grpSpLocks noChangeAspect="1"/>
          </p:cNvGrpSpPr>
          <p:nvPr/>
        </p:nvGrpSpPr>
        <p:grpSpPr>
          <a:xfrm>
            <a:off x="669541" y="2693515"/>
            <a:ext cx="3225594" cy="2433896"/>
            <a:chOff x="1809318" y="3553541"/>
            <a:chExt cx="1550404" cy="1169869"/>
          </a:xfrm>
        </p:grpSpPr>
        <p:grpSp>
          <p:nvGrpSpPr>
            <p:cNvPr id="24" name="Group 23">
              <a:extLst>
                <a:ext uri="{FF2B5EF4-FFF2-40B4-BE49-F238E27FC236}">
                  <a16:creationId xmlns:a16="http://schemas.microsoft.com/office/drawing/2014/main" id="{D261AB67-D696-A9AD-7247-0E58AB152397}"/>
                </a:ext>
              </a:extLst>
            </p:cNvPr>
            <p:cNvGrpSpPr/>
            <p:nvPr/>
          </p:nvGrpSpPr>
          <p:grpSpPr>
            <a:xfrm>
              <a:off x="2067477" y="3896411"/>
              <a:ext cx="1219202" cy="447699"/>
              <a:chOff x="4648199" y="816745"/>
              <a:chExt cx="1219202" cy="447699"/>
            </a:xfrm>
            <a:solidFill>
              <a:schemeClr val="bg1"/>
            </a:solidFill>
            <a:scene3d>
              <a:camera prst="orthographicFront">
                <a:rot lat="0" lon="0" rev="20700000"/>
              </a:camera>
              <a:lightRig rig="threePt" dir="t"/>
            </a:scene3d>
          </p:grpSpPr>
          <p:grpSp>
            <p:nvGrpSpPr>
              <p:cNvPr id="47" name="Group 146">
                <a:extLst>
                  <a:ext uri="{FF2B5EF4-FFF2-40B4-BE49-F238E27FC236}">
                    <a16:creationId xmlns:a16="http://schemas.microsoft.com/office/drawing/2014/main" id="{DC091EEB-747A-F401-8CA1-5D505DFBFD6B}"/>
                  </a:ext>
                </a:extLst>
              </p:cNvPr>
              <p:cNvGrpSpPr/>
              <p:nvPr/>
            </p:nvGrpSpPr>
            <p:grpSpPr>
              <a:xfrm>
                <a:off x="4648199" y="816745"/>
                <a:ext cx="609601" cy="447699"/>
                <a:chOff x="4648199" y="816746"/>
                <a:chExt cx="609601" cy="310718"/>
              </a:xfrm>
              <a:grpFill/>
            </p:grpSpPr>
            <p:sp>
              <p:nvSpPr>
                <p:cNvPr id="60" name="Rectangle 59">
                  <a:extLst>
                    <a:ext uri="{FF2B5EF4-FFF2-40B4-BE49-F238E27FC236}">
                      <a16:creationId xmlns:a16="http://schemas.microsoft.com/office/drawing/2014/main" id="{3D9FF9D7-ED3D-9D05-0C6D-AF0BF565B680}"/>
                    </a:ext>
                  </a:extLst>
                </p:cNvPr>
                <p:cNvSpPr/>
                <p:nvPr/>
              </p:nvSpPr>
              <p:spPr>
                <a:xfrm>
                  <a:off x="4648199" y="816746"/>
                  <a:ext cx="609601" cy="310718"/>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1" name="Straight Connector 60">
                  <a:extLst>
                    <a:ext uri="{FF2B5EF4-FFF2-40B4-BE49-F238E27FC236}">
                      <a16:creationId xmlns:a16="http://schemas.microsoft.com/office/drawing/2014/main" id="{B509C0F6-071D-54FA-C664-E17F25754804}"/>
                    </a:ext>
                  </a:extLst>
                </p:cNvPr>
                <p:cNvCxnSpPr/>
                <p:nvPr/>
              </p:nvCxnSpPr>
              <p:spPr>
                <a:xfrm rot="5400000">
                  <a:off x="4546889"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B86A793-D4A7-BFDD-386B-39194300ABC8}"/>
                    </a:ext>
                  </a:extLst>
                </p:cNvPr>
                <p:cNvCxnSpPr/>
                <p:nvPr/>
              </p:nvCxnSpPr>
              <p:spPr>
                <a:xfrm rot="5400000">
                  <a:off x="4603743"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EDEEEC1-DC17-C686-EA6B-0D0325241B60}"/>
                    </a:ext>
                  </a:extLst>
                </p:cNvPr>
                <p:cNvCxnSpPr/>
                <p:nvPr/>
              </p:nvCxnSpPr>
              <p:spPr>
                <a:xfrm rot="5400000">
                  <a:off x="4666701"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F79B6B3-7C53-7CC8-0A70-B70D27F2DA79}"/>
                    </a:ext>
                  </a:extLst>
                </p:cNvPr>
                <p:cNvCxnSpPr/>
                <p:nvPr/>
              </p:nvCxnSpPr>
              <p:spPr>
                <a:xfrm rot="5400000">
                  <a:off x="4723555"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7B851A4-A8D6-3C84-6925-00D40C045A67}"/>
                    </a:ext>
                  </a:extLst>
                </p:cNvPr>
                <p:cNvCxnSpPr/>
                <p:nvPr/>
              </p:nvCxnSpPr>
              <p:spPr>
                <a:xfrm rot="5400000">
                  <a:off x="4771105"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1FDDF9B-A279-9DB6-646D-46E8CAFE53CE}"/>
                    </a:ext>
                  </a:extLst>
                </p:cNvPr>
                <p:cNvCxnSpPr/>
                <p:nvPr/>
              </p:nvCxnSpPr>
              <p:spPr>
                <a:xfrm rot="5400000">
                  <a:off x="4827959"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816CF07-F013-4FCE-57F0-1334019790ED}"/>
                    </a:ext>
                  </a:extLst>
                </p:cNvPr>
                <p:cNvCxnSpPr/>
                <p:nvPr/>
              </p:nvCxnSpPr>
              <p:spPr>
                <a:xfrm rot="5400000">
                  <a:off x="4890917"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3C3F75D-94C8-5AA1-7D50-DE51F94C87BC}"/>
                    </a:ext>
                  </a:extLst>
                </p:cNvPr>
                <p:cNvCxnSpPr/>
                <p:nvPr/>
              </p:nvCxnSpPr>
              <p:spPr>
                <a:xfrm rot="5400000">
                  <a:off x="4947771"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3FD182B-AC76-7E60-977A-A938F3663821}"/>
                    </a:ext>
                  </a:extLst>
                </p:cNvPr>
                <p:cNvCxnSpPr/>
                <p:nvPr/>
              </p:nvCxnSpPr>
              <p:spPr>
                <a:xfrm rot="5400000">
                  <a:off x="4997687"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83B37ED-9699-A8FE-BCAF-AFA8DA53F3B7}"/>
                    </a:ext>
                  </a:extLst>
                </p:cNvPr>
                <p:cNvCxnSpPr/>
                <p:nvPr/>
              </p:nvCxnSpPr>
              <p:spPr>
                <a:xfrm rot="5400000">
                  <a:off x="5054541"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 name="Group 147">
                <a:extLst>
                  <a:ext uri="{FF2B5EF4-FFF2-40B4-BE49-F238E27FC236}">
                    <a16:creationId xmlns:a16="http://schemas.microsoft.com/office/drawing/2014/main" id="{F637E41D-6DE0-050F-2E61-51BCE3E42C09}"/>
                  </a:ext>
                </a:extLst>
              </p:cNvPr>
              <p:cNvGrpSpPr/>
              <p:nvPr/>
            </p:nvGrpSpPr>
            <p:grpSpPr>
              <a:xfrm>
                <a:off x="5257800" y="816745"/>
                <a:ext cx="609601" cy="447699"/>
                <a:chOff x="4648199" y="816746"/>
                <a:chExt cx="609601" cy="310718"/>
              </a:xfrm>
              <a:grpFill/>
            </p:grpSpPr>
            <p:sp>
              <p:nvSpPr>
                <p:cNvPr id="49" name="Rectangle 48">
                  <a:extLst>
                    <a:ext uri="{FF2B5EF4-FFF2-40B4-BE49-F238E27FC236}">
                      <a16:creationId xmlns:a16="http://schemas.microsoft.com/office/drawing/2014/main" id="{FD5E4BA1-2006-B62C-E7CF-7DCD7445FFB3}"/>
                    </a:ext>
                  </a:extLst>
                </p:cNvPr>
                <p:cNvSpPr/>
                <p:nvPr/>
              </p:nvSpPr>
              <p:spPr>
                <a:xfrm>
                  <a:off x="4648199" y="816746"/>
                  <a:ext cx="609601" cy="310718"/>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DE1AB5F8-8B47-9405-76C4-7EE55F05F65D}"/>
                    </a:ext>
                  </a:extLst>
                </p:cNvPr>
                <p:cNvCxnSpPr/>
                <p:nvPr/>
              </p:nvCxnSpPr>
              <p:spPr>
                <a:xfrm rot="5400000">
                  <a:off x="4546889"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64E1ABF-F75E-2421-F129-E3D6EBF75BB8}"/>
                    </a:ext>
                  </a:extLst>
                </p:cNvPr>
                <p:cNvCxnSpPr/>
                <p:nvPr/>
              </p:nvCxnSpPr>
              <p:spPr>
                <a:xfrm rot="5400000">
                  <a:off x="4603743"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46275C8-4B32-84F0-238B-2AF3F3C9B0DB}"/>
                    </a:ext>
                  </a:extLst>
                </p:cNvPr>
                <p:cNvCxnSpPr/>
                <p:nvPr/>
              </p:nvCxnSpPr>
              <p:spPr>
                <a:xfrm rot="5400000">
                  <a:off x="4666701"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CDE92C4-158D-63D8-CF27-0245238067CF}"/>
                    </a:ext>
                  </a:extLst>
                </p:cNvPr>
                <p:cNvCxnSpPr/>
                <p:nvPr/>
              </p:nvCxnSpPr>
              <p:spPr>
                <a:xfrm rot="5400000">
                  <a:off x="4723555"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6DDCEBE-450C-B7E0-C8AA-0CDCC95F30E2}"/>
                    </a:ext>
                  </a:extLst>
                </p:cNvPr>
                <p:cNvCxnSpPr/>
                <p:nvPr/>
              </p:nvCxnSpPr>
              <p:spPr>
                <a:xfrm rot="5400000">
                  <a:off x="4771105"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342A702-2D64-8D45-2688-63D46E63705D}"/>
                    </a:ext>
                  </a:extLst>
                </p:cNvPr>
                <p:cNvCxnSpPr/>
                <p:nvPr/>
              </p:nvCxnSpPr>
              <p:spPr>
                <a:xfrm rot="5400000">
                  <a:off x="4827959"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D8F3425-02A5-F7BD-D147-43902B1D5237}"/>
                    </a:ext>
                  </a:extLst>
                </p:cNvPr>
                <p:cNvCxnSpPr/>
                <p:nvPr/>
              </p:nvCxnSpPr>
              <p:spPr>
                <a:xfrm rot="5400000">
                  <a:off x="4890917"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BB19B00-B4AB-E4A3-0C2E-936019C7BE51}"/>
                    </a:ext>
                  </a:extLst>
                </p:cNvPr>
                <p:cNvCxnSpPr/>
                <p:nvPr/>
              </p:nvCxnSpPr>
              <p:spPr>
                <a:xfrm rot="5400000">
                  <a:off x="4947771"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8FD23E8-6B9E-3E78-B33A-595B1C306AED}"/>
                    </a:ext>
                  </a:extLst>
                </p:cNvPr>
                <p:cNvCxnSpPr/>
                <p:nvPr/>
              </p:nvCxnSpPr>
              <p:spPr>
                <a:xfrm rot="5400000">
                  <a:off x="4997687"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5E1EF26-E7FB-6A24-9C17-E5555F2CA679}"/>
                    </a:ext>
                  </a:extLst>
                </p:cNvPr>
                <p:cNvCxnSpPr/>
                <p:nvPr/>
              </p:nvCxnSpPr>
              <p:spPr>
                <a:xfrm rot="5400000">
                  <a:off x="5054541" y="972105"/>
                  <a:ext cx="310718"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5" name="Group 24">
              <a:extLst>
                <a:ext uri="{FF2B5EF4-FFF2-40B4-BE49-F238E27FC236}">
                  <a16:creationId xmlns:a16="http://schemas.microsoft.com/office/drawing/2014/main" id="{7664E852-C052-C229-2BDC-952A15DB82F8}"/>
                </a:ext>
              </a:extLst>
            </p:cNvPr>
            <p:cNvGrpSpPr/>
            <p:nvPr/>
          </p:nvGrpSpPr>
          <p:grpSpPr>
            <a:xfrm>
              <a:off x="1884516" y="4216223"/>
              <a:ext cx="1291967" cy="450420"/>
              <a:chOff x="4642944" y="366324"/>
              <a:chExt cx="1183074" cy="450420"/>
            </a:xfrm>
            <a:solidFill>
              <a:schemeClr val="bg1"/>
            </a:solidFill>
            <a:scene3d>
              <a:camera prst="orthographicFront">
                <a:rot lat="18461901" lon="1800000" rev="19230000"/>
              </a:camera>
              <a:lightRig rig="threePt" dir="t"/>
            </a:scene3d>
          </p:grpSpPr>
          <p:sp>
            <p:nvSpPr>
              <p:cNvPr id="44" name="Rectangle 43">
                <a:extLst>
                  <a:ext uri="{FF2B5EF4-FFF2-40B4-BE49-F238E27FC236}">
                    <a16:creationId xmlns:a16="http://schemas.microsoft.com/office/drawing/2014/main" id="{C610791E-975B-A82E-B112-3DC200EBE503}"/>
                  </a:ext>
                </a:extLst>
              </p:cNvPr>
              <p:cNvSpPr/>
              <p:nvPr/>
            </p:nvSpPr>
            <p:spPr>
              <a:xfrm>
                <a:off x="4642944" y="369045"/>
                <a:ext cx="394357" cy="447699"/>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B9F6345-393F-09C6-0E0C-F366A37C49AA}"/>
                  </a:ext>
                </a:extLst>
              </p:cNvPr>
              <p:cNvSpPr/>
              <p:nvPr/>
            </p:nvSpPr>
            <p:spPr>
              <a:xfrm>
                <a:off x="5037300" y="366324"/>
                <a:ext cx="394357" cy="447699"/>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5FCD268-7265-8E47-D664-78B48DF9FB4D}"/>
                  </a:ext>
                </a:extLst>
              </p:cNvPr>
              <p:cNvSpPr/>
              <p:nvPr/>
            </p:nvSpPr>
            <p:spPr>
              <a:xfrm>
                <a:off x="5431661" y="369045"/>
                <a:ext cx="394357" cy="447699"/>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9D6918D7-CA43-C3D0-8C7F-1725238E792E}"/>
                </a:ext>
              </a:extLst>
            </p:cNvPr>
            <p:cNvSpPr/>
            <p:nvPr/>
          </p:nvSpPr>
          <p:spPr>
            <a:xfrm>
              <a:off x="1809318" y="3730077"/>
              <a:ext cx="350247" cy="674915"/>
            </a:xfrm>
            <a:prstGeom prst="rect">
              <a:avLst/>
            </a:prstGeom>
            <a:solidFill>
              <a:schemeClr val="bg1"/>
            </a:solidFill>
            <a:ln>
              <a:solidFill>
                <a:schemeClr val="tx1"/>
              </a:solidFill>
            </a:ln>
            <a:scene3d>
              <a:camera prst="orthographicFront">
                <a:rot lat="7800000" lon="17340000" rev="207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BB4AB4E5-212B-60E4-03FB-EEF64CBA9955}"/>
                </a:ext>
              </a:extLst>
            </p:cNvPr>
            <p:cNvCxnSpPr>
              <a:cxnSpLocks/>
            </p:cNvCxnSpPr>
            <p:nvPr/>
          </p:nvCxnSpPr>
          <p:spPr>
            <a:xfrm>
              <a:off x="2029761" y="4117674"/>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F4DDBCD-AEE1-E49B-ED7A-E48FC7B38AF0}"/>
                </a:ext>
              </a:extLst>
            </p:cNvPr>
            <p:cNvCxnSpPr>
              <a:cxnSpLocks/>
            </p:cNvCxnSpPr>
            <p:nvPr/>
          </p:nvCxnSpPr>
          <p:spPr>
            <a:xfrm>
              <a:off x="2042958" y="4065035"/>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AB86FD3-DE84-8259-9409-1FEE3C243409}"/>
                </a:ext>
              </a:extLst>
            </p:cNvPr>
            <p:cNvCxnSpPr>
              <a:cxnSpLocks/>
            </p:cNvCxnSpPr>
            <p:nvPr/>
          </p:nvCxnSpPr>
          <p:spPr>
            <a:xfrm>
              <a:off x="2068298" y="4012204"/>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F18335A9-AFB5-0ED2-5A61-45AA31F837D2}"/>
                </a:ext>
              </a:extLst>
            </p:cNvPr>
            <p:cNvCxnSpPr>
              <a:cxnSpLocks/>
            </p:cNvCxnSpPr>
            <p:nvPr/>
          </p:nvCxnSpPr>
          <p:spPr>
            <a:xfrm>
              <a:off x="2078538" y="3959470"/>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7BA84DD-568B-9FB7-9BEA-7C26E6BE2FFF}"/>
                </a:ext>
              </a:extLst>
            </p:cNvPr>
            <p:cNvCxnSpPr>
              <a:cxnSpLocks/>
            </p:cNvCxnSpPr>
            <p:nvPr/>
          </p:nvCxnSpPr>
          <p:spPr>
            <a:xfrm>
              <a:off x="2091735" y="3906831"/>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E010F6FD-06DA-CE6C-E680-9AD0889E3480}"/>
                </a:ext>
              </a:extLst>
            </p:cNvPr>
            <p:cNvCxnSpPr>
              <a:cxnSpLocks/>
            </p:cNvCxnSpPr>
            <p:nvPr/>
          </p:nvCxnSpPr>
          <p:spPr>
            <a:xfrm>
              <a:off x="2117075" y="3854000"/>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9A03DDC2-DD79-1B04-07C7-CF3AE529620A}"/>
                </a:ext>
              </a:extLst>
            </p:cNvPr>
            <p:cNvCxnSpPr>
              <a:cxnSpLocks/>
            </p:cNvCxnSpPr>
            <p:nvPr/>
          </p:nvCxnSpPr>
          <p:spPr>
            <a:xfrm>
              <a:off x="2138374" y="3808185"/>
              <a:ext cx="1097945" cy="302376"/>
            </a:xfrm>
            <a:prstGeom prst="line">
              <a:avLst/>
            </a:prstGeom>
            <a:ln w="9525">
              <a:solidFill>
                <a:srgbClr val="000000"/>
              </a:solidFill>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F817DC93-BCEE-F389-A93E-E49D02F513CE}"/>
                </a:ext>
              </a:extLst>
            </p:cNvPr>
            <p:cNvSpPr/>
            <p:nvPr/>
          </p:nvSpPr>
          <p:spPr>
            <a:xfrm>
              <a:off x="2039637" y="3678707"/>
              <a:ext cx="430655" cy="447699"/>
            </a:xfrm>
            <a:prstGeom prst="rect">
              <a:avLst/>
            </a:prstGeom>
            <a:solidFill>
              <a:schemeClr val="bg1"/>
            </a:solidFill>
            <a:ln>
              <a:solidFill>
                <a:schemeClr val="tx1"/>
              </a:solidFill>
            </a:ln>
            <a:scene3d>
              <a:camera prst="orthographicFront">
                <a:rot lat="18461901" lon="1800000" rev="1923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6B8272C6-1249-A67B-A1C3-9F6797F029AD}"/>
                </a:ext>
              </a:extLst>
            </p:cNvPr>
            <p:cNvSpPr/>
            <p:nvPr/>
          </p:nvSpPr>
          <p:spPr>
            <a:xfrm>
              <a:off x="2822040" y="3885503"/>
              <a:ext cx="430655" cy="447699"/>
            </a:xfrm>
            <a:prstGeom prst="rect">
              <a:avLst/>
            </a:prstGeom>
            <a:solidFill>
              <a:schemeClr val="bg1"/>
            </a:solidFill>
            <a:ln>
              <a:solidFill>
                <a:schemeClr val="tx1"/>
              </a:solidFill>
            </a:ln>
            <a:scene3d>
              <a:camera prst="orthographicFront">
                <a:rot lat="18461901" lon="1800000" rev="1923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5D74348-D44E-36C7-33E5-18153E6D9981}"/>
                </a:ext>
              </a:extLst>
            </p:cNvPr>
            <p:cNvSpPr/>
            <p:nvPr/>
          </p:nvSpPr>
          <p:spPr>
            <a:xfrm>
              <a:off x="3009475" y="4048495"/>
              <a:ext cx="350247" cy="674915"/>
            </a:xfrm>
            <a:prstGeom prst="rect">
              <a:avLst/>
            </a:prstGeom>
            <a:solidFill>
              <a:schemeClr val="bg1"/>
            </a:solidFill>
            <a:ln>
              <a:solidFill>
                <a:schemeClr val="tx1"/>
              </a:solidFill>
            </a:ln>
            <a:scene3d>
              <a:camera prst="orthographicFront">
                <a:rot lat="7800000" lon="17340000" rev="207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B7B14DE-1E15-2346-8539-AD37EA63A0DE}"/>
                </a:ext>
              </a:extLst>
            </p:cNvPr>
            <p:cNvSpPr/>
            <p:nvPr/>
          </p:nvSpPr>
          <p:spPr>
            <a:xfrm>
              <a:off x="2511105" y="3553541"/>
              <a:ext cx="430655" cy="447699"/>
            </a:xfrm>
            <a:prstGeom prst="rect">
              <a:avLst/>
            </a:prstGeom>
            <a:solidFill>
              <a:schemeClr val="bg1"/>
            </a:solidFill>
            <a:ln>
              <a:solidFill>
                <a:schemeClr val="tx1"/>
              </a:solidFill>
            </a:ln>
            <a:scene3d>
              <a:camera prst="orthographicFront">
                <a:rot lat="18461901" lon="1800000" rev="1923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5" name="Straight Arrow Connector 34">
            <a:extLst>
              <a:ext uri="{FF2B5EF4-FFF2-40B4-BE49-F238E27FC236}">
                <a16:creationId xmlns:a16="http://schemas.microsoft.com/office/drawing/2014/main" id="{B9EB5815-F683-347C-E976-D8B5BB7E4062}"/>
              </a:ext>
            </a:extLst>
          </p:cNvPr>
          <p:cNvCxnSpPr>
            <a:cxnSpLocks/>
          </p:cNvCxnSpPr>
          <p:nvPr/>
        </p:nvCxnSpPr>
        <p:spPr>
          <a:xfrm flipV="1">
            <a:off x="1750773" y="4074656"/>
            <a:ext cx="391217" cy="56212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2A8C3BF-5604-8376-1AE0-BDB9DE0D8942}"/>
              </a:ext>
            </a:extLst>
          </p:cNvPr>
          <p:cNvSpPr txBox="1"/>
          <p:nvPr/>
        </p:nvSpPr>
        <p:spPr>
          <a:xfrm>
            <a:off x="1333638" y="4675638"/>
            <a:ext cx="659155" cy="369332"/>
          </a:xfrm>
          <a:prstGeom prst="rect">
            <a:avLst/>
          </a:prstGeom>
          <a:noFill/>
        </p:spPr>
        <p:txBody>
          <a:bodyPr wrap="none" rtlCol="0">
            <a:spAutoFit/>
          </a:bodyPr>
          <a:lstStyle/>
          <a:p>
            <a:r>
              <a:rPr lang="en-US" dirty="0">
                <a:solidFill>
                  <a:srgbClr val="C00000"/>
                </a:solidFill>
              </a:rPr>
              <a:t>SHE</a:t>
            </a:r>
          </a:p>
        </p:txBody>
      </p:sp>
      <p:sp>
        <p:nvSpPr>
          <p:cNvPr id="2" name="Slide Number Placeholder 5">
            <a:extLst>
              <a:ext uri="{FF2B5EF4-FFF2-40B4-BE49-F238E27FC236}">
                <a16:creationId xmlns:a16="http://schemas.microsoft.com/office/drawing/2014/main" id="{F3493A0A-0BDB-D910-C9DE-DCFB83F8BEF8}"/>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91</a:t>
            </a:fld>
            <a:endParaRPr lang="en-US" dirty="0"/>
          </a:p>
        </p:txBody>
      </p:sp>
    </p:spTree>
    <p:extLst>
      <p:ext uri="{BB962C8B-B14F-4D97-AF65-F5344CB8AC3E}">
        <p14:creationId xmlns:p14="http://schemas.microsoft.com/office/powerpoint/2010/main" val="36488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5" grpId="0"/>
      <p:bldP spid="16" grpId="0"/>
      <p:bldP spid="17" grpId="0"/>
      <p:bldP spid="19" grpId="0" animBg="1"/>
      <p:bldP spid="20" grpId="0" animBg="1"/>
      <p:bldP spid="21" grpId="0" animBg="1"/>
      <p:bldP spid="2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7324E-335C-628E-E47B-E27B06FFEC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C64C05-9470-BF38-5B35-E9BDBDDDC590}"/>
              </a:ext>
            </a:extLst>
          </p:cNvPr>
          <p:cNvSpPr>
            <a:spLocks noGrp="1"/>
          </p:cNvSpPr>
          <p:nvPr>
            <p:ph type="title"/>
          </p:nvPr>
        </p:nvSpPr>
        <p:spPr/>
        <p:txBody>
          <a:bodyPr/>
          <a:lstStyle/>
          <a:p>
            <a:r>
              <a:rPr lang="en-US" dirty="0"/>
              <a:t>How we detect a SHE</a:t>
            </a:r>
          </a:p>
        </p:txBody>
      </p:sp>
      <p:sp>
        <p:nvSpPr>
          <p:cNvPr id="3" name="TextBox 2">
            <a:extLst>
              <a:ext uri="{FF2B5EF4-FFF2-40B4-BE49-F238E27FC236}">
                <a16:creationId xmlns:a16="http://schemas.microsoft.com/office/drawing/2014/main" id="{3F8EBBAA-22CE-851B-38E7-8BA5708951C9}"/>
              </a:ext>
            </a:extLst>
          </p:cNvPr>
          <p:cNvSpPr txBox="1"/>
          <p:nvPr/>
        </p:nvSpPr>
        <p:spPr>
          <a:xfrm>
            <a:off x="1905008" y="1048871"/>
            <a:ext cx="851515" cy="461665"/>
          </a:xfrm>
          <a:prstGeom prst="rect">
            <a:avLst/>
          </a:prstGeom>
          <a:noFill/>
        </p:spPr>
        <p:txBody>
          <a:bodyPr wrap="none" rtlCol="0">
            <a:spAutoFit/>
          </a:bodyPr>
          <a:lstStyle/>
          <a:p>
            <a:r>
              <a:rPr lang="en-US" baseline="30000" dirty="0"/>
              <a:t>290</a:t>
            </a:r>
            <a:r>
              <a:rPr lang="en-US" dirty="0"/>
              <a:t>Lv</a:t>
            </a:r>
          </a:p>
        </p:txBody>
      </p:sp>
      <p:sp>
        <p:nvSpPr>
          <p:cNvPr id="18" name="Rectangle 17">
            <a:extLst>
              <a:ext uri="{FF2B5EF4-FFF2-40B4-BE49-F238E27FC236}">
                <a16:creationId xmlns:a16="http://schemas.microsoft.com/office/drawing/2014/main" id="{6BE72BF8-ABA0-1E14-A1C5-251603678326}"/>
              </a:ext>
            </a:extLst>
          </p:cNvPr>
          <p:cNvSpPr/>
          <p:nvPr/>
        </p:nvSpPr>
        <p:spPr>
          <a:xfrm>
            <a:off x="10254137" y="1252328"/>
            <a:ext cx="1163147" cy="1243673"/>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290</a:t>
            </a:r>
            <a:r>
              <a:rPr lang="en-US" sz="2200" b="1" dirty="0">
                <a:solidFill>
                  <a:schemeClr val="tx1"/>
                </a:solidFill>
              </a:rPr>
              <a:t>Lv</a:t>
            </a:r>
          </a:p>
          <a:p>
            <a:pPr algn="ctr"/>
            <a:r>
              <a:rPr lang="en-US" sz="1600" dirty="0">
                <a:solidFill>
                  <a:schemeClr val="tx1"/>
                </a:solidFill>
              </a:rPr>
              <a:t>8.2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10.84</a:t>
            </a:r>
            <a:endParaRPr lang="en-US" sz="1600" dirty="0">
              <a:solidFill>
                <a:schemeClr val="tx1"/>
              </a:solidFill>
              <a:latin typeface="Symbol" panose="05050102010706020507" pitchFamily="18" charset="2"/>
            </a:endParaRPr>
          </a:p>
        </p:txBody>
      </p:sp>
      <p:sp>
        <p:nvSpPr>
          <p:cNvPr id="29" name="Rectangle 28">
            <a:extLst>
              <a:ext uri="{FF2B5EF4-FFF2-40B4-BE49-F238E27FC236}">
                <a16:creationId xmlns:a16="http://schemas.microsoft.com/office/drawing/2014/main" id="{B328F536-57AE-D43F-AE73-5A280F929893}"/>
              </a:ext>
            </a:extLst>
          </p:cNvPr>
          <p:cNvSpPr/>
          <p:nvPr/>
        </p:nvSpPr>
        <p:spPr bwMode="auto">
          <a:xfrm>
            <a:off x="2047349" y="3966882"/>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713C353E-35A0-5854-725B-2D1B4D78376F}"/>
              </a:ext>
            </a:extLst>
          </p:cNvPr>
          <p:cNvSpPr/>
          <p:nvPr/>
        </p:nvSpPr>
        <p:spPr bwMode="auto">
          <a:xfrm rot="16200000">
            <a:off x="2908953" y="4799349"/>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 name="Rectangle 30">
            <a:extLst>
              <a:ext uri="{FF2B5EF4-FFF2-40B4-BE49-F238E27FC236}">
                <a16:creationId xmlns:a16="http://schemas.microsoft.com/office/drawing/2014/main" id="{6760AF30-47A9-C24F-2839-F491EB2C931D}"/>
              </a:ext>
            </a:extLst>
          </p:cNvPr>
          <p:cNvSpPr/>
          <p:nvPr/>
        </p:nvSpPr>
        <p:spPr bwMode="auto">
          <a:xfrm>
            <a:off x="2047349" y="5631816"/>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32" name="Group 78">
            <a:extLst>
              <a:ext uri="{FF2B5EF4-FFF2-40B4-BE49-F238E27FC236}">
                <a16:creationId xmlns:a16="http://schemas.microsoft.com/office/drawing/2014/main" id="{FEC6AE9E-8ADA-A624-00B9-FC31C244CE3E}"/>
              </a:ext>
            </a:extLst>
          </p:cNvPr>
          <p:cNvGrpSpPr>
            <a:grpSpLocks noChangeAspect="1"/>
          </p:cNvGrpSpPr>
          <p:nvPr/>
        </p:nvGrpSpPr>
        <p:grpSpPr bwMode="auto">
          <a:xfrm flipH="1">
            <a:off x="-186075" y="4741199"/>
            <a:ext cx="135714" cy="128455"/>
            <a:chOff x="1924" y="601"/>
            <a:chExt cx="430" cy="407"/>
          </a:xfrm>
        </p:grpSpPr>
        <p:sp>
          <p:nvSpPr>
            <p:cNvPr id="33" name="Oval 79">
              <a:extLst>
                <a:ext uri="{FF2B5EF4-FFF2-40B4-BE49-F238E27FC236}">
                  <a16:creationId xmlns:a16="http://schemas.microsoft.com/office/drawing/2014/main" id="{D20B55D9-2F33-C967-DD4E-51F446E9D90E}"/>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4" name="Oval 80">
              <a:extLst>
                <a:ext uri="{FF2B5EF4-FFF2-40B4-BE49-F238E27FC236}">
                  <a16:creationId xmlns:a16="http://schemas.microsoft.com/office/drawing/2014/main" id="{117F8A89-13F2-8EA3-E9B3-E0184C101621}"/>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5" name="Oval 81">
              <a:extLst>
                <a:ext uri="{FF2B5EF4-FFF2-40B4-BE49-F238E27FC236}">
                  <a16:creationId xmlns:a16="http://schemas.microsoft.com/office/drawing/2014/main" id="{2830AC29-2395-3020-D869-DAFCD90043DC}"/>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6" name="Oval 82">
              <a:extLst>
                <a:ext uri="{FF2B5EF4-FFF2-40B4-BE49-F238E27FC236}">
                  <a16:creationId xmlns:a16="http://schemas.microsoft.com/office/drawing/2014/main" id="{32DAF496-C1FF-5132-2F6D-E86206A481D6}"/>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7" name="Oval 83">
              <a:extLst>
                <a:ext uri="{FF2B5EF4-FFF2-40B4-BE49-F238E27FC236}">
                  <a16:creationId xmlns:a16="http://schemas.microsoft.com/office/drawing/2014/main" id="{7120D752-2C4F-E415-40F0-AA5A26DC328E}"/>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8" name="Oval 84">
              <a:extLst>
                <a:ext uri="{FF2B5EF4-FFF2-40B4-BE49-F238E27FC236}">
                  <a16:creationId xmlns:a16="http://schemas.microsoft.com/office/drawing/2014/main" id="{34B67FB2-FABF-D200-E7EC-CD4373E4375A}"/>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9" name="Oval 85">
              <a:extLst>
                <a:ext uri="{FF2B5EF4-FFF2-40B4-BE49-F238E27FC236}">
                  <a16:creationId xmlns:a16="http://schemas.microsoft.com/office/drawing/2014/main" id="{451CECED-4418-F1F1-CAA2-83DBBFD41EA1}"/>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0" name="Oval 86">
              <a:extLst>
                <a:ext uri="{FF2B5EF4-FFF2-40B4-BE49-F238E27FC236}">
                  <a16:creationId xmlns:a16="http://schemas.microsoft.com/office/drawing/2014/main" id="{EB462A70-5375-799A-A9DB-DE870658EFCE}"/>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1" name="Oval 87">
              <a:extLst>
                <a:ext uri="{FF2B5EF4-FFF2-40B4-BE49-F238E27FC236}">
                  <a16:creationId xmlns:a16="http://schemas.microsoft.com/office/drawing/2014/main" id="{8BC9138C-34E1-9D82-9A24-0B7A0AB052F3}"/>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2" name="Oval 88">
              <a:extLst>
                <a:ext uri="{FF2B5EF4-FFF2-40B4-BE49-F238E27FC236}">
                  <a16:creationId xmlns:a16="http://schemas.microsoft.com/office/drawing/2014/main" id="{A6EC2AF5-153E-C555-6377-33F16D99A3BA}"/>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3" name="Oval 89">
              <a:extLst>
                <a:ext uri="{FF2B5EF4-FFF2-40B4-BE49-F238E27FC236}">
                  <a16:creationId xmlns:a16="http://schemas.microsoft.com/office/drawing/2014/main" id="{D4FCC9C6-69DF-397D-C1C4-20B673274AFE}"/>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4" name="Oval 90">
              <a:extLst>
                <a:ext uri="{FF2B5EF4-FFF2-40B4-BE49-F238E27FC236}">
                  <a16:creationId xmlns:a16="http://schemas.microsoft.com/office/drawing/2014/main" id="{97AB5E96-2B09-0817-6AF5-90333F1607D9}"/>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5" name="Oval 91">
              <a:extLst>
                <a:ext uri="{FF2B5EF4-FFF2-40B4-BE49-F238E27FC236}">
                  <a16:creationId xmlns:a16="http://schemas.microsoft.com/office/drawing/2014/main" id="{D88CDB28-9161-9B78-839C-0EAA37BC3CA6}"/>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6" name="Oval 92">
              <a:extLst>
                <a:ext uri="{FF2B5EF4-FFF2-40B4-BE49-F238E27FC236}">
                  <a16:creationId xmlns:a16="http://schemas.microsoft.com/office/drawing/2014/main" id="{F63C7270-4549-AD4A-A2A0-D33E5BCA10BF}"/>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7" name="Oval 93">
              <a:extLst>
                <a:ext uri="{FF2B5EF4-FFF2-40B4-BE49-F238E27FC236}">
                  <a16:creationId xmlns:a16="http://schemas.microsoft.com/office/drawing/2014/main" id="{8B8E32C1-E600-08D1-A0D8-DD0688015DE1}"/>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8" name="Oval 94">
              <a:extLst>
                <a:ext uri="{FF2B5EF4-FFF2-40B4-BE49-F238E27FC236}">
                  <a16:creationId xmlns:a16="http://schemas.microsoft.com/office/drawing/2014/main" id="{40A94135-F541-9C2A-DFF8-C45161284AFD}"/>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9" name="Oval 95">
              <a:extLst>
                <a:ext uri="{FF2B5EF4-FFF2-40B4-BE49-F238E27FC236}">
                  <a16:creationId xmlns:a16="http://schemas.microsoft.com/office/drawing/2014/main" id="{16715BDE-A33F-E31B-0106-FBEB00DA7C2B}"/>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0" name="Oval 96">
              <a:extLst>
                <a:ext uri="{FF2B5EF4-FFF2-40B4-BE49-F238E27FC236}">
                  <a16:creationId xmlns:a16="http://schemas.microsoft.com/office/drawing/2014/main" id="{CB57411E-DB6A-D2BB-32B7-D2CE7D8672F6}"/>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1" name="Oval 97">
              <a:extLst>
                <a:ext uri="{FF2B5EF4-FFF2-40B4-BE49-F238E27FC236}">
                  <a16:creationId xmlns:a16="http://schemas.microsoft.com/office/drawing/2014/main" id="{85967471-4DE7-A8EB-189C-BF2CEAFA134A}"/>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2" name="Oval 98">
              <a:extLst>
                <a:ext uri="{FF2B5EF4-FFF2-40B4-BE49-F238E27FC236}">
                  <a16:creationId xmlns:a16="http://schemas.microsoft.com/office/drawing/2014/main" id="{36440512-02D1-9760-F110-2E8D398B04C7}"/>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3" name="Oval 99">
              <a:extLst>
                <a:ext uri="{FF2B5EF4-FFF2-40B4-BE49-F238E27FC236}">
                  <a16:creationId xmlns:a16="http://schemas.microsoft.com/office/drawing/2014/main" id="{A3AB5D95-01D8-D221-6EDF-DCC5D772C638}"/>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4" name="Oval 100">
              <a:extLst>
                <a:ext uri="{FF2B5EF4-FFF2-40B4-BE49-F238E27FC236}">
                  <a16:creationId xmlns:a16="http://schemas.microsoft.com/office/drawing/2014/main" id="{52A591FF-5251-2046-C774-DA2434DB5B9B}"/>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5" name="Oval 101">
              <a:extLst>
                <a:ext uri="{FF2B5EF4-FFF2-40B4-BE49-F238E27FC236}">
                  <a16:creationId xmlns:a16="http://schemas.microsoft.com/office/drawing/2014/main" id="{0D8E1AB1-37AE-D81C-319B-5F40E556C4D6}"/>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6" name="Oval 102">
              <a:extLst>
                <a:ext uri="{FF2B5EF4-FFF2-40B4-BE49-F238E27FC236}">
                  <a16:creationId xmlns:a16="http://schemas.microsoft.com/office/drawing/2014/main" id="{A3EC21E9-0FA1-71EB-DFA1-6833FCB2ED81}"/>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7" name="Oval 103">
              <a:extLst>
                <a:ext uri="{FF2B5EF4-FFF2-40B4-BE49-F238E27FC236}">
                  <a16:creationId xmlns:a16="http://schemas.microsoft.com/office/drawing/2014/main" id="{460CAD3D-92F2-14D8-7DFA-D65549EF5145}"/>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8" name="Oval 104">
              <a:extLst>
                <a:ext uri="{FF2B5EF4-FFF2-40B4-BE49-F238E27FC236}">
                  <a16:creationId xmlns:a16="http://schemas.microsoft.com/office/drawing/2014/main" id="{54DF45A2-8901-1371-3E4E-B70C11145282}"/>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9" name="Oval 105">
              <a:extLst>
                <a:ext uri="{FF2B5EF4-FFF2-40B4-BE49-F238E27FC236}">
                  <a16:creationId xmlns:a16="http://schemas.microsoft.com/office/drawing/2014/main" id="{EFCE35B7-A4CF-7E35-4E02-5380621F177A}"/>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0" name="Oval 106">
              <a:extLst>
                <a:ext uri="{FF2B5EF4-FFF2-40B4-BE49-F238E27FC236}">
                  <a16:creationId xmlns:a16="http://schemas.microsoft.com/office/drawing/2014/main" id="{FE2FD5B9-FFBC-4A4A-5519-E12B6BD23039}"/>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 name="Oval 107">
              <a:extLst>
                <a:ext uri="{FF2B5EF4-FFF2-40B4-BE49-F238E27FC236}">
                  <a16:creationId xmlns:a16="http://schemas.microsoft.com/office/drawing/2014/main" id="{CCAF74E2-0507-E1F1-5072-DD0D1FF910B5}"/>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 name="Oval 108">
              <a:extLst>
                <a:ext uri="{FF2B5EF4-FFF2-40B4-BE49-F238E27FC236}">
                  <a16:creationId xmlns:a16="http://schemas.microsoft.com/office/drawing/2014/main" id="{FEB66BBA-599E-C3E5-7306-BFFACD51DA09}"/>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 name="Oval 109">
              <a:extLst>
                <a:ext uri="{FF2B5EF4-FFF2-40B4-BE49-F238E27FC236}">
                  <a16:creationId xmlns:a16="http://schemas.microsoft.com/office/drawing/2014/main" id="{7943A53C-87A1-7D00-8019-7891547F60BA}"/>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 name="Oval 110">
              <a:extLst>
                <a:ext uri="{FF2B5EF4-FFF2-40B4-BE49-F238E27FC236}">
                  <a16:creationId xmlns:a16="http://schemas.microsoft.com/office/drawing/2014/main" id="{7F444009-581F-C0DE-0597-2742B175401D}"/>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 name="Oval 111">
              <a:extLst>
                <a:ext uri="{FF2B5EF4-FFF2-40B4-BE49-F238E27FC236}">
                  <a16:creationId xmlns:a16="http://schemas.microsoft.com/office/drawing/2014/main" id="{1EAFBE6B-20AE-BA8A-A0B4-8B4816F4B142}"/>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 name="Oval 112">
              <a:extLst>
                <a:ext uri="{FF2B5EF4-FFF2-40B4-BE49-F238E27FC236}">
                  <a16:creationId xmlns:a16="http://schemas.microsoft.com/office/drawing/2014/main" id="{4D056895-5679-7E0E-D6BA-AE2D31EDCB49}"/>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 name="Oval 113">
              <a:extLst>
                <a:ext uri="{FF2B5EF4-FFF2-40B4-BE49-F238E27FC236}">
                  <a16:creationId xmlns:a16="http://schemas.microsoft.com/office/drawing/2014/main" id="{7E5C5FA6-B280-0214-C4E3-76C39F396602}"/>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 name="Oval 114">
              <a:extLst>
                <a:ext uri="{FF2B5EF4-FFF2-40B4-BE49-F238E27FC236}">
                  <a16:creationId xmlns:a16="http://schemas.microsoft.com/office/drawing/2014/main" id="{82CEEBA7-BF53-56A2-1A8E-D21F74CE2B50}"/>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 name="Oval 115">
              <a:extLst>
                <a:ext uri="{FF2B5EF4-FFF2-40B4-BE49-F238E27FC236}">
                  <a16:creationId xmlns:a16="http://schemas.microsoft.com/office/drawing/2014/main" id="{B84800BD-7B69-6D4D-A7ED-6BFD2E554F42}"/>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 name="Oval 116">
              <a:extLst>
                <a:ext uri="{FF2B5EF4-FFF2-40B4-BE49-F238E27FC236}">
                  <a16:creationId xmlns:a16="http://schemas.microsoft.com/office/drawing/2014/main" id="{31B585EF-7CBD-5AB1-DEA8-5BEB88EE4916}"/>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 name="Oval 117">
              <a:extLst>
                <a:ext uri="{FF2B5EF4-FFF2-40B4-BE49-F238E27FC236}">
                  <a16:creationId xmlns:a16="http://schemas.microsoft.com/office/drawing/2014/main" id="{F6C10281-E144-8208-53C7-B1AA8D99C829}"/>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 name="Oval 118">
              <a:extLst>
                <a:ext uri="{FF2B5EF4-FFF2-40B4-BE49-F238E27FC236}">
                  <a16:creationId xmlns:a16="http://schemas.microsoft.com/office/drawing/2014/main" id="{748F1156-D473-C5A8-2747-F1892F897158}"/>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 name="Oval 119">
              <a:extLst>
                <a:ext uri="{FF2B5EF4-FFF2-40B4-BE49-F238E27FC236}">
                  <a16:creationId xmlns:a16="http://schemas.microsoft.com/office/drawing/2014/main" id="{E94B3638-A502-9675-B2D9-93639893964D}"/>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 name="Oval 120">
              <a:extLst>
                <a:ext uri="{FF2B5EF4-FFF2-40B4-BE49-F238E27FC236}">
                  <a16:creationId xmlns:a16="http://schemas.microsoft.com/office/drawing/2014/main" id="{70AF5AD7-AA54-C764-F350-E4B4C171A531}"/>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 name="Oval 121">
              <a:extLst>
                <a:ext uri="{FF2B5EF4-FFF2-40B4-BE49-F238E27FC236}">
                  <a16:creationId xmlns:a16="http://schemas.microsoft.com/office/drawing/2014/main" id="{C4A87486-54AE-8285-448D-787B0FB099F2}"/>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 name="Oval 122">
              <a:extLst>
                <a:ext uri="{FF2B5EF4-FFF2-40B4-BE49-F238E27FC236}">
                  <a16:creationId xmlns:a16="http://schemas.microsoft.com/office/drawing/2014/main" id="{3A3EEE53-DAF5-B410-E72A-FAE077D77574}"/>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7" name="Oval 123">
              <a:extLst>
                <a:ext uri="{FF2B5EF4-FFF2-40B4-BE49-F238E27FC236}">
                  <a16:creationId xmlns:a16="http://schemas.microsoft.com/office/drawing/2014/main" id="{D31388AC-5B63-D5C9-5A1D-BF99AFD36C35}"/>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8" name="Oval 124">
              <a:extLst>
                <a:ext uri="{FF2B5EF4-FFF2-40B4-BE49-F238E27FC236}">
                  <a16:creationId xmlns:a16="http://schemas.microsoft.com/office/drawing/2014/main" id="{5C607163-A2F7-C081-E1AD-E37BA0D64291}"/>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9" name="Oval 125">
              <a:extLst>
                <a:ext uri="{FF2B5EF4-FFF2-40B4-BE49-F238E27FC236}">
                  <a16:creationId xmlns:a16="http://schemas.microsoft.com/office/drawing/2014/main" id="{F882B575-8EF8-BE1F-B171-113A47A29FC1}"/>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0" name="Oval 126">
              <a:extLst>
                <a:ext uri="{FF2B5EF4-FFF2-40B4-BE49-F238E27FC236}">
                  <a16:creationId xmlns:a16="http://schemas.microsoft.com/office/drawing/2014/main" id="{7A918AC1-C725-CAA3-3C51-A707CAEBD3E3}"/>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1" name="Oval 127">
              <a:extLst>
                <a:ext uri="{FF2B5EF4-FFF2-40B4-BE49-F238E27FC236}">
                  <a16:creationId xmlns:a16="http://schemas.microsoft.com/office/drawing/2014/main" id="{A3C98912-B4BD-A950-2368-C4C8025A5AD4}"/>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2" name="Oval 128">
              <a:extLst>
                <a:ext uri="{FF2B5EF4-FFF2-40B4-BE49-F238E27FC236}">
                  <a16:creationId xmlns:a16="http://schemas.microsoft.com/office/drawing/2014/main" id="{A53C0DB1-EF41-C452-A795-A95FE7174893}"/>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3" name="Oval 129">
              <a:extLst>
                <a:ext uri="{FF2B5EF4-FFF2-40B4-BE49-F238E27FC236}">
                  <a16:creationId xmlns:a16="http://schemas.microsoft.com/office/drawing/2014/main" id="{020D513A-ACEE-F97F-0F0F-9EE1B337D853}"/>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4" name="Oval 130">
              <a:extLst>
                <a:ext uri="{FF2B5EF4-FFF2-40B4-BE49-F238E27FC236}">
                  <a16:creationId xmlns:a16="http://schemas.microsoft.com/office/drawing/2014/main" id="{B76423BB-CF74-C89C-DC15-2E561011E9BC}"/>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5" name="Oval 131">
              <a:extLst>
                <a:ext uri="{FF2B5EF4-FFF2-40B4-BE49-F238E27FC236}">
                  <a16:creationId xmlns:a16="http://schemas.microsoft.com/office/drawing/2014/main" id="{9F62ED29-5763-D793-68C3-E269D55F91BB}"/>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6" name="Oval 132">
              <a:extLst>
                <a:ext uri="{FF2B5EF4-FFF2-40B4-BE49-F238E27FC236}">
                  <a16:creationId xmlns:a16="http://schemas.microsoft.com/office/drawing/2014/main" id="{EC7E8B1C-6751-C5A6-68EC-D0F7A1A15F4F}"/>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7" name="Oval 133">
              <a:extLst>
                <a:ext uri="{FF2B5EF4-FFF2-40B4-BE49-F238E27FC236}">
                  <a16:creationId xmlns:a16="http://schemas.microsoft.com/office/drawing/2014/main" id="{85B6B9F7-DE09-4E3E-5C01-5057DD018E05}"/>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8" name="Oval 134">
              <a:extLst>
                <a:ext uri="{FF2B5EF4-FFF2-40B4-BE49-F238E27FC236}">
                  <a16:creationId xmlns:a16="http://schemas.microsoft.com/office/drawing/2014/main" id="{D4973099-9B96-9578-D70F-44A7FB855A24}"/>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9" name="Oval 135">
              <a:extLst>
                <a:ext uri="{FF2B5EF4-FFF2-40B4-BE49-F238E27FC236}">
                  <a16:creationId xmlns:a16="http://schemas.microsoft.com/office/drawing/2014/main" id="{1D680AF0-22DE-51F0-A09A-E85FEF25754D}"/>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0" name="Oval 136">
              <a:extLst>
                <a:ext uri="{FF2B5EF4-FFF2-40B4-BE49-F238E27FC236}">
                  <a16:creationId xmlns:a16="http://schemas.microsoft.com/office/drawing/2014/main" id="{26D2C58A-303D-25CF-A768-6961A54C00E8}"/>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1" name="Oval 137">
              <a:extLst>
                <a:ext uri="{FF2B5EF4-FFF2-40B4-BE49-F238E27FC236}">
                  <a16:creationId xmlns:a16="http://schemas.microsoft.com/office/drawing/2014/main" id="{8F760F3C-4C9A-2359-6A93-02293701D0DB}"/>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2" name="Oval 138">
              <a:extLst>
                <a:ext uri="{FF2B5EF4-FFF2-40B4-BE49-F238E27FC236}">
                  <a16:creationId xmlns:a16="http://schemas.microsoft.com/office/drawing/2014/main" id="{A1E56036-64A3-B6CE-BA23-3A3CCFE468DA}"/>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3" name="Oval 139">
              <a:extLst>
                <a:ext uri="{FF2B5EF4-FFF2-40B4-BE49-F238E27FC236}">
                  <a16:creationId xmlns:a16="http://schemas.microsoft.com/office/drawing/2014/main" id="{69961AD2-FDE1-024A-3C36-D7719931E86C}"/>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4" name="Oval 140">
              <a:extLst>
                <a:ext uri="{FF2B5EF4-FFF2-40B4-BE49-F238E27FC236}">
                  <a16:creationId xmlns:a16="http://schemas.microsoft.com/office/drawing/2014/main" id="{293CD75F-8C27-8430-19D0-F9C1543DB9C9}"/>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5" name="Oval 141">
              <a:extLst>
                <a:ext uri="{FF2B5EF4-FFF2-40B4-BE49-F238E27FC236}">
                  <a16:creationId xmlns:a16="http://schemas.microsoft.com/office/drawing/2014/main" id="{661775E5-10F1-0447-55B4-C4D8DFDE1316}"/>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6" name="Oval 142">
              <a:extLst>
                <a:ext uri="{FF2B5EF4-FFF2-40B4-BE49-F238E27FC236}">
                  <a16:creationId xmlns:a16="http://schemas.microsoft.com/office/drawing/2014/main" id="{B231BE79-27CF-AFF6-EF92-47546C718531}"/>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7" name="Oval 143">
              <a:extLst>
                <a:ext uri="{FF2B5EF4-FFF2-40B4-BE49-F238E27FC236}">
                  <a16:creationId xmlns:a16="http://schemas.microsoft.com/office/drawing/2014/main" id="{164D8175-78B0-14B3-B3A0-3603A80E72BA}"/>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8" name="Oval 144">
              <a:extLst>
                <a:ext uri="{FF2B5EF4-FFF2-40B4-BE49-F238E27FC236}">
                  <a16:creationId xmlns:a16="http://schemas.microsoft.com/office/drawing/2014/main" id="{F1EDAC01-E061-AEF7-55D8-34A362E5125E}"/>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9" name="Oval 145">
              <a:extLst>
                <a:ext uri="{FF2B5EF4-FFF2-40B4-BE49-F238E27FC236}">
                  <a16:creationId xmlns:a16="http://schemas.microsoft.com/office/drawing/2014/main" id="{FB87B59B-5C8B-B048-D9DB-6B8D52FBF785}"/>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0" name="Oval 146">
              <a:extLst>
                <a:ext uri="{FF2B5EF4-FFF2-40B4-BE49-F238E27FC236}">
                  <a16:creationId xmlns:a16="http://schemas.microsoft.com/office/drawing/2014/main" id="{722C2FD5-ABC6-A2AE-159D-10A85892C11D}"/>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1" name="Oval 147">
              <a:extLst>
                <a:ext uri="{FF2B5EF4-FFF2-40B4-BE49-F238E27FC236}">
                  <a16:creationId xmlns:a16="http://schemas.microsoft.com/office/drawing/2014/main" id="{E37A3A6E-CB50-B257-1BFF-4D41A784ABA5}"/>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2" name="Oval 148">
              <a:extLst>
                <a:ext uri="{FF2B5EF4-FFF2-40B4-BE49-F238E27FC236}">
                  <a16:creationId xmlns:a16="http://schemas.microsoft.com/office/drawing/2014/main" id="{3A8FCD1F-BC36-6D59-FE53-6BA6FE66A88B}"/>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3" name="Oval 149">
              <a:extLst>
                <a:ext uri="{FF2B5EF4-FFF2-40B4-BE49-F238E27FC236}">
                  <a16:creationId xmlns:a16="http://schemas.microsoft.com/office/drawing/2014/main" id="{711C083E-A0EB-B8D6-25FD-F9F9300D761B}"/>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4" name="Oval 150">
              <a:extLst>
                <a:ext uri="{FF2B5EF4-FFF2-40B4-BE49-F238E27FC236}">
                  <a16:creationId xmlns:a16="http://schemas.microsoft.com/office/drawing/2014/main" id="{F317B8D5-F20C-9446-C3AF-68F56D0BD0D3}"/>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5" name="Oval 151">
              <a:extLst>
                <a:ext uri="{FF2B5EF4-FFF2-40B4-BE49-F238E27FC236}">
                  <a16:creationId xmlns:a16="http://schemas.microsoft.com/office/drawing/2014/main" id="{C3264F4C-4B13-48D0-F395-91A5FAEB2CDF}"/>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6" name="Oval 152">
              <a:extLst>
                <a:ext uri="{FF2B5EF4-FFF2-40B4-BE49-F238E27FC236}">
                  <a16:creationId xmlns:a16="http://schemas.microsoft.com/office/drawing/2014/main" id="{FE858A93-0564-BC42-05CC-28BCD8B96849}"/>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7" name="Oval 153">
              <a:extLst>
                <a:ext uri="{FF2B5EF4-FFF2-40B4-BE49-F238E27FC236}">
                  <a16:creationId xmlns:a16="http://schemas.microsoft.com/office/drawing/2014/main" id="{FF969C39-2732-1085-41A7-CEE2CE8894E8}"/>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8" name="Oval 154">
              <a:extLst>
                <a:ext uri="{FF2B5EF4-FFF2-40B4-BE49-F238E27FC236}">
                  <a16:creationId xmlns:a16="http://schemas.microsoft.com/office/drawing/2014/main" id="{EB20A966-43BC-8D4F-4266-1F010A968C57}"/>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9" name="Oval 155">
              <a:extLst>
                <a:ext uri="{FF2B5EF4-FFF2-40B4-BE49-F238E27FC236}">
                  <a16:creationId xmlns:a16="http://schemas.microsoft.com/office/drawing/2014/main" id="{60DC223A-451C-16DD-F826-02E4C8CE9CB3}"/>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0" name="Oval 156">
              <a:extLst>
                <a:ext uri="{FF2B5EF4-FFF2-40B4-BE49-F238E27FC236}">
                  <a16:creationId xmlns:a16="http://schemas.microsoft.com/office/drawing/2014/main" id="{11C4C769-517D-485A-1651-992FD860CE49}"/>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1" name="Oval 157">
              <a:extLst>
                <a:ext uri="{FF2B5EF4-FFF2-40B4-BE49-F238E27FC236}">
                  <a16:creationId xmlns:a16="http://schemas.microsoft.com/office/drawing/2014/main" id="{7570EBE3-059F-F152-50AC-BE7AFFE22AE3}"/>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2" name="Oval 158">
              <a:extLst>
                <a:ext uri="{FF2B5EF4-FFF2-40B4-BE49-F238E27FC236}">
                  <a16:creationId xmlns:a16="http://schemas.microsoft.com/office/drawing/2014/main" id="{7D2A0C68-B885-FEEE-D060-D4888E6D3D4F}"/>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3" name="Oval 159">
              <a:extLst>
                <a:ext uri="{FF2B5EF4-FFF2-40B4-BE49-F238E27FC236}">
                  <a16:creationId xmlns:a16="http://schemas.microsoft.com/office/drawing/2014/main" id="{01D99A50-AAD6-7CDA-46D1-B4BDC8754E89}"/>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4" name="Oval 160">
              <a:extLst>
                <a:ext uri="{FF2B5EF4-FFF2-40B4-BE49-F238E27FC236}">
                  <a16:creationId xmlns:a16="http://schemas.microsoft.com/office/drawing/2014/main" id="{FC3F44EC-7597-3980-66E7-AAC12065AF1A}"/>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5" name="Oval 161">
              <a:extLst>
                <a:ext uri="{FF2B5EF4-FFF2-40B4-BE49-F238E27FC236}">
                  <a16:creationId xmlns:a16="http://schemas.microsoft.com/office/drawing/2014/main" id="{21A6A9C8-50FB-8186-451F-8746E6091D1F}"/>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6" name="Oval 162">
              <a:extLst>
                <a:ext uri="{FF2B5EF4-FFF2-40B4-BE49-F238E27FC236}">
                  <a16:creationId xmlns:a16="http://schemas.microsoft.com/office/drawing/2014/main" id="{31C8EAB4-957C-0161-245C-BCCBA46D38D3}"/>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7" name="Oval 163">
              <a:extLst>
                <a:ext uri="{FF2B5EF4-FFF2-40B4-BE49-F238E27FC236}">
                  <a16:creationId xmlns:a16="http://schemas.microsoft.com/office/drawing/2014/main" id="{7175AF36-FDE5-1D15-E67A-7AB5DFE0FF5D}"/>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8" name="Oval 164">
              <a:extLst>
                <a:ext uri="{FF2B5EF4-FFF2-40B4-BE49-F238E27FC236}">
                  <a16:creationId xmlns:a16="http://schemas.microsoft.com/office/drawing/2014/main" id="{4398DFF2-9C3F-28F1-0A20-E76A507B77F1}"/>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9" name="Oval 165">
              <a:extLst>
                <a:ext uri="{FF2B5EF4-FFF2-40B4-BE49-F238E27FC236}">
                  <a16:creationId xmlns:a16="http://schemas.microsoft.com/office/drawing/2014/main" id="{A872F606-D439-D0B5-62DC-3D361FD59321}"/>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0" name="Oval 166">
              <a:extLst>
                <a:ext uri="{FF2B5EF4-FFF2-40B4-BE49-F238E27FC236}">
                  <a16:creationId xmlns:a16="http://schemas.microsoft.com/office/drawing/2014/main" id="{B944BF6F-6825-E104-CB99-1C185C4520F0}"/>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1" name="Oval 167">
              <a:extLst>
                <a:ext uri="{FF2B5EF4-FFF2-40B4-BE49-F238E27FC236}">
                  <a16:creationId xmlns:a16="http://schemas.microsoft.com/office/drawing/2014/main" id="{D55AFAAA-6298-D5E5-A2D7-9602BCFC5C61}"/>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2" name="Oval 168">
              <a:extLst>
                <a:ext uri="{FF2B5EF4-FFF2-40B4-BE49-F238E27FC236}">
                  <a16:creationId xmlns:a16="http://schemas.microsoft.com/office/drawing/2014/main" id="{B7DC63FF-FEDC-CDA9-A6E9-37BB5564F6F8}"/>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3" name="Oval 169">
              <a:extLst>
                <a:ext uri="{FF2B5EF4-FFF2-40B4-BE49-F238E27FC236}">
                  <a16:creationId xmlns:a16="http://schemas.microsoft.com/office/drawing/2014/main" id="{6076D6A7-17BD-A11B-5545-3593E0D5C690}"/>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4" name="Oval 170">
              <a:extLst>
                <a:ext uri="{FF2B5EF4-FFF2-40B4-BE49-F238E27FC236}">
                  <a16:creationId xmlns:a16="http://schemas.microsoft.com/office/drawing/2014/main" id="{C0FF0745-6FA0-FDB2-4E83-CB126D119CC8}"/>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5" name="Oval 171">
              <a:extLst>
                <a:ext uri="{FF2B5EF4-FFF2-40B4-BE49-F238E27FC236}">
                  <a16:creationId xmlns:a16="http://schemas.microsoft.com/office/drawing/2014/main" id="{E6C75A9D-2CD0-AAE7-D500-EFD6B8BEDBFB}"/>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6" name="Oval 172">
              <a:extLst>
                <a:ext uri="{FF2B5EF4-FFF2-40B4-BE49-F238E27FC236}">
                  <a16:creationId xmlns:a16="http://schemas.microsoft.com/office/drawing/2014/main" id="{FD2E26EC-3A52-669F-B59D-B8DA90F03EBE}"/>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7" name="Oval 173">
              <a:extLst>
                <a:ext uri="{FF2B5EF4-FFF2-40B4-BE49-F238E27FC236}">
                  <a16:creationId xmlns:a16="http://schemas.microsoft.com/office/drawing/2014/main" id="{4258694F-8DDF-7DF9-FA60-4C8A5971CB32}"/>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8" name="Oval 174">
              <a:extLst>
                <a:ext uri="{FF2B5EF4-FFF2-40B4-BE49-F238E27FC236}">
                  <a16:creationId xmlns:a16="http://schemas.microsoft.com/office/drawing/2014/main" id="{D4EB8BF7-0F4E-EFD1-5A4A-C62695C134D7}"/>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9" name="Oval 175">
              <a:extLst>
                <a:ext uri="{FF2B5EF4-FFF2-40B4-BE49-F238E27FC236}">
                  <a16:creationId xmlns:a16="http://schemas.microsoft.com/office/drawing/2014/main" id="{447F88BD-34F5-648A-3A4B-C14A916889FB}"/>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0" name="Oval 176">
              <a:extLst>
                <a:ext uri="{FF2B5EF4-FFF2-40B4-BE49-F238E27FC236}">
                  <a16:creationId xmlns:a16="http://schemas.microsoft.com/office/drawing/2014/main" id="{773009F0-76B0-AE49-C0DD-FC2FF3D40222}"/>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1" name="Oval 177">
              <a:extLst>
                <a:ext uri="{FF2B5EF4-FFF2-40B4-BE49-F238E27FC236}">
                  <a16:creationId xmlns:a16="http://schemas.microsoft.com/office/drawing/2014/main" id="{9DFD17AA-A4E2-52A1-E6AC-8933B7A85868}"/>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2" name="Oval 178">
              <a:extLst>
                <a:ext uri="{FF2B5EF4-FFF2-40B4-BE49-F238E27FC236}">
                  <a16:creationId xmlns:a16="http://schemas.microsoft.com/office/drawing/2014/main" id="{9AE886C1-9F35-C593-AE50-4B64F6A13C28}"/>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3" name="Oval 179">
              <a:extLst>
                <a:ext uri="{FF2B5EF4-FFF2-40B4-BE49-F238E27FC236}">
                  <a16:creationId xmlns:a16="http://schemas.microsoft.com/office/drawing/2014/main" id="{9F2F6264-6EEE-5F4F-3E72-DEFA0C5B67E2}"/>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4" name="Oval 180">
              <a:extLst>
                <a:ext uri="{FF2B5EF4-FFF2-40B4-BE49-F238E27FC236}">
                  <a16:creationId xmlns:a16="http://schemas.microsoft.com/office/drawing/2014/main" id="{5251143C-A5C7-5F1F-FCEB-1B04C6C550BF}"/>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5" name="Oval 181">
              <a:extLst>
                <a:ext uri="{FF2B5EF4-FFF2-40B4-BE49-F238E27FC236}">
                  <a16:creationId xmlns:a16="http://schemas.microsoft.com/office/drawing/2014/main" id="{B7EEC316-30D5-FD98-7A24-CA8CE8277B4F}"/>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6" name="Oval 182">
              <a:extLst>
                <a:ext uri="{FF2B5EF4-FFF2-40B4-BE49-F238E27FC236}">
                  <a16:creationId xmlns:a16="http://schemas.microsoft.com/office/drawing/2014/main" id="{FCDFDC00-A201-33B5-B8E6-21362F070BF4}"/>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7" name="Oval 183">
              <a:extLst>
                <a:ext uri="{FF2B5EF4-FFF2-40B4-BE49-F238E27FC236}">
                  <a16:creationId xmlns:a16="http://schemas.microsoft.com/office/drawing/2014/main" id="{B724A019-9D23-4421-E972-913A8437651E}"/>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8" name="Oval 184">
              <a:extLst>
                <a:ext uri="{FF2B5EF4-FFF2-40B4-BE49-F238E27FC236}">
                  <a16:creationId xmlns:a16="http://schemas.microsoft.com/office/drawing/2014/main" id="{5BEC4BE6-7B5E-918E-D7AF-565EDF86F725}"/>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9" name="Oval 185">
              <a:extLst>
                <a:ext uri="{FF2B5EF4-FFF2-40B4-BE49-F238E27FC236}">
                  <a16:creationId xmlns:a16="http://schemas.microsoft.com/office/drawing/2014/main" id="{7DA7B27B-B7D6-46BC-EFDD-19F0BD3CE2FE}"/>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0" name="Oval 186">
              <a:extLst>
                <a:ext uri="{FF2B5EF4-FFF2-40B4-BE49-F238E27FC236}">
                  <a16:creationId xmlns:a16="http://schemas.microsoft.com/office/drawing/2014/main" id="{E43743EE-3763-F42E-DEFF-1ED00A5B4516}"/>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1" name="Oval 187">
              <a:extLst>
                <a:ext uri="{FF2B5EF4-FFF2-40B4-BE49-F238E27FC236}">
                  <a16:creationId xmlns:a16="http://schemas.microsoft.com/office/drawing/2014/main" id="{10E08B01-1D2D-0463-2FAD-C1A4B2FCEF13}"/>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2" name="Oval 188">
              <a:extLst>
                <a:ext uri="{FF2B5EF4-FFF2-40B4-BE49-F238E27FC236}">
                  <a16:creationId xmlns:a16="http://schemas.microsoft.com/office/drawing/2014/main" id="{25DCC0E3-486A-C9A9-5359-FE2054EAB913}"/>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3" name="Oval 189">
              <a:extLst>
                <a:ext uri="{FF2B5EF4-FFF2-40B4-BE49-F238E27FC236}">
                  <a16:creationId xmlns:a16="http://schemas.microsoft.com/office/drawing/2014/main" id="{61DA5187-F30C-BCB0-1769-FD995CAAE4C5}"/>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4" name="Oval 190">
              <a:extLst>
                <a:ext uri="{FF2B5EF4-FFF2-40B4-BE49-F238E27FC236}">
                  <a16:creationId xmlns:a16="http://schemas.microsoft.com/office/drawing/2014/main" id="{3DD04A2A-339D-DDED-EE50-BBD9394C5B21}"/>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5" name="Oval 191">
              <a:extLst>
                <a:ext uri="{FF2B5EF4-FFF2-40B4-BE49-F238E27FC236}">
                  <a16:creationId xmlns:a16="http://schemas.microsoft.com/office/drawing/2014/main" id="{E9D6108A-C9D5-D15C-0538-2EEA08A8EA45}"/>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6" name="Oval 192">
              <a:extLst>
                <a:ext uri="{FF2B5EF4-FFF2-40B4-BE49-F238E27FC236}">
                  <a16:creationId xmlns:a16="http://schemas.microsoft.com/office/drawing/2014/main" id="{E0EB76C7-7876-1F0A-EA5F-353F43CB9DC3}"/>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7" name="Oval 193">
              <a:extLst>
                <a:ext uri="{FF2B5EF4-FFF2-40B4-BE49-F238E27FC236}">
                  <a16:creationId xmlns:a16="http://schemas.microsoft.com/office/drawing/2014/main" id="{DF05189E-C51C-EA8C-D991-FB91045DE725}"/>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8" name="Oval 194">
              <a:extLst>
                <a:ext uri="{FF2B5EF4-FFF2-40B4-BE49-F238E27FC236}">
                  <a16:creationId xmlns:a16="http://schemas.microsoft.com/office/drawing/2014/main" id="{FA70AE80-3FD2-E107-D251-86B06C8626FE}"/>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9" name="Oval 195">
              <a:extLst>
                <a:ext uri="{FF2B5EF4-FFF2-40B4-BE49-F238E27FC236}">
                  <a16:creationId xmlns:a16="http://schemas.microsoft.com/office/drawing/2014/main" id="{F1ECFD43-7950-7EED-209D-6A012A64A87C}"/>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0" name="Oval 196">
              <a:extLst>
                <a:ext uri="{FF2B5EF4-FFF2-40B4-BE49-F238E27FC236}">
                  <a16:creationId xmlns:a16="http://schemas.microsoft.com/office/drawing/2014/main" id="{A2B72AA1-A58A-EF84-0686-E7B706161EC7}"/>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1" name="Oval 197">
              <a:extLst>
                <a:ext uri="{FF2B5EF4-FFF2-40B4-BE49-F238E27FC236}">
                  <a16:creationId xmlns:a16="http://schemas.microsoft.com/office/drawing/2014/main" id="{0B3E81E8-D987-B60F-A203-896FD1691F50}"/>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2" name="Oval 198">
              <a:extLst>
                <a:ext uri="{FF2B5EF4-FFF2-40B4-BE49-F238E27FC236}">
                  <a16:creationId xmlns:a16="http://schemas.microsoft.com/office/drawing/2014/main" id="{D8A62621-3A29-87D9-163B-5ADF2FFB4B6D}"/>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3" name="Oval 199">
              <a:extLst>
                <a:ext uri="{FF2B5EF4-FFF2-40B4-BE49-F238E27FC236}">
                  <a16:creationId xmlns:a16="http://schemas.microsoft.com/office/drawing/2014/main" id="{7F09E209-16D9-3BA9-5EF7-7534C1706F04}"/>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4" name="Oval 200">
              <a:extLst>
                <a:ext uri="{FF2B5EF4-FFF2-40B4-BE49-F238E27FC236}">
                  <a16:creationId xmlns:a16="http://schemas.microsoft.com/office/drawing/2014/main" id="{6B348DF0-090F-71A8-09EB-832414A229CC}"/>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5" name="Oval 201">
              <a:extLst>
                <a:ext uri="{FF2B5EF4-FFF2-40B4-BE49-F238E27FC236}">
                  <a16:creationId xmlns:a16="http://schemas.microsoft.com/office/drawing/2014/main" id="{B125C5C5-998E-A023-135B-CBF0A3FC71FA}"/>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6" name="Oval 202">
              <a:extLst>
                <a:ext uri="{FF2B5EF4-FFF2-40B4-BE49-F238E27FC236}">
                  <a16:creationId xmlns:a16="http://schemas.microsoft.com/office/drawing/2014/main" id="{ADA14862-4B27-D2A5-E73E-01DEEE769733}"/>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7" name="Oval 203">
              <a:extLst>
                <a:ext uri="{FF2B5EF4-FFF2-40B4-BE49-F238E27FC236}">
                  <a16:creationId xmlns:a16="http://schemas.microsoft.com/office/drawing/2014/main" id="{0CB999BE-0D3F-2D9E-BD8A-80A971DDE959}"/>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8" name="Oval 204">
              <a:extLst>
                <a:ext uri="{FF2B5EF4-FFF2-40B4-BE49-F238E27FC236}">
                  <a16:creationId xmlns:a16="http://schemas.microsoft.com/office/drawing/2014/main" id="{ABA1DD40-8086-7741-79F0-5120B410A359}"/>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9" name="Oval 205">
              <a:extLst>
                <a:ext uri="{FF2B5EF4-FFF2-40B4-BE49-F238E27FC236}">
                  <a16:creationId xmlns:a16="http://schemas.microsoft.com/office/drawing/2014/main" id="{9D60ECFC-AC6F-BA9E-524F-954DBDA7E4D2}"/>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0" name="Oval 206">
              <a:extLst>
                <a:ext uri="{FF2B5EF4-FFF2-40B4-BE49-F238E27FC236}">
                  <a16:creationId xmlns:a16="http://schemas.microsoft.com/office/drawing/2014/main" id="{133F3516-C3F9-EFE0-B274-14D137EE1D96}"/>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1" name="Oval 207">
              <a:extLst>
                <a:ext uri="{FF2B5EF4-FFF2-40B4-BE49-F238E27FC236}">
                  <a16:creationId xmlns:a16="http://schemas.microsoft.com/office/drawing/2014/main" id="{73D2C5BB-3294-F30A-D58E-EA7108D0FEB6}"/>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2" name="Oval 208">
              <a:extLst>
                <a:ext uri="{FF2B5EF4-FFF2-40B4-BE49-F238E27FC236}">
                  <a16:creationId xmlns:a16="http://schemas.microsoft.com/office/drawing/2014/main" id="{6FE20D50-A878-DB4E-0E85-4A8B05697BA6}"/>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3" name="Oval 209">
              <a:extLst>
                <a:ext uri="{FF2B5EF4-FFF2-40B4-BE49-F238E27FC236}">
                  <a16:creationId xmlns:a16="http://schemas.microsoft.com/office/drawing/2014/main" id="{883B0841-3C62-21F0-1F19-4012B5FB55DC}"/>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4" name="Oval 210">
              <a:extLst>
                <a:ext uri="{FF2B5EF4-FFF2-40B4-BE49-F238E27FC236}">
                  <a16:creationId xmlns:a16="http://schemas.microsoft.com/office/drawing/2014/main" id="{C7FD4B42-303D-13D5-A71B-170C5BA07552}"/>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5" name="Oval 211">
              <a:extLst>
                <a:ext uri="{FF2B5EF4-FFF2-40B4-BE49-F238E27FC236}">
                  <a16:creationId xmlns:a16="http://schemas.microsoft.com/office/drawing/2014/main" id="{5E098047-2457-7BF9-12C9-46DBF96330A7}"/>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6" name="Oval 212">
              <a:extLst>
                <a:ext uri="{FF2B5EF4-FFF2-40B4-BE49-F238E27FC236}">
                  <a16:creationId xmlns:a16="http://schemas.microsoft.com/office/drawing/2014/main" id="{B09A7747-1385-B9FE-BA01-37520EC8BDA2}"/>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7" name="Oval 213">
              <a:extLst>
                <a:ext uri="{FF2B5EF4-FFF2-40B4-BE49-F238E27FC236}">
                  <a16:creationId xmlns:a16="http://schemas.microsoft.com/office/drawing/2014/main" id="{C279877D-CB74-5A2C-4580-C2373EAC8357}"/>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8" name="Oval 214">
              <a:extLst>
                <a:ext uri="{FF2B5EF4-FFF2-40B4-BE49-F238E27FC236}">
                  <a16:creationId xmlns:a16="http://schemas.microsoft.com/office/drawing/2014/main" id="{750AA151-A07E-34F1-1BA7-5137A2D71B91}"/>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9" name="Oval 215">
              <a:extLst>
                <a:ext uri="{FF2B5EF4-FFF2-40B4-BE49-F238E27FC236}">
                  <a16:creationId xmlns:a16="http://schemas.microsoft.com/office/drawing/2014/main" id="{A8F1A9C5-E699-FC0A-112F-18BEFA66DF2D}"/>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0" name="Oval 216">
              <a:extLst>
                <a:ext uri="{FF2B5EF4-FFF2-40B4-BE49-F238E27FC236}">
                  <a16:creationId xmlns:a16="http://schemas.microsoft.com/office/drawing/2014/main" id="{D2F6F3D2-CD1A-4C6D-B83F-EABF74D25D85}"/>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1" name="Oval 217">
              <a:extLst>
                <a:ext uri="{FF2B5EF4-FFF2-40B4-BE49-F238E27FC236}">
                  <a16:creationId xmlns:a16="http://schemas.microsoft.com/office/drawing/2014/main" id="{D42EE65E-0D02-361E-F9E3-5801DA47A0FA}"/>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2" name="Oval 218">
              <a:extLst>
                <a:ext uri="{FF2B5EF4-FFF2-40B4-BE49-F238E27FC236}">
                  <a16:creationId xmlns:a16="http://schemas.microsoft.com/office/drawing/2014/main" id="{508CEFA6-4D0E-6BD6-4A2A-7E8DEC9ABC65}"/>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3" name="Oval 219">
              <a:extLst>
                <a:ext uri="{FF2B5EF4-FFF2-40B4-BE49-F238E27FC236}">
                  <a16:creationId xmlns:a16="http://schemas.microsoft.com/office/drawing/2014/main" id="{CDA068ED-4B2D-0B42-FF5E-75BBD0D1BF46}"/>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4" name="Oval 220">
              <a:extLst>
                <a:ext uri="{FF2B5EF4-FFF2-40B4-BE49-F238E27FC236}">
                  <a16:creationId xmlns:a16="http://schemas.microsoft.com/office/drawing/2014/main" id="{D3927771-B701-8323-EFCB-C626F597492F}"/>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5" name="Oval 221">
              <a:extLst>
                <a:ext uri="{FF2B5EF4-FFF2-40B4-BE49-F238E27FC236}">
                  <a16:creationId xmlns:a16="http://schemas.microsoft.com/office/drawing/2014/main" id="{0666FD2D-41A3-B4A8-FF7A-394687C54529}"/>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6" name="Oval 222">
              <a:extLst>
                <a:ext uri="{FF2B5EF4-FFF2-40B4-BE49-F238E27FC236}">
                  <a16:creationId xmlns:a16="http://schemas.microsoft.com/office/drawing/2014/main" id="{904C09CE-877A-2555-99FE-8A408EFF6D0B}"/>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7" name="Oval 223">
              <a:extLst>
                <a:ext uri="{FF2B5EF4-FFF2-40B4-BE49-F238E27FC236}">
                  <a16:creationId xmlns:a16="http://schemas.microsoft.com/office/drawing/2014/main" id="{A05CCB05-382A-63D4-95AD-02EBF44904F6}"/>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dirty="0"/>
            </a:p>
          </p:txBody>
        </p:sp>
        <p:sp>
          <p:nvSpPr>
            <p:cNvPr id="178" name="Oval 224">
              <a:extLst>
                <a:ext uri="{FF2B5EF4-FFF2-40B4-BE49-F238E27FC236}">
                  <a16:creationId xmlns:a16="http://schemas.microsoft.com/office/drawing/2014/main" id="{742081A5-A62E-9894-828B-D8EF1C1CFEBF}"/>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9" name="Oval 225">
              <a:extLst>
                <a:ext uri="{FF2B5EF4-FFF2-40B4-BE49-F238E27FC236}">
                  <a16:creationId xmlns:a16="http://schemas.microsoft.com/office/drawing/2014/main" id="{7D0A2A1F-D4B2-D05B-E65F-7013ADEEFE92}"/>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0" name="Oval 226">
              <a:extLst>
                <a:ext uri="{FF2B5EF4-FFF2-40B4-BE49-F238E27FC236}">
                  <a16:creationId xmlns:a16="http://schemas.microsoft.com/office/drawing/2014/main" id="{B84BDD4B-B491-EAE4-4C51-B9E9E7F2445C}"/>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1" name="Oval 227">
              <a:extLst>
                <a:ext uri="{FF2B5EF4-FFF2-40B4-BE49-F238E27FC236}">
                  <a16:creationId xmlns:a16="http://schemas.microsoft.com/office/drawing/2014/main" id="{BBB3A5A2-F16F-C313-1069-DE24D8B63787}"/>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2" name="Oval 228">
              <a:extLst>
                <a:ext uri="{FF2B5EF4-FFF2-40B4-BE49-F238E27FC236}">
                  <a16:creationId xmlns:a16="http://schemas.microsoft.com/office/drawing/2014/main" id="{05A23DD9-34FE-5BD5-46A2-9D5F01216BF6}"/>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3" name="Oval 229">
              <a:extLst>
                <a:ext uri="{FF2B5EF4-FFF2-40B4-BE49-F238E27FC236}">
                  <a16:creationId xmlns:a16="http://schemas.microsoft.com/office/drawing/2014/main" id="{101289CC-D09E-33BE-8C46-5F8936EA1931}"/>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4" name="Oval 230">
              <a:extLst>
                <a:ext uri="{FF2B5EF4-FFF2-40B4-BE49-F238E27FC236}">
                  <a16:creationId xmlns:a16="http://schemas.microsoft.com/office/drawing/2014/main" id="{3A4D4AF8-D3B5-430D-D5A5-D8C23A3CC670}"/>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5" name="Oval 231">
              <a:extLst>
                <a:ext uri="{FF2B5EF4-FFF2-40B4-BE49-F238E27FC236}">
                  <a16:creationId xmlns:a16="http://schemas.microsoft.com/office/drawing/2014/main" id="{A3C8F645-8FBB-75C2-B7AD-BD2E8EF5714A}"/>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6" name="Oval 232">
              <a:extLst>
                <a:ext uri="{FF2B5EF4-FFF2-40B4-BE49-F238E27FC236}">
                  <a16:creationId xmlns:a16="http://schemas.microsoft.com/office/drawing/2014/main" id="{A88D881E-9731-F030-B8C8-402B0F86D3FD}"/>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7" name="Oval 233">
              <a:extLst>
                <a:ext uri="{FF2B5EF4-FFF2-40B4-BE49-F238E27FC236}">
                  <a16:creationId xmlns:a16="http://schemas.microsoft.com/office/drawing/2014/main" id="{3534C494-E446-69DE-F81E-CDEDB92B2C82}"/>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8" name="Oval 234">
              <a:extLst>
                <a:ext uri="{FF2B5EF4-FFF2-40B4-BE49-F238E27FC236}">
                  <a16:creationId xmlns:a16="http://schemas.microsoft.com/office/drawing/2014/main" id="{5CA40C76-3922-DC15-1C60-459A2D03036C}"/>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9" name="Oval 235">
              <a:extLst>
                <a:ext uri="{FF2B5EF4-FFF2-40B4-BE49-F238E27FC236}">
                  <a16:creationId xmlns:a16="http://schemas.microsoft.com/office/drawing/2014/main" id="{0C2F66E7-E3C2-6A56-A35A-CB9BDD67C93E}"/>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0" name="Oval 236">
              <a:extLst>
                <a:ext uri="{FF2B5EF4-FFF2-40B4-BE49-F238E27FC236}">
                  <a16:creationId xmlns:a16="http://schemas.microsoft.com/office/drawing/2014/main" id="{71E62527-4C9E-3180-F236-513CEA1E5C84}"/>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1" name="Oval 237">
              <a:extLst>
                <a:ext uri="{FF2B5EF4-FFF2-40B4-BE49-F238E27FC236}">
                  <a16:creationId xmlns:a16="http://schemas.microsoft.com/office/drawing/2014/main" id="{A666395D-B160-9AB4-8E9D-8700FD1373D2}"/>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2" name="Oval 238">
              <a:extLst>
                <a:ext uri="{FF2B5EF4-FFF2-40B4-BE49-F238E27FC236}">
                  <a16:creationId xmlns:a16="http://schemas.microsoft.com/office/drawing/2014/main" id="{48523DC2-4818-7357-F729-9960B5A8A74F}"/>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3" name="Oval 239">
              <a:extLst>
                <a:ext uri="{FF2B5EF4-FFF2-40B4-BE49-F238E27FC236}">
                  <a16:creationId xmlns:a16="http://schemas.microsoft.com/office/drawing/2014/main" id="{9BB455C9-4D83-9F9A-1844-D3BA3C542792}"/>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grpSp>
      <p:sp>
        <p:nvSpPr>
          <p:cNvPr id="200" name="Arrow: Right 199">
            <a:extLst>
              <a:ext uri="{FF2B5EF4-FFF2-40B4-BE49-F238E27FC236}">
                <a16:creationId xmlns:a16="http://schemas.microsoft.com/office/drawing/2014/main" id="{E82660C0-9C9F-08E4-84D2-D0EF17647270}"/>
              </a:ext>
            </a:extLst>
          </p:cNvPr>
          <p:cNvSpPr/>
          <p:nvPr/>
        </p:nvSpPr>
        <p:spPr bwMode="auto">
          <a:xfrm>
            <a:off x="3898347" y="4579892"/>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1" name="TextBox 200">
            <a:extLst>
              <a:ext uri="{FF2B5EF4-FFF2-40B4-BE49-F238E27FC236}">
                <a16:creationId xmlns:a16="http://schemas.microsoft.com/office/drawing/2014/main" id="{93A317CF-C681-8230-B587-7CF0A09ED072}"/>
              </a:ext>
            </a:extLst>
          </p:cNvPr>
          <p:cNvSpPr txBox="1"/>
          <p:nvPr/>
        </p:nvSpPr>
        <p:spPr>
          <a:xfrm>
            <a:off x="2707340" y="2177285"/>
            <a:ext cx="5668539" cy="1384995"/>
          </a:xfrm>
          <a:prstGeom prst="rect">
            <a:avLst/>
          </a:prstGeom>
          <a:noFill/>
        </p:spPr>
        <p:txBody>
          <a:bodyPr wrap="none" rtlCol="0">
            <a:spAutoFit/>
          </a:bodyPr>
          <a:lstStyle/>
          <a:p>
            <a:r>
              <a:rPr lang="en-US" b="1" dirty="0"/>
              <a:t>Signal 1: See </a:t>
            </a:r>
            <a:r>
              <a:rPr lang="en-US" b="1" dirty="0" err="1"/>
              <a:t>Lv</a:t>
            </a:r>
            <a:r>
              <a:rPr lang="en-US" b="1" dirty="0"/>
              <a:t> implant into detector</a:t>
            </a:r>
          </a:p>
          <a:p>
            <a:pPr marL="342900" indent="-342900">
              <a:buFont typeface="Arial" panose="020B0604020202020204" pitchFamily="34" charset="0"/>
              <a:buChar char="•"/>
            </a:pPr>
            <a:r>
              <a:rPr lang="en-US" sz="2000" dirty="0"/>
              <a:t>Record position</a:t>
            </a:r>
          </a:p>
          <a:p>
            <a:pPr marL="342900" indent="-342900">
              <a:buFont typeface="Arial" panose="020B0604020202020204" pitchFamily="34" charset="0"/>
              <a:buChar char="•"/>
            </a:pPr>
            <a:r>
              <a:rPr lang="en-US" sz="2000" dirty="0"/>
              <a:t>Record time</a:t>
            </a:r>
          </a:p>
          <a:p>
            <a:pPr marL="342900" indent="-342900">
              <a:buFont typeface="Arial" panose="020B0604020202020204" pitchFamily="34" charset="0"/>
              <a:buChar char="•"/>
            </a:pPr>
            <a:r>
              <a:rPr lang="en-US" sz="2000" dirty="0"/>
              <a:t>Record energy</a:t>
            </a:r>
          </a:p>
        </p:txBody>
      </p:sp>
      <p:cxnSp>
        <p:nvCxnSpPr>
          <p:cNvPr id="202" name="Straight Arrow Connector 201">
            <a:extLst>
              <a:ext uri="{FF2B5EF4-FFF2-40B4-BE49-F238E27FC236}">
                <a16:creationId xmlns:a16="http://schemas.microsoft.com/office/drawing/2014/main" id="{28FF5E57-A3AA-46EB-CF82-6D4D575346A6}"/>
              </a:ext>
            </a:extLst>
          </p:cNvPr>
          <p:cNvCxnSpPr>
            <a:cxnSpLocks/>
          </p:cNvCxnSpPr>
          <p:nvPr/>
        </p:nvCxnSpPr>
        <p:spPr bwMode="auto">
          <a:xfrm>
            <a:off x="846492" y="1264016"/>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03" name="TextBox 202">
            <a:extLst>
              <a:ext uri="{FF2B5EF4-FFF2-40B4-BE49-F238E27FC236}">
                <a16:creationId xmlns:a16="http://schemas.microsoft.com/office/drawing/2014/main" id="{0373DBF4-E547-BE22-488F-72D579941DBE}"/>
              </a:ext>
            </a:extLst>
          </p:cNvPr>
          <p:cNvSpPr txBox="1"/>
          <p:nvPr/>
        </p:nvSpPr>
        <p:spPr>
          <a:xfrm>
            <a:off x="514117" y="819680"/>
            <a:ext cx="1580882" cy="400110"/>
          </a:xfrm>
          <a:prstGeom prst="rect">
            <a:avLst/>
          </a:prstGeom>
          <a:noFill/>
        </p:spPr>
        <p:txBody>
          <a:bodyPr wrap="none" rtlCol="0">
            <a:spAutoFit/>
          </a:bodyPr>
          <a:lstStyle/>
          <a:p>
            <a:r>
              <a:rPr lang="en-US" sz="2000" dirty="0"/>
              <a:t>Implantation</a:t>
            </a:r>
          </a:p>
        </p:txBody>
      </p:sp>
      <p:pic>
        <p:nvPicPr>
          <p:cNvPr id="205" name="Picture 204">
            <a:extLst>
              <a:ext uri="{FF2B5EF4-FFF2-40B4-BE49-F238E27FC236}">
                <a16:creationId xmlns:a16="http://schemas.microsoft.com/office/drawing/2014/main" id="{146DC7F6-E6B3-2FF0-6CA7-7CB3AFB55165}"/>
              </a:ext>
            </a:extLst>
          </p:cNvPr>
          <p:cNvPicPr>
            <a:picLocks noChangeAspect="1"/>
          </p:cNvPicPr>
          <p:nvPr/>
        </p:nvPicPr>
        <p:blipFill>
          <a:blip r:embed="rId2"/>
          <a:stretch>
            <a:fillRect/>
          </a:stretch>
        </p:blipFill>
        <p:spPr>
          <a:xfrm>
            <a:off x="5033682" y="3883502"/>
            <a:ext cx="2897594" cy="2140780"/>
          </a:xfrm>
          <a:prstGeom prst="rect">
            <a:avLst/>
          </a:prstGeom>
        </p:spPr>
      </p:pic>
    </p:spTree>
    <p:extLst>
      <p:ext uri="{BB962C8B-B14F-4D97-AF65-F5344CB8AC3E}">
        <p14:creationId xmlns:p14="http://schemas.microsoft.com/office/powerpoint/2010/main" val="85165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fill="hold" nodeType="clickEffect">
                                  <p:stCondLst>
                                    <p:cond delay="0"/>
                                  </p:stCondLst>
                                  <p:childTnLst>
                                    <p:animMotion origin="layout" path="M -4.58333E-6 -4.44444E-6 L 0.31277 -4.44444E-6 " pathEditMode="relative" rAng="0" ptsTypes="AA">
                                      <p:cBhvr>
                                        <p:cTn id="6" dur="1000" fill="hold"/>
                                        <p:tgtEl>
                                          <p:spTgt spid="32"/>
                                        </p:tgtEl>
                                        <p:attrNameLst>
                                          <p:attrName>ppt_x</p:attrName>
                                          <p:attrName>ppt_y</p:attrName>
                                        </p:attrNameLst>
                                      </p:cBhvr>
                                      <p:rCtr x="15638" y="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0" grpId="0" animBg="1"/>
      <p:bldP spid="201" grpId="0"/>
      <p:bldP spid="20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AD861-51ED-B2F6-1103-812435E94C5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D1F76E-55BD-1A67-46FC-AD71E4ED7387}"/>
              </a:ext>
            </a:extLst>
          </p:cNvPr>
          <p:cNvSpPr>
            <a:spLocks noGrp="1"/>
          </p:cNvSpPr>
          <p:nvPr>
            <p:ph type="title"/>
          </p:nvPr>
        </p:nvSpPr>
        <p:spPr/>
        <p:txBody>
          <a:bodyPr/>
          <a:lstStyle/>
          <a:p>
            <a:r>
              <a:rPr lang="en-US" dirty="0"/>
              <a:t>How we detect a SHE</a:t>
            </a:r>
          </a:p>
        </p:txBody>
      </p:sp>
      <p:sp>
        <p:nvSpPr>
          <p:cNvPr id="3" name="TextBox 2">
            <a:extLst>
              <a:ext uri="{FF2B5EF4-FFF2-40B4-BE49-F238E27FC236}">
                <a16:creationId xmlns:a16="http://schemas.microsoft.com/office/drawing/2014/main" id="{FEA0D307-D68D-CFEE-0814-258A370B2E15}"/>
              </a:ext>
            </a:extLst>
          </p:cNvPr>
          <p:cNvSpPr txBox="1"/>
          <p:nvPr/>
        </p:nvSpPr>
        <p:spPr>
          <a:xfrm>
            <a:off x="1905008" y="1048871"/>
            <a:ext cx="851515" cy="461665"/>
          </a:xfrm>
          <a:prstGeom prst="rect">
            <a:avLst/>
          </a:prstGeom>
          <a:noFill/>
        </p:spPr>
        <p:txBody>
          <a:bodyPr wrap="none" rtlCol="0">
            <a:spAutoFit/>
          </a:bodyPr>
          <a:lstStyle/>
          <a:p>
            <a:r>
              <a:rPr lang="en-US" baseline="30000" dirty="0"/>
              <a:t>290</a:t>
            </a:r>
            <a:r>
              <a:rPr lang="en-US" dirty="0"/>
              <a:t>Lv</a:t>
            </a:r>
          </a:p>
        </p:txBody>
      </p:sp>
      <p:cxnSp>
        <p:nvCxnSpPr>
          <p:cNvPr id="7" name="Straight Arrow Connector 6">
            <a:extLst>
              <a:ext uri="{FF2B5EF4-FFF2-40B4-BE49-F238E27FC236}">
                <a16:creationId xmlns:a16="http://schemas.microsoft.com/office/drawing/2014/main" id="{A6A65544-1349-78CE-F87A-BFA19621B07A}"/>
              </a:ext>
            </a:extLst>
          </p:cNvPr>
          <p:cNvCxnSpPr/>
          <p:nvPr/>
        </p:nvCxnSpPr>
        <p:spPr bwMode="auto">
          <a:xfrm>
            <a:off x="2859749" y="1259542"/>
            <a:ext cx="582706"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FE3A6EF0-91F3-9048-2AA7-A51B33652DF4}"/>
              </a:ext>
            </a:extLst>
          </p:cNvPr>
          <p:cNvSpPr txBox="1"/>
          <p:nvPr/>
        </p:nvSpPr>
        <p:spPr>
          <a:xfrm>
            <a:off x="2961787" y="797877"/>
            <a:ext cx="378630" cy="461665"/>
          </a:xfrm>
          <a:prstGeom prst="rect">
            <a:avLst/>
          </a:prstGeom>
          <a:noFill/>
        </p:spPr>
        <p:txBody>
          <a:bodyPr wrap="none" rtlCol="0">
            <a:spAutoFit/>
          </a:bodyPr>
          <a:lstStyle/>
          <a:p>
            <a:r>
              <a:rPr lang="en-US" dirty="0">
                <a:latin typeface="Symbol" panose="05050102010706020507" pitchFamily="18" charset="2"/>
              </a:rPr>
              <a:t>a</a:t>
            </a:r>
          </a:p>
        </p:txBody>
      </p:sp>
      <p:sp>
        <p:nvSpPr>
          <p:cNvPr id="9" name="TextBox 8">
            <a:extLst>
              <a:ext uri="{FF2B5EF4-FFF2-40B4-BE49-F238E27FC236}">
                <a16:creationId xmlns:a16="http://schemas.microsoft.com/office/drawing/2014/main" id="{442EB628-D6BF-7EFC-AD88-C6233A31A3BE}"/>
              </a:ext>
            </a:extLst>
          </p:cNvPr>
          <p:cNvSpPr txBox="1"/>
          <p:nvPr/>
        </p:nvSpPr>
        <p:spPr>
          <a:xfrm>
            <a:off x="2781449" y="1205753"/>
            <a:ext cx="739305" cy="400110"/>
          </a:xfrm>
          <a:prstGeom prst="rect">
            <a:avLst/>
          </a:prstGeom>
          <a:noFill/>
        </p:spPr>
        <p:txBody>
          <a:bodyPr wrap="none" rtlCol="0">
            <a:spAutoFit/>
          </a:bodyPr>
          <a:lstStyle/>
          <a:p>
            <a:r>
              <a:rPr lang="en-US" sz="2000" dirty="0"/>
              <a:t>8 </a:t>
            </a:r>
            <a:r>
              <a:rPr lang="en-US" sz="2000" dirty="0" err="1"/>
              <a:t>ms</a:t>
            </a:r>
            <a:endParaRPr lang="en-US" sz="2000" dirty="0"/>
          </a:p>
        </p:txBody>
      </p:sp>
      <p:sp>
        <p:nvSpPr>
          <p:cNvPr id="10" name="TextBox 9">
            <a:extLst>
              <a:ext uri="{FF2B5EF4-FFF2-40B4-BE49-F238E27FC236}">
                <a16:creationId xmlns:a16="http://schemas.microsoft.com/office/drawing/2014/main" id="{0614E0E4-C1A4-1ED0-A144-124E6B090D32}"/>
              </a:ext>
            </a:extLst>
          </p:cNvPr>
          <p:cNvSpPr txBox="1"/>
          <p:nvPr/>
        </p:nvSpPr>
        <p:spPr>
          <a:xfrm>
            <a:off x="3598251" y="1048871"/>
            <a:ext cx="782587" cy="461665"/>
          </a:xfrm>
          <a:prstGeom prst="rect">
            <a:avLst/>
          </a:prstGeom>
          <a:noFill/>
        </p:spPr>
        <p:txBody>
          <a:bodyPr wrap="none" rtlCol="0">
            <a:spAutoFit/>
          </a:bodyPr>
          <a:lstStyle/>
          <a:p>
            <a:r>
              <a:rPr lang="en-US" baseline="30000" dirty="0"/>
              <a:t>286</a:t>
            </a:r>
            <a:r>
              <a:rPr lang="en-US" dirty="0"/>
              <a:t>Fl</a:t>
            </a:r>
          </a:p>
        </p:txBody>
      </p:sp>
      <p:sp>
        <p:nvSpPr>
          <p:cNvPr id="18" name="Rectangle 17">
            <a:extLst>
              <a:ext uri="{FF2B5EF4-FFF2-40B4-BE49-F238E27FC236}">
                <a16:creationId xmlns:a16="http://schemas.microsoft.com/office/drawing/2014/main" id="{79645540-A497-4FE5-FEE3-ED7DD7F9BA0F}"/>
              </a:ext>
            </a:extLst>
          </p:cNvPr>
          <p:cNvSpPr/>
          <p:nvPr/>
        </p:nvSpPr>
        <p:spPr>
          <a:xfrm>
            <a:off x="10254137" y="1252328"/>
            <a:ext cx="1163147" cy="1243673"/>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290</a:t>
            </a:r>
            <a:r>
              <a:rPr lang="en-US" sz="2200" b="1" dirty="0">
                <a:solidFill>
                  <a:schemeClr val="tx1"/>
                </a:solidFill>
              </a:rPr>
              <a:t>Lv</a:t>
            </a:r>
          </a:p>
          <a:p>
            <a:pPr algn="ctr"/>
            <a:r>
              <a:rPr lang="en-US" sz="1600" dirty="0">
                <a:solidFill>
                  <a:schemeClr val="tx1"/>
                </a:solidFill>
              </a:rPr>
              <a:t>8.2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10.84</a:t>
            </a:r>
            <a:endParaRPr lang="en-US" sz="1600" dirty="0">
              <a:solidFill>
                <a:schemeClr val="tx1"/>
              </a:solidFill>
              <a:latin typeface="Symbol" panose="05050102010706020507" pitchFamily="18" charset="2"/>
            </a:endParaRPr>
          </a:p>
        </p:txBody>
      </p:sp>
      <p:sp>
        <p:nvSpPr>
          <p:cNvPr id="29" name="Rectangle 28">
            <a:extLst>
              <a:ext uri="{FF2B5EF4-FFF2-40B4-BE49-F238E27FC236}">
                <a16:creationId xmlns:a16="http://schemas.microsoft.com/office/drawing/2014/main" id="{A2674C81-9C4A-B2C6-A6FC-1108AD9F0132}"/>
              </a:ext>
            </a:extLst>
          </p:cNvPr>
          <p:cNvSpPr/>
          <p:nvPr/>
        </p:nvSpPr>
        <p:spPr bwMode="auto">
          <a:xfrm>
            <a:off x="2047349" y="3966882"/>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17ADE51D-F3D0-F667-E2EC-E4C325538044}"/>
              </a:ext>
            </a:extLst>
          </p:cNvPr>
          <p:cNvSpPr/>
          <p:nvPr/>
        </p:nvSpPr>
        <p:spPr bwMode="auto">
          <a:xfrm rot="16200000">
            <a:off x="2908953" y="4799349"/>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 name="Rectangle 30">
            <a:extLst>
              <a:ext uri="{FF2B5EF4-FFF2-40B4-BE49-F238E27FC236}">
                <a16:creationId xmlns:a16="http://schemas.microsoft.com/office/drawing/2014/main" id="{654FD20F-8880-B48A-7CF1-1CB51E8048C8}"/>
              </a:ext>
            </a:extLst>
          </p:cNvPr>
          <p:cNvSpPr/>
          <p:nvPr/>
        </p:nvSpPr>
        <p:spPr bwMode="auto">
          <a:xfrm>
            <a:off x="2047349" y="5631816"/>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32" name="Group 78">
            <a:extLst>
              <a:ext uri="{FF2B5EF4-FFF2-40B4-BE49-F238E27FC236}">
                <a16:creationId xmlns:a16="http://schemas.microsoft.com/office/drawing/2014/main" id="{EE03AAF9-A117-DD7F-C1B9-7312948CA3A4}"/>
              </a:ext>
            </a:extLst>
          </p:cNvPr>
          <p:cNvGrpSpPr>
            <a:grpSpLocks noChangeAspect="1"/>
          </p:cNvGrpSpPr>
          <p:nvPr/>
        </p:nvGrpSpPr>
        <p:grpSpPr bwMode="auto">
          <a:xfrm flipH="1">
            <a:off x="3619472" y="4741199"/>
            <a:ext cx="135714" cy="128455"/>
            <a:chOff x="1924" y="601"/>
            <a:chExt cx="430" cy="407"/>
          </a:xfrm>
        </p:grpSpPr>
        <p:sp>
          <p:nvSpPr>
            <p:cNvPr id="33" name="Oval 79">
              <a:extLst>
                <a:ext uri="{FF2B5EF4-FFF2-40B4-BE49-F238E27FC236}">
                  <a16:creationId xmlns:a16="http://schemas.microsoft.com/office/drawing/2014/main" id="{C4009C3D-EB7A-82F3-0EF9-94EF0CD16477}"/>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4" name="Oval 80">
              <a:extLst>
                <a:ext uri="{FF2B5EF4-FFF2-40B4-BE49-F238E27FC236}">
                  <a16:creationId xmlns:a16="http://schemas.microsoft.com/office/drawing/2014/main" id="{153F2B3B-D684-F65F-3639-E4D76843E309}"/>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5" name="Oval 81">
              <a:extLst>
                <a:ext uri="{FF2B5EF4-FFF2-40B4-BE49-F238E27FC236}">
                  <a16:creationId xmlns:a16="http://schemas.microsoft.com/office/drawing/2014/main" id="{E9CB8B70-5441-5D19-5A43-297E4E1909DF}"/>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6" name="Oval 82">
              <a:extLst>
                <a:ext uri="{FF2B5EF4-FFF2-40B4-BE49-F238E27FC236}">
                  <a16:creationId xmlns:a16="http://schemas.microsoft.com/office/drawing/2014/main" id="{06E5A7F4-7966-3B02-443E-4390FAAA247F}"/>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7" name="Oval 83">
              <a:extLst>
                <a:ext uri="{FF2B5EF4-FFF2-40B4-BE49-F238E27FC236}">
                  <a16:creationId xmlns:a16="http://schemas.microsoft.com/office/drawing/2014/main" id="{CD8939E7-D8F0-2137-EC67-0434A17DE6A1}"/>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8" name="Oval 84">
              <a:extLst>
                <a:ext uri="{FF2B5EF4-FFF2-40B4-BE49-F238E27FC236}">
                  <a16:creationId xmlns:a16="http://schemas.microsoft.com/office/drawing/2014/main" id="{29E4F890-9A30-5EBF-7105-33FF964F8919}"/>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9" name="Oval 85">
              <a:extLst>
                <a:ext uri="{FF2B5EF4-FFF2-40B4-BE49-F238E27FC236}">
                  <a16:creationId xmlns:a16="http://schemas.microsoft.com/office/drawing/2014/main" id="{2D5B0653-62B0-03BF-66C7-A5358DC66359}"/>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0" name="Oval 86">
              <a:extLst>
                <a:ext uri="{FF2B5EF4-FFF2-40B4-BE49-F238E27FC236}">
                  <a16:creationId xmlns:a16="http://schemas.microsoft.com/office/drawing/2014/main" id="{B53767B3-2986-1813-5962-AD147B27071D}"/>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1" name="Oval 87">
              <a:extLst>
                <a:ext uri="{FF2B5EF4-FFF2-40B4-BE49-F238E27FC236}">
                  <a16:creationId xmlns:a16="http://schemas.microsoft.com/office/drawing/2014/main" id="{76065B0A-7F26-0969-A1BD-DEE5F53B9F10}"/>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2" name="Oval 88">
              <a:extLst>
                <a:ext uri="{FF2B5EF4-FFF2-40B4-BE49-F238E27FC236}">
                  <a16:creationId xmlns:a16="http://schemas.microsoft.com/office/drawing/2014/main" id="{7F1ACD74-881C-609C-DCF0-FE6A18AFA276}"/>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3" name="Oval 89">
              <a:extLst>
                <a:ext uri="{FF2B5EF4-FFF2-40B4-BE49-F238E27FC236}">
                  <a16:creationId xmlns:a16="http://schemas.microsoft.com/office/drawing/2014/main" id="{CBCA901E-70BB-7ECA-37DC-81D7D3E31A1A}"/>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4" name="Oval 90">
              <a:extLst>
                <a:ext uri="{FF2B5EF4-FFF2-40B4-BE49-F238E27FC236}">
                  <a16:creationId xmlns:a16="http://schemas.microsoft.com/office/drawing/2014/main" id="{F1A222C5-8B99-3DB1-8AE7-106A64DEF5DB}"/>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5" name="Oval 91">
              <a:extLst>
                <a:ext uri="{FF2B5EF4-FFF2-40B4-BE49-F238E27FC236}">
                  <a16:creationId xmlns:a16="http://schemas.microsoft.com/office/drawing/2014/main" id="{B807DEEF-C8E4-E30F-6343-BC153955C086}"/>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6" name="Oval 92">
              <a:extLst>
                <a:ext uri="{FF2B5EF4-FFF2-40B4-BE49-F238E27FC236}">
                  <a16:creationId xmlns:a16="http://schemas.microsoft.com/office/drawing/2014/main" id="{0CAA0D14-6B63-31F5-042F-8AED04531C25}"/>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7" name="Oval 93">
              <a:extLst>
                <a:ext uri="{FF2B5EF4-FFF2-40B4-BE49-F238E27FC236}">
                  <a16:creationId xmlns:a16="http://schemas.microsoft.com/office/drawing/2014/main" id="{8BF9A62C-A8A2-1E1D-FB40-2FA06040207B}"/>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8" name="Oval 94">
              <a:extLst>
                <a:ext uri="{FF2B5EF4-FFF2-40B4-BE49-F238E27FC236}">
                  <a16:creationId xmlns:a16="http://schemas.microsoft.com/office/drawing/2014/main" id="{3A1F84D6-4B7A-0F83-C87C-7256CE778C42}"/>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9" name="Oval 95">
              <a:extLst>
                <a:ext uri="{FF2B5EF4-FFF2-40B4-BE49-F238E27FC236}">
                  <a16:creationId xmlns:a16="http://schemas.microsoft.com/office/drawing/2014/main" id="{510AF5C1-14FB-89C8-A333-348B1636558C}"/>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0" name="Oval 96">
              <a:extLst>
                <a:ext uri="{FF2B5EF4-FFF2-40B4-BE49-F238E27FC236}">
                  <a16:creationId xmlns:a16="http://schemas.microsoft.com/office/drawing/2014/main" id="{95FD1D0A-3B4E-93A2-F54D-CF5CC4F74A44}"/>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1" name="Oval 97">
              <a:extLst>
                <a:ext uri="{FF2B5EF4-FFF2-40B4-BE49-F238E27FC236}">
                  <a16:creationId xmlns:a16="http://schemas.microsoft.com/office/drawing/2014/main" id="{4BC2E557-4D17-959C-0EFC-532E61DA2FB7}"/>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2" name="Oval 98">
              <a:extLst>
                <a:ext uri="{FF2B5EF4-FFF2-40B4-BE49-F238E27FC236}">
                  <a16:creationId xmlns:a16="http://schemas.microsoft.com/office/drawing/2014/main" id="{9B4F7770-7A09-A468-5B52-1D68E920A2CF}"/>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3" name="Oval 99">
              <a:extLst>
                <a:ext uri="{FF2B5EF4-FFF2-40B4-BE49-F238E27FC236}">
                  <a16:creationId xmlns:a16="http://schemas.microsoft.com/office/drawing/2014/main" id="{C85DD543-6FCD-A8E8-4BB6-03D4CEFABF88}"/>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4" name="Oval 100">
              <a:extLst>
                <a:ext uri="{FF2B5EF4-FFF2-40B4-BE49-F238E27FC236}">
                  <a16:creationId xmlns:a16="http://schemas.microsoft.com/office/drawing/2014/main" id="{EEF6978E-8E1E-F385-CA5B-2FA0B70D345F}"/>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5" name="Oval 101">
              <a:extLst>
                <a:ext uri="{FF2B5EF4-FFF2-40B4-BE49-F238E27FC236}">
                  <a16:creationId xmlns:a16="http://schemas.microsoft.com/office/drawing/2014/main" id="{58367886-56D1-5C54-19EC-CDE1E5FDE030}"/>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6" name="Oval 102">
              <a:extLst>
                <a:ext uri="{FF2B5EF4-FFF2-40B4-BE49-F238E27FC236}">
                  <a16:creationId xmlns:a16="http://schemas.microsoft.com/office/drawing/2014/main" id="{DF404549-F754-6B2A-486A-58B9A33163EC}"/>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7" name="Oval 103">
              <a:extLst>
                <a:ext uri="{FF2B5EF4-FFF2-40B4-BE49-F238E27FC236}">
                  <a16:creationId xmlns:a16="http://schemas.microsoft.com/office/drawing/2014/main" id="{98CF8A61-3537-E5F3-2856-AF9EA46AD2C9}"/>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8" name="Oval 104">
              <a:extLst>
                <a:ext uri="{FF2B5EF4-FFF2-40B4-BE49-F238E27FC236}">
                  <a16:creationId xmlns:a16="http://schemas.microsoft.com/office/drawing/2014/main" id="{D2D70A18-F839-59BA-8B4C-565D6265CA81}"/>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9" name="Oval 105">
              <a:extLst>
                <a:ext uri="{FF2B5EF4-FFF2-40B4-BE49-F238E27FC236}">
                  <a16:creationId xmlns:a16="http://schemas.microsoft.com/office/drawing/2014/main" id="{A830FF27-151D-247E-018D-CA4B7B7FD668}"/>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0" name="Oval 106">
              <a:extLst>
                <a:ext uri="{FF2B5EF4-FFF2-40B4-BE49-F238E27FC236}">
                  <a16:creationId xmlns:a16="http://schemas.microsoft.com/office/drawing/2014/main" id="{72D3F846-1A34-2209-6877-474970520014}"/>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 name="Oval 107">
              <a:extLst>
                <a:ext uri="{FF2B5EF4-FFF2-40B4-BE49-F238E27FC236}">
                  <a16:creationId xmlns:a16="http://schemas.microsoft.com/office/drawing/2014/main" id="{E4804DC7-4DEA-7B6D-99A5-6335179CF1C1}"/>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 name="Oval 108">
              <a:extLst>
                <a:ext uri="{FF2B5EF4-FFF2-40B4-BE49-F238E27FC236}">
                  <a16:creationId xmlns:a16="http://schemas.microsoft.com/office/drawing/2014/main" id="{90C41B12-ECE5-471F-D62C-7E85B1C4296E}"/>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 name="Oval 109">
              <a:extLst>
                <a:ext uri="{FF2B5EF4-FFF2-40B4-BE49-F238E27FC236}">
                  <a16:creationId xmlns:a16="http://schemas.microsoft.com/office/drawing/2014/main" id="{8FDFD81C-4A12-C690-C519-D803439A451C}"/>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 name="Oval 110">
              <a:extLst>
                <a:ext uri="{FF2B5EF4-FFF2-40B4-BE49-F238E27FC236}">
                  <a16:creationId xmlns:a16="http://schemas.microsoft.com/office/drawing/2014/main" id="{9F5A803A-BA52-73EF-887D-C47E2D4C96A7}"/>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 name="Oval 111">
              <a:extLst>
                <a:ext uri="{FF2B5EF4-FFF2-40B4-BE49-F238E27FC236}">
                  <a16:creationId xmlns:a16="http://schemas.microsoft.com/office/drawing/2014/main" id="{F156CC5B-C058-D8C9-32CF-04B4DECB30A4}"/>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 name="Oval 112">
              <a:extLst>
                <a:ext uri="{FF2B5EF4-FFF2-40B4-BE49-F238E27FC236}">
                  <a16:creationId xmlns:a16="http://schemas.microsoft.com/office/drawing/2014/main" id="{2BE5FE7F-EC68-8410-1693-168A542E366A}"/>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 name="Oval 113">
              <a:extLst>
                <a:ext uri="{FF2B5EF4-FFF2-40B4-BE49-F238E27FC236}">
                  <a16:creationId xmlns:a16="http://schemas.microsoft.com/office/drawing/2014/main" id="{5D08CA31-3905-5DFA-724D-3878A5194882}"/>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 name="Oval 114">
              <a:extLst>
                <a:ext uri="{FF2B5EF4-FFF2-40B4-BE49-F238E27FC236}">
                  <a16:creationId xmlns:a16="http://schemas.microsoft.com/office/drawing/2014/main" id="{1945AF15-F438-0127-0BA6-2FC56523F138}"/>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 name="Oval 115">
              <a:extLst>
                <a:ext uri="{FF2B5EF4-FFF2-40B4-BE49-F238E27FC236}">
                  <a16:creationId xmlns:a16="http://schemas.microsoft.com/office/drawing/2014/main" id="{21694CA0-15EE-FB0B-2891-9B562D9CF8F1}"/>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 name="Oval 116">
              <a:extLst>
                <a:ext uri="{FF2B5EF4-FFF2-40B4-BE49-F238E27FC236}">
                  <a16:creationId xmlns:a16="http://schemas.microsoft.com/office/drawing/2014/main" id="{7AA59CFB-460C-3EA2-CF3E-7D7F50334FBC}"/>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 name="Oval 117">
              <a:extLst>
                <a:ext uri="{FF2B5EF4-FFF2-40B4-BE49-F238E27FC236}">
                  <a16:creationId xmlns:a16="http://schemas.microsoft.com/office/drawing/2014/main" id="{ECA728C0-D623-F89E-DF18-3CC9585512C6}"/>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 name="Oval 118">
              <a:extLst>
                <a:ext uri="{FF2B5EF4-FFF2-40B4-BE49-F238E27FC236}">
                  <a16:creationId xmlns:a16="http://schemas.microsoft.com/office/drawing/2014/main" id="{D58475B8-B801-D1F2-3BB0-4ED8385B1736}"/>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 name="Oval 119">
              <a:extLst>
                <a:ext uri="{FF2B5EF4-FFF2-40B4-BE49-F238E27FC236}">
                  <a16:creationId xmlns:a16="http://schemas.microsoft.com/office/drawing/2014/main" id="{D56BEB25-B605-1BD5-AE7C-7346A028BD72}"/>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 name="Oval 120">
              <a:extLst>
                <a:ext uri="{FF2B5EF4-FFF2-40B4-BE49-F238E27FC236}">
                  <a16:creationId xmlns:a16="http://schemas.microsoft.com/office/drawing/2014/main" id="{961D45B8-131A-3B1B-64CE-929857E326E5}"/>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 name="Oval 121">
              <a:extLst>
                <a:ext uri="{FF2B5EF4-FFF2-40B4-BE49-F238E27FC236}">
                  <a16:creationId xmlns:a16="http://schemas.microsoft.com/office/drawing/2014/main" id="{AD8883EC-31AD-0347-70E2-74A1D10F8000}"/>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 name="Oval 122">
              <a:extLst>
                <a:ext uri="{FF2B5EF4-FFF2-40B4-BE49-F238E27FC236}">
                  <a16:creationId xmlns:a16="http://schemas.microsoft.com/office/drawing/2014/main" id="{A2A6BCCC-AFE1-DB4B-1D66-1C34AA715646}"/>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7" name="Oval 123">
              <a:extLst>
                <a:ext uri="{FF2B5EF4-FFF2-40B4-BE49-F238E27FC236}">
                  <a16:creationId xmlns:a16="http://schemas.microsoft.com/office/drawing/2014/main" id="{77045A66-B44E-8EC7-D1F0-E8BD5608EFA1}"/>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8" name="Oval 124">
              <a:extLst>
                <a:ext uri="{FF2B5EF4-FFF2-40B4-BE49-F238E27FC236}">
                  <a16:creationId xmlns:a16="http://schemas.microsoft.com/office/drawing/2014/main" id="{FF30E0FD-13AC-3519-CD41-0EAA7D9EBA24}"/>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9" name="Oval 125">
              <a:extLst>
                <a:ext uri="{FF2B5EF4-FFF2-40B4-BE49-F238E27FC236}">
                  <a16:creationId xmlns:a16="http://schemas.microsoft.com/office/drawing/2014/main" id="{A17ADF10-2DCD-6EA8-7490-F657D408E9A2}"/>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0" name="Oval 126">
              <a:extLst>
                <a:ext uri="{FF2B5EF4-FFF2-40B4-BE49-F238E27FC236}">
                  <a16:creationId xmlns:a16="http://schemas.microsoft.com/office/drawing/2014/main" id="{2E15D187-A214-96D8-FB31-B4867B6F43F3}"/>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1" name="Oval 127">
              <a:extLst>
                <a:ext uri="{FF2B5EF4-FFF2-40B4-BE49-F238E27FC236}">
                  <a16:creationId xmlns:a16="http://schemas.microsoft.com/office/drawing/2014/main" id="{3841AFB1-B160-49E3-8396-5B1B3BFFA6BE}"/>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2" name="Oval 128">
              <a:extLst>
                <a:ext uri="{FF2B5EF4-FFF2-40B4-BE49-F238E27FC236}">
                  <a16:creationId xmlns:a16="http://schemas.microsoft.com/office/drawing/2014/main" id="{8D3BBBE4-60C9-266E-74CD-BFCFAF25CC0C}"/>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3" name="Oval 129">
              <a:extLst>
                <a:ext uri="{FF2B5EF4-FFF2-40B4-BE49-F238E27FC236}">
                  <a16:creationId xmlns:a16="http://schemas.microsoft.com/office/drawing/2014/main" id="{42D3B68C-A8E3-BBF6-2AD6-C22D7E3CBFAC}"/>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4" name="Oval 130">
              <a:extLst>
                <a:ext uri="{FF2B5EF4-FFF2-40B4-BE49-F238E27FC236}">
                  <a16:creationId xmlns:a16="http://schemas.microsoft.com/office/drawing/2014/main" id="{D4708C02-34FB-9648-0C5A-F1DB8E91ADB6}"/>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5" name="Oval 131">
              <a:extLst>
                <a:ext uri="{FF2B5EF4-FFF2-40B4-BE49-F238E27FC236}">
                  <a16:creationId xmlns:a16="http://schemas.microsoft.com/office/drawing/2014/main" id="{97FCD951-5972-5CDB-2D94-A8C66BE9DFAD}"/>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6" name="Oval 132">
              <a:extLst>
                <a:ext uri="{FF2B5EF4-FFF2-40B4-BE49-F238E27FC236}">
                  <a16:creationId xmlns:a16="http://schemas.microsoft.com/office/drawing/2014/main" id="{9D695D54-9AFD-A4EF-D650-507F1A11EE7D}"/>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7" name="Oval 133">
              <a:extLst>
                <a:ext uri="{FF2B5EF4-FFF2-40B4-BE49-F238E27FC236}">
                  <a16:creationId xmlns:a16="http://schemas.microsoft.com/office/drawing/2014/main" id="{3798A4E8-ED4C-9C71-EE22-1DFD7AB05E90}"/>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8" name="Oval 134">
              <a:extLst>
                <a:ext uri="{FF2B5EF4-FFF2-40B4-BE49-F238E27FC236}">
                  <a16:creationId xmlns:a16="http://schemas.microsoft.com/office/drawing/2014/main" id="{C98B52DC-550E-A637-96FB-6B477D10ABA1}"/>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9" name="Oval 135">
              <a:extLst>
                <a:ext uri="{FF2B5EF4-FFF2-40B4-BE49-F238E27FC236}">
                  <a16:creationId xmlns:a16="http://schemas.microsoft.com/office/drawing/2014/main" id="{E4353803-9A36-E5BA-F14D-27A5756DEB90}"/>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0" name="Oval 136">
              <a:extLst>
                <a:ext uri="{FF2B5EF4-FFF2-40B4-BE49-F238E27FC236}">
                  <a16:creationId xmlns:a16="http://schemas.microsoft.com/office/drawing/2014/main" id="{5596E9AD-4121-C2EB-DD2E-7605E0AC5214}"/>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1" name="Oval 137">
              <a:extLst>
                <a:ext uri="{FF2B5EF4-FFF2-40B4-BE49-F238E27FC236}">
                  <a16:creationId xmlns:a16="http://schemas.microsoft.com/office/drawing/2014/main" id="{428F6058-CD5B-46E4-0B60-B6123914D4BB}"/>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2" name="Oval 138">
              <a:extLst>
                <a:ext uri="{FF2B5EF4-FFF2-40B4-BE49-F238E27FC236}">
                  <a16:creationId xmlns:a16="http://schemas.microsoft.com/office/drawing/2014/main" id="{BD0D5F99-3ECB-DE9C-9B62-72AC8C2C2AFC}"/>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3" name="Oval 139">
              <a:extLst>
                <a:ext uri="{FF2B5EF4-FFF2-40B4-BE49-F238E27FC236}">
                  <a16:creationId xmlns:a16="http://schemas.microsoft.com/office/drawing/2014/main" id="{D02386A7-5EF8-CA17-AD2D-2B01A9289D87}"/>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4" name="Oval 140">
              <a:extLst>
                <a:ext uri="{FF2B5EF4-FFF2-40B4-BE49-F238E27FC236}">
                  <a16:creationId xmlns:a16="http://schemas.microsoft.com/office/drawing/2014/main" id="{79DA1AE1-DF54-80D9-F94C-946458085EBA}"/>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5" name="Oval 141">
              <a:extLst>
                <a:ext uri="{FF2B5EF4-FFF2-40B4-BE49-F238E27FC236}">
                  <a16:creationId xmlns:a16="http://schemas.microsoft.com/office/drawing/2014/main" id="{E9B4A88A-2CA0-0564-263E-01FDD18E02D2}"/>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6" name="Oval 142">
              <a:extLst>
                <a:ext uri="{FF2B5EF4-FFF2-40B4-BE49-F238E27FC236}">
                  <a16:creationId xmlns:a16="http://schemas.microsoft.com/office/drawing/2014/main" id="{6AF4A9E8-C595-C780-E5E3-29A3869C7124}"/>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7" name="Oval 143">
              <a:extLst>
                <a:ext uri="{FF2B5EF4-FFF2-40B4-BE49-F238E27FC236}">
                  <a16:creationId xmlns:a16="http://schemas.microsoft.com/office/drawing/2014/main" id="{37D5CA9E-EA61-D5C5-615C-CFB061C0C741}"/>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8" name="Oval 144">
              <a:extLst>
                <a:ext uri="{FF2B5EF4-FFF2-40B4-BE49-F238E27FC236}">
                  <a16:creationId xmlns:a16="http://schemas.microsoft.com/office/drawing/2014/main" id="{1DB330F0-DB07-4872-4120-3A95EF1C7401}"/>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9" name="Oval 145">
              <a:extLst>
                <a:ext uri="{FF2B5EF4-FFF2-40B4-BE49-F238E27FC236}">
                  <a16:creationId xmlns:a16="http://schemas.microsoft.com/office/drawing/2014/main" id="{2600FBD7-A6BA-F7CE-98F1-E568D1339EF6}"/>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0" name="Oval 146">
              <a:extLst>
                <a:ext uri="{FF2B5EF4-FFF2-40B4-BE49-F238E27FC236}">
                  <a16:creationId xmlns:a16="http://schemas.microsoft.com/office/drawing/2014/main" id="{B9DEF273-FED3-9386-0AF6-58062D97AD99}"/>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1" name="Oval 147">
              <a:extLst>
                <a:ext uri="{FF2B5EF4-FFF2-40B4-BE49-F238E27FC236}">
                  <a16:creationId xmlns:a16="http://schemas.microsoft.com/office/drawing/2014/main" id="{7EDEC6F5-FFDA-7B22-FC19-2734C5867DC9}"/>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2" name="Oval 148">
              <a:extLst>
                <a:ext uri="{FF2B5EF4-FFF2-40B4-BE49-F238E27FC236}">
                  <a16:creationId xmlns:a16="http://schemas.microsoft.com/office/drawing/2014/main" id="{821CF848-67E1-373D-B3C3-ECC7EAE7D946}"/>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3" name="Oval 149">
              <a:extLst>
                <a:ext uri="{FF2B5EF4-FFF2-40B4-BE49-F238E27FC236}">
                  <a16:creationId xmlns:a16="http://schemas.microsoft.com/office/drawing/2014/main" id="{67812367-425F-1830-AF93-E92C742AC6EC}"/>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4" name="Oval 150">
              <a:extLst>
                <a:ext uri="{FF2B5EF4-FFF2-40B4-BE49-F238E27FC236}">
                  <a16:creationId xmlns:a16="http://schemas.microsoft.com/office/drawing/2014/main" id="{D25D0B8C-AE43-427E-46DF-4AB4951778A5}"/>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5" name="Oval 151">
              <a:extLst>
                <a:ext uri="{FF2B5EF4-FFF2-40B4-BE49-F238E27FC236}">
                  <a16:creationId xmlns:a16="http://schemas.microsoft.com/office/drawing/2014/main" id="{AAA5BA2E-DC4D-18A4-733C-0DD40B753E70}"/>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6" name="Oval 152">
              <a:extLst>
                <a:ext uri="{FF2B5EF4-FFF2-40B4-BE49-F238E27FC236}">
                  <a16:creationId xmlns:a16="http://schemas.microsoft.com/office/drawing/2014/main" id="{0A348BD4-F766-A968-6C55-00EEFD81492D}"/>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7" name="Oval 153">
              <a:extLst>
                <a:ext uri="{FF2B5EF4-FFF2-40B4-BE49-F238E27FC236}">
                  <a16:creationId xmlns:a16="http://schemas.microsoft.com/office/drawing/2014/main" id="{238D2B05-8B12-9A55-D6A4-D91BD9EB01D8}"/>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8" name="Oval 154">
              <a:extLst>
                <a:ext uri="{FF2B5EF4-FFF2-40B4-BE49-F238E27FC236}">
                  <a16:creationId xmlns:a16="http://schemas.microsoft.com/office/drawing/2014/main" id="{820F152A-A7FF-67A5-CC23-1BDDCF1AE9A0}"/>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9" name="Oval 155">
              <a:extLst>
                <a:ext uri="{FF2B5EF4-FFF2-40B4-BE49-F238E27FC236}">
                  <a16:creationId xmlns:a16="http://schemas.microsoft.com/office/drawing/2014/main" id="{E56E75CF-FFDF-7CFC-EEEE-EE09A92C32FB}"/>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0" name="Oval 156">
              <a:extLst>
                <a:ext uri="{FF2B5EF4-FFF2-40B4-BE49-F238E27FC236}">
                  <a16:creationId xmlns:a16="http://schemas.microsoft.com/office/drawing/2014/main" id="{D484ECC4-F6AF-E410-2098-04DDE4E9D1DB}"/>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1" name="Oval 157">
              <a:extLst>
                <a:ext uri="{FF2B5EF4-FFF2-40B4-BE49-F238E27FC236}">
                  <a16:creationId xmlns:a16="http://schemas.microsoft.com/office/drawing/2014/main" id="{62189C9E-3B28-246D-DA5C-4D9CB967E794}"/>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2" name="Oval 158">
              <a:extLst>
                <a:ext uri="{FF2B5EF4-FFF2-40B4-BE49-F238E27FC236}">
                  <a16:creationId xmlns:a16="http://schemas.microsoft.com/office/drawing/2014/main" id="{374B0771-77B5-B7B6-F7F6-05141271F975}"/>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3" name="Oval 159">
              <a:extLst>
                <a:ext uri="{FF2B5EF4-FFF2-40B4-BE49-F238E27FC236}">
                  <a16:creationId xmlns:a16="http://schemas.microsoft.com/office/drawing/2014/main" id="{54A4862C-A2E8-7EA6-0C23-0F33CB98544F}"/>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4" name="Oval 160">
              <a:extLst>
                <a:ext uri="{FF2B5EF4-FFF2-40B4-BE49-F238E27FC236}">
                  <a16:creationId xmlns:a16="http://schemas.microsoft.com/office/drawing/2014/main" id="{AB579058-61CF-062B-2F02-C7216618E7E2}"/>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5" name="Oval 161">
              <a:extLst>
                <a:ext uri="{FF2B5EF4-FFF2-40B4-BE49-F238E27FC236}">
                  <a16:creationId xmlns:a16="http://schemas.microsoft.com/office/drawing/2014/main" id="{82372129-3DA8-A319-F305-E71E724A4B87}"/>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6" name="Oval 162">
              <a:extLst>
                <a:ext uri="{FF2B5EF4-FFF2-40B4-BE49-F238E27FC236}">
                  <a16:creationId xmlns:a16="http://schemas.microsoft.com/office/drawing/2014/main" id="{D924B52E-02B2-DB78-5636-F75D7B93BCEF}"/>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7" name="Oval 163">
              <a:extLst>
                <a:ext uri="{FF2B5EF4-FFF2-40B4-BE49-F238E27FC236}">
                  <a16:creationId xmlns:a16="http://schemas.microsoft.com/office/drawing/2014/main" id="{780F694F-1459-4DCD-1955-EF15574FBB95}"/>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8" name="Oval 164">
              <a:extLst>
                <a:ext uri="{FF2B5EF4-FFF2-40B4-BE49-F238E27FC236}">
                  <a16:creationId xmlns:a16="http://schemas.microsoft.com/office/drawing/2014/main" id="{90295373-4EC4-AC76-CB2A-470E31B5591A}"/>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9" name="Oval 165">
              <a:extLst>
                <a:ext uri="{FF2B5EF4-FFF2-40B4-BE49-F238E27FC236}">
                  <a16:creationId xmlns:a16="http://schemas.microsoft.com/office/drawing/2014/main" id="{D933C16F-3C72-978B-8ED2-69E569FFE5E4}"/>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0" name="Oval 166">
              <a:extLst>
                <a:ext uri="{FF2B5EF4-FFF2-40B4-BE49-F238E27FC236}">
                  <a16:creationId xmlns:a16="http://schemas.microsoft.com/office/drawing/2014/main" id="{38FD5DF1-8181-9FB7-5845-9FA1338FDB61}"/>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1" name="Oval 167">
              <a:extLst>
                <a:ext uri="{FF2B5EF4-FFF2-40B4-BE49-F238E27FC236}">
                  <a16:creationId xmlns:a16="http://schemas.microsoft.com/office/drawing/2014/main" id="{1718994B-6FCC-3900-C41C-A430D6ABA5D2}"/>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2" name="Oval 168">
              <a:extLst>
                <a:ext uri="{FF2B5EF4-FFF2-40B4-BE49-F238E27FC236}">
                  <a16:creationId xmlns:a16="http://schemas.microsoft.com/office/drawing/2014/main" id="{37977D73-32D3-2725-7070-8EDE1EFDA476}"/>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3" name="Oval 169">
              <a:extLst>
                <a:ext uri="{FF2B5EF4-FFF2-40B4-BE49-F238E27FC236}">
                  <a16:creationId xmlns:a16="http://schemas.microsoft.com/office/drawing/2014/main" id="{E9F399A8-82F9-1251-46DD-3E52AC140FB1}"/>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4" name="Oval 170">
              <a:extLst>
                <a:ext uri="{FF2B5EF4-FFF2-40B4-BE49-F238E27FC236}">
                  <a16:creationId xmlns:a16="http://schemas.microsoft.com/office/drawing/2014/main" id="{4C46E10E-38F6-5F4E-FCA6-AC50B08E3A25}"/>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5" name="Oval 171">
              <a:extLst>
                <a:ext uri="{FF2B5EF4-FFF2-40B4-BE49-F238E27FC236}">
                  <a16:creationId xmlns:a16="http://schemas.microsoft.com/office/drawing/2014/main" id="{E5408185-B096-A1AD-44AF-480BB8F32187}"/>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6" name="Oval 172">
              <a:extLst>
                <a:ext uri="{FF2B5EF4-FFF2-40B4-BE49-F238E27FC236}">
                  <a16:creationId xmlns:a16="http://schemas.microsoft.com/office/drawing/2014/main" id="{49D181BE-704D-B0D5-1F75-1DCC16A14F62}"/>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7" name="Oval 173">
              <a:extLst>
                <a:ext uri="{FF2B5EF4-FFF2-40B4-BE49-F238E27FC236}">
                  <a16:creationId xmlns:a16="http://schemas.microsoft.com/office/drawing/2014/main" id="{195421AF-E159-2061-C169-408C588A18A5}"/>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8" name="Oval 174">
              <a:extLst>
                <a:ext uri="{FF2B5EF4-FFF2-40B4-BE49-F238E27FC236}">
                  <a16:creationId xmlns:a16="http://schemas.microsoft.com/office/drawing/2014/main" id="{DB5514F8-5C43-43C0-B7A5-820F96919EB9}"/>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9" name="Oval 175">
              <a:extLst>
                <a:ext uri="{FF2B5EF4-FFF2-40B4-BE49-F238E27FC236}">
                  <a16:creationId xmlns:a16="http://schemas.microsoft.com/office/drawing/2014/main" id="{E9B2A9A2-1F99-A602-9F71-F899104E9169}"/>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0" name="Oval 176">
              <a:extLst>
                <a:ext uri="{FF2B5EF4-FFF2-40B4-BE49-F238E27FC236}">
                  <a16:creationId xmlns:a16="http://schemas.microsoft.com/office/drawing/2014/main" id="{757FE7D0-FB81-77D7-2BF3-11DC6BE3D770}"/>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1" name="Oval 177">
              <a:extLst>
                <a:ext uri="{FF2B5EF4-FFF2-40B4-BE49-F238E27FC236}">
                  <a16:creationId xmlns:a16="http://schemas.microsoft.com/office/drawing/2014/main" id="{FFCF2B6E-A405-BC17-D02F-9C5082F35531}"/>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2" name="Oval 178">
              <a:extLst>
                <a:ext uri="{FF2B5EF4-FFF2-40B4-BE49-F238E27FC236}">
                  <a16:creationId xmlns:a16="http://schemas.microsoft.com/office/drawing/2014/main" id="{10CB9BC0-6F61-97EB-DF40-5DB95070A97D}"/>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3" name="Oval 179">
              <a:extLst>
                <a:ext uri="{FF2B5EF4-FFF2-40B4-BE49-F238E27FC236}">
                  <a16:creationId xmlns:a16="http://schemas.microsoft.com/office/drawing/2014/main" id="{0321596F-666B-AEF1-2BF5-79F6AD7C3EA4}"/>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4" name="Oval 180">
              <a:extLst>
                <a:ext uri="{FF2B5EF4-FFF2-40B4-BE49-F238E27FC236}">
                  <a16:creationId xmlns:a16="http://schemas.microsoft.com/office/drawing/2014/main" id="{C7CE1DF4-0E33-F07E-9FD9-F74708031CD9}"/>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5" name="Oval 181">
              <a:extLst>
                <a:ext uri="{FF2B5EF4-FFF2-40B4-BE49-F238E27FC236}">
                  <a16:creationId xmlns:a16="http://schemas.microsoft.com/office/drawing/2014/main" id="{F9AD329C-75A8-6B98-409C-8A535FBB9367}"/>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6" name="Oval 182">
              <a:extLst>
                <a:ext uri="{FF2B5EF4-FFF2-40B4-BE49-F238E27FC236}">
                  <a16:creationId xmlns:a16="http://schemas.microsoft.com/office/drawing/2014/main" id="{8C7144C9-B451-23F7-085C-50076AF264BB}"/>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7" name="Oval 183">
              <a:extLst>
                <a:ext uri="{FF2B5EF4-FFF2-40B4-BE49-F238E27FC236}">
                  <a16:creationId xmlns:a16="http://schemas.microsoft.com/office/drawing/2014/main" id="{37A3DC4E-C3C3-3E26-F8C1-3BBBCBC0F448}"/>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8" name="Oval 184">
              <a:extLst>
                <a:ext uri="{FF2B5EF4-FFF2-40B4-BE49-F238E27FC236}">
                  <a16:creationId xmlns:a16="http://schemas.microsoft.com/office/drawing/2014/main" id="{0C6BEF90-5B65-534A-9E1C-68AC4D9719F1}"/>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9" name="Oval 185">
              <a:extLst>
                <a:ext uri="{FF2B5EF4-FFF2-40B4-BE49-F238E27FC236}">
                  <a16:creationId xmlns:a16="http://schemas.microsoft.com/office/drawing/2014/main" id="{4A1C626E-CFED-E20C-7FAE-CA82FA0DA5D3}"/>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0" name="Oval 186">
              <a:extLst>
                <a:ext uri="{FF2B5EF4-FFF2-40B4-BE49-F238E27FC236}">
                  <a16:creationId xmlns:a16="http://schemas.microsoft.com/office/drawing/2014/main" id="{15313854-D9C1-28F6-A141-1238D1EAEFDB}"/>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1" name="Oval 187">
              <a:extLst>
                <a:ext uri="{FF2B5EF4-FFF2-40B4-BE49-F238E27FC236}">
                  <a16:creationId xmlns:a16="http://schemas.microsoft.com/office/drawing/2014/main" id="{09713A03-527B-CB59-33BE-3278EFC2D827}"/>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2" name="Oval 188">
              <a:extLst>
                <a:ext uri="{FF2B5EF4-FFF2-40B4-BE49-F238E27FC236}">
                  <a16:creationId xmlns:a16="http://schemas.microsoft.com/office/drawing/2014/main" id="{F617B2AC-1A28-2F35-CA7A-2CA573510233}"/>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3" name="Oval 189">
              <a:extLst>
                <a:ext uri="{FF2B5EF4-FFF2-40B4-BE49-F238E27FC236}">
                  <a16:creationId xmlns:a16="http://schemas.microsoft.com/office/drawing/2014/main" id="{0B3DD721-7757-12B5-CF98-48B7ED2E1FD4}"/>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4" name="Oval 190">
              <a:extLst>
                <a:ext uri="{FF2B5EF4-FFF2-40B4-BE49-F238E27FC236}">
                  <a16:creationId xmlns:a16="http://schemas.microsoft.com/office/drawing/2014/main" id="{29A9CFA6-F9C1-432D-F822-35114066EA5F}"/>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5" name="Oval 191">
              <a:extLst>
                <a:ext uri="{FF2B5EF4-FFF2-40B4-BE49-F238E27FC236}">
                  <a16:creationId xmlns:a16="http://schemas.microsoft.com/office/drawing/2014/main" id="{8564E5DE-2603-98DB-A4C6-F200630FA2D6}"/>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6" name="Oval 192">
              <a:extLst>
                <a:ext uri="{FF2B5EF4-FFF2-40B4-BE49-F238E27FC236}">
                  <a16:creationId xmlns:a16="http://schemas.microsoft.com/office/drawing/2014/main" id="{5E14F46C-D202-2EBD-C69D-0D3B4C3E2620}"/>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7" name="Oval 193">
              <a:extLst>
                <a:ext uri="{FF2B5EF4-FFF2-40B4-BE49-F238E27FC236}">
                  <a16:creationId xmlns:a16="http://schemas.microsoft.com/office/drawing/2014/main" id="{596773B6-5331-CEA3-33A0-7D2B52F25D8D}"/>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8" name="Oval 194">
              <a:extLst>
                <a:ext uri="{FF2B5EF4-FFF2-40B4-BE49-F238E27FC236}">
                  <a16:creationId xmlns:a16="http://schemas.microsoft.com/office/drawing/2014/main" id="{DD5DE97F-247A-46BD-4575-04168BDEB903}"/>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9" name="Oval 195">
              <a:extLst>
                <a:ext uri="{FF2B5EF4-FFF2-40B4-BE49-F238E27FC236}">
                  <a16:creationId xmlns:a16="http://schemas.microsoft.com/office/drawing/2014/main" id="{E27719EA-A258-57BA-7C75-E631C5148288}"/>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0" name="Oval 196">
              <a:extLst>
                <a:ext uri="{FF2B5EF4-FFF2-40B4-BE49-F238E27FC236}">
                  <a16:creationId xmlns:a16="http://schemas.microsoft.com/office/drawing/2014/main" id="{5FED01C6-3090-7F2C-47C0-8B152CB99572}"/>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1" name="Oval 197">
              <a:extLst>
                <a:ext uri="{FF2B5EF4-FFF2-40B4-BE49-F238E27FC236}">
                  <a16:creationId xmlns:a16="http://schemas.microsoft.com/office/drawing/2014/main" id="{499BEE39-DB7B-A55A-6B2F-D5685C8980DB}"/>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2" name="Oval 198">
              <a:extLst>
                <a:ext uri="{FF2B5EF4-FFF2-40B4-BE49-F238E27FC236}">
                  <a16:creationId xmlns:a16="http://schemas.microsoft.com/office/drawing/2014/main" id="{3416611B-83C2-2FD7-A827-91600A918EE1}"/>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3" name="Oval 199">
              <a:extLst>
                <a:ext uri="{FF2B5EF4-FFF2-40B4-BE49-F238E27FC236}">
                  <a16:creationId xmlns:a16="http://schemas.microsoft.com/office/drawing/2014/main" id="{2BC8E28B-C32D-B208-1A30-84012C2434EC}"/>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4" name="Oval 200">
              <a:extLst>
                <a:ext uri="{FF2B5EF4-FFF2-40B4-BE49-F238E27FC236}">
                  <a16:creationId xmlns:a16="http://schemas.microsoft.com/office/drawing/2014/main" id="{3FFF24AD-C127-EAD5-8063-B5F816856A6A}"/>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5" name="Oval 201">
              <a:extLst>
                <a:ext uri="{FF2B5EF4-FFF2-40B4-BE49-F238E27FC236}">
                  <a16:creationId xmlns:a16="http://schemas.microsoft.com/office/drawing/2014/main" id="{F59C4490-0C05-FDE1-06EE-057CB8507D63}"/>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6" name="Oval 202">
              <a:extLst>
                <a:ext uri="{FF2B5EF4-FFF2-40B4-BE49-F238E27FC236}">
                  <a16:creationId xmlns:a16="http://schemas.microsoft.com/office/drawing/2014/main" id="{AEE2C2A0-5080-130F-42F3-834425EB0AD6}"/>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7" name="Oval 203">
              <a:extLst>
                <a:ext uri="{FF2B5EF4-FFF2-40B4-BE49-F238E27FC236}">
                  <a16:creationId xmlns:a16="http://schemas.microsoft.com/office/drawing/2014/main" id="{B82EFA53-B74D-C83B-2499-938360EFEED0}"/>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8" name="Oval 204">
              <a:extLst>
                <a:ext uri="{FF2B5EF4-FFF2-40B4-BE49-F238E27FC236}">
                  <a16:creationId xmlns:a16="http://schemas.microsoft.com/office/drawing/2014/main" id="{B32250A3-27C6-B370-FEDA-E665D8996700}"/>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9" name="Oval 205">
              <a:extLst>
                <a:ext uri="{FF2B5EF4-FFF2-40B4-BE49-F238E27FC236}">
                  <a16:creationId xmlns:a16="http://schemas.microsoft.com/office/drawing/2014/main" id="{45D3C60F-01E9-DF31-E07C-8AD29D0FA46D}"/>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0" name="Oval 206">
              <a:extLst>
                <a:ext uri="{FF2B5EF4-FFF2-40B4-BE49-F238E27FC236}">
                  <a16:creationId xmlns:a16="http://schemas.microsoft.com/office/drawing/2014/main" id="{25D86DAA-03A7-10E0-DBEF-907053A2AE16}"/>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1" name="Oval 207">
              <a:extLst>
                <a:ext uri="{FF2B5EF4-FFF2-40B4-BE49-F238E27FC236}">
                  <a16:creationId xmlns:a16="http://schemas.microsoft.com/office/drawing/2014/main" id="{2B9FABED-A488-09DF-0896-A3B1722908DC}"/>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2" name="Oval 208">
              <a:extLst>
                <a:ext uri="{FF2B5EF4-FFF2-40B4-BE49-F238E27FC236}">
                  <a16:creationId xmlns:a16="http://schemas.microsoft.com/office/drawing/2014/main" id="{AADB3E38-FC29-D29C-0784-127D5C4AD788}"/>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3" name="Oval 209">
              <a:extLst>
                <a:ext uri="{FF2B5EF4-FFF2-40B4-BE49-F238E27FC236}">
                  <a16:creationId xmlns:a16="http://schemas.microsoft.com/office/drawing/2014/main" id="{0B1568A8-7FBA-6CA4-AAA0-2516D35F2BD8}"/>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4" name="Oval 210">
              <a:extLst>
                <a:ext uri="{FF2B5EF4-FFF2-40B4-BE49-F238E27FC236}">
                  <a16:creationId xmlns:a16="http://schemas.microsoft.com/office/drawing/2014/main" id="{C5B2E69F-566D-0E4B-B8D2-81DA111E41CB}"/>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5" name="Oval 211">
              <a:extLst>
                <a:ext uri="{FF2B5EF4-FFF2-40B4-BE49-F238E27FC236}">
                  <a16:creationId xmlns:a16="http://schemas.microsoft.com/office/drawing/2014/main" id="{78B6DC85-2339-6E32-2416-623BD5621F71}"/>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6" name="Oval 212">
              <a:extLst>
                <a:ext uri="{FF2B5EF4-FFF2-40B4-BE49-F238E27FC236}">
                  <a16:creationId xmlns:a16="http://schemas.microsoft.com/office/drawing/2014/main" id="{0C7374F0-6ED4-567F-22A9-2D5295E3A679}"/>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7" name="Oval 213">
              <a:extLst>
                <a:ext uri="{FF2B5EF4-FFF2-40B4-BE49-F238E27FC236}">
                  <a16:creationId xmlns:a16="http://schemas.microsoft.com/office/drawing/2014/main" id="{176FBFA1-E1F7-DEEB-D2C3-48994C52395B}"/>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8" name="Oval 214">
              <a:extLst>
                <a:ext uri="{FF2B5EF4-FFF2-40B4-BE49-F238E27FC236}">
                  <a16:creationId xmlns:a16="http://schemas.microsoft.com/office/drawing/2014/main" id="{DC3BDD49-F9A8-02D8-5950-5972E04B37F5}"/>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9" name="Oval 215">
              <a:extLst>
                <a:ext uri="{FF2B5EF4-FFF2-40B4-BE49-F238E27FC236}">
                  <a16:creationId xmlns:a16="http://schemas.microsoft.com/office/drawing/2014/main" id="{3509CF23-947C-D7DF-74BB-86C97001FC9C}"/>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0" name="Oval 216">
              <a:extLst>
                <a:ext uri="{FF2B5EF4-FFF2-40B4-BE49-F238E27FC236}">
                  <a16:creationId xmlns:a16="http://schemas.microsoft.com/office/drawing/2014/main" id="{C272C08E-9B46-423A-9B4C-BEE349205297}"/>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1" name="Oval 217">
              <a:extLst>
                <a:ext uri="{FF2B5EF4-FFF2-40B4-BE49-F238E27FC236}">
                  <a16:creationId xmlns:a16="http://schemas.microsoft.com/office/drawing/2014/main" id="{EB3C893B-09A1-AFDB-04AB-CFCD43CFDD27}"/>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2" name="Oval 218">
              <a:extLst>
                <a:ext uri="{FF2B5EF4-FFF2-40B4-BE49-F238E27FC236}">
                  <a16:creationId xmlns:a16="http://schemas.microsoft.com/office/drawing/2014/main" id="{8796C4FB-758B-A1F7-13B9-237D6F3A9ABE}"/>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3" name="Oval 219">
              <a:extLst>
                <a:ext uri="{FF2B5EF4-FFF2-40B4-BE49-F238E27FC236}">
                  <a16:creationId xmlns:a16="http://schemas.microsoft.com/office/drawing/2014/main" id="{5D7D812A-776E-4AC7-1F43-2FB4A09D4021}"/>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4" name="Oval 220">
              <a:extLst>
                <a:ext uri="{FF2B5EF4-FFF2-40B4-BE49-F238E27FC236}">
                  <a16:creationId xmlns:a16="http://schemas.microsoft.com/office/drawing/2014/main" id="{7A4F3503-A609-A57F-F1DD-B7CA9A54FDB0}"/>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5" name="Oval 221">
              <a:extLst>
                <a:ext uri="{FF2B5EF4-FFF2-40B4-BE49-F238E27FC236}">
                  <a16:creationId xmlns:a16="http://schemas.microsoft.com/office/drawing/2014/main" id="{9B05D204-C9AA-0D05-CA29-1A4D8A11669C}"/>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6" name="Oval 222">
              <a:extLst>
                <a:ext uri="{FF2B5EF4-FFF2-40B4-BE49-F238E27FC236}">
                  <a16:creationId xmlns:a16="http://schemas.microsoft.com/office/drawing/2014/main" id="{EE2516E4-C53C-0A31-C077-1AEE0F59E426}"/>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7" name="Oval 223">
              <a:extLst>
                <a:ext uri="{FF2B5EF4-FFF2-40B4-BE49-F238E27FC236}">
                  <a16:creationId xmlns:a16="http://schemas.microsoft.com/office/drawing/2014/main" id="{4877E79C-1F59-7066-5F32-85A958C84457}"/>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dirty="0"/>
            </a:p>
          </p:txBody>
        </p:sp>
        <p:sp>
          <p:nvSpPr>
            <p:cNvPr id="178" name="Oval 224">
              <a:extLst>
                <a:ext uri="{FF2B5EF4-FFF2-40B4-BE49-F238E27FC236}">
                  <a16:creationId xmlns:a16="http://schemas.microsoft.com/office/drawing/2014/main" id="{B773086A-36C4-D47E-97D2-EA6608342402}"/>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9" name="Oval 225">
              <a:extLst>
                <a:ext uri="{FF2B5EF4-FFF2-40B4-BE49-F238E27FC236}">
                  <a16:creationId xmlns:a16="http://schemas.microsoft.com/office/drawing/2014/main" id="{9C2CCFBF-FE85-467C-7908-8B079A64914B}"/>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0" name="Oval 226">
              <a:extLst>
                <a:ext uri="{FF2B5EF4-FFF2-40B4-BE49-F238E27FC236}">
                  <a16:creationId xmlns:a16="http://schemas.microsoft.com/office/drawing/2014/main" id="{8809B61F-2F59-F9B1-7877-1EEBF129939E}"/>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1" name="Oval 227">
              <a:extLst>
                <a:ext uri="{FF2B5EF4-FFF2-40B4-BE49-F238E27FC236}">
                  <a16:creationId xmlns:a16="http://schemas.microsoft.com/office/drawing/2014/main" id="{5419B96A-8DF3-D565-2A78-A51DEC710E72}"/>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2" name="Oval 228">
              <a:extLst>
                <a:ext uri="{FF2B5EF4-FFF2-40B4-BE49-F238E27FC236}">
                  <a16:creationId xmlns:a16="http://schemas.microsoft.com/office/drawing/2014/main" id="{DB98AE67-8D63-F408-5B7B-8485E87B01EE}"/>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3" name="Oval 229">
              <a:extLst>
                <a:ext uri="{FF2B5EF4-FFF2-40B4-BE49-F238E27FC236}">
                  <a16:creationId xmlns:a16="http://schemas.microsoft.com/office/drawing/2014/main" id="{92F4969B-F571-C0DA-F8CB-6D7A49B2319E}"/>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4" name="Oval 230">
              <a:extLst>
                <a:ext uri="{FF2B5EF4-FFF2-40B4-BE49-F238E27FC236}">
                  <a16:creationId xmlns:a16="http://schemas.microsoft.com/office/drawing/2014/main" id="{F1AC71BC-8A77-29BD-0BB9-449C3F32C961}"/>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5" name="Oval 231">
              <a:extLst>
                <a:ext uri="{FF2B5EF4-FFF2-40B4-BE49-F238E27FC236}">
                  <a16:creationId xmlns:a16="http://schemas.microsoft.com/office/drawing/2014/main" id="{A5437805-29AA-D42B-68FC-A5D21F527DBA}"/>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6" name="Oval 232">
              <a:extLst>
                <a:ext uri="{FF2B5EF4-FFF2-40B4-BE49-F238E27FC236}">
                  <a16:creationId xmlns:a16="http://schemas.microsoft.com/office/drawing/2014/main" id="{EE3A8F3D-1312-8D7F-5961-805B2693F599}"/>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7" name="Oval 233">
              <a:extLst>
                <a:ext uri="{FF2B5EF4-FFF2-40B4-BE49-F238E27FC236}">
                  <a16:creationId xmlns:a16="http://schemas.microsoft.com/office/drawing/2014/main" id="{0101DD57-2515-CB2E-1D8B-83B9DE26B101}"/>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8" name="Oval 234">
              <a:extLst>
                <a:ext uri="{FF2B5EF4-FFF2-40B4-BE49-F238E27FC236}">
                  <a16:creationId xmlns:a16="http://schemas.microsoft.com/office/drawing/2014/main" id="{0A2C1FBD-E815-B1DF-2C87-3928156B4A93}"/>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9" name="Oval 235">
              <a:extLst>
                <a:ext uri="{FF2B5EF4-FFF2-40B4-BE49-F238E27FC236}">
                  <a16:creationId xmlns:a16="http://schemas.microsoft.com/office/drawing/2014/main" id="{7763F0B9-1F19-56D1-E7C0-0FE2FCAE880D}"/>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0" name="Oval 236">
              <a:extLst>
                <a:ext uri="{FF2B5EF4-FFF2-40B4-BE49-F238E27FC236}">
                  <a16:creationId xmlns:a16="http://schemas.microsoft.com/office/drawing/2014/main" id="{5A1DD442-5DFB-8EAB-6B78-5F8B349E2FEC}"/>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1" name="Oval 237">
              <a:extLst>
                <a:ext uri="{FF2B5EF4-FFF2-40B4-BE49-F238E27FC236}">
                  <a16:creationId xmlns:a16="http://schemas.microsoft.com/office/drawing/2014/main" id="{105DF1B9-293A-14B1-5A64-8272DCF111A8}"/>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2" name="Oval 238">
              <a:extLst>
                <a:ext uri="{FF2B5EF4-FFF2-40B4-BE49-F238E27FC236}">
                  <a16:creationId xmlns:a16="http://schemas.microsoft.com/office/drawing/2014/main" id="{8A1B47F8-D4CB-EB66-82FC-A3640627A6EE}"/>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3" name="Oval 239">
              <a:extLst>
                <a:ext uri="{FF2B5EF4-FFF2-40B4-BE49-F238E27FC236}">
                  <a16:creationId xmlns:a16="http://schemas.microsoft.com/office/drawing/2014/main" id="{C58AAF72-2436-7E40-8B0C-2E708A7C4AF1}"/>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grpSp>
      <p:cxnSp>
        <p:nvCxnSpPr>
          <p:cNvPr id="202" name="Straight Arrow Connector 201">
            <a:extLst>
              <a:ext uri="{FF2B5EF4-FFF2-40B4-BE49-F238E27FC236}">
                <a16:creationId xmlns:a16="http://schemas.microsoft.com/office/drawing/2014/main" id="{BE60DCE5-0BAD-81DB-02CD-E6E092446FA7}"/>
              </a:ext>
            </a:extLst>
          </p:cNvPr>
          <p:cNvCxnSpPr>
            <a:cxnSpLocks/>
          </p:cNvCxnSpPr>
          <p:nvPr/>
        </p:nvCxnSpPr>
        <p:spPr bwMode="auto">
          <a:xfrm>
            <a:off x="846492" y="1264016"/>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03" name="TextBox 202">
            <a:extLst>
              <a:ext uri="{FF2B5EF4-FFF2-40B4-BE49-F238E27FC236}">
                <a16:creationId xmlns:a16="http://schemas.microsoft.com/office/drawing/2014/main" id="{A768B1B0-0A49-5730-64B5-C9B6EA94B987}"/>
              </a:ext>
            </a:extLst>
          </p:cNvPr>
          <p:cNvSpPr txBox="1"/>
          <p:nvPr/>
        </p:nvSpPr>
        <p:spPr>
          <a:xfrm>
            <a:off x="514117" y="819680"/>
            <a:ext cx="1580882" cy="400110"/>
          </a:xfrm>
          <a:prstGeom prst="rect">
            <a:avLst/>
          </a:prstGeom>
          <a:noFill/>
        </p:spPr>
        <p:txBody>
          <a:bodyPr wrap="none" rtlCol="0">
            <a:spAutoFit/>
          </a:bodyPr>
          <a:lstStyle/>
          <a:p>
            <a:r>
              <a:rPr lang="en-US" sz="2000" dirty="0"/>
              <a:t>Implantation</a:t>
            </a:r>
          </a:p>
        </p:txBody>
      </p:sp>
      <p:sp>
        <p:nvSpPr>
          <p:cNvPr id="2" name="Rectangle 1">
            <a:extLst>
              <a:ext uri="{FF2B5EF4-FFF2-40B4-BE49-F238E27FC236}">
                <a16:creationId xmlns:a16="http://schemas.microsoft.com/office/drawing/2014/main" id="{0EA9FCFB-AF58-7910-EB40-07C9CAD92B37}"/>
              </a:ext>
            </a:extLst>
          </p:cNvPr>
          <p:cNvSpPr/>
          <p:nvPr/>
        </p:nvSpPr>
        <p:spPr>
          <a:xfrm>
            <a:off x="8759940" y="2853893"/>
            <a:ext cx="1163147" cy="1243673"/>
          </a:xfrm>
          <a:prstGeom prst="rect">
            <a:avLst/>
          </a:prstGeom>
          <a:gradFill>
            <a:gsLst>
              <a:gs pos="49000">
                <a:srgbClr val="FFFF00"/>
              </a:gs>
              <a:gs pos="50000">
                <a:srgbClr val="33CC33"/>
              </a:gs>
              <a:gs pos="0">
                <a:srgbClr val="FFFF00"/>
              </a:gs>
              <a:gs pos="100000">
                <a:srgbClr val="33CC33"/>
              </a:gs>
            </a:gsLst>
            <a:lin ang="27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286</a:t>
            </a:r>
            <a:r>
              <a:rPr lang="en-US" sz="2200" b="1" dirty="0">
                <a:solidFill>
                  <a:schemeClr val="tx1"/>
                </a:solidFill>
              </a:rPr>
              <a:t>Fl</a:t>
            </a:r>
          </a:p>
          <a:p>
            <a:pPr algn="ctr"/>
            <a:r>
              <a:rPr lang="en-US" sz="1600" dirty="0">
                <a:solidFill>
                  <a:schemeClr val="tx1"/>
                </a:solidFill>
              </a:rPr>
              <a:t>106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10.18</a:t>
            </a:r>
            <a:endParaRPr lang="en-US" sz="1600" dirty="0">
              <a:solidFill>
                <a:schemeClr val="tx1"/>
              </a:solidFill>
              <a:latin typeface="Symbol" panose="05050102010706020507" pitchFamily="18" charset="2"/>
            </a:endParaRPr>
          </a:p>
          <a:p>
            <a:pPr algn="ctr"/>
            <a:r>
              <a:rPr lang="en-US" sz="1600" dirty="0">
                <a:solidFill>
                  <a:schemeClr val="tx1"/>
                </a:solidFill>
              </a:rPr>
              <a:t>SF     43%</a:t>
            </a:r>
          </a:p>
        </p:txBody>
      </p:sp>
      <p:cxnSp>
        <p:nvCxnSpPr>
          <p:cNvPr id="5" name="Straight Arrow Connector 4">
            <a:extLst>
              <a:ext uri="{FF2B5EF4-FFF2-40B4-BE49-F238E27FC236}">
                <a16:creationId xmlns:a16="http://schemas.microsoft.com/office/drawing/2014/main" id="{2DA373F8-4EAD-FDEA-E8AB-3DEE0D2520E0}"/>
              </a:ext>
            </a:extLst>
          </p:cNvPr>
          <p:cNvCxnSpPr>
            <a:cxnSpLocks/>
          </p:cNvCxnSpPr>
          <p:nvPr/>
        </p:nvCxnSpPr>
        <p:spPr>
          <a:xfrm flipH="1">
            <a:off x="9923086" y="2496002"/>
            <a:ext cx="331051" cy="3578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E20542A-7E77-97E6-69C4-5108FC0C84D5}"/>
              </a:ext>
            </a:extLst>
          </p:cNvPr>
          <p:cNvSpPr txBox="1"/>
          <p:nvPr/>
        </p:nvSpPr>
        <p:spPr>
          <a:xfrm>
            <a:off x="9733770" y="2320747"/>
            <a:ext cx="378630" cy="461665"/>
          </a:xfrm>
          <a:prstGeom prst="rect">
            <a:avLst/>
          </a:prstGeom>
          <a:noFill/>
        </p:spPr>
        <p:txBody>
          <a:bodyPr wrap="none" rtlCol="0">
            <a:spAutoFit/>
          </a:bodyPr>
          <a:lstStyle/>
          <a:p>
            <a:r>
              <a:rPr lang="en-US" dirty="0">
                <a:latin typeface="Symbol" panose="05050102010706020507" pitchFamily="18" charset="2"/>
              </a:rPr>
              <a:t>a</a:t>
            </a:r>
          </a:p>
        </p:txBody>
      </p:sp>
      <p:cxnSp>
        <p:nvCxnSpPr>
          <p:cNvPr id="15" name="Straight Arrow Connector 14">
            <a:extLst>
              <a:ext uri="{FF2B5EF4-FFF2-40B4-BE49-F238E27FC236}">
                <a16:creationId xmlns:a16="http://schemas.microsoft.com/office/drawing/2014/main" id="{90962D66-AD04-3F3A-F2BC-1804CD86FF12}"/>
              </a:ext>
            </a:extLst>
          </p:cNvPr>
          <p:cNvCxnSpPr>
            <a:stCxn id="187" idx="7"/>
          </p:cNvCxnSpPr>
          <p:nvPr/>
        </p:nvCxnSpPr>
        <p:spPr bwMode="auto">
          <a:xfrm flipH="1" flipV="1">
            <a:off x="2961787" y="4012600"/>
            <a:ext cx="695907" cy="78665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6" name="TextBox 15">
            <a:extLst>
              <a:ext uri="{FF2B5EF4-FFF2-40B4-BE49-F238E27FC236}">
                <a16:creationId xmlns:a16="http://schemas.microsoft.com/office/drawing/2014/main" id="{9A378F48-3FD5-1603-A9C6-1BF7AB764CBC}"/>
              </a:ext>
            </a:extLst>
          </p:cNvPr>
          <p:cNvSpPr txBox="1"/>
          <p:nvPr/>
        </p:nvSpPr>
        <p:spPr>
          <a:xfrm>
            <a:off x="2707340" y="2177285"/>
            <a:ext cx="5158785" cy="1384995"/>
          </a:xfrm>
          <a:prstGeom prst="rect">
            <a:avLst/>
          </a:prstGeom>
          <a:noFill/>
        </p:spPr>
        <p:txBody>
          <a:bodyPr wrap="none" rtlCol="0">
            <a:spAutoFit/>
          </a:bodyPr>
          <a:lstStyle/>
          <a:p>
            <a:r>
              <a:rPr lang="en-US" b="1" dirty="0"/>
              <a:t>Signal 2: See </a:t>
            </a:r>
            <a:r>
              <a:rPr lang="en-US" b="1" dirty="0" err="1"/>
              <a:t>Lv</a:t>
            </a:r>
            <a:r>
              <a:rPr lang="en-US" b="1" dirty="0"/>
              <a:t> decay in detector</a:t>
            </a:r>
          </a:p>
          <a:p>
            <a:pPr marL="342900" indent="-342900">
              <a:buFont typeface="Arial" panose="020B0604020202020204" pitchFamily="34" charset="0"/>
              <a:buChar char="•"/>
            </a:pPr>
            <a:r>
              <a:rPr lang="en-US" sz="2000" dirty="0"/>
              <a:t>Record position</a:t>
            </a:r>
          </a:p>
          <a:p>
            <a:pPr marL="342900" indent="-342900">
              <a:buFont typeface="Arial" panose="020B0604020202020204" pitchFamily="34" charset="0"/>
              <a:buChar char="•"/>
            </a:pPr>
            <a:r>
              <a:rPr lang="en-US" sz="2000" dirty="0"/>
              <a:t>Record time</a:t>
            </a:r>
          </a:p>
          <a:p>
            <a:pPr marL="342900" indent="-342900">
              <a:buFont typeface="Arial" panose="020B0604020202020204" pitchFamily="34" charset="0"/>
              <a:buChar char="•"/>
            </a:pPr>
            <a:r>
              <a:rPr lang="en-US" sz="2000" dirty="0"/>
              <a:t>Record energy</a:t>
            </a:r>
          </a:p>
        </p:txBody>
      </p:sp>
    </p:spTree>
    <p:extLst>
      <p:ext uri="{BB962C8B-B14F-4D97-AF65-F5344CB8AC3E}">
        <p14:creationId xmlns:p14="http://schemas.microsoft.com/office/powerpoint/2010/main" val="11683778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9011D-BE15-B2B8-093E-70773578A8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623A80-498D-6464-F866-F5CE75F7A3B0}"/>
              </a:ext>
            </a:extLst>
          </p:cNvPr>
          <p:cNvSpPr>
            <a:spLocks noGrp="1"/>
          </p:cNvSpPr>
          <p:nvPr>
            <p:ph type="title"/>
          </p:nvPr>
        </p:nvSpPr>
        <p:spPr/>
        <p:txBody>
          <a:bodyPr/>
          <a:lstStyle/>
          <a:p>
            <a:r>
              <a:rPr lang="en-US" dirty="0"/>
              <a:t>How we detect a SHE</a:t>
            </a:r>
          </a:p>
        </p:txBody>
      </p:sp>
      <p:sp>
        <p:nvSpPr>
          <p:cNvPr id="3" name="TextBox 2">
            <a:extLst>
              <a:ext uri="{FF2B5EF4-FFF2-40B4-BE49-F238E27FC236}">
                <a16:creationId xmlns:a16="http://schemas.microsoft.com/office/drawing/2014/main" id="{3B9C6C8D-0C59-24F4-30D5-914DA9B55FAC}"/>
              </a:ext>
            </a:extLst>
          </p:cNvPr>
          <p:cNvSpPr txBox="1"/>
          <p:nvPr/>
        </p:nvSpPr>
        <p:spPr>
          <a:xfrm>
            <a:off x="1905008" y="1048871"/>
            <a:ext cx="851515" cy="461665"/>
          </a:xfrm>
          <a:prstGeom prst="rect">
            <a:avLst/>
          </a:prstGeom>
          <a:noFill/>
        </p:spPr>
        <p:txBody>
          <a:bodyPr wrap="none" rtlCol="0">
            <a:spAutoFit/>
          </a:bodyPr>
          <a:lstStyle/>
          <a:p>
            <a:r>
              <a:rPr lang="en-US" baseline="30000" dirty="0"/>
              <a:t>290</a:t>
            </a:r>
            <a:r>
              <a:rPr lang="en-US" dirty="0"/>
              <a:t>Lv</a:t>
            </a:r>
          </a:p>
        </p:txBody>
      </p:sp>
      <p:cxnSp>
        <p:nvCxnSpPr>
          <p:cNvPr id="7" name="Straight Arrow Connector 6">
            <a:extLst>
              <a:ext uri="{FF2B5EF4-FFF2-40B4-BE49-F238E27FC236}">
                <a16:creationId xmlns:a16="http://schemas.microsoft.com/office/drawing/2014/main" id="{67DA4CFF-270F-4566-5AC8-1DF9D4090D2C}"/>
              </a:ext>
            </a:extLst>
          </p:cNvPr>
          <p:cNvCxnSpPr/>
          <p:nvPr/>
        </p:nvCxnSpPr>
        <p:spPr bwMode="auto">
          <a:xfrm>
            <a:off x="2859749" y="1259542"/>
            <a:ext cx="582706"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D17F5D15-7DA0-B5CF-B3BC-FBBA2652337E}"/>
              </a:ext>
            </a:extLst>
          </p:cNvPr>
          <p:cNvSpPr txBox="1"/>
          <p:nvPr/>
        </p:nvSpPr>
        <p:spPr>
          <a:xfrm>
            <a:off x="2961787" y="797877"/>
            <a:ext cx="378630" cy="461665"/>
          </a:xfrm>
          <a:prstGeom prst="rect">
            <a:avLst/>
          </a:prstGeom>
          <a:noFill/>
        </p:spPr>
        <p:txBody>
          <a:bodyPr wrap="none" rtlCol="0">
            <a:spAutoFit/>
          </a:bodyPr>
          <a:lstStyle/>
          <a:p>
            <a:r>
              <a:rPr lang="en-US" dirty="0">
                <a:latin typeface="Symbol" panose="05050102010706020507" pitchFamily="18" charset="2"/>
              </a:rPr>
              <a:t>a</a:t>
            </a:r>
          </a:p>
        </p:txBody>
      </p:sp>
      <p:sp>
        <p:nvSpPr>
          <p:cNvPr id="9" name="TextBox 8">
            <a:extLst>
              <a:ext uri="{FF2B5EF4-FFF2-40B4-BE49-F238E27FC236}">
                <a16:creationId xmlns:a16="http://schemas.microsoft.com/office/drawing/2014/main" id="{E9D372AC-3645-A372-5D02-C901FA1EC085}"/>
              </a:ext>
            </a:extLst>
          </p:cNvPr>
          <p:cNvSpPr txBox="1"/>
          <p:nvPr/>
        </p:nvSpPr>
        <p:spPr>
          <a:xfrm>
            <a:off x="2781449" y="1205753"/>
            <a:ext cx="739305" cy="400110"/>
          </a:xfrm>
          <a:prstGeom prst="rect">
            <a:avLst/>
          </a:prstGeom>
          <a:noFill/>
        </p:spPr>
        <p:txBody>
          <a:bodyPr wrap="none" rtlCol="0">
            <a:spAutoFit/>
          </a:bodyPr>
          <a:lstStyle/>
          <a:p>
            <a:r>
              <a:rPr lang="en-US" sz="2000" dirty="0"/>
              <a:t>8 </a:t>
            </a:r>
            <a:r>
              <a:rPr lang="en-US" sz="2000" dirty="0" err="1"/>
              <a:t>ms</a:t>
            </a:r>
            <a:endParaRPr lang="en-US" sz="2000" dirty="0"/>
          </a:p>
        </p:txBody>
      </p:sp>
      <p:sp>
        <p:nvSpPr>
          <p:cNvPr id="10" name="TextBox 9">
            <a:extLst>
              <a:ext uri="{FF2B5EF4-FFF2-40B4-BE49-F238E27FC236}">
                <a16:creationId xmlns:a16="http://schemas.microsoft.com/office/drawing/2014/main" id="{65D5504F-DB9C-90C0-D74C-59F9179B5D85}"/>
              </a:ext>
            </a:extLst>
          </p:cNvPr>
          <p:cNvSpPr txBox="1"/>
          <p:nvPr/>
        </p:nvSpPr>
        <p:spPr>
          <a:xfrm>
            <a:off x="3598251" y="1048871"/>
            <a:ext cx="782587" cy="461665"/>
          </a:xfrm>
          <a:prstGeom prst="rect">
            <a:avLst/>
          </a:prstGeom>
          <a:noFill/>
        </p:spPr>
        <p:txBody>
          <a:bodyPr wrap="none" rtlCol="0">
            <a:spAutoFit/>
          </a:bodyPr>
          <a:lstStyle/>
          <a:p>
            <a:r>
              <a:rPr lang="en-US" baseline="30000" dirty="0"/>
              <a:t>286</a:t>
            </a:r>
            <a:r>
              <a:rPr lang="en-US" dirty="0"/>
              <a:t>Fl</a:t>
            </a:r>
          </a:p>
        </p:txBody>
      </p:sp>
      <p:sp>
        <p:nvSpPr>
          <p:cNvPr id="18" name="Rectangle 17">
            <a:extLst>
              <a:ext uri="{FF2B5EF4-FFF2-40B4-BE49-F238E27FC236}">
                <a16:creationId xmlns:a16="http://schemas.microsoft.com/office/drawing/2014/main" id="{D06DFAC6-2C32-0A2D-5D61-E48832A79077}"/>
              </a:ext>
            </a:extLst>
          </p:cNvPr>
          <p:cNvSpPr/>
          <p:nvPr/>
        </p:nvSpPr>
        <p:spPr>
          <a:xfrm>
            <a:off x="10254137" y="1252328"/>
            <a:ext cx="1163147" cy="1243673"/>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290</a:t>
            </a:r>
            <a:r>
              <a:rPr lang="en-US" sz="2200" b="1" dirty="0">
                <a:solidFill>
                  <a:schemeClr val="tx1"/>
                </a:solidFill>
              </a:rPr>
              <a:t>Lv</a:t>
            </a:r>
          </a:p>
          <a:p>
            <a:pPr algn="ctr"/>
            <a:r>
              <a:rPr lang="en-US" sz="1600" dirty="0">
                <a:solidFill>
                  <a:schemeClr val="tx1"/>
                </a:solidFill>
              </a:rPr>
              <a:t>8.2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10.84</a:t>
            </a:r>
            <a:endParaRPr lang="en-US" sz="1600" dirty="0">
              <a:solidFill>
                <a:schemeClr val="tx1"/>
              </a:solidFill>
              <a:latin typeface="Symbol" panose="05050102010706020507" pitchFamily="18" charset="2"/>
            </a:endParaRPr>
          </a:p>
        </p:txBody>
      </p:sp>
      <p:sp>
        <p:nvSpPr>
          <p:cNvPr id="29" name="Rectangle 28">
            <a:extLst>
              <a:ext uri="{FF2B5EF4-FFF2-40B4-BE49-F238E27FC236}">
                <a16:creationId xmlns:a16="http://schemas.microsoft.com/office/drawing/2014/main" id="{2BEB4276-76A4-DE97-82F6-A4DC61D3CB06}"/>
              </a:ext>
            </a:extLst>
          </p:cNvPr>
          <p:cNvSpPr/>
          <p:nvPr/>
        </p:nvSpPr>
        <p:spPr bwMode="auto">
          <a:xfrm>
            <a:off x="2047349" y="3966882"/>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A039493C-CE29-E584-430F-EFD5E07C485D}"/>
              </a:ext>
            </a:extLst>
          </p:cNvPr>
          <p:cNvSpPr/>
          <p:nvPr/>
        </p:nvSpPr>
        <p:spPr bwMode="auto">
          <a:xfrm rot="16200000">
            <a:off x="2908953" y="4799349"/>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 name="Rectangle 30">
            <a:extLst>
              <a:ext uri="{FF2B5EF4-FFF2-40B4-BE49-F238E27FC236}">
                <a16:creationId xmlns:a16="http://schemas.microsoft.com/office/drawing/2014/main" id="{12F8FC16-85B1-033F-D63D-E2F34157E16C}"/>
              </a:ext>
            </a:extLst>
          </p:cNvPr>
          <p:cNvSpPr/>
          <p:nvPr/>
        </p:nvSpPr>
        <p:spPr bwMode="auto">
          <a:xfrm>
            <a:off x="2047349" y="5631816"/>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32" name="Group 78">
            <a:extLst>
              <a:ext uri="{FF2B5EF4-FFF2-40B4-BE49-F238E27FC236}">
                <a16:creationId xmlns:a16="http://schemas.microsoft.com/office/drawing/2014/main" id="{5FEA3BE1-A585-CD34-948A-1C7779476A92}"/>
              </a:ext>
            </a:extLst>
          </p:cNvPr>
          <p:cNvGrpSpPr>
            <a:grpSpLocks noChangeAspect="1"/>
          </p:cNvGrpSpPr>
          <p:nvPr/>
        </p:nvGrpSpPr>
        <p:grpSpPr bwMode="auto">
          <a:xfrm flipH="1">
            <a:off x="3619472" y="4741199"/>
            <a:ext cx="135714" cy="128455"/>
            <a:chOff x="1924" y="601"/>
            <a:chExt cx="430" cy="407"/>
          </a:xfrm>
        </p:grpSpPr>
        <p:sp>
          <p:nvSpPr>
            <p:cNvPr id="33" name="Oval 79">
              <a:extLst>
                <a:ext uri="{FF2B5EF4-FFF2-40B4-BE49-F238E27FC236}">
                  <a16:creationId xmlns:a16="http://schemas.microsoft.com/office/drawing/2014/main" id="{043B8A6F-D5CA-BC75-8678-339944DFB344}"/>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4" name="Oval 80">
              <a:extLst>
                <a:ext uri="{FF2B5EF4-FFF2-40B4-BE49-F238E27FC236}">
                  <a16:creationId xmlns:a16="http://schemas.microsoft.com/office/drawing/2014/main" id="{67AB34F6-3527-E245-AA84-FD350C885DAE}"/>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5" name="Oval 81">
              <a:extLst>
                <a:ext uri="{FF2B5EF4-FFF2-40B4-BE49-F238E27FC236}">
                  <a16:creationId xmlns:a16="http://schemas.microsoft.com/office/drawing/2014/main" id="{70AEFC26-D50E-A6D6-713E-EBB5B8215DF1}"/>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6" name="Oval 82">
              <a:extLst>
                <a:ext uri="{FF2B5EF4-FFF2-40B4-BE49-F238E27FC236}">
                  <a16:creationId xmlns:a16="http://schemas.microsoft.com/office/drawing/2014/main" id="{C607AB28-FA23-0F70-9FC0-7D6B19D7A28E}"/>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7" name="Oval 83">
              <a:extLst>
                <a:ext uri="{FF2B5EF4-FFF2-40B4-BE49-F238E27FC236}">
                  <a16:creationId xmlns:a16="http://schemas.microsoft.com/office/drawing/2014/main" id="{BCA11D8D-1FD2-643C-CD62-7C8DC6C7D88B}"/>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8" name="Oval 84">
              <a:extLst>
                <a:ext uri="{FF2B5EF4-FFF2-40B4-BE49-F238E27FC236}">
                  <a16:creationId xmlns:a16="http://schemas.microsoft.com/office/drawing/2014/main" id="{6CF12F08-15E9-881B-EFEC-5A1925F42861}"/>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9" name="Oval 85">
              <a:extLst>
                <a:ext uri="{FF2B5EF4-FFF2-40B4-BE49-F238E27FC236}">
                  <a16:creationId xmlns:a16="http://schemas.microsoft.com/office/drawing/2014/main" id="{B3203778-3DE8-6148-9939-24D35FE3AC96}"/>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0" name="Oval 86">
              <a:extLst>
                <a:ext uri="{FF2B5EF4-FFF2-40B4-BE49-F238E27FC236}">
                  <a16:creationId xmlns:a16="http://schemas.microsoft.com/office/drawing/2014/main" id="{807F7BD4-CDC2-162A-441A-768E1AFB0B54}"/>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1" name="Oval 87">
              <a:extLst>
                <a:ext uri="{FF2B5EF4-FFF2-40B4-BE49-F238E27FC236}">
                  <a16:creationId xmlns:a16="http://schemas.microsoft.com/office/drawing/2014/main" id="{D5D91DE7-AA95-E7FF-E854-AA0A391E9A8E}"/>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2" name="Oval 88">
              <a:extLst>
                <a:ext uri="{FF2B5EF4-FFF2-40B4-BE49-F238E27FC236}">
                  <a16:creationId xmlns:a16="http://schemas.microsoft.com/office/drawing/2014/main" id="{A7E6A922-CE47-37C7-3CE7-158968A544F4}"/>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3" name="Oval 89">
              <a:extLst>
                <a:ext uri="{FF2B5EF4-FFF2-40B4-BE49-F238E27FC236}">
                  <a16:creationId xmlns:a16="http://schemas.microsoft.com/office/drawing/2014/main" id="{ED16FCED-5AF5-A2FA-743D-41478B36B984}"/>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4" name="Oval 90">
              <a:extLst>
                <a:ext uri="{FF2B5EF4-FFF2-40B4-BE49-F238E27FC236}">
                  <a16:creationId xmlns:a16="http://schemas.microsoft.com/office/drawing/2014/main" id="{51426E1F-A733-CFEF-D9AB-4819C3B9A96E}"/>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5" name="Oval 91">
              <a:extLst>
                <a:ext uri="{FF2B5EF4-FFF2-40B4-BE49-F238E27FC236}">
                  <a16:creationId xmlns:a16="http://schemas.microsoft.com/office/drawing/2014/main" id="{F2773498-89FE-42E4-6BAE-8A22274D6440}"/>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6" name="Oval 92">
              <a:extLst>
                <a:ext uri="{FF2B5EF4-FFF2-40B4-BE49-F238E27FC236}">
                  <a16:creationId xmlns:a16="http://schemas.microsoft.com/office/drawing/2014/main" id="{451272EA-060D-686A-0E5C-AE824C67A711}"/>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7" name="Oval 93">
              <a:extLst>
                <a:ext uri="{FF2B5EF4-FFF2-40B4-BE49-F238E27FC236}">
                  <a16:creationId xmlns:a16="http://schemas.microsoft.com/office/drawing/2014/main" id="{98BDDC58-AD4F-4783-5085-45C928BF4EBA}"/>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8" name="Oval 94">
              <a:extLst>
                <a:ext uri="{FF2B5EF4-FFF2-40B4-BE49-F238E27FC236}">
                  <a16:creationId xmlns:a16="http://schemas.microsoft.com/office/drawing/2014/main" id="{2B0596EE-9535-BEF1-51A7-6C2E599AB576}"/>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9" name="Oval 95">
              <a:extLst>
                <a:ext uri="{FF2B5EF4-FFF2-40B4-BE49-F238E27FC236}">
                  <a16:creationId xmlns:a16="http://schemas.microsoft.com/office/drawing/2014/main" id="{20AC118E-62A2-5A5A-EA04-E8B35A9F482E}"/>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0" name="Oval 96">
              <a:extLst>
                <a:ext uri="{FF2B5EF4-FFF2-40B4-BE49-F238E27FC236}">
                  <a16:creationId xmlns:a16="http://schemas.microsoft.com/office/drawing/2014/main" id="{405013C0-20B7-9727-560D-55FE760BDCCB}"/>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1" name="Oval 97">
              <a:extLst>
                <a:ext uri="{FF2B5EF4-FFF2-40B4-BE49-F238E27FC236}">
                  <a16:creationId xmlns:a16="http://schemas.microsoft.com/office/drawing/2014/main" id="{53227C64-9248-0CF2-6070-2D95BFCC5180}"/>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2" name="Oval 98">
              <a:extLst>
                <a:ext uri="{FF2B5EF4-FFF2-40B4-BE49-F238E27FC236}">
                  <a16:creationId xmlns:a16="http://schemas.microsoft.com/office/drawing/2014/main" id="{FDBC901F-3A2B-10EF-05DB-A56C93563BD0}"/>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3" name="Oval 99">
              <a:extLst>
                <a:ext uri="{FF2B5EF4-FFF2-40B4-BE49-F238E27FC236}">
                  <a16:creationId xmlns:a16="http://schemas.microsoft.com/office/drawing/2014/main" id="{701B0A48-CC1D-BC56-6E53-AA04E5BEAA52}"/>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4" name="Oval 100">
              <a:extLst>
                <a:ext uri="{FF2B5EF4-FFF2-40B4-BE49-F238E27FC236}">
                  <a16:creationId xmlns:a16="http://schemas.microsoft.com/office/drawing/2014/main" id="{41BBEACA-CD2C-3949-DE4F-9D03081F53C2}"/>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5" name="Oval 101">
              <a:extLst>
                <a:ext uri="{FF2B5EF4-FFF2-40B4-BE49-F238E27FC236}">
                  <a16:creationId xmlns:a16="http://schemas.microsoft.com/office/drawing/2014/main" id="{B0E39DF9-FF14-4006-5F6E-8BFF27FE6F62}"/>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6" name="Oval 102">
              <a:extLst>
                <a:ext uri="{FF2B5EF4-FFF2-40B4-BE49-F238E27FC236}">
                  <a16:creationId xmlns:a16="http://schemas.microsoft.com/office/drawing/2014/main" id="{FFBB56F9-30CE-89A1-FAC8-7B4221B960EC}"/>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7" name="Oval 103">
              <a:extLst>
                <a:ext uri="{FF2B5EF4-FFF2-40B4-BE49-F238E27FC236}">
                  <a16:creationId xmlns:a16="http://schemas.microsoft.com/office/drawing/2014/main" id="{E1301EB7-E453-C72F-FEB5-9C95505A577D}"/>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8" name="Oval 104">
              <a:extLst>
                <a:ext uri="{FF2B5EF4-FFF2-40B4-BE49-F238E27FC236}">
                  <a16:creationId xmlns:a16="http://schemas.microsoft.com/office/drawing/2014/main" id="{DD425B23-DA7A-2297-44E2-4E2528FA5740}"/>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9" name="Oval 105">
              <a:extLst>
                <a:ext uri="{FF2B5EF4-FFF2-40B4-BE49-F238E27FC236}">
                  <a16:creationId xmlns:a16="http://schemas.microsoft.com/office/drawing/2014/main" id="{38221963-C87E-3785-D333-E60B7B2FC2B6}"/>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0" name="Oval 106">
              <a:extLst>
                <a:ext uri="{FF2B5EF4-FFF2-40B4-BE49-F238E27FC236}">
                  <a16:creationId xmlns:a16="http://schemas.microsoft.com/office/drawing/2014/main" id="{B9443E2B-5052-9D88-00C2-6C46C87D6363}"/>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 name="Oval 107">
              <a:extLst>
                <a:ext uri="{FF2B5EF4-FFF2-40B4-BE49-F238E27FC236}">
                  <a16:creationId xmlns:a16="http://schemas.microsoft.com/office/drawing/2014/main" id="{32D7CD15-815E-D509-519C-7A58CF080218}"/>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 name="Oval 108">
              <a:extLst>
                <a:ext uri="{FF2B5EF4-FFF2-40B4-BE49-F238E27FC236}">
                  <a16:creationId xmlns:a16="http://schemas.microsoft.com/office/drawing/2014/main" id="{71127291-0D68-575B-19E7-EF7AE67D48ED}"/>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 name="Oval 109">
              <a:extLst>
                <a:ext uri="{FF2B5EF4-FFF2-40B4-BE49-F238E27FC236}">
                  <a16:creationId xmlns:a16="http://schemas.microsoft.com/office/drawing/2014/main" id="{A3B51329-5450-930C-BDB0-D1F8166B66F0}"/>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 name="Oval 110">
              <a:extLst>
                <a:ext uri="{FF2B5EF4-FFF2-40B4-BE49-F238E27FC236}">
                  <a16:creationId xmlns:a16="http://schemas.microsoft.com/office/drawing/2014/main" id="{B90F4168-B41D-DED7-12E2-A8EFB57AB8C1}"/>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 name="Oval 111">
              <a:extLst>
                <a:ext uri="{FF2B5EF4-FFF2-40B4-BE49-F238E27FC236}">
                  <a16:creationId xmlns:a16="http://schemas.microsoft.com/office/drawing/2014/main" id="{16BD8FAB-8F87-24E2-1377-E95295EDB264}"/>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 name="Oval 112">
              <a:extLst>
                <a:ext uri="{FF2B5EF4-FFF2-40B4-BE49-F238E27FC236}">
                  <a16:creationId xmlns:a16="http://schemas.microsoft.com/office/drawing/2014/main" id="{F122BAE3-3F78-B44E-41A9-C68CE2C6F3B2}"/>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 name="Oval 113">
              <a:extLst>
                <a:ext uri="{FF2B5EF4-FFF2-40B4-BE49-F238E27FC236}">
                  <a16:creationId xmlns:a16="http://schemas.microsoft.com/office/drawing/2014/main" id="{C2EBBF72-D394-6E57-C359-FE0EDFE31A3C}"/>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 name="Oval 114">
              <a:extLst>
                <a:ext uri="{FF2B5EF4-FFF2-40B4-BE49-F238E27FC236}">
                  <a16:creationId xmlns:a16="http://schemas.microsoft.com/office/drawing/2014/main" id="{F4A20380-4816-FF85-866E-2715220AB9EC}"/>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 name="Oval 115">
              <a:extLst>
                <a:ext uri="{FF2B5EF4-FFF2-40B4-BE49-F238E27FC236}">
                  <a16:creationId xmlns:a16="http://schemas.microsoft.com/office/drawing/2014/main" id="{50C20AD8-89B6-23BB-AC09-C61A5E05B5DB}"/>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 name="Oval 116">
              <a:extLst>
                <a:ext uri="{FF2B5EF4-FFF2-40B4-BE49-F238E27FC236}">
                  <a16:creationId xmlns:a16="http://schemas.microsoft.com/office/drawing/2014/main" id="{39B8B8C9-436D-C96D-0D80-0140ABE9777B}"/>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 name="Oval 117">
              <a:extLst>
                <a:ext uri="{FF2B5EF4-FFF2-40B4-BE49-F238E27FC236}">
                  <a16:creationId xmlns:a16="http://schemas.microsoft.com/office/drawing/2014/main" id="{8F061B0F-9051-F495-EDA2-B5C998DDAAEB}"/>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 name="Oval 118">
              <a:extLst>
                <a:ext uri="{FF2B5EF4-FFF2-40B4-BE49-F238E27FC236}">
                  <a16:creationId xmlns:a16="http://schemas.microsoft.com/office/drawing/2014/main" id="{495DFC10-B25C-81D4-69EC-C8DD212011EB}"/>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 name="Oval 119">
              <a:extLst>
                <a:ext uri="{FF2B5EF4-FFF2-40B4-BE49-F238E27FC236}">
                  <a16:creationId xmlns:a16="http://schemas.microsoft.com/office/drawing/2014/main" id="{F6F336FC-D2F2-6925-8085-61E5A3C82E2A}"/>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 name="Oval 120">
              <a:extLst>
                <a:ext uri="{FF2B5EF4-FFF2-40B4-BE49-F238E27FC236}">
                  <a16:creationId xmlns:a16="http://schemas.microsoft.com/office/drawing/2014/main" id="{617C0A88-4443-2D97-111F-69FA052D775F}"/>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 name="Oval 121">
              <a:extLst>
                <a:ext uri="{FF2B5EF4-FFF2-40B4-BE49-F238E27FC236}">
                  <a16:creationId xmlns:a16="http://schemas.microsoft.com/office/drawing/2014/main" id="{75E03166-A87E-846A-BD5B-713EF962366A}"/>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 name="Oval 122">
              <a:extLst>
                <a:ext uri="{FF2B5EF4-FFF2-40B4-BE49-F238E27FC236}">
                  <a16:creationId xmlns:a16="http://schemas.microsoft.com/office/drawing/2014/main" id="{6EAB5771-C28A-8713-E82A-6926A136344E}"/>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7" name="Oval 123">
              <a:extLst>
                <a:ext uri="{FF2B5EF4-FFF2-40B4-BE49-F238E27FC236}">
                  <a16:creationId xmlns:a16="http://schemas.microsoft.com/office/drawing/2014/main" id="{94E3F4F8-CEA1-0E06-DA5E-CA40BBC77CF7}"/>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8" name="Oval 124">
              <a:extLst>
                <a:ext uri="{FF2B5EF4-FFF2-40B4-BE49-F238E27FC236}">
                  <a16:creationId xmlns:a16="http://schemas.microsoft.com/office/drawing/2014/main" id="{B611DC14-1FAF-4C84-A3F9-4B3E273DDB36}"/>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9" name="Oval 125">
              <a:extLst>
                <a:ext uri="{FF2B5EF4-FFF2-40B4-BE49-F238E27FC236}">
                  <a16:creationId xmlns:a16="http://schemas.microsoft.com/office/drawing/2014/main" id="{AC877D44-A6A3-DE7A-AA2A-10CC17F6EAE6}"/>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0" name="Oval 126">
              <a:extLst>
                <a:ext uri="{FF2B5EF4-FFF2-40B4-BE49-F238E27FC236}">
                  <a16:creationId xmlns:a16="http://schemas.microsoft.com/office/drawing/2014/main" id="{7FD7E537-2BEC-B521-AD27-798C59967B6D}"/>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1" name="Oval 127">
              <a:extLst>
                <a:ext uri="{FF2B5EF4-FFF2-40B4-BE49-F238E27FC236}">
                  <a16:creationId xmlns:a16="http://schemas.microsoft.com/office/drawing/2014/main" id="{834C9E44-8E80-E8AF-351A-E5EA292E1AB0}"/>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2" name="Oval 128">
              <a:extLst>
                <a:ext uri="{FF2B5EF4-FFF2-40B4-BE49-F238E27FC236}">
                  <a16:creationId xmlns:a16="http://schemas.microsoft.com/office/drawing/2014/main" id="{BD4E62F7-636A-0F08-B2D3-DF675ADC34D6}"/>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3" name="Oval 129">
              <a:extLst>
                <a:ext uri="{FF2B5EF4-FFF2-40B4-BE49-F238E27FC236}">
                  <a16:creationId xmlns:a16="http://schemas.microsoft.com/office/drawing/2014/main" id="{9B62928B-9482-E815-A676-261D105B1C0E}"/>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4" name="Oval 130">
              <a:extLst>
                <a:ext uri="{FF2B5EF4-FFF2-40B4-BE49-F238E27FC236}">
                  <a16:creationId xmlns:a16="http://schemas.microsoft.com/office/drawing/2014/main" id="{0C2EC89C-7D97-69C5-F012-4883918AD4C3}"/>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5" name="Oval 131">
              <a:extLst>
                <a:ext uri="{FF2B5EF4-FFF2-40B4-BE49-F238E27FC236}">
                  <a16:creationId xmlns:a16="http://schemas.microsoft.com/office/drawing/2014/main" id="{20F1DEDD-06F5-9586-1BFB-D5AE2DB43460}"/>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6" name="Oval 132">
              <a:extLst>
                <a:ext uri="{FF2B5EF4-FFF2-40B4-BE49-F238E27FC236}">
                  <a16:creationId xmlns:a16="http://schemas.microsoft.com/office/drawing/2014/main" id="{384A21C1-4428-E467-0041-7C97AABC7F6C}"/>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7" name="Oval 133">
              <a:extLst>
                <a:ext uri="{FF2B5EF4-FFF2-40B4-BE49-F238E27FC236}">
                  <a16:creationId xmlns:a16="http://schemas.microsoft.com/office/drawing/2014/main" id="{01E47074-AB70-C238-5689-8A2535D77A74}"/>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8" name="Oval 134">
              <a:extLst>
                <a:ext uri="{FF2B5EF4-FFF2-40B4-BE49-F238E27FC236}">
                  <a16:creationId xmlns:a16="http://schemas.microsoft.com/office/drawing/2014/main" id="{7733EC9C-C097-1FAD-2152-F99C04A1DD13}"/>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9" name="Oval 135">
              <a:extLst>
                <a:ext uri="{FF2B5EF4-FFF2-40B4-BE49-F238E27FC236}">
                  <a16:creationId xmlns:a16="http://schemas.microsoft.com/office/drawing/2014/main" id="{1C35847A-3B1C-8CC2-58FD-F03AAB18CC4A}"/>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0" name="Oval 136">
              <a:extLst>
                <a:ext uri="{FF2B5EF4-FFF2-40B4-BE49-F238E27FC236}">
                  <a16:creationId xmlns:a16="http://schemas.microsoft.com/office/drawing/2014/main" id="{CE95AD73-2DAA-5C0C-CD46-7AE73BC3D976}"/>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1" name="Oval 137">
              <a:extLst>
                <a:ext uri="{FF2B5EF4-FFF2-40B4-BE49-F238E27FC236}">
                  <a16:creationId xmlns:a16="http://schemas.microsoft.com/office/drawing/2014/main" id="{7A13C02B-9E80-DBF0-AE71-AFA5EB750494}"/>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2" name="Oval 138">
              <a:extLst>
                <a:ext uri="{FF2B5EF4-FFF2-40B4-BE49-F238E27FC236}">
                  <a16:creationId xmlns:a16="http://schemas.microsoft.com/office/drawing/2014/main" id="{75611323-3609-F44E-50B8-2F75A1D47C5F}"/>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3" name="Oval 139">
              <a:extLst>
                <a:ext uri="{FF2B5EF4-FFF2-40B4-BE49-F238E27FC236}">
                  <a16:creationId xmlns:a16="http://schemas.microsoft.com/office/drawing/2014/main" id="{61096485-9506-6FDD-C7A6-75F781DE09E1}"/>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4" name="Oval 140">
              <a:extLst>
                <a:ext uri="{FF2B5EF4-FFF2-40B4-BE49-F238E27FC236}">
                  <a16:creationId xmlns:a16="http://schemas.microsoft.com/office/drawing/2014/main" id="{AEE4A6D4-6DB9-7F6D-64E7-CC38BBEA706A}"/>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5" name="Oval 141">
              <a:extLst>
                <a:ext uri="{FF2B5EF4-FFF2-40B4-BE49-F238E27FC236}">
                  <a16:creationId xmlns:a16="http://schemas.microsoft.com/office/drawing/2014/main" id="{CCDEA817-072A-14B0-BFAB-1338A1CEF67C}"/>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6" name="Oval 142">
              <a:extLst>
                <a:ext uri="{FF2B5EF4-FFF2-40B4-BE49-F238E27FC236}">
                  <a16:creationId xmlns:a16="http://schemas.microsoft.com/office/drawing/2014/main" id="{76B6365A-3C52-8FAD-F4D5-3A084F9B86F2}"/>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7" name="Oval 143">
              <a:extLst>
                <a:ext uri="{FF2B5EF4-FFF2-40B4-BE49-F238E27FC236}">
                  <a16:creationId xmlns:a16="http://schemas.microsoft.com/office/drawing/2014/main" id="{6901A66D-1C52-B843-75A4-A481CD81C88A}"/>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8" name="Oval 144">
              <a:extLst>
                <a:ext uri="{FF2B5EF4-FFF2-40B4-BE49-F238E27FC236}">
                  <a16:creationId xmlns:a16="http://schemas.microsoft.com/office/drawing/2014/main" id="{B60F6387-64CE-7C5F-538C-C47D84BA26B5}"/>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9" name="Oval 145">
              <a:extLst>
                <a:ext uri="{FF2B5EF4-FFF2-40B4-BE49-F238E27FC236}">
                  <a16:creationId xmlns:a16="http://schemas.microsoft.com/office/drawing/2014/main" id="{0EA39A82-48F1-9BD0-5CE4-B4F3C37E1D00}"/>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0" name="Oval 146">
              <a:extLst>
                <a:ext uri="{FF2B5EF4-FFF2-40B4-BE49-F238E27FC236}">
                  <a16:creationId xmlns:a16="http://schemas.microsoft.com/office/drawing/2014/main" id="{304FE591-B67C-2212-4BCC-2EC2652931EC}"/>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1" name="Oval 147">
              <a:extLst>
                <a:ext uri="{FF2B5EF4-FFF2-40B4-BE49-F238E27FC236}">
                  <a16:creationId xmlns:a16="http://schemas.microsoft.com/office/drawing/2014/main" id="{5E82F133-A22E-14E0-82B3-47D8A8182402}"/>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2" name="Oval 148">
              <a:extLst>
                <a:ext uri="{FF2B5EF4-FFF2-40B4-BE49-F238E27FC236}">
                  <a16:creationId xmlns:a16="http://schemas.microsoft.com/office/drawing/2014/main" id="{EE1921CB-9C72-22F7-617A-31B515F2BEC6}"/>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3" name="Oval 149">
              <a:extLst>
                <a:ext uri="{FF2B5EF4-FFF2-40B4-BE49-F238E27FC236}">
                  <a16:creationId xmlns:a16="http://schemas.microsoft.com/office/drawing/2014/main" id="{6734AD5B-FBD3-AB62-15AA-F1D4041BF481}"/>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4" name="Oval 150">
              <a:extLst>
                <a:ext uri="{FF2B5EF4-FFF2-40B4-BE49-F238E27FC236}">
                  <a16:creationId xmlns:a16="http://schemas.microsoft.com/office/drawing/2014/main" id="{1D6E3452-9552-6DD3-7F38-FD7F0B4FDA1D}"/>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5" name="Oval 151">
              <a:extLst>
                <a:ext uri="{FF2B5EF4-FFF2-40B4-BE49-F238E27FC236}">
                  <a16:creationId xmlns:a16="http://schemas.microsoft.com/office/drawing/2014/main" id="{C21624C1-4BAA-E469-AFBC-3170EDB70E88}"/>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6" name="Oval 152">
              <a:extLst>
                <a:ext uri="{FF2B5EF4-FFF2-40B4-BE49-F238E27FC236}">
                  <a16:creationId xmlns:a16="http://schemas.microsoft.com/office/drawing/2014/main" id="{AE026773-4B17-B25A-0385-CFFDDC2567C2}"/>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7" name="Oval 153">
              <a:extLst>
                <a:ext uri="{FF2B5EF4-FFF2-40B4-BE49-F238E27FC236}">
                  <a16:creationId xmlns:a16="http://schemas.microsoft.com/office/drawing/2014/main" id="{88997D92-28F7-5F09-4AC8-390F95B6349F}"/>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8" name="Oval 154">
              <a:extLst>
                <a:ext uri="{FF2B5EF4-FFF2-40B4-BE49-F238E27FC236}">
                  <a16:creationId xmlns:a16="http://schemas.microsoft.com/office/drawing/2014/main" id="{E4DC47EF-578C-FF4E-B996-5424A7F8538B}"/>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9" name="Oval 155">
              <a:extLst>
                <a:ext uri="{FF2B5EF4-FFF2-40B4-BE49-F238E27FC236}">
                  <a16:creationId xmlns:a16="http://schemas.microsoft.com/office/drawing/2014/main" id="{F4C6468E-567A-29E8-CD81-4D72C35A8C9A}"/>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0" name="Oval 156">
              <a:extLst>
                <a:ext uri="{FF2B5EF4-FFF2-40B4-BE49-F238E27FC236}">
                  <a16:creationId xmlns:a16="http://schemas.microsoft.com/office/drawing/2014/main" id="{5A800D8A-2EB8-F3F8-8B49-18BF1D97E075}"/>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1" name="Oval 157">
              <a:extLst>
                <a:ext uri="{FF2B5EF4-FFF2-40B4-BE49-F238E27FC236}">
                  <a16:creationId xmlns:a16="http://schemas.microsoft.com/office/drawing/2014/main" id="{42CB846B-26F9-24FE-D372-2E4E6D124C35}"/>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2" name="Oval 158">
              <a:extLst>
                <a:ext uri="{FF2B5EF4-FFF2-40B4-BE49-F238E27FC236}">
                  <a16:creationId xmlns:a16="http://schemas.microsoft.com/office/drawing/2014/main" id="{736D6692-D2F9-3A09-5AE9-F57B75B5DA73}"/>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3" name="Oval 159">
              <a:extLst>
                <a:ext uri="{FF2B5EF4-FFF2-40B4-BE49-F238E27FC236}">
                  <a16:creationId xmlns:a16="http://schemas.microsoft.com/office/drawing/2014/main" id="{441F2E01-2CA8-24C9-87C4-A043F07BCAB9}"/>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4" name="Oval 160">
              <a:extLst>
                <a:ext uri="{FF2B5EF4-FFF2-40B4-BE49-F238E27FC236}">
                  <a16:creationId xmlns:a16="http://schemas.microsoft.com/office/drawing/2014/main" id="{50EFE515-0FE2-DD4F-874B-CC465DD6C18B}"/>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5" name="Oval 161">
              <a:extLst>
                <a:ext uri="{FF2B5EF4-FFF2-40B4-BE49-F238E27FC236}">
                  <a16:creationId xmlns:a16="http://schemas.microsoft.com/office/drawing/2014/main" id="{8324BC29-10C3-8B32-BA86-37EC2140AD77}"/>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6" name="Oval 162">
              <a:extLst>
                <a:ext uri="{FF2B5EF4-FFF2-40B4-BE49-F238E27FC236}">
                  <a16:creationId xmlns:a16="http://schemas.microsoft.com/office/drawing/2014/main" id="{9F441209-1310-FFDF-8296-FC2016E6A0FA}"/>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7" name="Oval 163">
              <a:extLst>
                <a:ext uri="{FF2B5EF4-FFF2-40B4-BE49-F238E27FC236}">
                  <a16:creationId xmlns:a16="http://schemas.microsoft.com/office/drawing/2014/main" id="{5B383825-505F-06E1-2CE2-06F01EB8BBC7}"/>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8" name="Oval 164">
              <a:extLst>
                <a:ext uri="{FF2B5EF4-FFF2-40B4-BE49-F238E27FC236}">
                  <a16:creationId xmlns:a16="http://schemas.microsoft.com/office/drawing/2014/main" id="{CC9BDD66-9FD3-0888-F470-218756B0C063}"/>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9" name="Oval 165">
              <a:extLst>
                <a:ext uri="{FF2B5EF4-FFF2-40B4-BE49-F238E27FC236}">
                  <a16:creationId xmlns:a16="http://schemas.microsoft.com/office/drawing/2014/main" id="{B2D30015-491B-6719-F607-8A816AA6DE94}"/>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0" name="Oval 166">
              <a:extLst>
                <a:ext uri="{FF2B5EF4-FFF2-40B4-BE49-F238E27FC236}">
                  <a16:creationId xmlns:a16="http://schemas.microsoft.com/office/drawing/2014/main" id="{C6F52F27-B316-B944-D9CF-13440860BB45}"/>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1" name="Oval 167">
              <a:extLst>
                <a:ext uri="{FF2B5EF4-FFF2-40B4-BE49-F238E27FC236}">
                  <a16:creationId xmlns:a16="http://schemas.microsoft.com/office/drawing/2014/main" id="{2378B772-1FF9-2C1A-4EC1-07846973C3A5}"/>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2" name="Oval 168">
              <a:extLst>
                <a:ext uri="{FF2B5EF4-FFF2-40B4-BE49-F238E27FC236}">
                  <a16:creationId xmlns:a16="http://schemas.microsoft.com/office/drawing/2014/main" id="{321F87EE-7365-E185-0FB6-F8DBE80922E0}"/>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3" name="Oval 169">
              <a:extLst>
                <a:ext uri="{FF2B5EF4-FFF2-40B4-BE49-F238E27FC236}">
                  <a16:creationId xmlns:a16="http://schemas.microsoft.com/office/drawing/2014/main" id="{951DF477-DF39-609C-7DE4-6A041953501A}"/>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4" name="Oval 170">
              <a:extLst>
                <a:ext uri="{FF2B5EF4-FFF2-40B4-BE49-F238E27FC236}">
                  <a16:creationId xmlns:a16="http://schemas.microsoft.com/office/drawing/2014/main" id="{1AF83660-56E0-4AF5-9B22-C7CF3AD2F1BA}"/>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5" name="Oval 171">
              <a:extLst>
                <a:ext uri="{FF2B5EF4-FFF2-40B4-BE49-F238E27FC236}">
                  <a16:creationId xmlns:a16="http://schemas.microsoft.com/office/drawing/2014/main" id="{4EAF7710-848A-4435-C2F0-9E7BE81DC91D}"/>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6" name="Oval 172">
              <a:extLst>
                <a:ext uri="{FF2B5EF4-FFF2-40B4-BE49-F238E27FC236}">
                  <a16:creationId xmlns:a16="http://schemas.microsoft.com/office/drawing/2014/main" id="{82B0C497-D36D-5148-148C-8F8F1621A751}"/>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7" name="Oval 173">
              <a:extLst>
                <a:ext uri="{FF2B5EF4-FFF2-40B4-BE49-F238E27FC236}">
                  <a16:creationId xmlns:a16="http://schemas.microsoft.com/office/drawing/2014/main" id="{DF95F202-AE57-4B5B-6B18-F6A0B5DA5910}"/>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8" name="Oval 174">
              <a:extLst>
                <a:ext uri="{FF2B5EF4-FFF2-40B4-BE49-F238E27FC236}">
                  <a16:creationId xmlns:a16="http://schemas.microsoft.com/office/drawing/2014/main" id="{2857ABB0-ABF8-0AB7-6137-4408CF59FC67}"/>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9" name="Oval 175">
              <a:extLst>
                <a:ext uri="{FF2B5EF4-FFF2-40B4-BE49-F238E27FC236}">
                  <a16:creationId xmlns:a16="http://schemas.microsoft.com/office/drawing/2014/main" id="{39C300AC-0CEF-3085-6DC0-CB451DC28150}"/>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0" name="Oval 176">
              <a:extLst>
                <a:ext uri="{FF2B5EF4-FFF2-40B4-BE49-F238E27FC236}">
                  <a16:creationId xmlns:a16="http://schemas.microsoft.com/office/drawing/2014/main" id="{F759E11F-DB4B-763A-FD3D-0BD171AAADE0}"/>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1" name="Oval 177">
              <a:extLst>
                <a:ext uri="{FF2B5EF4-FFF2-40B4-BE49-F238E27FC236}">
                  <a16:creationId xmlns:a16="http://schemas.microsoft.com/office/drawing/2014/main" id="{036631C3-66C4-A99E-16B4-3929977DFCA2}"/>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2" name="Oval 178">
              <a:extLst>
                <a:ext uri="{FF2B5EF4-FFF2-40B4-BE49-F238E27FC236}">
                  <a16:creationId xmlns:a16="http://schemas.microsoft.com/office/drawing/2014/main" id="{20EC0C54-6083-CD48-8CB1-F01B90F10577}"/>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3" name="Oval 179">
              <a:extLst>
                <a:ext uri="{FF2B5EF4-FFF2-40B4-BE49-F238E27FC236}">
                  <a16:creationId xmlns:a16="http://schemas.microsoft.com/office/drawing/2014/main" id="{95AE7719-3D7F-8D19-C086-6334309A1F46}"/>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4" name="Oval 180">
              <a:extLst>
                <a:ext uri="{FF2B5EF4-FFF2-40B4-BE49-F238E27FC236}">
                  <a16:creationId xmlns:a16="http://schemas.microsoft.com/office/drawing/2014/main" id="{40122F6D-0BE7-6714-3620-DAE3CBAB81CC}"/>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5" name="Oval 181">
              <a:extLst>
                <a:ext uri="{FF2B5EF4-FFF2-40B4-BE49-F238E27FC236}">
                  <a16:creationId xmlns:a16="http://schemas.microsoft.com/office/drawing/2014/main" id="{3BF7CBD7-7967-E7C8-3A72-4646A43E7749}"/>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6" name="Oval 182">
              <a:extLst>
                <a:ext uri="{FF2B5EF4-FFF2-40B4-BE49-F238E27FC236}">
                  <a16:creationId xmlns:a16="http://schemas.microsoft.com/office/drawing/2014/main" id="{4E7AEF94-A05F-6BC6-6A70-F5C623CC33D9}"/>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7" name="Oval 183">
              <a:extLst>
                <a:ext uri="{FF2B5EF4-FFF2-40B4-BE49-F238E27FC236}">
                  <a16:creationId xmlns:a16="http://schemas.microsoft.com/office/drawing/2014/main" id="{12B9D9F5-8049-D947-FA64-CE77E59D5C05}"/>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8" name="Oval 184">
              <a:extLst>
                <a:ext uri="{FF2B5EF4-FFF2-40B4-BE49-F238E27FC236}">
                  <a16:creationId xmlns:a16="http://schemas.microsoft.com/office/drawing/2014/main" id="{530880E2-0159-65C6-DD49-3B3A6D29E0B6}"/>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9" name="Oval 185">
              <a:extLst>
                <a:ext uri="{FF2B5EF4-FFF2-40B4-BE49-F238E27FC236}">
                  <a16:creationId xmlns:a16="http://schemas.microsoft.com/office/drawing/2014/main" id="{698A4138-FD80-528F-4B27-A37B2CE35969}"/>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0" name="Oval 186">
              <a:extLst>
                <a:ext uri="{FF2B5EF4-FFF2-40B4-BE49-F238E27FC236}">
                  <a16:creationId xmlns:a16="http://schemas.microsoft.com/office/drawing/2014/main" id="{43820480-7A37-EC49-DA0E-74082A35510A}"/>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1" name="Oval 187">
              <a:extLst>
                <a:ext uri="{FF2B5EF4-FFF2-40B4-BE49-F238E27FC236}">
                  <a16:creationId xmlns:a16="http://schemas.microsoft.com/office/drawing/2014/main" id="{C17D8EA6-AD35-62B7-9C2A-7A65DEA9995B}"/>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2" name="Oval 188">
              <a:extLst>
                <a:ext uri="{FF2B5EF4-FFF2-40B4-BE49-F238E27FC236}">
                  <a16:creationId xmlns:a16="http://schemas.microsoft.com/office/drawing/2014/main" id="{0CC0DAD4-B5CD-72FD-988D-FA8D363CB310}"/>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3" name="Oval 189">
              <a:extLst>
                <a:ext uri="{FF2B5EF4-FFF2-40B4-BE49-F238E27FC236}">
                  <a16:creationId xmlns:a16="http://schemas.microsoft.com/office/drawing/2014/main" id="{78D7D262-E42E-D9A6-D8DC-D50ED8336CA7}"/>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4" name="Oval 190">
              <a:extLst>
                <a:ext uri="{FF2B5EF4-FFF2-40B4-BE49-F238E27FC236}">
                  <a16:creationId xmlns:a16="http://schemas.microsoft.com/office/drawing/2014/main" id="{EE013A46-32A1-4C01-C2D0-DC376238E177}"/>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5" name="Oval 191">
              <a:extLst>
                <a:ext uri="{FF2B5EF4-FFF2-40B4-BE49-F238E27FC236}">
                  <a16:creationId xmlns:a16="http://schemas.microsoft.com/office/drawing/2014/main" id="{80F0E22E-A7DF-0BB3-3453-7D9D1C234041}"/>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6" name="Oval 192">
              <a:extLst>
                <a:ext uri="{FF2B5EF4-FFF2-40B4-BE49-F238E27FC236}">
                  <a16:creationId xmlns:a16="http://schemas.microsoft.com/office/drawing/2014/main" id="{F7A118A4-8F16-7B29-9B0D-151B42C3D29A}"/>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7" name="Oval 193">
              <a:extLst>
                <a:ext uri="{FF2B5EF4-FFF2-40B4-BE49-F238E27FC236}">
                  <a16:creationId xmlns:a16="http://schemas.microsoft.com/office/drawing/2014/main" id="{1626F767-96F7-37D7-4E54-95587D50F6F6}"/>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8" name="Oval 194">
              <a:extLst>
                <a:ext uri="{FF2B5EF4-FFF2-40B4-BE49-F238E27FC236}">
                  <a16:creationId xmlns:a16="http://schemas.microsoft.com/office/drawing/2014/main" id="{FEFB7289-8DB8-1222-D1B3-D8B0FD7747CC}"/>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9" name="Oval 195">
              <a:extLst>
                <a:ext uri="{FF2B5EF4-FFF2-40B4-BE49-F238E27FC236}">
                  <a16:creationId xmlns:a16="http://schemas.microsoft.com/office/drawing/2014/main" id="{9C47C602-4A0F-DE5C-C34E-47BB9D7E7829}"/>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0" name="Oval 196">
              <a:extLst>
                <a:ext uri="{FF2B5EF4-FFF2-40B4-BE49-F238E27FC236}">
                  <a16:creationId xmlns:a16="http://schemas.microsoft.com/office/drawing/2014/main" id="{0275E5F9-5022-00E4-E007-08335076AAE4}"/>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1" name="Oval 197">
              <a:extLst>
                <a:ext uri="{FF2B5EF4-FFF2-40B4-BE49-F238E27FC236}">
                  <a16:creationId xmlns:a16="http://schemas.microsoft.com/office/drawing/2014/main" id="{9FD3F78A-30B9-9A12-4F66-E0C05E6AC52E}"/>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2" name="Oval 198">
              <a:extLst>
                <a:ext uri="{FF2B5EF4-FFF2-40B4-BE49-F238E27FC236}">
                  <a16:creationId xmlns:a16="http://schemas.microsoft.com/office/drawing/2014/main" id="{BF55374A-1E06-39CB-336B-2FC734B9E974}"/>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3" name="Oval 199">
              <a:extLst>
                <a:ext uri="{FF2B5EF4-FFF2-40B4-BE49-F238E27FC236}">
                  <a16:creationId xmlns:a16="http://schemas.microsoft.com/office/drawing/2014/main" id="{3D17DBCC-DAC4-3BD9-B23F-5C2A04F92954}"/>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4" name="Oval 200">
              <a:extLst>
                <a:ext uri="{FF2B5EF4-FFF2-40B4-BE49-F238E27FC236}">
                  <a16:creationId xmlns:a16="http://schemas.microsoft.com/office/drawing/2014/main" id="{09743FC9-FE45-66AA-D10B-82F2C6932E05}"/>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5" name="Oval 201">
              <a:extLst>
                <a:ext uri="{FF2B5EF4-FFF2-40B4-BE49-F238E27FC236}">
                  <a16:creationId xmlns:a16="http://schemas.microsoft.com/office/drawing/2014/main" id="{3443A54A-3197-36A3-B486-0F5E3C3192FF}"/>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6" name="Oval 202">
              <a:extLst>
                <a:ext uri="{FF2B5EF4-FFF2-40B4-BE49-F238E27FC236}">
                  <a16:creationId xmlns:a16="http://schemas.microsoft.com/office/drawing/2014/main" id="{C0A229B9-F314-2386-38A1-91548D6EC2FF}"/>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7" name="Oval 203">
              <a:extLst>
                <a:ext uri="{FF2B5EF4-FFF2-40B4-BE49-F238E27FC236}">
                  <a16:creationId xmlns:a16="http://schemas.microsoft.com/office/drawing/2014/main" id="{873EDE9B-26AE-6280-0ABF-F39C16A6FE95}"/>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8" name="Oval 204">
              <a:extLst>
                <a:ext uri="{FF2B5EF4-FFF2-40B4-BE49-F238E27FC236}">
                  <a16:creationId xmlns:a16="http://schemas.microsoft.com/office/drawing/2014/main" id="{FD07656E-1DD2-0FA4-4C88-4C87DE4D4E62}"/>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9" name="Oval 205">
              <a:extLst>
                <a:ext uri="{FF2B5EF4-FFF2-40B4-BE49-F238E27FC236}">
                  <a16:creationId xmlns:a16="http://schemas.microsoft.com/office/drawing/2014/main" id="{49DC9283-B22A-124A-0FA1-9BA97FBF9A2F}"/>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0" name="Oval 206">
              <a:extLst>
                <a:ext uri="{FF2B5EF4-FFF2-40B4-BE49-F238E27FC236}">
                  <a16:creationId xmlns:a16="http://schemas.microsoft.com/office/drawing/2014/main" id="{DBBA4934-66AB-7703-0819-C1FB9B0109CB}"/>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1" name="Oval 207">
              <a:extLst>
                <a:ext uri="{FF2B5EF4-FFF2-40B4-BE49-F238E27FC236}">
                  <a16:creationId xmlns:a16="http://schemas.microsoft.com/office/drawing/2014/main" id="{378BB31A-AB78-AD8D-F5E3-B32B24118440}"/>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2" name="Oval 208">
              <a:extLst>
                <a:ext uri="{FF2B5EF4-FFF2-40B4-BE49-F238E27FC236}">
                  <a16:creationId xmlns:a16="http://schemas.microsoft.com/office/drawing/2014/main" id="{1706378C-F0F7-5445-3D81-5FF9E0C9B11E}"/>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3" name="Oval 209">
              <a:extLst>
                <a:ext uri="{FF2B5EF4-FFF2-40B4-BE49-F238E27FC236}">
                  <a16:creationId xmlns:a16="http://schemas.microsoft.com/office/drawing/2014/main" id="{9016D59E-5DF3-BCDE-DC83-8E3526DE8B20}"/>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4" name="Oval 210">
              <a:extLst>
                <a:ext uri="{FF2B5EF4-FFF2-40B4-BE49-F238E27FC236}">
                  <a16:creationId xmlns:a16="http://schemas.microsoft.com/office/drawing/2014/main" id="{75C6231A-4BB1-84BF-418C-B5A4F4F31CFF}"/>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5" name="Oval 211">
              <a:extLst>
                <a:ext uri="{FF2B5EF4-FFF2-40B4-BE49-F238E27FC236}">
                  <a16:creationId xmlns:a16="http://schemas.microsoft.com/office/drawing/2014/main" id="{543B3717-4155-5C00-2854-54F4D0C111A2}"/>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6" name="Oval 212">
              <a:extLst>
                <a:ext uri="{FF2B5EF4-FFF2-40B4-BE49-F238E27FC236}">
                  <a16:creationId xmlns:a16="http://schemas.microsoft.com/office/drawing/2014/main" id="{EEE29B35-628C-004C-AF01-8746FF08A46B}"/>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7" name="Oval 213">
              <a:extLst>
                <a:ext uri="{FF2B5EF4-FFF2-40B4-BE49-F238E27FC236}">
                  <a16:creationId xmlns:a16="http://schemas.microsoft.com/office/drawing/2014/main" id="{B5788D12-D990-540F-F9E4-5EDBBAA10E04}"/>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8" name="Oval 214">
              <a:extLst>
                <a:ext uri="{FF2B5EF4-FFF2-40B4-BE49-F238E27FC236}">
                  <a16:creationId xmlns:a16="http://schemas.microsoft.com/office/drawing/2014/main" id="{C260E499-DAC4-A0F1-7EA7-FD17D03865E9}"/>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9" name="Oval 215">
              <a:extLst>
                <a:ext uri="{FF2B5EF4-FFF2-40B4-BE49-F238E27FC236}">
                  <a16:creationId xmlns:a16="http://schemas.microsoft.com/office/drawing/2014/main" id="{94962FFA-DCCA-C2E7-7E9A-BA27C63F6202}"/>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0" name="Oval 216">
              <a:extLst>
                <a:ext uri="{FF2B5EF4-FFF2-40B4-BE49-F238E27FC236}">
                  <a16:creationId xmlns:a16="http://schemas.microsoft.com/office/drawing/2014/main" id="{53B483B6-794D-521D-69BC-2350EE37DFD2}"/>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1" name="Oval 217">
              <a:extLst>
                <a:ext uri="{FF2B5EF4-FFF2-40B4-BE49-F238E27FC236}">
                  <a16:creationId xmlns:a16="http://schemas.microsoft.com/office/drawing/2014/main" id="{BE1E5939-EB07-C908-7A3E-D224216A79AE}"/>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2" name="Oval 218">
              <a:extLst>
                <a:ext uri="{FF2B5EF4-FFF2-40B4-BE49-F238E27FC236}">
                  <a16:creationId xmlns:a16="http://schemas.microsoft.com/office/drawing/2014/main" id="{0F36E79E-78AC-56FA-911E-9B82B54CB9DB}"/>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3" name="Oval 219">
              <a:extLst>
                <a:ext uri="{FF2B5EF4-FFF2-40B4-BE49-F238E27FC236}">
                  <a16:creationId xmlns:a16="http://schemas.microsoft.com/office/drawing/2014/main" id="{BF84CF13-7CDC-1CE9-34C9-36EAC6AAE18A}"/>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4" name="Oval 220">
              <a:extLst>
                <a:ext uri="{FF2B5EF4-FFF2-40B4-BE49-F238E27FC236}">
                  <a16:creationId xmlns:a16="http://schemas.microsoft.com/office/drawing/2014/main" id="{77CCDF9F-B411-72BC-A7EB-2860541824D2}"/>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5" name="Oval 221">
              <a:extLst>
                <a:ext uri="{FF2B5EF4-FFF2-40B4-BE49-F238E27FC236}">
                  <a16:creationId xmlns:a16="http://schemas.microsoft.com/office/drawing/2014/main" id="{B4FA6161-A9A9-8E90-62D2-8708F9DD0836}"/>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6" name="Oval 222">
              <a:extLst>
                <a:ext uri="{FF2B5EF4-FFF2-40B4-BE49-F238E27FC236}">
                  <a16:creationId xmlns:a16="http://schemas.microsoft.com/office/drawing/2014/main" id="{3A268B51-88C5-2D3E-5DE3-5709035E1627}"/>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7" name="Oval 223">
              <a:extLst>
                <a:ext uri="{FF2B5EF4-FFF2-40B4-BE49-F238E27FC236}">
                  <a16:creationId xmlns:a16="http://schemas.microsoft.com/office/drawing/2014/main" id="{115222B0-A236-AD18-A443-BE21BAF7E298}"/>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dirty="0"/>
            </a:p>
          </p:txBody>
        </p:sp>
        <p:sp>
          <p:nvSpPr>
            <p:cNvPr id="178" name="Oval 224">
              <a:extLst>
                <a:ext uri="{FF2B5EF4-FFF2-40B4-BE49-F238E27FC236}">
                  <a16:creationId xmlns:a16="http://schemas.microsoft.com/office/drawing/2014/main" id="{F539E6B1-AABC-7CE4-654E-0843B44A6D6E}"/>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9" name="Oval 225">
              <a:extLst>
                <a:ext uri="{FF2B5EF4-FFF2-40B4-BE49-F238E27FC236}">
                  <a16:creationId xmlns:a16="http://schemas.microsoft.com/office/drawing/2014/main" id="{BD837EE0-D186-627A-9C8A-7778EE7F9E37}"/>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0" name="Oval 226">
              <a:extLst>
                <a:ext uri="{FF2B5EF4-FFF2-40B4-BE49-F238E27FC236}">
                  <a16:creationId xmlns:a16="http://schemas.microsoft.com/office/drawing/2014/main" id="{3F2C9CFF-BEE4-BEA2-DA26-1CB36851BCE1}"/>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1" name="Oval 227">
              <a:extLst>
                <a:ext uri="{FF2B5EF4-FFF2-40B4-BE49-F238E27FC236}">
                  <a16:creationId xmlns:a16="http://schemas.microsoft.com/office/drawing/2014/main" id="{B4E935ED-19D9-30BD-794F-789B33556B96}"/>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2" name="Oval 228">
              <a:extLst>
                <a:ext uri="{FF2B5EF4-FFF2-40B4-BE49-F238E27FC236}">
                  <a16:creationId xmlns:a16="http://schemas.microsoft.com/office/drawing/2014/main" id="{5DB46868-7079-732B-415F-79F00836400A}"/>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3" name="Oval 229">
              <a:extLst>
                <a:ext uri="{FF2B5EF4-FFF2-40B4-BE49-F238E27FC236}">
                  <a16:creationId xmlns:a16="http://schemas.microsoft.com/office/drawing/2014/main" id="{D4FF75B3-AB64-D2FD-9640-0038600CE7C9}"/>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4" name="Oval 230">
              <a:extLst>
                <a:ext uri="{FF2B5EF4-FFF2-40B4-BE49-F238E27FC236}">
                  <a16:creationId xmlns:a16="http://schemas.microsoft.com/office/drawing/2014/main" id="{E6986B01-914F-643E-D263-AAE4B2AFB91E}"/>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5" name="Oval 231">
              <a:extLst>
                <a:ext uri="{FF2B5EF4-FFF2-40B4-BE49-F238E27FC236}">
                  <a16:creationId xmlns:a16="http://schemas.microsoft.com/office/drawing/2014/main" id="{4254FA95-593F-E652-C10D-2012797CF7E1}"/>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6" name="Oval 232">
              <a:extLst>
                <a:ext uri="{FF2B5EF4-FFF2-40B4-BE49-F238E27FC236}">
                  <a16:creationId xmlns:a16="http://schemas.microsoft.com/office/drawing/2014/main" id="{0EC56ED3-F5F7-B9C5-1EF5-09D30F963127}"/>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7" name="Oval 233">
              <a:extLst>
                <a:ext uri="{FF2B5EF4-FFF2-40B4-BE49-F238E27FC236}">
                  <a16:creationId xmlns:a16="http://schemas.microsoft.com/office/drawing/2014/main" id="{DCF5CFF4-BFE2-CF66-9953-B0A8C000628C}"/>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8" name="Oval 234">
              <a:extLst>
                <a:ext uri="{FF2B5EF4-FFF2-40B4-BE49-F238E27FC236}">
                  <a16:creationId xmlns:a16="http://schemas.microsoft.com/office/drawing/2014/main" id="{C7B6B113-E5A9-112E-4AD4-1EDBBF2EC9E4}"/>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9" name="Oval 235">
              <a:extLst>
                <a:ext uri="{FF2B5EF4-FFF2-40B4-BE49-F238E27FC236}">
                  <a16:creationId xmlns:a16="http://schemas.microsoft.com/office/drawing/2014/main" id="{6B48436A-A0BE-D72E-6F82-B08E567B83D2}"/>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0" name="Oval 236">
              <a:extLst>
                <a:ext uri="{FF2B5EF4-FFF2-40B4-BE49-F238E27FC236}">
                  <a16:creationId xmlns:a16="http://schemas.microsoft.com/office/drawing/2014/main" id="{CE1B9C26-86A0-F69A-1CD6-98D3F21C9D6E}"/>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1" name="Oval 237">
              <a:extLst>
                <a:ext uri="{FF2B5EF4-FFF2-40B4-BE49-F238E27FC236}">
                  <a16:creationId xmlns:a16="http://schemas.microsoft.com/office/drawing/2014/main" id="{F1C39F57-6B2D-7D4A-CECB-37E7E6BDDC3E}"/>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2" name="Oval 238">
              <a:extLst>
                <a:ext uri="{FF2B5EF4-FFF2-40B4-BE49-F238E27FC236}">
                  <a16:creationId xmlns:a16="http://schemas.microsoft.com/office/drawing/2014/main" id="{E78AFE2B-EBF2-6FC2-BF51-A6ACC85993D8}"/>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3" name="Oval 239">
              <a:extLst>
                <a:ext uri="{FF2B5EF4-FFF2-40B4-BE49-F238E27FC236}">
                  <a16:creationId xmlns:a16="http://schemas.microsoft.com/office/drawing/2014/main" id="{575D2D42-A93E-F0B3-9FFE-0AE7FF2834D1}"/>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grpSp>
      <p:cxnSp>
        <p:nvCxnSpPr>
          <p:cNvPr id="202" name="Straight Arrow Connector 201">
            <a:extLst>
              <a:ext uri="{FF2B5EF4-FFF2-40B4-BE49-F238E27FC236}">
                <a16:creationId xmlns:a16="http://schemas.microsoft.com/office/drawing/2014/main" id="{459A7D3F-B0BA-AAFA-16E9-E8879C5CE46D}"/>
              </a:ext>
            </a:extLst>
          </p:cNvPr>
          <p:cNvCxnSpPr>
            <a:cxnSpLocks/>
          </p:cNvCxnSpPr>
          <p:nvPr/>
        </p:nvCxnSpPr>
        <p:spPr bwMode="auto">
          <a:xfrm>
            <a:off x="846492" y="1264016"/>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03" name="TextBox 202">
            <a:extLst>
              <a:ext uri="{FF2B5EF4-FFF2-40B4-BE49-F238E27FC236}">
                <a16:creationId xmlns:a16="http://schemas.microsoft.com/office/drawing/2014/main" id="{8E92DA82-AD07-FD22-4FDE-7CB55055E3BF}"/>
              </a:ext>
            </a:extLst>
          </p:cNvPr>
          <p:cNvSpPr txBox="1"/>
          <p:nvPr/>
        </p:nvSpPr>
        <p:spPr>
          <a:xfrm>
            <a:off x="514117" y="819680"/>
            <a:ext cx="1580882" cy="400110"/>
          </a:xfrm>
          <a:prstGeom prst="rect">
            <a:avLst/>
          </a:prstGeom>
          <a:noFill/>
        </p:spPr>
        <p:txBody>
          <a:bodyPr wrap="none" rtlCol="0">
            <a:spAutoFit/>
          </a:bodyPr>
          <a:lstStyle/>
          <a:p>
            <a:r>
              <a:rPr lang="en-US" sz="2000" dirty="0"/>
              <a:t>Implantation</a:t>
            </a:r>
          </a:p>
        </p:txBody>
      </p:sp>
      <p:sp>
        <p:nvSpPr>
          <p:cNvPr id="2" name="Rectangle 1">
            <a:extLst>
              <a:ext uri="{FF2B5EF4-FFF2-40B4-BE49-F238E27FC236}">
                <a16:creationId xmlns:a16="http://schemas.microsoft.com/office/drawing/2014/main" id="{A6FF0614-6DA4-AE45-2A19-4690ACBC5B18}"/>
              </a:ext>
            </a:extLst>
          </p:cNvPr>
          <p:cNvSpPr/>
          <p:nvPr/>
        </p:nvSpPr>
        <p:spPr>
          <a:xfrm>
            <a:off x="8759940" y="2853893"/>
            <a:ext cx="1163147" cy="1243673"/>
          </a:xfrm>
          <a:prstGeom prst="rect">
            <a:avLst/>
          </a:prstGeom>
          <a:gradFill>
            <a:gsLst>
              <a:gs pos="49000">
                <a:srgbClr val="FFFF00"/>
              </a:gs>
              <a:gs pos="50000">
                <a:srgbClr val="33CC33"/>
              </a:gs>
              <a:gs pos="0">
                <a:srgbClr val="FFFF00"/>
              </a:gs>
              <a:gs pos="100000">
                <a:srgbClr val="33CC33"/>
              </a:gs>
            </a:gsLst>
            <a:lin ang="27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286</a:t>
            </a:r>
            <a:r>
              <a:rPr lang="en-US" sz="2200" b="1" dirty="0">
                <a:solidFill>
                  <a:schemeClr val="tx1"/>
                </a:solidFill>
              </a:rPr>
              <a:t>Fl</a:t>
            </a:r>
          </a:p>
          <a:p>
            <a:pPr algn="ctr"/>
            <a:r>
              <a:rPr lang="en-US" sz="1600" dirty="0">
                <a:solidFill>
                  <a:schemeClr val="tx1"/>
                </a:solidFill>
              </a:rPr>
              <a:t>106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10.18</a:t>
            </a:r>
            <a:endParaRPr lang="en-US" sz="1600" dirty="0">
              <a:solidFill>
                <a:schemeClr val="tx1"/>
              </a:solidFill>
              <a:latin typeface="Symbol" panose="05050102010706020507" pitchFamily="18" charset="2"/>
            </a:endParaRPr>
          </a:p>
          <a:p>
            <a:pPr algn="ctr"/>
            <a:r>
              <a:rPr lang="en-US" sz="1600" dirty="0">
                <a:solidFill>
                  <a:schemeClr val="tx1"/>
                </a:solidFill>
              </a:rPr>
              <a:t>SF     43%</a:t>
            </a:r>
          </a:p>
        </p:txBody>
      </p:sp>
      <p:cxnSp>
        <p:nvCxnSpPr>
          <p:cNvPr id="5" name="Straight Arrow Connector 4">
            <a:extLst>
              <a:ext uri="{FF2B5EF4-FFF2-40B4-BE49-F238E27FC236}">
                <a16:creationId xmlns:a16="http://schemas.microsoft.com/office/drawing/2014/main" id="{348A2489-563B-3463-5D80-1167A333A075}"/>
              </a:ext>
            </a:extLst>
          </p:cNvPr>
          <p:cNvCxnSpPr>
            <a:cxnSpLocks/>
          </p:cNvCxnSpPr>
          <p:nvPr/>
        </p:nvCxnSpPr>
        <p:spPr>
          <a:xfrm flipH="1">
            <a:off x="9923086" y="2496002"/>
            <a:ext cx="331051" cy="3578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A50D790-BD24-0DD3-C3DD-F15EB97D7F76}"/>
              </a:ext>
            </a:extLst>
          </p:cNvPr>
          <p:cNvSpPr txBox="1"/>
          <p:nvPr/>
        </p:nvSpPr>
        <p:spPr>
          <a:xfrm>
            <a:off x="9733770" y="2320747"/>
            <a:ext cx="378630" cy="461665"/>
          </a:xfrm>
          <a:prstGeom prst="rect">
            <a:avLst/>
          </a:prstGeom>
          <a:noFill/>
        </p:spPr>
        <p:txBody>
          <a:bodyPr wrap="none" rtlCol="0">
            <a:spAutoFit/>
          </a:bodyPr>
          <a:lstStyle/>
          <a:p>
            <a:r>
              <a:rPr lang="en-US" dirty="0">
                <a:latin typeface="Symbol" panose="05050102010706020507" pitchFamily="18" charset="2"/>
              </a:rPr>
              <a:t>a</a:t>
            </a:r>
          </a:p>
        </p:txBody>
      </p:sp>
      <p:cxnSp>
        <p:nvCxnSpPr>
          <p:cNvPr id="15" name="Straight Arrow Connector 14">
            <a:extLst>
              <a:ext uri="{FF2B5EF4-FFF2-40B4-BE49-F238E27FC236}">
                <a16:creationId xmlns:a16="http://schemas.microsoft.com/office/drawing/2014/main" id="{EE2577CD-7AFD-C616-0D33-2AF115104F53}"/>
              </a:ext>
            </a:extLst>
          </p:cNvPr>
          <p:cNvCxnSpPr>
            <a:cxnSpLocks/>
            <a:stCxn id="187" idx="7"/>
          </p:cNvCxnSpPr>
          <p:nvPr/>
        </p:nvCxnSpPr>
        <p:spPr bwMode="auto">
          <a:xfrm>
            <a:off x="3657694" y="4799259"/>
            <a:ext cx="241953"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6" name="TextBox 15">
            <a:extLst>
              <a:ext uri="{FF2B5EF4-FFF2-40B4-BE49-F238E27FC236}">
                <a16:creationId xmlns:a16="http://schemas.microsoft.com/office/drawing/2014/main" id="{94433505-1A77-E712-6F4B-D9A39F7DA5E2}"/>
              </a:ext>
            </a:extLst>
          </p:cNvPr>
          <p:cNvSpPr txBox="1"/>
          <p:nvPr/>
        </p:nvSpPr>
        <p:spPr>
          <a:xfrm>
            <a:off x="2707340" y="2177285"/>
            <a:ext cx="5158785" cy="1384995"/>
          </a:xfrm>
          <a:prstGeom prst="rect">
            <a:avLst/>
          </a:prstGeom>
          <a:noFill/>
        </p:spPr>
        <p:txBody>
          <a:bodyPr wrap="none" rtlCol="0">
            <a:spAutoFit/>
          </a:bodyPr>
          <a:lstStyle/>
          <a:p>
            <a:r>
              <a:rPr lang="en-US" b="1" dirty="0"/>
              <a:t>Signal 3: See Fl decay in detector</a:t>
            </a:r>
          </a:p>
          <a:p>
            <a:pPr marL="342900" indent="-342900">
              <a:buFont typeface="Arial" panose="020B0604020202020204" pitchFamily="34" charset="0"/>
              <a:buChar char="•"/>
            </a:pPr>
            <a:r>
              <a:rPr lang="en-US" sz="2000" dirty="0"/>
              <a:t>Record position</a:t>
            </a:r>
          </a:p>
          <a:p>
            <a:pPr marL="342900" indent="-342900">
              <a:buFont typeface="Arial" panose="020B0604020202020204" pitchFamily="34" charset="0"/>
              <a:buChar char="•"/>
            </a:pPr>
            <a:r>
              <a:rPr lang="en-US" sz="2000" dirty="0"/>
              <a:t>Record time</a:t>
            </a:r>
          </a:p>
          <a:p>
            <a:pPr marL="342900" indent="-342900">
              <a:buFont typeface="Arial" panose="020B0604020202020204" pitchFamily="34" charset="0"/>
              <a:buChar char="•"/>
            </a:pPr>
            <a:r>
              <a:rPr lang="en-US" sz="2000" dirty="0"/>
              <a:t>Record energy</a:t>
            </a:r>
          </a:p>
        </p:txBody>
      </p:sp>
      <p:sp>
        <p:nvSpPr>
          <p:cNvPr id="11" name="Rectangle 10">
            <a:extLst>
              <a:ext uri="{FF2B5EF4-FFF2-40B4-BE49-F238E27FC236}">
                <a16:creationId xmlns:a16="http://schemas.microsoft.com/office/drawing/2014/main" id="{BAEBB3C5-6E6E-F37A-1CB0-8BD0184BEEB0}"/>
              </a:ext>
            </a:extLst>
          </p:cNvPr>
          <p:cNvSpPr/>
          <p:nvPr/>
        </p:nvSpPr>
        <p:spPr>
          <a:xfrm>
            <a:off x="7288110" y="4455458"/>
            <a:ext cx="1163147" cy="1243673"/>
          </a:xfrm>
          <a:prstGeom prst="rect">
            <a:avLst/>
          </a:prstGeom>
          <a:solidFill>
            <a:srgbClr val="33CC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282</a:t>
            </a:r>
            <a:r>
              <a:rPr lang="en-US" sz="2200" b="1" dirty="0">
                <a:solidFill>
                  <a:schemeClr val="tx1"/>
                </a:solidFill>
              </a:rPr>
              <a:t>Cn</a:t>
            </a:r>
          </a:p>
          <a:p>
            <a:pPr algn="ctr"/>
            <a:r>
              <a:rPr lang="en-US" sz="1600" dirty="0">
                <a:solidFill>
                  <a:schemeClr val="tx1"/>
                </a:solidFill>
              </a:rPr>
              <a:t>0.88 </a:t>
            </a:r>
            <a:r>
              <a:rPr lang="en-US" sz="1600" dirty="0" err="1">
                <a:solidFill>
                  <a:schemeClr val="tx1"/>
                </a:solidFill>
              </a:rPr>
              <a:t>ms</a:t>
            </a:r>
            <a:endParaRPr lang="en-US" sz="1600" dirty="0">
              <a:solidFill>
                <a:schemeClr val="tx1"/>
              </a:solidFill>
            </a:endParaRPr>
          </a:p>
          <a:p>
            <a:pPr algn="ctr"/>
            <a:endParaRPr lang="en-US" sz="1600" dirty="0">
              <a:solidFill>
                <a:schemeClr val="tx1"/>
              </a:solidFill>
            </a:endParaRPr>
          </a:p>
          <a:p>
            <a:r>
              <a:rPr lang="en-US" sz="1600" dirty="0">
                <a:solidFill>
                  <a:schemeClr val="tx1"/>
                </a:solidFill>
              </a:rPr>
              <a:t>SF</a:t>
            </a:r>
          </a:p>
        </p:txBody>
      </p:sp>
      <p:cxnSp>
        <p:nvCxnSpPr>
          <p:cNvPr id="12" name="Straight Arrow Connector 11">
            <a:extLst>
              <a:ext uri="{FF2B5EF4-FFF2-40B4-BE49-F238E27FC236}">
                <a16:creationId xmlns:a16="http://schemas.microsoft.com/office/drawing/2014/main" id="{59BB5AE9-6309-8C16-9004-1FF9B5EE40D3}"/>
              </a:ext>
            </a:extLst>
          </p:cNvPr>
          <p:cNvCxnSpPr>
            <a:cxnSpLocks/>
          </p:cNvCxnSpPr>
          <p:nvPr/>
        </p:nvCxnSpPr>
        <p:spPr>
          <a:xfrm flipH="1">
            <a:off x="8419942" y="4097566"/>
            <a:ext cx="331051" cy="3578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129C337-60BB-3D2D-0662-51EAEE97E6CD}"/>
              </a:ext>
            </a:extLst>
          </p:cNvPr>
          <p:cNvSpPr txBox="1"/>
          <p:nvPr/>
        </p:nvSpPr>
        <p:spPr>
          <a:xfrm>
            <a:off x="8261942" y="3916464"/>
            <a:ext cx="378630" cy="461665"/>
          </a:xfrm>
          <a:prstGeom prst="rect">
            <a:avLst/>
          </a:prstGeom>
          <a:noFill/>
        </p:spPr>
        <p:txBody>
          <a:bodyPr wrap="none" rtlCol="0">
            <a:spAutoFit/>
          </a:bodyPr>
          <a:lstStyle/>
          <a:p>
            <a:r>
              <a:rPr lang="en-US" dirty="0">
                <a:latin typeface="Symbol" panose="05050102010706020507" pitchFamily="18" charset="2"/>
              </a:rPr>
              <a:t>a</a:t>
            </a:r>
          </a:p>
        </p:txBody>
      </p:sp>
      <p:cxnSp>
        <p:nvCxnSpPr>
          <p:cNvPr id="14" name="Straight Arrow Connector 13">
            <a:extLst>
              <a:ext uri="{FF2B5EF4-FFF2-40B4-BE49-F238E27FC236}">
                <a16:creationId xmlns:a16="http://schemas.microsoft.com/office/drawing/2014/main" id="{9F888683-5301-4B2F-52F2-8E0A537EA32D}"/>
              </a:ext>
            </a:extLst>
          </p:cNvPr>
          <p:cNvCxnSpPr/>
          <p:nvPr/>
        </p:nvCxnSpPr>
        <p:spPr bwMode="auto">
          <a:xfrm>
            <a:off x="9341514" y="4097566"/>
            <a:ext cx="295545" cy="280563"/>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1C536749-FD33-0B18-81DF-B00BC2FD2E41}"/>
              </a:ext>
            </a:extLst>
          </p:cNvPr>
          <p:cNvCxnSpPr>
            <a:cxnSpLocks/>
          </p:cNvCxnSpPr>
          <p:nvPr/>
        </p:nvCxnSpPr>
        <p:spPr bwMode="auto">
          <a:xfrm flipH="1">
            <a:off x="9045968" y="4100919"/>
            <a:ext cx="295545" cy="280563"/>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D7CCEA54-1C42-D3F0-97BD-A7D75556ACB4}"/>
              </a:ext>
            </a:extLst>
          </p:cNvPr>
          <p:cNvSpPr txBox="1"/>
          <p:nvPr/>
        </p:nvSpPr>
        <p:spPr>
          <a:xfrm>
            <a:off x="4376487" y="1205753"/>
            <a:ext cx="1024639" cy="400110"/>
          </a:xfrm>
          <a:prstGeom prst="rect">
            <a:avLst/>
          </a:prstGeom>
          <a:noFill/>
        </p:spPr>
        <p:txBody>
          <a:bodyPr wrap="none" rtlCol="0">
            <a:spAutoFit/>
          </a:bodyPr>
          <a:lstStyle/>
          <a:p>
            <a:r>
              <a:rPr lang="en-US" sz="2000" dirty="0"/>
              <a:t>100 </a:t>
            </a:r>
            <a:r>
              <a:rPr lang="en-US" sz="2000" dirty="0" err="1"/>
              <a:t>ms</a:t>
            </a:r>
            <a:endParaRPr lang="en-US" sz="2000" dirty="0"/>
          </a:p>
        </p:txBody>
      </p:sp>
      <p:cxnSp>
        <p:nvCxnSpPr>
          <p:cNvPr id="20" name="Straight Arrow Connector 19">
            <a:extLst>
              <a:ext uri="{FF2B5EF4-FFF2-40B4-BE49-F238E27FC236}">
                <a16:creationId xmlns:a16="http://schemas.microsoft.com/office/drawing/2014/main" id="{781722C1-16F1-5590-7D5D-526579874B7F}"/>
              </a:ext>
            </a:extLst>
          </p:cNvPr>
          <p:cNvCxnSpPr>
            <a:cxnSpLocks/>
          </p:cNvCxnSpPr>
          <p:nvPr/>
        </p:nvCxnSpPr>
        <p:spPr bwMode="auto">
          <a:xfrm>
            <a:off x="4454787" y="1259542"/>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1" name="TextBox 20">
            <a:extLst>
              <a:ext uri="{FF2B5EF4-FFF2-40B4-BE49-F238E27FC236}">
                <a16:creationId xmlns:a16="http://schemas.microsoft.com/office/drawing/2014/main" id="{0F109588-1ECD-428E-35CD-84C99B20B893}"/>
              </a:ext>
            </a:extLst>
          </p:cNvPr>
          <p:cNvSpPr txBox="1"/>
          <p:nvPr/>
        </p:nvSpPr>
        <p:spPr>
          <a:xfrm>
            <a:off x="4738641" y="788903"/>
            <a:ext cx="378630" cy="461665"/>
          </a:xfrm>
          <a:prstGeom prst="rect">
            <a:avLst/>
          </a:prstGeom>
          <a:noFill/>
        </p:spPr>
        <p:txBody>
          <a:bodyPr wrap="none" rtlCol="0">
            <a:spAutoFit/>
          </a:bodyPr>
          <a:lstStyle/>
          <a:p>
            <a:r>
              <a:rPr lang="en-US" dirty="0">
                <a:latin typeface="Symbol" panose="05050102010706020507" pitchFamily="18" charset="2"/>
              </a:rPr>
              <a:t>a</a:t>
            </a:r>
          </a:p>
        </p:txBody>
      </p:sp>
      <p:sp>
        <p:nvSpPr>
          <p:cNvPr id="22" name="TextBox 21">
            <a:extLst>
              <a:ext uri="{FF2B5EF4-FFF2-40B4-BE49-F238E27FC236}">
                <a16:creationId xmlns:a16="http://schemas.microsoft.com/office/drawing/2014/main" id="{9443020D-2850-EF3B-E799-98AE16AF0500}"/>
              </a:ext>
            </a:extLst>
          </p:cNvPr>
          <p:cNvSpPr txBox="1"/>
          <p:nvPr/>
        </p:nvSpPr>
        <p:spPr>
          <a:xfrm>
            <a:off x="5517472" y="1039268"/>
            <a:ext cx="920445" cy="461665"/>
          </a:xfrm>
          <a:prstGeom prst="rect">
            <a:avLst/>
          </a:prstGeom>
          <a:noFill/>
        </p:spPr>
        <p:txBody>
          <a:bodyPr wrap="none" rtlCol="0">
            <a:spAutoFit/>
          </a:bodyPr>
          <a:lstStyle/>
          <a:p>
            <a:r>
              <a:rPr lang="en-US" baseline="30000" dirty="0"/>
              <a:t>282</a:t>
            </a:r>
            <a:r>
              <a:rPr lang="en-US" dirty="0"/>
              <a:t>Cn</a:t>
            </a:r>
          </a:p>
        </p:txBody>
      </p:sp>
    </p:spTree>
    <p:extLst>
      <p:ext uri="{BB962C8B-B14F-4D97-AF65-F5344CB8AC3E}">
        <p14:creationId xmlns:p14="http://schemas.microsoft.com/office/powerpoint/2010/main" val="23956076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CE5CE-993C-E5AF-9FA6-DAE76046A4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E6A23B-B96C-7EAE-113C-76ECBE6D55BD}"/>
              </a:ext>
            </a:extLst>
          </p:cNvPr>
          <p:cNvSpPr>
            <a:spLocks noGrp="1"/>
          </p:cNvSpPr>
          <p:nvPr>
            <p:ph type="title"/>
          </p:nvPr>
        </p:nvSpPr>
        <p:spPr/>
        <p:txBody>
          <a:bodyPr/>
          <a:lstStyle/>
          <a:p>
            <a:r>
              <a:rPr lang="en-US" dirty="0"/>
              <a:t>How we detect a SHE</a:t>
            </a:r>
          </a:p>
        </p:txBody>
      </p:sp>
      <p:sp>
        <p:nvSpPr>
          <p:cNvPr id="3" name="TextBox 2">
            <a:extLst>
              <a:ext uri="{FF2B5EF4-FFF2-40B4-BE49-F238E27FC236}">
                <a16:creationId xmlns:a16="http://schemas.microsoft.com/office/drawing/2014/main" id="{E95C76F5-C240-4149-63CB-38118C462C83}"/>
              </a:ext>
            </a:extLst>
          </p:cNvPr>
          <p:cNvSpPr txBox="1"/>
          <p:nvPr/>
        </p:nvSpPr>
        <p:spPr>
          <a:xfrm>
            <a:off x="1905008" y="1048871"/>
            <a:ext cx="851515" cy="461665"/>
          </a:xfrm>
          <a:prstGeom prst="rect">
            <a:avLst/>
          </a:prstGeom>
          <a:noFill/>
        </p:spPr>
        <p:txBody>
          <a:bodyPr wrap="none" rtlCol="0">
            <a:spAutoFit/>
          </a:bodyPr>
          <a:lstStyle/>
          <a:p>
            <a:r>
              <a:rPr lang="en-US" baseline="30000" dirty="0"/>
              <a:t>290</a:t>
            </a:r>
            <a:r>
              <a:rPr lang="en-US" dirty="0"/>
              <a:t>Lv</a:t>
            </a:r>
          </a:p>
        </p:txBody>
      </p:sp>
      <p:cxnSp>
        <p:nvCxnSpPr>
          <p:cNvPr id="7" name="Straight Arrow Connector 6">
            <a:extLst>
              <a:ext uri="{FF2B5EF4-FFF2-40B4-BE49-F238E27FC236}">
                <a16:creationId xmlns:a16="http://schemas.microsoft.com/office/drawing/2014/main" id="{113EE08E-CF2F-FC8E-89E6-21C1A29C28C6}"/>
              </a:ext>
            </a:extLst>
          </p:cNvPr>
          <p:cNvCxnSpPr/>
          <p:nvPr/>
        </p:nvCxnSpPr>
        <p:spPr bwMode="auto">
          <a:xfrm>
            <a:off x="2859749" y="1259542"/>
            <a:ext cx="582706"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F792E975-D65B-291A-76D4-7B6E89311441}"/>
              </a:ext>
            </a:extLst>
          </p:cNvPr>
          <p:cNvSpPr txBox="1"/>
          <p:nvPr/>
        </p:nvSpPr>
        <p:spPr>
          <a:xfrm>
            <a:off x="2961787" y="797877"/>
            <a:ext cx="378630" cy="461665"/>
          </a:xfrm>
          <a:prstGeom prst="rect">
            <a:avLst/>
          </a:prstGeom>
          <a:noFill/>
        </p:spPr>
        <p:txBody>
          <a:bodyPr wrap="none" rtlCol="0">
            <a:spAutoFit/>
          </a:bodyPr>
          <a:lstStyle/>
          <a:p>
            <a:r>
              <a:rPr lang="en-US" dirty="0">
                <a:latin typeface="Symbol" panose="05050102010706020507" pitchFamily="18" charset="2"/>
              </a:rPr>
              <a:t>a</a:t>
            </a:r>
          </a:p>
        </p:txBody>
      </p:sp>
      <p:sp>
        <p:nvSpPr>
          <p:cNvPr id="9" name="TextBox 8">
            <a:extLst>
              <a:ext uri="{FF2B5EF4-FFF2-40B4-BE49-F238E27FC236}">
                <a16:creationId xmlns:a16="http://schemas.microsoft.com/office/drawing/2014/main" id="{E8FB124C-0D00-04FF-BFD7-9814C8767C55}"/>
              </a:ext>
            </a:extLst>
          </p:cNvPr>
          <p:cNvSpPr txBox="1"/>
          <p:nvPr/>
        </p:nvSpPr>
        <p:spPr>
          <a:xfrm>
            <a:off x="2781449" y="1205753"/>
            <a:ext cx="739305" cy="400110"/>
          </a:xfrm>
          <a:prstGeom prst="rect">
            <a:avLst/>
          </a:prstGeom>
          <a:noFill/>
        </p:spPr>
        <p:txBody>
          <a:bodyPr wrap="none" rtlCol="0">
            <a:spAutoFit/>
          </a:bodyPr>
          <a:lstStyle/>
          <a:p>
            <a:r>
              <a:rPr lang="en-US" sz="2000" dirty="0"/>
              <a:t>8 </a:t>
            </a:r>
            <a:r>
              <a:rPr lang="en-US" sz="2000" dirty="0" err="1"/>
              <a:t>ms</a:t>
            </a:r>
            <a:endParaRPr lang="en-US" sz="2000" dirty="0"/>
          </a:p>
        </p:txBody>
      </p:sp>
      <p:sp>
        <p:nvSpPr>
          <p:cNvPr id="10" name="TextBox 9">
            <a:extLst>
              <a:ext uri="{FF2B5EF4-FFF2-40B4-BE49-F238E27FC236}">
                <a16:creationId xmlns:a16="http://schemas.microsoft.com/office/drawing/2014/main" id="{DB0E3792-300C-78FC-2263-AF163C0FB80D}"/>
              </a:ext>
            </a:extLst>
          </p:cNvPr>
          <p:cNvSpPr txBox="1"/>
          <p:nvPr/>
        </p:nvSpPr>
        <p:spPr>
          <a:xfrm>
            <a:off x="3598251" y="1048871"/>
            <a:ext cx="782587" cy="461665"/>
          </a:xfrm>
          <a:prstGeom prst="rect">
            <a:avLst/>
          </a:prstGeom>
          <a:noFill/>
        </p:spPr>
        <p:txBody>
          <a:bodyPr wrap="none" rtlCol="0">
            <a:spAutoFit/>
          </a:bodyPr>
          <a:lstStyle/>
          <a:p>
            <a:r>
              <a:rPr lang="en-US" baseline="30000" dirty="0"/>
              <a:t>286</a:t>
            </a:r>
            <a:r>
              <a:rPr lang="en-US" dirty="0"/>
              <a:t>Fl</a:t>
            </a:r>
          </a:p>
        </p:txBody>
      </p:sp>
      <p:sp>
        <p:nvSpPr>
          <p:cNvPr id="18" name="Rectangle 17">
            <a:extLst>
              <a:ext uri="{FF2B5EF4-FFF2-40B4-BE49-F238E27FC236}">
                <a16:creationId xmlns:a16="http://schemas.microsoft.com/office/drawing/2014/main" id="{C033795C-4662-C669-51EB-AF5AC2D71017}"/>
              </a:ext>
            </a:extLst>
          </p:cNvPr>
          <p:cNvSpPr/>
          <p:nvPr/>
        </p:nvSpPr>
        <p:spPr>
          <a:xfrm>
            <a:off x="10254137" y="1252328"/>
            <a:ext cx="1163147" cy="1243673"/>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290</a:t>
            </a:r>
            <a:r>
              <a:rPr lang="en-US" sz="2200" b="1" dirty="0">
                <a:solidFill>
                  <a:schemeClr val="tx1"/>
                </a:solidFill>
              </a:rPr>
              <a:t>Lv</a:t>
            </a:r>
          </a:p>
          <a:p>
            <a:pPr algn="ctr"/>
            <a:r>
              <a:rPr lang="en-US" sz="1600" dirty="0">
                <a:solidFill>
                  <a:schemeClr val="tx1"/>
                </a:solidFill>
              </a:rPr>
              <a:t>8.2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10.84</a:t>
            </a:r>
            <a:endParaRPr lang="en-US" sz="1600" dirty="0">
              <a:solidFill>
                <a:schemeClr val="tx1"/>
              </a:solidFill>
              <a:latin typeface="Symbol" panose="05050102010706020507" pitchFamily="18" charset="2"/>
            </a:endParaRPr>
          </a:p>
        </p:txBody>
      </p:sp>
      <p:sp>
        <p:nvSpPr>
          <p:cNvPr id="29" name="Rectangle 28">
            <a:extLst>
              <a:ext uri="{FF2B5EF4-FFF2-40B4-BE49-F238E27FC236}">
                <a16:creationId xmlns:a16="http://schemas.microsoft.com/office/drawing/2014/main" id="{E8D84894-7540-9E8B-2780-9A1BE1F45DEA}"/>
              </a:ext>
            </a:extLst>
          </p:cNvPr>
          <p:cNvSpPr/>
          <p:nvPr/>
        </p:nvSpPr>
        <p:spPr bwMode="auto">
          <a:xfrm>
            <a:off x="2047349" y="3966882"/>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FA11CBFD-A340-D8F8-BA4E-1638AC5310CC}"/>
              </a:ext>
            </a:extLst>
          </p:cNvPr>
          <p:cNvSpPr/>
          <p:nvPr/>
        </p:nvSpPr>
        <p:spPr bwMode="auto">
          <a:xfrm rot="16200000">
            <a:off x="2908953" y="4799349"/>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 name="Rectangle 30">
            <a:extLst>
              <a:ext uri="{FF2B5EF4-FFF2-40B4-BE49-F238E27FC236}">
                <a16:creationId xmlns:a16="http://schemas.microsoft.com/office/drawing/2014/main" id="{BB03D891-F63C-444F-0CC0-68DE642F5701}"/>
              </a:ext>
            </a:extLst>
          </p:cNvPr>
          <p:cNvSpPr/>
          <p:nvPr/>
        </p:nvSpPr>
        <p:spPr bwMode="auto">
          <a:xfrm>
            <a:off x="2047349" y="5631816"/>
            <a:ext cx="1619215" cy="45719"/>
          </a:xfrm>
          <a:prstGeom prst="rect">
            <a:avLst/>
          </a:prstGeom>
          <a:solidFill>
            <a:schemeClr val="tx1">
              <a:lumMod val="65000"/>
              <a:lumOff val="3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32" name="Group 78">
            <a:extLst>
              <a:ext uri="{FF2B5EF4-FFF2-40B4-BE49-F238E27FC236}">
                <a16:creationId xmlns:a16="http://schemas.microsoft.com/office/drawing/2014/main" id="{C0F1276F-8D32-4BFC-E26B-3FDD4124320B}"/>
              </a:ext>
            </a:extLst>
          </p:cNvPr>
          <p:cNvGrpSpPr>
            <a:grpSpLocks noChangeAspect="1"/>
          </p:cNvGrpSpPr>
          <p:nvPr/>
        </p:nvGrpSpPr>
        <p:grpSpPr bwMode="auto">
          <a:xfrm flipH="1">
            <a:off x="3619472" y="4741199"/>
            <a:ext cx="135714" cy="128455"/>
            <a:chOff x="1924" y="601"/>
            <a:chExt cx="430" cy="407"/>
          </a:xfrm>
        </p:grpSpPr>
        <p:sp>
          <p:nvSpPr>
            <p:cNvPr id="33" name="Oval 79">
              <a:extLst>
                <a:ext uri="{FF2B5EF4-FFF2-40B4-BE49-F238E27FC236}">
                  <a16:creationId xmlns:a16="http://schemas.microsoft.com/office/drawing/2014/main" id="{4C062AB7-D20B-740C-0993-31B0466AF634}"/>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4" name="Oval 80">
              <a:extLst>
                <a:ext uri="{FF2B5EF4-FFF2-40B4-BE49-F238E27FC236}">
                  <a16:creationId xmlns:a16="http://schemas.microsoft.com/office/drawing/2014/main" id="{03EA769E-3C5D-8FE2-9C4C-29095870CCCC}"/>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5" name="Oval 81">
              <a:extLst>
                <a:ext uri="{FF2B5EF4-FFF2-40B4-BE49-F238E27FC236}">
                  <a16:creationId xmlns:a16="http://schemas.microsoft.com/office/drawing/2014/main" id="{C82582F4-D24B-CC77-AFEB-25AD510CBAE4}"/>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6" name="Oval 82">
              <a:extLst>
                <a:ext uri="{FF2B5EF4-FFF2-40B4-BE49-F238E27FC236}">
                  <a16:creationId xmlns:a16="http://schemas.microsoft.com/office/drawing/2014/main" id="{4225279C-5713-DB32-298E-60FE1F5AAFDE}"/>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7" name="Oval 83">
              <a:extLst>
                <a:ext uri="{FF2B5EF4-FFF2-40B4-BE49-F238E27FC236}">
                  <a16:creationId xmlns:a16="http://schemas.microsoft.com/office/drawing/2014/main" id="{4F3F7269-8622-F866-A123-1C811D843A09}"/>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8" name="Oval 84">
              <a:extLst>
                <a:ext uri="{FF2B5EF4-FFF2-40B4-BE49-F238E27FC236}">
                  <a16:creationId xmlns:a16="http://schemas.microsoft.com/office/drawing/2014/main" id="{EEB79474-8107-0586-79A7-D28FB172077C}"/>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39" name="Oval 85">
              <a:extLst>
                <a:ext uri="{FF2B5EF4-FFF2-40B4-BE49-F238E27FC236}">
                  <a16:creationId xmlns:a16="http://schemas.microsoft.com/office/drawing/2014/main" id="{EBFDD98E-F3B3-6C37-2288-FD32BBD7332A}"/>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0" name="Oval 86">
              <a:extLst>
                <a:ext uri="{FF2B5EF4-FFF2-40B4-BE49-F238E27FC236}">
                  <a16:creationId xmlns:a16="http://schemas.microsoft.com/office/drawing/2014/main" id="{F207D1DF-3FFD-B112-757E-A4FB7EE1FA66}"/>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1" name="Oval 87">
              <a:extLst>
                <a:ext uri="{FF2B5EF4-FFF2-40B4-BE49-F238E27FC236}">
                  <a16:creationId xmlns:a16="http://schemas.microsoft.com/office/drawing/2014/main" id="{969B5A3A-C6F8-6C79-7099-648A022492DD}"/>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2" name="Oval 88">
              <a:extLst>
                <a:ext uri="{FF2B5EF4-FFF2-40B4-BE49-F238E27FC236}">
                  <a16:creationId xmlns:a16="http://schemas.microsoft.com/office/drawing/2014/main" id="{ED09DA8D-C5B5-F2AF-39F9-9E94CFCD3E39}"/>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3" name="Oval 89">
              <a:extLst>
                <a:ext uri="{FF2B5EF4-FFF2-40B4-BE49-F238E27FC236}">
                  <a16:creationId xmlns:a16="http://schemas.microsoft.com/office/drawing/2014/main" id="{E07F4521-1C3A-5DF2-1189-5A628DAF740B}"/>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4" name="Oval 90">
              <a:extLst>
                <a:ext uri="{FF2B5EF4-FFF2-40B4-BE49-F238E27FC236}">
                  <a16:creationId xmlns:a16="http://schemas.microsoft.com/office/drawing/2014/main" id="{E4F8CF05-F58C-B47C-DC8A-9440BC281DC7}"/>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5" name="Oval 91">
              <a:extLst>
                <a:ext uri="{FF2B5EF4-FFF2-40B4-BE49-F238E27FC236}">
                  <a16:creationId xmlns:a16="http://schemas.microsoft.com/office/drawing/2014/main" id="{CB38B100-83BE-FDBA-178C-94904AC9AFD4}"/>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6" name="Oval 92">
              <a:extLst>
                <a:ext uri="{FF2B5EF4-FFF2-40B4-BE49-F238E27FC236}">
                  <a16:creationId xmlns:a16="http://schemas.microsoft.com/office/drawing/2014/main" id="{2BFA25E1-755C-0A37-0167-3F1E8EBC76CD}"/>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7" name="Oval 93">
              <a:extLst>
                <a:ext uri="{FF2B5EF4-FFF2-40B4-BE49-F238E27FC236}">
                  <a16:creationId xmlns:a16="http://schemas.microsoft.com/office/drawing/2014/main" id="{8C05C839-A401-0336-6AA6-023D99CDB0F6}"/>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8" name="Oval 94">
              <a:extLst>
                <a:ext uri="{FF2B5EF4-FFF2-40B4-BE49-F238E27FC236}">
                  <a16:creationId xmlns:a16="http://schemas.microsoft.com/office/drawing/2014/main" id="{3B4CE51E-BBC5-FCDC-C9DA-8C0594F2B026}"/>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49" name="Oval 95">
              <a:extLst>
                <a:ext uri="{FF2B5EF4-FFF2-40B4-BE49-F238E27FC236}">
                  <a16:creationId xmlns:a16="http://schemas.microsoft.com/office/drawing/2014/main" id="{EEC4BB2C-79DE-8355-BE0E-64128820C6FE}"/>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0" name="Oval 96">
              <a:extLst>
                <a:ext uri="{FF2B5EF4-FFF2-40B4-BE49-F238E27FC236}">
                  <a16:creationId xmlns:a16="http://schemas.microsoft.com/office/drawing/2014/main" id="{1C5B82E5-FAB0-7B9A-3A9B-5090D4372166}"/>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1" name="Oval 97">
              <a:extLst>
                <a:ext uri="{FF2B5EF4-FFF2-40B4-BE49-F238E27FC236}">
                  <a16:creationId xmlns:a16="http://schemas.microsoft.com/office/drawing/2014/main" id="{CB05E9A0-862C-664D-D56D-A36A7DF1F86A}"/>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2" name="Oval 98">
              <a:extLst>
                <a:ext uri="{FF2B5EF4-FFF2-40B4-BE49-F238E27FC236}">
                  <a16:creationId xmlns:a16="http://schemas.microsoft.com/office/drawing/2014/main" id="{AFFE217B-1482-17CD-4808-A96F1280A77A}"/>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3" name="Oval 99">
              <a:extLst>
                <a:ext uri="{FF2B5EF4-FFF2-40B4-BE49-F238E27FC236}">
                  <a16:creationId xmlns:a16="http://schemas.microsoft.com/office/drawing/2014/main" id="{FAC3DA31-B59B-B651-3C3A-397127EEDAB0}"/>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4" name="Oval 100">
              <a:extLst>
                <a:ext uri="{FF2B5EF4-FFF2-40B4-BE49-F238E27FC236}">
                  <a16:creationId xmlns:a16="http://schemas.microsoft.com/office/drawing/2014/main" id="{F241C200-39CA-194F-8283-5C46051BC633}"/>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5" name="Oval 101">
              <a:extLst>
                <a:ext uri="{FF2B5EF4-FFF2-40B4-BE49-F238E27FC236}">
                  <a16:creationId xmlns:a16="http://schemas.microsoft.com/office/drawing/2014/main" id="{A02C36E8-1B87-4ECB-121E-B2CFDBD5FDD9}"/>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6" name="Oval 102">
              <a:extLst>
                <a:ext uri="{FF2B5EF4-FFF2-40B4-BE49-F238E27FC236}">
                  <a16:creationId xmlns:a16="http://schemas.microsoft.com/office/drawing/2014/main" id="{290B82AB-D0F5-6148-C8ED-67889A502A28}"/>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7" name="Oval 103">
              <a:extLst>
                <a:ext uri="{FF2B5EF4-FFF2-40B4-BE49-F238E27FC236}">
                  <a16:creationId xmlns:a16="http://schemas.microsoft.com/office/drawing/2014/main" id="{45FEA2AA-2D35-E2C4-1869-00F75442548A}"/>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8" name="Oval 104">
              <a:extLst>
                <a:ext uri="{FF2B5EF4-FFF2-40B4-BE49-F238E27FC236}">
                  <a16:creationId xmlns:a16="http://schemas.microsoft.com/office/drawing/2014/main" id="{63E12A78-5DB5-9729-1A12-F5EDE70A9641}"/>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59" name="Oval 105">
              <a:extLst>
                <a:ext uri="{FF2B5EF4-FFF2-40B4-BE49-F238E27FC236}">
                  <a16:creationId xmlns:a16="http://schemas.microsoft.com/office/drawing/2014/main" id="{71348665-B159-901D-81E5-994D4F9DD8DB}"/>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0" name="Oval 106">
              <a:extLst>
                <a:ext uri="{FF2B5EF4-FFF2-40B4-BE49-F238E27FC236}">
                  <a16:creationId xmlns:a16="http://schemas.microsoft.com/office/drawing/2014/main" id="{BD4D87F5-BF59-3CBA-BDB1-1838C83E6C02}"/>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1" name="Oval 107">
              <a:extLst>
                <a:ext uri="{FF2B5EF4-FFF2-40B4-BE49-F238E27FC236}">
                  <a16:creationId xmlns:a16="http://schemas.microsoft.com/office/drawing/2014/main" id="{F2BCBC25-9129-6BBB-FB33-0D9E2C0E5D20}"/>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2" name="Oval 108">
              <a:extLst>
                <a:ext uri="{FF2B5EF4-FFF2-40B4-BE49-F238E27FC236}">
                  <a16:creationId xmlns:a16="http://schemas.microsoft.com/office/drawing/2014/main" id="{D3C84F9F-2B00-4532-F32E-7A5741F9F202}"/>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3" name="Oval 109">
              <a:extLst>
                <a:ext uri="{FF2B5EF4-FFF2-40B4-BE49-F238E27FC236}">
                  <a16:creationId xmlns:a16="http://schemas.microsoft.com/office/drawing/2014/main" id="{8347F475-7764-2B49-58A6-C3EB2306518B}"/>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4" name="Oval 110">
              <a:extLst>
                <a:ext uri="{FF2B5EF4-FFF2-40B4-BE49-F238E27FC236}">
                  <a16:creationId xmlns:a16="http://schemas.microsoft.com/office/drawing/2014/main" id="{1CE8B0D8-4BC6-9102-80F8-F6C429A7F88F}"/>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5" name="Oval 111">
              <a:extLst>
                <a:ext uri="{FF2B5EF4-FFF2-40B4-BE49-F238E27FC236}">
                  <a16:creationId xmlns:a16="http://schemas.microsoft.com/office/drawing/2014/main" id="{8EF48F8D-9486-DD49-F1DB-D2BD5A37B646}"/>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6" name="Oval 112">
              <a:extLst>
                <a:ext uri="{FF2B5EF4-FFF2-40B4-BE49-F238E27FC236}">
                  <a16:creationId xmlns:a16="http://schemas.microsoft.com/office/drawing/2014/main" id="{F41A08D2-EDBF-5C00-CD4C-88DA4057CC3E}"/>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7" name="Oval 113">
              <a:extLst>
                <a:ext uri="{FF2B5EF4-FFF2-40B4-BE49-F238E27FC236}">
                  <a16:creationId xmlns:a16="http://schemas.microsoft.com/office/drawing/2014/main" id="{1B066FD2-8C56-06C7-A01E-4E729A9A3F1D}"/>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8" name="Oval 114">
              <a:extLst>
                <a:ext uri="{FF2B5EF4-FFF2-40B4-BE49-F238E27FC236}">
                  <a16:creationId xmlns:a16="http://schemas.microsoft.com/office/drawing/2014/main" id="{3DC91712-F964-C65C-3502-F1FDF64B1472}"/>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69" name="Oval 115">
              <a:extLst>
                <a:ext uri="{FF2B5EF4-FFF2-40B4-BE49-F238E27FC236}">
                  <a16:creationId xmlns:a16="http://schemas.microsoft.com/office/drawing/2014/main" id="{0AC2B233-19E8-C1C6-A215-3C038DE515DA}"/>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0" name="Oval 116">
              <a:extLst>
                <a:ext uri="{FF2B5EF4-FFF2-40B4-BE49-F238E27FC236}">
                  <a16:creationId xmlns:a16="http://schemas.microsoft.com/office/drawing/2014/main" id="{04D59B1B-E370-E375-24A9-C07A787976EC}"/>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1" name="Oval 117">
              <a:extLst>
                <a:ext uri="{FF2B5EF4-FFF2-40B4-BE49-F238E27FC236}">
                  <a16:creationId xmlns:a16="http://schemas.microsoft.com/office/drawing/2014/main" id="{C2151BCE-3EC8-3FA8-485E-E14596EBD80C}"/>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2" name="Oval 118">
              <a:extLst>
                <a:ext uri="{FF2B5EF4-FFF2-40B4-BE49-F238E27FC236}">
                  <a16:creationId xmlns:a16="http://schemas.microsoft.com/office/drawing/2014/main" id="{1B8E8775-7C20-87EB-CE85-2761F6395875}"/>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3" name="Oval 119">
              <a:extLst>
                <a:ext uri="{FF2B5EF4-FFF2-40B4-BE49-F238E27FC236}">
                  <a16:creationId xmlns:a16="http://schemas.microsoft.com/office/drawing/2014/main" id="{75FDDE41-C0E3-C962-F1DA-CD44224E7AE4}"/>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4" name="Oval 120">
              <a:extLst>
                <a:ext uri="{FF2B5EF4-FFF2-40B4-BE49-F238E27FC236}">
                  <a16:creationId xmlns:a16="http://schemas.microsoft.com/office/drawing/2014/main" id="{180B29A6-39A4-2F99-5B8E-CAD8576908A1}"/>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5" name="Oval 121">
              <a:extLst>
                <a:ext uri="{FF2B5EF4-FFF2-40B4-BE49-F238E27FC236}">
                  <a16:creationId xmlns:a16="http://schemas.microsoft.com/office/drawing/2014/main" id="{A814AE7C-FE8F-1A50-FC8F-2B72E0535A70}"/>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6" name="Oval 122">
              <a:extLst>
                <a:ext uri="{FF2B5EF4-FFF2-40B4-BE49-F238E27FC236}">
                  <a16:creationId xmlns:a16="http://schemas.microsoft.com/office/drawing/2014/main" id="{47F2E67E-C06E-C7A4-E7D2-857FAE78AFB7}"/>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7" name="Oval 123">
              <a:extLst>
                <a:ext uri="{FF2B5EF4-FFF2-40B4-BE49-F238E27FC236}">
                  <a16:creationId xmlns:a16="http://schemas.microsoft.com/office/drawing/2014/main" id="{6354D0AF-E7D5-BD9C-7C23-AD0429FD9D45}"/>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8" name="Oval 124">
              <a:extLst>
                <a:ext uri="{FF2B5EF4-FFF2-40B4-BE49-F238E27FC236}">
                  <a16:creationId xmlns:a16="http://schemas.microsoft.com/office/drawing/2014/main" id="{3048129D-0695-99DA-6F16-26796BFDE651}"/>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79" name="Oval 125">
              <a:extLst>
                <a:ext uri="{FF2B5EF4-FFF2-40B4-BE49-F238E27FC236}">
                  <a16:creationId xmlns:a16="http://schemas.microsoft.com/office/drawing/2014/main" id="{63FB6C41-65DC-4635-A2FB-C212628E0FB5}"/>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0" name="Oval 126">
              <a:extLst>
                <a:ext uri="{FF2B5EF4-FFF2-40B4-BE49-F238E27FC236}">
                  <a16:creationId xmlns:a16="http://schemas.microsoft.com/office/drawing/2014/main" id="{4FBD2927-C5CE-5352-90E0-97308AECAEEE}"/>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1" name="Oval 127">
              <a:extLst>
                <a:ext uri="{FF2B5EF4-FFF2-40B4-BE49-F238E27FC236}">
                  <a16:creationId xmlns:a16="http://schemas.microsoft.com/office/drawing/2014/main" id="{753E26F1-1E42-87E5-94E8-EEC8C49EE5F9}"/>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2" name="Oval 128">
              <a:extLst>
                <a:ext uri="{FF2B5EF4-FFF2-40B4-BE49-F238E27FC236}">
                  <a16:creationId xmlns:a16="http://schemas.microsoft.com/office/drawing/2014/main" id="{ECB4C104-32D5-748F-F493-C192C1036F2B}"/>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3" name="Oval 129">
              <a:extLst>
                <a:ext uri="{FF2B5EF4-FFF2-40B4-BE49-F238E27FC236}">
                  <a16:creationId xmlns:a16="http://schemas.microsoft.com/office/drawing/2014/main" id="{CE5C52A9-7840-47B0-4D62-2DB751FE49C6}"/>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4" name="Oval 130">
              <a:extLst>
                <a:ext uri="{FF2B5EF4-FFF2-40B4-BE49-F238E27FC236}">
                  <a16:creationId xmlns:a16="http://schemas.microsoft.com/office/drawing/2014/main" id="{9A0D712E-36E5-8B98-DDD4-23096745FB8C}"/>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5" name="Oval 131">
              <a:extLst>
                <a:ext uri="{FF2B5EF4-FFF2-40B4-BE49-F238E27FC236}">
                  <a16:creationId xmlns:a16="http://schemas.microsoft.com/office/drawing/2014/main" id="{DA985FA0-E21C-A8D9-B75D-9A973B36C24F}"/>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6" name="Oval 132">
              <a:extLst>
                <a:ext uri="{FF2B5EF4-FFF2-40B4-BE49-F238E27FC236}">
                  <a16:creationId xmlns:a16="http://schemas.microsoft.com/office/drawing/2014/main" id="{506E52BD-1388-38D6-F55C-7A486D29C07E}"/>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7" name="Oval 133">
              <a:extLst>
                <a:ext uri="{FF2B5EF4-FFF2-40B4-BE49-F238E27FC236}">
                  <a16:creationId xmlns:a16="http://schemas.microsoft.com/office/drawing/2014/main" id="{78A6B457-EBF6-DA78-8878-40F8397E9511}"/>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8" name="Oval 134">
              <a:extLst>
                <a:ext uri="{FF2B5EF4-FFF2-40B4-BE49-F238E27FC236}">
                  <a16:creationId xmlns:a16="http://schemas.microsoft.com/office/drawing/2014/main" id="{D8DC3591-287B-2093-B72B-F73719967ADF}"/>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89" name="Oval 135">
              <a:extLst>
                <a:ext uri="{FF2B5EF4-FFF2-40B4-BE49-F238E27FC236}">
                  <a16:creationId xmlns:a16="http://schemas.microsoft.com/office/drawing/2014/main" id="{814998BE-49C8-35D7-BE24-4544CFF849D9}"/>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0" name="Oval 136">
              <a:extLst>
                <a:ext uri="{FF2B5EF4-FFF2-40B4-BE49-F238E27FC236}">
                  <a16:creationId xmlns:a16="http://schemas.microsoft.com/office/drawing/2014/main" id="{4C2A6DD8-0323-0F88-96EC-F720B27C96D2}"/>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1" name="Oval 137">
              <a:extLst>
                <a:ext uri="{FF2B5EF4-FFF2-40B4-BE49-F238E27FC236}">
                  <a16:creationId xmlns:a16="http://schemas.microsoft.com/office/drawing/2014/main" id="{D691B7F3-F9A3-2121-73E5-9F6B4FE74C04}"/>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2" name="Oval 138">
              <a:extLst>
                <a:ext uri="{FF2B5EF4-FFF2-40B4-BE49-F238E27FC236}">
                  <a16:creationId xmlns:a16="http://schemas.microsoft.com/office/drawing/2014/main" id="{86A76B0A-92DF-2CCA-2EBE-46C73FA74078}"/>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3" name="Oval 139">
              <a:extLst>
                <a:ext uri="{FF2B5EF4-FFF2-40B4-BE49-F238E27FC236}">
                  <a16:creationId xmlns:a16="http://schemas.microsoft.com/office/drawing/2014/main" id="{BE7A99E8-4E26-5787-E994-5CD7F3DC71B7}"/>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4" name="Oval 140">
              <a:extLst>
                <a:ext uri="{FF2B5EF4-FFF2-40B4-BE49-F238E27FC236}">
                  <a16:creationId xmlns:a16="http://schemas.microsoft.com/office/drawing/2014/main" id="{4D1310F4-7110-0632-1A0D-EE7E252A70B5}"/>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5" name="Oval 141">
              <a:extLst>
                <a:ext uri="{FF2B5EF4-FFF2-40B4-BE49-F238E27FC236}">
                  <a16:creationId xmlns:a16="http://schemas.microsoft.com/office/drawing/2014/main" id="{3D3C0825-5711-2AE2-AB01-758F2B424F3D}"/>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6" name="Oval 142">
              <a:extLst>
                <a:ext uri="{FF2B5EF4-FFF2-40B4-BE49-F238E27FC236}">
                  <a16:creationId xmlns:a16="http://schemas.microsoft.com/office/drawing/2014/main" id="{ED1026B4-B5DA-6239-236A-5B8DB42156D6}"/>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7" name="Oval 143">
              <a:extLst>
                <a:ext uri="{FF2B5EF4-FFF2-40B4-BE49-F238E27FC236}">
                  <a16:creationId xmlns:a16="http://schemas.microsoft.com/office/drawing/2014/main" id="{029326F9-266F-D0B3-320B-E8EFA35FCDB2}"/>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8" name="Oval 144">
              <a:extLst>
                <a:ext uri="{FF2B5EF4-FFF2-40B4-BE49-F238E27FC236}">
                  <a16:creationId xmlns:a16="http://schemas.microsoft.com/office/drawing/2014/main" id="{2B8BCE2D-5273-0DA1-D7C2-D40D3F1CB97A}"/>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99" name="Oval 145">
              <a:extLst>
                <a:ext uri="{FF2B5EF4-FFF2-40B4-BE49-F238E27FC236}">
                  <a16:creationId xmlns:a16="http://schemas.microsoft.com/office/drawing/2014/main" id="{99B91557-2A04-A142-B551-D6001BAE87F0}"/>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0" name="Oval 146">
              <a:extLst>
                <a:ext uri="{FF2B5EF4-FFF2-40B4-BE49-F238E27FC236}">
                  <a16:creationId xmlns:a16="http://schemas.microsoft.com/office/drawing/2014/main" id="{5FB20F8C-1ADD-5CDF-7D8E-8EB2A01FD974}"/>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1" name="Oval 147">
              <a:extLst>
                <a:ext uri="{FF2B5EF4-FFF2-40B4-BE49-F238E27FC236}">
                  <a16:creationId xmlns:a16="http://schemas.microsoft.com/office/drawing/2014/main" id="{8942B537-153F-A606-89DE-96A2CE0ECCB8}"/>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2" name="Oval 148">
              <a:extLst>
                <a:ext uri="{FF2B5EF4-FFF2-40B4-BE49-F238E27FC236}">
                  <a16:creationId xmlns:a16="http://schemas.microsoft.com/office/drawing/2014/main" id="{0DE9C95B-9877-0545-8EE4-3ED2349EFB90}"/>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3" name="Oval 149">
              <a:extLst>
                <a:ext uri="{FF2B5EF4-FFF2-40B4-BE49-F238E27FC236}">
                  <a16:creationId xmlns:a16="http://schemas.microsoft.com/office/drawing/2014/main" id="{CC34828E-AD41-CD72-481D-19DAD46401FD}"/>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4" name="Oval 150">
              <a:extLst>
                <a:ext uri="{FF2B5EF4-FFF2-40B4-BE49-F238E27FC236}">
                  <a16:creationId xmlns:a16="http://schemas.microsoft.com/office/drawing/2014/main" id="{861DB100-B06D-4E46-C858-4F689E3D8750}"/>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5" name="Oval 151">
              <a:extLst>
                <a:ext uri="{FF2B5EF4-FFF2-40B4-BE49-F238E27FC236}">
                  <a16:creationId xmlns:a16="http://schemas.microsoft.com/office/drawing/2014/main" id="{E262E668-4C71-035F-8DAE-5DE64DC5525D}"/>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6" name="Oval 152">
              <a:extLst>
                <a:ext uri="{FF2B5EF4-FFF2-40B4-BE49-F238E27FC236}">
                  <a16:creationId xmlns:a16="http://schemas.microsoft.com/office/drawing/2014/main" id="{89C38C69-34F3-9D3B-D283-FDA559A7D0A7}"/>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7" name="Oval 153">
              <a:extLst>
                <a:ext uri="{FF2B5EF4-FFF2-40B4-BE49-F238E27FC236}">
                  <a16:creationId xmlns:a16="http://schemas.microsoft.com/office/drawing/2014/main" id="{80840782-D793-8AB3-314A-CA539948AE35}"/>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8" name="Oval 154">
              <a:extLst>
                <a:ext uri="{FF2B5EF4-FFF2-40B4-BE49-F238E27FC236}">
                  <a16:creationId xmlns:a16="http://schemas.microsoft.com/office/drawing/2014/main" id="{3571F88B-1396-ACB3-5B13-8B0C00241363}"/>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09" name="Oval 155">
              <a:extLst>
                <a:ext uri="{FF2B5EF4-FFF2-40B4-BE49-F238E27FC236}">
                  <a16:creationId xmlns:a16="http://schemas.microsoft.com/office/drawing/2014/main" id="{4B4727E0-3E05-F105-71B1-A493031E63B5}"/>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0" name="Oval 156">
              <a:extLst>
                <a:ext uri="{FF2B5EF4-FFF2-40B4-BE49-F238E27FC236}">
                  <a16:creationId xmlns:a16="http://schemas.microsoft.com/office/drawing/2014/main" id="{7424B8C9-D5F5-280A-FF27-389324AFAA6E}"/>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1" name="Oval 157">
              <a:extLst>
                <a:ext uri="{FF2B5EF4-FFF2-40B4-BE49-F238E27FC236}">
                  <a16:creationId xmlns:a16="http://schemas.microsoft.com/office/drawing/2014/main" id="{50F65D3B-A087-07D3-1E94-78170D9ADC26}"/>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2" name="Oval 158">
              <a:extLst>
                <a:ext uri="{FF2B5EF4-FFF2-40B4-BE49-F238E27FC236}">
                  <a16:creationId xmlns:a16="http://schemas.microsoft.com/office/drawing/2014/main" id="{43043F0B-7EA1-3867-2B1E-8674A1B786E3}"/>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3" name="Oval 159">
              <a:extLst>
                <a:ext uri="{FF2B5EF4-FFF2-40B4-BE49-F238E27FC236}">
                  <a16:creationId xmlns:a16="http://schemas.microsoft.com/office/drawing/2014/main" id="{3F188C1D-599A-4F60-6D0C-20BB692A1539}"/>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4" name="Oval 160">
              <a:extLst>
                <a:ext uri="{FF2B5EF4-FFF2-40B4-BE49-F238E27FC236}">
                  <a16:creationId xmlns:a16="http://schemas.microsoft.com/office/drawing/2014/main" id="{ADE5A220-F1E1-9FE9-DBC2-1F07E474E624}"/>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5" name="Oval 161">
              <a:extLst>
                <a:ext uri="{FF2B5EF4-FFF2-40B4-BE49-F238E27FC236}">
                  <a16:creationId xmlns:a16="http://schemas.microsoft.com/office/drawing/2014/main" id="{B8040F6B-C87F-47EE-1C0D-B78250F96E2D}"/>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6" name="Oval 162">
              <a:extLst>
                <a:ext uri="{FF2B5EF4-FFF2-40B4-BE49-F238E27FC236}">
                  <a16:creationId xmlns:a16="http://schemas.microsoft.com/office/drawing/2014/main" id="{25667CD3-9C61-E651-CEDF-E8A49191A026}"/>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7" name="Oval 163">
              <a:extLst>
                <a:ext uri="{FF2B5EF4-FFF2-40B4-BE49-F238E27FC236}">
                  <a16:creationId xmlns:a16="http://schemas.microsoft.com/office/drawing/2014/main" id="{AAD0F382-67A2-40C7-FCA6-C17E8AC7FDB7}"/>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8" name="Oval 164">
              <a:extLst>
                <a:ext uri="{FF2B5EF4-FFF2-40B4-BE49-F238E27FC236}">
                  <a16:creationId xmlns:a16="http://schemas.microsoft.com/office/drawing/2014/main" id="{A57D267B-6CC9-7230-8C24-8CAFB4F1928A}"/>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19" name="Oval 165">
              <a:extLst>
                <a:ext uri="{FF2B5EF4-FFF2-40B4-BE49-F238E27FC236}">
                  <a16:creationId xmlns:a16="http://schemas.microsoft.com/office/drawing/2014/main" id="{03052912-99D8-4C14-8980-49AC515674C4}"/>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0" name="Oval 166">
              <a:extLst>
                <a:ext uri="{FF2B5EF4-FFF2-40B4-BE49-F238E27FC236}">
                  <a16:creationId xmlns:a16="http://schemas.microsoft.com/office/drawing/2014/main" id="{41CD32CC-B293-8E88-5EAE-A754BF9059F4}"/>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1" name="Oval 167">
              <a:extLst>
                <a:ext uri="{FF2B5EF4-FFF2-40B4-BE49-F238E27FC236}">
                  <a16:creationId xmlns:a16="http://schemas.microsoft.com/office/drawing/2014/main" id="{1247BAC9-0B7F-DDB9-EFC8-65BFE267ACBC}"/>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2" name="Oval 168">
              <a:extLst>
                <a:ext uri="{FF2B5EF4-FFF2-40B4-BE49-F238E27FC236}">
                  <a16:creationId xmlns:a16="http://schemas.microsoft.com/office/drawing/2014/main" id="{D1EA2523-364C-B84E-4572-96BAC6C25BFD}"/>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3" name="Oval 169">
              <a:extLst>
                <a:ext uri="{FF2B5EF4-FFF2-40B4-BE49-F238E27FC236}">
                  <a16:creationId xmlns:a16="http://schemas.microsoft.com/office/drawing/2014/main" id="{60A341E7-D9C3-AC0E-7700-85BB19F9A945}"/>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4" name="Oval 170">
              <a:extLst>
                <a:ext uri="{FF2B5EF4-FFF2-40B4-BE49-F238E27FC236}">
                  <a16:creationId xmlns:a16="http://schemas.microsoft.com/office/drawing/2014/main" id="{E79A9EF0-9C7C-E403-B477-9DDB4DBDA4DC}"/>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5" name="Oval 171">
              <a:extLst>
                <a:ext uri="{FF2B5EF4-FFF2-40B4-BE49-F238E27FC236}">
                  <a16:creationId xmlns:a16="http://schemas.microsoft.com/office/drawing/2014/main" id="{33EB6611-48C7-6BF7-1618-FAFCB8FCD43B}"/>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6" name="Oval 172">
              <a:extLst>
                <a:ext uri="{FF2B5EF4-FFF2-40B4-BE49-F238E27FC236}">
                  <a16:creationId xmlns:a16="http://schemas.microsoft.com/office/drawing/2014/main" id="{4F622A23-B282-ECF6-8BA4-0F71DC85CAE3}"/>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7" name="Oval 173">
              <a:extLst>
                <a:ext uri="{FF2B5EF4-FFF2-40B4-BE49-F238E27FC236}">
                  <a16:creationId xmlns:a16="http://schemas.microsoft.com/office/drawing/2014/main" id="{4589B0B3-1F89-5257-759F-19C304A38B26}"/>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8" name="Oval 174">
              <a:extLst>
                <a:ext uri="{FF2B5EF4-FFF2-40B4-BE49-F238E27FC236}">
                  <a16:creationId xmlns:a16="http://schemas.microsoft.com/office/drawing/2014/main" id="{7B423533-7DA8-B3D7-2FC7-3B8AE9F5AA28}"/>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29" name="Oval 175">
              <a:extLst>
                <a:ext uri="{FF2B5EF4-FFF2-40B4-BE49-F238E27FC236}">
                  <a16:creationId xmlns:a16="http://schemas.microsoft.com/office/drawing/2014/main" id="{06760EF2-F4E2-FCAA-1553-4A62DA1E2009}"/>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0" name="Oval 176">
              <a:extLst>
                <a:ext uri="{FF2B5EF4-FFF2-40B4-BE49-F238E27FC236}">
                  <a16:creationId xmlns:a16="http://schemas.microsoft.com/office/drawing/2014/main" id="{DADDD72A-65BE-4864-0C2D-EE59A60219CF}"/>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1" name="Oval 177">
              <a:extLst>
                <a:ext uri="{FF2B5EF4-FFF2-40B4-BE49-F238E27FC236}">
                  <a16:creationId xmlns:a16="http://schemas.microsoft.com/office/drawing/2014/main" id="{A2A1C602-F26E-443E-DC42-20DCBFE146AE}"/>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2" name="Oval 178">
              <a:extLst>
                <a:ext uri="{FF2B5EF4-FFF2-40B4-BE49-F238E27FC236}">
                  <a16:creationId xmlns:a16="http://schemas.microsoft.com/office/drawing/2014/main" id="{BDEBC059-4BC7-1A77-80B0-493343422DC5}"/>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3" name="Oval 179">
              <a:extLst>
                <a:ext uri="{FF2B5EF4-FFF2-40B4-BE49-F238E27FC236}">
                  <a16:creationId xmlns:a16="http://schemas.microsoft.com/office/drawing/2014/main" id="{17F59CA4-15EE-4564-4408-00792B169367}"/>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4" name="Oval 180">
              <a:extLst>
                <a:ext uri="{FF2B5EF4-FFF2-40B4-BE49-F238E27FC236}">
                  <a16:creationId xmlns:a16="http://schemas.microsoft.com/office/drawing/2014/main" id="{F0E84B6E-C695-18A2-E916-ED0D704DF01B}"/>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5" name="Oval 181">
              <a:extLst>
                <a:ext uri="{FF2B5EF4-FFF2-40B4-BE49-F238E27FC236}">
                  <a16:creationId xmlns:a16="http://schemas.microsoft.com/office/drawing/2014/main" id="{09916810-E026-CBE3-4003-013E5A9312C0}"/>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6" name="Oval 182">
              <a:extLst>
                <a:ext uri="{FF2B5EF4-FFF2-40B4-BE49-F238E27FC236}">
                  <a16:creationId xmlns:a16="http://schemas.microsoft.com/office/drawing/2014/main" id="{FFA20111-54B5-FEB9-F1B9-4104139A9F8D}"/>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7" name="Oval 183">
              <a:extLst>
                <a:ext uri="{FF2B5EF4-FFF2-40B4-BE49-F238E27FC236}">
                  <a16:creationId xmlns:a16="http://schemas.microsoft.com/office/drawing/2014/main" id="{5544DB97-4CAD-D72A-52A7-DA25959BDCD8}"/>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8" name="Oval 184">
              <a:extLst>
                <a:ext uri="{FF2B5EF4-FFF2-40B4-BE49-F238E27FC236}">
                  <a16:creationId xmlns:a16="http://schemas.microsoft.com/office/drawing/2014/main" id="{85BF7250-F841-73FA-D96E-2A24FA6B4492}"/>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39" name="Oval 185">
              <a:extLst>
                <a:ext uri="{FF2B5EF4-FFF2-40B4-BE49-F238E27FC236}">
                  <a16:creationId xmlns:a16="http://schemas.microsoft.com/office/drawing/2014/main" id="{6C30085B-D433-AF82-A535-E12BA307DC5E}"/>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0" name="Oval 186">
              <a:extLst>
                <a:ext uri="{FF2B5EF4-FFF2-40B4-BE49-F238E27FC236}">
                  <a16:creationId xmlns:a16="http://schemas.microsoft.com/office/drawing/2014/main" id="{28CC8C38-ED49-1BF7-6D94-370F7CA0C768}"/>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1" name="Oval 187">
              <a:extLst>
                <a:ext uri="{FF2B5EF4-FFF2-40B4-BE49-F238E27FC236}">
                  <a16:creationId xmlns:a16="http://schemas.microsoft.com/office/drawing/2014/main" id="{C59526D9-3E10-01C0-2324-205ED1EBDBCC}"/>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2" name="Oval 188">
              <a:extLst>
                <a:ext uri="{FF2B5EF4-FFF2-40B4-BE49-F238E27FC236}">
                  <a16:creationId xmlns:a16="http://schemas.microsoft.com/office/drawing/2014/main" id="{BE16E1FA-EE60-0B01-1C9B-5C6A542BC327}"/>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3" name="Oval 189">
              <a:extLst>
                <a:ext uri="{FF2B5EF4-FFF2-40B4-BE49-F238E27FC236}">
                  <a16:creationId xmlns:a16="http://schemas.microsoft.com/office/drawing/2014/main" id="{DE42FD5F-4E18-0D08-F40F-9EF0B3A61159}"/>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4" name="Oval 190">
              <a:extLst>
                <a:ext uri="{FF2B5EF4-FFF2-40B4-BE49-F238E27FC236}">
                  <a16:creationId xmlns:a16="http://schemas.microsoft.com/office/drawing/2014/main" id="{EA444251-AB46-37B8-7E6D-815FC8530C6E}"/>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5" name="Oval 191">
              <a:extLst>
                <a:ext uri="{FF2B5EF4-FFF2-40B4-BE49-F238E27FC236}">
                  <a16:creationId xmlns:a16="http://schemas.microsoft.com/office/drawing/2014/main" id="{6CF464F5-505A-6E11-B657-D4B67A9900D2}"/>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6" name="Oval 192">
              <a:extLst>
                <a:ext uri="{FF2B5EF4-FFF2-40B4-BE49-F238E27FC236}">
                  <a16:creationId xmlns:a16="http://schemas.microsoft.com/office/drawing/2014/main" id="{EFAF2E96-1B56-51EC-33A3-1AC258C5E148}"/>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7" name="Oval 193">
              <a:extLst>
                <a:ext uri="{FF2B5EF4-FFF2-40B4-BE49-F238E27FC236}">
                  <a16:creationId xmlns:a16="http://schemas.microsoft.com/office/drawing/2014/main" id="{675A872C-5B4A-BA8F-F975-AB329BA984FA}"/>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8" name="Oval 194">
              <a:extLst>
                <a:ext uri="{FF2B5EF4-FFF2-40B4-BE49-F238E27FC236}">
                  <a16:creationId xmlns:a16="http://schemas.microsoft.com/office/drawing/2014/main" id="{0E49F303-6BA8-C7CF-D28A-015B8859EE28}"/>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49" name="Oval 195">
              <a:extLst>
                <a:ext uri="{FF2B5EF4-FFF2-40B4-BE49-F238E27FC236}">
                  <a16:creationId xmlns:a16="http://schemas.microsoft.com/office/drawing/2014/main" id="{3A2BD748-8D75-EE07-AFD3-0F15EB9D8188}"/>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0" name="Oval 196">
              <a:extLst>
                <a:ext uri="{FF2B5EF4-FFF2-40B4-BE49-F238E27FC236}">
                  <a16:creationId xmlns:a16="http://schemas.microsoft.com/office/drawing/2014/main" id="{8E33F10C-61E8-8748-7668-CAD549ADF2B9}"/>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1" name="Oval 197">
              <a:extLst>
                <a:ext uri="{FF2B5EF4-FFF2-40B4-BE49-F238E27FC236}">
                  <a16:creationId xmlns:a16="http://schemas.microsoft.com/office/drawing/2014/main" id="{F9860FD9-2C20-489B-D2E1-6283746E3A5F}"/>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2" name="Oval 198">
              <a:extLst>
                <a:ext uri="{FF2B5EF4-FFF2-40B4-BE49-F238E27FC236}">
                  <a16:creationId xmlns:a16="http://schemas.microsoft.com/office/drawing/2014/main" id="{A65F83A5-65BA-72A0-8C81-EFCC948A0E8B}"/>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3" name="Oval 199">
              <a:extLst>
                <a:ext uri="{FF2B5EF4-FFF2-40B4-BE49-F238E27FC236}">
                  <a16:creationId xmlns:a16="http://schemas.microsoft.com/office/drawing/2014/main" id="{9CB23E4C-F4C5-F51E-89D0-A64A81C582FE}"/>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4" name="Oval 200">
              <a:extLst>
                <a:ext uri="{FF2B5EF4-FFF2-40B4-BE49-F238E27FC236}">
                  <a16:creationId xmlns:a16="http://schemas.microsoft.com/office/drawing/2014/main" id="{19FA8DA6-2231-F52A-82F7-A6F62C83B7EC}"/>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5" name="Oval 201">
              <a:extLst>
                <a:ext uri="{FF2B5EF4-FFF2-40B4-BE49-F238E27FC236}">
                  <a16:creationId xmlns:a16="http://schemas.microsoft.com/office/drawing/2014/main" id="{7ACFFF4E-CFA3-8EFC-1FC5-C5945A958210}"/>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6" name="Oval 202">
              <a:extLst>
                <a:ext uri="{FF2B5EF4-FFF2-40B4-BE49-F238E27FC236}">
                  <a16:creationId xmlns:a16="http://schemas.microsoft.com/office/drawing/2014/main" id="{01DF23B5-1044-74DB-57C7-1A2A2E2CDC25}"/>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7" name="Oval 203">
              <a:extLst>
                <a:ext uri="{FF2B5EF4-FFF2-40B4-BE49-F238E27FC236}">
                  <a16:creationId xmlns:a16="http://schemas.microsoft.com/office/drawing/2014/main" id="{52AEBFDB-6C47-A5A3-F2D3-AE03FED55421}"/>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8" name="Oval 204">
              <a:extLst>
                <a:ext uri="{FF2B5EF4-FFF2-40B4-BE49-F238E27FC236}">
                  <a16:creationId xmlns:a16="http://schemas.microsoft.com/office/drawing/2014/main" id="{9695261B-4192-BD87-5BEF-1099A02B18D9}"/>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59" name="Oval 205">
              <a:extLst>
                <a:ext uri="{FF2B5EF4-FFF2-40B4-BE49-F238E27FC236}">
                  <a16:creationId xmlns:a16="http://schemas.microsoft.com/office/drawing/2014/main" id="{32A02B68-860F-3F04-F566-8375AF1C2028}"/>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0" name="Oval 206">
              <a:extLst>
                <a:ext uri="{FF2B5EF4-FFF2-40B4-BE49-F238E27FC236}">
                  <a16:creationId xmlns:a16="http://schemas.microsoft.com/office/drawing/2014/main" id="{D0CB11C6-2E2C-6B78-D186-884FF1238917}"/>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1" name="Oval 207">
              <a:extLst>
                <a:ext uri="{FF2B5EF4-FFF2-40B4-BE49-F238E27FC236}">
                  <a16:creationId xmlns:a16="http://schemas.microsoft.com/office/drawing/2014/main" id="{D8F1AB69-5A27-A668-E5BD-ECA8B93BE546}"/>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2" name="Oval 208">
              <a:extLst>
                <a:ext uri="{FF2B5EF4-FFF2-40B4-BE49-F238E27FC236}">
                  <a16:creationId xmlns:a16="http://schemas.microsoft.com/office/drawing/2014/main" id="{B14A6D08-8E68-76A8-3CBE-F40C74346B8F}"/>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3" name="Oval 209">
              <a:extLst>
                <a:ext uri="{FF2B5EF4-FFF2-40B4-BE49-F238E27FC236}">
                  <a16:creationId xmlns:a16="http://schemas.microsoft.com/office/drawing/2014/main" id="{89580F42-4BF4-FDCD-3B62-B608205BEE9F}"/>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4" name="Oval 210">
              <a:extLst>
                <a:ext uri="{FF2B5EF4-FFF2-40B4-BE49-F238E27FC236}">
                  <a16:creationId xmlns:a16="http://schemas.microsoft.com/office/drawing/2014/main" id="{647A58B0-1F4F-D2D7-B492-2BB4437EBF9E}"/>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5" name="Oval 211">
              <a:extLst>
                <a:ext uri="{FF2B5EF4-FFF2-40B4-BE49-F238E27FC236}">
                  <a16:creationId xmlns:a16="http://schemas.microsoft.com/office/drawing/2014/main" id="{20CAA567-10CC-8813-EE82-42E174D84F52}"/>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6" name="Oval 212">
              <a:extLst>
                <a:ext uri="{FF2B5EF4-FFF2-40B4-BE49-F238E27FC236}">
                  <a16:creationId xmlns:a16="http://schemas.microsoft.com/office/drawing/2014/main" id="{854001A1-8E01-4380-0D38-D55D23DD0A62}"/>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7" name="Oval 213">
              <a:extLst>
                <a:ext uri="{FF2B5EF4-FFF2-40B4-BE49-F238E27FC236}">
                  <a16:creationId xmlns:a16="http://schemas.microsoft.com/office/drawing/2014/main" id="{EE7493EB-4B71-81D2-9D08-B9DE55B9D0B6}"/>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8" name="Oval 214">
              <a:extLst>
                <a:ext uri="{FF2B5EF4-FFF2-40B4-BE49-F238E27FC236}">
                  <a16:creationId xmlns:a16="http://schemas.microsoft.com/office/drawing/2014/main" id="{B4BE2709-9C92-D3D4-A6F5-1B42AC936E1C}"/>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69" name="Oval 215">
              <a:extLst>
                <a:ext uri="{FF2B5EF4-FFF2-40B4-BE49-F238E27FC236}">
                  <a16:creationId xmlns:a16="http://schemas.microsoft.com/office/drawing/2014/main" id="{70233196-290E-6F5F-DAEB-973A7573FD19}"/>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0" name="Oval 216">
              <a:extLst>
                <a:ext uri="{FF2B5EF4-FFF2-40B4-BE49-F238E27FC236}">
                  <a16:creationId xmlns:a16="http://schemas.microsoft.com/office/drawing/2014/main" id="{DC465C5A-FE76-7BB5-FFD4-55D51681920A}"/>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1" name="Oval 217">
              <a:extLst>
                <a:ext uri="{FF2B5EF4-FFF2-40B4-BE49-F238E27FC236}">
                  <a16:creationId xmlns:a16="http://schemas.microsoft.com/office/drawing/2014/main" id="{90B98890-169F-4285-5DFE-746F05994476}"/>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2" name="Oval 218">
              <a:extLst>
                <a:ext uri="{FF2B5EF4-FFF2-40B4-BE49-F238E27FC236}">
                  <a16:creationId xmlns:a16="http://schemas.microsoft.com/office/drawing/2014/main" id="{F9EE42C7-0207-4F63-B726-3A3A2E8DAEB4}"/>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3" name="Oval 219">
              <a:extLst>
                <a:ext uri="{FF2B5EF4-FFF2-40B4-BE49-F238E27FC236}">
                  <a16:creationId xmlns:a16="http://schemas.microsoft.com/office/drawing/2014/main" id="{3A6636DA-BF14-7400-B6D7-D6CA36DD1D38}"/>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4" name="Oval 220">
              <a:extLst>
                <a:ext uri="{FF2B5EF4-FFF2-40B4-BE49-F238E27FC236}">
                  <a16:creationId xmlns:a16="http://schemas.microsoft.com/office/drawing/2014/main" id="{0C3A87A4-21D8-9E61-A3B0-73AD2C0FF5D5}"/>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5" name="Oval 221">
              <a:extLst>
                <a:ext uri="{FF2B5EF4-FFF2-40B4-BE49-F238E27FC236}">
                  <a16:creationId xmlns:a16="http://schemas.microsoft.com/office/drawing/2014/main" id="{67CB62A1-20F5-A833-41D7-3AB07AFEA574}"/>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6" name="Oval 222">
              <a:extLst>
                <a:ext uri="{FF2B5EF4-FFF2-40B4-BE49-F238E27FC236}">
                  <a16:creationId xmlns:a16="http://schemas.microsoft.com/office/drawing/2014/main" id="{B9C080F4-361C-95FA-A0DA-7468627416CC}"/>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7" name="Oval 223">
              <a:extLst>
                <a:ext uri="{FF2B5EF4-FFF2-40B4-BE49-F238E27FC236}">
                  <a16:creationId xmlns:a16="http://schemas.microsoft.com/office/drawing/2014/main" id="{F94A9153-0AA5-D254-4884-A1BD403ACE78}"/>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dirty="0"/>
            </a:p>
          </p:txBody>
        </p:sp>
        <p:sp>
          <p:nvSpPr>
            <p:cNvPr id="178" name="Oval 224">
              <a:extLst>
                <a:ext uri="{FF2B5EF4-FFF2-40B4-BE49-F238E27FC236}">
                  <a16:creationId xmlns:a16="http://schemas.microsoft.com/office/drawing/2014/main" id="{C0EE0FDF-2FFD-F8F6-F1DE-A1D736AEB95A}"/>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79" name="Oval 225">
              <a:extLst>
                <a:ext uri="{FF2B5EF4-FFF2-40B4-BE49-F238E27FC236}">
                  <a16:creationId xmlns:a16="http://schemas.microsoft.com/office/drawing/2014/main" id="{D9B241F3-CC4A-53D4-C707-6D531E8BD370}"/>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0" name="Oval 226">
              <a:extLst>
                <a:ext uri="{FF2B5EF4-FFF2-40B4-BE49-F238E27FC236}">
                  <a16:creationId xmlns:a16="http://schemas.microsoft.com/office/drawing/2014/main" id="{B0E27AA9-9B09-3EAF-4966-D18B5BE2B353}"/>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1" name="Oval 227">
              <a:extLst>
                <a:ext uri="{FF2B5EF4-FFF2-40B4-BE49-F238E27FC236}">
                  <a16:creationId xmlns:a16="http://schemas.microsoft.com/office/drawing/2014/main" id="{F1173429-78FC-279D-86DF-D475E825AA35}"/>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2" name="Oval 228">
              <a:extLst>
                <a:ext uri="{FF2B5EF4-FFF2-40B4-BE49-F238E27FC236}">
                  <a16:creationId xmlns:a16="http://schemas.microsoft.com/office/drawing/2014/main" id="{E006B0F5-4914-964C-8389-73C5E5927942}"/>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3" name="Oval 229">
              <a:extLst>
                <a:ext uri="{FF2B5EF4-FFF2-40B4-BE49-F238E27FC236}">
                  <a16:creationId xmlns:a16="http://schemas.microsoft.com/office/drawing/2014/main" id="{CDDF1949-BA2C-FE0B-9C92-9399C8074DBC}"/>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4" name="Oval 230">
              <a:extLst>
                <a:ext uri="{FF2B5EF4-FFF2-40B4-BE49-F238E27FC236}">
                  <a16:creationId xmlns:a16="http://schemas.microsoft.com/office/drawing/2014/main" id="{8AD40940-30CA-46A5-AB46-FFC3D550F5A7}"/>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5" name="Oval 231">
              <a:extLst>
                <a:ext uri="{FF2B5EF4-FFF2-40B4-BE49-F238E27FC236}">
                  <a16:creationId xmlns:a16="http://schemas.microsoft.com/office/drawing/2014/main" id="{265CF738-E63C-2B81-76B0-3C48DF7BDFF4}"/>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6" name="Oval 232">
              <a:extLst>
                <a:ext uri="{FF2B5EF4-FFF2-40B4-BE49-F238E27FC236}">
                  <a16:creationId xmlns:a16="http://schemas.microsoft.com/office/drawing/2014/main" id="{E9AF9F22-090F-3E87-01B1-68425F9379AF}"/>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7" name="Oval 233">
              <a:extLst>
                <a:ext uri="{FF2B5EF4-FFF2-40B4-BE49-F238E27FC236}">
                  <a16:creationId xmlns:a16="http://schemas.microsoft.com/office/drawing/2014/main" id="{B8507702-48FA-41DE-1074-A21632AECF3E}"/>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8" name="Oval 234">
              <a:extLst>
                <a:ext uri="{FF2B5EF4-FFF2-40B4-BE49-F238E27FC236}">
                  <a16:creationId xmlns:a16="http://schemas.microsoft.com/office/drawing/2014/main" id="{6A36E955-A6A1-082C-6642-1EA317A7ADAD}"/>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89" name="Oval 235">
              <a:extLst>
                <a:ext uri="{FF2B5EF4-FFF2-40B4-BE49-F238E27FC236}">
                  <a16:creationId xmlns:a16="http://schemas.microsoft.com/office/drawing/2014/main" id="{7A416436-5790-2AA4-E1DB-64C4F1279F7D}"/>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0" name="Oval 236">
              <a:extLst>
                <a:ext uri="{FF2B5EF4-FFF2-40B4-BE49-F238E27FC236}">
                  <a16:creationId xmlns:a16="http://schemas.microsoft.com/office/drawing/2014/main" id="{59A0504C-D1BE-AC5F-B11A-E2571F490C0B}"/>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1" name="Oval 237">
              <a:extLst>
                <a:ext uri="{FF2B5EF4-FFF2-40B4-BE49-F238E27FC236}">
                  <a16:creationId xmlns:a16="http://schemas.microsoft.com/office/drawing/2014/main" id="{E52A2AD5-36EE-76BD-2DB8-EA38990E00CA}"/>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2" name="Oval 238">
              <a:extLst>
                <a:ext uri="{FF2B5EF4-FFF2-40B4-BE49-F238E27FC236}">
                  <a16:creationId xmlns:a16="http://schemas.microsoft.com/office/drawing/2014/main" id="{32CEB4E0-23A7-0356-7CB6-A851197B9A40}"/>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sp>
          <p:nvSpPr>
            <p:cNvPr id="193" name="Oval 239">
              <a:extLst>
                <a:ext uri="{FF2B5EF4-FFF2-40B4-BE49-F238E27FC236}">
                  <a16:creationId xmlns:a16="http://schemas.microsoft.com/office/drawing/2014/main" id="{F402C4B3-D864-654A-B563-01B113815B94}"/>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a:p>
          </p:txBody>
        </p:sp>
      </p:grpSp>
      <p:cxnSp>
        <p:nvCxnSpPr>
          <p:cNvPr id="202" name="Straight Arrow Connector 201">
            <a:extLst>
              <a:ext uri="{FF2B5EF4-FFF2-40B4-BE49-F238E27FC236}">
                <a16:creationId xmlns:a16="http://schemas.microsoft.com/office/drawing/2014/main" id="{1CC974C3-847B-7F2A-DFB1-26C505D9C7F5}"/>
              </a:ext>
            </a:extLst>
          </p:cNvPr>
          <p:cNvCxnSpPr>
            <a:cxnSpLocks/>
          </p:cNvCxnSpPr>
          <p:nvPr/>
        </p:nvCxnSpPr>
        <p:spPr bwMode="auto">
          <a:xfrm>
            <a:off x="846492" y="1264016"/>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03" name="TextBox 202">
            <a:extLst>
              <a:ext uri="{FF2B5EF4-FFF2-40B4-BE49-F238E27FC236}">
                <a16:creationId xmlns:a16="http://schemas.microsoft.com/office/drawing/2014/main" id="{B34D2957-7C2F-A453-866E-53A17EEC0E2C}"/>
              </a:ext>
            </a:extLst>
          </p:cNvPr>
          <p:cNvSpPr txBox="1"/>
          <p:nvPr/>
        </p:nvSpPr>
        <p:spPr>
          <a:xfrm>
            <a:off x="514117" y="819680"/>
            <a:ext cx="1580882" cy="400110"/>
          </a:xfrm>
          <a:prstGeom prst="rect">
            <a:avLst/>
          </a:prstGeom>
          <a:noFill/>
        </p:spPr>
        <p:txBody>
          <a:bodyPr wrap="none" rtlCol="0">
            <a:spAutoFit/>
          </a:bodyPr>
          <a:lstStyle/>
          <a:p>
            <a:r>
              <a:rPr lang="en-US" sz="2000" dirty="0"/>
              <a:t>Implantation</a:t>
            </a:r>
          </a:p>
        </p:txBody>
      </p:sp>
      <p:sp>
        <p:nvSpPr>
          <p:cNvPr id="2" name="Rectangle 1">
            <a:extLst>
              <a:ext uri="{FF2B5EF4-FFF2-40B4-BE49-F238E27FC236}">
                <a16:creationId xmlns:a16="http://schemas.microsoft.com/office/drawing/2014/main" id="{331CD41E-BE97-0882-E316-BA0941E2EE74}"/>
              </a:ext>
            </a:extLst>
          </p:cNvPr>
          <p:cNvSpPr/>
          <p:nvPr/>
        </p:nvSpPr>
        <p:spPr>
          <a:xfrm>
            <a:off x="8759940" y="2853893"/>
            <a:ext cx="1163147" cy="1243673"/>
          </a:xfrm>
          <a:prstGeom prst="rect">
            <a:avLst/>
          </a:prstGeom>
          <a:gradFill>
            <a:gsLst>
              <a:gs pos="49000">
                <a:srgbClr val="FFFF00"/>
              </a:gs>
              <a:gs pos="50000">
                <a:srgbClr val="33CC33"/>
              </a:gs>
              <a:gs pos="0">
                <a:srgbClr val="FFFF00"/>
              </a:gs>
              <a:gs pos="100000">
                <a:srgbClr val="33CC33"/>
              </a:gs>
            </a:gsLst>
            <a:lin ang="27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286</a:t>
            </a:r>
            <a:r>
              <a:rPr lang="en-US" sz="2200" b="1" dirty="0">
                <a:solidFill>
                  <a:schemeClr val="tx1"/>
                </a:solidFill>
              </a:rPr>
              <a:t>Fl</a:t>
            </a:r>
          </a:p>
          <a:p>
            <a:pPr algn="ctr"/>
            <a:r>
              <a:rPr lang="en-US" sz="1600" dirty="0">
                <a:solidFill>
                  <a:schemeClr val="tx1"/>
                </a:solidFill>
              </a:rPr>
              <a:t>106 </a:t>
            </a:r>
            <a:r>
              <a:rPr lang="en-US" sz="1600" dirty="0" err="1">
                <a:solidFill>
                  <a:schemeClr val="tx1"/>
                </a:solidFill>
              </a:rPr>
              <a:t>ms</a:t>
            </a:r>
            <a:endParaRPr lang="en-US" sz="1600" dirty="0">
              <a:solidFill>
                <a:schemeClr val="tx1"/>
              </a:solidFill>
            </a:endParaRPr>
          </a:p>
          <a:p>
            <a:pPr algn="ctr"/>
            <a:r>
              <a:rPr lang="en-US" sz="1600" dirty="0">
                <a:solidFill>
                  <a:schemeClr val="tx1"/>
                </a:solidFill>
                <a:latin typeface="Symbol" panose="05050102010706020507" pitchFamily="18" charset="2"/>
              </a:rPr>
              <a:t>a</a:t>
            </a:r>
            <a:r>
              <a:rPr lang="en-US" sz="1600" dirty="0">
                <a:solidFill>
                  <a:schemeClr val="tx1"/>
                </a:solidFill>
              </a:rPr>
              <a:t>      10.18</a:t>
            </a:r>
            <a:endParaRPr lang="en-US" sz="1600" dirty="0">
              <a:solidFill>
                <a:schemeClr val="tx1"/>
              </a:solidFill>
              <a:latin typeface="Symbol" panose="05050102010706020507" pitchFamily="18" charset="2"/>
            </a:endParaRPr>
          </a:p>
          <a:p>
            <a:pPr algn="ctr"/>
            <a:r>
              <a:rPr lang="en-US" sz="1600" dirty="0">
                <a:solidFill>
                  <a:schemeClr val="tx1"/>
                </a:solidFill>
              </a:rPr>
              <a:t>SF     43%</a:t>
            </a:r>
          </a:p>
        </p:txBody>
      </p:sp>
      <p:cxnSp>
        <p:nvCxnSpPr>
          <p:cNvPr id="5" name="Straight Arrow Connector 4">
            <a:extLst>
              <a:ext uri="{FF2B5EF4-FFF2-40B4-BE49-F238E27FC236}">
                <a16:creationId xmlns:a16="http://schemas.microsoft.com/office/drawing/2014/main" id="{29754C0C-DC6D-0B99-6A1C-FD693AA8E343}"/>
              </a:ext>
            </a:extLst>
          </p:cNvPr>
          <p:cNvCxnSpPr>
            <a:cxnSpLocks/>
          </p:cNvCxnSpPr>
          <p:nvPr/>
        </p:nvCxnSpPr>
        <p:spPr>
          <a:xfrm flipH="1">
            <a:off x="9923086" y="2496002"/>
            <a:ext cx="331051" cy="3578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C0C6336-FA97-88BA-1B39-F1D499F717B9}"/>
              </a:ext>
            </a:extLst>
          </p:cNvPr>
          <p:cNvSpPr txBox="1"/>
          <p:nvPr/>
        </p:nvSpPr>
        <p:spPr>
          <a:xfrm>
            <a:off x="9733770" y="2320747"/>
            <a:ext cx="378630" cy="461665"/>
          </a:xfrm>
          <a:prstGeom prst="rect">
            <a:avLst/>
          </a:prstGeom>
          <a:noFill/>
        </p:spPr>
        <p:txBody>
          <a:bodyPr wrap="none" rtlCol="0">
            <a:spAutoFit/>
          </a:bodyPr>
          <a:lstStyle/>
          <a:p>
            <a:r>
              <a:rPr lang="en-US" dirty="0">
                <a:latin typeface="Symbol" panose="05050102010706020507" pitchFamily="18" charset="2"/>
              </a:rPr>
              <a:t>a</a:t>
            </a:r>
          </a:p>
        </p:txBody>
      </p:sp>
      <p:cxnSp>
        <p:nvCxnSpPr>
          <p:cNvPr id="15" name="Straight Arrow Connector 14">
            <a:extLst>
              <a:ext uri="{FF2B5EF4-FFF2-40B4-BE49-F238E27FC236}">
                <a16:creationId xmlns:a16="http://schemas.microsoft.com/office/drawing/2014/main" id="{E596A304-1787-B083-FAD8-336FB0F9FD64}"/>
              </a:ext>
            </a:extLst>
          </p:cNvPr>
          <p:cNvCxnSpPr>
            <a:cxnSpLocks/>
            <a:stCxn id="187" idx="7"/>
          </p:cNvCxnSpPr>
          <p:nvPr/>
        </p:nvCxnSpPr>
        <p:spPr bwMode="auto">
          <a:xfrm>
            <a:off x="3657694" y="4799259"/>
            <a:ext cx="241953"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6" name="TextBox 15">
            <a:extLst>
              <a:ext uri="{FF2B5EF4-FFF2-40B4-BE49-F238E27FC236}">
                <a16:creationId xmlns:a16="http://schemas.microsoft.com/office/drawing/2014/main" id="{B2D448E0-54C0-F17C-91FB-DFD0FE3421E2}"/>
              </a:ext>
            </a:extLst>
          </p:cNvPr>
          <p:cNvSpPr txBox="1"/>
          <p:nvPr/>
        </p:nvSpPr>
        <p:spPr>
          <a:xfrm>
            <a:off x="2707340" y="2177285"/>
            <a:ext cx="5210081" cy="1384995"/>
          </a:xfrm>
          <a:prstGeom prst="rect">
            <a:avLst/>
          </a:prstGeom>
          <a:noFill/>
        </p:spPr>
        <p:txBody>
          <a:bodyPr wrap="none" rtlCol="0">
            <a:spAutoFit/>
          </a:bodyPr>
          <a:lstStyle/>
          <a:p>
            <a:r>
              <a:rPr lang="en-US" b="1" dirty="0"/>
              <a:t>Signal 4: See Cn decay in detector</a:t>
            </a:r>
          </a:p>
          <a:p>
            <a:pPr marL="342900" indent="-342900">
              <a:buFont typeface="Arial" panose="020B0604020202020204" pitchFamily="34" charset="0"/>
              <a:buChar char="•"/>
            </a:pPr>
            <a:r>
              <a:rPr lang="en-US" sz="2000" dirty="0"/>
              <a:t>Record position</a:t>
            </a:r>
          </a:p>
          <a:p>
            <a:pPr marL="342900" indent="-342900">
              <a:buFont typeface="Arial" panose="020B0604020202020204" pitchFamily="34" charset="0"/>
              <a:buChar char="•"/>
            </a:pPr>
            <a:r>
              <a:rPr lang="en-US" sz="2000" dirty="0"/>
              <a:t>Record time</a:t>
            </a:r>
          </a:p>
          <a:p>
            <a:pPr marL="342900" indent="-342900">
              <a:buFont typeface="Arial" panose="020B0604020202020204" pitchFamily="34" charset="0"/>
              <a:buChar char="•"/>
            </a:pPr>
            <a:r>
              <a:rPr lang="en-US" sz="2000" dirty="0"/>
              <a:t>Record energy</a:t>
            </a:r>
          </a:p>
        </p:txBody>
      </p:sp>
      <p:sp>
        <p:nvSpPr>
          <p:cNvPr id="11" name="Rectangle 10">
            <a:extLst>
              <a:ext uri="{FF2B5EF4-FFF2-40B4-BE49-F238E27FC236}">
                <a16:creationId xmlns:a16="http://schemas.microsoft.com/office/drawing/2014/main" id="{1C02211A-DA28-6218-EADD-19694F6B7D16}"/>
              </a:ext>
            </a:extLst>
          </p:cNvPr>
          <p:cNvSpPr/>
          <p:nvPr/>
        </p:nvSpPr>
        <p:spPr>
          <a:xfrm>
            <a:off x="7288110" y="4455458"/>
            <a:ext cx="1163147" cy="1243673"/>
          </a:xfrm>
          <a:prstGeom prst="rect">
            <a:avLst/>
          </a:prstGeom>
          <a:solidFill>
            <a:srgbClr val="33CC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baseline="30000" dirty="0">
                <a:solidFill>
                  <a:schemeClr val="tx1"/>
                </a:solidFill>
              </a:rPr>
              <a:t>282</a:t>
            </a:r>
            <a:r>
              <a:rPr lang="en-US" sz="2200" b="1" dirty="0">
                <a:solidFill>
                  <a:schemeClr val="tx1"/>
                </a:solidFill>
              </a:rPr>
              <a:t>Cn</a:t>
            </a:r>
          </a:p>
          <a:p>
            <a:pPr algn="ctr"/>
            <a:r>
              <a:rPr lang="en-US" sz="1600" dirty="0">
                <a:solidFill>
                  <a:schemeClr val="tx1"/>
                </a:solidFill>
              </a:rPr>
              <a:t>0.88 </a:t>
            </a:r>
            <a:r>
              <a:rPr lang="en-US" sz="1600" dirty="0" err="1">
                <a:solidFill>
                  <a:schemeClr val="tx1"/>
                </a:solidFill>
              </a:rPr>
              <a:t>ms</a:t>
            </a:r>
            <a:endParaRPr lang="en-US" sz="1600" dirty="0">
              <a:solidFill>
                <a:schemeClr val="tx1"/>
              </a:solidFill>
            </a:endParaRPr>
          </a:p>
          <a:p>
            <a:pPr algn="ctr"/>
            <a:endParaRPr lang="en-US" sz="1600" dirty="0">
              <a:solidFill>
                <a:schemeClr val="tx1"/>
              </a:solidFill>
            </a:endParaRPr>
          </a:p>
          <a:p>
            <a:r>
              <a:rPr lang="en-US" sz="1600" dirty="0">
                <a:solidFill>
                  <a:schemeClr val="tx1"/>
                </a:solidFill>
              </a:rPr>
              <a:t>SF</a:t>
            </a:r>
          </a:p>
        </p:txBody>
      </p:sp>
      <p:cxnSp>
        <p:nvCxnSpPr>
          <p:cNvPr id="12" name="Straight Arrow Connector 11">
            <a:extLst>
              <a:ext uri="{FF2B5EF4-FFF2-40B4-BE49-F238E27FC236}">
                <a16:creationId xmlns:a16="http://schemas.microsoft.com/office/drawing/2014/main" id="{62CCF8EA-6B17-AEFA-AB7D-1C597ABDA25B}"/>
              </a:ext>
            </a:extLst>
          </p:cNvPr>
          <p:cNvCxnSpPr>
            <a:cxnSpLocks/>
          </p:cNvCxnSpPr>
          <p:nvPr/>
        </p:nvCxnSpPr>
        <p:spPr>
          <a:xfrm flipH="1">
            <a:off x="8419942" y="4097566"/>
            <a:ext cx="331051" cy="3578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E99F719-2DEA-0F37-647A-0F8B391B23C8}"/>
              </a:ext>
            </a:extLst>
          </p:cNvPr>
          <p:cNvSpPr txBox="1"/>
          <p:nvPr/>
        </p:nvSpPr>
        <p:spPr>
          <a:xfrm>
            <a:off x="8261942" y="3916464"/>
            <a:ext cx="378630" cy="461665"/>
          </a:xfrm>
          <a:prstGeom prst="rect">
            <a:avLst/>
          </a:prstGeom>
          <a:noFill/>
        </p:spPr>
        <p:txBody>
          <a:bodyPr wrap="none" rtlCol="0">
            <a:spAutoFit/>
          </a:bodyPr>
          <a:lstStyle/>
          <a:p>
            <a:r>
              <a:rPr lang="en-US" dirty="0">
                <a:latin typeface="Symbol" panose="05050102010706020507" pitchFamily="18" charset="2"/>
              </a:rPr>
              <a:t>a</a:t>
            </a:r>
          </a:p>
        </p:txBody>
      </p:sp>
      <p:cxnSp>
        <p:nvCxnSpPr>
          <p:cNvPr id="14" name="Straight Arrow Connector 13">
            <a:extLst>
              <a:ext uri="{FF2B5EF4-FFF2-40B4-BE49-F238E27FC236}">
                <a16:creationId xmlns:a16="http://schemas.microsoft.com/office/drawing/2014/main" id="{89258222-6BE2-845C-E8DD-3B7BC7CE969A}"/>
              </a:ext>
            </a:extLst>
          </p:cNvPr>
          <p:cNvCxnSpPr/>
          <p:nvPr/>
        </p:nvCxnSpPr>
        <p:spPr bwMode="auto">
          <a:xfrm>
            <a:off x="9341514" y="4097566"/>
            <a:ext cx="295545" cy="280563"/>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5092817A-881B-8925-F3C1-65F6C2F4AD8F}"/>
              </a:ext>
            </a:extLst>
          </p:cNvPr>
          <p:cNvCxnSpPr>
            <a:cxnSpLocks/>
          </p:cNvCxnSpPr>
          <p:nvPr/>
        </p:nvCxnSpPr>
        <p:spPr bwMode="auto">
          <a:xfrm flipH="1">
            <a:off x="9045968" y="4100919"/>
            <a:ext cx="295545" cy="280563"/>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3CAF4493-E9A8-C8A6-B466-27A46A008092}"/>
              </a:ext>
            </a:extLst>
          </p:cNvPr>
          <p:cNvSpPr txBox="1"/>
          <p:nvPr/>
        </p:nvSpPr>
        <p:spPr>
          <a:xfrm>
            <a:off x="4376487" y="1205753"/>
            <a:ext cx="1024639" cy="400110"/>
          </a:xfrm>
          <a:prstGeom prst="rect">
            <a:avLst/>
          </a:prstGeom>
          <a:noFill/>
        </p:spPr>
        <p:txBody>
          <a:bodyPr wrap="none" rtlCol="0">
            <a:spAutoFit/>
          </a:bodyPr>
          <a:lstStyle/>
          <a:p>
            <a:r>
              <a:rPr lang="en-US" sz="2000" dirty="0"/>
              <a:t>100 </a:t>
            </a:r>
            <a:r>
              <a:rPr lang="en-US" sz="2000" dirty="0" err="1"/>
              <a:t>ms</a:t>
            </a:r>
            <a:endParaRPr lang="en-US" sz="2000" dirty="0"/>
          </a:p>
        </p:txBody>
      </p:sp>
      <p:cxnSp>
        <p:nvCxnSpPr>
          <p:cNvPr id="20" name="Straight Arrow Connector 19">
            <a:extLst>
              <a:ext uri="{FF2B5EF4-FFF2-40B4-BE49-F238E27FC236}">
                <a16:creationId xmlns:a16="http://schemas.microsoft.com/office/drawing/2014/main" id="{A77ECF29-B711-8522-1E23-94D99187F3EC}"/>
              </a:ext>
            </a:extLst>
          </p:cNvPr>
          <p:cNvCxnSpPr>
            <a:cxnSpLocks/>
          </p:cNvCxnSpPr>
          <p:nvPr/>
        </p:nvCxnSpPr>
        <p:spPr bwMode="auto">
          <a:xfrm>
            <a:off x="4454787" y="1259542"/>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1" name="TextBox 20">
            <a:extLst>
              <a:ext uri="{FF2B5EF4-FFF2-40B4-BE49-F238E27FC236}">
                <a16:creationId xmlns:a16="http://schemas.microsoft.com/office/drawing/2014/main" id="{E9CE3F4D-AA4E-CE41-5710-67ED1564986F}"/>
              </a:ext>
            </a:extLst>
          </p:cNvPr>
          <p:cNvSpPr txBox="1"/>
          <p:nvPr/>
        </p:nvSpPr>
        <p:spPr>
          <a:xfrm>
            <a:off x="4738641" y="788903"/>
            <a:ext cx="378630" cy="461665"/>
          </a:xfrm>
          <a:prstGeom prst="rect">
            <a:avLst/>
          </a:prstGeom>
          <a:noFill/>
        </p:spPr>
        <p:txBody>
          <a:bodyPr wrap="none" rtlCol="0">
            <a:spAutoFit/>
          </a:bodyPr>
          <a:lstStyle/>
          <a:p>
            <a:r>
              <a:rPr lang="en-US" dirty="0">
                <a:latin typeface="Symbol" panose="05050102010706020507" pitchFamily="18" charset="2"/>
              </a:rPr>
              <a:t>a</a:t>
            </a:r>
          </a:p>
        </p:txBody>
      </p:sp>
      <p:sp>
        <p:nvSpPr>
          <p:cNvPr id="22" name="TextBox 21">
            <a:extLst>
              <a:ext uri="{FF2B5EF4-FFF2-40B4-BE49-F238E27FC236}">
                <a16:creationId xmlns:a16="http://schemas.microsoft.com/office/drawing/2014/main" id="{02E6E853-CEFA-1A3A-7959-CA0BC0A09E0B}"/>
              </a:ext>
            </a:extLst>
          </p:cNvPr>
          <p:cNvSpPr txBox="1"/>
          <p:nvPr/>
        </p:nvSpPr>
        <p:spPr>
          <a:xfrm>
            <a:off x="5517472" y="1039268"/>
            <a:ext cx="920445" cy="461665"/>
          </a:xfrm>
          <a:prstGeom prst="rect">
            <a:avLst/>
          </a:prstGeom>
          <a:noFill/>
        </p:spPr>
        <p:txBody>
          <a:bodyPr wrap="none" rtlCol="0">
            <a:spAutoFit/>
          </a:bodyPr>
          <a:lstStyle/>
          <a:p>
            <a:r>
              <a:rPr lang="en-US" baseline="30000" dirty="0"/>
              <a:t>282</a:t>
            </a:r>
            <a:r>
              <a:rPr lang="en-US" dirty="0"/>
              <a:t>Cn</a:t>
            </a:r>
          </a:p>
        </p:txBody>
      </p:sp>
      <p:sp>
        <p:nvSpPr>
          <p:cNvPr id="23" name="TextBox 22">
            <a:extLst>
              <a:ext uri="{FF2B5EF4-FFF2-40B4-BE49-F238E27FC236}">
                <a16:creationId xmlns:a16="http://schemas.microsoft.com/office/drawing/2014/main" id="{05380DF3-4439-58D4-275A-A9AF6BF36A9A}"/>
              </a:ext>
            </a:extLst>
          </p:cNvPr>
          <p:cNvSpPr txBox="1"/>
          <p:nvPr/>
        </p:nvSpPr>
        <p:spPr>
          <a:xfrm>
            <a:off x="6435690" y="1205753"/>
            <a:ext cx="739305" cy="400110"/>
          </a:xfrm>
          <a:prstGeom prst="rect">
            <a:avLst/>
          </a:prstGeom>
          <a:noFill/>
        </p:spPr>
        <p:txBody>
          <a:bodyPr wrap="none" rtlCol="0">
            <a:spAutoFit/>
          </a:bodyPr>
          <a:lstStyle/>
          <a:p>
            <a:r>
              <a:rPr lang="en-US" sz="2000" dirty="0"/>
              <a:t>1 </a:t>
            </a:r>
            <a:r>
              <a:rPr lang="en-US" sz="2000" dirty="0" err="1"/>
              <a:t>ms</a:t>
            </a:r>
            <a:endParaRPr lang="en-US" sz="2000" dirty="0"/>
          </a:p>
        </p:txBody>
      </p:sp>
      <p:cxnSp>
        <p:nvCxnSpPr>
          <p:cNvPr id="24" name="Straight Arrow Connector 23">
            <a:extLst>
              <a:ext uri="{FF2B5EF4-FFF2-40B4-BE49-F238E27FC236}">
                <a16:creationId xmlns:a16="http://schemas.microsoft.com/office/drawing/2014/main" id="{936B6E85-B986-7C88-45EC-BCFE37447A59}"/>
              </a:ext>
            </a:extLst>
          </p:cNvPr>
          <p:cNvCxnSpPr>
            <a:cxnSpLocks/>
          </p:cNvCxnSpPr>
          <p:nvPr/>
        </p:nvCxnSpPr>
        <p:spPr bwMode="auto">
          <a:xfrm>
            <a:off x="6513990" y="1259542"/>
            <a:ext cx="946339"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5" name="TextBox 24">
            <a:extLst>
              <a:ext uri="{FF2B5EF4-FFF2-40B4-BE49-F238E27FC236}">
                <a16:creationId xmlns:a16="http://schemas.microsoft.com/office/drawing/2014/main" id="{8BE1816A-FD30-E752-FAE2-851A2A717605}"/>
              </a:ext>
            </a:extLst>
          </p:cNvPr>
          <p:cNvSpPr txBox="1"/>
          <p:nvPr/>
        </p:nvSpPr>
        <p:spPr>
          <a:xfrm>
            <a:off x="6797844" y="788903"/>
            <a:ext cx="466794"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SF</a:t>
            </a:r>
          </a:p>
        </p:txBody>
      </p:sp>
      <p:cxnSp>
        <p:nvCxnSpPr>
          <p:cNvPr id="26" name="Straight Arrow Connector 25">
            <a:extLst>
              <a:ext uri="{FF2B5EF4-FFF2-40B4-BE49-F238E27FC236}">
                <a16:creationId xmlns:a16="http://schemas.microsoft.com/office/drawing/2014/main" id="{35BEA8C7-DBEC-8623-2904-6C5142D6D6F2}"/>
              </a:ext>
            </a:extLst>
          </p:cNvPr>
          <p:cNvCxnSpPr/>
          <p:nvPr/>
        </p:nvCxnSpPr>
        <p:spPr bwMode="auto">
          <a:xfrm>
            <a:off x="7872451" y="5710895"/>
            <a:ext cx="295545" cy="280563"/>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cxnSp>
        <p:nvCxnSpPr>
          <p:cNvPr id="27" name="Straight Arrow Connector 26">
            <a:extLst>
              <a:ext uri="{FF2B5EF4-FFF2-40B4-BE49-F238E27FC236}">
                <a16:creationId xmlns:a16="http://schemas.microsoft.com/office/drawing/2014/main" id="{0AA39A99-1479-9EAD-810F-FA33816527A1}"/>
              </a:ext>
            </a:extLst>
          </p:cNvPr>
          <p:cNvCxnSpPr>
            <a:cxnSpLocks/>
          </p:cNvCxnSpPr>
          <p:nvPr/>
        </p:nvCxnSpPr>
        <p:spPr bwMode="auto">
          <a:xfrm flipH="1">
            <a:off x="7576905" y="5714248"/>
            <a:ext cx="295545" cy="280563"/>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1073719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CB4A2F-241A-A4DE-1F91-DFDE4BFBE975}"/>
              </a:ext>
            </a:extLst>
          </p:cNvPr>
          <p:cNvSpPr>
            <a:spLocks noGrp="1"/>
          </p:cNvSpPr>
          <p:nvPr>
            <p:ph type="body" sz="quarter" idx="10"/>
          </p:nvPr>
        </p:nvSpPr>
        <p:spPr/>
        <p:txBody>
          <a:bodyPr/>
          <a:lstStyle/>
          <a:p>
            <a:endParaRPr lang="en-US"/>
          </a:p>
        </p:txBody>
      </p:sp>
      <p:sp>
        <p:nvSpPr>
          <p:cNvPr id="3" name="Picture Placeholder 2">
            <a:extLst>
              <a:ext uri="{FF2B5EF4-FFF2-40B4-BE49-F238E27FC236}">
                <a16:creationId xmlns:a16="http://schemas.microsoft.com/office/drawing/2014/main" id="{C89D7A77-46A3-5D9C-4C0A-9FDE152AA23A}"/>
              </a:ext>
            </a:extLst>
          </p:cNvPr>
          <p:cNvSpPr>
            <a:spLocks noGrp="1"/>
          </p:cNvSpPr>
          <p:nvPr>
            <p:ph type="pic" sz="quarter" idx="11"/>
          </p:nvPr>
        </p:nvSpPr>
        <p:spPr/>
        <p:txBody>
          <a:bodyPr/>
          <a:lstStyle/>
          <a:p>
            <a:endParaRPr lang="en-US"/>
          </a:p>
        </p:txBody>
      </p:sp>
      <p:sp>
        <p:nvSpPr>
          <p:cNvPr id="4" name="Title 3">
            <a:extLst>
              <a:ext uri="{FF2B5EF4-FFF2-40B4-BE49-F238E27FC236}">
                <a16:creationId xmlns:a16="http://schemas.microsoft.com/office/drawing/2014/main" id="{2A9FBD2C-62B0-3DA1-BD26-892CA5962DA3}"/>
              </a:ext>
            </a:extLst>
          </p:cNvPr>
          <p:cNvSpPr>
            <a:spLocks noGrp="1"/>
          </p:cNvSpPr>
          <p:nvPr>
            <p:ph type="title"/>
          </p:nvPr>
        </p:nvSpPr>
        <p:spPr/>
        <p:txBody>
          <a:bodyPr/>
          <a:lstStyle/>
          <a:p>
            <a:endParaRPr lang="en-US"/>
          </a:p>
        </p:txBody>
      </p:sp>
      <p:sp>
        <p:nvSpPr>
          <p:cNvPr id="5" name="Slide Number Placeholder 4">
            <a:extLst>
              <a:ext uri="{FF2B5EF4-FFF2-40B4-BE49-F238E27FC236}">
                <a16:creationId xmlns:a16="http://schemas.microsoft.com/office/drawing/2014/main" id="{D419005E-FDB0-5F49-C72A-B62444DD347C}"/>
              </a:ext>
            </a:extLst>
          </p:cNvPr>
          <p:cNvSpPr>
            <a:spLocks noGrp="1"/>
          </p:cNvSpPr>
          <p:nvPr>
            <p:ph type="sldNum" sz="quarter" idx="4"/>
          </p:nvPr>
        </p:nvSpPr>
        <p:spPr/>
        <p:txBody>
          <a:bodyPr/>
          <a:lstStyle/>
          <a:p>
            <a:pPr algn="r"/>
            <a:fld id="{0EF2EA88-E9D4-0C4F-A5DF-5FE49FAF8E2F}" type="slidenum">
              <a:rPr lang="en-US" smtClean="0"/>
              <a:pPr algn="r"/>
              <a:t>96</a:t>
            </a:fld>
            <a:endParaRPr lang="en-US" dirty="0"/>
          </a:p>
        </p:txBody>
      </p:sp>
    </p:spTree>
    <p:extLst>
      <p:ext uri="{BB962C8B-B14F-4D97-AF65-F5344CB8AC3E}">
        <p14:creationId xmlns:p14="http://schemas.microsoft.com/office/powerpoint/2010/main" val="18005219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1|0.1"/>
</p:tagLst>
</file>

<file path=ppt/tags/tag2.xml><?xml version="1.0" encoding="utf-8"?>
<p:tagLst xmlns:a="http://schemas.openxmlformats.org/drawingml/2006/main" xmlns:r="http://schemas.openxmlformats.org/officeDocument/2006/relationships" xmlns:p="http://schemas.openxmlformats.org/presentationml/2006/main">
  <p:tag name="TIMING" val="|0.1|0.1"/>
</p:tagLst>
</file>

<file path=ppt/tags/tag3.xml><?xml version="1.0" encoding="utf-8"?>
<p:tagLst xmlns:a="http://schemas.openxmlformats.org/drawingml/2006/main" xmlns:r="http://schemas.openxmlformats.org/officeDocument/2006/relationships" xmlns:p="http://schemas.openxmlformats.org/presentationml/2006/main">
  <p:tag name="TIMING" val="|0.1|0.1"/>
</p:tagLst>
</file>

<file path=ppt/tags/tag4.xml><?xml version="1.0" encoding="utf-8"?>
<p:tagLst xmlns:a="http://schemas.openxmlformats.org/drawingml/2006/main" xmlns:r="http://schemas.openxmlformats.org/officeDocument/2006/relationships" xmlns:p="http://schemas.openxmlformats.org/presentationml/2006/main">
  <p:tag name="TIMING" val="|0.5"/>
</p:tagLst>
</file>

<file path=ppt/tags/tag5.xml><?xml version="1.0" encoding="utf-8"?>
<p:tagLst xmlns:a="http://schemas.openxmlformats.org/drawingml/2006/main" xmlns:r="http://schemas.openxmlformats.org/officeDocument/2006/relationships" xmlns:p="http://schemas.openxmlformats.org/presentationml/2006/main">
  <p:tag name="TIMING" val="|18.1"/>
</p:tagLst>
</file>

<file path=ppt/theme/theme1.xml><?xml version="1.0" encoding="utf-8"?>
<a:theme xmlns:a="http://schemas.openxmlformats.org/drawingml/2006/main" name="4_LBNL_Template_032411">
  <a:themeElements>
    <a:clrScheme name="LBNL_Colors">
      <a:dk1>
        <a:srgbClr val="00303C"/>
      </a:dk1>
      <a:lt1>
        <a:srgbClr val="FFFFFF"/>
      </a:lt1>
      <a:dk2>
        <a:srgbClr val="00303B"/>
      </a:dk2>
      <a:lt2>
        <a:srgbClr val="B1B3B3"/>
      </a:lt2>
      <a:accent1>
        <a:srgbClr val="007681"/>
      </a:accent1>
      <a:accent2>
        <a:srgbClr val="4198B5"/>
      </a:accent2>
      <a:accent3>
        <a:srgbClr val="D57800"/>
      </a:accent3>
      <a:accent4>
        <a:srgbClr val="74AA50"/>
      </a:accent4>
      <a:accent5>
        <a:srgbClr val="EAAA00"/>
      </a:accent5>
      <a:accent6>
        <a:srgbClr val="E04E38"/>
      </a:accent6>
      <a:hlink>
        <a:srgbClr val="0055D1"/>
      </a:hlink>
      <a:folHlink>
        <a:srgbClr val="6633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108876</TotalTime>
  <Words>4410</Words>
  <Application>Microsoft Office PowerPoint</Application>
  <PresentationFormat>Widescreen</PresentationFormat>
  <Paragraphs>876</Paragraphs>
  <Slides>96</Slides>
  <Notes>12</Notes>
  <HiddenSlides>2</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96</vt:i4>
      </vt:variant>
    </vt:vector>
  </HeadingPairs>
  <TitlesOfParts>
    <vt:vector size="110" baseType="lpstr">
      <vt:lpstr>Arial</vt:lpstr>
      <vt:lpstr>Calibri</vt:lpstr>
      <vt:lpstr>Cambria Math</vt:lpstr>
      <vt:lpstr>Georgia</vt:lpstr>
      <vt:lpstr>Helvetica Light</vt:lpstr>
      <vt:lpstr>Helvetica Neue</vt:lpstr>
      <vt:lpstr>Lucida Grande</vt:lpstr>
      <vt:lpstr>MathJax_Main</vt:lpstr>
      <vt:lpstr>MathJax_Math-italic</vt:lpstr>
      <vt:lpstr>Merriweather</vt:lpstr>
      <vt:lpstr>Symbol</vt:lpstr>
      <vt:lpstr>Times New Roman</vt:lpstr>
      <vt:lpstr>Wingdings</vt:lpstr>
      <vt:lpstr>4_LBNL_Template_032411</vt:lpstr>
      <vt:lpstr>Superheavy Elements: Part 1</vt:lpstr>
      <vt:lpstr>Where I am From</vt:lpstr>
      <vt:lpstr>Westminster College, New Wilmington, PA</vt:lpstr>
      <vt:lpstr>Science Undergraduate Laboratory Internship</vt:lpstr>
      <vt:lpstr>SULI Internship – Argonne National Laboratory West</vt:lpstr>
      <vt:lpstr>SULI Internship – Argonne National Laboratory West</vt:lpstr>
      <vt:lpstr>SULI Internship – Argonne National Laboratory West</vt:lpstr>
      <vt:lpstr>Grad School: UC Berkeley</vt:lpstr>
      <vt:lpstr>Grad School Doing … Alchemy?</vt:lpstr>
      <vt:lpstr>Postdoctoral Research – GSI in Germany</vt:lpstr>
      <vt:lpstr>Postdoctoral Research – GSI in Germany</vt:lpstr>
      <vt:lpstr>Where I Ended Up</vt:lpstr>
      <vt:lpstr>Outline</vt:lpstr>
      <vt:lpstr>Periodic Table</vt:lpstr>
      <vt:lpstr>Periodic Table</vt:lpstr>
      <vt:lpstr>Periodic Table</vt:lpstr>
      <vt:lpstr>Periodic Table</vt:lpstr>
      <vt:lpstr>Periodic Table</vt:lpstr>
      <vt:lpstr>Why Try To Find New Superheavy Elements</vt:lpstr>
      <vt:lpstr>Periodic Table</vt:lpstr>
      <vt:lpstr>Mendeleev’s Periodic Table from 1869</vt:lpstr>
      <vt:lpstr>Confirmation of Mendeleev’s Periodic Table</vt:lpstr>
      <vt:lpstr>Race Is On: First Discovery of an Artificially Produced Element</vt:lpstr>
      <vt:lpstr>Periodic Table</vt:lpstr>
      <vt:lpstr>Race Is On: Discovery of Transuranic Elements at Berkeley</vt:lpstr>
      <vt:lpstr>New Elements Through Chemical Identification</vt:lpstr>
      <vt:lpstr>Lifetimes of Early Element Discovery</vt:lpstr>
      <vt:lpstr>Discovering new elements — cosmic puzzle</vt:lpstr>
      <vt:lpstr>Periodic Table</vt:lpstr>
      <vt:lpstr>Criteria For Discovery</vt:lpstr>
      <vt:lpstr>Criteria For Discovery</vt:lpstr>
      <vt:lpstr>Periodic Table</vt:lpstr>
      <vt:lpstr>Overview of the Semi-Empirical Mass Model</vt:lpstr>
      <vt:lpstr>Overview of the Semi-Empirical Mass Model</vt:lpstr>
      <vt:lpstr>235U bombarded with Neutrons</vt:lpstr>
      <vt:lpstr>Periodic Table</vt:lpstr>
      <vt:lpstr>Liquid Drop Model: When nuclei begin to fission</vt:lpstr>
      <vt:lpstr>Liquid Drop Model: When nuclei begin to fission</vt:lpstr>
      <vt:lpstr>Periodic Table</vt:lpstr>
      <vt:lpstr>First Evidence for Nuclear Shells</vt:lpstr>
      <vt:lpstr>The Case for Closed Shells</vt:lpstr>
      <vt:lpstr>PowerPoint Presentation</vt:lpstr>
      <vt:lpstr>Island-of-Stability: Conceptualization</vt:lpstr>
      <vt:lpstr>Island-of-Stability: Conceptualization </vt:lpstr>
      <vt:lpstr>PowerPoint Presentation</vt:lpstr>
      <vt:lpstr>Chart of the Nuclides</vt:lpstr>
      <vt:lpstr>Chart of the Nuclides</vt:lpstr>
      <vt:lpstr>Chart of the Nuclides: 2025</vt:lpstr>
      <vt:lpstr>PowerPoint Presentation</vt:lpstr>
      <vt:lpstr>Three techniques for making elements</vt:lpstr>
      <vt:lpstr>Making Transactinides: Problems Arise</vt:lpstr>
      <vt:lpstr>Three techniques for making elements</vt:lpstr>
      <vt:lpstr>How to Make New Elements</vt:lpstr>
      <vt:lpstr>PowerPoint Presentation</vt:lpstr>
      <vt:lpstr>Challenge 1: Atoms are Tiny</vt:lpstr>
      <vt:lpstr>Challenge 2: Nuclei are even smaller</vt:lpstr>
      <vt:lpstr>Challenge 3: Nuclei Repel Each Other</vt:lpstr>
      <vt:lpstr>PowerPoint Presentation</vt:lpstr>
      <vt:lpstr>Challenge 4: Even Superheavy Atoms are Tiny</vt:lpstr>
      <vt:lpstr>Challenge 5: They Don’t Last Long</vt:lpstr>
      <vt:lpstr>Challenge 5: They Don’t Last Long</vt:lpstr>
      <vt:lpstr>Challenge 6: Not All Beam Energies Work</vt:lpstr>
      <vt:lpstr>PowerPoint Presentation</vt:lpstr>
      <vt:lpstr>How to Make Elements</vt:lpstr>
      <vt:lpstr>Places capable of producing the heaviest elements</vt:lpstr>
      <vt:lpstr>Step 1: Accelerate</vt:lpstr>
      <vt:lpstr>Step 1: Accelerate – Turn Atoms into Ions</vt:lpstr>
      <vt:lpstr>Step 1: Accelerate </vt:lpstr>
      <vt:lpstr>Step 2: Bombard Targets</vt:lpstr>
      <vt:lpstr>How to Make Superheavy Elements</vt:lpstr>
      <vt:lpstr>PowerPoint Presentation</vt:lpstr>
      <vt:lpstr>Compound Nucleus Reactions: Theory</vt:lpstr>
      <vt:lpstr>Compound Nucleus Reactions: Theory</vt:lpstr>
      <vt:lpstr>Compound Nucleus Reactions: Theory</vt:lpstr>
      <vt:lpstr>Compound Nucleus Reactions: Theory</vt:lpstr>
      <vt:lpstr>Compound Nucleus Reactions: Theory</vt:lpstr>
      <vt:lpstr>Compound Nucleus Reactions: Theory</vt:lpstr>
      <vt:lpstr>Compound Nucleus Reactions: Theory</vt:lpstr>
      <vt:lpstr>Compound Nucleus Reactions: Theory</vt:lpstr>
      <vt:lpstr>Compound Nucleus Reactions: Theory</vt:lpstr>
      <vt:lpstr>Compound Nucleus Reactions: Theory</vt:lpstr>
      <vt:lpstr>Compound Nucleus Reactions: Theory</vt:lpstr>
      <vt:lpstr>PowerPoint Presentation</vt:lpstr>
      <vt:lpstr>Target Atom the Size of Oak Ridge</vt:lpstr>
      <vt:lpstr>Step 2: Bombard Targets</vt:lpstr>
      <vt:lpstr>Separation: Particle Separators</vt:lpstr>
      <vt:lpstr>Step 3: Separate: Berkeley Gas-filled Separator (BGS)</vt:lpstr>
      <vt:lpstr>Separator: Berkeley Gas-filled Separator (BGS)</vt:lpstr>
      <vt:lpstr>Step 4: Detect</vt:lpstr>
      <vt:lpstr>PowerPoint Presentation</vt:lpstr>
      <vt:lpstr>How to Detect Single Atoms</vt:lpstr>
      <vt:lpstr>How we detect a SHE</vt:lpstr>
      <vt:lpstr>How we detect a SHE</vt:lpstr>
      <vt:lpstr>How we detect a SHE</vt:lpstr>
      <vt:lpstr>How we detect a SHE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Day Alchemy:</dc:title>
  <dc:creator>Jacklyn Gates</dc:creator>
  <cp:lastModifiedBy>Jacklyn Gates</cp:lastModifiedBy>
  <cp:revision>477</cp:revision>
  <dcterms:created xsi:type="dcterms:W3CDTF">2020-10-29T21:11:40Z</dcterms:created>
  <dcterms:modified xsi:type="dcterms:W3CDTF">2026-07-27T10:35:26Z</dcterms:modified>
</cp:coreProperties>
</file>