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4"/>
  </p:sldMasterIdLst>
  <p:notesMasterIdLst>
    <p:notesMasterId r:id="rId46"/>
  </p:notesMasterIdLst>
  <p:handoutMasterIdLst>
    <p:handoutMasterId r:id="rId47"/>
  </p:handoutMasterIdLst>
  <p:sldIdLst>
    <p:sldId id="314" r:id="rId5"/>
    <p:sldId id="363" r:id="rId6"/>
    <p:sldId id="364" r:id="rId7"/>
    <p:sldId id="366" r:id="rId8"/>
    <p:sldId id="400" r:id="rId9"/>
    <p:sldId id="401" r:id="rId10"/>
    <p:sldId id="380" r:id="rId11"/>
    <p:sldId id="399" r:id="rId12"/>
    <p:sldId id="376" r:id="rId13"/>
    <p:sldId id="377" r:id="rId14"/>
    <p:sldId id="378" r:id="rId15"/>
    <p:sldId id="365" r:id="rId16"/>
    <p:sldId id="339" r:id="rId17"/>
    <p:sldId id="403" r:id="rId18"/>
    <p:sldId id="404" r:id="rId19"/>
    <p:sldId id="405" r:id="rId20"/>
    <p:sldId id="407" r:id="rId21"/>
    <p:sldId id="408" r:id="rId22"/>
    <p:sldId id="335" r:id="rId23"/>
    <p:sldId id="411" r:id="rId24"/>
    <p:sldId id="406" r:id="rId25"/>
    <p:sldId id="410" r:id="rId26"/>
    <p:sldId id="409" r:id="rId27"/>
    <p:sldId id="393" r:id="rId28"/>
    <p:sldId id="317" r:id="rId29"/>
    <p:sldId id="426" r:id="rId30"/>
    <p:sldId id="422" r:id="rId31"/>
    <p:sldId id="423" r:id="rId32"/>
    <p:sldId id="421" r:id="rId33"/>
    <p:sldId id="413" r:id="rId34"/>
    <p:sldId id="424" r:id="rId35"/>
    <p:sldId id="425" r:id="rId36"/>
    <p:sldId id="319" r:id="rId37"/>
    <p:sldId id="415" r:id="rId38"/>
    <p:sldId id="419" r:id="rId39"/>
    <p:sldId id="417" r:id="rId40"/>
    <p:sldId id="418" r:id="rId41"/>
    <p:sldId id="416" r:id="rId42"/>
    <p:sldId id="414" r:id="rId43"/>
    <p:sldId id="420" r:id="rId44"/>
    <p:sldId id="37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0000"/>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974BC6-D4BB-4096-9B46-202594171DAC}" v="1" dt="2026-07-28T14:08:15.7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65" autoAdjust="0"/>
    <p:restoredTop sz="95388" autoAdjust="0"/>
  </p:normalViewPr>
  <p:slideViewPr>
    <p:cSldViewPr snapToGrid="0">
      <p:cViewPr varScale="1">
        <p:scale>
          <a:sx n="70" d="100"/>
          <a:sy n="70" d="100"/>
        </p:scale>
        <p:origin x="728" y="52"/>
      </p:cViewPr>
      <p:guideLst>
        <p:guide orient="horz" pos="3360"/>
        <p:guide pos="3840"/>
      </p:guideLst>
    </p:cSldViewPr>
  </p:slideViewPr>
  <p:outlineViewPr>
    <p:cViewPr>
      <p:scale>
        <a:sx n="33" d="100"/>
        <a:sy n="33" d="100"/>
      </p:scale>
      <p:origin x="0" y="-1267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shnu Varma R Vejayan" userId="22566fc8-59b4-42d6-8cc3-3639560e358d" providerId="ADAL" clId="{2D3307FA-E616-4402-9343-6B2D2EFCE53B}"/>
    <pc:docChg chg="undo custSel addSld delSld modSld sldOrd">
      <pc:chgData name="Vishnu Varma R Vejayan" userId="22566fc8-59b4-42d6-8cc3-3639560e358d" providerId="ADAL" clId="{2D3307FA-E616-4402-9343-6B2D2EFCE53B}" dt="2026-07-28T14:08:49.102" v="18368" actId="47"/>
      <pc:docMkLst>
        <pc:docMk/>
      </pc:docMkLst>
      <pc:sldChg chg="modSp mod">
        <pc:chgData name="Vishnu Varma R Vejayan" userId="22566fc8-59b4-42d6-8cc3-3639560e358d" providerId="ADAL" clId="{2D3307FA-E616-4402-9343-6B2D2EFCE53B}" dt="2026-07-14T09:08:25.885" v="217" actId="1076"/>
        <pc:sldMkLst>
          <pc:docMk/>
          <pc:sldMk cId="2945390068" sldId="314"/>
        </pc:sldMkLst>
        <pc:spChg chg="mod">
          <ac:chgData name="Vishnu Varma R Vejayan" userId="22566fc8-59b4-42d6-8cc3-3639560e358d" providerId="ADAL" clId="{2D3307FA-E616-4402-9343-6B2D2EFCE53B}" dt="2026-07-14T09:08:25.885" v="217" actId="1076"/>
          <ac:spMkLst>
            <pc:docMk/>
            <pc:sldMk cId="2945390068" sldId="314"/>
            <ac:spMk id="2" creationId="{35440D96-BFFB-05BD-30ED-0352500CD058}"/>
          </ac:spMkLst>
        </pc:spChg>
      </pc:sldChg>
      <pc:sldChg chg="addSp delSp modSp mod ord modShow">
        <pc:chgData name="Vishnu Varma R Vejayan" userId="22566fc8-59b4-42d6-8cc3-3639560e358d" providerId="ADAL" clId="{2D3307FA-E616-4402-9343-6B2D2EFCE53B}" dt="2026-07-20T14:51:11.200" v="17407" actId="729"/>
        <pc:sldMkLst>
          <pc:docMk/>
          <pc:sldMk cId="56176599" sldId="317"/>
        </pc:sldMkLst>
        <pc:spChg chg="add mod">
          <ac:chgData name="Vishnu Varma R Vejayan" userId="22566fc8-59b4-42d6-8cc3-3639560e358d" providerId="ADAL" clId="{2D3307FA-E616-4402-9343-6B2D2EFCE53B}" dt="2026-07-13T15:59:40.139" v="96" actId="478"/>
          <ac:spMkLst>
            <pc:docMk/>
            <pc:sldMk cId="56176599" sldId="317"/>
            <ac:spMk id="3" creationId="{62A0924C-1839-8959-453C-5DD08800BC14}"/>
          </ac:spMkLst>
        </pc:spChg>
        <pc:spChg chg="mod">
          <ac:chgData name="Vishnu Varma R Vejayan" userId="22566fc8-59b4-42d6-8cc3-3639560e358d" providerId="ADAL" clId="{2D3307FA-E616-4402-9343-6B2D2EFCE53B}" dt="2026-07-14T12:47:40.329" v="2389" actId="20577"/>
          <ac:spMkLst>
            <pc:docMk/>
            <pc:sldMk cId="56176599" sldId="317"/>
            <ac:spMk id="7" creationId="{ADD59383-E6CD-CF57-B9CF-5820B1CECE61}"/>
          </ac:spMkLst>
        </pc:spChg>
        <pc:picChg chg="add mod ord">
          <ac:chgData name="Vishnu Varma R Vejayan" userId="22566fc8-59b4-42d6-8cc3-3639560e358d" providerId="ADAL" clId="{2D3307FA-E616-4402-9343-6B2D2EFCE53B}" dt="2026-07-14T12:47:21.849" v="2342" actId="22"/>
          <ac:picMkLst>
            <pc:docMk/>
            <pc:sldMk cId="56176599" sldId="317"/>
            <ac:picMk id="14" creationId="{319D2E4A-E5F7-A2CD-189F-AEBFEF4C8B65}"/>
          </ac:picMkLst>
        </pc:picChg>
      </pc:sldChg>
      <pc:sldChg chg="addSp delSp modSp mod modAnim">
        <pc:chgData name="Vishnu Varma R Vejayan" userId="22566fc8-59b4-42d6-8cc3-3639560e358d" providerId="ADAL" clId="{2D3307FA-E616-4402-9343-6B2D2EFCE53B}" dt="2026-07-17T16:27:04.434" v="10173"/>
        <pc:sldMkLst>
          <pc:docMk/>
          <pc:sldMk cId="1760417424" sldId="319"/>
        </pc:sldMkLst>
        <pc:spChg chg="mod">
          <ac:chgData name="Vishnu Varma R Vejayan" userId="22566fc8-59b4-42d6-8cc3-3639560e358d" providerId="ADAL" clId="{2D3307FA-E616-4402-9343-6B2D2EFCE53B}" dt="2026-07-13T15:59:16.324" v="82" actId="20577"/>
          <ac:spMkLst>
            <pc:docMk/>
            <pc:sldMk cId="1760417424" sldId="319"/>
            <ac:spMk id="2" creationId="{14808221-C29B-07A3-B569-B8B466B1020B}"/>
          </ac:spMkLst>
        </pc:spChg>
        <pc:spChg chg="add mod">
          <ac:chgData name="Vishnu Varma R Vejayan" userId="22566fc8-59b4-42d6-8cc3-3639560e358d" providerId="ADAL" clId="{2D3307FA-E616-4402-9343-6B2D2EFCE53B}" dt="2026-07-17T16:26:57.082" v="10172" actId="20577"/>
          <ac:spMkLst>
            <pc:docMk/>
            <pc:sldMk cId="1760417424" sldId="319"/>
            <ac:spMk id="5" creationId="{984DA3B6-7691-4E55-9DFD-F71AA7896720}"/>
          </ac:spMkLst>
        </pc:spChg>
      </pc:sldChg>
      <pc:sldChg chg="addSp delSp modSp mod ord">
        <pc:chgData name="Vishnu Varma R Vejayan" userId="22566fc8-59b4-42d6-8cc3-3639560e358d" providerId="ADAL" clId="{2D3307FA-E616-4402-9343-6B2D2EFCE53B}" dt="2026-07-20T14:51:07.826" v="17406" actId="20577"/>
        <pc:sldMkLst>
          <pc:docMk/>
          <pc:sldMk cId="592537841" sldId="335"/>
        </pc:sldMkLst>
        <pc:spChg chg="add mod">
          <ac:chgData name="Vishnu Varma R Vejayan" userId="22566fc8-59b4-42d6-8cc3-3639560e358d" providerId="ADAL" clId="{2D3307FA-E616-4402-9343-6B2D2EFCE53B}" dt="2026-07-13T15:59:04.666" v="54" actId="478"/>
          <ac:spMkLst>
            <pc:docMk/>
            <pc:sldMk cId="592537841" sldId="335"/>
            <ac:spMk id="3" creationId="{D9B6F0D4-F393-4112-5D85-40A82245527B}"/>
          </ac:spMkLst>
        </pc:spChg>
        <pc:spChg chg="mod">
          <ac:chgData name="Vishnu Varma R Vejayan" userId="22566fc8-59b4-42d6-8cc3-3639560e358d" providerId="ADAL" clId="{2D3307FA-E616-4402-9343-6B2D2EFCE53B}" dt="2026-07-20T14:51:07.826" v="17406" actId="20577"/>
          <ac:spMkLst>
            <pc:docMk/>
            <pc:sldMk cId="592537841" sldId="335"/>
            <ac:spMk id="7" creationId="{2C6B1349-F50B-D342-8F17-FFDC3C454AF0}"/>
          </ac:spMkLst>
        </pc:spChg>
      </pc:sldChg>
      <pc:sldChg chg="addSp delSp modSp mod modClrScheme chgLayout">
        <pc:chgData name="Vishnu Varma R Vejayan" userId="22566fc8-59b4-42d6-8cc3-3639560e358d" providerId="ADAL" clId="{2D3307FA-E616-4402-9343-6B2D2EFCE53B}" dt="2026-07-17T13:41:51.017" v="6905" actId="1076"/>
        <pc:sldMkLst>
          <pc:docMk/>
          <pc:sldMk cId="3329575073" sldId="339"/>
        </pc:sldMkLst>
        <pc:spChg chg="mod">
          <ac:chgData name="Vishnu Varma R Vejayan" userId="22566fc8-59b4-42d6-8cc3-3639560e358d" providerId="ADAL" clId="{2D3307FA-E616-4402-9343-6B2D2EFCE53B}" dt="2026-07-17T13:41:30.104" v="6902" actId="26606"/>
          <ac:spMkLst>
            <pc:docMk/>
            <pc:sldMk cId="3329575073" sldId="339"/>
            <ac:spMk id="7" creationId="{14A4FCBD-88EC-9913-5204-6FF6A6004D30}"/>
          </ac:spMkLst>
        </pc:spChg>
        <pc:picChg chg="add mod">
          <ac:chgData name="Vishnu Varma R Vejayan" userId="22566fc8-59b4-42d6-8cc3-3639560e358d" providerId="ADAL" clId="{2D3307FA-E616-4402-9343-6B2D2EFCE53B}" dt="2026-07-17T13:41:51.017" v="6905" actId="1076"/>
          <ac:picMkLst>
            <pc:docMk/>
            <pc:sldMk cId="3329575073" sldId="339"/>
            <ac:picMk id="4" creationId="{00515649-3BE8-9F8A-2380-178C0CA8E2C0}"/>
          </ac:picMkLst>
        </pc:picChg>
      </pc:sldChg>
      <pc:sldChg chg="modSp add mod">
        <pc:chgData name="Vishnu Varma R Vejayan" userId="22566fc8-59b4-42d6-8cc3-3639560e358d" providerId="ADAL" clId="{2D3307FA-E616-4402-9343-6B2D2EFCE53B}" dt="2026-07-20T15:55:27.604" v="17470" actId="20577"/>
        <pc:sldMkLst>
          <pc:docMk/>
          <pc:sldMk cId="1032446547" sldId="363"/>
        </pc:sldMkLst>
        <pc:graphicFrameChg chg="mod modGraphic">
          <ac:chgData name="Vishnu Varma R Vejayan" userId="22566fc8-59b4-42d6-8cc3-3639560e358d" providerId="ADAL" clId="{2D3307FA-E616-4402-9343-6B2D2EFCE53B}" dt="2026-07-20T15:55:27.604" v="17470" actId="20577"/>
          <ac:graphicFrameMkLst>
            <pc:docMk/>
            <pc:sldMk cId="1032446547" sldId="363"/>
            <ac:graphicFrameMk id="7" creationId="{F7177D24-FD9D-1A61-20C9-21D49983A0BF}"/>
          </ac:graphicFrameMkLst>
        </pc:graphicFrameChg>
      </pc:sldChg>
      <pc:sldChg chg="addSp delSp modSp add mod modAnim">
        <pc:chgData name="Vishnu Varma R Vejayan" userId="22566fc8-59b4-42d6-8cc3-3639560e358d" providerId="ADAL" clId="{2D3307FA-E616-4402-9343-6B2D2EFCE53B}" dt="2026-07-15T12:41:17.910" v="4705"/>
        <pc:sldMkLst>
          <pc:docMk/>
          <pc:sldMk cId="748192568" sldId="364"/>
        </pc:sldMkLst>
        <pc:spChg chg="add mod">
          <ac:chgData name="Vishnu Varma R Vejayan" userId="22566fc8-59b4-42d6-8cc3-3639560e358d" providerId="ADAL" clId="{2D3307FA-E616-4402-9343-6B2D2EFCE53B}" dt="2026-07-15T12:41:13.856" v="4704" actId="1076"/>
          <ac:spMkLst>
            <pc:docMk/>
            <pc:sldMk cId="748192568" sldId="364"/>
            <ac:spMk id="2" creationId="{78E9ACA5-860E-D35C-D6E1-6DB736E934EA}"/>
          </ac:spMkLst>
        </pc:spChg>
        <pc:spChg chg="mod">
          <ac:chgData name="Vishnu Varma R Vejayan" userId="22566fc8-59b4-42d6-8cc3-3639560e358d" providerId="ADAL" clId="{2D3307FA-E616-4402-9343-6B2D2EFCE53B}" dt="2026-07-14T10:19:36.497" v="998" actId="20577"/>
          <ac:spMkLst>
            <pc:docMk/>
            <pc:sldMk cId="748192568" sldId="364"/>
            <ac:spMk id="7" creationId="{8F1B1377-711F-EAAD-60E1-AC8B4AC803DF}"/>
          </ac:spMkLst>
        </pc:spChg>
      </pc:sldChg>
      <pc:sldChg chg="addSp delSp modSp new mod ord">
        <pc:chgData name="Vishnu Varma R Vejayan" userId="22566fc8-59b4-42d6-8cc3-3639560e358d" providerId="ADAL" clId="{2D3307FA-E616-4402-9343-6B2D2EFCE53B}" dt="2026-07-15T12:56:24.580" v="5349" actId="1076"/>
        <pc:sldMkLst>
          <pc:docMk/>
          <pc:sldMk cId="3797525589" sldId="365"/>
        </pc:sldMkLst>
        <pc:spChg chg="mod">
          <ac:chgData name="Vishnu Varma R Vejayan" userId="22566fc8-59b4-42d6-8cc3-3639560e358d" providerId="ADAL" clId="{2D3307FA-E616-4402-9343-6B2D2EFCE53B}" dt="2026-07-15T12:56:24.580" v="5349" actId="1076"/>
          <ac:spMkLst>
            <pc:docMk/>
            <pc:sldMk cId="3797525589" sldId="365"/>
            <ac:spMk id="2" creationId="{1E74E9A7-8820-3EEC-6EB5-68301EEE58C9}"/>
          </ac:spMkLst>
        </pc:spChg>
        <pc:spChg chg="mod">
          <ac:chgData name="Vishnu Varma R Vejayan" userId="22566fc8-59b4-42d6-8cc3-3639560e358d" providerId="ADAL" clId="{2D3307FA-E616-4402-9343-6B2D2EFCE53B}" dt="2026-07-15T12:56:18.494" v="5347" actId="1076"/>
          <ac:spMkLst>
            <pc:docMk/>
            <pc:sldMk cId="3797525589" sldId="365"/>
            <ac:spMk id="3" creationId="{4BF33148-6ECB-C1A9-A8B6-07AE789F4DE8}"/>
          </ac:spMkLst>
        </pc:spChg>
        <pc:spChg chg="mod">
          <ac:chgData name="Vishnu Varma R Vejayan" userId="22566fc8-59b4-42d6-8cc3-3639560e358d" providerId="ADAL" clId="{2D3307FA-E616-4402-9343-6B2D2EFCE53B}" dt="2026-07-15T12:56:18.494" v="5347" actId="1076"/>
          <ac:spMkLst>
            <pc:docMk/>
            <pc:sldMk cId="3797525589" sldId="365"/>
            <ac:spMk id="4" creationId="{6B682A71-F1EC-EC16-F0B8-847D4AA20B94}"/>
          </ac:spMkLst>
        </pc:spChg>
        <pc:spChg chg="add mod">
          <ac:chgData name="Vishnu Varma R Vejayan" userId="22566fc8-59b4-42d6-8cc3-3639560e358d" providerId="ADAL" clId="{2D3307FA-E616-4402-9343-6B2D2EFCE53B}" dt="2026-07-15T12:56:18.494" v="5347" actId="1076"/>
          <ac:spMkLst>
            <pc:docMk/>
            <pc:sldMk cId="3797525589" sldId="365"/>
            <ac:spMk id="7" creationId="{F0946BCA-DBCE-FF0B-E3BA-C4F662412566}"/>
          </ac:spMkLst>
        </pc:spChg>
        <pc:cxnChg chg="add mod">
          <ac:chgData name="Vishnu Varma R Vejayan" userId="22566fc8-59b4-42d6-8cc3-3639560e358d" providerId="ADAL" clId="{2D3307FA-E616-4402-9343-6B2D2EFCE53B}" dt="2026-07-15T12:56:18.494" v="5347" actId="1076"/>
          <ac:cxnSpMkLst>
            <pc:docMk/>
            <pc:sldMk cId="3797525589" sldId="365"/>
            <ac:cxnSpMk id="9" creationId="{F6857FAE-F42D-F955-D523-81E807C06D53}"/>
          </ac:cxnSpMkLst>
        </pc:cxnChg>
        <pc:cxnChg chg="add mod">
          <ac:chgData name="Vishnu Varma R Vejayan" userId="22566fc8-59b4-42d6-8cc3-3639560e358d" providerId="ADAL" clId="{2D3307FA-E616-4402-9343-6B2D2EFCE53B}" dt="2026-07-15T12:56:18.494" v="5347" actId="1076"/>
          <ac:cxnSpMkLst>
            <pc:docMk/>
            <pc:sldMk cId="3797525589" sldId="365"/>
            <ac:cxnSpMk id="11" creationId="{B0A7009D-BCC4-2407-82A8-57A735583512}"/>
          </ac:cxnSpMkLst>
        </pc:cxnChg>
      </pc:sldChg>
      <pc:sldChg chg="addSp delSp modSp new mod ord modClrScheme chgLayout">
        <pc:chgData name="Vishnu Varma R Vejayan" userId="22566fc8-59b4-42d6-8cc3-3639560e358d" providerId="ADAL" clId="{2D3307FA-E616-4402-9343-6B2D2EFCE53B}" dt="2026-07-15T10:49:07.974" v="3047" actId="20577"/>
        <pc:sldMkLst>
          <pc:docMk/>
          <pc:sldMk cId="2026240367" sldId="366"/>
        </pc:sldMkLst>
        <pc:spChg chg="mod ord">
          <ac:chgData name="Vishnu Varma R Vejayan" userId="22566fc8-59b4-42d6-8cc3-3639560e358d" providerId="ADAL" clId="{2D3307FA-E616-4402-9343-6B2D2EFCE53B}" dt="2026-07-14T12:31:56.067" v="1676" actId="700"/>
          <ac:spMkLst>
            <pc:docMk/>
            <pc:sldMk cId="2026240367" sldId="366"/>
            <ac:spMk id="2" creationId="{FFC52B45-885D-30A1-B7BC-C0988BEF0F12}"/>
          </ac:spMkLst>
        </pc:spChg>
        <pc:spChg chg="mod ord">
          <ac:chgData name="Vishnu Varma R Vejayan" userId="22566fc8-59b4-42d6-8cc3-3639560e358d" providerId="ADAL" clId="{2D3307FA-E616-4402-9343-6B2D2EFCE53B}" dt="2026-07-15T10:49:07.974" v="3047" actId="20577"/>
          <ac:spMkLst>
            <pc:docMk/>
            <pc:sldMk cId="2026240367" sldId="366"/>
            <ac:spMk id="3" creationId="{387A9FA6-A820-7393-FCE3-CD6F53DAE97A}"/>
          </ac:spMkLst>
        </pc:spChg>
        <pc:spChg chg="mod ord">
          <ac:chgData name="Vishnu Varma R Vejayan" userId="22566fc8-59b4-42d6-8cc3-3639560e358d" providerId="ADAL" clId="{2D3307FA-E616-4402-9343-6B2D2EFCE53B}" dt="2026-07-14T12:31:56.067" v="1676" actId="700"/>
          <ac:spMkLst>
            <pc:docMk/>
            <pc:sldMk cId="2026240367" sldId="366"/>
            <ac:spMk id="4" creationId="{B124E786-3DC0-6EFF-D642-7B85A5731F03}"/>
          </ac:spMkLst>
        </pc:spChg>
        <pc:spChg chg="add mod">
          <ac:chgData name="Vishnu Varma R Vejayan" userId="22566fc8-59b4-42d6-8cc3-3639560e358d" providerId="ADAL" clId="{2D3307FA-E616-4402-9343-6B2D2EFCE53B}" dt="2026-07-14T12:33:09.367" v="1694" actId="20577"/>
          <ac:spMkLst>
            <pc:docMk/>
            <pc:sldMk cId="2026240367" sldId="366"/>
            <ac:spMk id="5" creationId="{BC505C06-8228-6851-714D-8EDAC7585B78}"/>
          </ac:spMkLst>
        </pc:spChg>
      </pc:sldChg>
      <pc:sldChg chg="modSp add mod">
        <pc:chgData name="Vishnu Varma R Vejayan" userId="22566fc8-59b4-42d6-8cc3-3639560e358d" providerId="ADAL" clId="{2D3307FA-E616-4402-9343-6B2D2EFCE53B}" dt="2026-07-20T16:09:54.129" v="18357" actId="20577"/>
        <pc:sldMkLst>
          <pc:docMk/>
          <pc:sldMk cId="2594995521" sldId="373"/>
        </pc:sldMkLst>
        <pc:spChg chg="mod">
          <ac:chgData name="Vishnu Varma R Vejayan" userId="22566fc8-59b4-42d6-8cc3-3639560e358d" providerId="ADAL" clId="{2D3307FA-E616-4402-9343-6B2D2EFCE53B}" dt="2026-07-20T16:09:54.129" v="18357" actId="20577"/>
          <ac:spMkLst>
            <pc:docMk/>
            <pc:sldMk cId="2594995521" sldId="373"/>
            <ac:spMk id="3" creationId="{59F97739-E0DF-24F3-7886-013A799A52C3}"/>
          </ac:spMkLst>
        </pc:spChg>
      </pc:sldChg>
      <pc:sldChg chg="add del">
        <pc:chgData name="Vishnu Varma R Vejayan" userId="22566fc8-59b4-42d6-8cc3-3639560e358d" providerId="ADAL" clId="{2D3307FA-E616-4402-9343-6B2D2EFCE53B}" dt="2026-07-28T14:08:49.102" v="18368" actId="47"/>
        <pc:sldMkLst>
          <pc:docMk/>
          <pc:sldMk cId="450009747" sldId="374"/>
        </pc:sldMkLst>
      </pc:sldChg>
      <pc:sldChg chg="addSp delSp modSp add mod modAnim">
        <pc:chgData name="Vishnu Varma R Vejayan" userId="22566fc8-59b4-42d6-8cc3-3639560e358d" providerId="ADAL" clId="{2D3307FA-E616-4402-9343-6B2D2EFCE53B}" dt="2026-07-15T12:42:16.552" v="4709" actId="1076"/>
        <pc:sldMkLst>
          <pc:docMk/>
          <pc:sldMk cId="1013363715" sldId="376"/>
        </pc:sldMkLst>
        <pc:spChg chg="mod">
          <ac:chgData name="Vishnu Varma R Vejayan" userId="22566fc8-59b4-42d6-8cc3-3639560e358d" providerId="ADAL" clId="{2D3307FA-E616-4402-9343-6B2D2EFCE53B}" dt="2026-07-15T12:36:15.942" v="4634" actId="1076"/>
          <ac:spMkLst>
            <pc:docMk/>
            <pc:sldMk cId="1013363715" sldId="376"/>
            <ac:spMk id="2" creationId="{00000000-0000-0000-0000-000000000000}"/>
          </ac:spMkLst>
        </pc:spChg>
        <pc:spChg chg="add mod">
          <ac:chgData name="Vishnu Varma R Vejayan" userId="22566fc8-59b4-42d6-8cc3-3639560e358d" providerId="ADAL" clId="{2D3307FA-E616-4402-9343-6B2D2EFCE53B}" dt="2026-07-15T12:30:41.562" v="4629" actId="14100"/>
          <ac:spMkLst>
            <pc:docMk/>
            <pc:sldMk cId="1013363715" sldId="376"/>
            <ac:spMk id="12" creationId="{0E036801-24E1-5B0F-70DF-BA5EA35FE8AC}"/>
          </ac:spMkLst>
        </pc:spChg>
        <pc:picChg chg="add mod">
          <ac:chgData name="Vishnu Varma R Vejayan" userId="22566fc8-59b4-42d6-8cc3-3639560e358d" providerId="ADAL" clId="{2D3307FA-E616-4402-9343-6B2D2EFCE53B}" dt="2026-07-15T12:38:26.345" v="4640" actId="1076"/>
          <ac:picMkLst>
            <pc:docMk/>
            <pc:sldMk cId="1013363715" sldId="376"/>
            <ac:picMk id="16" creationId="{E2B901FB-0B97-9DA8-A870-D86742D4E87C}"/>
          </ac:picMkLst>
        </pc:picChg>
        <pc:picChg chg="add mod">
          <ac:chgData name="Vishnu Varma R Vejayan" userId="22566fc8-59b4-42d6-8cc3-3639560e358d" providerId="ADAL" clId="{2D3307FA-E616-4402-9343-6B2D2EFCE53B}" dt="2026-07-15T12:42:16.552" v="4709" actId="1076"/>
          <ac:picMkLst>
            <pc:docMk/>
            <pc:sldMk cId="1013363715" sldId="376"/>
            <ac:picMk id="18" creationId="{D5DC51B4-33F7-889B-BFA2-7A4C2D1259F6}"/>
          </ac:picMkLst>
        </pc:picChg>
      </pc:sldChg>
      <pc:sldChg chg="addSp delSp modSp add mod modNotesTx">
        <pc:chgData name="Vishnu Varma R Vejayan" userId="22566fc8-59b4-42d6-8cc3-3639560e358d" providerId="ADAL" clId="{2D3307FA-E616-4402-9343-6B2D2EFCE53B}" dt="2026-07-15T13:03:52.801" v="5477" actId="20577"/>
        <pc:sldMkLst>
          <pc:docMk/>
          <pc:sldMk cId="4274463612" sldId="377"/>
        </pc:sldMkLst>
        <pc:spChg chg="mod">
          <ac:chgData name="Vishnu Varma R Vejayan" userId="22566fc8-59b4-42d6-8cc3-3639560e358d" providerId="ADAL" clId="{2D3307FA-E616-4402-9343-6B2D2EFCE53B}" dt="2026-07-15T11:07:29.523" v="3322" actId="1076"/>
          <ac:spMkLst>
            <pc:docMk/>
            <pc:sldMk cId="4274463612" sldId="377"/>
            <ac:spMk id="2" creationId="{00000000-0000-0000-0000-000000000000}"/>
          </ac:spMkLst>
        </pc:spChg>
        <pc:spChg chg="mod">
          <ac:chgData name="Vishnu Varma R Vejayan" userId="22566fc8-59b4-42d6-8cc3-3639560e358d" providerId="ADAL" clId="{2D3307FA-E616-4402-9343-6B2D2EFCE53B}" dt="2026-07-15T10:56:30.387" v="3089" actId="403"/>
          <ac:spMkLst>
            <pc:docMk/>
            <pc:sldMk cId="4274463612" sldId="377"/>
            <ac:spMk id="3" creationId="{00000000-0000-0000-0000-000000000000}"/>
          </ac:spMkLst>
        </pc:spChg>
        <pc:spChg chg="mod">
          <ac:chgData name="Vishnu Varma R Vejayan" userId="22566fc8-59b4-42d6-8cc3-3639560e358d" providerId="ADAL" clId="{2D3307FA-E616-4402-9343-6B2D2EFCE53B}" dt="2026-07-15T10:56:33.887" v="3091" actId="403"/>
          <ac:spMkLst>
            <pc:docMk/>
            <pc:sldMk cId="4274463612" sldId="377"/>
            <ac:spMk id="5" creationId="{00000000-0000-0000-0000-000000000000}"/>
          </ac:spMkLst>
        </pc:spChg>
        <pc:spChg chg="mod">
          <ac:chgData name="Vishnu Varma R Vejayan" userId="22566fc8-59b4-42d6-8cc3-3639560e358d" providerId="ADAL" clId="{2D3307FA-E616-4402-9343-6B2D2EFCE53B}" dt="2026-07-15T10:56:36.492" v="3093" actId="403"/>
          <ac:spMkLst>
            <pc:docMk/>
            <pc:sldMk cId="4274463612" sldId="377"/>
            <ac:spMk id="7" creationId="{00000000-0000-0000-0000-000000000000}"/>
          </ac:spMkLst>
        </pc:spChg>
        <pc:spChg chg="mod">
          <ac:chgData name="Vishnu Varma R Vejayan" userId="22566fc8-59b4-42d6-8cc3-3639560e358d" providerId="ADAL" clId="{2D3307FA-E616-4402-9343-6B2D2EFCE53B}" dt="2026-07-15T10:56:38.970" v="3095" actId="403"/>
          <ac:spMkLst>
            <pc:docMk/>
            <pc:sldMk cId="4274463612" sldId="377"/>
            <ac:spMk id="9" creationId="{00000000-0000-0000-0000-000000000000}"/>
          </ac:spMkLst>
        </pc:spChg>
        <pc:spChg chg="add mod">
          <ac:chgData name="Vishnu Varma R Vejayan" userId="22566fc8-59b4-42d6-8cc3-3639560e358d" providerId="ADAL" clId="{2D3307FA-E616-4402-9343-6B2D2EFCE53B}" dt="2026-07-15T11:07:24.833" v="3320" actId="1076"/>
          <ac:spMkLst>
            <pc:docMk/>
            <pc:sldMk cId="4274463612" sldId="377"/>
            <ac:spMk id="13" creationId="{76301EA9-F188-A8B9-52B1-FEBC82AC7133}"/>
          </ac:spMkLst>
        </pc:spChg>
      </pc:sldChg>
      <pc:sldChg chg="addSp delSp modSp add mod">
        <pc:chgData name="Vishnu Varma R Vejayan" userId="22566fc8-59b4-42d6-8cc3-3639560e358d" providerId="ADAL" clId="{2D3307FA-E616-4402-9343-6B2D2EFCE53B}" dt="2026-07-15T11:06:08.560" v="3298" actId="1076"/>
        <pc:sldMkLst>
          <pc:docMk/>
          <pc:sldMk cId="3721371064" sldId="378"/>
        </pc:sldMkLst>
        <pc:spChg chg="add mod">
          <ac:chgData name="Vishnu Varma R Vejayan" userId="22566fc8-59b4-42d6-8cc3-3639560e358d" providerId="ADAL" clId="{2D3307FA-E616-4402-9343-6B2D2EFCE53B}" dt="2026-07-15T11:04:26.094" v="3145" actId="27636"/>
          <ac:spMkLst>
            <pc:docMk/>
            <pc:sldMk cId="3721371064" sldId="378"/>
            <ac:spMk id="14" creationId="{47A01360-C253-9502-1FF5-8795FA080B65}"/>
          </ac:spMkLst>
        </pc:spChg>
        <pc:spChg chg="add mod">
          <ac:chgData name="Vishnu Varma R Vejayan" userId="22566fc8-59b4-42d6-8cc3-3639560e358d" providerId="ADAL" clId="{2D3307FA-E616-4402-9343-6B2D2EFCE53B}" dt="2026-07-15T11:06:08.560" v="3298" actId="1076"/>
          <ac:spMkLst>
            <pc:docMk/>
            <pc:sldMk cId="3721371064" sldId="378"/>
            <ac:spMk id="15" creationId="{3232B55C-1648-926C-3B05-D8ED27D04294}"/>
          </ac:spMkLst>
        </pc:spChg>
        <pc:picChg chg="add mod">
          <ac:chgData name="Vishnu Varma R Vejayan" userId="22566fc8-59b4-42d6-8cc3-3639560e358d" providerId="ADAL" clId="{2D3307FA-E616-4402-9343-6B2D2EFCE53B}" dt="2026-07-15T11:04:38.331" v="3150" actId="14100"/>
          <ac:picMkLst>
            <pc:docMk/>
            <pc:sldMk cId="3721371064" sldId="378"/>
            <ac:picMk id="13" creationId="{05D06C18-017D-E036-3CB2-4CE47E8940BE}"/>
          </ac:picMkLst>
        </pc:picChg>
      </pc:sldChg>
      <pc:sldChg chg="addSp delSp modSp add mod ord modClrScheme chgLayout">
        <pc:chgData name="Vishnu Varma R Vejayan" userId="22566fc8-59b4-42d6-8cc3-3639560e358d" providerId="ADAL" clId="{2D3307FA-E616-4402-9343-6B2D2EFCE53B}" dt="2026-07-15T13:01:50.819" v="5413" actId="1076"/>
        <pc:sldMkLst>
          <pc:docMk/>
          <pc:sldMk cId="0" sldId="380"/>
        </pc:sldMkLst>
        <pc:spChg chg="mod">
          <ac:chgData name="Vishnu Varma R Vejayan" userId="22566fc8-59b4-42d6-8cc3-3639560e358d" providerId="ADAL" clId="{2D3307FA-E616-4402-9343-6B2D2EFCE53B}" dt="2026-07-15T13:00:17.282" v="5360" actId="1076"/>
          <ac:spMkLst>
            <pc:docMk/>
            <pc:sldMk cId="0" sldId="380"/>
            <ac:spMk id="2" creationId="{00000000-0000-0000-0000-000000000000}"/>
          </ac:spMkLst>
        </pc:spChg>
        <pc:spChg chg="mod ord">
          <ac:chgData name="Vishnu Varma R Vejayan" userId="22566fc8-59b4-42d6-8cc3-3639560e358d" providerId="ADAL" clId="{2D3307FA-E616-4402-9343-6B2D2EFCE53B}" dt="2026-07-15T13:00:32.128" v="5362" actId="2711"/>
          <ac:spMkLst>
            <pc:docMk/>
            <pc:sldMk cId="0" sldId="380"/>
            <ac:spMk id="3" creationId="{00000000-0000-0000-0000-000000000000}"/>
          </ac:spMkLst>
        </pc:spChg>
        <pc:spChg chg="add mod">
          <ac:chgData name="Vishnu Varma R Vejayan" userId="22566fc8-59b4-42d6-8cc3-3639560e358d" providerId="ADAL" clId="{2D3307FA-E616-4402-9343-6B2D2EFCE53B}" dt="2026-07-15T13:01:50.819" v="5413" actId="1076"/>
          <ac:spMkLst>
            <pc:docMk/>
            <pc:sldMk cId="0" sldId="380"/>
            <ac:spMk id="7" creationId="{EF208128-0268-AF9F-6BD0-88025A7F2D58}"/>
          </ac:spMkLst>
        </pc:spChg>
        <pc:spChg chg="add mod">
          <ac:chgData name="Vishnu Varma R Vejayan" userId="22566fc8-59b4-42d6-8cc3-3639560e358d" providerId="ADAL" clId="{2D3307FA-E616-4402-9343-6B2D2EFCE53B}" dt="2026-07-15T12:57:25.448" v="5353" actId="26606"/>
          <ac:spMkLst>
            <pc:docMk/>
            <pc:sldMk cId="0" sldId="380"/>
            <ac:spMk id="9" creationId="{16B3BF9C-B8DA-A5E2-8124-09A45AFF82E5}"/>
          </ac:spMkLst>
        </pc:spChg>
        <pc:picChg chg="add mod">
          <ac:chgData name="Vishnu Varma R Vejayan" userId="22566fc8-59b4-42d6-8cc3-3639560e358d" providerId="ADAL" clId="{2D3307FA-E616-4402-9343-6B2D2EFCE53B}" dt="2026-07-15T13:00:14.664" v="5359" actId="1076"/>
          <ac:picMkLst>
            <pc:docMk/>
            <pc:sldMk cId="0" sldId="380"/>
            <ac:picMk id="5" creationId="{DD45A5B1-B1F1-131C-F711-924F3C01CCB3}"/>
          </ac:picMkLst>
        </pc:picChg>
      </pc:sldChg>
      <pc:sldChg chg="addSp delSp modSp add mod ord">
        <pc:chgData name="Vishnu Varma R Vejayan" userId="22566fc8-59b4-42d6-8cc3-3639560e358d" providerId="ADAL" clId="{2D3307FA-E616-4402-9343-6B2D2EFCE53B}" dt="2026-07-17T14:17:07.863" v="7573" actId="1076"/>
        <pc:sldMkLst>
          <pc:docMk/>
          <pc:sldMk cId="0" sldId="393"/>
        </pc:sldMkLst>
        <pc:spChg chg="mod">
          <ac:chgData name="Vishnu Varma R Vejayan" userId="22566fc8-59b4-42d6-8cc3-3639560e358d" providerId="ADAL" clId="{2D3307FA-E616-4402-9343-6B2D2EFCE53B}" dt="2026-07-17T14:16:58.775" v="7571" actId="1076"/>
          <ac:spMkLst>
            <pc:docMk/>
            <pc:sldMk cId="0" sldId="393"/>
            <ac:spMk id="2" creationId="{00000000-0000-0000-0000-000000000000}"/>
          </ac:spMkLst>
        </pc:spChg>
        <pc:spChg chg="mod">
          <ac:chgData name="Vishnu Varma R Vejayan" userId="22566fc8-59b4-42d6-8cc3-3639560e358d" providerId="ADAL" clId="{2D3307FA-E616-4402-9343-6B2D2EFCE53B}" dt="2026-07-17T14:17:07.863" v="7573" actId="1076"/>
          <ac:spMkLst>
            <pc:docMk/>
            <pc:sldMk cId="0" sldId="393"/>
            <ac:spMk id="3" creationId="{00000000-0000-0000-0000-000000000000}"/>
          </ac:spMkLst>
        </pc:spChg>
        <pc:spChg chg="mod">
          <ac:chgData name="Vishnu Varma R Vejayan" userId="22566fc8-59b4-42d6-8cc3-3639560e358d" providerId="ADAL" clId="{2D3307FA-E616-4402-9343-6B2D2EFCE53B}" dt="2026-07-17T14:17:07.863" v="7573" actId="1076"/>
          <ac:spMkLst>
            <pc:docMk/>
            <pc:sldMk cId="0" sldId="393"/>
            <ac:spMk id="4" creationId="{00000000-0000-0000-0000-000000000000}"/>
          </ac:spMkLst>
        </pc:spChg>
        <pc:spChg chg="mod">
          <ac:chgData name="Vishnu Varma R Vejayan" userId="22566fc8-59b4-42d6-8cc3-3639560e358d" providerId="ADAL" clId="{2D3307FA-E616-4402-9343-6B2D2EFCE53B}" dt="2026-07-17T14:17:07.863" v="7573" actId="1076"/>
          <ac:spMkLst>
            <pc:docMk/>
            <pc:sldMk cId="0" sldId="393"/>
            <ac:spMk id="5" creationId="{00000000-0000-0000-0000-000000000000}"/>
          </ac:spMkLst>
        </pc:spChg>
        <pc:spChg chg="mod">
          <ac:chgData name="Vishnu Varma R Vejayan" userId="22566fc8-59b4-42d6-8cc3-3639560e358d" providerId="ADAL" clId="{2D3307FA-E616-4402-9343-6B2D2EFCE53B}" dt="2026-07-17T14:17:07.863" v="7573" actId="1076"/>
          <ac:spMkLst>
            <pc:docMk/>
            <pc:sldMk cId="0" sldId="393"/>
            <ac:spMk id="6" creationId="{00000000-0000-0000-0000-000000000000}"/>
          </ac:spMkLst>
        </pc:spChg>
        <pc:spChg chg="mod">
          <ac:chgData name="Vishnu Varma R Vejayan" userId="22566fc8-59b4-42d6-8cc3-3639560e358d" providerId="ADAL" clId="{2D3307FA-E616-4402-9343-6B2D2EFCE53B}" dt="2026-07-17T14:17:07.863" v="7573" actId="1076"/>
          <ac:spMkLst>
            <pc:docMk/>
            <pc:sldMk cId="0" sldId="393"/>
            <ac:spMk id="7" creationId="{00000000-0000-0000-0000-000000000000}"/>
          </ac:spMkLst>
        </pc:spChg>
        <pc:spChg chg="mod">
          <ac:chgData name="Vishnu Varma R Vejayan" userId="22566fc8-59b4-42d6-8cc3-3639560e358d" providerId="ADAL" clId="{2D3307FA-E616-4402-9343-6B2D2EFCE53B}" dt="2026-07-17T14:17:07.863" v="7573" actId="1076"/>
          <ac:spMkLst>
            <pc:docMk/>
            <pc:sldMk cId="0" sldId="393"/>
            <ac:spMk id="8" creationId="{00000000-0000-0000-0000-000000000000}"/>
          </ac:spMkLst>
        </pc:spChg>
        <pc:spChg chg="mod">
          <ac:chgData name="Vishnu Varma R Vejayan" userId="22566fc8-59b4-42d6-8cc3-3639560e358d" providerId="ADAL" clId="{2D3307FA-E616-4402-9343-6B2D2EFCE53B}" dt="2026-07-17T14:17:07.863" v="7573" actId="1076"/>
          <ac:spMkLst>
            <pc:docMk/>
            <pc:sldMk cId="0" sldId="393"/>
            <ac:spMk id="9" creationId="{00000000-0000-0000-0000-000000000000}"/>
          </ac:spMkLst>
        </pc:spChg>
        <pc:spChg chg="add mod">
          <ac:chgData name="Vishnu Varma R Vejayan" userId="22566fc8-59b4-42d6-8cc3-3639560e358d" providerId="ADAL" clId="{2D3307FA-E616-4402-9343-6B2D2EFCE53B}" dt="2026-07-17T14:17:02.256" v="7572" actId="1076"/>
          <ac:spMkLst>
            <pc:docMk/>
            <pc:sldMk cId="0" sldId="393"/>
            <ac:spMk id="13" creationId="{1CA2E47D-8A36-0A10-E980-0FE7BDF1F543}"/>
          </ac:spMkLst>
        </pc:spChg>
      </pc:sldChg>
      <pc:sldChg chg="addSp delSp modSp new del mod ord delAnim modAnim">
        <pc:chgData name="Vishnu Varma R Vejayan" userId="22566fc8-59b4-42d6-8cc3-3639560e358d" providerId="ADAL" clId="{2D3307FA-E616-4402-9343-6B2D2EFCE53B}" dt="2026-07-28T14:08:24.605" v="18365" actId="47"/>
        <pc:sldMkLst>
          <pc:docMk/>
          <pc:sldMk cId="2022059680" sldId="398"/>
        </pc:sldMkLst>
        <pc:spChg chg="mod">
          <ac:chgData name="Vishnu Varma R Vejayan" userId="22566fc8-59b4-42d6-8cc3-3639560e358d" providerId="ADAL" clId="{2D3307FA-E616-4402-9343-6B2D2EFCE53B}" dt="2026-07-15T10:04:11.064" v="2516" actId="20577"/>
          <ac:spMkLst>
            <pc:docMk/>
            <pc:sldMk cId="2022059680" sldId="398"/>
            <ac:spMk id="2" creationId="{9CDE35D2-37C5-AAE8-FE83-B4529EE29051}"/>
          </ac:spMkLst>
        </pc:spChg>
        <pc:spChg chg="mod">
          <ac:chgData name="Vishnu Varma R Vejayan" userId="22566fc8-59b4-42d6-8cc3-3639560e358d" providerId="ADAL" clId="{2D3307FA-E616-4402-9343-6B2D2EFCE53B}" dt="2026-07-28T14:08:05.431" v="18363" actId="1076"/>
          <ac:spMkLst>
            <pc:docMk/>
            <pc:sldMk cId="2022059680" sldId="398"/>
            <ac:spMk id="3" creationId="{88BAA30F-C70A-B55C-A96C-7DFF87262DC3}"/>
          </ac:spMkLst>
        </pc:spChg>
        <pc:spChg chg="add del mod">
          <ac:chgData name="Vishnu Varma R Vejayan" userId="22566fc8-59b4-42d6-8cc3-3639560e358d" providerId="ADAL" clId="{2D3307FA-E616-4402-9343-6B2D2EFCE53B}" dt="2026-07-28T14:07:47.025" v="18360" actId="478"/>
          <ac:spMkLst>
            <pc:docMk/>
            <pc:sldMk cId="2022059680" sldId="398"/>
            <ac:spMk id="7" creationId="{DF6BC2C3-03DE-098F-B81C-2F9E932F15DB}"/>
          </ac:spMkLst>
        </pc:spChg>
        <pc:picChg chg="add del mod">
          <ac:chgData name="Vishnu Varma R Vejayan" userId="22566fc8-59b4-42d6-8cc3-3639560e358d" providerId="ADAL" clId="{2D3307FA-E616-4402-9343-6B2D2EFCE53B}" dt="2026-07-28T14:07:43.863" v="18359" actId="478"/>
          <ac:picMkLst>
            <pc:docMk/>
            <pc:sldMk cId="2022059680" sldId="398"/>
            <ac:picMk id="6" creationId="{F56D7FCC-A130-B452-86F7-B4489572B2DA}"/>
          </ac:picMkLst>
        </pc:picChg>
        <pc:picChg chg="add mod">
          <ac:chgData name="Vishnu Varma R Vejayan" userId="22566fc8-59b4-42d6-8cc3-3639560e358d" providerId="ADAL" clId="{2D3307FA-E616-4402-9343-6B2D2EFCE53B}" dt="2026-07-28T14:08:02.450" v="18362" actId="1076"/>
          <ac:picMkLst>
            <pc:docMk/>
            <pc:sldMk cId="2022059680" sldId="398"/>
            <ac:picMk id="8" creationId="{4AE432B3-C8CA-981E-0BE8-0F288B86BB4B}"/>
          </ac:picMkLst>
        </pc:picChg>
      </pc:sldChg>
      <pc:sldChg chg="addSp delSp modSp new mod ord">
        <pc:chgData name="Vishnu Varma R Vejayan" userId="22566fc8-59b4-42d6-8cc3-3639560e358d" providerId="ADAL" clId="{2D3307FA-E616-4402-9343-6B2D2EFCE53B}" dt="2026-07-15T13:01:41.094" v="5411" actId="2711"/>
        <pc:sldMkLst>
          <pc:docMk/>
          <pc:sldMk cId="661534352" sldId="399"/>
        </pc:sldMkLst>
        <pc:spChg chg="mod">
          <ac:chgData name="Vishnu Varma R Vejayan" userId="22566fc8-59b4-42d6-8cc3-3639560e358d" providerId="ADAL" clId="{2D3307FA-E616-4402-9343-6B2D2EFCE53B}" dt="2026-07-15T12:53:48.040" v="5255" actId="1076"/>
          <ac:spMkLst>
            <pc:docMk/>
            <pc:sldMk cId="661534352" sldId="399"/>
            <ac:spMk id="2" creationId="{1CDC8092-1F53-D2EE-2BB4-13F6FFFCC3C1}"/>
          </ac:spMkLst>
        </pc:spChg>
        <pc:spChg chg="mod">
          <ac:chgData name="Vishnu Varma R Vejayan" userId="22566fc8-59b4-42d6-8cc3-3639560e358d" providerId="ADAL" clId="{2D3307FA-E616-4402-9343-6B2D2EFCE53B}" dt="2026-07-15T12:51:22.739" v="5159" actId="1076"/>
          <ac:spMkLst>
            <pc:docMk/>
            <pc:sldMk cId="661534352" sldId="399"/>
            <ac:spMk id="4" creationId="{00A884E9-FF9E-56F6-6310-E2066C6EEFE3}"/>
          </ac:spMkLst>
        </pc:spChg>
        <pc:spChg chg="add mod">
          <ac:chgData name="Vishnu Varma R Vejayan" userId="22566fc8-59b4-42d6-8cc3-3639560e358d" providerId="ADAL" clId="{2D3307FA-E616-4402-9343-6B2D2EFCE53B}" dt="2026-07-15T13:01:41.094" v="5411" actId="2711"/>
          <ac:spMkLst>
            <pc:docMk/>
            <pc:sldMk cId="661534352" sldId="399"/>
            <ac:spMk id="9" creationId="{5DDE9F96-F008-2232-6C26-55868C343266}"/>
          </ac:spMkLst>
        </pc:spChg>
        <pc:picChg chg="add mod">
          <ac:chgData name="Vishnu Varma R Vejayan" userId="22566fc8-59b4-42d6-8cc3-3639560e358d" providerId="ADAL" clId="{2D3307FA-E616-4402-9343-6B2D2EFCE53B}" dt="2026-07-15T12:52:20.503" v="5175" actId="1076"/>
          <ac:picMkLst>
            <pc:docMk/>
            <pc:sldMk cId="661534352" sldId="399"/>
            <ac:picMk id="6" creationId="{0454447B-4F66-CC3C-4EEA-C831478912E0}"/>
          </ac:picMkLst>
        </pc:picChg>
        <pc:picChg chg="add mod">
          <ac:chgData name="Vishnu Varma R Vejayan" userId="22566fc8-59b4-42d6-8cc3-3639560e358d" providerId="ADAL" clId="{2D3307FA-E616-4402-9343-6B2D2EFCE53B}" dt="2026-07-15T12:52:32.460" v="5177" actId="1076"/>
          <ac:picMkLst>
            <pc:docMk/>
            <pc:sldMk cId="661534352" sldId="399"/>
            <ac:picMk id="7" creationId="{A2FA9FC4-F5D3-9A54-35E0-4178F2E58E68}"/>
          </ac:picMkLst>
        </pc:picChg>
        <pc:picChg chg="add mod">
          <ac:chgData name="Vishnu Varma R Vejayan" userId="22566fc8-59b4-42d6-8cc3-3639560e358d" providerId="ADAL" clId="{2D3307FA-E616-4402-9343-6B2D2EFCE53B}" dt="2026-07-15T12:52:35.447" v="5178" actId="1076"/>
          <ac:picMkLst>
            <pc:docMk/>
            <pc:sldMk cId="661534352" sldId="399"/>
            <ac:picMk id="8" creationId="{E503A1F6-2755-8B3B-858A-8EF7C8337DCF}"/>
          </ac:picMkLst>
        </pc:picChg>
      </pc:sldChg>
      <pc:sldChg chg="addSp modSp add mod">
        <pc:chgData name="Vishnu Varma R Vejayan" userId="22566fc8-59b4-42d6-8cc3-3639560e358d" providerId="ADAL" clId="{2D3307FA-E616-4402-9343-6B2D2EFCE53B}" dt="2026-07-15T12:08:55.144" v="4093" actId="20577"/>
        <pc:sldMkLst>
          <pc:docMk/>
          <pc:sldMk cId="1002577223" sldId="400"/>
        </pc:sldMkLst>
        <pc:spChg chg="mod">
          <ac:chgData name="Vishnu Varma R Vejayan" userId="22566fc8-59b4-42d6-8cc3-3639560e358d" providerId="ADAL" clId="{2D3307FA-E616-4402-9343-6B2D2EFCE53B}" dt="2026-07-15T12:08:55.144" v="4093" actId="20577"/>
          <ac:spMkLst>
            <pc:docMk/>
            <pc:sldMk cId="1002577223" sldId="400"/>
            <ac:spMk id="2" creationId="{DD0A6FC8-83FF-A3F0-A79A-9FD901F8106F}"/>
          </ac:spMkLst>
        </pc:spChg>
        <pc:spChg chg="mod">
          <ac:chgData name="Vishnu Varma R Vejayan" userId="22566fc8-59b4-42d6-8cc3-3639560e358d" providerId="ADAL" clId="{2D3307FA-E616-4402-9343-6B2D2EFCE53B}" dt="2026-07-15T12:03:36.846" v="4033" actId="14100"/>
          <ac:spMkLst>
            <pc:docMk/>
            <pc:sldMk cId="1002577223" sldId="400"/>
            <ac:spMk id="3" creationId="{50867071-76E8-C682-85B5-C97B2FC868DD}"/>
          </ac:spMkLst>
        </pc:spChg>
        <pc:spChg chg="mod">
          <ac:chgData name="Vishnu Varma R Vejayan" userId="22566fc8-59b4-42d6-8cc3-3639560e358d" providerId="ADAL" clId="{2D3307FA-E616-4402-9343-6B2D2EFCE53B}" dt="2026-07-15T11:58:33.121" v="3926" actId="1076"/>
          <ac:spMkLst>
            <pc:docMk/>
            <pc:sldMk cId="1002577223" sldId="400"/>
            <ac:spMk id="5" creationId="{9A540792-9614-D36B-D4E8-148D01155A69}"/>
          </ac:spMkLst>
        </pc:spChg>
        <pc:spChg chg="add mod">
          <ac:chgData name="Vishnu Varma R Vejayan" userId="22566fc8-59b4-42d6-8cc3-3639560e358d" providerId="ADAL" clId="{2D3307FA-E616-4402-9343-6B2D2EFCE53B}" dt="2026-07-15T12:00:14.232" v="4007"/>
          <ac:spMkLst>
            <pc:docMk/>
            <pc:sldMk cId="1002577223" sldId="400"/>
            <ac:spMk id="7" creationId="{93B514CC-894B-5555-6EB5-78B1886D0F45}"/>
          </ac:spMkLst>
        </pc:spChg>
        <pc:spChg chg="add mod">
          <ac:chgData name="Vishnu Varma R Vejayan" userId="22566fc8-59b4-42d6-8cc3-3639560e358d" providerId="ADAL" clId="{2D3307FA-E616-4402-9343-6B2D2EFCE53B}" dt="2026-07-15T12:03:20.570" v="4032" actId="20577"/>
          <ac:spMkLst>
            <pc:docMk/>
            <pc:sldMk cId="1002577223" sldId="400"/>
            <ac:spMk id="9" creationId="{B6C31F1C-4C24-83B2-A07A-3DB45B5C592F}"/>
          </ac:spMkLst>
        </pc:spChg>
      </pc:sldChg>
      <pc:sldChg chg="addSp delSp modSp add mod ord">
        <pc:chgData name="Vishnu Varma R Vejayan" userId="22566fc8-59b4-42d6-8cc3-3639560e358d" providerId="ADAL" clId="{2D3307FA-E616-4402-9343-6B2D2EFCE53B}" dt="2026-07-15T12:17:42.894" v="4623" actId="20577"/>
        <pc:sldMkLst>
          <pc:docMk/>
          <pc:sldMk cId="4189062872" sldId="401"/>
        </pc:sldMkLst>
        <pc:spChg chg="mod">
          <ac:chgData name="Vishnu Varma R Vejayan" userId="22566fc8-59b4-42d6-8cc3-3639560e358d" providerId="ADAL" clId="{2D3307FA-E616-4402-9343-6B2D2EFCE53B}" dt="2026-07-15T12:08:40.806" v="4056" actId="20577"/>
          <ac:spMkLst>
            <pc:docMk/>
            <pc:sldMk cId="4189062872" sldId="401"/>
            <ac:spMk id="2" creationId="{71340DB2-D398-021D-0EA0-E49152B0AF8E}"/>
          </ac:spMkLst>
        </pc:spChg>
        <pc:spChg chg="mod">
          <ac:chgData name="Vishnu Varma R Vejayan" userId="22566fc8-59b4-42d6-8cc3-3639560e358d" providerId="ADAL" clId="{2D3307FA-E616-4402-9343-6B2D2EFCE53B}" dt="2026-07-15T12:17:42.894" v="4623" actId="20577"/>
          <ac:spMkLst>
            <pc:docMk/>
            <pc:sldMk cId="4189062872" sldId="401"/>
            <ac:spMk id="3" creationId="{C122A772-44B3-4D02-3D94-7C150600CFE0}"/>
          </ac:spMkLst>
        </pc:spChg>
        <pc:spChg chg="add mod">
          <ac:chgData name="Vishnu Varma R Vejayan" userId="22566fc8-59b4-42d6-8cc3-3639560e358d" providerId="ADAL" clId="{2D3307FA-E616-4402-9343-6B2D2EFCE53B}" dt="2026-07-15T12:12:04.443" v="4204" actId="1076"/>
          <ac:spMkLst>
            <pc:docMk/>
            <pc:sldMk cId="4189062872" sldId="401"/>
            <ac:spMk id="7" creationId="{C5F792A8-3026-5317-B3EB-9CD2F24A8366}"/>
          </ac:spMkLst>
        </pc:spChg>
        <pc:spChg chg="add mod">
          <ac:chgData name="Vishnu Varma R Vejayan" userId="22566fc8-59b4-42d6-8cc3-3639560e358d" providerId="ADAL" clId="{2D3307FA-E616-4402-9343-6B2D2EFCE53B}" dt="2026-07-15T12:17:19.301" v="4601"/>
          <ac:spMkLst>
            <pc:docMk/>
            <pc:sldMk cId="4189062872" sldId="401"/>
            <ac:spMk id="9" creationId="{2857F62C-A98D-A261-D55F-72A7B5BD0E3A}"/>
          </ac:spMkLst>
        </pc:spChg>
      </pc:sldChg>
      <pc:sldChg chg="addSp delSp modSp new del mod ord modShow">
        <pc:chgData name="Vishnu Varma R Vejayan" userId="22566fc8-59b4-42d6-8cc3-3639560e358d" providerId="ADAL" clId="{2D3307FA-E616-4402-9343-6B2D2EFCE53B}" dt="2026-07-28T14:08:44.698" v="18366" actId="47"/>
        <pc:sldMkLst>
          <pc:docMk/>
          <pc:sldMk cId="3664566036" sldId="402"/>
        </pc:sldMkLst>
        <pc:grpChg chg="mod">
          <ac:chgData name="Vishnu Varma R Vejayan" userId="22566fc8-59b4-42d6-8cc3-3639560e358d" providerId="ADAL" clId="{2D3307FA-E616-4402-9343-6B2D2EFCE53B}" dt="2026-07-16T08:19:49.621" v="5521"/>
          <ac:grpSpMkLst>
            <pc:docMk/>
            <pc:sldMk cId="3664566036" sldId="402"/>
            <ac:grpSpMk id="14" creationId="{810685EE-4354-1ADD-D35C-9B575BDC4A48}"/>
          </ac:grpSpMkLst>
        </pc:grpChg>
        <pc:grpChg chg="mod">
          <ac:chgData name="Vishnu Varma R Vejayan" userId="22566fc8-59b4-42d6-8cc3-3639560e358d" providerId="ADAL" clId="{2D3307FA-E616-4402-9343-6B2D2EFCE53B}" dt="2026-07-16T08:20:07.663" v="5526"/>
          <ac:grpSpMkLst>
            <pc:docMk/>
            <pc:sldMk cId="3664566036" sldId="402"/>
            <ac:grpSpMk id="19" creationId="{2DBB1B87-2A98-6B84-2243-927B29E46CA1}"/>
          </ac:grpSpMkLst>
        </pc:grpChg>
        <pc:picChg chg="add mod ord">
          <ac:chgData name="Vishnu Varma R Vejayan" userId="22566fc8-59b4-42d6-8cc3-3639560e358d" providerId="ADAL" clId="{2D3307FA-E616-4402-9343-6B2D2EFCE53B}" dt="2026-07-16T10:56:53.551" v="5631" actId="14100"/>
          <ac:picMkLst>
            <pc:docMk/>
            <pc:sldMk cId="3664566036" sldId="402"/>
            <ac:picMk id="3" creationId="{A5EE0972-4B84-59C9-CCFE-4A95F2CFB22D}"/>
          </ac:picMkLst>
        </pc:picChg>
        <pc:picChg chg="add mod ord modCrop">
          <ac:chgData name="Vishnu Varma R Vejayan" userId="22566fc8-59b4-42d6-8cc3-3639560e358d" providerId="ADAL" clId="{2D3307FA-E616-4402-9343-6B2D2EFCE53B}" dt="2026-07-16T11:01:32.928" v="5674" actId="1036"/>
          <ac:picMkLst>
            <pc:docMk/>
            <pc:sldMk cId="3664566036" sldId="402"/>
            <ac:picMk id="21" creationId="{29D9E66C-3808-C802-812E-75D9218324A6}"/>
          </ac:picMkLst>
        </pc:picChg>
        <pc:picChg chg="add del mod ord">
          <ac:chgData name="Vishnu Varma R Vejayan" userId="22566fc8-59b4-42d6-8cc3-3639560e358d" providerId="ADAL" clId="{2D3307FA-E616-4402-9343-6B2D2EFCE53B}" dt="2026-07-16T11:01:14.167" v="5669" actId="1076"/>
          <ac:picMkLst>
            <pc:docMk/>
            <pc:sldMk cId="3664566036" sldId="402"/>
            <ac:picMk id="39" creationId="{6699F949-464D-AAC2-B7AC-8AA9194CDC70}"/>
          </ac:picMkLst>
        </pc:picChg>
        <pc:inkChg chg="add mod">
          <ac:chgData name="Vishnu Varma R Vejayan" userId="22566fc8-59b4-42d6-8cc3-3639560e358d" providerId="ADAL" clId="{2D3307FA-E616-4402-9343-6B2D2EFCE53B}" dt="2026-07-16T08:19:49.621" v="5521"/>
          <ac:inkMkLst>
            <pc:docMk/>
            <pc:sldMk cId="3664566036" sldId="402"/>
            <ac:inkMk id="9" creationId="{EA128A7F-7F32-903B-0D72-EF8E50414E43}"/>
          </ac:inkMkLst>
        </pc:inkChg>
        <pc:inkChg chg="add mod">
          <ac:chgData name="Vishnu Varma R Vejayan" userId="22566fc8-59b4-42d6-8cc3-3639560e358d" providerId="ADAL" clId="{2D3307FA-E616-4402-9343-6B2D2EFCE53B}" dt="2026-07-16T08:19:49.621" v="5521"/>
          <ac:inkMkLst>
            <pc:docMk/>
            <pc:sldMk cId="3664566036" sldId="402"/>
            <ac:inkMk id="10" creationId="{9A34EC77-6851-CBA6-0CB3-D1CFBC746A6F}"/>
          </ac:inkMkLst>
        </pc:inkChg>
        <pc:inkChg chg="add">
          <ac:chgData name="Vishnu Varma R Vejayan" userId="22566fc8-59b4-42d6-8cc3-3639560e358d" providerId="ADAL" clId="{2D3307FA-E616-4402-9343-6B2D2EFCE53B}" dt="2026-07-16T08:19:46.988" v="5518" actId="9405"/>
          <ac:inkMkLst>
            <pc:docMk/>
            <pc:sldMk cId="3664566036" sldId="402"/>
            <ac:inkMk id="11" creationId="{18ACAD9B-8376-A534-819D-35738A06D87D}"/>
          </ac:inkMkLst>
        </pc:inkChg>
        <pc:inkChg chg="add mod">
          <ac:chgData name="Vishnu Varma R Vejayan" userId="22566fc8-59b4-42d6-8cc3-3639560e358d" providerId="ADAL" clId="{2D3307FA-E616-4402-9343-6B2D2EFCE53B}" dt="2026-07-16T08:19:49.621" v="5521"/>
          <ac:inkMkLst>
            <pc:docMk/>
            <pc:sldMk cId="3664566036" sldId="402"/>
            <ac:inkMk id="13" creationId="{B1C4C83A-BD58-86EF-2326-623CA66CFD9D}"/>
          </ac:inkMkLst>
        </pc:inkChg>
        <pc:inkChg chg="add mod">
          <ac:chgData name="Vishnu Varma R Vejayan" userId="22566fc8-59b4-42d6-8cc3-3639560e358d" providerId="ADAL" clId="{2D3307FA-E616-4402-9343-6B2D2EFCE53B}" dt="2026-07-16T08:20:07.663" v="5526"/>
          <ac:inkMkLst>
            <pc:docMk/>
            <pc:sldMk cId="3664566036" sldId="402"/>
            <ac:inkMk id="15" creationId="{023807C7-509C-D7DE-E5C8-F5E218827A4D}"/>
          </ac:inkMkLst>
        </pc:inkChg>
        <pc:inkChg chg="add mod">
          <ac:chgData name="Vishnu Varma R Vejayan" userId="22566fc8-59b4-42d6-8cc3-3639560e358d" providerId="ADAL" clId="{2D3307FA-E616-4402-9343-6B2D2EFCE53B}" dt="2026-07-16T08:20:07.663" v="5526"/>
          <ac:inkMkLst>
            <pc:docMk/>
            <pc:sldMk cId="3664566036" sldId="402"/>
            <ac:inkMk id="16" creationId="{0748C73F-3EE6-70F3-159D-497474E965B6}"/>
          </ac:inkMkLst>
        </pc:inkChg>
        <pc:inkChg chg="add mod">
          <ac:chgData name="Vishnu Varma R Vejayan" userId="22566fc8-59b4-42d6-8cc3-3639560e358d" providerId="ADAL" clId="{2D3307FA-E616-4402-9343-6B2D2EFCE53B}" dt="2026-07-16T08:20:07.663" v="5526"/>
          <ac:inkMkLst>
            <pc:docMk/>
            <pc:sldMk cId="3664566036" sldId="402"/>
            <ac:inkMk id="18" creationId="{A1BE7027-8633-B6C4-1070-12F97AA21359}"/>
          </ac:inkMkLst>
        </pc:inkChg>
      </pc:sldChg>
      <pc:sldChg chg="addSp delSp modSp new mod modAnim">
        <pc:chgData name="Vishnu Varma R Vejayan" userId="22566fc8-59b4-42d6-8cc3-3639560e358d" providerId="ADAL" clId="{2D3307FA-E616-4402-9343-6B2D2EFCE53B}" dt="2026-07-20T09:18:55.577" v="12669" actId="14100"/>
        <pc:sldMkLst>
          <pc:docMk/>
          <pc:sldMk cId="1898538620" sldId="403"/>
        </pc:sldMkLst>
        <pc:spChg chg="add mod">
          <ac:chgData name="Vishnu Varma R Vejayan" userId="22566fc8-59b4-42d6-8cc3-3639560e358d" providerId="ADAL" clId="{2D3307FA-E616-4402-9343-6B2D2EFCE53B}" dt="2026-07-17T12:50:39.499" v="5877" actId="1076"/>
          <ac:spMkLst>
            <pc:docMk/>
            <pc:sldMk cId="1898538620" sldId="403"/>
            <ac:spMk id="8" creationId="{F8F463A8-4008-8A30-7321-18A834CEF5EB}"/>
          </ac:spMkLst>
        </pc:spChg>
        <pc:spChg chg="add mod">
          <ac:chgData name="Vishnu Varma R Vejayan" userId="22566fc8-59b4-42d6-8cc3-3639560e358d" providerId="ADAL" clId="{2D3307FA-E616-4402-9343-6B2D2EFCE53B}" dt="2026-07-17T12:50:42.720" v="5878" actId="1076"/>
          <ac:spMkLst>
            <pc:docMk/>
            <pc:sldMk cId="1898538620" sldId="403"/>
            <ac:spMk id="9" creationId="{529936DA-9F18-C81E-527E-147F7856574C}"/>
          </ac:spMkLst>
        </pc:spChg>
        <pc:picChg chg="add mod">
          <ac:chgData name="Vishnu Varma R Vejayan" userId="22566fc8-59b4-42d6-8cc3-3639560e358d" providerId="ADAL" clId="{2D3307FA-E616-4402-9343-6B2D2EFCE53B}" dt="2026-07-17T12:47:11.107" v="5685" actId="1076"/>
          <ac:picMkLst>
            <pc:docMk/>
            <pc:sldMk cId="1898538620" sldId="403"/>
            <ac:picMk id="6" creationId="{75BE6E17-3DB5-3A64-3036-53525CF39EDA}"/>
          </ac:picMkLst>
        </pc:picChg>
        <pc:picChg chg="add mod modCrop">
          <ac:chgData name="Vishnu Varma R Vejayan" userId="22566fc8-59b4-42d6-8cc3-3639560e358d" providerId="ADAL" clId="{2D3307FA-E616-4402-9343-6B2D2EFCE53B}" dt="2026-07-20T09:18:55.577" v="12669" actId="14100"/>
          <ac:picMkLst>
            <pc:docMk/>
            <pc:sldMk cId="1898538620" sldId="403"/>
            <ac:picMk id="15" creationId="{AE5923A5-DB4D-555A-D2BD-77AB8EA5C49C}"/>
          </ac:picMkLst>
        </pc:picChg>
      </pc:sldChg>
      <pc:sldChg chg="addSp delSp modSp add mod modClrScheme delAnim modAnim chgLayout">
        <pc:chgData name="Vishnu Varma R Vejayan" userId="22566fc8-59b4-42d6-8cc3-3639560e358d" providerId="ADAL" clId="{2D3307FA-E616-4402-9343-6B2D2EFCE53B}" dt="2026-07-17T13:16:03.184" v="6060" actId="1076"/>
        <pc:sldMkLst>
          <pc:docMk/>
          <pc:sldMk cId="2075449464" sldId="404"/>
        </pc:sldMkLst>
        <pc:spChg chg="mod ord">
          <ac:chgData name="Vishnu Varma R Vejayan" userId="22566fc8-59b4-42d6-8cc3-3639560e358d" providerId="ADAL" clId="{2D3307FA-E616-4402-9343-6B2D2EFCE53B}" dt="2026-07-17T12:56:01.865" v="5900" actId="26606"/>
          <ac:spMkLst>
            <pc:docMk/>
            <pc:sldMk cId="2075449464" sldId="404"/>
            <ac:spMk id="4" creationId="{99AC341A-500C-85B8-DCDC-79E59E6B5D92}"/>
          </ac:spMkLst>
        </pc:spChg>
        <pc:spChg chg="mod">
          <ac:chgData name="Vishnu Varma R Vejayan" userId="22566fc8-59b4-42d6-8cc3-3639560e358d" providerId="ADAL" clId="{2D3307FA-E616-4402-9343-6B2D2EFCE53B}" dt="2026-07-17T13:15:33.974" v="6021" actId="14100"/>
          <ac:spMkLst>
            <pc:docMk/>
            <pc:sldMk cId="2075449464" sldId="404"/>
            <ac:spMk id="8" creationId="{86485AC2-CD5B-E1E8-AFCA-F745944D1ECD}"/>
          </ac:spMkLst>
        </pc:spChg>
        <pc:spChg chg="mod">
          <ac:chgData name="Vishnu Varma R Vejayan" userId="22566fc8-59b4-42d6-8cc3-3639560e358d" providerId="ADAL" clId="{2D3307FA-E616-4402-9343-6B2D2EFCE53B}" dt="2026-07-17T13:15:07.397" v="6015" actId="1076"/>
          <ac:spMkLst>
            <pc:docMk/>
            <pc:sldMk cId="2075449464" sldId="404"/>
            <ac:spMk id="9" creationId="{620CBA8D-7E58-C52F-2D41-A9233CCACA4A}"/>
          </ac:spMkLst>
        </pc:spChg>
        <pc:picChg chg="add mod">
          <ac:chgData name="Vishnu Varma R Vejayan" userId="22566fc8-59b4-42d6-8cc3-3639560e358d" providerId="ADAL" clId="{2D3307FA-E616-4402-9343-6B2D2EFCE53B}" dt="2026-07-17T13:16:03.184" v="6060" actId="1076"/>
          <ac:picMkLst>
            <pc:docMk/>
            <pc:sldMk cId="2075449464" sldId="404"/>
            <ac:picMk id="3" creationId="{F7D6A4DF-FCAA-6813-05C0-BBD948B29482}"/>
          </ac:picMkLst>
        </pc:picChg>
      </pc:sldChg>
      <pc:sldChg chg="addSp delSp modSp new mod ord delAnim modAnim">
        <pc:chgData name="Vishnu Varma R Vejayan" userId="22566fc8-59b4-42d6-8cc3-3639560e358d" providerId="ADAL" clId="{2D3307FA-E616-4402-9343-6B2D2EFCE53B}" dt="2026-07-17T13:36:14.217" v="6882"/>
        <pc:sldMkLst>
          <pc:docMk/>
          <pc:sldMk cId="394326144" sldId="405"/>
        </pc:sldMkLst>
        <pc:spChg chg="add mod">
          <ac:chgData name="Vishnu Varma R Vejayan" userId="22566fc8-59b4-42d6-8cc3-3639560e358d" providerId="ADAL" clId="{2D3307FA-E616-4402-9343-6B2D2EFCE53B}" dt="2026-07-17T13:20:20.037" v="6323" actId="20577"/>
          <ac:spMkLst>
            <pc:docMk/>
            <pc:sldMk cId="394326144" sldId="405"/>
            <ac:spMk id="5" creationId="{AF54C273-FAB2-2B61-FED0-9AF8F0A8AD59}"/>
          </ac:spMkLst>
        </pc:spChg>
        <pc:spChg chg="add mod">
          <ac:chgData name="Vishnu Varma R Vejayan" userId="22566fc8-59b4-42d6-8cc3-3639560e358d" providerId="ADAL" clId="{2D3307FA-E616-4402-9343-6B2D2EFCE53B}" dt="2026-07-17T13:20:24.199" v="6324" actId="1076"/>
          <ac:spMkLst>
            <pc:docMk/>
            <pc:sldMk cId="394326144" sldId="405"/>
            <ac:spMk id="11" creationId="{461C4CCC-55E5-4641-F93C-62D0751C0EDA}"/>
          </ac:spMkLst>
        </pc:spChg>
        <pc:picChg chg="add mod">
          <ac:chgData name="Vishnu Varma R Vejayan" userId="22566fc8-59b4-42d6-8cc3-3639560e358d" providerId="ADAL" clId="{2D3307FA-E616-4402-9343-6B2D2EFCE53B}" dt="2026-07-17T13:03:53.926" v="5990" actId="1076"/>
          <ac:picMkLst>
            <pc:docMk/>
            <pc:sldMk cId="394326144" sldId="405"/>
            <ac:picMk id="6" creationId="{FEAC6319-9DD9-277B-3DEE-8ECA90973404}"/>
          </ac:picMkLst>
        </pc:picChg>
        <pc:picChg chg="add mod">
          <ac:chgData name="Vishnu Varma R Vejayan" userId="22566fc8-59b4-42d6-8cc3-3639560e358d" providerId="ADAL" clId="{2D3307FA-E616-4402-9343-6B2D2EFCE53B}" dt="2026-07-17T13:36:10.650" v="6881" actId="1076"/>
          <ac:picMkLst>
            <pc:docMk/>
            <pc:sldMk cId="394326144" sldId="405"/>
            <ac:picMk id="13" creationId="{9F91B69A-EA4E-E9CA-DCD8-F71863985145}"/>
          </ac:picMkLst>
        </pc:picChg>
      </pc:sldChg>
      <pc:sldChg chg="addSp delSp modSp new mod modClrScheme chgLayout">
        <pc:chgData name="Vishnu Varma R Vejayan" userId="22566fc8-59b4-42d6-8cc3-3639560e358d" providerId="ADAL" clId="{2D3307FA-E616-4402-9343-6B2D2EFCE53B}" dt="2026-07-20T14:40:14.604" v="17020" actId="1076"/>
        <pc:sldMkLst>
          <pc:docMk/>
          <pc:sldMk cId="1459546536" sldId="406"/>
        </pc:sldMkLst>
        <pc:spChg chg="add mod">
          <ac:chgData name="Vishnu Varma R Vejayan" userId="22566fc8-59b4-42d6-8cc3-3639560e358d" providerId="ADAL" clId="{2D3307FA-E616-4402-9343-6B2D2EFCE53B}" dt="2026-07-20T14:40:14.604" v="17020" actId="1076"/>
          <ac:spMkLst>
            <pc:docMk/>
            <pc:sldMk cId="1459546536" sldId="406"/>
            <ac:spMk id="3" creationId="{7A92D9AB-6563-5330-4744-0EC94BB70BF1}"/>
          </ac:spMkLst>
        </pc:spChg>
        <pc:spChg chg="add mod ord">
          <ac:chgData name="Vishnu Varma R Vejayan" userId="22566fc8-59b4-42d6-8cc3-3639560e358d" providerId="ADAL" clId="{2D3307FA-E616-4402-9343-6B2D2EFCE53B}" dt="2026-07-17T13:55:28.574" v="6946" actId="1076"/>
          <ac:spMkLst>
            <pc:docMk/>
            <pc:sldMk cId="1459546536" sldId="406"/>
            <ac:spMk id="5" creationId="{A8C911D3-E91D-1956-811E-F3ABC68C2040}"/>
          </ac:spMkLst>
        </pc:spChg>
        <pc:picChg chg="add mod">
          <ac:chgData name="Vishnu Varma R Vejayan" userId="22566fc8-59b4-42d6-8cc3-3639560e358d" providerId="ADAL" clId="{2D3307FA-E616-4402-9343-6B2D2EFCE53B}" dt="2026-07-17T13:55:30.547" v="6947" actId="1076"/>
          <ac:picMkLst>
            <pc:docMk/>
            <pc:sldMk cId="1459546536" sldId="406"/>
            <ac:picMk id="8" creationId="{E2B918A1-610E-D6DD-CA75-5D0CBC843643}"/>
          </ac:picMkLst>
        </pc:picChg>
      </pc:sldChg>
      <pc:sldChg chg="addSp delSp modSp new mod modClrScheme modAnim chgLayout">
        <pc:chgData name="Vishnu Varma R Vejayan" userId="22566fc8-59b4-42d6-8cc3-3639560e358d" providerId="ADAL" clId="{2D3307FA-E616-4402-9343-6B2D2EFCE53B}" dt="2026-07-17T13:37:49.110" v="6900" actId="14100"/>
        <pc:sldMkLst>
          <pc:docMk/>
          <pc:sldMk cId="990663482" sldId="407"/>
        </pc:sldMkLst>
        <pc:spChg chg="mod ord">
          <ac:chgData name="Vishnu Varma R Vejayan" userId="22566fc8-59b4-42d6-8cc3-3639560e358d" providerId="ADAL" clId="{2D3307FA-E616-4402-9343-6B2D2EFCE53B}" dt="2026-07-17T13:21:38.111" v="6326" actId="700"/>
          <ac:spMkLst>
            <pc:docMk/>
            <pc:sldMk cId="990663482" sldId="407"/>
            <ac:spMk id="5" creationId="{E980EBDF-159D-322F-282B-43D09B458DB0}"/>
          </ac:spMkLst>
        </pc:spChg>
        <pc:spChg chg="add mod">
          <ac:chgData name="Vishnu Varma R Vejayan" userId="22566fc8-59b4-42d6-8cc3-3639560e358d" providerId="ADAL" clId="{2D3307FA-E616-4402-9343-6B2D2EFCE53B}" dt="2026-07-17T13:37:49.110" v="6900" actId="14100"/>
          <ac:spMkLst>
            <pc:docMk/>
            <pc:sldMk cId="990663482" sldId="407"/>
            <ac:spMk id="9" creationId="{DF3FFBAA-C577-696F-38DA-F433C847A1A3}"/>
          </ac:spMkLst>
        </pc:spChg>
        <pc:picChg chg="add mod">
          <ac:chgData name="Vishnu Varma R Vejayan" userId="22566fc8-59b4-42d6-8cc3-3639560e358d" providerId="ADAL" clId="{2D3307FA-E616-4402-9343-6B2D2EFCE53B}" dt="2026-07-17T13:37:41.490" v="6898" actId="1038"/>
          <ac:picMkLst>
            <pc:docMk/>
            <pc:sldMk cId="990663482" sldId="407"/>
            <ac:picMk id="17" creationId="{8A271388-494B-B77B-9A72-E8C62B230D65}"/>
          </ac:picMkLst>
        </pc:picChg>
        <pc:picChg chg="add mod">
          <ac:chgData name="Vishnu Varma R Vejayan" userId="22566fc8-59b4-42d6-8cc3-3639560e358d" providerId="ADAL" clId="{2D3307FA-E616-4402-9343-6B2D2EFCE53B}" dt="2026-07-17T13:37:36.062" v="6892" actId="14100"/>
          <ac:picMkLst>
            <pc:docMk/>
            <pc:sldMk cId="990663482" sldId="407"/>
            <ac:picMk id="22" creationId="{AD6FD5D2-5101-FAD0-3A77-F6E071A3F30D}"/>
          </ac:picMkLst>
        </pc:picChg>
      </pc:sldChg>
      <pc:sldChg chg="addSp delSp modSp new mod modClrScheme chgLayout">
        <pc:chgData name="Vishnu Varma R Vejayan" userId="22566fc8-59b4-42d6-8cc3-3639560e358d" providerId="ADAL" clId="{2D3307FA-E616-4402-9343-6B2D2EFCE53B}" dt="2026-07-17T13:32:21.657" v="6847" actId="1076"/>
        <pc:sldMkLst>
          <pc:docMk/>
          <pc:sldMk cId="1152206088" sldId="408"/>
        </pc:sldMkLst>
        <pc:spChg chg="mod ord">
          <ac:chgData name="Vishnu Varma R Vejayan" userId="22566fc8-59b4-42d6-8cc3-3639560e358d" providerId="ADAL" clId="{2D3307FA-E616-4402-9343-6B2D2EFCE53B}" dt="2026-07-17T13:16:42.775" v="6067" actId="26606"/>
          <ac:spMkLst>
            <pc:docMk/>
            <pc:sldMk cId="1152206088" sldId="408"/>
            <ac:spMk id="4" creationId="{2DC04CE2-C82C-F6AE-A850-BAEABE117596}"/>
          </ac:spMkLst>
        </pc:spChg>
        <pc:spChg chg="add mod">
          <ac:chgData name="Vishnu Varma R Vejayan" userId="22566fc8-59b4-42d6-8cc3-3639560e358d" providerId="ADAL" clId="{2D3307FA-E616-4402-9343-6B2D2EFCE53B}" dt="2026-07-17T13:32:21.657" v="6847" actId="1076"/>
          <ac:spMkLst>
            <pc:docMk/>
            <pc:sldMk cId="1152206088" sldId="408"/>
            <ac:spMk id="10" creationId="{91A8EABA-0002-BDAE-E403-11DA5846C214}"/>
          </ac:spMkLst>
        </pc:spChg>
        <pc:spChg chg="add mod">
          <ac:chgData name="Vishnu Varma R Vejayan" userId="22566fc8-59b4-42d6-8cc3-3639560e358d" providerId="ADAL" clId="{2D3307FA-E616-4402-9343-6B2D2EFCE53B}" dt="2026-07-17T13:27:28.291" v="6676" actId="1076"/>
          <ac:spMkLst>
            <pc:docMk/>
            <pc:sldMk cId="1152206088" sldId="408"/>
            <ac:spMk id="11" creationId="{E41CAB15-0FFA-0762-068E-02D62519E5B9}"/>
          </ac:spMkLst>
        </pc:spChg>
        <pc:spChg chg="add mod">
          <ac:chgData name="Vishnu Varma R Vejayan" userId="22566fc8-59b4-42d6-8cc3-3639560e358d" providerId="ADAL" clId="{2D3307FA-E616-4402-9343-6B2D2EFCE53B}" dt="2026-07-17T13:30:36.001" v="6745" actId="34135"/>
          <ac:spMkLst>
            <pc:docMk/>
            <pc:sldMk cId="1152206088" sldId="408"/>
            <ac:spMk id="28" creationId="{F54B2EF2-4D36-BF1B-0DCE-6C222F772CE5}"/>
          </ac:spMkLst>
        </pc:spChg>
        <pc:spChg chg="add mod">
          <ac:chgData name="Vishnu Varma R Vejayan" userId="22566fc8-59b4-42d6-8cc3-3639560e358d" providerId="ADAL" clId="{2D3307FA-E616-4402-9343-6B2D2EFCE53B}" dt="2026-07-17T13:30:36.001" v="6745" actId="34135"/>
          <ac:spMkLst>
            <pc:docMk/>
            <pc:sldMk cId="1152206088" sldId="408"/>
            <ac:spMk id="30" creationId="{39475010-5F06-08F5-6FEB-8E8AB4FD004E}"/>
          </ac:spMkLst>
        </pc:spChg>
        <pc:spChg chg="add mod">
          <ac:chgData name="Vishnu Varma R Vejayan" userId="22566fc8-59b4-42d6-8cc3-3639560e358d" providerId="ADAL" clId="{2D3307FA-E616-4402-9343-6B2D2EFCE53B}" dt="2026-07-17T13:30:36.001" v="6745" actId="34135"/>
          <ac:spMkLst>
            <pc:docMk/>
            <pc:sldMk cId="1152206088" sldId="408"/>
            <ac:spMk id="32" creationId="{4E7311A5-CAD3-9173-E6C3-C4437A9DD680}"/>
          </ac:spMkLst>
        </pc:spChg>
        <pc:spChg chg="add mod">
          <ac:chgData name="Vishnu Varma R Vejayan" userId="22566fc8-59b4-42d6-8cc3-3639560e358d" providerId="ADAL" clId="{2D3307FA-E616-4402-9343-6B2D2EFCE53B}" dt="2026-07-17T13:30:36.001" v="6745" actId="34135"/>
          <ac:spMkLst>
            <pc:docMk/>
            <pc:sldMk cId="1152206088" sldId="408"/>
            <ac:spMk id="34" creationId="{20B84A8E-B892-5182-846A-7195D61CC10A}"/>
          </ac:spMkLst>
        </pc:spChg>
        <pc:spChg chg="add mod">
          <ac:chgData name="Vishnu Varma R Vejayan" userId="22566fc8-59b4-42d6-8cc3-3639560e358d" providerId="ADAL" clId="{2D3307FA-E616-4402-9343-6B2D2EFCE53B}" dt="2026-07-17T13:30:36.001" v="6745" actId="34135"/>
          <ac:spMkLst>
            <pc:docMk/>
            <pc:sldMk cId="1152206088" sldId="408"/>
            <ac:spMk id="36" creationId="{E400004D-3C8F-E2D8-0E4B-03FD79BDA991}"/>
          </ac:spMkLst>
        </pc:spChg>
        <pc:spChg chg="add mod">
          <ac:chgData name="Vishnu Varma R Vejayan" userId="22566fc8-59b4-42d6-8cc3-3639560e358d" providerId="ADAL" clId="{2D3307FA-E616-4402-9343-6B2D2EFCE53B}" dt="2026-07-17T13:30:36.001" v="6745" actId="34135"/>
          <ac:spMkLst>
            <pc:docMk/>
            <pc:sldMk cId="1152206088" sldId="408"/>
            <ac:spMk id="38" creationId="{05D19DBC-9B69-A905-0492-23092F7777E3}"/>
          </ac:spMkLst>
        </pc:spChg>
        <pc:spChg chg="add mod">
          <ac:chgData name="Vishnu Varma R Vejayan" userId="22566fc8-59b4-42d6-8cc3-3639560e358d" providerId="ADAL" clId="{2D3307FA-E616-4402-9343-6B2D2EFCE53B}" dt="2026-07-17T13:30:36.001" v="6745" actId="34135"/>
          <ac:spMkLst>
            <pc:docMk/>
            <pc:sldMk cId="1152206088" sldId="408"/>
            <ac:spMk id="40" creationId="{71E7E74A-33EA-2243-6803-5D9233A5672F}"/>
          </ac:spMkLst>
        </pc:spChg>
        <pc:picChg chg="add mod">
          <ac:chgData name="Vishnu Varma R Vejayan" userId="22566fc8-59b4-42d6-8cc3-3639560e358d" providerId="ADAL" clId="{2D3307FA-E616-4402-9343-6B2D2EFCE53B}" dt="2026-07-17T13:31:41.491" v="6757" actId="1076"/>
          <ac:picMkLst>
            <pc:docMk/>
            <pc:sldMk cId="1152206088" sldId="408"/>
            <ac:picMk id="6" creationId="{E00C13A1-277C-02BE-0361-7FA3BD5CC31E}"/>
          </ac:picMkLst>
        </pc:picChg>
        <pc:picChg chg="add mod ord">
          <ac:chgData name="Vishnu Varma R Vejayan" userId="22566fc8-59b4-42d6-8cc3-3639560e358d" providerId="ADAL" clId="{2D3307FA-E616-4402-9343-6B2D2EFCE53B}" dt="2026-07-17T13:31:36.297" v="6755" actId="1076"/>
          <ac:picMkLst>
            <pc:docMk/>
            <pc:sldMk cId="1152206088" sldId="408"/>
            <ac:picMk id="8" creationId="{153E3D02-3A25-1410-29D6-4411BC02E85D}"/>
          </ac:picMkLst>
        </pc:picChg>
      </pc:sldChg>
      <pc:sldChg chg="addSp delSp modSp add mod ord">
        <pc:chgData name="Vishnu Varma R Vejayan" userId="22566fc8-59b4-42d6-8cc3-3639560e358d" providerId="ADAL" clId="{2D3307FA-E616-4402-9343-6B2D2EFCE53B}" dt="2026-07-20T14:50:24.072" v="17387"/>
        <pc:sldMkLst>
          <pc:docMk/>
          <pc:sldMk cId="3368532447" sldId="409"/>
        </pc:sldMkLst>
        <pc:spChg chg="mod">
          <ac:chgData name="Vishnu Varma R Vejayan" userId="22566fc8-59b4-42d6-8cc3-3639560e358d" providerId="ADAL" clId="{2D3307FA-E616-4402-9343-6B2D2EFCE53B}" dt="2026-07-17T14:02:14.737" v="7212" actId="1076"/>
          <ac:spMkLst>
            <pc:docMk/>
            <pc:sldMk cId="3368532447" sldId="409"/>
            <ac:spMk id="3" creationId="{BAA94FD5-0581-46E7-DFBA-635615F3E5A1}"/>
          </ac:spMkLst>
        </pc:spChg>
        <pc:spChg chg="mod">
          <ac:chgData name="Vishnu Varma R Vejayan" userId="22566fc8-59b4-42d6-8cc3-3639560e358d" providerId="ADAL" clId="{2D3307FA-E616-4402-9343-6B2D2EFCE53B}" dt="2026-07-17T13:59:46.364" v="7119" actId="14100"/>
          <ac:spMkLst>
            <pc:docMk/>
            <pc:sldMk cId="3368532447" sldId="409"/>
            <ac:spMk id="5" creationId="{D9F25122-4967-CA6E-190C-DE0304CA940F}"/>
          </ac:spMkLst>
        </pc:spChg>
        <pc:spChg chg="add mod">
          <ac:chgData name="Vishnu Varma R Vejayan" userId="22566fc8-59b4-42d6-8cc3-3639560e358d" providerId="ADAL" clId="{2D3307FA-E616-4402-9343-6B2D2EFCE53B}" dt="2026-07-17T14:05:13.717" v="7364" actId="20577"/>
          <ac:spMkLst>
            <pc:docMk/>
            <pc:sldMk cId="3368532447" sldId="409"/>
            <ac:spMk id="6" creationId="{D5DC9E96-EFEF-D588-FF2C-F4F4005AF977}"/>
          </ac:spMkLst>
        </pc:spChg>
        <pc:picChg chg="add mod">
          <ac:chgData name="Vishnu Varma R Vejayan" userId="22566fc8-59b4-42d6-8cc3-3639560e358d" providerId="ADAL" clId="{2D3307FA-E616-4402-9343-6B2D2EFCE53B}" dt="2026-07-17T14:03:57.383" v="7216" actId="1076"/>
          <ac:picMkLst>
            <pc:docMk/>
            <pc:sldMk cId="3368532447" sldId="409"/>
            <ac:picMk id="4" creationId="{028A4560-A70F-140D-FC42-94D4B7AD35D6}"/>
          </ac:picMkLst>
        </pc:picChg>
      </pc:sldChg>
      <pc:sldChg chg="addSp delSp modSp add mod">
        <pc:chgData name="Vishnu Varma R Vejayan" userId="22566fc8-59b4-42d6-8cc3-3639560e358d" providerId="ADAL" clId="{2D3307FA-E616-4402-9343-6B2D2EFCE53B}" dt="2026-07-20T14:40:06.663" v="17017" actId="403"/>
        <pc:sldMkLst>
          <pc:docMk/>
          <pc:sldMk cId="1862604574" sldId="410"/>
        </pc:sldMkLst>
        <pc:spChg chg="mod">
          <ac:chgData name="Vishnu Varma R Vejayan" userId="22566fc8-59b4-42d6-8cc3-3639560e358d" providerId="ADAL" clId="{2D3307FA-E616-4402-9343-6B2D2EFCE53B}" dt="2026-07-20T14:40:06.663" v="17017" actId="403"/>
          <ac:spMkLst>
            <pc:docMk/>
            <pc:sldMk cId="1862604574" sldId="410"/>
            <ac:spMk id="3" creationId="{AA73E0C2-0B92-7635-B625-36613A37D6AE}"/>
          </ac:spMkLst>
        </pc:spChg>
        <pc:spChg chg="add mod">
          <ac:chgData name="Vishnu Varma R Vejayan" userId="22566fc8-59b4-42d6-8cc3-3639560e358d" providerId="ADAL" clId="{2D3307FA-E616-4402-9343-6B2D2EFCE53B}" dt="2026-07-17T14:34:16.906" v="8456" actId="14100"/>
          <ac:spMkLst>
            <pc:docMk/>
            <pc:sldMk cId="1862604574" sldId="410"/>
            <ac:spMk id="6" creationId="{AC8376B6-B704-7575-9209-652A48657B13}"/>
          </ac:spMkLst>
        </pc:spChg>
        <pc:picChg chg="add mod">
          <ac:chgData name="Vishnu Varma R Vejayan" userId="22566fc8-59b4-42d6-8cc3-3639560e358d" providerId="ADAL" clId="{2D3307FA-E616-4402-9343-6B2D2EFCE53B}" dt="2026-07-17T14:32:43.270" v="8267" actId="14100"/>
          <ac:picMkLst>
            <pc:docMk/>
            <pc:sldMk cId="1862604574" sldId="410"/>
            <ac:picMk id="4" creationId="{6EFF91F2-1E9E-0406-9B23-50F3A94D8E54}"/>
          </ac:picMkLst>
        </pc:picChg>
      </pc:sldChg>
      <pc:sldChg chg="addSp delSp modSp add mod ord delAnim">
        <pc:chgData name="Vishnu Varma R Vejayan" userId="22566fc8-59b4-42d6-8cc3-3639560e358d" providerId="ADAL" clId="{2D3307FA-E616-4402-9343-6B2D2EFCE53B}" dt="2026-07-17T14:26:35.869" v="8263" actId="1076"/>
        <pc:sldMkLst>
          <pc:docMk/>
          <pc:sldMk cId="1731136087" sldId="411"/>
        </pc:sldMkLst>
        <pc:spChg chg="mod">
          <ac:chgData name="Vishnu Varma R Vejayan" userId="22566fc8-59b4-42d6-8cc3-3639560e358d" providerId="ADAL" clId="{2D3307FA-E616-4402-9343-6B2D2EFCE53B}" dt="2026-07-17T14:20:59.789" v="7606" actId="1076"/>
          <ac:spMkLst>
            <pc:docMk/>
            <pc:sldMk cId="1731136087" sldId="411"/>
            <ac:spMk id="8" creationId="{C5472AFD-D0F5-09C0-2327-F68D7E6C54B5}"/>
          </ac:spMkLst>
        </pc:spChg>
        <pc:spChg chg="mod">
          <ac:chgData name="Vishnu Varma R Vejayan" userId="22566fc8-59b4-42d6-8cc3-3639560e358d" providerId="ADAL" clId="{2D3307FA-E616-4402-9343-6B2D2EFCE53B}" dt="2026-07-17T14:26:32.004" v="8262" actId="20577"/>
          <ac:spMkLst>
            <pc:docMk/>
            <pc:sldMk cId="1731136087" sldId="411"/>
            <ac:spMk id="9" creationId="{F9603144-C5E7-C018-4111-A6C1586BAEB5}"/>
          </ac:spMkLst>
        </pc:spChg>
        <pc:picChg chg="add mod">
          <ac:chgData name="Vishnu Varma R Vejayan" userId="22566fc8-59b4-42d6-8cc3-3639560e358d" providerId="ADAL" clId="{2D3307FA-E616-4402-9343-6B2D2EFCE53B}" dt="2026-07-17T14:26:35.869" v="8263" actId="1076"/>
          <ac:picMkLst>
            <pc:docMk/>
            <pc:sldMk cId="1731136087" sldId="411"/>
            <ac:picMk id="3" creationId="{34DDDBEA-7385-7918-8135-CE5B97E43D95}"/>
          </ac:picMkLst>
        </pc:picChg>
      </pc:sldChg>
      <pc:sldChg chg="addSp delSp modSp new mod ord">
        <pc:chgData name="Vishnu Varma R Vejayan" userId="22566fc8-59b4-42d6-8cc3-3639560e358d" providerId="ADAL" clId="{2D3307FA-E616-4402-9343-6B2D2EFCE53B}" dt="2026-07-20T14:12:08.100" v="15735"/>
        <pc:sldMkLst>
          <pc:docMk/>
          <pc:sldMk cId="1461038588" sldId="413"/>
        </pc:sldMkLst>
        <pc:spChg chg="mod">
          <ac:chgData name="Vishnu Varma R Vejayan" userId="22566fc8-59b4-42d6-8cc3-3639560e358d" providerId="ADAL" clId="{2D3307FA-E616-4402-9343-6B2D2EFCE53B}" dt="2026-07-20T14:12:00.117" v="15733" actId="27636"/>
          <ac:spMkLst>
            <pc:docMk/>
            <pc:sldMk cId="1461038588" sldId="413"/>
            <ac:spMk id="3" creationId="{E815B1A1-3DC4-F709-B197-DDC90E9A532C}"/>
          </ac:spMkLst>
        </pc:spChg>
        <pc:spChg chg="add mod">
          <ac:chgData name="Vishnu Varma R Vejayan" userId="22566fc8-59b4-42d6-8cc3-3639560e358d" providerId="ADAL" clId="{2D3307FA-E616-4402-9343-6B2D2EFCE53B}" dt="2026-07-20T13:44:37.370" v="15142" actId="403"/>
          <ac:spMkLst>
            <pc:docMk/>
            <pc:sldMk cId="1461038588" sldId="413"/>
            <ac:spMk id="9" creationId="{D016E87E-A842-B25D-71A8-3AA4B544EA88}"/>
          </ac:spMkLst>
        </pc:spChg>
        <pc:spChg chg="add mod">
          <ac:chgData name="Vishnu Varma R Vejayan" userId="22566fc8-59b4-42d6-8cc3-3639560e358d" providerId="ADAL" clId="{2D3307FA-E616-4402-9343-6B2D2EFCE53B}" dt="2026-07-20T13:44:41.606" v="15148" actId="403"/>
          <ac:spMkLst>
            <pc:docMk/>
            <pc:sldMk cId="1461038588" sldId="413"/>
            <ac:spMk id="11" creationId="{9E28D075-573B-2DE9-6376-63CF24D73537}"/>
          </ac:spMkLst>
        </pc:spChg>
        <pc:spChg chg="add mod">
          <ac:chgData name="Vishnu Varma R Vejayan" userId="22566fc8-59b4-42d6-8cc3-3639560e358d" providerId="ADAL" clId="{2D3307FA-E616-4402-9343-6B2D2EFCE53B}" dt="2026-07-20T13:44:46.117" v="15154" actId="403"/>
          <ac:spMkLst>
            <pc:docMk/>
            <pc:sldMk cId="1461038588" sldId="413"/>
            <ac:spMk id="13" creationId="{FD8B5710-3505-B62D-A40B-1C92178A4626}"/>
          </ac:spMkLst>
        </pc:spChg>
        <pc:spChg chg="add mod">
          <ac:chgData name="Vishnu Varma R Vejayan" userId="22566fc8-59b4-42d6-8cc3-3639560e358d" providerId="ADAL" clId="{2D3307FA-E616-4402-9343-6B2D2EFCE53B}" dt="2026-07-20T13:44:50.763" v="15160" actId="403"/>
          <ac:spMkLst>
            <pc:docMk/>
            <pc:sldMk cId="1461038588" sldId="413"/>
            <ac:spMk id="15" creationId="{FA1FB5A0-523A-8EAA-55F4-AD153E0E8C69}"/>
          </ac:spMkLst>
        </pc:spChg>
        <pc:spChg chg="add mod">
          <ac:chgData name="Vishnu Varma R Vejayan" userId="22566fc8-59b4-42d6-8cc3-3639560e358d" providerId="ADAL" clId="{2D3307FA-E616-4402-9343-6B2D2EFCE53B}" dt="2026-07-20T13:45:18.354" v="15177" actId="403"/>
          <ac:spMkLst>
            <pc:docMk/>
            <pc:sldMk cId="1461038588" sldId="413"/>
            <ac:spMk id="17" creationId="{BCA8A8AD-BFB7-D952-D57B-842D782ACBA3}"/>
          </ac:spMkLst>
        </pc:spChg>
        <pc:spChg chg="add mod">
          <ac:chgData name="Vishnu Varma R Vejayan" userId="22566fc8-59b4-42d6-8cc3-3639560e358d" providerId="ADAL" clId="{2D3307FA-E616-4402-9343-6B2D2EFCE53B}" dt="2026-07-20T14:10:00.109" v="15721" actId="1076"/>
          <ac:spMkLst>
            <pc:docMk/>
            <pc:sldMk cId="1461038588" sldId="413"/>
            <ac:spMk id="18" creationId="{03AA0B88-04A7-26DA-DD98-907507D3DECB}"/>
          </ac:spMkLst>
        </pc:spChg>
        <pc:spChg chg="add mod">
          <ac:chgData name="Vishnu Varma R Vejayan" userId="22566fc8-59b4-42d6-8cc3-3639560e358d" providerId="ADAL" clId="{2D3307FA-E616-4402-9343-6B2D2EFCE53B}" dt="2026-07-20T14:11:24.983" v="15727" actId="403"/>
          <ac:spMkLst>
            <pc:docMk/>
            <pc:sldMk cId="1461038588" sldId="413"/>
            <ac:spMk id="20" creationId="{D1133C8A-DF1D-BE8C-42DE-A426BA206A54}"/>
          </ac:spMkLst>
        </pc:spChg>
      </pc:sldChg>
      <pc:sldChg chg="addSp delSp modSp new mod ord modClrScheme chgLayout">
        <pc:chgData name="Vishnu Varma R Vejayan" userId="22566fc8-59b4-42d6-8cc3-3639560e358d" providerId="ADAL" clId="{2D3307FA-E616-4402-9343-6B2D2EFCE53B}" dt="2026-07-17T16:11:10.594" v="10001" actId="1076"/>
        <pc:sldMkLst>
          <pc:docMk/>
          <pc:sldMk cId="1231403767" sldId="414"/>
        </pc:sldMkLst>
        <pc:spChg chg="mod ord">
          <ac:chgData name="Vishnu Varma R Vejayan" userId="22566fc8-59b4-42d6-8cc3-3639560e358d" providerId="ADAL" clId="{2D3307FA-E616-4402-9343-6B2D2EFCE53B}" dt="2026-07-17T15:45:17.850" v="8815" actId="700"/>
          <ac:spMkLst>
            <pc:docMk/>
            <pc:sldMk cId="1231403767" sldId="414"/>
            <ac:spMk id="5" creationId="{242061BE-221A-BCE5-1387-9E22720E9E9C}"/>
          </ac:spMkLst>
        </pc:spChg>
        <pc:spChg chg="add mod ord">
          <ac:chgData name="Vishnu Varma R Vejayan" userId="22566fc8-59b4-42d6-8cc3-3639560e358d" providerId="ADAL" clId="{2D3307FA-E616-4402-9343-6B2D2EFCE53B}" dt="2026-07-17T16:04:45.494" v="9528" actId="1076"/>
          <ac:spMkLst>
            <pc:docMk/>
            <pc:sldMk cId="1231403767" sldId="414"/>
            <ac:spMk id="6" creationId="{9C51BF06-96DB-9656-DEC8-C0D958E8BE84}"/>
          </ac:spMkLst>
        </pc:spChg>
        <pc:spChg chg="add mod ord">
          <ac:chgData name="Vishnu Varma R Vejayan" userId="22566fc8-59b4-42d6-8cc3-3639560e358d" providerId="ADAL" clId="{2D3307FA-E616-4402-9343-6B2D2EFCE53B}" dt="2026-07-17T16:11:10.594" v="10001" actId="1076"/>
          <ac:spMkLst>
            <pc:docMk/>
            <pc:sldMk cId="1231403767" sldId="414"/>
            <ac:spMk id="7" creationId="{D1ECD5D2-19DD-E1ED-3DAE-C088A8DBD51A}"/>
          </ac:spMkLst>
        </pc:spChg>
        <pc:spChg chg="add mod">
          <ac:chgData name="Vishnu Varma R Vejayan" userId="22566fc8-59b4-42d6-8cc3-3639560e358d" providerId="ADAL" clId="{2D3307FA-E616-4402-9343-6B2D2EFCE53B}" dt="2026-07-17T16:06:14.004" v="9706" actId="1076"/>
          <ac:spMkLst>
            <pc:docMk/>
            <pc:sldMk cId="1231403767" sldId="414"/>
            <ac:spMk id="11" creationId="{7992A3EA-7EAE-DAB2-DE75-7BB039465902}"/>
          </ac:spMkLst>
        </pc:spChg>
        <pc:picChg chg="add mod modCrop">
          <ac:chgData name="Vishnu Varma R Vejayan" userId="22566fc8-59b4-42d6-8cc3-3639560e358d" providerId="ADAL" clId="{2D3307FA-E616-4402-9343-6B2D2EFCE53B}" dt="2026-07-17T16:09:17.520" v="9874" actId="1076"/>
          <ac:picMkLst>
            <pc:docMk/>
            <pc:sldMk cId="1231403767" sldId="414"/>
            <ac:picMk id="8" creationId="{B5D81EB0-1D03-35A6-B679-563716D03F93}"/>
          </ac:picMkLst>
        </pc:picChg>
        <pc:picChg chg="add mod modCrop">
          <ac:chgData name="Vishnu Varma R Vejayan" userId="22566fc8-59b4-42d6-8cc3-3639560e358d" providerId="ADAL" clId="{2D3307FA-E616-4402-9343-6B2D2EFCE53B}" dt="2026-07-17T16:09:21.053" v="9875" actId="1076"/>
          <ac:picMkLst>
            <pc:docMk/>
            <pc:sldMk cId="1231403767" sldId="414"/>
            <ac:picMk id="10" creationId="{493D5D4E-867B-482D-2746-A43E48D2C7F6}"/>
          </ac:picMkLst>
        </pc:picChg>
      </pc:sldChg>
      <pc:sldChg chg="addSp delSp modSp new mod ord modClrScheme chgLayout">
        <pc:chgData name="Vishnu Varma R Vejayan" userId="22566fc8-59b4-42d6-8cc3-3639560e358d" providerId="ADAL" clId="{2D3307FA-E616-4402-9343-6B2D2EFCE53B}" dt="2026-07-20T10:56:10.371" v="13248" actId="1076"/>
        <pc:sldMkLst>
          <pc:docMk/>
          <pc:sldMk cId="1043247406" sldId="415"/>
        </pc:sldMkLst>
        <pc:spChg chg="mod ord">
          <ac:chgData name="Vishnu Varma R Vejayan" userId="22566fc8-59b4-42d6-8cc3-3639560e358d" providerId="ADAL" clId="{2D3307FA-E616-4402-9343-6B2D2EFCE53B}" dt="2026-07-17T15:57:39.366" v="9455" actId="26606"/>
          <ac:spMkLst>
            <pc:docMk/>
            <pc:sldMk cId="1043247406" sldId="415"/>
            <ac:spMk id="5" creationId="{475F3685-761C-B1FA-EC54-6F46012C8183}"/>
          </ac:spMkLst>
        </pc:spChg>
        <pc:spChg chg="add mod ord">
          <ac:chgData name="Vishnu Varma R Vejayan" userId="22566fc8-59b4-42d6-8cc3-3639560e358d" providerId="ADAL" clId="{2D3307FA-E616-4402-9343-6B2D2EFCE53B}" dt="2026-07-17T15:59:49.474" v="9498" actId="1076"/>
          <ac:spMkLst>
            <pc:docMk/>
            <pc:sldMk cId="1043247406" sldId="415"/>
            <ac:spMk id="6" creationId="{9D3988FD-F094-309B-7532-AF175BE66417}"/>
          </ac:spMkLst>
        </pc:spChg>
        <pc:spChg chg="add mod ord">
          <ac:chgData name="Vishnu Varma R Vejayan" userId="22566fc8-59b4-42d6-8cc3-3639560e358d" providerId="ADAL" clId="{2D3307FA-E616-4402-9343-6B2D2EFCE53B}" dt="2026-07-20T10:56:10.371" v="13248" actId="1076"/>
          <ac:spMkLst>
            <pc:docMk/>
            <pc:sldMk cId="1043247406" sldId="415"/>
            <ac:spMk id="7" creationId="{CCD373FF-DA77-68D8-0F1A-A0BAAE43E6CA}"/>
          </ac:spMkLst>
        </pc:spChg>
        <pc:graphicFrameChg chg="add mod modGraphic">
          <ac:chgData name="Vishnu Varma R Vejayan" userId="22566fc8-59b4-42d6-8cc3-3639560e358d" providerId="ADAL" clId="{2D3307FA-E616-4402-9343-6B2D2EFCE53B}" dt="2026-07-17T15:59:53.425" v="9499" actId="1076"/>
          <ac:graphicFrameMkLst>
            <pc:docMk/>
            <pc:sldMk cId="1043247406" sldId="415"/>
            <ac:graphicFrameMk id="8" creationId="{1A9E19E7-233B-4265-FF73-726B391F218D}"/>
          </ac:graphicFrameMkLst>
        </pc:graphicFrameChg>
      </pc:sldChg>
      <pc:sldChg chg="addSp delSp modSp new mod ord delAnim modAnim">
        <pc:chgData name="Vishnu Varma R Vejayan" userId="22566fc8-59b4-42d6-8cc3-3639560e358d" providerId="ADAL" clId="{2D3307FA-E616-4402-9343-6B2D2EFCE53B}" dt="2026-07-20T12:36:23.846" v="13880" actId="1076"/>
        <pc:sldMkLst>
          <pc:docMk/>
          <pc:sldMk cId="51717841" sldId="416"/>
        </pc:sldMkLst>
        <pc:spChg chg="mod">
          <ac:chgData name="Vishnu Varma R Vejayan" userId="22566fc8-59b4-42d6-8cc3-3639560e358d" providerId="ADAL" clId="{2D3307FA-E616-4402-9343-6B2D2EFCE53B}" dt="2026-07-20T12:36:23.846" v="13880" actId="1076"/>
          <ac:spMkLst>
            <pc:docMk/>
            <pc:sldMk cId="51717841" sldId="416"/>
            <ac:spMk id="2" creationId="{AF3FBA52-4619-C2FC-FB2A-1EA8366BC35F}"/>
          </ac:spMkLst>
        </pc:spChg>
        <pc:spChg chg="add del mod">
          <ac:chgData name="Vishnu Varma R Vejayan" userId="22566fc8-59b4-42d6-8cc3-3639560e358d" providerId="ADAL" clId="{2D3307FA-E616-4402-9343-6B2D2EFCE53B}" dt="2026-07-20T12:36:12.850" v="13877" actId="14100"/>
          <ac:spMkLst>
            <pc:docMk/>
            <pc:sldMk cId="51717841" sldId="416"/>
            <ac:spMk id="3" creationId="{E74B3B3A-1B6D-F22F-42C6-0A2CF48A38E8}"/>
          </ac:spMkLst>
        </pc:spChg>
        <pc:spChg chg="add mod">
          <ac:chgData name="Vishnu Varma R Vejayan" userId="22566fc8-59b4-42d6-8cc3-3639560e358d" providerId="ADAL" clId="{2D3307FA-E616-4402-9343-6B2D2EFCE53B}" dt="2026-07-20T12:36:17.191" v="13879" actId="1076"/>
          <ac:spMkLst>
            <pc:docMk/>
            <pc:sldMk cId="51717841" sldId="416"/>
            <ac:spMk id="6" creationId="{D0613803-EDA3-16D2-F31D-90C1527F8E18}"/>
          </ac:spMkLst>
        </pc:spChg>
        <pc:spChg chg="add mod">
          <ac:chgData name="Vishnu Varma R Vejayan" userId="22566fc8-59b4-42d6-8cc3-3639560e358d" providerId="ADAL" clId="{2D3307FA-E616-4402-9343-6B2D2EFCE53B}" dt="2026-07-20T12:36:17.191" v="13879" actId="1076"/>
          <ac:spMkLst>
            <pc:docMk/>
            <pc:sldMk cId="51717841" sldId="416"/>
            <ac:spMk id="8" creationId="{D7FAD4CC-46E0-6BCE-6B3B-B42DD63175FD}"/>
          </ac:spMkLst>
        </pc:spChg>
        <pc:spChg chg="add mod">
          <ac:chgData name="Vishnu Varma R Vejayan" userId="22566fc8-59b4-42d6-8cc3-3639560e358d" providerId="ADAL" clId="{2D3307FA-E616-4402-9343-6B2D2EFCE53B}" dt="2026-07-20T12:36:17.191" v="13879" actId="1076"/>
          <ac:spMkLst>
            <pc:docMk/>
            <pc:sldMk cId="51717841" sldId="416"/>
            <ac:spMk id="10" creationId="{B75DC312-FDED-31E6-0A8D-0A00E36EB258}"/>
          </ac:spMkLst>
        </pc:spChg>
        <pc:spChg chg="add mod">
          <ac:chgData name="Vishnu Varma R Vejayan" userId="22566fc8-59b4-42d6-8cc3-3639560e358d" providerId="ADAL" clId="{2D3307FA-E616-4402-9343-6B2D2EFCE53B}" dt="2026-07-20T12:36:17.191" v="13879" actId="1076"/>
          <ac:spMkLst>
            <pc:docMk/>
            <pc:sldMk cId="51717841" sldId="416"/>
            <ac:spMk id="12" creationId="{364D6898-D780-9ACF-A774-945B8E75ACFA}"/>
          </ac:spMkLst>
        </pc:spChg>
        <pc:spChg chg="add mod">
          <ac:chgData name="Vishnu Varma R Vejayan" userId="22566fc8-59b4-42d6-8cc3-3639560e358d" providerId="ADAL" clId="{2D3307FA-E616-4402-9343-6B2D2EFCE53B}" dt="2026-07-20T12:36:17.191" v="13879" actId="1076"/>
          <ac:spMkLst>
            <pc:docMk/>
            <pc:sldMk cId="51717841" sldId="416"/>
            <ac:spMk id="14" creationId="{79249C6A-6AE3-9DED-9AD1-56F6A253668A}"/>
          </ac:spMkLst>
        </pc:spChg>
        <pc:spChg chg="add mod">
          <ac:chgData name="Vishnu Varma R Vejayan" userId="22566fc8-59b4-42d6-8cc3-3639560e358d" providerId="ADAL" clId="{2D3307FA-E616-4402-9343-6B2D2EFCE53B}" dt="2026-07-20T12:36:17.191" v="13879" actId="1076"/>
          <ac:spMkLst>
            <pc:docMk/>
            <pc:sldMk cId="51717841" sldId="416"/>
            <ac:spMk id="16" creationId="{837ADC14-2161-9BBB-F6A1-E40FF49F43DE}"/>
          </ac:spMkLst>
        </pc:spChg>
        <pc:spChg chg="add mod">
          <ac:chgData name="Vishnu Varma R Vejayan" userId="22566fc8-59b4-42d6-8cc3-3639560e358d" providerId="ADAL" clId="{2D3307FA-E616-4402-9343-6B2D2EFCE53B}" dt="2026-07-20T12:36:17.191" v="13879" actId="1076"/>
          <ac:spMkLst>
            <pc:docMk/>
            <pc:sldMk cId="51717841" sldId="416"/>
            <ac:spMk id="18" creationId="{1D31D2CE-7A99-961D-CBC3-8CB5F6BA1BE8}"/>
          </ac:spMkLst>
        </pc:spChg>
      </pc:sldChg>
      <pc:sldChg chg="addSp delSp modSp new mod">
        <pc:chgData name="Vishnu Varma R Vejayan" userId="22566fc8-59b4-42d6-8cc3-3639560e358d" providerId="ADAL" clId="{2D3307FA-E616-4402-9343-6B2D2EFCE53B}" dt="2026-07-20T09:02:02.700" v="12660" actId="1076"/>
        <pc:sldMkLst>
          <pc:docMk/>
          <pc:sldMk cId="4181800053" sldId="417"/>
        </pc:sldMkLst>
        <pc:spChg chg="mod">
          <ac:chgData name="Vishnu Varma R Vejayan" userId="22566fc8-59b4-42d6-8cc3-3639560e358d" providerId="ADAL" clId="{2D3307FA-E616-4402-9343-6B2D2EFCE53B}" dt="2026-07-20T08:42:01.473" v="11975" actId="1076"/>
          <ac:spMkLst>
            <pc:docMk/>
            <pc:sldMk cId="4181800053" sldId="417"/>
            <ac:spMk id="2" creationId="{9EDC65C3-E9E6-0BBA-CEE2-F8949B933299}"/>
          </ac:spMkLst>
        </pc:spChg>
        <pc:spChg chg="add mod">
          <ac:chgData name="Vishnu Varma R Vejayan" userId="22566fc8-59b4-42d6-8cc3-3639560e358d" providerId="ADAL" clId="{2D3307FA-E616-4402-9343-6B2D2EFCE53B}" dt="2026-07-20T08:41:55.966" v="11973" actId="1076"/>
          <ac:spMkLst>
            <pc:docMk/>
            <pc:sldMk cId="4181800053" sldId="417"/>
            <ac:spMk id="8" creationId="{802E97BC-A95F-406D-6E63-4E33B8853967}"/>
          </ac:spMkLst>
        </pc:spChg>
        <pc:picChg chg="add mod ord modCrop">
          <ac:chgData name="Vishnu Varma R Vejayan" userId="22566fc8-59b4-42d6-8cc3-3639560e358d" providerId="ADAL" clId="{2D3307FA-E616-4402-9343-6B2D2EFCE53B}" dt="2026-07-20T09:02:02.700" v="12660" actId="1076"/>
          <ac:picMkLst>
            <pc:docMk/>
            <pc:sldMk cId="4181800053" sldId="417"/>
            <ac:picMk id="7" creationId="{DC411BFE-7341-B42D-4AD2-EB9EED0E9E5B}"/>
          </ac:picMkLst>
        </pc:picChg>
      </pc:sldChg>
      <pc:sldChg chg="addSp delSp modSp add mod">
        <pc:chgData name="Vishnu Varma R Vejayan" userId="22566fc8-59b4-42d6-8cc3-3639560e358d" providerId="ADAL" clId="{2D3307FA-E616-4402-9343-6B2D2EFCE53B}" dt="2026-07-20T09:02:09.548" v="12663" actId="1076"/>
        <pc:sldMkLst>
          <pc:docMk/>
          <pc:sldMk cId="452764974" sldId="418"/>
        </pc:sldMkLst>
        <pc:spChg chg="mod">
          <ac:chgData name="Vishnu Varma R Vejayan" userId="22566fc8-59b4-42d6-8cc3-3639560e358d" providerId="ADAL" clId="{2D3307FA-E616-4402-9343-6B2D2EFCE53B}" dt="2026-07-20T08:49:59.698" v="12317" actId="20577"/>
          <ac:spMkLst>
            <pc:docMk/>
            <pc:sldMk cId="452764974" sldId="418"/>
            <ac:spMk id="2" creationId="{AEC5B414-5B60-8415-65C0-BF1A9DA8F758}"/>
          </ac:spMkLst>
        </pc:spChg>
        <pc:spChg chg="mod">
          <ac:chgData name="Vishnu Varma R Vejayan" userId="22566fc8-59b4-42d6-8cc3-3639560e358d" providerId="ADAL" clId="{2D3307FA-E616-4402-9343-6B2D2EFCE53B}" dt="2026-07-20T09:02:07.924" v="12662" actId="1076"/>
          <ac:spMkLst>
            <pc:docMk/>
            <pc:sldMk cId="452764974" sldId="418"/>
            <ac:spMk id="3" creationId="{E4AC683B-F832-0CE8-31B3-719F64E0F702}"/>
          </ac:spMkLst>
        </pc:spChg>
        <pc:picChg chg="add mod modCrop">
          <ac:chgData name="Vishnu Varma R Vejayan" userId="22566fc8-59b4-42d6-8cc3-3639560e358d" providerId="ADAL" clId="{2D3307FA-E616-4402-9343-6B2D2EFCE53B}" dt="2026-07-20T09:02:09.548" v="12663" actId="1076"/>
          <ac:picMkLst>
            <pc:docMk/>
            <pc:sldMk cId="452764974" sldId="418"/>
            <ac:picMk id="9" creationId="{A61CCB27-FE39-EBBF-972E-E4962670ED8E}"/>
          </ac:picMkLst>
        </pc:picChg>
      </pc:sldChg>
      <pc:sldChg chg="modSp add mod ord">
        <pc:chgData name="Vishnu Varma R Vejayan" userId="22566fc8-59b4-42d6-8cc3-3639560e358d" providerId="ADAL" clId="{2D3307FA-E616-4402-9343-6B2D2EFCE53B}" dt="2026-07-20T10:35:41.541" v="12744" actId="14100"/>
        <pc:sldMkLst>
          <pc:docMk/>
          <pc:sldMk cId="3338448890" sldId="419"/>
        </pc:sldMkLst>
        <pc:spChg chg="mod">
          <ac:chgData name="Vishnu Varma R Vejayan" userId="22566fc8-59b4-42d6-8cc3-3639560e358d" providerId="ADAL" clId="{2D3307FA-E616-4402-9343-6B2D2EFCE53B}" dt="2026-07-20T10:35:41.541" v="12744" actId="14100"/>
          <ac:spMkLst>
            <pc:docMk/>
            <pc:sldMk cId="3338448890" sldId="419"/>
            <ac:spMk id="2" creationId="{A558790E-CB7F-C0A6-8452-C50A9D9E051E}"/>
          </ac:spMkLst>
        </pc:spChg>
        <pc:spChg chg="mod">
          <ac:chgData name="Vishnu Varma R Vejayan" userId="22566fc8-59b4-42d6-8cc3-3639560e358d" providerId="ADAL" clId="{2D3307FA-E616-4402-9343-6B2D2EFCE53B}" dt="2026-07-20T10:34:45.148" v="12741" actId="20577"/>
          <ac:spMkLst>
            <pc:docMk/>
            <pc:sldMk cId="3338448890" sldId="419"/>
            <ac:spMk id="3" creationId="{C6587935-738F-4E69-1C82-03EEC735A2B4}"/>
          </ac:spMkLst>
        </pc:spChg>
      </pc:sldChg>
      <pc:sldChg chg="addSp delSp modSp add mod">
        <pc:chgData name="Vishnu Varma R Vejayan" userId="22566fc8-59b4-42d6-8cc3-3639560e358d" providerId="ADAL" clId="{2D3307FA-E616-4402-9343-6B2D2EFCE53B}" dt="2026-07-20T12:34:50.167" v="13873" actId="1076"/>
        <pc:sldMkLst>
          <pc:docMk/>
          <pc:sldMk cId="1926260210" sldId="420"/>
        </pc:sldMkLst>
        <pc:spChg chg="mod">
          <ac:chgData name="Vishnu Varma R Vejayan" userId="22566fc8-59b4-42d6-8cc3-3639560e358d" providerId="ADAL" clId="{2D3307FA-E616-4402-9343-6B2D2EFCE53B}" dt="2026-07-20T12:32:03.488" v="13461" actId="1076"/>
          <ac:spMkLst>
            <pc:docMk/>
            <pc:sldMk cId="1926260210" sldId="420"/>
            <ac:spMk id="6" creationId="{A4023D9C-D43A-AF02-9413-633637D90387}"/>
          </ac:spMkLst>
        </pc:spChg>
        <pc:spChg chg="mod">
          <ac:chgData name="Vishnu Varma R Vejayan" userId="22566fc8-59b4-42d6-8cc3-3639560e358d" providerId="ADAL" clId="{2D3307FA-E616-4402-9343-6B2D2EFCE53B}" dt="2026-07-20T12:34:50.167" v="13873" actId="1076"/>
          <ac:spMkLst>
            <pc:docMk/>
            <pc:sldMk cId="1926260210" sldId="420"/>
            <ac:spMk id="7" creationId="{6ECFE0E9-502F-0EF0-7DB9-F40C9A31AF0C}"/>
          </ac:spMkLst>
        </pc:spChg>
        <pc:spChg chg="mod">
          <ac:chgData name="Vishnu Varma R Vejayan" userId="22566fc8-59b4-42d6-8cc3-3639560e358d" providerId="ADAL" clId="{2D3307FA-E616-4402-9343-6B2D2EFCE53B}" dt="2026-07-20T12:32:37.901" v="13494" actId="20577"/>
          <ac:spMkLst>
            <pc:docMk/>
            <pc:sldMk cId="1926260210" sldId="420"/>
            <ac:spMk id="11" creationId="{F91F6236-64F9-94E1-328C-E808ED165AB8}"/>
          </ac:spMkLst>
        </pc:spChg>
        <pc:picChg chg="add mod">
          <ac:chgData name="Vishnu Varma R Vejayan" userId="22566fc8-59b4-42d6-8cc3-3639560e358d" providerId="ADAL" clId="{2D3307FA-E616-4402-9343-6B2D2EFCE53B}" dt="2026-07-20T12:23:39.117" v="13286" actId="1076"/>
          <ac:picMkLst>
            <pc:docMk/>
            <pc:sldMk cId="1926260210" sldId="420"/>
            <ac:picMk id="3" creationId="{CA354213-CF00-3FFD-8B02-54A8D9F78BFD}"/>
          </ac:picMkLst>
        </pc:picChg>
      </pc:sldChg>
      <pc:sldChg chg="addSp delSp modSp add mod ord modMedia modClrScheme delAnim chgLayout">
        <pc:chgData name="Vishnu Varma R Vejayan" userId="22566fc8-59b4-42d6-8cc3-3639560e358d" providerId="ADAL" clId="{2D3307FA-E616-4402-9343-6B2D2EFCE53B}" dt="2026-07-20T13:06:43.705" v="13986" actId="14100"/>
        <pc:sldMkLst>
          <pc:docMk/>
          <pc:sldMk cId="436549384" sldId="421"/>
        </pc:sldMkLst>
        <pc:spChg chg="mod">
          <ac:chgData name="Vishnu Varma R Vejayan" userId="22566fc8-59b4-42d6-8cc3-3639560e358d" providerId="ADAL" clId="{2D3307FA-E616-4402-9343-6B2D2EFCE53B}" dt="2026-07-20T13:06:43.705" v="13986" actId="14100"/>
          <ac:spMkLst>
            <pc:docMk/>
            <pc:sldMk cId="436549384" sldId="421"/>
            <ac:spMk id="7" creationId="{13B4E945-FF48-81B3-5D56-4C5C6FC9B542}"/>
          </ac:spMkLst>
        </pc:spChg>
        <pc:spChg chg="add mod">
          <ac:chgData name="Vishnu Varma R Vejayan" userId="22566fc8-59b4-42d6-8cc3-3639560e358d" providerId="ADAL" clId="{2D3307FA-E616-4402-9343-6B2D2EFCE53B}" dt="2026-07-20T13:06:33.121" v="13984" actId="26606"/>
          <ac:spMkLst>
            <pc:docMk/>
            <pc:sldMk cId="436549384" sldId="421"/>
            <ac:spMk id="13" creationId="{8066B3A1-DD7E-7272-95A3-7A86FAD831D3}"/>
          </ac:spMkLst>
        </pc:spChg>
        <pc:picChg chg="add">
          <ac:chgData name="Vishnu Varma R Vejayan" userId="22566fc8-59b4-42d6-8cc3-3639560e358d" providerId="ADAL" clId="{2D3307FA-E616-4402-9343-6B2D2EFCE53B}" dt="2026-07-20T13:06:33.121" v="13984" actId="26606"/>
          <ac:picMkLst>
            <pc:docMk/>
            <pc:sldMk cId="436549384" sldId="421"/>
            <ac:picMk id="11" creationId="{6C8EACCC-B872-D698-F645-D46EF78FF1EA}"/>
          </ac:picMkLst>
        </pc:picChg>
      </pc:sldChg>
      <pc:sldChg chg="addSp delSp modSp add mod modClrScheme chgLayout">
        <pc:chgData name="Vishnu Varma R Vejayan" userId="22566fc8-59b4-42d6-8cc3-3639560e358d" providerId="ADAL" clId="{2D3307FA-E616-4402-9343-6B2D2EFCE53B}" dt="2026-07-20T13:19:57.105" v="14533" actId="1076"/>
        <pc:sldMkLst>
          <pc:docMk/>
          <pc:sldMk cId="0" sldId="422"/>
        </pc:sldMkLst>
        <pc:spChg chg="mod">
          <ac:chgData name="Vishnu Varma R Vejayan" userId="22566fc8-59b4-42d6-8cc3-3639560e358d" providerId="ADAL" clId="{2D3307FA-E616-4402-9343-6B2D2EFCE53B}" dt="2026-07-20T13:19:50.939" v="14531" actId="1076"/>
          <ac:spMkLst>
            <pc:docMk/>
            <pc:sldMk cId="0" sldId="422"/>
            <ac:spMk id="5" creationId="{00000000-0000-0000-0000-000000000000}"/>
          </ac:spMkLst>
        </pc:spChg>
        <pc:spChg chg="mod">
          <ac:chgData name="Vishnu Varma R Vejayan" userId="22566fc8-59b4-42d6-8cc3-3639560e358d" providerId="ADAL" clId="{2D3307FA-E616-4402-9343-6B2D2EFCE53B}" dt="2026-07-20T13:19:50.939" v="14531" actId="1076"/>
          <ac:spMkLst>
            <pc:docMk/>
            <pc:sldMk cId="0" sldId="422"/>
            <ac:spMk id="6" creationId="{00000000-0000-0000-0000-000000000000}"/>
          </ac:spMkLst>
        </pc:spChg>
        <pc:spChg chg="mod">
          <ac:chgData name="Vishnu Varma R Vejayan" userId="22566fc8-59b4-42d6-8cc3-3639560e358d" providerId="ADAL" clId="{2D3307FA-E616-4402-9343-6B2D2EFCE53B}" dt="2026-07-20T13:19:50.939" v="14531" actId="1076"/>
          <ac:spMkLst>
            <pc:docMk/>
            <pc:sldMk cId="0" sldId="422"/>
            <ac:spMk id="7" creationId="{00000000-0000-0000-0000-000000000000}"/>
          </ac:spMkLst>
        </pc:spChg>
        <pc:spChg chg="mod">
          <ac:chgData name="Vishnu Varma R Vejayan" userId="22566fc8-59b4-42d6-8cc3-3639560e358d" providerId="ADAL" clId="{2D3307FA-E616-4402-9343-6B2D2EFCE53B}" dt="2026-07-20T13:19:50.939" v="14531" actId="1076"/>
          <ac:spMkLst>
            <pc:docMk/>
            <pc:sldMk cId="0" sldId="422"/>
            <ac:spMk id="8" creationId="{00000000-0000-0000-0000-000000000000}"/>
          </ac:spMkLst>
        </pc:spChg>
        <pc:spChg chg="mod">
          <ac:chgData name="Vishnu Varma R Vejayan" userId="22566fc8-59b4-42d6-8cc3-3639560e358d" providerId="ADAL" clId="{2D3307FA-E616-4402-9343-6B2D2EFCE53B}" dt="2026-07-20T13:19:50.939" v="14531" actId="1076"/>
          <ac:spMkLst>
            <pc:docMk/>
            <pc:sldMk cId="0" sldId="422"/>
            <ac:spMk id="9" creationId="{00000000-0000-0000-0000-000000000000}"/>
          </ac:spMkLst>
        </pc:spChg>
        <pc:spChg chg="mod">
          <ac:chgData name="Vishnu Varma R Vejayan" userId="22566fc8-59b4-42d6-8cc3-3639560e358d" providerId="ADAL" clId="{2D3307FA-E616-4402-9343-6B2D2EFCE53B}" dt="2026-07-20T13:19:50.939" v="14531" actId="1076"/>
          <ac:spMkLst>
            <pc:docMk/>
            <pc:sldMk cId="0" sldId="422"/>
            <ac:spMk id="10" creationId="{00000000-0000-0000-0000-000000000000}"/>
          </ac:spMkLst>
        </pc:spChg>
        <pc:spChg chg="mod">
          <ac:chgData name="Vishnu Varma R Vejayan" userId="22566fc8-59b4-42d6-8cc3-3639560e358d" providerId="ADAL" clId="{2D3307FA-E616-4402-9343-6B2D2EFCE53B}" dt="2026-07-20T13:19:50.939" v="14531" actId="1076"/>
          <ac:spMkLst>
            <pc:docMk/>
            <pc:sldMk cId="0" sldId="422"/>
            <ac:spMk id="11" creationId="{00000000-0000-0000-0000-000000000000}"/>
          </ac:spMkLst>
        </pc:spChg>
        <pc:spChg chg="add mod ord">
          <ac:chgData name="Vishnu Varma R Vejayan" userId="22566fc8-59b4-42d6-8cc3-3639560e358d" providerId="ADAL" clId="{2D3307FA-E616-4402-9343-6B2D2EFCE53B}" dt="2026-07-20T13:19:57.105" v="14533" actId="1076"/>
          <ac:spMkLst>
            <pc:docMk/>
            <pc:sldMk cId="0" sldId="422"/>
            <ac:spMk id="13" creationId="{F10843AF-D060-7EED-E0B9-9CFB6901BC70}"/>
          </ac:spMkLst>
        </pc:spChg>
        <pc:spChg chg="add mod ord">
          <ac:chgData name="Vishnu Varma R Vejayan" userId="22566fc8-59b4-42d6-8cc3-3639560e358d" providerId="ADAL" clId="{2D3307FA-E616-4402-9343-6B2D2EFCE53B}" dt="2026-07-20T13:19:53.699" v="14532" actId="1076"/>
          <ac:spMkLst>
            <pc:docMk/>
            <pc:sldMk cId="0" sldId="422"/>
            <ac:spMk id="14" creationId="{4A1DC0AA-CF33-D5B1-ECA5-2E432280AFB0}"/>
          </ac:spMkLst>
        </pc:spChg>
        <pc:spChg chg="add mod">
          <ac:chgData name="Vishnu Varma R Vejayan" userId="22566fc8-59b4-42d6-8cc3-3639560e358d" providerId="ADAL" clId="{2D3307FA-E616-4402-9343-6B2D2EFCE53B}" dt="2026-07-20T13:19:50.939" v="14531" actId="1076"/>
          <ac:spMkLst>
            <pc:docMk/>
            <pc:sldMk cId="0" sldId="422"/>
            <ac:spMk id="15" creationId="{8349E132-1815-8733-7747-421FCB4A0A27}"/>
          </ac:spMkLst>
        </pc:spChg>
      </pc:sldChg>
      <pc:sldChg chg="addSp delSp modSp add mod modClrScheme addAnim delAnim modAnim chgLayout">
        <pc:chgData name="Vishnu Varma R Vejayan" userId="22566fc8-59b4-42d6-8cc3-3639560e358d" providerId="ADAL" clId="{2D3307FA-E616-4402-9343-6B2D2EFCE53B}" dt="2026-07-20T13:42:33.989" v="15132"/>
        <pc:sldMkLst>
          <pc:docMk/>
          <pc:sldMk cId="0" sldId="423"/>
        </pc:sldMkLst>
        <pc:spChg chg="add mod ord">
          <ac:chgData name="Vishnu Varma R Vejayan" userId="22566fc8-59b4-42d6-8cc3-3639560e358d" providerId="ADAL" clId="{2D3307FA-E616-4402-9343-6B2D2EFCE53B}" dt="2026-07-20T13:30:09.059" v="15038" actId="1076"/>
          <ac:spMkLst>
            <pc:docMk/>
            <pc:sldMk cId="0" sldId="423"/>
            <ac:spMk id="11" creationId="{DA127708-CA90-17BE-1816-D1FD530EDE35}"/>
          </ac:spMkLst>
        </pc:spChg>
        <pc:spChg chg="add mod ord">
          <ac:chgData name="Vishnu Varma R Vejayan" userId="22566fc8-59b4-42d6-8cc3-3639560e358d" providerId="ADAL" clId="{2D3307FA-E616-4402-9343-6B2D2EFCE53B}" dt="2026-07-20T13:30:06.755" v="15037" actId="1076"/>
          <ac:spMkLst>
            <pc:docMk/>
            <pc:sldMk cId="0" sldId="423"/>
            <ac:spMk id="12" creationId="{A92E83BC-276D-A56C-4EA2-22F63FC109E5}"/>
          </ac:spMkLst>
        </pc:spChg>
        <pc:spChg chg="add mod">
          <ac:chgData name="Vishnu Varma R Vejayan" userId="22566fc8-59b4-42d6-8cc3-3639560e358d" providerId="ADAL" clId="{2D3307FA-E616-4402-9343-6B2D2EFCE53B}" dt="2026-07-20T13:39:27.215" v="15039" actId="1076"/>
          <ac:spMkLst>
            <pc:docMk/>
            <pc:sldMk cId="0" sldId="423"/>
            <ac:spMk id="15" creationId="{FA3365FD-010B-70C5-35EE-809D69ED9454}"/>
          </ac:spMkLst>
        </pc:spChg>
        <pc:spChg chg="add mod">
          <ac:chgData name="Vishnu Varma R Vejayan" userId="22566fc8-59b4-42d6-8cc3-3639560e358d" providerId="ADAL" clId="{2D3307FA-E616-4402-9343-6B2D2EFCE53B}" dt="2026-07-20T13:42:20.749" v="15130" actId="1076"/>
          <ac:spMkLst>
            <pc:docMk/>
            <pc:sldMk cId="0" sldId="423"/>
            <ac:spMk id="17" creationId="{E3AF0AE6-3F90-0A6C-30E0-8DE409B1B3F1}"/>
          </ac:spMkLst>
        </pc:spChg>
        <pc:picChg chg="add mod">
          <ac:chgData name="Vishnu Varma R Vejayan" userId="22566fc8-59b4-42d6-8cc3-3639560e358d" providerId="ADAL" clId="{2D3307FA-E616-4402-9343-6B2D2EFCE53B}" dt="2026-07-20T13:30:03.218" v="15036" actId="1076"/>
          <ac:picMkLst>
            <pc:docMk/>
            <pc:sldMk cId="0" sldId="423"/>
            <ac:picMk id="14" creationId="{2B593F9E-53E1-DC80-D925-46D9C5A46EF8}"/>
          </ac:picMkLst>
        </pc:picChg>
        <pc:picChg chg="add mod">
          <ac:chgData name="Vishnu Varma R Vejayan" userId="22566fc8-59b4-42d6-8cc3-3639560e358d" providerId="ADAL" clId="{2D3307FA-E616-4402-9343-6B2D2EFCE53B}" dt="2026-07-20T13:41:27.183" v="15044" actId="14100"/>
          <ac:picMkLst>
            <pc:docMk/>
            <pc:sldMk cId="0" sldId="423"/>
            <ac:picMk id="16" creationId="{23BA458E-47F3-9EA8-A67B-5DD6907A91E3}"/>
          </ac:picMkLst>
        </pc:picChg>
      </pc:sldChg>
      <pc:sldChg chg="addSp delSp modSp new mod modClrScheme chgLayout">
        <pc:chgData name="Vishnu Varma R Vejayan" userId="22566fc8-59b4-42d6-8cc3-3639560e358d" providerId="ADAL" clId="{2D3307FA-E616-4402-9343-6B2D2EFCE53B}" dt="2026-07-20T14:29:14.386" v="16329" actId="1076"/>
        <pc:sldMkLst>
          <pc:docMk/>
          <pc:sldMk cId="4122803905" sldId="424"/>
        </pc:sldMkLst>
        <pc:spChg chg="mod ord">
          <ac:chgData name="Vishnu Varma R Vejayan" userId="22566fc8-59b4-42d6-8cc3-3639560e358d" providerId="ADAL" clId="{2D3307FA-E616-4402-9343-6B2D2EFCE53B}" dt="2026-07-20T14:12:18.327" v="15737" actId="700"/>
          <ac:spMkLst>
            <pc:docMk/>
            <pc:sldMk cId="4122803905" sldId="424"/>
            <ac:spMk id="5" creationId="{479C15BC-D39F-0DA3-7B86-16B756B723BA}"/>
          </ac:spMkLst>
        </pc:spChg>
        <pc:spChg chg="add mod ord">
          <ac:chgData name="Vishnu Varma R Vejayan" userId="22566fc8-59b4-42d6-8cc3-3639560e358d" providerId="ADAL" clId="{2D3307FA-E616-4402-9343-6B2D2EFCE53B}" dt="2026-07-20T14:24:25.473" v="16222" actId="1076"/>
          <ac:spMkLst>
            <pc:docMk/>
            <pc:sldMk cId="4122803905" sldId="424"/>
            <ac:spMk id="7" creationId="{9ED7BCB5-416C-15B7-99D9-AA2FB39934E5}"/>
          </ac:spMkLst>
        </pc:spChg>
        <pc:spChg chg="add mod">
          <ac:chgData name="Vishnu Varma R Vejayan" userId="22566fc8-59b4-42d6-8cc3-3639560e358d" providerId="ADAL" clId="{2D3307FA-E616-4402-9343-6B2D2EFCE53B}" dt="2026-07-20T14:24:10.851" v="16219" actId="1582"/>
          <ac:spMkLst>
            <pc:docMk/>
            <pc:sldMk cId="4122803905" sldId="424"/>
            <ac:spMk id="9" creationId="{04254405-AAA3-2A87-03CD-A9DA5EE11EB0}"/>
          </ac:spMkLst>
        </pc:spChg>
        <pc:spChg chg="add mod">
          <ac:chgData name="Vishnu Varma R Vejayan" userId="22566fc8-59b4-42d6-8cc3-3639560e358d" providerId="ADAL" clId="{2D3307FA-E616-4402-9343-6B2D2EFCE53B}" dt="2026-07-20T14:24:22.098" v="16221" actId="1582"/>
          <ac:spMkLst>
            <pc:docMk/>
            <pc:sldMk cId="4122803905" sldId="424"/>
            <ac:spMk id="11" creationId="{11A545BA-20CF-9FAD-30A8-A5CAC012655B}"/>
          </ac:spMkLst>
        </pc:spChg>
        <pc:spChg chg="add mod">
          <ac:chgData name="Vishnu Varma R Vejayan" userId="22566fc8-59b4-42d6-8cc3-3639560e358d" providerId="ADAL" clId="{2D3307FA-E616-4402-9343-6B2D2EFCE53B}" dt="2026-07-20T14:29:14.386" v="16329" actId="1076"/>
          <ac:spMkLst>
            <pc:docMk/>
            <pc:sldMk cId="4122803905" sldId="424"/>
            <ac:spMk id="22" creationId="{3B0AAAED-6CD7-D7BF-186B-6CA8DE974A3D}"/>
          </ac:spMkLst>
        </pc:spChg>
        <pc:picChg chg="add mod">
          <ac:chgData name="Vishnu Varma R Vejayan" userId="22566fc8-59b4-42d6-8cc3-3639560e358d" providerId="ADAL" clId="{2D3307FA-E616-4402-9343-6B2D2EFCE53B}" dt="2026-07-20T14:28:15.170" v="16229" actId="14100"/>
          <ac:picMkLst>
            <pc:docMk/>
            <pc:sldMk cId="4122803905" sldId="424"/>
            <ac:picMk id="21" creationId="{3C8D43B7-AFC3-5CF3-F0BA-D76C3A867754}"/>
          </ac:picMkLst>
        </pc:picChg>
        <pc:cxnChg chg="add mod">
          <ac:chgData name="Vishnu Varma R Vejayan" userId="22566fc8-59b4-42d6-8cc3-3639560e358d" providerId="ADAL" clId="{2D3307FA-E616-4402-9343-6B2D2EFCE53B}" dt="2026-07-20T14:24:37.409" v="16224" actId="17032"/>
          <ac:cxnSpMkLst>
            <pc:docMk/>
            <pc:sldMk cId="4122803905" sldId="424"/>
            <ac:cxnSpMk id="17" creationId="{2F65F37A-14DD-6DC6-650C-42A40F7E579B}"/>
          </ac:cxnSpMkLst>
        </pc:cxnChg>
        <pc:cxnChg chg="add mod">
          <ac:chgData name="Vishnu Varma R Vejayan" userId="22566fc8-59b4-42d6-8cc3-3639560e358d" providerId="ADAL" clId="{2D3307FA-E616-4402-9343-6B2D2EFCE53B}" dt="2026-07-20T14:24:52.597" v="16226" actId="17032"/>
          <ac:cxnSpMkLst>
            <pc:docMk/>
            <pc:sldMk cId="4122803905" sldId="424"/>
            <ac:cxnSpMk id="19" creationId="{9D410328-2BA6-32C0-28EB-531BDDDCA581}"/>
          </ac:cxnSpMkLst>
        </pc:cxnChg>
      </pc:sldChg>
      <pc:sldChg chg="addSp delSp modSp new mod modClrScheme modAnim chgLayout">
        <pc:chgData name="Vishnu Varma R Vejayan" userId="22566fc8-59b4-42d6-8cc3-3639560e358d" providerId="ADAL" clId="{2D3307FA-E616-4402-9343-6B2D2EFCE53B}" dt="2026-07-20T14:53:55.962" v="17429" actId="1076"/>
        <pc:sldMkLst>
          <pc:docMk/>
          <pc:sldMk cId="2873216015" sldId="425"/>
        </pc:sldMkLst>
        <pc:spChg chg="mod ord">
          <ac:chgData name="Vishnu Varma R Vejayan" userId="22566fc8-59b4-42d6-8cc3-3639560e358d" providerId="ADAL" clId="{2D3307FA-E616-4402-9343-6B2D2EFCE53B}" dt="2026-07-20T14:30:31.326" v="16337" actId="700"/>
          <ac:spMkLst>
            <pc:docMk/>
            <pc:sldMk cId="2873216015" sldId="425"/>
            <ac:spMk id="4" creationId="{4A3A05BA-EF58-E89B-90FB-56063589D87A}"/>
          </ac:spMkLst>
        </pc:spChg>
        <pc:spChg chg="add mod ord">
          <ac:chgData name="Vishnu Varma R Vejayan" userId="22566fc8-59b4-42d6-8cc3-3639560e358d" providerId="ADAL" clId="{2D3307FA-E616-4402-9343-6B2D2EFCE53B}" dt="2026-07-20T14:35:37.818" v="17004" actId="1076"/>
          <ac:spMkLst>
            <pc:docMk/>
            <pc:sldMk cId="2873216015" sldId="425"/>
            <ac:spMk id="7" creationId="{78CD1C67-08F0-B096-FF9D-96E0854612C9}"/>
          </ac:spMkLst>
        </pc:spChg>
        <pc:spChg chg="add mod">
          <ac:chgData name="Vishnu Varma R Vejayan" userId="22566fc8-59b4-42d6-8cc3-3639560e358d" providerId="ADAL" clId="{2D3307FA-E616-4402-9343-6B2D2EFCE53B}" dt="2026-07-20T14:37:04.254" v="17007" actId="1076"/>
          <ac:spMkLst>
            <pc:docMk/>
            <pc:sldMk cId="2873216015" sldId="425"/>
            <ac:spMk id="9" creationId="{AEB7E22C-62BE-B620-C29C-6F706679AF77}"/>
          </ac:spMkLst>
        </pc:spChg>
        <pc:spChg chg="add mod">
          <ac:chgData name="Vishnu Varma R Vejayan" userId="22566fc8-59b4-42d6-8cc3-3639560e358d" providerId="ADAL" clId="{2D3307FA-E616-4402-9343-6B2D2EFCE53B}" dt="2026-07-20T14:35:35.382" v="17003" actId="1076"/>
          <ac:spMkLst>
            <pc:docMk/>
            <pc:sldMk cId="2873216015" sldId="425"/>
            <ac:spMk id="10" creationId="{E40EE4C4-C851-D1BD-4428-1E90B831980A}"/>
          </ac:spMkLst>
        </pc:spChg>
        <pc:spChg chg="add mod">
          <ac:chgData name="Vishnu Varma R Vejayan" userId="22566fc8-59b4-42d6-8cc3-3639560e358d" providerId="ADAL" clId="{2D3307FA-E616-4402-9343-6B2D2EFCE53B}" dt="2026-07-20T14:53:55.962" v="17429" actId="1076"/>
          <ac:spMkLst>
            <pc:docMk/>
            <pc:sldMk cId="2873216015" sldId="425"/>
            <ac:spMk id="14" creationId="{79EA1B75-4492-1C60-A25F-B76EBAF3B14C}"/>
          </ac:spMkLst>
        </pc:spChg>
        <pc:picChg chg="add mod">
          <ac:chgData name="Vishnu Varma R Vejayan" userId="22566fc8-59b4-42d6-8cc3-3639560e358d" providerId="ADAL" clId="{2D3307FA-E616-4402-9343-6B2D2EFCE53B}" dt="2026-07-20T14:30:20.833" v="16336" actId="14100"/>
          <ac:picMkLst>
            <pc:docMk/>
            <pc:sldMk cId="2873216015" sldId="425"/>
            <ac:picMk id="6" creationId="{630D5444-4E00-247D-294A-D79C4356378D}"/>
          </ac:picMkLst>
        </pc:picChg>
        <pc:picChg chg="add mod">
          <ac:chgData name="Vishnu Varma R Vejayan" userId="22566fc8-59b4-42d6-8cc3-3639560e358d" providerId="ADAL" clId="{2D3307FA-E616-4402-9343-6B2D2EFCE53B}" dt="2026-07-20T14:53:55.962" v="17429" actId="1076"/>
          <ac:picMkLst>
            <pc:docMk/>
            <pc:sldMk cId="2873216015" sldId="425"/>
            <ac:picMk id="13" creationId="{8D223D76-43A1-A19D-E47E-504611B6D5DF}"/>
          </ac:picMkLst>
        </pc:picChg>
      </pc:sldChg>
      <pc:sldChg chg="addSp modSp new mod ord">
        <pc:chgData name="Vishnu Varma R Vejayan" userId="22566fc8-59b4-42d6-8cc3-3639560e358d" providerId="ADAL" clId="{2D3307FA-E616-4402-9343-6B2D2EFCE53B}" dt="2026-07-20T14:49:48.082" v="17385" actId="1076"/>
        <pc:sldMkLst>
          <pc:docMk/>
          <pc:sldMk cId="3006071952" sldId="426"/>
        </pc:sldMkLst>
        <pc:spChg chg="mod">
          <ac:chgData name="Vishnu Varma R Vejayan" userId="22566fc8-59b4-42d6-8cc3-3639560e358d" providerId="ADAL" clId="{2D3307FA-E616-4402-9343-6B2D2EFCE53B}" dt="2026-07-20T14:49:43.085" v="17383" actId="1076"/>
          <ac:spMkLst>
            <pc:docMk/>
            <pc:sldMk cId="3006071952" sldId="426"/>
            <ac:spMk id="2" creationId="{23199F00-7324-60AB-2387-5231FD09BC91}"/>
          </ac:spMkLst>
        </pc:spChg>
        <pc:spChg chg="mod">
          <ac:chgData name="Vishnu Varma R Vejayan" userId="22566fc8-59b4-42d6-8cc3-3639560e358d" providerId="ADAL" clId="{2D3307FA-E616-4402-9343-6B2D2EFCE53B}" dt="2026-07-20T14:49:48.082" v="17385" actId="1076"/>
          <ac:spMkLst>
            <pc:docMk/>
            <pc:sldMk cId="3006071952" sldId="426"/>
            <ac:spMk id="3" creationId="{5D7FE48E-C921-9BE4-2370-8E82152E26C7}"/>
          </ac:spMkLst>
        </pc:spChg>
        <pc:picChg chg="add mod">
          <ac:chgData name="Vishnu Varma R Vejayan" userId="22566fc8-59b4-42d6-8cc3-3639560e358d" providerId="ADAL" clId="{2D3307FA-E616-4402-9343-6B2D2EFCE53B}" dt="2026-07-20T14:49:40.194" v="17382" actId="14100"/>
          <ac:picMkLst>
            <pc:docMk/>
            <pc:sldMk cId="3006071952" sldId="426"/>
            <ac:picMk id="5" creationId="{5AA84F41-C014-2358-AA3D-31892ABF4A39}"/>
          </ac:picMkLst>
        </pc:picChg>
      </pc:sldChg>
      <pc:sldChg chg="addSp delSp modSp new del mod modClrScheme chgLayout">
        <pc:chgData name="Vishnu Varma R Vejayan" userId="22566fc8-59b4-42d6-8cc3-3639560e358d" providerId="ADAL" clId="{2D3307FA-E616-4402-9343-6B2D2EFCE53B}" dt="2026-07-28T14:08:47.177" v="18367" actId="47"/>
        <pc:sldMkLst>
          <pc:docMk/>
          <pc:sldMk cId="988700624" sldId="427"/>
        </pc:sldMkLst>
        <pc:spChg chg="add del mod ord">
          <ac:chgData name="Vishnu Varma R Vejayan" userId="22566fc8-59b4-42d6-8cc3-3639560e358d" providerId="ADAL" clId="{2D3307FA-E616-4402-9343-6B2D2EFCE53B}" dt="2026-07-20T15:00:07.721" v="17461" actId="20577"/>
          <ac:spMkLst>
            <pc:docMk/>
            <pc:sldMk cId="988700624" sldId="427"/>
            <ac:spMk id="2" creationId="{0A72D018-0CBD-2D12-FD75-AF366E3F20CF}"/>
          </ac:spMkLst>
        </pc:spChg>
        <pc:spChg chg="add del mod ord">
          <ac:chgData name="Vishnu Varma R Vejayan" userId="22566fc8-59b4-42d6-8cc3-3639560e358d" providerId="ADAL" clId="{2D3307FA-E616-4402-9343-6B2D2EFCE53B}" dt="2026-07-20T14:59:15.588" v="17437" actId="700"/>
          <ac:spMkLst>
            <pc:docMk/>
            <pc:sldMk cId="988700624" sldId="427"/>
            <ac:spMk id="3" creationId="{D297F4FE-4C0E-D7C3-919A-BDC44B3204A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4F8C74-12A9-4903-BBEF-4AA072B6D9B1}"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5B36D4A9-831F-44B0-A8F9-E7E4E33381B5}">
      <dgm:prSet/>
      <dgm:spPr/>
      <dgm:t>
        <a:bodyPr/>
        <a:lstStyle/>
        <a:p>
          <a:r>
            <a:rPr lang="en-GB" b="0" dirty="0"/>
            <a:t>Day 1 : Nuclear Astrophysics Processes</a:t>
          </a:r>
          <a:endParaRPr lang="en-US" dirty="0"/>
        </a:p>
      </dgm:t>
    </dgm:pt>
    <dgm:pt modelId="{FA3881DB-9400-4616-BBE5-F90FFAF5BD7B}" type="parTrans" cxnId="{E6C4A6C9-84FB-4106-A05E-F644DA6746CB}">
      <dgm:prSet/>
      <dgm:spPr/>
      <dgm:t>
        <a:bodyPr/>
        <a:lstStyle/>
        <a:p>
          <a:endParaRPr lang="en-US"/>
        </a:p>
      </dgm:t>
    </dgm:pt>
    <dgm:pt modelId="{CFA5B6E1-CF2D-40F2-B492-2E5000EF2211}" type="sibTrans" cxnId="{E6C4A6C9-84FB-4106-A05E-F644DA6746CB}">
      <dgm:prSet/>
      <dgm:spPr/>
      <dgm:t>
        <a:bodyPr/>
        <a:lstStyle/>
        <a:p>
          <a:endParaRPr lang="en-US"/>
        </a:p>
      </dgm:t>
    </dgm:pt>
    <dgm:pt modelId="{0266DBC7-BAB9-4EED-9B99-F5EF17007935}">
      <dgm:prSet/>
      <dgm:spPr/>
      <dgm:t>
        <a:bodyPr/>
        <a:lstStyle/>
        <a:p>
          <a:r>
            <a:rPr lang="en-GB" b="0" dirty="0"/>
            <a:t>Day 2 : Observation of Nucleosynthesis</a:t>
          </a:r>
          <a:endParaRPr lang="en-US" dirty="0"/>
        </a:p>
      </dgm:t>
    </dgm:pt>
    <dgm:pt modelId="{6E369A5C-A19D-4898-A227-460126616A7D}" type="parTrans" cxnId="{D7FDCA10-B366-4DFE-8F45-1A44B7F36216}">
      <dgm:prSet/>
      <dgm:spPr/>
      <dgm:t>
        <a:bodyPr/>
        <a:lstStyle/>
        <a:p>
          <a:endParaRPr lang="en-US"/>
        </a:p>
      </dgm:t>
    </dgm:pt>
    <dgm:pt modelId="{D1868417-9DF1-4694-B7B1-A2212694F7F0}" type="sibTrans" cxnId="{D7FDCA10-B366-4DFE-8F45-1A44B7F36216}">
      <dgm:prSet/>
      <dgm:spPr/>
      <dgm:t>
        <a:bodyPr/>
        <a:lstStyle/>
        <a:p>
          <a:endParaRPr lang="en-US"/>
        </a:p>
      </dgm:t>
    </dgm:pt>
    <dgm:pt modelId="{B0E8DF4D-1834-4E07-A97B-93634B6A530A}">
      <dgm:prSet/>
      <dgm:spPr/>
      <dgm:t>
        <a:bodyPr/>
        <a:lstStyle/>
        <a:p>
          <a:r>
            <a:rPr lang="en-GB" b="0" dirty="0"/>
            <a:t>Day 3: Modelling in nuclear astrophysics</a:t>
          </a:r>
          <a:endParaRPr lang="en-US" dirty="0"/>
        </a:p>
      </dgm:t>
    </dgm:pt>
    <dgm:pt modelId="{A3B28451-F3A6-4370-98AE-8E48D43103CF}" type="parTrans" cxnId="{31C3AC0B-1654-48EF-A1DE-AEE88D163472}">
      <dgm:prSet/>
      <dgm:spPr/>
      <dgm:t>
        <a:bodyPr/>
        <a:lstStyle/>
        <a:p>
          <a:endParaRPr lang="en-US"/>
        </a:p>
      </dgm:t>
    </dgm:pt>
    <dgm:pt modelId="{8967D544-0F26-40B1-9C04-B12008AE3B88}" type="sibTrans" cxnId="{31C3AC0B-1654-48EF-A1DE-AEE88D163472}">
      <dgm:prSet/>
      <dgm:spPr/>
      <dgm:t>
        <a:bodyPr/>
        <a:lstStyle/>
        <a:p>
          <a:endParaRPr lang="en-US"/>
        </a:p>
      </dgm:t>
    </dgm:pt>
    <dgm:pt modelId="{101D39BD-48E7-4D90-B886-45F643FCE2DC}">
      <dgm:prSet/>
      <dgm:spPr/>
      <dgm:t>
        <a:bodyPr/>
        <a:lstStyle/>
        <a:p>
          <a:r>
            <a:rPr lang="en-US" dirty="0"/>
            <a:t>Nucleosynthesis modelling</a:t>
          </a:r>
        </a:p>
      </dgm:t>
    </dgm:pt>
    <dgm:pt modelId="{F7E1AEBC-C8BB-4618-85B8-EC628622637E}" type="parTrans" cxnId="{0029695E-874E-4EA4-A0D1-E3C36C112D14}">
      <dgm:prSet/>
      <dgm:spPr/>
      <dgm:t>
        <a:bodyPr/>
        <a:lstStyle/>
        <a:p>
          <a:endParaRPr lang="en-GB"/>
        </a:p>
      </dgm:t>
    </dgm:pt>
    <dgm:pt modelId="{D3F7CD15-0B1C-4C39-8EF7-53B79A77CF82}" type="sibTrans" cxnId="{0029695E-874E-4EA4-A0D1-E3C36C112D14}">
      <dgm:prSet/>
      <dgm:spPr/>
      <dgm:t>
        <a:bodyPr/>
        <a:lstStyle/>
        <a:p>
          <a:endParaRPr lang="en-GB"/>
        </a:p>
      </dgm:t>
    </dgm:pt>
    <dgm:pt modelId="{60ECCACF-9240-43AD-86E5-DD9E3008AD6D}">
      <dgm:prSet/>
      <dgm:spPr/>
      <dgm:t>
        <a:bodyPr/>
        <a:lstStyle/>
        <a:p>
          <a:r>
            <a:rPr lang="en-US" dirty="0"/>
            <a:t>Transient modelling</a:t>
          </a:r>
        </a:p>
      </dgm:t>
    </dgm:pt>
    <dgm:pt modelId="{324735C9-E6EB-4886-BD51-C83D4728AF9E}" type="parTrans" cxnId="{8EE10F82-DE7C-4A88-83EC-F9CED8862441}">
      <dgm:prSet/>
      <dgm:spPr/>
      <dgm:t>
        <a:bodyPr/>
        <a:lstStyle/>
        <a:p>
          <a:endParaRPr lang="en-GB"/>
        </a:p>
      </dgm:t>
    </dgm:pt>
    <dgm:pt modelId="{67AD9F40-2657-49AC-B8FC-9DD8F8007107}" type="sibTrans" cxnId="{8EE10F82-DE7C-4A88-83EC-F9CED8862441}">
      <dgm:prSet/>
      <dgm:spPr/>
      <dgm:t>
        <a:bodyPr/>
        <a:lstStyle/>
        <a:p>
          <a:endParaRPr lang="en-GB"/>
        </a:p>
      </dgm:t>
    </dgm:pt>
    <dgm:pt modelId="{99C1EDC3-72CF-4990-8143-DE3341B07ABB}">
      <dgm:prSet/>
      <dgm:spPr/>
      <dgm:t>
        <a:bodyPr/>
        <a:lstStyle/>
        <a:p>
          <a:r>
            <a:rPr lang="en-US" dirty="0"/>
            <a:t>Galactic chemical evolution</a:t>
          </a:r>
        </a:p>
      </dgm:t>
    </dgm:pt>
    <dgm:pt modelId="{97C73CB8-379A-412F-97FB-5F173887223E}" type="parTrans" cxnId="{DBB8A303-4CC7-4790-8772-7714A16FD939}">
      <dgm:prSet/>
      <dgm:spPr/>
      <dgm:t>
        <a:bodyPr/>
        <a:lstStyle/>
        <a:p>
          <a:endParaRPr lang="en-GB"/>
        </a:p>
      </dgm:t>
    </dgm:pt>
    <dgm:pt modelId="{1AAC88D0-5137-423D-BB44-5132CCD78BCD}" type="sibTrans" cxnId="{DBB8A303-4CC7-4790-8772-7714A16FD939}">
      <dgm:prSet/>
      <dgm:spPr/>
      <dgm:t>
        <a:bodyPr/>
        <a:lstStyle/>
        <a:p>
          <a:endParaRPr lang="en-GB"/>
        </a:p>
      </dgm:t>
    </dgm:pt>
    <dgm:pt modelId="{025EE6A5-C360-42D7-B25D-9867C3472E0B}">
      <dgm:prSet/>
      <dgm:spPr/>
      <dgm:t>
        <a:bodyPr/>
        <a:lstStyle/>
        <a:p>
          <a:r>
            <a:rPr lang="en-US" dirty="0"/>
            <a:t>Stellar modelling</a:t>
          </a:r>
        </a:p>
      </dgm:t>
    </dgm:pt>
    <dgm:pt modelId="{B9D8A31E-36B0-43DE-ABF6-5D1FD1F04920}" type="parTrans" cxnId="{82C6C911-465F-4C0C-87BB-E26829FA6F44}">
      <dgm:prSet/>
      <dgm:spPr/>
      <dgm:t>
        <a:bodyPr/>
        <a:lstStyle/>
        <a:p>
          <a:endParaRPr lang="en-GB"/>
        </a:p>
      </dgm:t>
    </dgm:pt>
    <dgm:pt modelId="{271B1B37-07E7-4C7F-BBFC-703D734AB011}" type="sibTrans" cxnId="{82C6C911-465F-4C0C-87BB-E26829FA6F44}">
      <dgm:prSet/>
      <dgm:spPr/>
      <dgm:t>
        <a:bodyPr/>
        <a:lstStyle/>
        <a:p>
          <a:endParaRPr lang="en-GB"/>
        </a:p>
      </dgm:t>
    </dgm:pt>
    <dgm:pt modelId="{4FC21B2A-B1B4-4D90-8FDF-F60CBA8D22E6}" type="pres">
      <dgm:prSet presAssocID="{D74F8C74-12A9-4903-BBEF-4AA072B6D9B1}" presName="linear" presStyleCnt="0">
        <dgm:presLayoutVars>
          <dgm:animLvl val="lvl"/>
          <dgm:resizeHandles val="exact"/>
        </dgm:presLayoutVars>
      </dgm:prSet>
      <dgm:spPr/>
    </dgm:pt>
    <dgm:pt modelId="{D92BA926-3C36-4602-B20B-CE65FFA86621}" type="pres">
      <dgm:prSet presAssocID="{5B36D4A9-831F-44B0-A8F9-E7E4E33381B5}" presName="parentText" presStyleLbl="node1" presStyleIdx="0" presStyleCnt="3">
        <dgm:presLayoutVars>
          <dgm:chMax val="0"/>
          <dgm:bulletEnabled val="1"/>
        </dgm:presLayoutVars>
      </dgm:prSet>
      <dgm:spPr/>
    </dgm:pt>
    <dgm:pt modelId="{6E1F5876-7CF2-4263-BE76-C5F4F3AC6591}" type="pres">
      <dgm:prSet presAssocID="{CFA5B6E1-CF2D-40F2-B492-2E5000EF2211}" presName="spacer" presStyleCnt="0"/>
      <dgm:spPr/>
    </dgm:pt>
    <dgm:pt modelId="{E7549F67-2A57-420A-82E5-51D9CE0C8F05}" type="pres">
      <dgm:prSet presAssocID="{0266DBC7-BAB9-4EED-9B99-F5EF17007935}" presName="parentText" presStyleLbl="node1" presStyleIdx="1" presStyleCnt="3">
        <dgm:presLayoutVars>
          <dgm:chMax val="0"/>
          <dgm:bulletEnabled val="1"/>
        </dgm:presLayoutVars>
      </dgm:prSet>
      <dgm:spPr/>
    </dgm:pt>
    <dgm:pt modelId="{7660064F-8AB7-408E-B2EC-DE0AD91358EA}" type="pres">
      <dgm:prSet presAssocID="{D1868417-9DF1-4694-B7B1-A2212694F7F0}" presName="spacer" presStyleCnt="0"/>
      <dgm:spPr/>
    </dgm:pt>
    <dgm:pt modelId="{33872A02-098A-49A1-87A2-8E55967801A3}" type="pres">
      <dgm:prSet presAssocID="{B0E8DF4D-1834-4E07-A97B-93634B6A530A}" presName="parentText" presStyleLbl="node1" presStyleIdx="2" presStyleCnt="3">
        <dgm:presLayoutVars>
          <dgm:chMax val="0"/>
          <dgm:bulletEnabled val="1"/>
        </dgm:presLayoutVars>
      </dgm:prSet>
      <dgm:spPr/>
    </dgm:pt>
    <dgm:pt modelId="{4A5F2DCD-59B2-4F96-BAA8-4FEDDDDBC735}" type="pres">
      <dgm:prSet presAssocID="{B0E8DF4D-1834-4E07-A97B-93634B6A530A}" presName="childText" presStyleLbl="revTx" presStyleIdx="0" presStyleCnt="1">
        <dgm:presLayoutVars>
          <dgm:bulletEnabled val="1"/>
        </dgm:presLayoutVars>
      </dgm:prSet>
      <dgm:spPr/>
    </dgm:pt>
  </dgm:ptLst>
  <dgm:cxnLst>
    <dgm:cxn modelId="{DBB8A303-4CC7-4790-8772-7714A16FD939}" srcId="{B0E8DF4D-1834-4E07-A97B-93634B6A530A}" destId="{99C1EDC3-72CF-4990-8143-DE3341B07ABB}" srcOrd="3" destOrd="0" parTransId="{97C73CB8-379A-412F-97FB-5F173887223E}" sibTransId="{1AAC88D0-5137-423D-BB44-5132CCD78BCD}"/>
    <dgm:cxn modelId="{31C3AC0B-1654-48EF-A1DE-AEE88D163472}" srcId="{D74F8C74-12A9-4903-BBEF-4AA072B6D9B1}" destId="{B0E8DF4D-1834-4E07-A97B-93634B6A530A}" srcOrd="2" destOrd="0" parTransId="{A3B28451-F3A6-4370-98AE-8E48D43103CF}" sibTransId="{8967D544-0F26-40B1-9C04-B12008AE3B88}"/>
    <dgm:cxn modelId="{D7FDCA10-B366-4DFE-8F45-1A44B7F36216}" srcId="{D74F8C74-12A9-4903-BBEF-4AA072B6D9B1}" destId="{0266DBC7-BAB9-4EED-9B99-F5EF17007935}" srcOrd="1" destOrd="0" parTransId="{6E369A5C-A19D-4898-A227-460126616A7D}" sibTransId="{D1868417-9DF1-4694-B7B1-A2212694F7F0}"/>
    <dgm:cxn modelId="{82C6C911-465F-4C0C-87BB-E26829FA6F44}" srcId="{B0E8DF4D-1834-4E07-A97B-93634B6A530A}" destId="{025EE6A5-C360-42D7-B25D-9867C3472E0B}" srcOrd="1" destOrd="0" parTransId="{B9D8A31E-36B0-43DE-ABF6-5D1FD1F04920}" sibTransId="{271B1B37-07E7-4C7F-BBFC-703D734AB011}"/>
    <dgm:cxn modelId="{0029695E-874E-4EA4-A0D1-E3C36C112D14}" srcId="{B0E8DF4D-1834-4E07-A97B-93634B6A530A}" destId="{101D39BD-48E7-4D90-B886-45F643FCE2DC}" srcOrd="0" destOrd="0" parTransId="{F7E1AEBC-C8BB-4618-85B8-EC628622637E}" sibTransId="{D3F7CD15-0B1C-4C39-8EF7-53B79A77CF82}"/>
    <dgm:cxn modelId="{8420605F-DDE2-4469-B69F-54912015BC8C}" type="presOf" srcId="{D74F8C74-12A9-4903-BBEF-4AA072B6D9B1}" destId="{4FC21B2A-B1B4-4D90-8FDF-F60CBA8D22E6}" srcOrd="0" destOrd="0" presId="urn:microsoft.com/office/officeart/2005/8/layout/vList2"/>
    <dgm:cxn modelId="{FE9DA34C-4FF6-4F7C-9107-4A9BFE5C9504}" type="presOf" srcId="{025EE6A5-C360-42D7-B25D-9867C3472E0B}" destId="{4A5F2DCD-59B2-4F96-BAA8-4FEDDDDBC735}" srcOrd="0" destOrd="1" presId="urn:microsoft.com/office/officeart/2005/8/layout/vList2"/>
    <dgm:cxn modelId="{3FB1F44E-CB1D-4F34-B2A1-B911EF5E4238}" type="presOf" srcId="{101D39BD-48E7-4D90-B886-45F643FCE2DC}" destId="{4A5F2DCD-59B2-4F96-BAA8-4FEDDDDBC735}" srcOrd="0" destOrd="0" presId="urn:microsoft.com/office/officeart/2005/8/layout/vList2"/>
    <dgm:cxn modelId="{D7F39C7D-EBDF-4279-A798-6ED38F056127}" type="presOf" srcId="{60ECCACF-9240-43AD-86E5-DD9E3008AD6D}" destId="{4A5F2DCD-59B2-4F96-BAA8-4FEDDDDBC735}" srcOrd="0" destOrd="2" presId="urn:microsoft.com/office/officeart/2005/8/layout/vList2"/>
    <dgm:cxn modelId="{8EE10F82-DE7C-4A88-83EC-F9CED8862441}" srcId="{B0E8DF4D-1834-4E07-A97B-93634B6A530A}" destId="{60ECCACF-9240-43AD-86E5-DD9E3008AD6D}" srcOrd="2" destOrd="0" parTransId="{324735C9-E6EB-4886-BD51-C83D4728AF9E}" sibTransId="{67AD9F40-2657-49AC-B8FC-9DD8F8007107}"/>
    <dgm:cxn modelId="{66D74194-1F0A-4D25-AB0E-875C08C67668}" type="presOf" srcId="{99C1EDC3-72CF-4990-8143-DE3341B07ABB}" destId="{4A5F2DCD-59B2-4F96-BAA8-4FEDDDDBC735}" srcOrd="0" destOrd="3" presId="urn:microsoft.com/office/officeart/2005/8/layout/vList2"/>
    <dgm:cxn modelId="{55EBCBBB-637B-4BB9-B810-8CADA861BD5A}" type="presOf" srcId="{B0E8DF4D-1834-4E07-A97B-93634B6A530A}" destId="{33872A02-098A-49A1-87A2-8E55967801A3}" srcOrd="0" destOrd="0" presId="urn:microsoft.com/office/officeart/2005/8/layout/vList2"/>
    <dgm:cxn modelId="{4989E3BE-967F-4AF2-AA72-2A11481EE9A0}" type="presOf" srcId="{0266DBC7-BAB9-4EED-9B99-F5EF17007935}" destId="{E7549F67-2A57-420A-82E5-51D9CE0C8F05}" srcOrd="0" destOrd="0" presId="urn:microsoft.com/office/officeart/2005/8/layout/vList2"/>
    <dgm:cxn modelId="{E6C4A6C9-84FB-4106-A05E-F644DA6746CB}" srcId="{D74F8C74-12A9-4903-BBEF-4AA072B6D9B1}" destId="{5B36D4A9-831F-44B0-A8F9-E7E4E33381B5}" srcOrd="0" destOrd="0" parTransId="{FA3881DB-9400-4616-BBE5-F90FFAF5BD7B}" sibTransId="{CFA5B6E1-CF2D-40F2-B492-2E5000EF2211}"/>
    <dgm:cxn modelId="{4AAEBBF6-A7D7-486B-802B-F38B93743424}" type="presOf" srcId="{5B36D4A9-831F-44B0-A8F9-E7E4E33381B5}" destId="{D92BA926-3C36-4602-B20B-CE65FFA86621}" srcOrd="0" destOrd="0" presId="urn:microsoft.com/office/officeart/2005/8/layout/vList2"/>
    <dgm:cxn modelId="{E6B56B7E-5C2A-47CC-9C9E-C60D2D689A82}" type="presParOf" srcId="{4FC21B2A-B1B4-4D90-8FDF-F60CBA8D22E6}" destId="{D92BA926-3C36-4602-B20B-CE65FFA86621}" srcOrd="0" destOrd="0" presId="urn:microsoft.com/office/officeart/2005/8/layout/vList2"/>
    <dgm:cxn modelId="{A3B9D53F-62CD-487E-9312-5F676314E282}" type="presParOf" srcId="{4FC21B2A-B1B4-4D90-8FDF-F60CBA8D22E6}" destId="{6E1F5876-7CF2-4263-BE76-C5F4F3AC6591}" srcOrd="1" destOrd="0" presId="urn:microsoft.com/office/officeart/2005/8/layout/vList2"/>
    <dgm:cxn modelId="{53B30A6C-3BD0-4980-9158-3143E4574C81}" type="presParOf" srcId="{4FC21B2A-B1B4-4D90-8FDF-F60CBA8D22E6}" destId="{E7549F67-2A57-420A-82E5-51D9CE0C8F05}" srcOrd="2" destOrd="0" presId="urn:microsoft.com/office/officeart/2005/8/layout/vList2"/>
    <dgm:cxn modelId="{1A40966D-C567-4750-AA42-E31606B9A6D9}" type="presParOf" srcId="{4FC21B2A-B1B4-4D90-8FDF-F60CBA8D22E6}" destId="{7660064F-8AB7-408E-B2EC-DE0AD91358EA}" srcOrd="3" destOrd="0" presId="urn:microsoft.com/office/officeart/2005/8/layout/vList2"/>
    <dgm:cxn modelId="{ED3F1C77-2F3C-4AF6-8FC0-181EC49BBFE2}" type="presParOf" srcId="{4FC21B2A-B1B4-4D90-8FDF-F60CBA8D22E6}" destId="{33872A02-098A-49A1-87A2-8E55967801A3}" srcOrd="4" destOrd="0" presId="urn:microsoft.com/office/officeart/2005/8/layout/vList2"/>
    <dgm:cxn modelId="{740F9147-6E92-4A5A-AF89-09C0D0586E8F}" type="presParOf" srcId="{4FC21B2A-B1B4-4D90-8FDF-F60CBA8D22E6}" destId="{4A5F2DCD-59B2-4F96-BAA8-4FEDDDDBC73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BA926-3C36-4602-B20B-CE65FFA86621}">
      <dsp:nvSpPr>
        <dsp:cNvPr id="0" name=""/>
        <dsp:cNvSpPr/>
      </dsp:nvSpPr>
      <dsp:spPr>
        <a:xfrm>
          <a:off x="0" y="33906"/>
          <a:ext cx="7863840" cy="81549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b="0" kern="1200" dirty="0"/>
            <a:t>Day 1 : Nuclear Astrophysics Processes</a:t>
          </a:r>
          <a:endParaRPr lang="en-US" sz="3400" kern="1200" dirty="0"/>
        </a:p>
      </dsp:txBody>
      <dsp:txXfrm>
        <a:off x="39809" y="73715"/>
        <a:ext cx="7784222" cy="735872"/>
      </dsp:txXfrm>
    </dsp:sp>
    <dsp:sp modelId="{E7549F67-2A57-420A-82E5-51D9CE0C8F05}">
      <dsp:nvSpPr>
        <dsp:cNvPr id="0" name=""/>
        <dsp:cNvSpPr/>
      </dsp:nvSpPr>
      <dsp:spPr>
        <a:xfrm>
          <a:off x="0" y="947317"/>
          <a:ext cx="7863840" cy="81549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b="0" kern="1200" dirty="0"/>
            <a:t>Day 2 : Observation of Nucleosynthesis</a:t>
          </a:r>
          <a:endParaRPr lang="en-US" sz="3400" kern="1200" dirty="0"/>
        </a:p>
      </dsp:txBody>
      <dsp:txXfrm>
        <a:off x="39809" y="987126"/>
        <a:ext cx="7784222" cy="735872"/>
      </dsp:txXfrm>
    </dsp:sp>
    <dsp:sp modelId="{33872A02-098A-49A1-87A2-8E55967801A3}">
      <dsp:nvSpPr>
        <dsp:cNvPr id="0" name=""/>
        <dsp:cNvSpPr/>
      </dsp:nvSpPr>
      <dsp:spPr>
        <a:xfrm>
          <a:off x="0" y="1860727"/>
          <a:ext cx="7863840" cy="81549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b="0" kern="1200" dirty="0"/>
            <a:t>Day 3: Modelling in nuclear astrophysics</a:t>
          </a:r>
          <a:endParaRPr lang="en-US" sz="3400" kern="1200" dirty="0"/>
        </a:p>
      </dsp:txBody>
      <dsp:txXfrm>
        <a:off x="39809" y="1900536"/>
        <a:ext cx="7784222" cy="735872"/>
      </dsp:txXfrm>
    </dsp:sp>
    <dsp:sp modelId="{4A5F2DCD-59B2-4F96-BAA8-4FEDDDDBC735}">
      <dsp:nvSpPr>
        <dsp:cNvPr id="0" name=""/>
        <dsp:cNvSpPr/>
      </dsp:nvSpPr>
      <dsp:spPr>
        <a:xfrm>
          <a:off x="0" y="2676217"/>
          <a:ext cx="7863840" cy="1829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677"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en-US" sz="2700" kern="1200" dirty="0"/>
            <a:t>Nucleosynthesis modelling</a:t>
          </a:r>
        </a:p>
        <a:p>
          <a:pPr marL="228600" lvl="1" indent="-228600" algn="l" defTabSz="1200150">
            <a:lnSpc>
              <a:spcPct val="90000"/>
            </a:lnSpc>
            <a:spcBef>
              <a:spcPct val="0"/>
            </a:spcBef>
            <a:spcAft>
              <a:spcPct val="20000"/>
            </a:spcAft>
            <a:buChar char="•"/>
          </a:pPr>
          <a:r>
            <a:rPr lang="en-US" sz="2700" kern="1200" dirty="0"/>
            <a:t>Stellar modelling</a:t>
          </a:r>
        </a:p>
        <a:p>
          <a:pPr marL="228600" lvl="1" indent="-228600" algn="l" defTabSz="1200150">
            <a:lnSpc>
              <a:spcPct val="90000"/>
            </a:lnSpc>
            <a:spcBef>
              <a:spcPct val="0"/>
            </a:spcBef>
            <a:spcAft>
              <a:spcPct val="20000"/>
            </a:spcAft>
            <a:buChar char="•"/>
          </a:pPr>
          <a:r>
            <a:rPr lang="en-US" sz="2700" kern="1200" dirty="0"/>
            <a:t>Transient modelling</a:t>
          </a:r>
        </a:p>
        <a:p>
          <a:pPr marL="228600" lvl="1" indent="-228600" algn="l" defTabSz="1200150">
            <a:lnSpc>
              <a:spcPct val="90000"/>
            </a:lnSpc>
            <a:spcBef>
              <a:spcPct val="0"/>
            </a:spcBef>
            <a:spcAft>
              <a:spcPct val="20000"/>
            </a:spcAft>
            <a:buChar char="•"/>
          </a:pPr>
          <a:r>
            <a:rPr lang="en-US" sz="2700" kern="1200" dirty="0"/>
            <a:t>Galactic chemical evolution</a:t>
          </a:r>
        </a:p>
      </dsp:txBody>
      <dsp:txXfrm>
        <a:off x="0" y="2676217"/>
        <a:ext cx="7863840" cy="18298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52A77B-D33C-49B3-A83C-450AA2ED72B3}" type="datetimeFigureOut">
              <a:rPr lang="en-US" smtClean="0"/>
              <a:t>7/28/2026</a:t>
            </a:fld>
            <a:endParaRPr lang="en-US" dirty="0"/>
          </a:p>
        </p:txBody>
      </p:sp>
      <p:sp>
        <p:nvSpPr>
          <p:cNvPr id="4" name="Footer Placeholder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F9A36D-7FAC-478F-9944-F324014F6FD1}" type="slidenum">
              <a:rPr lang="en-US" smtClean="0"/>
              <a:t>‹#›</a:t>
            </a:fld>
            <a:endParaRPr lang="en-US" dirty="0"/>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8F9A-F5CB-4EF8-A859-ED5E107B9763}" type="datetimeFigureOut">
              <a:rPr lang="en-US" smtClean="0"/>
              <a:t>7/28/2026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9A9E5-4F7F-4A7D-9DE1-899232329269}" type="slidenum">
              <a:rPr lang="en-US" smtClean="0"/>
              <a:t>‹#›</a:t>
            </a:fld>
            <a:endParaRPr lang="en-US" dirty="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a:t>
            </a:fld>
            <a:endParaRPr lang="en-US" dirty="0"/>
          </a:p>
        </p:txBody>
      </p:sp>
    </p:spTree>
    <p:extLst>
      <p:ext uri="{BB962C8B-B14F-4D97-AF65-F5344CB8AC3E}">
        <p14:creationId xmlns:p14="http://schemas.microsoft.com/office/powerpoint/2010/main" val="2569137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B4CBD-3A12-735B-10AD-DB12BD12AC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457DE-FD4E-AF11-C2CB-8EA1AA5745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D6AA7-95D6-C850-F65D-8B6CD57349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72F881-90E7-3884-9B21-17E247B85040}"/>
              </a:ext>
            </a:extLst>
          </p:cNvPr>
          <p:cNvSpPr>
            <a:spLocks noGrp="1"/>
          </p:cNvSpPr>
          <p:nvPr>
            <p:ph type="sldNum" sz="quarter" idx="5"/>
          </p:nvPr>
        </p:nvSpPr>
        <p:spPr/>
        <p:txBody>
          <a:bodyPr/>
          <a:lstStyle/>
          <a:p>
            <a:fld id="{D4B9A9E5-4F7F-4A7D-9DE1-899232329269}" type="slidenum">
              <a:rPr lang="en-US" smtClean="0"/>
              <a:t>3</a:t>
            </a:fld>
            <a:endParaRPr lang="en-US" dirty="0"/>
          </a:p>
        </p:txBody>
      </p:sp>
    </p:spTree>
    <p:extLst>
      <p:ext uri="{BB962C8B-B14F-4D97-AF65-F5344CB8AC3E}">
        <p14:creationId xmlns:p14="http://schemas.microsoft.com/office/powerpoint/2010/main" val="1869189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image? Maybe gif or something showing energy generation?</a:t>
            </a:r>
          </a:p>
        </p:txBody>
      </p:sp>
      <p:sp>
        <p:nvSpPr>
          <p:cNvPr id="4" name="Slide Number Placeholder 3"/>
          <p:cNvSpPr>
            <a:spLocks noGrp="1"/>
          </p:cNvSpPr>
          <p:nvPr>
            <p:ph type="sldNum" sz="quarter" idx="5"/>
          </p:nvPr>
        </p:nvSpPr>
        <p:spPr/>
        <p:txBody>
          <a:bodyPr/>
          <a:lstStyle/>
          <a:p>
            <a:fld id="{D4B9A9E5-4F7F-4A7D-9DE1-899232329269}" type="slidenum">
              <a:rPr lang="en-US" smtClean="0"/>
              <a:t>10</a:t>
            </a:fld>
            <a:endParaRPr lang="en-US" dirty="0"/>
          </a:p>
        </p:txBody>
      </p:sp>
    </p:spTree>
    <p:extLst>
      <p:ext uri="{BB962C8B-B14F-4D97-AF65-F5344CB8AC3E}">
        <p14:creationId xmlns:p14="http://schemas.microsoft.com/office/powerpoint/2010/main" val="3724608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9A334-6F54-B838-E395-A2E0CBAEA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00D956-629F-7893-3BAB-7BAE7B3E4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D2175-BFA4-8E95-1E41-043B7B132F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FA5B5A-AB41-DA33-84EB-D1BB29C48FF9}"/>
              </a:ext>
            </a:extLst>
          </p:cNvPr>
          <p:cNvSpPr>
            <a:spLocks noGrp="1"/>
          </p:cNvSpPr>
          <p:nvPr>
            <p:ph type="sldNum" sz="quarter" idx="5"/>
          </p:nvPr>
        </p:nvSpPr>
        <p:spPr/>
        <p:txBody>
          <a:bodyPr/>
          <a:lstStyle/>
          <a:p>
            <a:fld id="{D4B9A9E5-4F7F-4A7D-9DE1-899232329269}" type="slidenum">
              <a:rPr lang="en-US" smtClean="0"/>
              <a:t>13</a:t>
            </a:fld>
            <a:endParaRPr lang="en-US" dirty="0"/>
          </a:p>
        </p:txBody>
      </p:sp>
    </p:spTree>
    <p:extLst>
      <p:ext uri="{BB962C8B-B14F-4D97-AF65-F5344CB8AC3E}">
        <p14:creationId xmlns:p14="http://schemas.microsoft.com/office/powerpoint/2010/main" val="2632542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B4395-18C8-E5F7-5863-84D724650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ED047-3F0F-1EF2-78EC-E32E2DDFE0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CEA45E-0D7E-F0C1-87C2-34C1204749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624683-3EEE-7805-5428-FC59486528AC}"/>
              </a:ext>
            </a:extLst>
          </p:cNvPr>
          <p:cNvSpPr>
            <a:spLocks noGrp="1"/>
          </p:cNvSpPr>
          <p:nvPr>
            <p:ph type="sldNum" sz="quarter" idx="5"/>
          </p:nvPr>
        </p:nvSpPr>
        <p:spPr/>
        <p:txBody>
          <a:bodyPr/>
          <a:lstStyle/>
          <a:p>
            <a:fld id="{D4B9A9E5-4F7F-4A7D-9DE1-899232329269}" type="slidenum">
              <a:rPr lang="en-US" smtClean="0"/>
              <a:t>19</a:t>
            </a:fld>
            <a:endParaRPr lang="en-US" dirty="0"/>
          </a:p>
        </p:txBody>
      </p:sp>
    </p:spTree>
    <p:extLst>
      <p:ext uri="{BB962C8B-B14F-4D97-AF65-F5344CB8AC3E}">
        <p14:creationId xmlns:p14="http://schemas.microsoft.com/office/powerpoint/2010/main" val="3764887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25</a:t>
            </a:fld>
            <a:endParaRPr lang="en-US" dirty="0"/>
          </a:p>
        </p:txBody>
      </p:sp>
    </p:spTree>
    <p:extLst>
      <p:ext uri="{BB962C8B-B14F-4D97-AF65-F5344CB8AC3E}">
        <p14:creationId xmlns:p14="http://schemas.microsoft.com/office/powerpoint/2010/main" val="3336033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339C0-8DDD-F2C5-6E79-14C08FD02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512801-08E6-E981-C29F-4F0E1FB34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D8659-3A2F-571E-E4A0-C803CF3673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E94DAB-C6BE-3169-3ADB-2F8978CBCA4B}"/>
              </a:ext>
            </a:extLst>
          </p:cNvPr>
          <p:cNvSpPr>
            <a:spLocks noGrp="1"/>
          </p:cNvSpPr>
          <p:nvPr>
            <p:ph type="sldNum" sz="quarter" idx="5"/>
          </p:nvPr>
        </p:nvSpPr>
        <p:spPr/>
        <p:txBody>
          <a:bodyPr/>
          <a:lstStyle/>
          <a:p>
            <a:fld id="{D4B9A9E5-4F7F-4A7D-9DE1-899232329269}" type="slidenum">
              <a:rPr lang="en-US" smtClean="0"/>
              <a:t>29</a:t>
            </a:fld>
            <a:endParaRPr lang="en-US" dirty="0"/>
          </a:p>
        </p:txBody>
      </p:sp>
    </p:spTree>
    <p:extLst>
      <p:ext uri="{BB962C8B-B14F-4D97-AF65-F5344CB8AC3E}">
        <p14:creationId xmlns:p14="http://schemas.microsoft.com/office/powerpoint/2010/main" val="2107641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33</a:t>
            </a:fld>
            <a:endParaRPr lang="en-US" dirty="0"/>
          </a:p>
        </p:txBody>
      </p:sp>
    </p:spTree>
    <p:extLst>
      <p:ext uri="{BB962C8B-B14F-4D97-AF65-F5344CB8AC3E}">
        <p14:creationId xmlns:p14="http://schemas.microsoft.com/office/powerpoint/2010/main" val="3486472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41</a:t>
            </a:fld>
            <a:endParaRPr lang="en-US" dirty="0"/>
          </a:p>
        </p:txBody>
      </p:sp>
    </p:spTree>
    <p:extLst>
      <p:ext uri="{BB962C8B-B14F-4D97-AF65-F5344CB8AC3E}">
        <p14:creationId xmlns:p14="http://schemas.microsoft.com/office/powerpoint/2010/main" val="631242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74996-9779-1D0F-B5C6-7FE85FFF1EF4}"/>
              </a:ext>
            </a:extLst>
          </p:cNvPr>
          <p:cNvSpPr>
            <a:spLocks noGrp="1"/>
          </p:cNvSpPr>
          <p:nvPr>
            <p:ph type="title" hasCustomPrompt="1"/>
          </p:nvPr>
        </p:nvSpPr>
        <p:spPr>
          <a:xfrm>
            <a:off x="6096000" y="2773681"/>
            <a:ext cx="5674360" cy="3200400"/>
          </a:xfrm>
        </p:spPr>
        <p:txBody>
          <a:bodyPr anchor="b">
            <a:normAutofit/>
          </a:bodyPr>
          <a:lstStyle>
            <a:lvl1pPr>
              <a:defRPr sz="4800">
                <a:solidFill>
                  <a:schemeClr val="bg1"/>
                </a:solidFill>
              </a:defRPr>
            </a:lvl1pPr>
          </a:lstStyle>
          <a:p>
            <a:r>
              <a:rPr lang="en-US" dirty="0"/>
              <a:t>Click to add title</a:t>
            </a:r>
          </a:p>
        </p:txBody>
      </p:sp>
      <p:pic>
        <p:nvPicPr>
          <p:cNvPr id="7" name="Graphic 6">
            <a:extLst>
              <a:ext uri="{FF2B5EF4-FFF2-40B4-BE49-F238E27FC236}">
                <a16:creationId xmlns:a16="http://schemas.microsoft.com/office/drawing/2014/main" id="{96B97173-A601-1D66-1651-4FE0D76A0BC7}"/>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8454" t="1728"/>
          <a:stretch/>
        </p:blipFill>
        <p:spPr>
          <a:xfrm>
            <a:off x="-1" y="0"/>
            <a:ext cx="8264995" cy="5320146"/>
          </a:xfrm>
          <a:prstGeom prst="rect">
            <a:avLst/>
          </a:prstGeom>
        </p:spPr>
      </p:pic>
    </p:spTree>
    <p:extLst>
      <p:ext uri="{BB962C8B-B14F-4D97-AF65-F5344CB8AC3E}">
        <p14:creationId xmlns:p14="http://schemas.microsoft.com/office/powerpoint/2010/main" val="3810847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E5D17C7-3503-7305-8191-20863B738898}"/>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55824" b="26760"/>
          <a:stretch/>
        </p:blipFill>
        <p:spPr>
          <a:xfrm>
            <a:off x="9229725" y="1835240"/>
            <a:ext cx="2962275" cy="5022760"/>
          </a:xfrm>
          <a:prstGeom prst="rect">
            <a:avLst/>
          </a:prstGeom>
        </p:spPr>
      </p:pic>
      <p:sp>
        <p:nvSpPr>
          <p:cNvPr id="14" name="Rectangle 13">
            <a:extLst>
              <a:ext uri="{FF2B5EF4-FFF2-40B4-BE49-F238E27FC236}">
                <a16:creationId xmlns:a16="http://schemas.microsoft.com/office/drawing/2014/main" id="{C76E1AE6-3E01-1CBD-CAEC-11056D00ADE5}"/>
              </a:ext>
              <a:ext uri="{C183D7F6-B498-43B3-948B-1728B52AA6E4}">
                <adec:decorative xmlns:adec="http://schemas.microsoft.com/office/drawing/2017/decorative" val="1"/>
              </a:ext>
            </a:extLst>
          </p:cNvPr>
          <p:cNvSpPr/>
          <p:nvPr userDrawn="1"/>
        </p:nvSpPr>
        <p:spPr>
          <a:xfrm>
            <a:off x="4443413" y="1835240"/>
            <a:ext cx="7000875" cy="4279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90E28F03-2149-7C50-779B-6A2D8D789AF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60903" r="75060" b="10347"/>
          <a:stretch/>
        </p:blipFill>
        <p:spPr>
          <a:xfrm rot="16200000">
            <a:off x="149650" y="-149653"/>
            <a:ext cx="1672375" cy="1971675"/>
          </a:xfrm>
          <a:prstGeom prst="rect">
            <a:avLst/>
          </a:prstGeom>
        </p:spPr>
      </p:pic>
      <p:sp>
        <p:nvSpPr>
          <p:cNvPr id="10" name="Title 9">
            <a:extLst>
              <a:ext uri="{FF2B5EF4-FFF2-40B4-BE49-F238E27FC236}">
                <a16:creationId xmlns:a16="http://schemas.microsoft.com/office/drawing/2014/main" id="{CA4CAE4E-4252-8471-C50B-1DD5AFBFECCA}"/>
              </a:ext>
            </a:extLst>
          </p:cNvPr>
          <p:cNvSpPr>
            <a:spLocks noGrp="1"/>
          </p:cNvSpPr>
          <p:nvPr>
            <p:ph type="title" hasCustomPrompt="1"/>
          </p:nvPr>
        </p:nvSpPr>
        <p:spPr>
          <a:xfrm>
            <a:off x="914399" y="365125"/>
            <a:ext cx="10363202" cy="1603462"/>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E493CE42-5465-91AC-A1F4-A4821AE37A9C}"/>
              </a:ext>
            </a:extLst>
          </p:cNvPr>
          <p:cNvSpPr>
            <a:spLocks noGrp="1"/>
          </p:cNvSpPr>
          <p:nvPr>
            <p:ph sz="quarter" idx="10" hasCustomPrompt="1"/>
          </p:nvPr>
        </p:nvSpPr>
        <p:spPr>
          <a:xfrm>
            <a:off x="914399" y="2022250"/>
            <a:ext cx="3299013" cy="3914910"/>
          </a:xfrm>
        </p:spPr>
        <p:txBody>
          <a:bodyPr>
            <a:normAutofit/>
          </a:bodyPr>
          <a:lstStyle>
            <a:lvl1pPr>
              <a:spcBef>
                <a:spcPts val="0"/>
              </a:spcBef>
              <a:spcAft>
                <a:spcPts val="1200"/>
              </a:spcAft>
              <a:defRPr sz="2000" b="0"/>
            </a:lvl1pPr>
            <a:lvl2pPr>
              <a:spcBef>
                <a:spcPts val="0"/>
              </a:spcBef>
              <a:spcAft>
                <a:spcPts val="1200"/>
              </a:spcAft>
              <a:defRPr sz="1800" b="0"/>
            </a:lvl2pPr>
            <a:lvl3pPr>
              <a:spcBef>
                <a:spcPts val="0"/>
              </a:spcBef>
              <a:spcAft>
                <a:spcPts val="1200"/>
              </a:spcAft>
              <a:defRPr sz="1600" b="0"/>
            </a:lvl3pPr>
            <a:lvl4pPr>
              <a:spcBef>
                <a:spcPts val="0"/>
              </a:spcBef>
              <a:spcAft>
                <a:spcPts val="1200"/>
              </a:spcAft>
              <a:defRPr sz="1400" b="0"/>
            </a:lvl4pPr>
            <a:lvl5pPr>
              <a:spcBef>
                <a:spcPts val="0"/>
              </a:spcBef>
              <a:spcAft>
                <a:spcPts val="1200"/>
              </a:spcAft>
              <a:defRPr sz="14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able Placeholder 12">
            <a:extLst>
              <a:ext uri="{FF2B5EF4-FFF2-40B4-BE49-F238E27FC236}">
                <a16:creationId xmlns:a16="http://schemas.microsoft.com/office/drawing/2014/main" id="{156A00B1-F3E3-B7FF-58F4-61DE3EF07C07}"/>
              </a:ext>
            </a:extLst>
          </p:cNvPr>
          <p:cNvSpPr>
            <a:spLocks noGrp="1"/>
          </p:cNvSpPr>
          <p:nvPr>
            <p:ph type="tbl" sz="quarter" idx="11" hasCustomPrompt="1"/>
          </p:nvPr>
        </p:nvSpPr>
        <p:spPr>
          <a:xfrm>
            <a:off x="4602163" y="2017713"/>
            <a:ext cx="6675437" cy="3932237"/>
          </a:xfrm>
        </p:spPr>
        <p:txBody>
          <a:bodyPr>
            <a:normAutofit/>
          </a:bodyPr>
          <a:lstStyle>
            <a:lvl1pPr>
              <a:defRPr sz="2000"/>
            </a:lvl1pPr>
          </a:lstStyle>
          <a:p>
            <a:r>
              <a:rPr lang="en-US" dirty="0"/>
              <a:t>Click icon to insert table</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056214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3">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3A42171-0D82-07BF-4667-498861CC2AFB}"/>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8883" t="34408" r="46636" b="1"/>
          <a:stretch/>
        </p:blipFill>
        <p:spPr>
          <a:xfrm flipH="1" flipV="1">
            <a:off x="10506072" y="3984078"/>
            <a:ext cx="1685928" cy="2873921"/>
          </a:xfrm>
          <a:prstGeom prst="rect">
            <a:avLst/>
          </a:prstGeom>
        </p:spPr>
      </p:pic>
      <p:pic>
        <p:nvPicPr>
          <p:cNvPr id="9" name="Graphic 8">
            <a:extLst>
              <a:ext uri="{FF2B5EF4-FFF2-40B4-BE49-F238E27FC236}">
                <a16:creationId xmlns:a16="http://schemas.microsoft.com/office/drawing/2014/main" id="{13C71A0D-EE6D-54C4-71DE-04BE28558058}"/>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9718" t="47145" r="39389" b="8754"/>
          <a:stretch/>
        </p:blipFill>
        <p:spPr>
          <a:xfrm rot="5400000" flipV="1">
            <a:off x="9781526" y="-311511"/>
            <a:ext cx="2098964" cy="2721985"/>
          </a:xfrm>
          <a:prstGeom prst="rect">
            <a:avLst/>
          </a:prstGeom>
        </p:spPr>
      </p:pic>
      <p:sp>
        <p:nvSpPr>
          <p:cNvPr id="10" name="Title 9">
            <a:extLst>
              <a:ext uri="{FF2B5EF4-FFF2-40B4-BE49-F238E27FC236}">
                <a16:creationId xmlns:a16="http://schemas.microsoft.com/office/drawing/2014/main" id="{3F82FA92-501B-5A05-E15F-2FB9BCEBE312}"/>
              </a:ext>
            </a:extLst>
          </p:cNvPr>
          <p:cNvSpPr>
            <a:spLocks noGrp="1"/>
          </p:cNvSpPr>
          <p:nvPr>
            <p:ph type="title" hasCustomPrompt="1"/>
          </p:nvPr>
        </p:nvSpPr>
        <p:spPr>
          <a:xfrm>
            <a:off x="891990" y="434225"/>
            <a:ext cx="9524998" cy="1499627"/>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B463EEE0-BE31-122C-586C-8BA8D90371E6}"/>
              </a:ext>
            </a:extLst>
          </p:cNvPr>
          <p:cNvSpPr>
            <a:spLocks noGrp="1"/>
          </p:cNvSpPr>
          <p:nvPr>
            <p:ph sz="quarter" idx="10" hasCustomPrompt="1"/>
          </p:nvPr>
        </p:nvSpPr>
        <p:spPr>
          <a:xfrm>
            <a:off x="914399" y="2022250"/>
            <a:ext cx="6257366" cy="3914910"/>
          </a:xfrm>
        </p:spPr>
        <p:txBody>
          <a:bodyPr>
            <a:normAutofit/>
          </a:bodyPr>
          <a:lstStyle>
            <a:lvl1pPr marL="0" indent="0">
              <a:spcBef>
                <a:spcPts val="0"/>
              </a:spcBef>
              <a:spcAft>
                <a:spcPts val="1200"/>
              </a:spcAft>
              <a:buNone/>
              <a:defRPr sz="2000" b="0"/>
            </a:lvl1pPr>
            <a:lvl2pPr marL="228600">
              <a:spcBef>
                <a:spcPts val="0"/>
              </a:spcBef>
              <a:spcAft>
                <a:spcPts val="1200"/>
              </a:spcAft>
              <a:defRPr sz="2000" b="0"/>
            </a:lvl2pPr>
            <a:lvl3pPr marL="685800">
              <a:spcBef>
                <a:spcPts val="0"/>
              </a:spcBef>
              <a:spcAft>
                <a:spcPts val="1200"/>
              </a:spcAft>
              <a:defRPr sz="1800" b="0"/>
            </a:lvl3pPr>
            <a:lvl4pPr marL="914400">
              <a:spcBef>
                <a:spcPts val="0"/>
              </a:spcBef>
              <a:spcAft>
                <a:spcPts val="1200"/>
              </a:spcAft>
              <a:defRPr sz="1600" b="0"/>
            </a:lvl4pPr>
            <a:lvl5pPr marL="1143000">
              <a:spcBef>
                <a:spcPts val="0"/>
              </a:spcBef>
              <a:spcAft>
                <a:spcPts val="1200"/>
              </a:spcAft>
              <a:defRPr sz="16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52C157D5-2C68-BA6A-033B-A4CC016CA68F}"/>
              </a:ext>
            </a:extLst>
          </p:cNvPr>
          <p:cNvSpPr>
            <a:spLocks noGrp="1"/>
          </p:cNvSpPr>
          <p:nvPr>
            <p:ph sz="quarter" idx="11" hasCustomPrompt="1"/>
          </p:nvPr>
        </p:nvSpPr>
        <p:spPr>
          <a:xfrm>
            <a:off x="7967475" y="2018119"/>
            <a:ext cx="2449514" cy="3931919"/>
          </a:xfrm>
        </p:spPr>
        <p:txBody>
          <a:bodyPr>
            <a:normAutofit/>
          </a:bodyPr>
          <a:lstStyle>
            <a:lvl1pPr>
              <a:spcBef>
                <a:spcPts val="0"/>
              </a:spcBef>
              <a:spcAft>
                <a:spcPts val="1200"/>
              </a:spcAft>
              <a:defRPr sz="2000" b="1"/>
            </a:lvl1pPr>
            <a:lvl2pPr marL="411480">
              <a:spcBef>
                <a:spcPts val="0"/>
              </a:spcBef>
              <a:spcAft>
                <a:spcPts val="1200"/>
              </a:spcAft>
              <a:defRPr sz="1800" b="1"/>
            </a:lvl2pPr>
            <a:lvl3pPr marL="502920">
              <a:spcBef>
                <a:spcPts val="0"/>
              </a:spcBef>
              <a:spcAft>
                <a:spcPts val="1200"/>
              </a:spcAft>
              <a:defRPr sz="1600" b="1"/>
            </a:lvl3pPr>
            <a:lvl4pPr marL="594360">
              <a:spcBef>
                <a:spcPts val="0"/>
              </a:spcBef>
              <a:spcAft>
                <a:spcPts val="1200"/>
              </a:spcAft>
              <a:defRPr sz="1400" b="1"/>
            </a:lvl4pPr>
            <a:lvl5pPr marL="685800">
              <a:spcBef>
                <a:spcPts val="0"/>
              </a:spcBef>
              <a:spcAft>
                <a:spcPts val="1200"/>
              </a:spcAft>
              <a:defRPr sz="1400" b="1"/>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119842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5CC9A46-E0E7-B31D-3E27-6F4303A45A9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8883" t="18052" r="46636"/>
          <a:stretch/>
        </p:blipFill>
        <p:spPr>
          <a:xfrm rot="16200000" flipH="1" flipV="1">
            <a:off x="9553763" y="-952310"/>
            <a:ext cx="1685928" cy="3590547"/>
          </a:xfrm>
          <a:prstGeom prst="rect">
            <a:avLst/>
          </a:prstGeom>
        </p:spPr>
      </p:pic>
      <p:sp>
        <p:nvSpPr>
          <p:cNvPr id="7" name="Title 6">
            <a:extLst>
              <a:ext uri="{FF2B5EF4-FFF2-40B4-BE49-F238E27FC236}">
                <a16:creationId xmlns:a16="http://schemas.microsoft.com/office/drawing/2014/main" id="{767669DC-4C7F-9B50-FCC0-F2AF5B2A9509}"/>
              </a:ext>
            </a:extLst>
          </p:cNvPr>
          <p:cNvSpPr>
            <a:spLocks noGrp="1"/>
          </p:cNvSpPr>
          <p:nvPr>
            <p:ph type="title" hasCustomPrompt="1"/>
          </p:nvPr>
        </p:nvSpPr>
        <p:spPr>
          <a:xfrm>
            <a:off x="923545" y="584477"/>
            <a:ext cx="10354052" cy="1209765"/>
          </a:xfrm>
        </p:spPr>
        <p:txBody>
          <a:bodyPr>
            <a:normAutofit/>
          </a:bodyPr>
          <a:lstStyle>
            <a:lvl1pPr>
              <a:defRPr sz="3200"/>
            </a:lvl1pPr>
          </a:lstStyle>
          <a:p>
            <a:r>
              <a:rPr lang="en-US" dirty="0"/>
              <a:t>Click to add title</a:t>
            </a:r>
          </a:p>
        </p:txBody>
      </p:sp>
      <p:sp>
        <p:nvSpPr>
          <p:cNvPr id="9" name="Table Placeholder 8">
            <a:extLst>
              <a:ext uri="{FF2B5EF4-FFF2-40B4-BE49-F238E27FC236}">
                <a16:creationId xmlns:a16="http://schemas.microsoft.com/office/drawing/2014/main" id="{BEF581C2-7562-2E21-E6DD-20AEFC43AABC}"/>
              </a:ext>
            </a:extLst>
          </p:cNvPr>
          <p:cNvSpPr>
            <a:spLocks noGrp="1"/>
          </p:cNvSpPr>
          <p:nvPr>
            <p:ph type="tbl" sz="quarter" idx="10"/>
          </p:nvPr>
        </p:nvSpPr>
        <p:spPr>
          <a:xfrm>
            <a:off x="923545" y="2009775"/>
            <a:ext cx="10354052" cy="3931920"/>
          </a:xfrm>
        </p:spPr>
        <p:txBody>
          <a:bodyPr>
            <a:normAutofit/>
          </a:bodyPr>
          <a:lstStyle>
            <a:lvl1pPr>
              <a:defRPr sz="2400"/>
            </a:lvl1pPr>
          </a:lstStyle>
          <a:p>
            <a:r>
              <a:rPr lang="en-US" dirty="0"/>
              <a:t>Click icon to add table</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16384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2">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3A3E8B6-2BD8-19E0-7F51-7A25EF836F8C}"/>
              </a:ext>
            </a:extLst>
          </p:cNvPr>
          <p:cNvSpPr>
            <a:spLocks noGrp="1"/>
          </p:cNvSpPr>
          <p:nvPr>
            <p:ph type="title" hasCustomPrompt="1"/>
          </p:nvPr>
        </p:nvSpPr>
        <p:spPr>
          <a:xfrm>
            <a:off x="6091515" y="374090"/>
            <a:ext cx="5057104" cy="3624984"/>
          </a:xfrm>
        </p:spPr>
        <p:txBody>
          <a:bodyPr anchor="b">
            <a:normAutofit/>
          </a:bodyPr>
          <a:lstStyle>
            <a:lvl1pPr>
              <a:defRPr sz="4800">
                <a:solidFill>
                  <a:schemeClr val="bg1"/>
                </a:solidFill>
              </a:defRPr>
            </a:lvl1pPr>
          </a:lstStyle>
          <a:p>
            <a:r>
              <a:rPr lang="en-US" dirty="0"/>
              <a:t>Click to add title</a:t>
            </a:r>
          </a:p>
        </p:txBody>
      </p:sp>
      <p:sp>
        <p:nvSpPr>
          <p:cNvPr id="8" name="Content Placeholder 2">
            <a:extLst>
              <a:ext uri="{FF2B5EF4-FFF2-40B4-BE49-F238E27FC236}">
                <a16:creationId xmlns:a16="http://schemas.microsoft.com/office/drawing/2014/main" id="{B1F96043-F6A4-F581-7DB8-96138F0E4011}"/>
              </a:ext>
            </a:extLst>
          </p:cNvPr>
          <p:cNvSpPr>
            <a:spLocks noGrp="1"/>
          </p:cNvSpPr>
          <p:nvPr>
            <p:ph idx="1" hasCustomPrompt="1"/>
          </p:nvPr>
        </p:nvSpPr>
        <p:spPr>
          <a:xfrm>
            <a:off x="6091514" y="4172989"/>
            <a:ext cx="5057103" cy="2519363"/>
          </a:xfrm>
        </p:spPr>
        <p:txBody>
          <a:bodyPr>
            <a:normAutofit/>
          </a:bodyPr>
          <a:lstStyle>
            <a:lvl1pPr marL="0" indent="0">
              <a:lnSpc>
                <a:spcPct val="90000"/>
              </a:lnSpc>
              <a:spcBef>
                <a:spcPts val="0"/>
              </a:spcBef>
              <a:spcAft>
                <a:spcPts val="0"/>
              </a:spcAft>
              <a:buNone/>
              <a:defRPr sz="2000" baseline="0">
                <a:solidFill>
                  <a:schemeClr val="bg1"/>
                </a:solidFill>
              </a:defRPr>
            </a:lvl1pPr>
            <a:lvl2pPr marL="742950" indent="-285750">
              <a:lnSpc>
                <a:spcPct val="90000"/>
              </a:lnSpc>
              <a:spcBef>
                <a:spcPts val="0"/>
              </a:spcBef>
              <a:spcAft>
                <a:spcPts val="0"/>
              </a:spcAft>
              <a:buFont typeface="Arial" panose="020B0604020202020204" pitchFamily="34" charset="0"/>
              <a:buChar char="•"/>
              <a:defRPr sz="1800" baseline="0">
                <a:solidFill>
                  <a:schemeClr val="bg1"/>
                </a:solidFill>
              </a:defRPr>
            </a:lvl2pPr>
            <a:lvl3pPr marL="1200150" indent="-285750">
              <a:lnSpc>
                <a:spcPct val="90000"/>
              </a:lnSpc>
              <a:spcBef>
                <a:spcPts val="0"/>
              </a:spcBef>
              <a:spcAft>
                <a:spcPts val="0"/>
              </a:spcAft>
              <a:buFont typeface="Arial" panose="020B0604020202020204" pitchFamily="34" charset="0"/>
              <a:buChar char="•"/>
              <a:defRPr sz="1600" baseline="0">
                <a:solidFill>
                  <a:schemeClr val="bg1"/>
                </a:solidFill>
              </a:defRPr>
            </a:lvl3pPr>
            <a:lvl4pPr marL="1657350" indent="-285750">
              <a:lnSpc>
                <a:spcPct val="90000"/>
              </a:lnSpc>
              <a:spcBef>
                <a:spcPts val="0"/>
              </a:spcBef>
              <a:spcAft>
                <a:spcPts val="0"/>
              </a:spcAft>
              <a:buFont typeface="Arial" panose="020B0604020202020204" pitchFamily="34" charset="0"/>
              <a:buChar char="•"/>
              <a:defRPr sz="1400" baseline="0">
                <a:solidFill>
                  <a:schemeClr val="bg1"/>
                </a:solidFill>
              </a:defRPr>
            </a:lvl4pPr>
            <a:lvl5pPr marL="2000250" indent="-171450">
              <a:lnSpc>
                <a:spcPct val="90000"/>
              </a:lnSpc>
              <a:spcBef>
                <a:spcPts val="0"/>
              </a:spcBef>
              <a:spcAft>
                <a:spcPts val="0"/>
              </a:spcAft>
              <a:buFont typeface="Arial" panose="020B0604020202020204" pitchFamily="34" charset="0"/>
              <a:buChar char="•"/>
              <a:defRPr sz="1200" baseline="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Graphic 1">
            <a:extLst>
              <a:ext uri="{FF2B5EF4-FFF2-40B4-BE49-F238E27FC236}">
                <a16:creationId xmlns:a16="http://schemas.microsoft.com/office/drawing/2014/main" id="{C805DE67-EFB0-F6F3-6C08-2FE90284C31C}"/>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151" r="18577"/>
          <a:stretch/>
        </p:blipFill>
        <p:spPr>
          <a:xfrm flipH="1">
            <a:off x="0" y="0"/>
            <a:ext cx="5181600" cy="6858000"/>
          </a:xfrm>
          <a:prstGeom prst="rect">
            <a:avLst/>
          </a:prstGeom>
        </p:spPr>
      </p:pic>
    </p:spTree>
    <p:extLst>
      <p:ext uri="{BB962C8B-B14F-4D97-AF65-F5344CB8AC3E}">
        <p14:creationId xmlns:p14="http://schemas.microsoft.com/office/powerpoint/2010/main" val="2470347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DFB311A-EAAD-7656-C753-E8C73994853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4533" t="18691" r="1" b="-131"/>
          <a:stretch/>
        </p:blipFill>
        <p:spPr>
          <a:xfrm rot="5400000">
            <a:off x="7851419" y="-1244552"/>
            <a:ext cx="3096029" cy="5585137"/>
          </a:xfrm>
          <a:custGeom>
            <a:avLst/>
            <a:gdLst>
              <a:gd name="connsiteX0" fmla="*/ 0 w 1756624"/>
              <a:gd name="connsiteY0" fmla="*/ 0 h 6858000"/>
              <a:gd name="connsiteX1" fmla="*/ 1756624 w 1756624"/>
              <a:gd name="connsiteY1" fmla="*/ 0 h 6858000"/>
              <a:gd name="connsiteX2" fmla="*/ 1756624 w 1756624"/>
              <a:gd name="connsiteY2" fmla="*/ 6858000 h 6858000"/>
              <a:gd name="connsiteX3" fmla="*/ 0 w 175662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756624" h="6858000">
                <a:moveTo>
                  <a:pt x="0" y="0"/>
                </a:moveTo>
                <a:lnTo>
                  <a:pt x="1756624" y="0"/>
                </a:lnTo>
                <a:lnTo>
                  <a:pt x="1756624" y="6858000"/>
                </a:lnTo>
                <a:lnTo>
                  <a:pt x="0" y="6858000"/>
                </a:lnTo>
                <a:close/>
              </a:path>
            </a:pathLst>
          </a:custGeom>
        </p:spPr>
      </p:pic>
      <p:pic>
        <p:nvPicPr>
          <p:cNvPr id="10" name="Graphic 9">
            <a:extLst>
              <a:ext uri="{FF2B5EF4-FFF2-40B4-BE49-F238E27FC236}">
                <a16:creationId xmlns:a16="http://schemas.microsoft.com/office/drawing/2014/main" id="{1612F0DE-D367-10BB-1F71-60AA6527CAD4}"/>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4151" r="18577"/>
          <a:stretch/>
        </p:blipFill>
        <p:spPr>
          <a:xfrm>
            <a:off x="7010400" y="0"/>
            <a:ext cx="5181600" cy="6858000"/>
          </a:xfrm>
          <a:prstGeom prst="rect">
            <a:avLst/>
          </a:prstGeom>
        </p:spPr>
      </p:pic>
      <p:sp>
        <p:nvSpPr>
          <p:cNvPr id="2" name="Title 1">
            <a:extLst>
              <a:ext uri="{FF2B5EF4-FFF2-40B4-BE49-F238E27FC236}">
                <a16:creationId xmlns:a16="http://schemas.microsoft.com/office/drawing/2014/main" id="{4F4F5799-FC34-2F2D-D11E-9B472CAF066E}"/>
              </a:ext>
            </a:extLst>
          </p:cNvPr>
          <p:cNvSpPr>
            <a:spLocks noGrp="1"/>
          </p:cNvSpPr>
          <p:nvPr>
            <p:ph type="title" hasCustomPrompt="1"/>
          </p:nvPr>
        </p:nvSpPr>
        <p:spPr>
          <a:xfrm>
            <a:off x="914400" y="315533"/>
            <a:ext cx="5181600" cy="2376868"/>
          </a:xfrm>
        </p:spPr>
        <p:txBody>
          <a:bodyPr anchor="b">
            <a:normAutofit/>
          </a:bodyPr>
          <a:lstStyle>
            <a:lvl1pPr>
              <a:defRPr sz="3200"/>
            </a:lvl1pPr>
          </a:lstStyle>
          <a:p>
            <a:r>
              <a:rPr lang="en-US" dirty="0"/>
              <a:t>Click to add title</a:t>
            </a:r>
          </a:p>
        </p:txBody>
      </p:sp>
      <p:sp>
        <p:nvSpPr>
          <p:cNvPr id="8" name="Content Placeholder 7">
            <a:extLst>
              <a:ext uri="{FF2B5EF4-FFF2-40B4-BE49-F238E27FC236}">
                <a16:creationId xmlns:a16="http://schemas.microsoft.com/office/drawing/2014/main" id="{2575025C-084B-CD7A-F546-0E13BA13CFEF}"/>
              </a:ext>
            </a:extLst>
          </p:cNvPr>
          <p:cNvSpPr>
            <a:spLocks noGrp="1"/>
          </p:cNvSpPr>
          <p:nvPr>
            <p:ph sz="quarter" idx="10" hasCustomPrompt="1"/>
          </p:nvPr>
        </p:nvSpPr>
        <p:spPr>
          <a:xfrm>
            <a:off x="914400" y="2844800"/>
            <a:ext cx="5181600" cy="3128963"/>
          </a:xfrm>
        </p:spPr>
        <p:txBody>
          <a:bodyPr>
            <a:normAutofit/>
          </a:bodyPr>
          <a:lstStyle>
            <a:lvl1pPr marL="0" indent="0">
              <a:lnSpc>
                <a:spcPct val="120000"/>
              </a:lnSpc>
              <a:buNone/>
              <a:defRPr sz="2000"/>
            </a:lvl1pPr>
            <a:lvl2pPr>
              <a:lnSpc>
                <a:spcPct val="120000"/>
              </a:lnSpc>
              <a:defRPr sz="1800"/>
            </a:lvl2pPr>
            <a:lvl3pPr>
              <a:lnSpc>
                <a:spcPct val="120000"/>
              </a:lnSpc>
              <a:defRPr sz="1600"/>
            </a:lvl3pPr>
            <a:lvl4pPr>
              <a:lnSpc>
                <a:spcPct val="120000"/>
              </a:lnSpc>
              <a:defRPr sz="1400"/>
            </a:lvl4pPr>
            <a:lvl5pPr>
              <a:lnSpc>
                <a:spcPct val="120000"/>
              </a:lnSpc>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23875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5DE041D-A3BF-94FF-029C-719D4DADA21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3300" t="13815"/>
          <a:stretch/>
        </p:blipFill>
        <p:spPr>
          <a:xfrm>
            <a:off x="0" y="-1"/>
            <a:ext cx="4239206" cy="3776193"/>
          </a:xfrm>
          <a:prstGeom prst="rect">
            <a:avLst/>
          </a:prstGeom>
        </p:spPr>
      </p:pic>
      <p:sp>
        <p:nvSpPr>
          <p:cNvPr id="2" name="Title 1">
            <a:extLst>
              <a:ext uri="{FF2B5EF4-FFF2-40B4-BE49-F238E27FC236}">
                <a16:creationId xmlns:a16="http://schemas.microsoft.com/office/drawing/2014/main" id="{0DEE605D-0584-F71C-A97D-B672F13E3911}"/>
              </a:ext>
            </a:extLst>
          </p:cNvPr>
          <p:cNvSpPr>
            <a:spLocks noGrp="1"/>
          </p:cNvSpPr>
          <p:nvPr>
            <p:ph type="title" hasCustomPrompt="1"/>
          </p:nvPr>
        </p:nvSpPr>
        <p:spPr>
          <a:xfrm>
            <a:off x="914400" y="2580640"/>
            <a:ext cx="5181600" cy="3368819"/>
          </a:xfrm>
        </p:spPr>
        <p:txBody>
          <a:bodyPr anchor="b">
            <a:normAutofit/>
          </a:bodyPr>
          <a:lstStyle>
            <a:lvl1pPr>
              <a:defRPr sz="4800">
                <a:solidFill>
                  <a:schemeClr val="bg1"/>
                </a:solidFill>
              </a:defRPr>
            </a:lvl1pPr>
          </a:lstStyle>
          <a:p>
            <a:r>
              <a:rPr lang="en-US" dirty="0"/>
              <a:t>Click to add title</a:t>
            </a:r>
          </a:p>
        </p:txBody>
      </p:sp>
      <p:sp>
        <p:nvSpPr>
          <p:cNvPr id="9" name="Picture Placeholder 8">
            <a:extLst>
              <a:ext uri="{FF2B5EF4-FFF2-40B4-BE49-F238E27FC236}">
                <a16:creationId xmlns:a16="http://schemas.microsoft.com/office/drawing/2014/main" id="{59AF635C-89E6-F6EF-FA6A-417A9A84BF4A}"/>
              </a:ext>
            </a:extLst>
          </p:cNvPr>
          <p:cNvSpPr>
            <a:spLocks noGrp="1"/>
          </p:cNvSpPr>
          <p:nvPr>
            <p:ph type="pic" sz="quarter" idx="10" hasCustomPrompt="1"/>
          </p:nvPr>
        </p:nvSpPr>
        <p:spPr>
          <a:xfrm>
            <a:off x="6085840" y="-10159"/>
            <a:ext cx="6116320" cy="6868160"/>
          </a:xfrm>
          <a:custGeom>
            <a:avLst/>
            <a:gdLst>
              <a:gd name="connsiteX0" fmla="*/ 0 w 6116320"/>
              <a:gd name="connsiteY0" fmla="*/ 0 h 6880225"/>
              <a:gd name="connsiteX1" fmla="*/ 6116320 w 6116320"/>
              <a:gd name="connsiteY1" fmla="*/ 0 h 6880225"/>
              <a:gd name="connsiteX2" fmla="*/ 6116320 w 6116320"/>
              <a:gd name="connsiteY2" fmla="*/ 6880225 h 6880225"/>
              <a:gd name="connsiteX3" fmla="*/ 0 w 6116320"/>
              <a:gd name="connsiteY3" fmla="*/ 6880225 h 6880225"/>
              <a:gd name="connsiteX4" fmla="*/ 0 w 6116320"/>
              <a:gd name="connsiteY4" fmla="*/ 0 h 6880225"/>
              <a:gd name="connsiteX0" fmla="*/ 0 w 6116320"/>
              <a:gd name="connsiteY0" fmla="*/ 0 h 6880225"/>
              <a:gd name="connsiteX1" fmla="*/ 6116320 w 6116320"/>
              <a:gd name="connsiteY1" fmla="*/ 0 h 6880225"/>
              <a:gd name="connsiteX2" fmla="*/ 6116320 w 6116320"/>
              <a:gd name="connsiteY2" fmla="*/ 6880225 h 6880225"/>
              <a:gd name="connsiteX3" fmla="*/ 2052320 w 6116320"/>
              <a:gd name="connsiteY3" fmla="*/ 6880225 h 6880225"/>
              <a:gd name="connsiteX4" fmla="*/ 0 w 6116320"/>
              <a:gd name="connsiteY4" fmla="*/ 0 h 6880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6320" h="6880225">
                <a:moveTo>
                  <a:pt x="0" y="0"/>
                </a:moveTo>
                <a:lnTo>
                  <a:pt x="6116320" y="0"/>
                </a:lnTo>
                <a:lnTo>
                  <a:pt x="6116320" y="6880225"/>
                </a:lnTo>
                <a:lnTo>
                  <a:pt x="2052320" y="6880225"/>
                </a:lnTo>
                <a:lnTo>
                  <a:pt x="0" y="0"/>
                </a:lnTo>
                <a:close/>
              </a:path>
            </a:pathLst>
          </a:custGeom>
        </p:spPr>
        <p:txBody>
          <a:bodyPr>
            <a:normAutofit/>
          </a:bodyPr>
          <a:lstStyle>
            <a:lvl1pPr marL="0" indent="0" algn="ctr">
              <a:buNone/>
              <a:defRPr sz="2000">
                <a:solidFill>
                  <a:schemeClr val="bg1"/>
                </a:solidFill>
              </a:defRPr>
            </a:lvl1pPr>
          </a:lstStyle>
          <a:p>
            <a:r>
              <a:rPr lang="en-US" dirty="0"/>
              <a:t>Click icon to insert picture</a:t>
            </a:r>
          </a:p>
        </p:txBody>
      </p:sp>
    </p:spTree>
    <p:extLst>
      <p:ext uri="{BB962C8B-B14F-4D97-AF65-F5344CB8AC3E}">
        <p14:creationId xmlns:p14="http://schemas.microsoft.com/office/powerpoint/2010/main" val="736789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B74EE53-DB22-C27E-074F-A7129585FEA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5158" t="-5374" b="78533"/>
          <a:stretch/>
        </p:blipFill>
        <p:spPr>
          <a:xfrm rot="10800000">
            <a:off x="6324600" y="0"/>
            <a:ext cx="5867400" cy="1647324"/>
          </a:xfrm>
          <a:prstGeom prst="rect">
            <a:avLst/>
          </a:prstGeom>
        </p:spPr>
      </p:pic>
      <p:sp>
        <p:nvSpPr>
          <p:cNvPr id="2" name="Title 1">
            <a:extLst>
              <a:ext uri="{FF2B5EF4-FFF2-40B4-BE49-F238E27FC236}">
                <a16:creationId xmlns:a16="http://schemas.microsoft.com/office/drawing/2014/main" id="{278AEF0C-FA4B-8C23-0132-5529EC244F9E}"/>
              </a:ext>
            </a:extLst>
          </p:cNvPr>
          <p:cNvSpPr>
            <a:spLocks noGrp="1"/>
          </p:cNvSpPr>
          <p:nvPr>
            <p:ph type="title" hasCustomPrompt="1"/>
          </p:nvPr>
        </p:nvSpPr>
        <p:spPr>
          <a:xfrm>
            <a:off x="6126480" y="1310639"/>
            <a:ext cx="4805997" cy="2689629"/>
          </a:xfrm>
        </p:spPr>
        <p:txBody>
          <a:bodyPr anchor="b">
            <a:normAutofit/>
          </a:bodyPr>
          <a:lstStyle>
            <a:lvl1pPr>
              <a:defRPr sz="4800"/>
            </a:lvl1pPr>
          </a:lstStyle>
          <a:p>
            <a:r>
              <a:rPr lang="en-US" dirty="0"/>
              <a:t>Click to add title</a:t>
            </a:r>
          </a:p>
        </p:txBody>
      </p:sp>
      <p:sp>
        <p:nvSpPr>
          <p:cNvPr id="12" name="Picture Placeholder 11">
            <a:extLst>
              <a:ext uri="{FF2B5EF4-FFF2-40B4-BE49-F238E27FC236}">
                <a16:creationId xmlns:a16="http://schemas.microsoft.com/office/drawing/2014/main" id="{B3DD4867-9B0B-647C-1F78-5E50BF30F089}"/>
              </a:ext>
            </a:extLst>
          </p:cNvPr>
          <p:cNvSpPr>
            <a:spLocks noGrp="1"/>
          </p:cNvSpPr>
          <p:nvPr>
            <p:ph type="pic" sz="quarter" idx="11"/>
          </p:nvPr>
        </p:nvSpPr>
        <p:spPr>
          <a:xfrm>
            <a:off x="0" y="-1016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p:spPr>
        <p:txBody>
          <a:bodyPr>
            <a:normAutofit/>
          </a:bodyPr>
          <a:lstStyle>
            <a:lvl1pPr marL="0" indent="0" algn="ctr">
              <a:buNone/>
              <a:defRPr sz="2000"/>
            </a:lvl1pPr>
          </a:lstStyle>
          <a:p>
            <a:r>
              <a:rPr lang="en-US" dirty="0"/>
              <a:t>Click icon to add picture</a:t>
            </a:r>
          </a:p>
        </p:txBody>
      </p:sp>
      <p:sp>
        <p:nvSpPr>
          <p:cNvPr id="10" name="Content Placeholder 9">
            <a:extLst>
              <a:ext uri="{FF2B5EF4-FFF2-40B4-BE49-F238E27FC236}">
                <a16:creationId xmlns:a16="http://schemas.microsoft.com/office/drawing/2014/main" id="{BFF4D65D-965A-5E86-4D91-C72D1D03A8B9}"/>
              </a:ext>
            </a:extLst>
          </p:cNvPr>
          <p:cNvSpPr>
            <a:spLocks noGrp="1"/>
          </p:cNvSpPr>
          <p:nvPr>
            <p:ph sz="quarter" idx="10" hasCustomPrompt="1"/>
          </p:nvPr>
        </p:nvSpPr>
        <p:spPr>
          <a:xfrm>
            <a:off x="6126163" y="4172990"/>
            <a:ext cx="4805997" cy="2389736"/>
          </a:xfrm>
        </p:spPr>
        <p:txBody>
          <a:bodyPr>
            <a:normAutofit/>
          </a:bodyPr>
          <a:lstStyle>
            <a:lvl1pPr marL="0" indent="0">
              <a:buFont typeface="Arial" panose="020B0604020202020204" pitchFamily="34" charse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365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4C9F686-E069-3B60-9625-01EE6A41D75D}"/>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5239"/>
          <a:stretch/>
        </p:blipFill>
        <p:spPr>
          <a:xfrm flipH="1">
            <a:off x="9135414" y="0"/>
            <a:ext cx="3056586" cy="6858000"/>
          </a:xfrm>
          <a:custGeom>
            <a:avLst/>
            <a:gdLst>
              <a:gd name="connsiteX0" fmla="*/ 4284372 w 4284372"/>
              <a:gd name="connsiteY0" fmla="*/ 0 h 6858000"/>
              <a:gd name="connsiteX1" fmla="*/ 0 w 4284372"/>
              <a:gd name="connsiteY1" fmla="*/ 0 h 6858000"/>
              <a:gd name="connsiteX2" fmla="*/ 0 w 4284372"/>
              <a:gd name="connsiteY2" fmla="*/ 6858000 h 6858000"/>
              <a:gd name="connsiteX3" fmla="*/ 4284372 w 428437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284372" h="6858000">
                <a:moveTo>
                  <a:pt x="4284372" y="0"/>
                </a:moveTo>
                <a:lnTo>
                  <a:pt x="0" y="0"/>
                </a:lnTo>
                <a:lnTo>
                  <a:pt x="0" y="6858000"/>
                </a:lnTo>
                <a:lnTo>
                  <a:pt x="4284372" y="6858000"/>
                </a:lnTo>
                <a:close/>
              </a:path>
            </a:pathLst>
          </a:custGeom>
        </p:spPr>
      </p:pic>
      <p:pic>
        <p:nvPicPr>
          <p:cNvPr id="9" name="Graphic 8">
            <a:extLst>
              <a:ext uri="{FF2B5EF4-FFF2-40B4-BE49-F238E27FC236}">
                <a16:creationId xmlns:a16="http://schemas.microsoft.com/office/drawing/2014/main" id="{6D7227F9-50F9-820B-69B7-924C0212046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b="2330"/>
          <a:stretch/>
        </p:blipFill>
        <p:spPr>
          <a:xfrm>
            <a:off x="7810500" y="3025140"/>
            <a:ext cx="4381500" cy="3832860"/>
          </a:xfrm>
          <a:prstGeom prst="rect">
            <a:avLst/>
          </a:prstGeom>
        </p:spPr>
      </p:pic>
      <p:sp>
        <p:nvSpPr>
          <p:cNvPr id="2" name="Title 1">
            <a:extLst>
              <a:ext uri="{FF2B5EF4-FFF2-40B4-BE49-F238E27FC236}">
                <a16:creationId xmlns:a16="http://schemas.microsoft.com/office/drawing/2014/main" id="{448D1E69-316E-A8E1-7ADA-040A0E490730}"/>
              </a:ext>
            </a:extLst>
          </p:cNvPr>
          <p:cNvSpPr>
            <a:spLocks noGrp="1"/>
          </p:cNvSpPr>
          <p:nvPr>
            <p:ph type="title" hasCustomPrompt="1"/>
          </p:nvPr>
        </p:nvSpPr>
        <p:spPr>
          <a:xfrm>
            <a:off x="914399" y="365125"/>
            <a:ext cx="7273637" cy="1646555"/>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61069CA0-E0AB-99C6-10DB-13AAC019DD7D}"/>
              </a:ext>
            </a:extLst>
          </p:cNvPr>
          <p:cNvSpPr>
            <a:spLocks noGrp="1"/>
          </p:cNvSpPr>
          <p:nvPr>
            <p:ph sz="quarter" idx="10" hasCustomPrompt="1"/>
          </p:nvPr>
        </p:nvSpPr>
        <p:spPr>
          <a:xfrm>
            <a:off x="914399" y="2011363"/>
            <a:ext cx="7273638" cy="4155757"/>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81521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left Image 1">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89277D-BC14-E7E0-5822-5575F563E1C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a:off x="8039100" y="228600"/>
            <a:ext cx="4381500" cy="3924300"/>
          </a:xfrm>
          <a:prstGeom prst="rect">
            <a:avLst/>
          </a:prstGeom>
        </p:spPr>
      </p:pic>
      <p:sp>
        <p:nvSpPr>
          <p:cNvPr id="2" name="Title 1">
            <a:extLst>
              <a:ext uri="{FF2B5EF4-FFF2-40B4-BE49-F238E27FC236}">
                <a16:creationId xmlns:a16="http://schemas.microsoft.com/office/drawing/2014/main" id="{4FDB1BDE-C8F3-ACC0-740B-CBD8128777D5}"/>
              </a:ext>
            </a:extLst>
          </p:cNvPr>
          <p:cNvSpPr>
            <a:spLocks noGrp="1"/>
          </p:cNvSpPr>
          <p:nvPr>
            <p:ph type="title"/>
          </p:nvPr>
        </p:nvSpPr>
        <p:spPr>
          <a:xfrm>
            <a:off x="6096000" y="375285"/>
            <a:ext cx="4896678" cy="3624984"/>
          </a:xfrm>
        </p:spPr>
        <p:txBody>
          <a:bodyPr anchor="b">
            <a:normAutofit/>
          </a:bodyPr>
          <a:lstStyle>
            <a:lvl1pPr>
              <a:defRPr sz="4800">
                <a:solidFill>
                  <a:schemeClr val="bg1"/>
                </a:solidFill>
              </a:defRPr>
            </a:lvl1pPr>
          </a:lstStyle>
          <a:p>
            <a:endParaRPr lang="en-US" dirty="0"/>
          </a:p>
        </p:txBody>
      </p:sp>
      <p:sp>
        <p:nvSpPr>
          <p:cNvPr id="11" name="Picture Placeholder 10">
            <a:extLst>
              <a:ext uri="{FF2B5EF4-FFF2-40B4-BE49-F238E27FC236}">
                <a16:creationId xmlns:a16="http://schemas.microsoft.com/office/drawing/2014/main" id="{128597A3-47D0-F393-55D9-07FFD951F396}"/>
              </a:ext>
            </a:extLst>
          </p:cNvPr>
          <p:cNvSpPr>
            <a:spLocks noGrp="1"/>
          </p:cNvSpPr>
          <p:nvPr>
            <p:ph type="pic" sz="quarter" idx="1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405384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586 w 6096586"/>
              <a:gd name="connsiteY0" fmla="*/ 0 h 6858000"/>
              <a:gd name="connsiteX1" fmla="*/ 4054426 w 6096586"/>
              <a:gd name="connsiteY1" fmla="*/ 0 h 6858000"/>
              <a:gd name="connsiteX2" fmla="*/ 6096586 w 6096586"/>
              <a:gd name="connsiteY2" fmla="*/ 6858000 h 6858000"/>
              <a:gd name="connsiteX3" fmla="*/ 586 w 6096586"/>
              <a:gd name="connsiteY3" fmla="*/ 6858000 h 6858000"/>
              <a:gd name="connsiteX4" fmla="*/ 586 w 6096586"/>
              <a:gd name="connsiteY4" fmla="*/ 3669792 h 6858000"/>
              <a:gd name="connsiteX5" fmla="*/ 586 w 6096586"/>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4053840" y="0"/>
                </a:lnTo>
                <a:lnTo>
                  <a:pt x="6096000" y="6858000"/>
                </a:lnTo>
                <a:lnTo>
                  <a:pt x="950976" y="6858000"/>
                </a:lnTo>
                <a:lnTo>
                  <a:pt x="0" y="3669792"/>
                </a:lnTo>
                <a:lnTo>
                  <a:pt x="0" y="0"/>
                </a:lnTo>
                <a:close/>
              </a:path>
            </a:pathLst>
          </a:custGeom>
        </p:spPr>
        <p:txBody>
          <a:bodyPr>
            <a:normAutofit/>
          </a:bodyPr>
          <a:lstStyle>
            <a:lvl1pPr marL="0" indent="0" algn="l">
              <a:buNone/>
              <a:defRPr sz="2000">
                <a:solidFill>
                  <a:schemeClr val="bg1"/>
                </a:solidFill>
              </a:defRPr>
            </a:lvl1pPr>
          </a:lstStyle>
          <a:p>
            <a:r>
              <a:rPr lang="en-US" dirty="0"/>
              <a:t>Click icon to add picture</a:t>
            </a:r>
          </a:p>
        </p:txBody>
      </p:sp>
      <p:sp>
        <p:nvSpPr>
          <p:cNvPr id="9" name="Content Placeholder 10">
            <a:extLst>
              <a:ext uri="{FF2B5EF4-FFF2-40B4-BE49-F238E27FC236}">
                <a16:creationId xmlns:a16="http://schemas.microsoft.com/office/drawing/2014/main" id="{4BF260CE-C6E3-AE7A-DB8E-A72A1CF5B54E}"/>
              </a:ext>
            </a:extLst>
          </p:cNvPr>
          <p:cNvSpPr>
            <a:spLocks noGrp="1"/>
          </p:cNvSpPr>
          <p:nvPr>
            <p:ph sz="quarter" idx="10" hasCustomPrompt="1"/>
          </p:nvPr>
        </p:nvSpPr>
        <p:spPr>
          <a:xfrm>
            <a:off x="6096000" y="4172990"/>
            <a:ext cx="4896677" cy="2309726"/>
          </a:xfrm>
        </p:spPr>
        <p:txBody>
          <a:bodyPr>
            <a:normAutofit/>
          </a:bodyPr>
          <a:lstStyle>
            <a:lvl1pPr marL="0" indent="0">
              <a:spcBef>
                <a:spcPts val="0"/>
              </a:spcBef>
              <a:spcAft>
                <a:spcPts val="1200"/>
              </a:spcAft>
              <a:buNone/>
              <a:defRPr sz="2000">
                <a:solidFill>
                  <a:schemeClr val="bg1"/>
                </a:solidFill>
              </a:defRPr>
            </a:lvl1pPr>
            <a:lvl2pPr marL="742950" indent="-285750">
              <a:spcBef>
                <a:spcPts val="0"/>
              </a:spcBef>
              <a:spcAft>
                <a:spcPts val="1200"/>
              </a:spcAft>
              <a:buFont typeface="Arial" panose="020B0604020202020204" pitchFamily="34" charset="0"/>
              <a:buChar char="•"/>
              <a:defRPr sz="1800">
                <a:solidFill>
                  <a:schemeClr val="bg1"/>
                </a:solidFill>
              </a:defRPr>
            </a:lvl2pPr>
            <a:lvl3pPr marL="1200150" indent="-285750">
              <a:spcBef>
                <a:spcPts val="0"/>
              </a:spcBef>
              <a:spcAft>
                <a:spcPts val="1200"/>
              </a:spcAft>
              <a:buFont typeface="Arial" panose="020B0604020202020204" pitchFamily="34" charset="0"/>
              <a:buChar char="•"/>
              <a:defRPr sz="1600">
                <a:solidFill>
                  <a:schemeClr val="bg1"/>
                </a:solidFill>
              </a:defRPr>
            </a:lvl3pPr>
            <a:lvl4pPr marL="1657350" indent="-285750">
              <a:spcBef>
                <a:spcPts val="0"/>
              </a:spcBef>
              <a:spcAft>
                <a:spcPts val="1200"/>
              </a:spcAft>
              <a:buFont typeface="Arial" panose="020B0604020202020204" pitchFamily="34" charset="0"/>
              <a:buChar char="•"/>
              <a:defRPr sz="1400">
                <a:solidFill>
                  <a:schemeClr val="bg1"/>
                </a:solidFill>
              </a:defRPr>
            </a:lvl4pPr>
            <a:lvl5pPr marL="2114550" indent="-285750">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9111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1">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6E20435-B9A5-359D-133D-5D3EED409CD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955" t="41988" r="53993" b="33420"/>
          <a:stretch/>
        </p:blipFill>
        <p:spPr>
          <a:xfrm rot="10800000">
            <a:off x="9198864" y="-5"/>
            <a:ext cx="2993136" cy="1517907"/>
          </a:xfrm>
          <a:prstGeom prst="rect">
            <a:avLst/>
          </a:prstGeom>
        </p:spPr>
      </p:pic>
      <p:pic>
        <p:nvPicPr>
          <p:cNvPr id="9" name="Graphic 8">
            <a:extLst>
              <a:ext uri="{FF2B5EF4-FFF2-40B4-BE49-F238E27FC236}">
                <a16:creationId xmlns:a16="http://schemas.microsoft.com/office/drawing/2014/main" id="{7B99CAE4-AA9B-52BA-7DE8-8245CE705D3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5445" t="24819" r="46503"/>
          <a:stretch/>
        </p:blipFill>
        <p:spPr>
          <a:xfrm rot="16200000">
            <a:off x="961221" y="4525179"/>
            <a:ext cx="1371600" cy="3294042"/>
          </a:xfrm>
          <a:prstGeom prst="rect">
            <a:avLst/>
          </a:prstGeom>
        </p:spPr>
      </p:pic>
      <p:sp>
        <p:nvSpPr>
          <p:cNvPr id="10" name="Title 9">
            <a:extLst>
              <a:ext uri="{FF2B5EF4-FFF2-40B4-BE49-F238E27FC236}">
                <a16:creationId xmlns:a16="http://schemas.microsoft.com/office/drawing/2014/main" id="{28DFE681-710B-6FE5-B8E0-3BC9DB9F12D1}"/>
              </a:ext>
            </a:extLst>
          </p:cNvPr>
          <p:cNvSpPr>
            <a:spLocks noGrp="1"/>
          </p:cNvSpPr>
          <p:nvPr>
            <p:ph type="title" hasCustomPrompt="1"/>
          </p:nvPr>
        </p:nvSpPr>
        <p:spPr>
          <a:xfrm>
            <a:off x="914399" y="365125"/>
            <a:ext cx="10363201" cy="1629601"/>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3FE383D3-6A16-1891-FF52-470B26B94042}"/>
              </a:ext>
            </a:extLst>
          </p:cNvPr>
          <p:cNvSpPr>
            <a:spLocks noGrp="1"/>
          </p:cNvSpPr>
          <p:nvPr>
            <p:ph sz="quarter" idx="10" hasCustomPrompt="1"/>
          </p:nvPr>
        </p:nvSpPr>
        <p:spPr>
          <a:xfrm>
            <a:off x="914399" y="2022250"/>
            <a:ext cx="499270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74B5EB04-CA6E-7417-56DF-A55B21E94B74}"/>
              </a:ext>
            </a:extLst>
          </p:cNvPr>
          <p:cNvSpPr>
            <a:spLocks noGrp="1"/>
          </p:cNvSpPr>
          <p:nvPr>
            <p:ph sz="quarter" idx="11" hasCustomPrompt="1"/>
          </p:nvPr>
        </p:nvSpPr>
        <p:spPr>
          <a:xfrm>
            <a:off x="6284891" y="2022250"/>
            <a:ext cx="499270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41779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2">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783FA55-EF1D-66CF-8FD5-29086D71E62F}"/>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981" t="40714" r="61027" b="44471"/>
          <a:stretch/>
        </p:blipFill>
        <p:spPr>
          <a:xfrm rot="10800000" flipV="1">
            <a:off x="-26830" y="5950040"/>
            <a:ext cx="2513521" cy="914400"/>
          </a:xfrm>
          <a:prstGeom prst="rect">
            <a:avLst/>
          </a:prstGeom>
        </p:spPr>
      </p:pic>
      <p:pic>
        <p:nvPicPr>
          <p:cNvPr id="9" name="Graphic 8">
            <a:extLst>
              <a:ext uri="{FF2B5EF4-FFF2-40B4-BE49-F238E27FC236}">
                <a16:creationId xmlns:a16="http://schemas.microsoft.com/office/drawing/2014/main" id="{542CEFED-8DE0-0155-A5B6-A44051A6D034}"/>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8883" t="18052" r="46636"/>
          <a:stretch/>
        </p:blipFill>
        <p:spPr>
          <a:xfrm rot="16200000" flipH="1" flipV="1">
            <a:off x="9553763" y="-952310"/>
            <a:ext cx="1685928" cy="3590547"/>
          </a:xfrm>
          <a:prstGeom prst="rect">
            <a:avLst/>
          </a:prstGeom>
        </p:spPr>
      </p:pic>
      <p:sp>
        <p:nvSpPr>
          <p:cNvPr id="10" name="Title 9">
            <a:extLst>
              <a:ext uri="{FF2B5EF4-FFF2-40B4-BE49-F238E27FC236}">
                <a16:creationId xmlns:a16="http://schemas.microsoft.com/office/drawing/2014/main" id="{57FC493E-284F-ADBA-D92D-883CAB13ADCA}"/>
              </a:ext>
            </a:extLst>
          </p:cNvPr>
          <p:cNvSpPr>
            <a:spLocks noGrp="1"/>
          </p:cNvSpPr>
          <p:nvPr>
            <p:ph type="title" hasCustomPrompt="1"/>
          </p:nvPr>
        </p:nvSpPr>
        <p:spPr>
          <a:xfrm>
            <a:off x="914398" y="365125"/>
            <a:ext cx="10439401" cy="1617017"/>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4B8B2035-4AA9-D25E-9F15-3ED36F734D13}"/>
              </a:ext>
            </a:extLst>
          </p:cNvPr>
          <p:cNvSpPr>
            <a:spLocks noGrp="1"/>
          </p:cNvSpPr>
          <p:nvPr>
            <p:ph sz="quarter" idx="10" hasCustomPrompt="1"/>
          </p:nvPr>
        </p:nvSpPr>
        <p:spPr>
          <a:xfrm>
            <a:off x="914399" y="2022250"/>
            <a:ext cx="3310129" cy="3747180"/>
          </a:xfrm>
        </p:spPr>
        <p:txBody>
          <a:bodyPr>
            <a:normAutofit/>
          </a:bodyPr>
          <a:lstStyle>
            <a:lvl1pPr>
              <a:spcBef>
                <a:spcPts val="0"/>
              </a:spcBef>
              <a:spcAft>
                <a:spcPts val="1200"/>
              </a:spcAft>
              <a:defRPr sz="2000" b="1"/>
            </a:lvl1pPr>
            <a:lvl2pPr>
              <a:spcBef>
                <a:spcPts val="0"/>
              </a:spcBef>
              <a:spcAft>
                <a:spcPts val="1200"/>
              </a:spcAft>
              <a:defRPr sz="1800" b="1"/>
            </a:lvl2pPr>
            <a:lvl3pPr>
              <a:spcBef>
                <a:spcPts val="0"/>
              </a:spcBef>
              <a:spcAft>
                <a:spcPts val="1200"/>
              </a:spcAft>
              <a:defRPr sz="1600" b="1"/>
            </a:lvl3pPr>
            <a:lvl4pPr>
              <a:spcBef>
                <a:spcPts val="0"/>
              </a:spcBef>
              <a:spcAft>
                <a:spcPts val="1200"/>
              </a:spcAft>
              <a:defRPr sz="1400" b="1"/>
            </a:lvl4pPr>
            <a:lvl5pPr>
              <a:spcBef>
                <a:spcPts val="0"/>
              </a:spcBef>
              <a:spcAft>
                <a:spcPts val="1200"/>
              </a:spcAft>
              <a:defRPr sz="1400" b="1"/>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6A694422-6B3E-3D80-AC41-FD1CED52ACAB}"/>
              </a:ext>
            </a:extLst>
          </p:cNvPr>
          <p:cNvSpPr>
            <a:spLocks noGrp="1"/>
          </p:cNvSpPr>
          <p:nvPr>
            <p:ph sz="quarter" idx="11" hasCustomPrompt="1"/>
          </p:nvPr>
        </p:nvSpPr>
        <p:spPr>
          <a:xfrm>
            <a:off x="4602310" y="2018120"/>
            <a:ext cx="675148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782813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right Image">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8DBD2A1-633E-7A22-751B-5CEFCA93F20C}"/>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67703" t="485" b="67543"/>
          <a:stretch/>
        </p:blipFill>
        <p:spPr>
          <a:xfrm rot="5400000">
            <a:off x="-115162" y="115164"/>
            <a:ext cx="1895058" cy="1664735"/>
          </a:xfrm>
          <a:prstGeom prst="rect">
            <a:avLst/>
          </a:prstGeom>
        </p:spPr>
      </p:pic>
      <p:sp>
        <p:nvSpPr>
          <p:cNvPr id="9" name="Title 8">
            <a:extLst>
              <a:ext uri="{FF2B5EF4-FFF2-40B4-BE49-F238E27FC236}">
                <a16:creationId xmlns:a16="http://schemas.microsoft.com/office/drawing/2014/main" id="{3E7BF4D0-D641-9859-157D-B9094EF3DAB1}"/>
              </a:ext>
            </a:extLst>
          </p:cNvPr>
          <p:cNvSpPr>
            <a:spLocks noGrp="1"/>
          </p:cNvSpPr>
          <p:nvPr>
            <p:ph type="title" hasCustomPrompt="1"/>
          </p:nvPr>
        </p:nvSpPr>
        <p:spPr>
          <a:xfrm>
            <a:off x="916385" y="446313"/>
            <a:ext cx="5179615" cy="1448747"/>
          </a:xfrm>
        </p:spPr>
        <p:txBody>
          <a:bodyPr>
            <a:normAutofit/>
          </a:bodyPr>
          <a:lstStyle>
            <a:lvl1pPr>
              <a:defRPr sz="3200"/>
            </a:lvl1pPr>
          </a:lstStyle>
          <a:p>
            <a:r>
              <a:rPr lang="en-US" dirty="0"/>
              <a:t>Click to add title</a:t>
            </a:r>
          </a:p>
        </p:txBody>
      </p:sp>
      <p:sp>
        <p:nvSpPr>
          <p:cNvPr id="10" name="Content Placeholder 10">
            <a:extLst>
              <a:ext uri="{FF2B5EF4-FFF2-40B4-BE49-F238E27FC236}">
                <a16:creationId xmlns:a16="http://schemas.microsoft.com/office/drawing/2014/main" id="{115AE488-757F-4C5A-7733-85C1D1EA98D3}"/>
              </a:ext>
            </a:extLst>
          </p:cNvPr>
          <p:cNvSpPr>
            <a:spLocks noGrp="1"/>
          </p:cNvSpPr>
          <p:nvPr>
            <p:ph sz="quarter" idx="10" hasCustomPrompt="1"/>
          </p:nvPr>
        </p:nvSpPr>
        <p:spPr>
          <a:xfrm>
            <a:off x="914399" y="2022250"/>
            <a:ext cx="5181600" cy="3747180"/>
          </a:xfrm>
        </p:spPr>
        <p:txBody>
          <a:bodyPr>
            <a:normAutofit/>
          </a:bodyPr>
          <a:lstStyle>
            <a:lvl1pPr>
              <a:spcBef>
                <a:spcPts val="0"/>
              </a:spcBef>
              <a:spcAft>
                <a:spcPts val="1200"/>
              </a:spcAft>
              <a:defRPr sz="2000" b="0"/>
            </a:lvl1pPr>
            <a:lvl2pPr>
              <a:spcBef>
                <a:spcPts val="0"/>
              </a:spcBef>
              <a:spcAft>
                <a:spcPts val="1200"/>
              </a:spcAft>
              <a:defRPr sz="1800" b="0"/>
            </a:lvl2pPr>
            <a:lvl3pPr>
              <a:spcBef>
                <a:spcPts val="0"/>
              </a:spcBef>
              <a:spcAft>
                <a:spcPts val="1200"/>
              </a:spcAft>
              <a:defRPr sz="1600" b="0"/>
            </a:lvl3pPr>
            <a:lvl4pPr>
              <a:spcBef>
                <a:spcPts val="0"/>
              </a:spcBef>
              <a:spcAft>
                <a:spcPts val="1200"/>
              </a:spcAft>
              <a:defRPr sz="1400" b="0"/>
            </a:lvl4pPr>
            <a:lvl5pPr>
              <a:spcBef>
                <a:spcPts val="0"/>
              </a:spcBef>
              <a:spcAft>
                <a:spcPts val="1200"/>
              </a:spcAft>
              <a:defRPr sz="14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
        <p:nvSpPr>
          <p:cNvPr id="12" name="Picture Placeholder 11">
            <a:extLst>
              <a:ext uri="{FF2B5EF4-FFF2-40B4-BE49-F238E27FC236}">
                <a16:creationId xmlns:a16="http://schemas.microsoft.com/office/drawing/2014/main" id="{39DD264F-42B5-DBB0-9839-DB4C6827ED76}"/>
              </a:ext>
            </a:extLst>
          </p:cNvPr>
          <p:cNvSpPr>
            <a:spLocks noGrp="1"/>
          </p:cNvSpPr>
          <p:nvPr>
            <p:ph type="pic" sz="quarter" idx="11"/>
          </p:nvPr>
        </p:nvSpPr>
        <p:spPr>
          <a:xfrm>
            <a:off x="6076950" y="0"/>
            <a:ext cx="6115050" cy="6868886"/>
          </a:xfrm>
          <a:custGeom>
            <a:avLst/>
            <a:gdLst>
              <a:gd name="connsiteX0" fmla="*/ 0 w 6115050"/>
              <a:gd name="connsiteY0" fmla="*/ 0 h 6858000"/>
              <a:gd name="connsiteX1" fmla="*/ 6115050 w 6115050"/>
              <a:gd name="connsiteY1" fmla="*/ 0 h 6858000"/>
              <a:gd name="connsiteX2" fmla="*/ 6115050 w 6115050"/>
              <a:gd name="connsiteY2" fmla="*/ 6858000 h 6858000"/>
              <a:gd name="connsiteX3" fmla="*/ 0 w 6115050"/>
              <a:gd name="connsiteY3" fmla="*/ 6858000 h 6858000"/>
              <a:gd name="connsiteX4" fmla="*/ 0 w 6115050"/>
              <a:gd name="connsiteY4" fmla="*/ 0 h 6858000"/>
              <a:gd name="connsiteX0" fmla="*/ 2024742 w 6115050"/>
              <a:gd name="connsiteY0" fmla="*/ 0 h 6858000"/>
              <a:gd name="connsiteX1" fmla="*/ 6115050 w 6115050"/>
              <a:gd name="connsiteY1" fmla="*/ 0 h 6858000"/>
              <a:gd name="connsiteX2" fmla="*/ 6115050 w 6115050"/>
              <a:gd name="connsiteY2" fmla="*/ 6858000 h 6858000"/>
              <a:gd name="connsiteX3" fmla="*/ 0 w 6115050"/>
              <a:gd name="connsiteY3" fmla="*/ 6858000 h 6858000"/>
              <a:gd name="connsiteX4" fmla="*/ 2024742 w 6115050"/>
              <a:gd name="connsiteY4" fmla="*/ 0 h 6858000"/>
              <a:gd name="connsiteX0" fmla="*/ 2024742 w 6115050"/>
              <a:gd name="connsiteY0" fmla="*/ 0 h 6858000"/>
              <a:gd name="connsiteX1" fmla="*/ 6115050 w 6115050"/>
              <a:gd name="connsiteY1" fmla="*/ 0 h 6858000"/>
              <a:gd name="connsiteX2" fmla="*/ 6115050 w 6115050"/>
              <a:gd name="connsiteY2" fmla="*/ 3603171 h 6858000"/>
              <a:gd name="connsiteX3" fmla="*/ 6115050 w 6115050"/>
              <a:gd name="connsiteY3" fmla="*/ 6858000 h 6858000"/>
              <a:gd name="connsiteX4" fmla="*/ 0 w 6115050"/>
              <a:gd name="connsiteY4" fmla="*/ 6858000 h 6858000"/>
              <a:gd name="connsiteX5" fmla="*/ 2024742 w 6115050"/>
              <a:gd name="connsiteY5" fmla="*/ 0 h 6858000"/>
              <a:gd name="connsiteX0" fmla="*/ 2024742 w 6115050"/>
              <a:gd name="connsiteY0" fmla="*/ 0 h 6868886"/>
              <a:gd name="connsiteX1" fmla="*/ 6115050 w 6115050"/>
              <a:gd name="connsiteY1" fmla="*/ 0 h 6868886"/>
              <a:gd name="connsiteX2" fmla="*/ 6115050 w 6115050"/>
              <a:gd name="connsiteY2" fmla="*/ 3603171 h 6868886"/>
              <a:gd name="connsiteX3" fmla="*/ 5157107 w 6115050"/>
              <a:gd name="connsiteY3" fmla="*/ 6868886 h 6868886"/>
              <a:gd name="connsiteX4" fmla="*/ 0 w 6115050"/>
              <a:gd name="connsiteY4" fmla="*/ 6858000 h 6868886"/>
              <a:gd name="connsiteX5" fmla="*/ 2024742 w 6115050"/>
              <a:gd name="connsiteY5" fmla="*/ 0 h 686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15050" h="6868886">
                <a:moveTo>
                  <a:pt x="2024742" y="0"/>
                </a:moveTo>
                <a:lnTo>
                  <a:pt x="6115050" y="0"/>
                </a:lnTo>
                <a:lnTo>
                  <a:pt x="6115050" y="3603171"/>
                </a:lnTo>
                <a:lnTo>
                  <a:pt x="5157107" y="6868886"/>
                </a:lnTo>
                <a:lnTo>
                  <a:pt x="0" y="6858000"/>
                </a:lnTo>
                <a:lnTo>
                  <a:pt x="2024742" y="0"/>
                </a:lnTo>
                <a:close/>
              </a:path>
            </a:pathLst>
          </a:custGeom>
        </p:spPr>
        <p:txBody>
          <a:bodyPr>
            <a:normAutofit/>
          </a:bodyPr>
          <a:lstStyle>
            <a:lvl1pPr marL="0" indent="0" algn="r">
              <a:buNone/>
              <a:defRPr sz="2000"/>
            </a:lvl1pPr>
          </a:lstStyle>
          <a:p>
            <a:r>
              <a:rPr lang="en-US" dirty="0"/>
              <a:t>Click icon to add picture</a:t>
            </a:r>
          </a:p>
        </p:txBody>
      </p:sp>
    </p:spTree>
    <p:extLst>
      <p:ext uri="{BB962C8B-B14F-4D97-AF65-F5344CB8AC3E}">
        <p14:creationId xmlns:p14="http://schemas.microsoft.com/office/powerpoint/2010/main" val="3467008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Pitch Deck</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2845213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06" r:id="rId13"/>
  </p:sldLayoutIdLst>
  <p:hf hdr="0" ft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2.gi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galaxiesbook.org/"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520.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530.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550.png"/><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0.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570.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8.png"/><Relationship Id="rId1" Type="http://schemas.openxmlformats.org/officeDocument/2006/relationships/slideLayout" Target="../slideLayouts/slideLayout8.xml"/><Relationship Id="rId5" Type="http://schemas.openxmlformats.org/officeDocument/2006/relationships/image" Target="../media/image21.sv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40D96-BFFB-05BD-30ED-0352500CD058}"/>
              </a:ext>
            </a:extLst>
          </p:cNvPr>
          <p:cNvSpPr>
            <a:spLocks noGrp="1"/>
          </p:cNvSpPr>
          <p:nvPr>
            <p:ph type="title"/>
          </p:nvPr>
        </p:nvSpPr>
        <p:spPr>
          <a:xfrm>
            <a:off x="7165848" y="982386"/>
            <a:ext cx="5096256" cy="3526536"/>
          </a:xfrm>
        </p:spPr>
        <p:txBody>
          <a:bodyPr/>
          <a:lstStyle/>
          <a:p>
            <a:r>
              <a:rPr lang="en-US" dirty="0"/>
              <a:t>Astrophysical Modelling</a:t>
            </a:r>
            <a:br>
              <a:rPr lang="en-US" dirty="0"/>
            </a:br>
            <a:r>
              <a:rPr lang="en-US" dirty="0"/>
              <a:t> </a:t>
            </a:r>
            <a:r>
              <a:rPr lang="en-US" sz="3200" dirty="0"/>
              <a:t>Vishnu Varma </a:t>
            </a:r>
          </a:p>
        </p:txBody>
      </p:sp>
      <p:pic>
        <p:nvPicPr>
          <p:cNvPr id="4" name="Picture 3">
            <a:extLst>
              <a:ext uri="{FF2B5EF4-FFF2-40B4-BE49-F238E27FC236}">
                <a16:creationId xmlns:a16="http://schemas.microsoft.com/office/drawing/2014/main" id="{81F9B426-248B-37D6-78E7-9DAA76D82084}"/>
              </a:ext>
            </a:extLst>
          </p:cNvPr>
          <p:cNvPicPr>
            <a:picLocks noChangeAspect="1"/>
          </p:cNvPicPr>
          <p:nvPr/>
        </p:nvPicPr>
        <p:blipFill>
          <a:blip r:embed="rId3"/>
          <a:stretch>
            <a:fillRect/>
          </a:stretch>
        </p:blipFill>
        <p:spPr>
          <a:xfrm>
            <a:off x="4520924" y="4947837"/>
            <a:ext cx="3150152" cy="1600200"/>
          </a:xfrm>
          <a:prstGeom prst="rect">
            <a:avLst/>
          </a:prstGeom>
        </p:spPr>
      </p:pic>
      <p:pic>
        <p:nvPicPr>
          <p:cNvPr id="5" name="Picture 4">
            <a:extLst>
              <a:ext uri="{FF2B5EF4-FFF2-40B4-BE49-F238E27FC236}">
                <a16:creationId xmlns:a16="http://schemas.microsoft.com/office/drawing/2014/main" id="{33F0E5CF-30D9-1285-B53D-C33525661313}"/>
              </a:ext>
            </a:extLst>
          </p:cNvPr>
          <p:cNvPicPr>
            <a:picLocks noChangeAspect="1"/>
          </p:cNvPicPr>
          <p:nvPr/>
        </p:nvPicPr>
        <p:blipFill>
          <a:blip r:embed="rId4"/>
          <a:srcRect l="1623" t="984" r="1357" b="1996"/>
          <a:stretch>
            <a:fillRect/>
          </a:stretch>
        </p:blipFill>
        <p:spPr>
          <a:xfrm>
            <a:off x="8276913" y="4508922"/>
            <a:ext cx="3805359" cy="2349078"/>
          </a:xfrm>
          <a:prstGeom prst="rect">
            <a:avLst/>
          </a:prstGeom>
        </p:spPr>
      </p:pic>
    </p:spTree>
    <p:extLst>
      <p:ext uri="{BB962C8B-B14F-4D97-AF65-F5344CB8AC3E}">
        <p14:creationId xmlns:p14="http://schemas.microsoft.com/office/powerpoint/2010/main" val="2945390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39F04-98A6-4590-EDFF-94F7DFD0E742}"/>
            </a:ext>
          </a:extLst>
        </p:cNvPr>
        <p:cNvGrpSpPr/>
        <p:nvPr/>
      </p:nvGrpSpPr>
      <p:grpSpPr>
        <a:xfrm>
          <a:off x="0" y="0"/>
          <a:ext cx="0" cy="0"/>
          <a:chOff x="0" y="0"/>
          <a:chExt cx="0" cy="0"/>
        </a:xfrm>
      </p:grpSpPr>
      <p:sp>
        <p:nvSpPr>
          <p:cNvPr id="2" name="TextBox 1"/>
          <p:cNvSpPr txBox="1"/>
          <p:nvPr/>
        </p:nvSpPr>
        <p:spPr>
          <a:xfrm>
            <a:off x="4166616" y="352785"/>
            <a:ext cx="3858768" cy="421654"/>
          </a:xfrm>
          <a:prstGeom prst="rect">
            <a:avLst/>
          </a:prstGeom>
          <a:noFill/>
        </p:spPr>
        <p:txBody>
          <a:bodyPr wrap="square" lIns="18288" tIns="18288" rIns="18288" bIns="18288">
            <a:spAutoFit/>
          </a:bodyPr>
          <a:lstStyle/>
          <a:p>
            <a:pPr algn="l"/>
            <a:r>
              <a:rPr sz="2500" b="0" dirty="0">
                <a:solidFill>
                  <a:srgbClr val="000000"/>
                </a:solidFill>
                <a:latin typeface="Aptos Display"/>
              </a:rPr>
              <a:t>IN-SITU NUCLEOSYNTHESIS</a:t>
            </a:r>
          </a:p>
        </p:txBody>
      </p:sp>
      <p:sp>
        <p:nvSpPr>
          <p:cNvPr id="3" name="Rounded Rectangle 2"/>
          <p:cNvSpPr/>
          <p:nvPr/>
        </p:nvSpPr>
        <p:spPr>
          <a:xfrm>
            <a:off x="868680"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sz="1600" dirty="0"/>
              <a:t>burning</a:t>
            </a:r>
          </a:p>
        </p:txBody>
      </p:sp>
      <p:sp>
        <p:nvSpPr>
          <p:cNvPr id="4" name="Right Arrow 3"/>
          <p:cNvSpPr/>
          <p:nvPr/>
        </p:nvSpPr>
        <p:spPr>
          <a:xfrm>
            <a:off x="3262122"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3445002"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sz="1600" dirty="0"/>
              <a:t>heating</a:t>
            </a:r>
            <a:endParaRPr dirty="0"/>
          </a:p>
        </p:txBody>
      </p:sp>
      <p:sp>
        <p:nvSpPr>
          <p:cNvPr id="6" name="Right Arrow 5"/>
          <p:cNvSpPr/>
          <p:nvPr/>
        </p:nvSpPr>
        <p:spPr>
          <a:xfrm>
            <a:off x="5838444"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6021324"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sz="1600" dirty="0"/>
              <a:t>motion / expansion</a:t>
            </a:r>
          </a:p>
        </p:txBody>
      </p:sp>
      <p:sp>
        <p:nvSpPr>
          <p:cNvPr id="8" name="Right Arrow 7"/>
          <p:cNvSpPr/>
          <p:nvPr/>
        </p:nvSpPr>
        <p:spPr>
          <a:xfrm>
            <a:off x="8414766"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8597646"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sz="1600" dirty="0"/>
              <a:t>new T, ρ</a:t>
            </a:r>
          </a:p>
        </p:txBody>
      </p:sp>
      <p:sp>
        <p:nvSpPr>
          <p:cNvPr id="11" name="TextBox 10"/>
          <p:cNvSpPr txBox="1"/>
          <p:nvPr/>
        </p:nvSpPr>
        <p:spPr>
          <a:xfrm>
            <a:off x="585216" y="6245352"/>
            <a:ext cx="320040" cy="137160"/>
          </a:xfrm>
          <a:prstGeom prst="rect">
            <a:avLst/>
          </a:prstGeom>
          <a:noFill/>
        </p:spPr>
        <p:txBody>
          <a:bodyPr wrap="none" lIns="18288" tIns="18288" rIns="18288" bIns="18288">
            <a:spAutoFit/>
          </a:bodyPr>
          <a:lstStyle/>
          <a:p>
            <a:pPr algn="l"/>
            <a:r>
              <a:rPr sz="600" b="0">
                <a:solidFill>
                  <a:srgbClr val="AAAAAA"/>
                </a:solidFill>
                <a:latin typeface="Aptos"/>
              </a:rPr>
              <a:t>8</a:t>
            </a:r>
          </a:p>
        </p:txBody>
      </p:sp>
      <p:sp>
        <p:nvSpPr>
          <p:cNvPr id="13" name="TextBox 12">
            <a:extLst>
              <a:ext uri="{FF2B5EF4-FFF2-40B4-BE49-F238E27FC236}">
                <a16:creationId xmlns:a16="http://schemas.microsoft.com/office/drawing/2014/main" id="{76301EA9-F188-A8B9-52B1-FEBC82AC7133}"/>
              </a:ext>
            </a:extLst>
          </p:cNvPr>
          <p:cNvSpPr txBox="1"/>
          <p:nvPr/>
        </p:nvSpPr>
        <p:spPr>
          <a:xfrm>
            <a:off x="2615184" y="2418588"/>
            <a:ext cx="6961632" cy="4893647"/>
          </a:xfrm>
          <a:prstGeom prst="rect">
            <a:avLst/>
          </a:prstGeom>
          <a:noFill/>
        </p:spPr>
        <p:txBody>
          <a:bodyPr wrap="square" rtlCol="0">
            <a:spAutoFit/>
          </a:bodyPr>
          <a:lstStyle/>
          <a:p>
            <a:pPr marL="285750" indent="-285750">
              <a:buFont typeface="Arial" panose="020B0604020202020204" pitchFamily="34" charset="0"/>
              <a:buChar char="•"/>
            </a:pPr>
            <a:r>
              <a:rPr lang="en-GB" sz="2000" dirty="0"/>
              <a:t>Solves </a:t>
            </a:r>
            <a:r>
              <a:rPr lang="en-GB" sz="2000" dirty="0" err="1"/>
              <a:t>dY</a:t>
            </a:r>
            <a:r>
              <a:rPr lang="en-GB" sz="2000" dirty="0"/>
              <a:t>ᵢ/dt = Rᵢ(</a:t>
            </a:r>
            <a:r>
              <a:rPr lang="en-GB" sz="2000" dirty="0" err="1"/>
              <a:t>T,ρ</a:t>
            </a:r>
            <a:r>
              <a:rPr lang="en-GB" sz="2000" dirty="0"/>
              <a:t>,{Yⱼ}) during the model run</a:t>
            </a:r>
          </a:p>
          <a:p>
            <a:pPr marL="285750" indent="-285750">
              <a:buFont typeface="Arial" panose="020B0604020202020204" pitchFamily="34" charset="0"/>
              <a:buChar char="•"/>
            </a:pPr>
            <a:r>
              <a:rPr lang="en-GB" sz="2000" dirty="0"/>
              <a:t>Nuclear energy generation is included in the energy equation</a:t>
            </a:r>
          </a:p>
          <a:p>
            <a:pPr marL="285750" indent="-285750">
              <a:buFont typeface="Arial" panose="020B0604020202020204" pitchFamily="34" charset="0"/>
              <a:buChar char="•"/>
            </a:pPr>
            <a:r>
              <a:rPr lang="en-GB" sz="2000" dirty="0"/>
              <a:t>Needed when burning drives convection, expansion, shocks or bursts </a:t>
            </a:r>
          </a:p>
          <a:p>
            <a:pPr marL="285750" indent="-285750">
              <a:buFont typeface="Arial" panose="020B0604020202020204" pitchFamily="34" charset="0"/>
              <a:buChar char="•"/>
            </a:pPr>
            <a:r>
              <a:rPr lang="en-GB" sz="2000" dirty="0"/>
              <a:t>More accurately deals with the coupling between mixing and nuclear reactions</a:t>
            </a:r>
          </a:p>
          <a:p>
            <a:pPr marL="285750" indent="-285750">
              <a:buFont typeface="Arial" panose="020B0604020202020204" pitchFamily="34" charset="0"/>
              <a:buChar char="•"/>
            </a:pPr>
            <a:r>
              <a:rPr lang="en-GB" sz="2000" dirty="0"/>
              <a:t>Examples: stellar burning, Type Ia flames, X-ray bursts, convective-reactive flows</a:t>
            </a:r>
          </a:p>
          <a:p>
            <a:pPr marL="285750" indent="-285750">
              <a:buFont typeface="Arial" panose="020B0604020202020204" pitchFamily="34" charset="0"/>
              <a:buChar char="•"/>
            </a:pPr>
            <a:r>
              <a:rPr lang="en-GB" sz="2000" dirty="0"/>
              <a:t>Small networks are faster, but less complete isotopically</a:t>
            </a:r>
          </a:p>
          <a:p>
            <a:pPr marL="285750" indent="-285750">
              <a:buFont typeface="Arial" panose="020B0604020202020204" pitchFamily="34" charset="0"/>
              <a:buChar char="•"/>
            </a:pPr>
            <a:r>
              <a:rPr lang="en-GB" sz="2000" dirty="0"/>
              <a:t>Models can become too memory intensive or numerically unstable with large numbers of isotopes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274463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58375-AD4A-625E-EE63-E71A44AD940D}"/>
            </a:ext>
          </a:extLst>
        </p:cNvPr>
        <p:cNvGrpSpPr/>
        <p:nvPr/>
      </p:nvGrpSpPr>
      <p:grpSpPr>
        <a:xfrm>
          <a:off x="0" y="0"/>
          <a:ext cx="0" cy="0"/>
          <a:chOff x="0" y="0"/>
          <a:chExt cx="0" cy="0"/>
        </a:xfrm>
      </p:grpSpPr>
      <p:sp>
        <p:nvSpPr>
          <p:cNvPr id="2" name="TextBox 1"/>
          <p:cNvSpPr txBox="1"/>
          <p:nvPr/>
        </p:nvSpPr>
        <p:spPr>
          <a:xfrm>
            <a:off x="594360" y="292608"/>
            <a:ext cx="9875520" cy="594360"/>
          </a:xfrm>
          <a:prstGeom prst="rect">
            <a:avLst/>
          </a:prstGeom>
          <a:noFill/>
        </p:spPr>
        <p:txBody>
          <a:bodyPr wrap="none" lIns="18288" tIns="18288" rIns="18288" bIns="18288">
            <a:spAutoFit/>
          </a:bodyPr>
          <a:lstStyle/>
          <a:p>
            <a:pPr algn="l"/>
            <a:r>
              <a:rPr sz="2500" b="0">
                <a:solidFill>
                  <a:srgbClr val="000000"/>
                </a:solidFill>
                <a:latin typeface="Aptos Display"/>
              </a:rPr>
              <a:t>POST-PROCESSING NUCLEOSYNTHESIS</a:t>
            </a:r>
          </a:p>
        </p:txBody>
      </p:sp>
      <p:sp>
        <p:nvSpPr>
          <p:cNvPr id="3" name="Rounded Rectangle 2"/>
          <p:cNvSpPr/>
          <p:nvPr/>
        </p:nvSpPr>
        <p:spPr>
          <a:xfrm>
            <a:off x="868680"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simulation</a:t>
            </a:r>
          </a:p>
        </p:txBody>
      </p:sp>
      <p:sp>
        <p:nvSpPr>
          <p:cNvPr id="4" name="Right Arrow 3"/>
          <p:cNvSpPr/>
          <p:nvPr/>
        </p:nvSpPr>
        <p:spPr>
          <a:xfrm>
            <a:off x="3262122"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3445002"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trajectories</a:t>
            </a:r>
          </a:p>
        </p:txBody>
      </p:sp>
      <p:sp>
        <p:nvSpPr>
          <p:cNvPr id="6" name="Right Arrow 5"/>
          <p:cNvSpPr/>
          <p:nvPr/>
        </p:nvSpPr>
        <p:spPr>
          <a:xfrm>
            <a:off x="5838444"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6021324"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large network</a:t>
            </a:r>
          </a:p>
        </p:txBody>
      </p:sp>
      <p:sp>
        <p:nvSpPr>
          <p:cNvPr id="8" name="Right Arrow 7"/>
          <p:cNvSpPr/>
          <p:nvPr/>
        </p:nvSpPr>
        <p:spPr>
          <a:xfrm>
            <a:off x="8414766"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8597646"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yields</a:t>
            </a:r>
          </a:p>
        </p:txBody>
      </p:sp>
      <p:sp>
        <p:nvSpPr>
          <p:cNvPr id="11" name="TextBox 10"/>
          <p:cNvSpPr txBox="1"/>
          <p:nvPr/>
        </p:nvSpPr>
        <p:spPr>
          <a:xfrm>
            <a:off x="585216" y="6245352"/>
            <a:ext cx="320040" cy="137160"/>
          </a:xfrm>
          <a:prstGeom prst="rect">
            <a:avLst/>
          </a:prstGeom>
          <a:noFill/>
        </p:spPr>
        <p:txBody>
          <a:bodyPr wrap="none" lIns="18288" tIns="18288" rIns="18288" bIns="18288">
            <a:spAutoFit/>
          </a:bodyPr>
          <a:lstStyle/>
          <a:p>
            <a:pPr algn="l"/>
            <a:r>
              <a:rPr sz="600" b="0">
                <a:solidFill>
                  <a:srgbClr val="AAAAAA"/>
                </a:solidFill>
                <a:latin typeface="Aptos"/>
              </a:rPr>
              <a:t>9</a:t>
            </a:r>
          </a:p>
        </p:txBody>
      </p:sp>
      <p:pic>
        <p:nvPicPr>
          <p:cNvPr id="13" name="Picture 12">
            <a:extLst>
              <a:ext uri="{FF2B5EF4-FFF2-40B4-BE49-F238E27FC236}">
                <a16:creationId xmlns:a16="http://schemas.microsoft.com/office/drawing/2014/main" id="{05D06C18-017D-E036-3CB2-4CE47E8940BE}"/>
              </a:ext>
            </a:extLst>
          </p:cNvPr>
          <p:cNvPicPr>
            <a:picLocks noChangeAspect="1"/>
          </p:cNvPicPr>
          <p:nvPr/>
        </p:nvPicPr>
        <p:blipFill>
          <a:blip r:embed="rId2"/>
          <a:stretch>
            <a:fillRect/>
          </a:stretch>
        </p:blipFill>
        <p:spPr>
          <a:xfrm>
            <a:off x="5943599" y="1920240"/>
            <a:ext cx="5705409" cy="4224528"/>
          </a:xfrm>
          <a:prstGeom prst="rect">
            <a:avLst/>
          </a:prstGeom>
        </p:spPr>
      </p:pic>
      <p:sp>
        <p:nvSpPr>
          <p:cNvPr id="14" name="Content Placeholder 2">
            <a:extLst>
              <a:ext uri="{FF2B5EF4-FFF2-40B4-BE49-F238E27FC236}">
                <a16:creationId xmlns:a16="http://schemas.microsoft.com/office/drawing/2014/main" id="{47A01360-C253-9502-1FF5-8795FA080B65}"/>
              </a:ext>
            </a:extLst>
          </p:cNvPr>
          <p:cNvSpPr>
            <a:spLocks noGrp="1"/>
          </p:cNvSpPr>
          <p:nvPr>
            <p:ph sz="quarter" idx="10"/>
          </p:nvPr>
        </p:nvSpPr>
        <p:spPr>
          <a:xfrm>
            <a:off x="390145" y="2126693"/>
            <a:ext cx="4892041" cy="3912206"/>
          </a:xfrm>
        </p:spPr>
        <p:txBody>
          <a:bodyPr>
            <a:normAutofit/>
          </a:bodyPr>
          <a:lstStyle/>
          <a:p>
            <a:r>
              <a:rPr lang="en-GB" b="0" dirty="0"/>
              <a:t>Done after modelling as a secondary step, using thermodynamic trajectories </a:t>
            </a:r>
          </a:p>
          <a:p>
            <a:r>
              <a:rPr lang="en-GB" b="0" dirty="0"/>
              <a:t>Extract thermodynamic histories from zones, shells or tracer particles </a:t>
            </a:r>
          </a:p>
          <a:p>
            <a:r>
              <a:rPr lang="en-GB" b="0" dirty="0"/>
              <a:t>Evolve a large network afterwards for detailed isotopic yields</a:t>
            </a:r>
          </a:p>
          <a:p>
            <a:r>
              <a:rPr lang="en-GB" b="0" dirty="0"/>
              <a:t>Relies on well sampled data output from models</a:t>
            </a:r>
          </a:p>
          <a:p>
            <a:r>
              <a:rPr lang="en-GB" b="0" dirty="0"/>
              <a:t>Caveat: post-processing cannot fix wrong trajectories, mixing, fallback or Yₑ</a:t>
            </a:r>
          </a:p>
        </p:txBody>
      </p:sp>
      <p:sp>
        <p:nvSpPr>
          <p:cNvPr id="15" name="TextBox 14">
            <a:extLst>
              <a:ext uri="{FF2B5EF4-FFF2-40B4-BE49-F238E27FC236}">
                <a16:creationId xmlns:a16="http://schemas.microsoft.com/office/drawing/2014/main" id="{3232B55C-1648-926C-3B05-D8ED27D04294}"/>
              </a:ext>
            </a:extLst>
          </p:cNvPr>
          <p:cNvSpPr txBox="1"/>
          <p:nvPr/>
        </p:nvSpPr>
        <p:spPr>
          <a:xfrm>
            <a:off x="6319041" y="5983742"/>
            <a:ext cx="5558028" cy="523220"/>
          </a:xfrm>
          <a:prstGeom prst="rect">
            <a:avLst/>
          </a:prstGeom>
          <a:noFill/>
        </p:spPr>
        <p:txBody>
          <a:bodyPr wrap="square" rtlCol="0">
            <a:spAutoFit/>
          </a:bodyPr>
          <a:lstStyle/>
          <a:p>
            <a:r>
              <a:rPr lang="en-GB" sz="1400" dirty="0"/>
              <a:t>Comparison of tracer particles calculated during simulation and those run through backwards integration (Sieverding et al 2023)</a:t>
            </a:r>
          </a:p>
        </p:txBody>
      </p:sp>
    </p:spTree>
    <p:extLst>
      <p:ext uri="{BB962C8B-B14F-4D97-AF65-F5344CB8AC3E}">
        <p14:creationId xmlns:p14="http://schemas.microsoft.com/office/powerpoint/2010/main" val="3721371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4E9A7-8820-3EEC-6EB5-68301EEE58C9}"/>
              </a:ext>
            </a:extLst>
          </p:cNvPr>
          <p:cNvSpPr>
            <a:spLocks noGrp="1"/>
          </p:cNvSpPr>
          <p:nvPr>
            <p:ph type="title"/>
          </p:nvPr>
        </p:nvSpPr>
        <p:spPr>
          <a:xfrm>
            <a:off x="3259835" y="565955"/>
            <a:ext cx="5916170" cy="684623"/>
          </a:xfrm>
        </p:spPr>
        <p:txBody>
          <a:bodyPr/>
          <a:lstStyle/>
          <a:p>
            <a:r>
              <a:rPr lang="en-GB" dirty="0"/>
              <a:t>Nucleosynthesis modelling</a:t>
            </a:r>
          </a:p>
        </p:txBody>
      </p:sp>
      <p:sp>
        <p:nvSpPr>
          <p:cNvPr id="3" name="Content Placeholder 2">
            <a:extLst>
              <a:ext uri="{FF2B5EF4-FFF2-40B4-BE49-F238E27FC236}">
                <a16:creationId xmlns:a16="http://schemas.microsoft.com/office/drawing/2014/main" id="{4BF33148-6ECB-C1A9-A8B6-07AE789F4DE8}"/>
              </a:ext>
            </a:extLst>
          </p:cNvPr>
          <p:cNvSpPr>
            <a:spLocks noGrp="1"/>
          </p:cNvSpPr>
          <p:nvPr>
            <p:ph sz="quarter" idx="10"/>
          </p:nvPr>
        </p:nvSpPr>
        <p:spPr>
          <a:xfrm>
            <a:off x="914400" y="1897078"/>
            <a:ext cx="4764025" cy="3747180"/>
          </a:xfrm>
        </p:spPr>
        <p:txBody>
          <a:bodyPr/>
          <a:lstStyle/>
          <a:p>
            <a:pPr marL="0" indent="0">
              <a:buNone/>
            </a:pPr>
            <a:r>
              <a:rPr lang="en-GB" sz="2400" b="0" dirty="0"/>
              <a:t>                      In-situ</a:t>
            </a:r>
          </a:p>
          <a:p>
            <a:pPr marL="0" indent="0">
              <a:buNone/>
            </a:pPr>
            <a:endParaRPr lang="en-GB" sz="2400" b="0" dirty="0"/>
          </a:p>
          <a:p>
            <a:r>
              <a:rPr lang="en-GB" b="0" dirty="0"/>
              <a:t>Solves the nuclear reactions during the modelling process</a:t>
            </a:r>
          </a:p>
          <a:p>
            <a:r>
              <a:rPr lang="en-GB" b="0" dirty="0"/>
              <a:t>More accurately deals with the coupling between mixing and nuclear reactions</a:t>
            </a:r>
          </a:p>
          <a:p>
            <a:r>
              <a:rPr lang="en-GB" b="0" dirty="0"/>
              <a:t>Models can become too memory intensive or numerically unstable with large numbers of isotopes</a:t>
            </a:r>
          </a:p>
        </p:txBody>
      </p:sp>
      <p:sp>
        <p:nvSpPr>
          <p:cNvPr id="4" name="Content Placeholder 3">
            <a:extLst>
              <a:ext uri="{FF2B5EF4-FFF2-40B4-BE49-F238E27FC236}">
                <a16:creationId xmlns:a16="http://schemas.microsoft.com/office/drawing/2014/main" id="{6B682A71-F1EC-EC16-F0B8-847D4AA20B94}"/>
              </a:ext>
            </a:extLst>
          </p:cNvPr>
          <p:cNvSpPr>
            <a:spLocks noGrp="1"/>
          </p:cNvSpPr>
          <p:nvPr>
            <p:ph sz="quarter" idx="11"/>
          </p:nvPr>
        </p:nvSpPr>
        <p:spPr>
          <a:xfrm>
            <a:off x="6452618" y="1897078"/>
            <a:ext cx="5145023" cy="3747180"/>
          </a:xfrm>
        </p:spPr>
        <p:txBody>
          <a:bodyPr/>
          <a:lstStyle/>
          <a:p>
            <a:pPr marL="0" indent="0">
              <a:buNone/>
            </a:pPr>
            <a:r>
              <a:rPr lang="en-GB" sz="2400" dirty="0"/>
              <a:t>                 Post-processing</a:t>
            </a:r>
          </a:p>
          <a:p>
            <a:pPr marL="0" indent="0">
              <a:buNone/>
            </a:pPr>
            <a:endParaRPr lang="en-GB" sz="2400" dirty="0"/>
          </a:p>
          <a:p>
            <a:r>
              <a:rPr lang="en-GB" dirty="0"/>
              <a:t>Done after modelling as a secondary step, using thermodynamic trajectories</a:t>
            </a:r>
          </a:p>
          <a:p>
            <a:r>
              <a:rPr lang="en-GB" dirty="0"/>
              <a:t>Relies on well sampled data output from models</a:t>
            </a:r>
          </a:p>
          <a:p>
            <a:r>
              <a:rPr lang="en-GB" dirty="0"/>
              <a:t>Possible to utilise a full range of isotopes and reactions, however, relies on accuracy of interpolation</a:t>
            </a:r>
          </a:p>
        </p:txBody>
      </p:sp>
      <p:sp>
        <p:nvSpPr>
          <p:cNvPr id="5" name="Slide Number Placeholder 4">
            <a:extLst>
              <a:ext uri="{FF2B5EF4-FFF2-40B4-BE49-F238E27FC236}">
                <a16:creationId xmlns:a16="http://schemas.microsoft.com/office/drawing/2014/main" id="{23CF402D-67B4-6900-1D37-AEE64D4510A0}"/>
              </a:ext>
            </a:extLst>
          </p:cNvPr>
          <p:cNvSpPr>
            <a:spLocks noGrp="1"/>
          </p:cNvSpPr>
          <p:nvPr>
            <p:ph type="sldNum" sz="quarter" idx="4"/>
          </p:nvPr>
        </p:nvSpPr>
        <p:spPr/>
        <p:txBody>
          <a:bodyPr/>
          <a:lstStyle/>
          <a:p>
            <a:fld id="{B5CEABB6-07DC-46E8-9B57-56EC44A396E5}" type="slidenum">
              <a:rPr lang="en-US" smtClean="0"/>
              <a:pPr/>
              <a:t>12</a:t>
            </a:fld>
            <a:endParaRPr lang="en-US" dirty="0"/>
          </a:p>
        </p:txBody>
      </p:sp>
      <p:sp>
        <p:nvSpPr>
          <p:cNvPr id="7" name="Rectangle 6">
            <a:extLst>
              <a:ext uri="{FF2B5EF4-FFF2-40B4-BE49-F238E27FC236}">
                <a16:creationId xmlns:a16="http://schemas.microsoft.com/office/drawing/2014/main" id="{F0946BCA-DBCE-FF0B-E3BA-C4F662412566}"/>
              </a:ext>
            </a:extLst>
          </p:cNvPr>
          <p:cNvSpPr/>
          <p:nvPr/>
        </p:nvSpPr>
        <p:spPr>
          <a:xfrm>
            <a:off x="777240" y="1709928"/>
            <a:ext cx="10881360" cy="4183388"/>
          </a:xfrm>
          <a:prstGeom prst="rect">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F6857FAE-F42D-F955-D523-81E807C06D53}"/>
              </a:ext>
            </a:extLst>
          </p:cNvPr>
          <p:cNvCxnSpPr/>
          <p:nvPr/>
        </p:nvCxnSpPr>
        <p:spPr>
          <a:xfrm>
            <a:off x="777240" y="2505456"/>
            <a:ext cx="10881360" cy="0"/>
          </a:xfrm>
          <a:prstGeom prst="line">
            <a:avLst/>
          </a:prstGeom>
        </p:spPr>
        <p:style>
          <a:lnRef idx="2">
            <a:schemeClr val="accent5"/>
          </a:lnRef>
          <a:fillRef idx="0">
            <a:schemeClr val="accent5"/>
          </a:fillRef>
          <a:effectRef idx="1">
            <a:schemeClr val="accent5"/>
          </a:effectRef>
          <a:fontRef idx="minor">
            <a:schemeClr val="tx1"/>
          </a:fontRef>
        </p:style>
      </p:cxnSp>
      <p:cxnSp>
        <p:nvCxnSpPr>
          <p:cNvPr id="11" name="Straight Connector 10">
            <a:extLst>
              <a:ext uri="{FF2B5EF4-FFF2-40B4-BE49-F238E27FC236}">
                <a16:creationId xmlns:a16="http://schemas.microsoft.com/office/drawing/2014/main" id="{B0A7009D-BCC4-2407-82A8-57A735583512}"/>
              </a:ext>
            </a:extLst>
          </p:cNvPr>
          <p:cNvCxnSpPr>
            <a:stCxn id="7" idx="0"/>
            <a:endCxn id="7" idx="2"/>
          </p:cNvCxnSpPr>
          <p:nvPr/>
        </p:nvCxnSpPr>
        <p:spPr>
          <a:xfrm>
            <a:off x="6217920" y="1709928"/>
            <a:ext cx="0" cy="4183388"/>
          </a:xfrm>
          <a:prstGeom prst="line">
            <a:avLst/>
          </a:prstGeom>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3797525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157B1-B645-2D97-4ADF-BC6FD8A2C9B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4A4FCBD-88EC-9913-5204-6FF6A6004D30}"/>
              </a:ext>
            </a:extLst>
          </p:cNvPr>
          <p:cNvSpPr>
            <a:spLocks noGrp="1"/>
          </p:cNvSpPr>
          <p:nvPr>
            <p:ph type="title"/>
          </p:nvPr>
        </p:nvSpPr>
        <p:spPr>
          <a:xfrm>
            <a:off x="914400" y="2580640"/>
            <a:ext cx="5181600" cy="3368819"/>
          </a:xfrm>
        </p:spPr>
        <p:txBody>
          <a:bodyPr anchor="b">
            <a:normAutofit/>
          </a:bodyPr>
          <a:lstStyle/>
          <a:p>
            <a:r>
              <a:rPr lang="en-US" dirty="0"/>
              <a:t>Stellar Modelling</a:t>
            </a:r>
          </a:p>
        </p:txBody>
      </p:sp>
      <p:pic>
        <p:nvPicPr>
          <p:cNvPr id="4" name="Picture Placeholder 3">
            <a:extLst>
              <a:ext uri="{FF2B5EF4-FFF2-40B4-BE49-F238E27FC236}">
                <a16:creationId xmlns:a16="http://schemas.microsoft.com/office/drawing/2014/main" id="{00515649-3BE8-9F8A-2380-178C0CA8E2C0}"/>
              </a:ext>
            </a:extLst>
          </p:cNvPr>
          <p:cNvPicPr>
            <a:picLocks noGrp="1"/>
          </p:cNvPicPr>
          <p:nvPr>
            <p:ph type="pic" sz="quarter" idx="10"/>
          </p:nvPr>
        </p:nvPicPr>
        <p:blipFill>
          <a:blip r:embed="rId3"/>
          <a:srcRect l="4426" r="3049" b="-2"/>
          <a:stretch>
            <a:fillRect/>
          </a:stretch>
        </p:blipFill>
        <p:spPr>
          <a:xfrm>
            <a:off x="6096000" y="-247903"/>
            <a:ext cx="6116320" cy="6868160"/>
          </a:xfrm>
          <a:prstGeom prst="rect">
            <a:avLst/>
          </a:prstGeom>
          <a:noFill/>
          <a:ln w="0">
            <a:noFill/>
          </a:ln>
        </p:spPr>
      </p:pic>
    </p:spTree>
    <p:extLst>
      <p:ext uri="{BB962C8B-B14F-4D97-AF65-F5344CB8AC3E}">
        <p14:creationId xmlns:p14="http://schemas.microsoft.com/office/powerpoint/2010/main" val="3329575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DCA411-1389-E80B-39CC-2F09633DD52E}"/>
              </a:ext>
            </a:extLst>
          </p:cNvPr>
          <p:cNvSpPr>
            <a:spLocks noGrp="1"/>
          </p:cNvSpPr>
          <p:nvPr>
            <p:ph type="sldNum" sz="quarter" idx="4"/>
          </p:nvPr>
        </p:nvSpPr>
        <p:spPr/>
        <p:txBody>
          <a:bodyPr/>
          <a:lstStyle/>
          <a:p>
            <a:fld id="{B5CEABB6-07DC-46E8-9B57-56EC44A396E5}" type="slidenum">
              <a:rPr lang="en-US" smtClean="0"/>
              <a:pPr/>
              <a:t>14</a:t>
            </a:fld>
            <a:endParaRPr lang="en-US" dirty="0"/>
          </a:p>
        </p:txBody>
      </p:sp>
      <p:pic>
        <p:nvPicPr>
          <p:cNvPr id="6" name="Picture 5">
            <a:extLst>
              <a:ext uri="{FF2B5EF4-FFF2-40B4-BE49-F238E27FC236}">
                <a16:creationId xmlns:a16="http://schemas.microsoft.com/office/drawing/2014/main" id="{75BE6E17-3DB5-3A64-3036-53525CF39EDA}"/>
              </a:ext>
            </a:extLst>
          </p:cNvPr>
          <p:cNvPicPr>
            <a:picLocks noChangeAspect="1"/>
          </p:cNvPicPr>
          <p:nvPr/>
        </p:nvPicPr>
        <p:blipFill>
          <a:blip r:embed="rId2"/>
          <a:stretch>
            <a:fillRect/>
          </a:stretch>
        </p:blipFill>
        <p:spPr>
          <a:xfrm>
            <a:off x="5182204" y="886968"/>
            <a:ext cx="7009796" cy="5215230"/>
          </a:xfrm>
          <a:prstGeom prst="rect">
            <a:avLst/>
          </a:prstGeom>
        </p:spPr>
      </p:pic>
      <p:sp>
        <p:nvSpPr>
          <p:cNvPr id="8" name="TextBox 7">
            <a:extLst>
              <a:ext uri="{FF2B5EF4-FFF2-40B4-BE49-F238E27FC236}">
                <a16:creationId xmlns:a16="http://schemas.microsoft.com/office/drawing/2014/main" id="{F8F463A8-4008-8A30-7321-18A834CEF5EB}"/>
              </a:ext>
            </a:extLst>
          </p:cNvPr>
          <p:cNvSpPr txBox="1"/>
          <p:nvPr/>
        </p:nvSpPr>
        <p:spPr>
          <a:xfrm>
            <a:off x="685800" y="974890"/>
            <a:ext cx="3483864" cy="421654"/>
          </a:xfrm>
          <a:prstGeom prst="rect">
            <a:avLst/>
          </a:prstGeom>
          <a:noFill/>
        </p:spPr>
        <p:txBody>
          <a:bodyPr wrap="square" lIns="18288" tIns="18288" rIns="18288" bIns="18288">
            <a:spAutoFit/>
          </a:bodyPr>
          <a:lstStyle/>
          <a:p>
            <a:pPr algn="l"/>
            <a:r>
              <a:rPr sz="2500" b="0" dirty="0">
                <a:solidFill>
                  <a:srgbClr val="000000"/>
                </a:solidFill>
                <a:latin typeface="Aptos Display"/>
              </a:rPr>
              <a:t>1D STELLAR EVOLUTION</a:t>
            </a:r>
          </a:p>
        </p:txBody>
      </p:sp>
      <p:sp>
        <p:nvSpPr>
          <p:cNvPr id="9" name="TextBox 8">
            <a:extLst>
              <a:ext uri="{FF2B5EF4-FFF2-40B4-BE49-F238E27FC236}">
                <a16:creationId xmlns:a16="http://schemas.microsoft.com/office/drawing/2014/main" id="{529936DA-9F18-C81E-527E-147F7856574C}"/>
              </a:ext>
            </a:extLst>
          </p:cNvPr>
          <p:cNvSpPr txBox="1"/>
          <p:nvPr/>
        </p:nvSpPr>
        <p:spPr>
          <a:xfrm>
            <a:off x="164592" y="2048256"/>
            <a:ext cx="5221224" cy="3724096"/>
          </a:xfrm>
          <a:prstGeom prst="rect">
            <a:avLst/>
          </a:prstGeom>
          <a:noFill/>
        </p:spPr>
        <p:txBody>
          <a:bodyPr wrap="square" rtlCol="0">
            <a:spAutoFit/>
          </a:bodyPr>
          <a:lstStyle/>
          <a:p>
            <a:pPr marL="285750" indent="-285750">
              <a:buFont typeface="Arial" panose="020B0604020202020204" pitchFamily="34" charset="0"/>
              <a:buChar char="•"/>
            </a:pPr>
            <a:r>
              <a:rPr lang="en-GB" sz="2000" dirty="0"/>
              <a:t>A star is divided into radial mass zones and evolved through its lifetime</a:t>
            </a:r>
          </a:p>
          <a:p>
            <a:pPr marL="285750" indent="-285750">
              <a:buFont typeface="Arial" panose="020B0604020202020204" pitchFamily="34" charset="0"/>
              <a:buChar char="•"/>
            </a:pPr>
            <a:r>
              <a:rPr lang="en-GB" sz="2000" dirty="0"/>
              <a:t>Codes solve hydrostatic structure (stellar structure equations), burning, mixing, mass loss and composition changes</a:t>
            </a:r>
          </a:p>
          <a:p>
            <a:pPr marL="285750" indent="-285750">
              <a:buFont typeface="Arial" panose="020B0604020202020204" pitchFamily="34" charset="0"/>
              <a:buChar char="•"/>
            </a:pPr>
            <a:r>
              <a:rPr lang="en-GB" sz="2000" dirty="0"/>
              <a:t>Multidimensional and mixing processes are represented by prescriptions (e.g. convection, magnetic fields)</a:t>
            </a:r>
          </a:p>
          <a:p>
            <a:pPr marL="285750" indent="-285750">
              <a:buFont typeface="Arial" panose="020B0604020202020204" pitchFamily="34" charset="0"/>
              <a:buChar char="•"/>
            </a:pPr>
            <a:r>
              <a:rPr lang="en-GB" sz="2000" dirty="0"/>
              <a:t>In-situ networks capture H, He, C, Ne, O and Si burning energetics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15" name="Picture 14">
            <a:extLst>
              <a:ext uri="{FF2B5EF4-FFF2-40B4-BE49-F238E27FC236}">
                <a16:creationId xmlns:a16="http://schemas.microsoft.com/office/drawing/2014/main" id="{AE5923A5-DB4D-555A-D2BD-77AB8EA5C49C}"/>
              </a:ext>
            </a:extLst>
          </p:cNvPr>
          <p:cNvPicPr>
            <a:picLocks noChangeAspect="1"/>
          </p:cNvPicPr>
          <p:nvPr/>
        </p:nvPicPr>
        <p:blipFill>
          <a:blip r:embed="rId3"/>
          <a:srcRect l="1349" t="8300" r="8575"/>
          <a:stretch>
            <a:fillRect/>
          </a:stretch>
        </p:blipFill>
        <p:spPr>
          <a:xfrm>
            <a:off x="477572" y="585216"/>
            <a:ext cx="11448332" cy="5827433"/>
          </a:xfrm>
          <a:prstGeom prst="rect">
            <a:avLst/>
          </a:prstGeom>
        </p:spPr>
      </p:pic>
    </p:spTree>
    <p:extLst>
      <p:ext uri="{BB962C8B-B14F-4D97-AF65-F5344CB8AC3E}">
        <p14:creationId xmlns:p14="http://schemas.microsoft.com/office/powerpoint/2010/main" val="189853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EAFCA-362F-BA49-7634-5CEF9096C45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6485AC2-CD5B-E1E8-AFCA-F745944D1ECD}"/>
              </a:ext>
            </a:extLst>
          </p:cNvPr>
          <p:cNvSpPr txBox="1"/>
          <p:nvPr/>
        </p:nvSpPr>
        <p:spPr>
          <a:xfrm>
            <a:off x="914399" y="365125"/>
            <a:ext cx="5495546" cy="16170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0" kern="1200" cap="all" baseline="0" dirty="0">
                <a:latin typeface="+mj-lt"/>
                <a:ea typeface="+mj-ea"/>
                <a:cs typeface="+mj-cs"/>
              </a:rPr>
              <a:t>1D STELLAR EVOLUTION</a:t>
            </a:r>
          </a:p>
        </p:txBody>
      </p:sp>
      <p:sp>
        <p:nvSpPr>
          <p:cNvPr id="9" name="TextBox 8">
            <a:extLst>
              <a:ext uri="{FF2B5EF4-FFF2-40B4-BE49-F238E27FC236}">
                <a16:creationId xmlns:a16="http://schemas.microsoft.com/office/drawing/2014/main" id="{620CBA8D-7E58-C52F-2D41-A9233CCACA4A}"/>
              </a:ext>
            </a:extLst>
          </p:cNvPr>
          <p:cNvSpPr txBox="1"/>
          <p:nvPr/>
        </p:nvSpPr>
        <p:spPr>
          <a:xfrm>
            <a:off x="388534" y="1776853"/>
            <a:ext cx="5207594" cy="4052898"/>
          </a:xfrm>
          <a:prstGeom prst="rect">
            <a:avLst/>
          </a:prstGeom>
        </p:spPr>
        <p:txBody>
          <a:bodyPr vert="horz" lIns="91440" tIns="45720" rIns="91440" bIns="45720" rtlCol="0">
            <a:normAutofit fontScale="62500" lnSpcReduction="20000"/>
          </a:bodyPr>
          <a:lstStyle/>
          <a:p>
            <a:pPr marL="228600" indent="-228600">
              <a:lnSpc>
                <a:spcPct val="90000"/>
              </a:lnSpc>
              <a:spcAft>
                <a:spcPts val="1200"/>
              </a:spcAft>
              <a:buFont typeface="Arial" panose="020B0604020202020204" pitchFamily="34" charset="0"/>
              <a:buChar char="•"/>
            </a:pPr>
            <a:r>
              <a:rPr lang="en-GB" sz="3200" dirty="0"/>
              <a:t>In-situ network must reproduce the energy generation of each burning phase</a:t>
            </a:r>
          </a:p>
          <a:p>
            <a:pPr marL="228600" indent="-228600">
              <a:lnSpc>
                <a:spcPct val="90000"/>
              </a:lnSpc>
              <a:spcAft>
                <a:spcPts val="1200"/>
              </a:spcAft>
              <a:buFont typeface="Arial" panose="020B0604020202020204" pitchFamily="34" charset="0"/>
              <a:buChar char="•"/>
            </a:pPr>
            <a:r>
              <a:rPr lang="en-GB" sz="3200" dirty="0"/>
              <a:t>Composition evolves with mixing: ∂Xᵢ/∂t = nuclear + mixing</a:t>
            </a:r>
          </a:p>
          <a:p>
            <a:pPr marL="228600" indent="-228600">
              <a:lnSpc>
                <a:spcPct val="90000"/>
              </a:lnSpc>
              <a:spcAft>
                <a:spcPts val="1200"/>
              </a:spcAft>
              <a:buFont typeface="Arial" panose="020B0604020202020204" pitchFamily="34" charset="0"/>
              <a:buChar char="•"/>
            </a:pPr>
            <a:r>
              <a:rPr lang="en-GB" sz="3200" dirty="0"/>
              <a:t>The network can affect lifetimes, core masses, entropy and pre-collapse structure</a:t>
            </a:r>
          </a:p>
          <a:p>
            <a:pPr marL="228600" indent="-228600">
              <a:lnSpc>
                <a:spcPct val="90000"/>
              </a:lnSpc>
              <a:spcAft>
                <a:spcPts val="1200"/>
              </a:spcAft>
              <a:buFont typeface="Arial" panose="020B0604020202020204" pitchFamily="34" charset="0"/>
              <a:buChar char="•"/>
            </a:pPr>
            <a:r>
              <a:rPr lang="en-GB" sz="3200" dirty="0"/>
              <a:t>Late massive-star evolution requires careful treatment of Si burning and Yₑ</a:t>
            </a:r>
            <a:endParaRPr lang="en-US" sz="3200" dirty="0"/>
          </a:p>
          <a:p>
            <a:pPr marL="228600" indent="-228600">
              <a:lnSpc>
                <a:spcPct val="90000"/>
              </a:lnSpc>
              <a:spcAft>
                <a:spcPts val="1200"/>
              </a:spcAft>
              <a:buFont typeface="Arial" panose="020B0604020202020204" pitchFamily="34" charset="0"/>
              <a:buChar char="•"/>
            </a:pPr>
            <a:r>
              <a:rPr lang="en-US" sz="3200" dirty="0"/>
              <a:t>Multidimensional and mixing processes are represented by prescriptions (e.g. convection, magnetic fields)</a:t>
            </a:r>
          </a:p>
          <a:p>
            <a:pPr marL="228600" indent="-228600">
              <a:lnSpc>
                <a:spcPct val="90000"/>
              </a:lnSpc>
              <a:spcAft>
                <a:spcPts val="1200"/>
              </a:spcAft>
              <a:buFont typeface="Arial" panose="020B0604020202020204" pitchFamily="34" charset="0"/>
              <a:buChar char="•"/>
            </a:pPr>
            <a:r>
              <a:rPr lang="en-US" sz="3200" dirty="0"/>
              <a:t>In-situ networks capture H, He, C, Ne, O and Si burning energetics</a:t>
            </a:r>
          </a:p>
          <a:p>
            <a:pPr marL="228600" indent="-228600">
              <a:lnSpc>
                <a:spcPct val="90000"/>
              </a:lnSpc>
              <a:spcAft>
                <a:spcPts val="1200"/>
              </a:spcAft>
              <a:buFont typeface="Arial" panose="020B0604020202020204" pitchFamily="34" charset="0"/>
              <a:buChar char="•"/>
            </a:pPr>
            <a:endParaRPr lang="en-US" sz="1400" b="1" dirty="0"/>
          </a:p>
          <a:p>
            <a:pPr marL="228600" indent="-228600">
              <a:lnSpc>
                <a:spcPct val="90000"/>
              </a:lnSpc>
              <a:spcAft>
                <a:spcPts val="1200"/>
              </a:spcAft>
              <a:buFont typeface="Arial" panose="020B0604020202020204" pitchFamily="34" charset="0"/>
              <a:buChar char="•"/>
            </a:pPr>
            <a:endParaRPr lang="en-US" sz="1400" b="1" dirty="0"/>
          </a:p>
        </p:txBody>
      </p:sp>
      <p:pic>
        <p:nvPicPr>
          <p:cNvPr id="3" name="Graphic 2" descr="image">
            <a:extLst>
              <a:ext uri="{FF2B5EF4-FFF2-40B4-BE49-F238E27FC236}">
                <a16:creationId xmlns:a16="http://schemas.microsoft.com/office/drawing/2014/main" id="{F7D6A4DF-FCAA-6813-05C0-BBD948B2948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40511" y="2541409"/>
            <a:ext cx="6751489" cy="1704921"/>
          </a:xfrm>
          <a:prstGeom prst="rect">
            <a:avLst/>
          </a:prstGeom>
        </p:spPr>
      </p:pic>
      <p:sp>
        <p:nvSpPr>
          <p:cNvPr id="4" name="Slide Number Placeholder 3">
            <a:extLst>
              <a:ext uri="{FF2B5EF4-FFF2-40B4-BE49-F238E27FC236}">
                <a16:creationId xmlns:a16="http://schemas.microsoft.com/office/drawing/2014/main" id="{99AC341A-500C-85B8-DCDC-79E59E6B5D92}"/>
              </a:ext>
            </a:extLst>
          </p:cNvPr>
          <p:cNvSpPr>
            <a:spLocks noGrp="1"/>
          </p:cNvSpPr>
          <p:nvPr>
            <p:ph type="sldNum" sz="quarter" idx="4"/>
          </p:nvPr>
        </p:nvSpPr>
        <p:spPr>
          <a:xfrm>
            <a:off x="914400" y="6246254"/>
            <a:ext cx="631065" cy="296214"/>
          </a:xfrm>
        </p:spPr>
        <p:txBody>
          <a:bodyPr vert="horz" lIns="91440" tIns="45720" rIns="91440" bIns="45720" rtlCol="0" anchor="ctr">
            <a:normAutofit/>
          </a:bodyPr>
          <a:lstStyle/>
          <a:p>
            <a:pPr>
              <a:spcAft>
                <a:spcPts val="600"/>
              </a:spcAft>
            </a:pPr>
            <a:fld id="{B5CEABB6-07DC-46E8-9B57-56EC44A396E5}" type="slidenum">
              <a:rPr lang="en-US" smtClean="0"/>
              <a:pPr>
                <a:spcAft>
                  <a:spcPts val="600"/>
                </a:spcAft>
              </a:pPr>
              <a:t>15</a:t>
            </a:fld>
            <a:endParaRPr lang="en-US"/>
          </a:p>
        </p:txBody>
      </p:sp>
    </p:spTree>
    <p:extLst>
      <p:ext uri="{BB962C8B-B14F-4D97-AF65-F5344CB8AC3E}">
        <p14:creationId xmlns:p14="http://schemas.microsoft.com/office/powerpoint/2010/main" val="2075449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EB41EE0-4DD9-6559-9D4A-8E6CC617ACA4}"/>
              </a:ext>
            </a:extLst>
          </p:cNvPr>
          <p:cNvSpPr>
            <a:spLocks noGrp="1"/>
          </p:cNvSpPr>
          <p:nvPr>
            <p:ph type="sldNum" sz="quarter" idx="4"/>
          </p:nvPr>
        </p:nvSpPr>
        <p:spPr/>
        <p:txBody>
          <a:bodyPr/>
          <a:lstStyle/>
          <a:p>
            <a:fld id="{B5CEABB6-07DC-46E8-9B57-56EC44A396E5}" type="slidenum">
              <a:rPr lang="en-US" smtClean="0"/>
              <a:pPr/>
              <a:t>16</a:t>
            </a:fld>
            <a:endParaRPr lang="en-US" dirty="0"/>
          </a:p>
        </p:txBody>
      </p:sp>
      <p:sp>
        <p:nvSpPr>
          <p:cNvPr id="5" name="Content Placeholder 4">
            <a:extLst>
              <a:ext uri="{FF2B5EF4-FFF2-40B4-BE49-F238E27FC236}">
                <a16:creationId xmlns:a16="http://schemas.microsoft.com/office/drawing/2014/main" id="{AF54C273-FAB2-2B61-FED0-9AF8F0A8AD59}"/>
              </a:ext>
            </a:extLst>
          </p:cNvPr>
          <p:cNvSpPr>
            <a:spLocks noGrp="1"/>
          </p:cNvSpPr>
          <p:nvPr>
            <p:ph sz="quarter" idx="10"/>
          </p:nvPr>
        </p:nvSpPr>
        <p:spPr>
          <a:xfrm>
            <a:off x="504114" y="1261872"/>
            <a:ext cx="5181600" cy="4711891"/>
          </a:xfrm>
        </p:spPr>
        <p:txBody>
          <a:bodyPr/>
          <a:lstStyle/>
          <a:p>
            <a:pPr marL="342900" indent="-342900">
              <a:buFont typeface="Arial" panose="020B0604020202020204" pitchFamily="34" charset="0"/>
              <a:buChar char="•"/>
            </a:pPr>
            <a:r>
              <a:rPr lang="en-GB" dirty="0"/>
              <a:t>Resolve turbulent flows, entrainment and shell interactions more directly</a:t>
            </a:r>
          </a:p>
          <a:p>
            <a:pPr marL="342900" indent="-342900">
              <a:buFont typeface="Arial" panose="020B0604020202020204" pitchFamily="34" charset="0"/>
              <a:buChar char="•"/>
            </a:pPr>
            <a:r>
              <a:rPr lang="en-GB" dirty="0"/>
              <a:t>Follows a limited burning region. Impossible to follow full stellar lifetime</a:t>
            </a:r>
          </a:p>
          <a:p>
            <a:pPr marL="342900" indent="-342900">
              <a:buFont typeface="Arial" panose="020B0604020202020204" pitchFamily="34" charset="0"/>
              <a:buChar char="•"/>
            </a:pPr>
            <a:r>
              <a:rPr lang="en-GB" dirty="0"/>
              <a:t>Reduced in-situ networks capture local energy generation</a:t>
            </a:r>
          </a:p>
          <a:p>
            <a:pPr marL="342900" indent="-342900">
              <a:buFont typeface="Arial" panose="020B0604020202020204" pitchFamily="34" charset="0"/>
              <a:buChar char="•"/>
            </a:pPr>
            <a:r>
              <a:rPr lang="en-GB" dirty="0"/>
              <a:t>Useful to understand realistic physical processes (convection, magnetic fields)</a:t>
            </a:r>
          </a:p>
          <a:p>
            <a:pPr marL="342900" indent="-342900">
              <a:buFont typeface="Arial" panose="020B0604020202020204" pitchFamily="34" charset="0"/>
              <a:buChar char="•"/>
            </a:pPr>
            <a:r>
              <a:rPr lang="en-GB" dirty="0"/>
              <a:t>Can be used to develop and refine prescriptions in 1D models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endParaRPr lang="en-GB" dirty="0"/>
          </a:p>
        </p:txBody>
      </p:sp>
      <p:pic>
        <p:nvPicPr>
          <p:cNvPr id="6" name="RadialVelocity_long">
            <a:hlinkClick r:id="" action="ppaction://media"/>
            <a:extLst>
              <a:ext uri="{FF2B5EF4-FFF2-40B4-BE49-F238E27FC236}">
                <a16:creationId xmlns:a16="http://schemas.microsoft.com/office/drawing/2014/main" id="{FEAC6319-9DD9-277B-3DEE-8ECA9097340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819967" y="601728"/>
            <a:ext cx="5372033" cy="5372035"/>
          </a:xfrm>
          <a:prstGeom prst="rect">
            <a:avLst/>
          </a:prstGeom>
        </p:spPr>
      </p:pic>
      <p:sp>
        <p:nvSpPr>
          <p:cNvPr id="11" name="TextBox 10">
            <a:extLst>
              <a:ext uri="{FF2B5EF4-FFF2-40B4-BE49-F238E27FC236}">
                <a16:creationId xmlns:a16="http://schemas.microsoft.com/office/drawing/2014/main" id="{461C4CCC-55E5-4641-F93C-62D0751C0EDA}"/>
              </a:ext>
            </a:extLst>
          </p:cNvPr>
          <p:cNvSpPr txBox="1"/>
          <p:nvPr/>
        </p:nvSpPr>
        <p:spPr>
          <a:xfrm>
            <a:off x="1229932" y="493146"/>
            <a:ext cx="3813048" cy="421654"/>
          </a:xfrm>
          <a:prstGeom prst="rect">
            <a:avLst/>
          </a:prstGeom>
          <a:noFill/>
        </p:spPr>
        <p:txBody>
          <a:bodyPr wrap="square" lIns="18288" tIns="18288" rIns="18288" bIns="18288">
            <a:spAutoFit/>
          </a:bodyPr>
          <a:lstStyle/>
          <a:p>
            <a:pPr algn="l"/>
            <a:r>
              <a:rPr sz="2500" b="0" dirty="0">
                <a:solidFill>
                  <a:srgbClr val="000000"/>
                </a:solidFill>
                <a:latin typeface="Aptos Display"/>
              </a:rPr>
              <a:t>3D STELLAR CONVECTION</a:t>
            </a:r>
          </a:p>
        </p:txBody>
      </p:sp>
      <p:pic>
        <p:nvPicPr>
          <p:cNvPr id="13" name="Picture 12">
            <a:extLst>
              <a:ext uri="{FF2B5EF4-FFF2-40B4-BE49-F238E27FC236}">
                <a16:creationId xmlns:a16="http://schemas.microsoft.com/office/drawing/2014/main" id="{9F91B69A-EA4E-E9CA-DCD8-F71863985145}"/>
              </a:ext>
            </a:extLst>
          </p:cNvPr>
          <p:cNvPicPr/>
          <p:nvPr/>
        </p:nvPicPr>
        <p:blipFill>
          <a:blip r:embed="rId5"/>
          <a:stretch/>
        </p:blipFill>
        <p:spPr>
          <a:xfrm>
            <a:off x="6292512" y="777124"/>
            <a:ext cx="5475816" cy="4892155"/>
          </a:xfrm>
          <a:prstGeom prst="rect">
            <a:avLst/>
          </a:prstGeom>
          <a:ln w="0">
            <a:noFill/>
          </a:ln>
        </p:spPr>
      </p:pic>
    </p:spTree>
    <p:extLst>
      <p:ext uri="{BB962C8B-B14F-4D97-AF65-F5344CB8AC3E}">
        <p14:creationId xmlns:p14="http://schemas.microsoft.com/office/powerpoint/2010/main" val="39432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00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980EBDF-159D-322F-282B-43D09B458DB0}"/>
              </a:ext>
            </a:extLst>
          </p:cNvPr>
          <p:cNvSpPr>
            <a:spLocks noGrp="1"/>
          </p:cNvSpPr>
          <p:nvPr>
            <p:ph type="sldNum" sz="quarter" idx="4"/>
          </p:nvPr>
        </p:nvSpPr>
        <p:spPr/>
        <p:txBody>
          <a:bodyPr anchor="ctr">
            <a:normAutofit/>
          </a:bodyPr>
          <a:lstStyle/>
          <a:p>
            <a:pPr>
              <a:spcAft>
                <a:spcPts val="600"/>
              </a:spcAft>
            </a:pPr>
            <a:fld id="{B5CEABB6-07DC-46E8-9B57-56EC44A396E5}" type="slidenum">
              <a:rPr lang="en-US" smtClean="0"/>
              <a:pPr>
                <a:spcAft>
                  <a:spcPts val="600"/>
                </a:spcAft>
              </a:pPr>
              <a:t>17</a:t>
            </a:fld>
            <a:endParaRPr lang="en-US"/>
          </a:p>
        </p:txBody>
      </p:sp>
      <p:sp>
        <p:nvSpPr>
          <p:cNvPr id="9" name="TextBox 8">
            <a:extLst>
              <a:ext uri="{FF2B5EF4-FFF2-40B4-BE49-F238E27FC236}">
                <a16:creationId xmlns:a16="http://schemas.microsoft.com/office/drawing/2014/main" id="{DF3FFBAA-C577-696F-38DA-F433C847A1A3}"/>
              </a:ext>
            </a:extLst>
          </p:cNvPr>
          <p:cNvSpPr txBox="1"/>
          <p:nvPr/>
        </p:nvSpPr>
        <p:spPr>
          <a:xfrm>
            <a:off x="3614737" y="-100583"/>
            <a:ext cx="4962525" cy="109728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0" kern="1200" cap="all" baseline="0" dirty="0">
                <a:latin typeface="+mj-lt"/>
                <a:ea typeface="+mj-ea"/>
                <a:cs typeface="+mj-cs"/>
              </a:rPr>
              <a:t>3D Stellar convection</a:t>
            </a:r>
          </a:p>
        </p:txBody>
      </p:sp>
      <p:pic>
        <p:nvPicPr>
          <p:cNvPr id="17" name="Picture 16">
            <a:extLst>
              <a:ext uri="{FF2B5EF4-FFF2-40B4-BE49-F238E27FC236}">
                <a16:creationId xmlns:a16="http://schemas.microsoft.com/office/drawing/2014/main" id="{8A271388-494B-B77B-9A72-E8C62B230D65}"/>
              </a:ext>
            </a:extLst>
          </p:cNvPr>
          <p:cNvPicPr>
            <a:picLocks noChangeAspect="1"/>
          </p:cNvPicPr>
          <p:nvPr/>
        </p:nvPicPr>
        <p:blipFill>
          <a:blip r:embed="rId4"/>
          <a:stretch>
            <a:fillRect/>
          </a:stretch>
        </p:blipFill>
        <p:spPr>
          <a:xfrm>
            <a:off x="-153837" y="1307073"/>
            <a:ext cx="5638800" cy="4438650"/>
          </a:xfrm>
          <a:prstGeom prst="rect">
            <a:avLst/>
          </a:prstGeom>
        </p:spPr>
      </p:pic>
      <p:pic>
        <p:nvPicPr>
          <p:cNvPr id="22" name="movie_vel_512x64x1024_360deg_shellmerg12_11400_phi">
            <a:hlinkClick r:id="" action="ppaction://media"/>
            <a:extLst>
              <a:ext uri="{FF2B5EF4-FFF2-40B4-BE49-F238E27FC236}">
                <a16:creationId xmlns:a16="http://schemas.microsoft.com/office/drawing/2014/main" id="{AD6FD5D2-5101-FAD0-3A77-F6E071A3F30D}"/>
              </a:ext>
            </a:extLst>
          </p:cNvPr>
          <p:cNvPicPr>
            <a:picLocks noChangeAspect="1"/>
          </p:cNvPicPr>
          <p:nvPr>
            <a:videoFile r:link="rId1"/>
            <p:extLst>
              <p:ext uri="{DAA4B4D4-6D71-4841-9C94-3DE7FCFB9230}">
                <p14:media xmlns:p14="http://schemas.microsoft.com/office/powerpoint/2010/main" r:embed="rId2">
                  <p14:trim st="3800"/>
                </p14:media>
              </p:ext>
            </p:extLst>
          </p:nvPr>
        </p:nvPicPr>
        <p:blipFill>
          <a:blip r:embed="rId5"/>
          <a:stretch>
            <a:fillRect/>
          </a:stretch>
        </p:blipFill>
        <p:spPr>
          <a:xfrm>
            <a:off x="5239512" y="1112277"/>
            <a:ext cx="7062216" cy="5296661"/>
          </a:xfrm>
          <a:prstGeom prst="rect">
            <a:avLst/>
          </a:prstGeom>
        </p:spPr>
      </p:pic>
    </p:spTree>
    <p:extLst>
      <p:ext uri="{BB962C8B-B14F-4D97-AF65-F5344CB8AC3E}">
        <p14:creationId xmlns:p14="http://schemas.microsoft.com/office/powerpoint/2010/main" val="99066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69"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2"/>
                                        </p:tgtEl>
                                      </p:cBhvr>
                                    </p:cmd>
                                  </p:childTnLst>
                                </p:cTn>
                              </p:par>
                            </p:childTnLst>
                          </p:cTn>
                        </p:par>
                      </p:childTnLst>
                    </p:cTn>
                  </p:par>
                </p:childTnLst>
              </p:cTn>
              <p:nextCondLst>
                <p:cond evt="onClick" delay="0">
                  <p:tgtEl>
                    <p:spTgt spid="22"/>
                  </p:tgtEl>
                </p:cond>
              </p:nextCondLst>
            </p:seq>
            <p:video>
              <p:cMediaNode vol="80000">
                <p:cTn id="12" repeatCount="indefinite" fill="hold" display="0">
                  <p:stCondLst>
                    <p:cond delay="indefinite"/>
                  </p:stCondLst>
                </p:cTn>
                <p:tgtEl>
                  <p:spTgt spid="2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41CAB15-0FFA-0762-068E-02D62519E5B9}"/>
              </a:ext>
            </a:extLst>
          </p:cNvPr>
          <p:cNvSpPr>
            <a:spLocks noGrp="1"/>
          </p:cNvSpPr>
          <p:nvPr>
            <p:ph type="title"/>
          </p:nvPr>
        </p:nvSpPr>
        <p:spPr>
          <a:xfrm>
            <a:off x="166577" y="132652"/>
            <a:ext cx="5228384" cy="1617017"/>
          </a:xfrm>
        </p:spPr>
        <p:txBody>
          <a:bodyPr>
            <a:normAutofit/>
          </a:bodyPr>
          <a:lstStyle/>
          <a:p>
            <a:r>
              <a:rPr lang="en-US" sz="2800" dirty="0"/>
              <a:t>Post-processing in Stellar evolution</a:t>
            </a:r>
          </a:p>
        </p:txBody>
      </p:sp>
      <p:pic>
        <p:nvPicPr>
          <p:cNvPr id="8" name="Content Placeholder 7">
            <a:extLst>
              <a:ext uri="{FF2B5EF4-FFF2-40B4-BE49-F238E27FC236}">
                <a16:creationId xmlns:a16="http://schemas.microsoft.com/office/drawing/2014/main" id="{153E3D02-3A25-1410-29D6-4411BC02E85D}"/>
              </a:ext>
            </a:extLst>
          </p:cNvPr>
          <p:cNvPicPr>
            <a:picLocks noGrp="1" noChangeAspect="1"/>
          </p:cNvPicPr>
          <p:nvPr>
            <p:ph sz="quarter" idx="10"/>
          </p:nvPr>
        </p:nvPicPr>
        <p:blipFill>
          <a:blip r:embed="rId2"/>
          <a:stretch>
            <a:fillRect/>
          </a:stretch>
        </p:blipFill>
        <p:spPr>
          <a:xfrm>
            <a:off x="5549172" y="-175877"/>
            <a:ext cx="6642828" cy="3321414"/>
          </a:xfrm>
          <a:prstGeom prst="rect">
            <a:avLst/>
          </a:prstGeom>
        </p:spPr>
      </p:pic>
      <p:pic>
        <p:nvPicPr>
          <p:cNvPr id="6" name="Picture 5">
            <a:extLst>
              <a:ext uri="{FF2B5EF4-FFF2-40B4-BE49-F238E27FC236}">
                <a16:creationId xmlns:a16="http://schemas.microsoft.com/office/drawing/2014/main" id="{E00C13A1-277C-02BE-0361-7FA3BD5CC31E}"/>
              </a:ext>
            </a:extLst>
          </p:cNvPr>
          <p:cNvPicPr>
            <a:picLocks noChangeAspect="1"/>
          </p:cNvPicPr>
          <p:nvPr/>
        </p:nvPicPr>
        <p:blipFill>
          <a:blip r:embed="rId3"/>
          <a:srcRect r="-1" b="3975"/>
          <a:stretch>
            <a:fillRect/>
          </a:stretch>
        </p:blipFill>
        <p:spPr>
          <a:xfrm>
            <a:off x="5633452" y="3124560"/>
            <a:ext cx="6558548" cy="3747180"/>
          </a:xfrm>
          <a:prstGeom prst="rect">
            <a:avLst/>
          </a:prstGeom>
          <a:noFill/>
        </p:spPr>
      </p:pic>
      <p:sp>
        <p:nvSpPr>
          <p:cNvPr id="4" name="Slide Number Placeholder 3">
            <a:extLst>
              <a:ext uri="{FF2B5EF4-FFF2-40B4-BE49-F238E27FC236}">
                <a16:creationId xmlns:a16="http://schemas.microsoft.com/office/drawing/2014/main" id="{2DC04CE2-C82C-F6AE-A850-BAEABE117596}"/>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18</a:t>
            </a:fld>
            <a:endParaRPr lang="en-US"/>
          </a:p>
        </p:txBody>
      </p:sp>
      <p:sp>
        <p:nvSpPr>
          <p:cNvPr id="10" name="TextBox 9">
            <a:extLst>
              <a:ext uri="{FF2B5EF4-FFF2-40B4-BE49-F238E27FC236}">
                <a16:creationId xmlns:a16="http://schemas.microsoft.com/office/drawing/2014/main" id="{91A8EABA-0002-BDAE-E403-11DA5846C214}"/>
              </a:ext>
            </a:extLst>
          </p:cNvPr>
          <p:cNvSpPr txBox="1"/>
          <p:nvPr/>
        </p:nvSpPr>
        <p:spPr>
          <a:xfrm>
            <a:off x="161855" y="1499528"/>
            <a:ext cx="5027215" cy="2681252"/>
          </a:xfrm>
          <a:prstGeom prst="rect">
            <a:avLst/>
          </a:prstGeom>
        </p:spPr>
        <p:txBody>
          <a:bodyPr vert="horz" lIns="91440" tIns="45720" rIns="91440" bIns="45720" rtlCol="0">
            <a:normAutofit fontScale="55000" lnSpcReduction="20000"/>
          </a:bodyPr>
          <a:lstStyle/>
          <a:p>
            <a:pPr marL="228600" indent="-228600">
              <a:lnSpc>
                <a:spcPct val="90000"/>
              </a:lnSpc>
              <a:spcAft>
                <a:spcPts val="1200"/>
              </a:spcAft>
              <a:buFont typeface="Arial" panose="020B0604020202020204" pitchFamily="34" charset="0"/>
              <a:buChar char="•"/>
            </a:pPr>
            <a:r>
              <a:rPr lang="en-GB" sz="3200" dirty="0"/>
              <a:t>Some neutron capture processes can occur during stellar evolution (weak s-process in massive stars, AGB s-process), which can’t be captured by reduced networks</a:t>
            </a:r>
          </a:p>
          <a:p>
            <a:pPr marL="228600" indent="-228600">
              <a:lnSpc>
                <a:spcPct val="90000"/>
              </a:lnSpc>
              <a:spcAft>
                <a:spcPts val="1200"/>
              </a:spcAft>
              <a:buFont typeface="Arial" panose="020B0604020202020204" pitchFamily="34" charset="0"/>
              <a:buChar char="•"/>
            </a:pPr>
            <a:r>
              <a:rPr lang="en-GB" sz="3200" dirty="0"/>
              <a:t>Use each mass shell as a trajectory: T(</a:t>
            </a:r>
            <a:r>
              <a:rPr lang="en-GB" sz="3200" dirty="0" err="1"/>
              <a:t>m,t</a:t>
            </a:r>
            <a:r>
              <a:rPr lang="en-GB" sz="3200" dirty="0"/>
              <a:t>), ρ(</a:t>
            </a:r>
            <a:r>
              <a:rPr lang="en-GB" sz="3200" dirty="0" err="1"/>
              <a:t>m,t</a:t>
            </a:r>
            <a:r>
              <a:rPr lang="en-GB" sz="3200" dirty="0"/>
              <a:t>), Xᵢ(</a:t>
            </a:r>
            <a:r>
              <a:rPr lang="en-GB" sz="3200" dirty="0" err="1"/>
              <a:t>m,t</a:t>
            </a:r>
            <a:r>
              <a:rPr lang="en-GB" sz="3200" dirty="0"/>
              <a:t>)</a:t>
            </a:r>
          </a:p>
          <a:p>
            <a:pPr marL="228600" indent="-228600">
              <a:lnSpc>
                <a:spcPct val="90000"/>
              </a:lnSpc>
              <a:spcAft>
                <a:spcPts val="1200"/>
              </a:spcAft>
              <a:buFont typeface="Arial" panose="020B0604020202020204" pitchFamily="34" charset="0"/>
              <a:buChar char="•"/>
            </a:pPr>
            <a:r>
              <a:rPr lang="en-GB" sz="3200" dirty="0"/>
              <a:t>Integrate over the ejected mass to obtain yields: Mᵢ = ∫ Xᵢ(m) dm</a:t>
            </a:r>
          </a:p>
          <a:p>
            <a:pPr marL="228600" indent="-228600">
              <a:lnSpc>
                <a:spcPct val="90000"/>
              </a:lnSpc>
              <a:spcAft>
                <a:spcPts val="1200"/>
              </a:spcAft>
              <a:buFont typeface="Arial" panose="020B0604020202020204" pitchFamily="34" charset="0"/>
              <a:buChar char="•"/>
            </a:pPr>
            <a:r>
              <a:rPr lang="en-GB" sz="3200" dirty="0"/>
              <a:t>Uncommon processes (stellar mergers) can lead to interesting nucleosynthesis signatures</a:t>
            </a:r>
          </a:p>
          <a:p>
            <a:pPr marL="228600" indent="-228600">
              <a:lnSpc>
                <a:spcPct val="90000"/>
              </a:lnSpc>
              <a:spcAft>
                <a:spcPts val="1200"/>
              </a:spcAft>
              <a:buFont typeface="Arial" panose="020B0604020202020204" pitchFamily="34" charset="0"/>
              <a:buChar char="•"/>
            </a:pPr>
            <a:endParaRPr lang="en-GB" sz="3200" dirty="0"/>
          </a:p>
          <a:p>
            <a:pPr marL="228600" indent="-228600">
              <a:lnSpc>
                <a:spcPct val="90000"/>
              </a:lnSpc>
              <a:spcAft>
                <a:spcPts val="1200"/>
              </a:spcAft>
              <a:buFont typeface="Arial" panose="020B0604020202020204" pitchFamily="34" charset="0"/>
              <a:buChar char="•"/>
            </a:pPr>
            <a:endParaRPr lang="en-US" sz="1400" b="1" dirty="0"/>
          </a:p>
          <a:p>
            <a:pPr marL="228600" indent="-228600">
              <a:lnSpc>
                <a:spcPct val="90000"/>
              </a:lnSpc>
              <a:spcAft>
                <a:spcPts val="1200"/>
              </a:spcAft>
              <a:buFont typeface="Arial" panose="020B0604020202020204" pitchFamily="34" charset="0"/>
              <a:buChar char="•"/>
            </a:pPr>
            <a:endParaRPr lang="en-US" sz="1400" b="1" dirty="0"/>
          </a:p>
        </p:txBody>
      </p:sp>
      <p:sp>
        <p:nvSpPr>
          <p:cNvPr id="28" name="Rounded Rectangle 2">
            <a:extLst>
              <a:ext uri="{FF2B5EF4-FFF2-40B4-BE49-F238E27FC236}">
                <a16:creationId xmlns:a16="http://schemas.microsoft.com/office/drawing/2014/main" id="{F54B2EF2-4D36-BF1B-0DCE-6C222F772CE5}"/>
              </a:ext>
            </a:extLst>
          </p:cNvPr>
          <p:cNvSpPr>
            <a:spLocks noGrp="1" noRot="1" noMove="1" noResize="1" noEditPoints="1" noAdjustHandles="1" noChangeArrowheads="1" noChangeShapeType="1"/>
          </p:cNvSpPr>
          <p:nvPr/>
        </p:nvSpPr>
        <p:spPr>
          <a:xfrm>
            <a:off x="166577" y="4302729"/>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dirty="0"/>
              <a:t>1D model</a:t>
            </a:r>
          </a:p>
        </p:txBody>
      </p:sp>
      <p:sp>
        <p:nvSpPr>
          <p:cNvPr id="30" name="Right Arrow 3">
            <a:extLst>
              <a:ext uri="{FF2B5EF4-FFF2-40B4-BE49-F238E27FC236}">
                <a16:creationId xmlns:a16="http://schemas.microsoft.com/office/drawing/2014/main" id="{39475010-5F06-08F5-6FEB-8E8AB4FD004E}"/>
              </a:ext>
            </a:extLst>
          </p:cNvPr>
          <p:cNvSpPr>
            <a:spLocks noGrp="1" noRot="1" noMove="1" noResize="1" noEditPoints="1" noAdjustHandles="1" noChangeArrowheads="1" noChangeShapeType="1"/>
          </p:cNvSpPr>
          <p:nvPr/>
        </p:nvSpPr>
        <p:spPr>
          <a:xfrm>
            <a:off x="2592071" y="4546628"/>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ounded Rectangle 4">
            <a:extLst>
              <a:ext uri="{FF2B5EF4-FFF2-40B4-BE49-F238E27FC236}">
                <a16:creationId xmlns:a16="http://schemas.microsoft.com/office/drawing/2014/main" id="{4E7311A5-CAD3-9173-E6C3-C4437A9DD680}"/>
              </a:ext>
            </a:extLst>
          </p:cNvPr>
          <p:cNvSpPr>
            <a:spLocks noGrp="1" noRot="1" noMove="1" noResize="1" noEditPoints="1" noAdjustHandles="1" noChangeArrowheads="1" noChangeShapeType="1"/>
          </p:cNvSpPr>
          <p:nvPr/>
        </p:nvSpPr>
        <p:spPr>
          <a:xfrm>
            <a:off x="2799057" y="4302729"/>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dirty="0"/>
              <a:t>mass-shell histories</a:t>
            </a:r>
          </a:p>
        </p:txBody>
      </p:sp>
      <p:sp>
        <p:nvSpPr>
          <p:cNvPr id="34" name="Right Arrow 5">
            <a:extLst>
              <a:ext uri="{FF2B5EF4-FFF2-40B4-BE49-F238E27FC236}">
                <a16:creationId xmlns:a16="http://schemas.microsoft.com/office/drawing/2014/main" id="{20B84A8E-B892-5182-846A-7195D61CC10A}"/>
              </a:ext>
            </a:extLst>
          </p:cNvPr>
          <p:cNvSpPr>
            <a:spLocks noGrp="1" noRot="1" noMove="1" noResize="1" noEditPoints="1" noAdjustHandles="1" noChangeArrowheads="1" noChangeShapeType="1"/>
          </p:cNvSpPr>
          <p:nvPr/>
        </p:nvSpPr>
        <p:spPr>
          <a:xfrm rot="5400000">
            <a:off x="3963156" y="4993578"/>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ounded Rectangle 6">
            <a:extLst>
              <a:ext uri="{FF2B5EF4-FFF2-40B4-BE49-F238E27FC236}">
                <a16:creationId xmlns:a16="http://schemas.microsoft.com/office/drawing/2014/main" id="{E400004D-3C8F-E2D8-0E4B-03FD79BDA991}"/>
              </a:ext>
            </a:extLst>
          </p:cNvPr>
          <p:cNvSpPr>
            <a:spLocks noGrp="1" noRot="1" noMove="1" noResize="1" noEditPoints="1" noAdjustHandles="1" noChangeArrowheads="1" noChangeShapeType="1"/>
          </p:cNvSpPr>
          <p:nvPr/>
        </p:nvSpPr>
        <p:spPr>
          <a:xfrm>
            <a:off x="2799057" y="5252298"/>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dirty="0"/>
              <a:t>large network</a:t>
            </a:r>
          </a:p>
        </p:txBody>
      </p:sp>
      <p:sp>
        <p:nvSpPr>
          <p:cNvPr id="38" name="Right Arrow 7">
            <a:extLst>
              <a:ext uri="{FF2B5EF4-FFF2-40B4-BE49-F238E27FC236}">
                <a16:creationId xmlns:a16="http://schemas.microsoft.com/office/drawing/2014/main" id="{05D19DBC-9B69-A905-0492-23092F7777E3}"/>
              </a:ext>
            </a:extLst>
          </p:cNvPr>
          <p:cNvSpPr>
            <a:spLocks noGrp="1" noRot="1" noMove="1" noResize="1" noEditPoints="1" noAdjustHandles="1" noChangeArrowheads="1" noChangeShapeType="1"/>
          </p:cNvSpPr>
          <p:nvPr/>
        </p:nvSpPr>
        <p:spPr>
          <a:xfrm rot="10800000">
            <a:off x="2579601" y="5485470"/>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ounded Rectangle 8">
            <a:extLst>
              <a:ext uri="{FF2B5EF4-FFF2-40B4-BE49-F238E27FC236}">
                <a16:creationId xmlns:a16="http://schemas.microsoft.com/office/drawing/2014/main" id="{71E7E74A-33EA-2243-6803-5D9233A5672F}"/>
              </a:ext>
            </a:extLst>
          </p:cNvPr>
          <p:cNvSpPr>
            <a:spLocks noGrp="1" noRot="1" noMove="1" noResize="1" noEditPoints="1" noAdjustHandles="1" noChangeArrowheads="1" noChangeShapeType="1"/>
          </p:cNvSpPr>
          <p:nvPr/>
        </p:nvSpPr>
        <p:spPr>
          <a:xfrm>
            <a:off x="166577" y="5252298"/>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dirty="0"/>
              <a:t>yields</a:t>
            </a:r>
          </a:p>
        </p:txBody>
      </p:sp>
    </p:spTree>
    <p:extLst>
      <p:ext uri="{BB962C8B-B14F-4D97-AF65-F5344CB8AC3E}">
        <p14:creationId xmlns:p14="http://schemas.microsoft.com/office/powerpoint/2010/main" val="1152206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0513-7C3B-E788-D7A2-019CF0BD867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C6B1349-F50B-D342-8F17-FFDC3C454AF0}"/>
              </a:ext>
            </a:extLst>
          </p:cNvPr>
          <p:cNvSpPr>
            <a:spLocks noGrp="1"/>
          </p:cNvSpPr>
          <p:nvPr>
            <p:ph type="title"/>
          </p:nvPr>
        </p:nvSpPr>
        <p:spPr>
          <a:xfrm>
            <a:off x="6126480" y="1310639"/>
            <a:ext cx="4805997" cy="2689629"/>
          </a:xfrm>
        </p:spPr>
        <p:txBody>
          <a:bodyPr anchor="b">
            <a:normAutofit/>
          </a:bodyPr>
          <a:lstStyle/>
          <a:p>
            <a:r>
              <a:rPr lang="en-US" sz="4100" dirty="0"/>
              <a:t>Transient modelling</a:t>
            </a:r>
          </a:p>
        </p:txBody>
      </p:sp>
      <p:pic>
        <p:nvPicPr>
          <p:cNvPr id="10" name="Picture Placeholder 9">
            <a:extLst>
              <a:ext uri="{FF2B5EF4-FFF2-40B4-BE49-F238E27FC236}">
                <a16:creationId xmlns:a16="http://schemas.microsoft.com/office/drawing/2014/main" id="{976EC4DF-C5E3-712A-E2FD-2E585CA74203}"/>
              </a:ext>
            </a:extLst>
          </p:cNvPr>
          <p:cNvPicPr>
            <a:picLocks noGrp="1" noChangeAspect="1"/>
          </p:cNvPicPr>
          <p:nvPr>
            <p:ph type="pic" sz="quarter" idx="11"/>
          </p:nvPr>
        </p:nvPicPr>
        <p:blipFill>
          <a:blip r:embed="rId3"/>
          <a:srcRect l="5556" r="5556"/>
          <a:stretch>
            <a:fillRect/>
          </a:stretch>
        </p:blipFill>
        <p:spPr>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p:spPr>
      </p:pic>
      <p:sp>
        <p:nvSpPr>
          <p:cNvPr id="3" name="Content Placeholder 2">
            <a:extLst>
              <a:ext uri="{FF2B5EF4-FFF2-40B4-BE49-F238E27FC236}">
                <a16:creationId xmlns:a16="http://schemas.microsoft.com/office/drawing/2014/main" id="{D9B6F0D4-F393-4112-5D85-40A82245527B}"/>
              </a:ext>
            </a:extLst>
          </p:cNvPr>
          <p:cNvSpPr>
            <a:spLocks noGrp="1"/>
          </p:cNvSpPr>
          <p:nvPr>
            <p:ph sz="quarter" idx="10"/>
          </p:nvPr>
        </p:nvSpPr>
        <p:spPr/>
        <p:txBody>
          <a:bodyPr/>
          <a:lstStyle/>
          <a:p>
            <a:endParaRPr lang="en-GB"/>
          </a:p>
        </p:txBody>
      </p:sp>
    </p:spTree>
    <p:extLst>
      <p:ext uri="{BB962C8B-B14F-4D97-AF65-F5344CB8AC3E}">
        <p14:creationId xmlns:p14="http://schemas.microsoft.com/office/powerpoint/2010/main" val="592537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5ECEDAA-0DA2-7C28-8299-76FAF524BB9C}"/>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2</a:t>
            </a:fld>
            <a:endParaRPr lang="en-US"/>
          </a:p>
        </p:txBody>
      </p:sp>
      <p:graphicFrame>
        <p:nvGraphicFramePr>
          <p:cNvPr id="7" name="Content Placeholder 2">
            <a:extLst>
              <a:ext uri="{FF2B5EF4-FFF2-40B4-BE49-F238E27FC236}">
                <a16:creationId xmlns:a16="http://schemas.microsoft.com/office/drawing/2014/main" id="{F7177D24-FD9D-1A61-20C9-21D49983A0BF}"/>
              </a:ext>
            </a:extLst>
          </p:cNvPr>
          <p:cNvGraphicFramePr>
            <a:graphicFrameLocks noGrp="1"/>
          </p:cNvGraphicFramePr>
          <p:nvPr>
            <p:ph sz="quarter" idx="11"/>
            <p:extLst>
              <p:ext uri="{D42A27DB-BD31-4B8C-83A1-F6EECF244321}">
                <p14:modId xmlns:p14="http://schemas.microsoft.com/office/powerpoint/2010/main" val="1934773243"/>
              </p:ext>
            </p:extLst>
          </p:nvPr>
        </p:nvGraphicFramePr>
        <p:xfrm>
          <a:off x="2164080" y="1158998"/>
          <a:ext cx="7863840" cy="4540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2446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CFA27-77AC-CB11-3C7F-459317F8D8F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FA385D-2FA8-819F-49A1-1B4CE7F8AE13}"/>
              </a:ext>
            </a:extLst>
          </p:cNvPr>
          <p:cNvSpPr>
            <a:spLocks noGrp="1"/>
          </p:cNvSpPr>
          <p:nvPr>
            <p:ph type="sldNum" sz="quarter" idx="4"/>
          </p:nvPr>
        </p:nvSpPr>
        <p:spPr/>
        <p:txBody>
          <a:bodyPr/>
          <a:lstStyle/>
          <a:p>
            <a:fld id="{B5CEABB6-07DC-46E8-9B57-56EC44A396E5}" type="slidenum">
              <a:rPr lang="en-US" smtClean="0"/>
              <a:pPr/>
              <a:t>20</a:t>
            </a:fld>
            <a:endParaRPr lang="en-US" dirty="0"/>
          </a:p>
        </p:txBody>
      </p:sp>
      <p:sp>
        <p:nvSpPr>
          <p:cNvPr id="8" name="TextBox 7">
            <a:extLst>
              <a:ext uri="{FF2B5EF4-FFF2-40B4-BE49-F238E27FC236}">
                <a16:creationId xmlns:a16="http://schemas.microsoft.com/office/drawing/2014/main" id="{C5472AFD-D0F5-09C0-2327-F68D7E6C54B5}"/>
              </a:ext>
            </a:extLst>
          </p:cNvPr>
          <p:cNvSpPr txBox="1"/>
          <p:nvPr/>
        </p:nvSpPr>
        <p:spPr>
          <a:xfrm>
            <a:off x="615998" y="676141"/>
            <a:ext cx="4114800" cy="421654"/>
          </a:xfrm>
          <a:prstGeom prst="rect">
            <a:avLst/>
          </a:prstGeom>
          <a:noFill/>
        </p:spPr>
        <p:txBody>
          <a:bodyPr wrap="square" lIns="18288" tIns="18288" rIns="18288" bIns="18288">
            <a:spAutoFit/>
          </a:bodyPr>
          <a:lstStyle/>
          <a:p>
            <a:pPr algn="l"/>
            <a:r>
              <a:rPr lang="en-GB" sz="2500" b="0" dirty="0">
                <a:solidFill>
                  <a:srgbClr val="000000"/>
                </a:solidFill>
                <a:latin typeface="Aptos Display"/>
              </a:rPr>
              <a:t>3D SUPERNOVA SIMULATION</a:t>
            </a:r>
            <a:endParaRPr sz="2500" b="0" dirty="0">
              <a:solidFill>
                <a:srgbClr val="000000"/>
              </a:solidFill>
              <a:latin typeface="Aptos Display"/>
            </a:endParaRPr>
          </a:p>
        </p:txBody>
      </p:sp>
      <p:sp>
        <p:nvSpPr>
          <p:cNvPr id="9" name="TextBox 8">
            <a:extLst>
              <a:ext uri="{FF2B5EF4-FFF2-40B4-BE49-F238E27FC236}">
                <a16:creationId xmlns:a16="http://schemas.microsoft.com/office/drawing/2014/main" id="{F9603144-C5E7-C018-4111-A6C1586BAEB5}"/>
              </a:ext>
            </a:extLst>
          </p:cNvPr>
          <p:cNvSpPr txBox="1"/>
          <p:nvPr/>
        </p:nvSpPr>
        <p:spPr>
          <a:xfrm>
            <a:off x="173736" y="1439158"/>
            <a:ext cx="5221224" cy="4985980"/>
          </a:xfrm>
          <a:prstGeom prst="rect">
            <a:avLst/>
          </a:prstGeom>
          <a:noFill/>
        </p:spPr>
        <p:txBody>
          <a:bodyPr wrap="square" rtlCol="0">
            <a:spAutoFit/>
          </a:bodyPr>
          <a:lstStyle/>
          <a:p>
            <a:pPr marL="285750" indent="-285750">
              <a:buFont typeface="Arial" panose="020B0604020202020204" pitchFamily="34" charset="0"/>
              <a:buChar char="•"/>
            </a:pPr>
            <a:r>
              <a:rPr lang="en-GB" sz="2000" dirty="0"/>
              <a:t>Initial conditions are taken from 1D stellar evolution models</a:t>
            </a:r>
          </a:p>
          <a:p>
            <a:pPr marL="285750" indent="-285750">
              <a:buFont typeface="Arial" panose="020B0604020202020204" pitchFamily="34" charset="0"/>
              <a:buChar char="•"/>
            </a:pPr>
            <a:r>
              <a:rPr lang="en-GB" sz="2000" dirty="0"/>
              <a:t>This is mapped into a 3D grid, which solves the full set of hydrodynamic (or magnetohydrodynamic) equations and neutrino radiation transport equations</a:t>
            </a:r>
          </a:p>
          <a:p>
            <a:pPr marL="285750" indent="-285750">
              <a:buFont typeface="Arial" panose="020B0604020202020204" pitchFamily="34" charset="0"/>
              <a:buChar char="•"/>
            </a:pPr>
            <a:r>
              <a:rPr lang="en-GB" sz="2000" dirty="0"/>
              <a:t>Ideally, this would be general relativistic, or include a relativistic correction to Newtonian gravity</a:t>
            </a:r>
          </a:p>
          <a:p>
            <a:pPr marL="285750" indent="-285750">
              <a:buFont typeface="Arial" panose="020B0604020202020204" pitchFamily="34" charset="0"/>
              <a:buChar char="•"/>
            </a:pPr>
            <a:r>
              <a:rPr lang="en-GB" sz="2000" dirty="0"/>
              <a:t>In-situ networks or a simple “flashing” scheme to resolve the energy output from the explosive burning of oxygen, neon, carbon, etc … </a:t>
            </a:r>
          </a:p>
          <a:p>
            <a:pPr marL="285750" indent="-285750">
              <a:buFont typeface="Arial" panose="020B0604020202020204" pitchFamily="34" charset="0"/>
              <a:buChar char="•"/>
            </a:pPr>
            <a:r>
              <a:rPr lang="en-GB" sz="2000" dirty="0"/>
              <a:t>A choice of (usually tabulated) high density equation of state</a:t>
            </a:r>
            <a:endParaRPr lang="en-GB" dirty="0"/>
          </a:p>
          <a:p>
            <a:pPr marL="285750" indent="-285750">
              <a:buFont typeface="Arial" panose="020B0604020202020204" pitchFamily="34" charset="0"/>
              <a:buChar char="•"/>
            </a:pPr>
            <a:endParaRPr lang="en-GB" dirty="0"/>
          </a:p>
        </p:txBody>
      </p:sp>
      <p:pic>
        <p:nvPicPr>
          <p:cNvPr id="3" name="Picture 2">
            <a:extLst>
              <a:ext uri="{FF2B5EF4-FFF2-40B4-BE49-F238E27FC236}">
                <a16:creationId xmlns:a16="http://schemas.microsoft.com/office/drawing/2014/main" id="{34DDDBEA-7385-7918-8135-CE5B97E43D95}"/>
              </a:ext>
            </a:extLst>
          </p:cNvPr>
          <p:cNvPicPr>
            <a:picLocks noChangeAspect="1"/>
          </p:cNvPicPr>
          <p:nvPr/>
        </p:nvPicPr>
        <p:blipFill>
          <a:blip r:embed="rId2"/>
          <a:stretch>
            <a:fillRect/>
          </a:stretch>
        </p:blipFill>
        <p:spPr>
          <a:xfrm>
            <a:off x="5541264" y="1297305"/>
            <a:ext cx="6734175" cy="4629150"/>
          </a:xfrm>
          <a:prstGeom prst="rect">
            <a:avLst/>
          </a:prstGeom>
        </p:spPr>
      </p:pic>
    </p:spTree>
    <p:extLst>
      <p:ext uri="{BB962C8B-B14F-4D97-AF65-F5344CB8AC3E}">
        <p14:creationId xmlns:p14="http://schemas.microsoft.com/office/powerpoint/2010/main" val="1731136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C911D3-E91D-1956-811E-F3ABC68C2040}"/>
              </a:ext>
            </a:extLst>
          </p:cNvPr>
          <p:cNvSpPr>
            <a:spLocks noGrp="1"/>
          </p:cNvSpPr>
          <p:nvPr>
            <p:ph type="title"/>
          </p:nvPr>
        </p:nvSpPr>
        <p:spPr>
          <a:xfrm>
            <a:off x="3517603" y="15531"/>
            <a:ext cx="5156794" cy="1209765"/>
          </a:xfrm>
        </p:spPr>
        <p:txBody>
          <a:bodyPr/>
          <a:lstStyle/>
          <a:p>
            <a:r>
              <a:rPr lang="en-GB" dirty="0"/>
              <a:t>3D hydrodynamic model</a:t>
            </a:r>
          </a:p>
        </p:txBody>
      </p:sp>
      <p:pic>
        <p:nvPicPr>
          <p:cNvPr id="8" name="Picture 2">
            <a:extLst>
              <a:ext uri="{FF2B5EF4-FFF2-40B4-BE49-F238E27FC236}">
                <a16:creationId xmlns:a16="http://schemas.microsoft.com/office/drawing/2014/main" id="{E2B918A1-610E-D6DD-CA75-5D0CBC8436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937" y="1225296"/>
            <a:ext cx="5556823" cy="555682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A92D9AB-6563-5330-4744-0EC94BB70BF1}"/>
                  </a:ext>
                </a:extLst>
              </p:cNvPr>
              <p:cNvSpPr txBox="1"/>
              <p:nvPr/>
            </p:nvSpPr>
            <p:spPr>
              <a:xfrm>
                <a:off x="6096000" y="1856232"/>
                <a:ext cx="5715319" cy="3529364"/>
              </a:xfrm>
              <a:prstGeom prst="rect">
                <a:avLst/>
              </a:prstGeom>
              <a:noFill/>
            </p:spPr>
            <p:txBody>
              <a:bodyPr wrap="square" rtlCol="0">
                <a:spAutoFit/>
              </a:bodyPr>
              <a:lstStyle/>
              <a:p>
                <a:pPr marL="285750" indent="-285750">
                  <a:buFont typeface="Arial" panose="020B0604020202020204" pitchFamily="34" charset="0"/>
                  <a:buChar char="•"/>
                </a:pPr>
                <a:r>
                  <a:rPr lang="en-GB" sz="2000" b="1" dirty="0"/>
                  <a:t>Pros:</a:t>
                </a:r>
                <a:r>
                  <a:rPr lang="en-GB" sz="2000" dirty="0"/>
                  <a:t> most physical; gives realistic </a:t>
                </a:r>
                <a14:m>
                  <m:oMath xmlns:m="http://schemas.openxmlformats.org/officeDocument/2006/math">
                    <m:r>
                      <a:rPr lang="en-GB" sz="2000" i="1">
                        <a:latin typeface="Cambria Math" panose="02040503050406030204" pitchFamily="18" charset="0"/>
                      </a:rPr>
                      <m:t>𝑇</m:t>
                    </m:r>
                    <m:r>
                      <a:rPr lang="en-GB" sz="2000">
                        <a:latin typeface="Cambria Math" panose="02040503050406030204" pitchFamily="18" charset="0"/>
                      </a:rPr>
                      <m:t>,</m:t>
                    </m:r>
                    <m:r>
                      <a:rPr lang="en-GB" sz="2000" i="1">
                        <a:latin typeface="Cambria Math" panose="02040503050406030204" pitchFamily="18" charset="0"/>
                      </a:rPr>
                      <m:t>𝜌</m:t>
                    </m:r>
                    <m:r>
                      <a:rPr lang="en-GB" sz="2000">
                        <a:latin typeface="Cambria Math" panose="02040503050406030204" pitchFamily="18" charset="0"/>
                      </a:rPr>
                      <m:t>,</m:t>
                    </m:r>
                    <m:sSub>
                      <m:sSubPr>
                        <m:ctrlPr>
                          <a:rPr lang="en-GB" sz="2000" i="1">
                            <a:latin typeface="Cambria Math" panose="02040503050406030204" pitchFamily="18" charset="0"/>
                          </a:rPr>
                        </m:ctrlPr>
                      </m:sSubPr>
                      <m:e>
                        <m:r>
                          <a:rPr lang="en-GB" sz="2000" i="1">
                            <a:latin typeface="Cambria Math" panose="02040503050406030204" pitchFamily="18" charset="0"/>
                          </a:rPr>
                          <m:t>𝑌</m:t>
                        </m:r>
                      </m:e>
                      <m:sub>
                        <m:r>
                          <a:rPr lang="en-GB" sz="2000" i="1">
                            <a:latin typeface="Cambria Math" panose="02040503050406030204" pitchFamily="18" charset="0"/>
                          </a:rPr>
                          <m:t>𝑒</m:t>
                        </m:r>
                      </m:sub>
                    </m:sSub>
                  </m:oMath>
                </a14:m>
                <a:r>
                  <a:rPr lang="en-GB" sz="2000" dirty="0"/>
                  <a:t>tracer histories; captures multidimensional mixing/asymmetry.</a:t>
                </a:r>
              </a:p>
              <a:p>
                <a:pPr marL="285750" indent="-285750">
                  <a:buFont typeface="Arial" panose="020B0604020202020204" pitchFamily="34" charset="0"/>
                  <a:buChar char="•"/>
                </a:pPr>
                <a:r>
                  <a:rPr lang="en-GB" sz="2000" b="1" dirty="0"/>
                  <a:t>Cons:</a:t>
                </a:r>
                <a:r>
                  <a:rPr lang="en-GB" sz="2000" dirty="0"/>
                  <a:t> computationally expensive, explosion energy/fallback may still be uncertain because we are time limited. Multidimensional models often use small in-situ networks because full networks are too memory intensive.</a:t>
                </a:r>
              </a:p>
              <a:p>
                <a:pPr marL="285750" indent="-285750">
                  <a:buFont typeface="Arial" panose="020B0604020202020204" pitchFamily="34" charset="0"/>
                  <a:buChar char="•"/>
                </a:pPr>
                <a:r>
                  <a:rPr lang="en-GB" sz="2000" dirty="0"/>
                  <a:t>Use tracer particles to post-process with large nuclear network → </a:t>
                </a:r>
                <a14:m>
                  <m:oMath xmlns:m="http://schemas.openxmlformats.org/officeDocument/2006/math">
                    <m:sSup>
                      <m:sSupPr>
                        <m:ctrlPr>
                          <a:rPr lang="en-GB" sz="2000" i="1">
                            <a:latin typeface="Cambria Math" panose="02040503050406030204" pitchFamily="18" charset="0"/>
                          </a:rPr>
                        </m:ctrlPr>
                      </m:sSupPr>
                      <m:e/>
                      <m:sup>
                        <m:r>
                          <a:rPr lang="en-GB" sz="2000">
                            <a:latin typeface="Cambria Math" panose="02040503050406030204" pitchFamily="18" charset="0"/>
                          </a:rPr>
                          <m:t>56</m:t>
                        </m:r>
                      </m:sup>
                    </m:sSup>
                  </m:oMath>
                </a14:m>
                <a:r>
                  <a:rPr lang="en-GB" sz="2000" dirty="0"/>
                  <a:t>Ni, </a:t>
                </a:r>
                <a14:m>
                  <m:oMath xmlns:m="http://schemas.openxmlformats.org/officeDocument/2006/math">
                    <m:sSup>
                      <m:sSupPr>
                        <m:ctrlPr>
                          <a:rPr lang="en-GB" sz="2000" i="1">
                            <a:latin typeface="Cambria Math" panose="02040503050406030204" pitchFamily="18" charset="0"/>
                          </a:rPr>
                        </m:ctrlPr>
                      </m:sSupPr>
                      <m:e/>
                      <m:sup>
                        <m:r>
                          <a:rPr lang="en-GB" sz="2000">
                            <a:latin typeface="Cambria Math" panose="02040503050406030204" pitchFamily="18" charset="0"/>
                          </a:rPr>
                          <m:t>44</m:t>
                        </m:r>
                      </m:sup>
                    </m:sSup>
                  </m:oMath>
                </a14:m>
                <a:r>
                  <a:rPr lang="en-GB" sz="2000" dirty="0"/>
                  <a:t>Ti, Fe-group, neutrino-processed yields. </a:t>
                </a:r>
              </a:p>
            </p:txBody>
          </p:sp>
        </mc:Choice>
        <mc:Fallback xmlns="">
          <p:sp>
            <p:nvSpPr>
              <p:cNvPr id="3" name="TextBox 2">
                <a:extLst>
                  <a:ext uri="{FF2B5EF4-FFF2-40B4-BE49-F238E27FC236}">
                    <a16:creationId xmlns:a16="http://schemas.microsoft.com/office/drawing/2014/main" id="{7A92D9AB-6563-5330-4744-0EC94BB70BF1}"/>
                  </a:ext>
                </a:extLst>
              </p:cNvPr>
              <p:cNvSpPr txBox="1">
                <a:spLocks noRot="1" noChangeAspect="1" noMove="1" noResize="1" noEditPoints="1" noAdjustHandles="1" noChangeArrowheads="1" noChangeShapeType="1" noTextEdit="1"/>
              </p:cNvSpPr>
              <p:nvPr/>
            </p:nvSpPr>
            <p:spPr>
              <a:xfrm>
                <a:off x="6096000" y="1856232"/>
                <a:ext cx="5715319" cy="3529364"/>
              </a:xfrm>
              <a:prstGeom prst="rect">
                <a:avLst/>
              </a:prstGeom>
              <a:blipFill>
                <a:blip r:embed="rId3"/>
                <a:stretch>
                  <a:fillRect l="-959" t="-1038" r="-1173" b="-2076"/>
                </a:stretch>
              </a:blipFill>
            </p:spPr>
            <p:txBody>
              <a:bodyPr/>
              <a:lstStyle/>
              <a:p>
                <a:r>
                  <a:rPr lang="en-GB">
                    <a:noFill/>
                  </a:rPr>
                  <a:t> </a:t>
                </a:r>
              </a:p>
            </p:txBody>
          </p:sp>
        </mc:Fallback>
      </mc:AlternateContent>
    </p:spTree>
    <p:extLst>
      <p:ext uri="{BB962C8B-B14F-4D97-AF65-F5344CB8AC3E}">
        <p14:creationId xmlns:p14="http://schemas.microsoft.com/office/powerpoint/2010/main" val="1459546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FB958-2E96-D2FC-A825-48B351DC9B7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65F4AB5-1226-689E-131E-48DA0BBFCFB0}"/>
              </a:ext>
            </a:extLst>
          </p:cNvPr>
          <p:cNvSpPr>
            <a:spLocks noGrp="1"/>
          </p:cNvSpPr>
          <p:nvPr>
            <p:ph type="title"/>
          </p:nvPr>
        </p:nvSpPr>
        <p:spPr>
          <a:xfrm>
            <a:off x="3517603" y="15531"/>
            <a:ext cx="5156794" cy="1209765"/>
          </a:xfrm>
        </p:spPr>
        <p:txBody>
          <a:bodyPr/>
          <a:lstStyle/>
          <a:p>
            <a:r>
              <a:rPr lang="en-GB" dirty="0"/>
              <a:t>3D hydrodynamic model</a:t>
            </a:r>
          </a:p>
        </p:txBody>
      </p:sp>
      <p:sp>
        <p:nvSpPr>
          <p:cNvPr id="3" name="TextBox 2">
            <a:extLst>
              <a:ext uri="{FF2B5EF4-FFF2-40B4-BE49-F238E27FC236}">
                <a16:creationId xmlns:a16="http://schemas.microsoft.com/office/drawing/2014/main" id="{AA73E0C2-0B92-7635-B625-36613A37D6AE}"/>
              </a:ext>
            </a:extLst>
          </p:cNvPr>
          <p:cNvSpPr txBox="1"/>
          <p:nvPr/>
        </p:nvSpPr>
        <p:spPr>
          <a:xfrm>
            <a:off x="6309360" y="2195774"/>
            <a:ext cx="5556823" cy="3139321"/>
          </a:xfrm>
          <a:prstGeom prst="rect">
            <a:avLst/>
          </a:prstGeom>
          <a:noFill/>
        </p:spPr>
        <p:txBody>
          <a:bodyPr wrap="square" rtlCol="0">
            <a:spAutoFit/>
          </a:bodyPr>
          <a:lstStyle/>
          <a:p>
            <a:pPr marL="285750" indent="-285750">
              <a:buFont typeface="Arial" panose="020B0604020202020204" pitchFamily="34" charset="0"/>
              <a:buChar char="•"/>
            </a:pPr>
            <a:r>
              <a:rPr lang="en-GB" sz="2000" dirty="0"/>
              <a:t>3D neutrino hydrodynamics/MHD sets explosion energy, asymmetry and ejecta trajectories</a:t>
            </a:r>
          </a:p>
          <a:p>
            <a:pPr marL="285750" indent="-285750">
              <a:buFont typeface="Arial" panose="020B0604020202020204" pitchFamily="34" charset="0"/>
              <a:buChar char="•"/>
            </a:pPr>
            <a:r>
              <a:rPr lang="en-GB" sz="2000" dirty="0"/>
              <a:t>High-temperature ejecta may be treated with NSE or approximate networks in situ</a:t>
            </a:r>
          </a:p>
          <a:p>
            <a:pPr marL="285750" indent="-285750">
              <a:buFont typeface="Arial" panose="020B0604020202020204" pitchFamily="34" charset="0"/>
              <a:buChar char="•"/>
            </a:pPr>
            <a:r>
              <a:rPr lang="en-GB" sz="2000" dirty="0"/>
              <a:t>Shock passage explosively modifies O/Ne/C/Si-rich layers</a:t>
            </a:r>
          </a:p>
          <a:p>
            <a:pPr marL="285750" indent="-285750">
              <a:buFont typeface="Arial" panose="020B0604020202020204" pitchFamily="34" charset="0"/>
              <a:buChar char="•"/>
            </a:pPr>
            <a:r>
              <a:rPr lang="en-GB" sz="2000" dirty="0"/>
              <a:t>Neutrinos can alter Yₑ and enable ν-process or </a:t>
            </a:r>
            <a:r>
              <a:rPr lang="en-GB" sz="2000" dirty="0" err="1"/>
              <a:t>νp</a:t>
            </a:r>
            <a:r>
              <a:rPr lang="en-GB" sz="2000" dirty="0"/>
              <a:t>-process channels</a:t>
            </a:r>
          </a:p>
          <a:p>
            <a:endParaRPr lang="en-GB" dirty="0"/>
          </a:p>
        </p:txBody>
      </p:sp>
      <p:pic>
        <p:nvPicPr>
          <p:cNvPr id="4" name="Picture 3">
            <a:extLst>
              <a:ext uri="{FF2B5EF4-FFF2-40B4-BE49-F238E27FC236}">
                <a16:creationId xmlns:a16="http://schemas.microsoft.com/office/drawing/2014/main" id="{6EFF91F2-1E9E-0406-9B23-50F3A94D8E54}"/>
              </a:ext>
            </a:extLst>
          </p:cNvPr>
          <p:cNvPicPr>
            <a:picLocks noChangeAspect="1"/>
          </p:cNvPicPr>
          <p:nvPr/>
        </p:nvPicPr>
        <p:blipFill>
          <a:blip r:embed="rId2"/>
          <a:stretch>
            <a:fillRect/>
          </a:stretch>
        </p:blipFill>
        <p:spPr>
          <a:xfrm>
            <a:off x="559117" y="1120520"/>
            <a:ext cx="5396097" cy="4631055"/>
          </a:xfrm>
          <a:prstGeom prst="rect">
            <a:avLst/>
          </a:prstGeom>
        </p:spPr>
      </p:pic>
      <p:sp>
        <p:nvSpPr>
          <p:cNvPr id="6" name="TextBox 5">
            <a:extLst>
              <a:ext uri="{FF2B5EF4-FFF2-40B4-BE49-F238E27FC236}">
                <a16:creationId xmlns:a16="http://schemas.microsoft.com/office/drawing/2014/main" id="{AC8376B6-B704-7575-9209-652A48657B13}"/>
              </a:ext>
            </a:extLst>
          </p:cNvPr>
          <p:cNvSpPr txBox="1"/>
          <p:nvPr/>
        </p:nvSpPr>
        <p:spPr>
          <a:xfrm>
            <a:off x="1133856" y="5751575"/>
            <a:ext cx="4251960" cy="954107"/>
          </a:xfrm>
          <a:prstGeom prst="rect">
            <a:avLst/>
          </a:prstGeom>
          <a:noFill/>
        </p:spPr>
        <p:txBody>
          <a:bodyPr wrap="square" rtlCol="0">
            <a:spAutoFit/>
          </a:bodyPr>
          <a:lstStyle/>
          <a:p>
            <a:r>
              <a:rPr lang="en-GB" sz="1400" dirty="0"/>
              <a:t>Plot comparing Ti44 and Ni56 of long-timescale 3D simulations compared to simplified simulations and short-timescale 3D simulations (Sieverding et al 2023)</a:t>
            </a:r>
          </a:p>
        </p:txBody>
      </p:sp>
    </p:spTree>
    <p:extLst>
      <p:ext uri="{BB962C8B-B14F-4D97-AF65-F5344CB8AC3E}">
        <p14:creationId xmlns:p14="http://schemas.microsoft.com/office/powerpoint/2010/main" val="18626045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DE53A-8C0F-7A18-2D42-167D8F505F9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9F25122-4967-CA6E-190C-DE0304CA940F}"/>
              </a:ext>
            </a:extLst>
          </p:cNvPr>
          <p:cNvSpPr>
            <a:spLocks noGrp="1"/>
          </p:cNvSpPr>
          <p:nvPr>
            <p:ph type="title"/>
          </p:nvPr>
        </p:nvSpPr>
        <p:spPr>
          <a:xfrm>
            <a:off x="3517603" y="15531"/>
            <a:ext cx="4657133" cy="1209765"/>
          </a:xfrm>
        </p:spPr>
        <p:txBody>
          <a:bodyPr/>
          <a:lstStyle/>
          <a:p>
            <a:r>
              <a:rPr lang="en-GB" dirty="0"/>
              <a:t>1D explosion models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AA94FD5-0581-46E7-DFBA-635615F3E5A1}"/>
                  </a:ext>
                </a:extLst>
              </p:cNvPr>
              <p:cNvSpPr txBox="1"/>
              <p:nvPr/>
            </p:nvSpPr>
            <p:spPr>
              <a:xfrm>
                <a:off x="6217920" y="1389888"/>
                <a:ext cx="5556823" cy="4570547"/>
              </a:xfrm>
              <a:prstGeom prst="rect">
                <a:avLst/>
              </a:prstGeom>
              <a:noFill/>
            </p:spPr>
            <p:txBody>
              <a:bodyPr wrap="square" rtlCol="0">
                <a:spAutoFit/>
              </a:bodyPr>
              <a:lstStyle/>
              <a:p>
                <a:pPr marL="285750" indent="-285750">
                  <a:buFont typeface="Arial" panose="020B0604020202020204" pitchFamily="34" charset="0"/>
                  <a:buChar char="•"/>
                </a:pPr>
                <a:r>
                  <a:rPr lang="en-GB" b="1" dirty="0"/>
                  <a:t>Pros:</a:t>
                </a:r>
                <a:r>
                  <a:rPr lang="en-GB" dirty="0"/>
                  <a:t> simple, fast, useful for parameter studies; easy to vary explosion energy, mass cut, injection timescale.</a:t>
                </a:r>
              </a:p>
              <a:p>
                <a:pPr marL="285750" indent="-285750">
                  <a:buFont typeface="Arial" panose="020B0604020202020204" pitchFamily="34" charset="0"/>
                  <a:buChar char="•"/>
                </a:pPr>
                <a:r>
                  <a:rPr lang="en-GB" b="1" dirty="0"/>
                  <a:t>Cons:</a:t>
                </a:r>
                <a:r>
                  <a:rPr lang="en-GB" dirty="0"/>
                  <a:t> not a physical explosion mechanism; no self-consistent neutrino heating;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𝑌</m:t>
                        </m:r>
                      </m:e>
                      <m:sub>
                        <m:r>
                          <a:rPr lang="en-GB" i="1">
                            <a:latin typeface="Cambria Math" panose="02040503050406030204" pitchFamily="18" charset="0"/>
                          </a:rPr>
                          <m:t>𝑒</m:t>
                        </m:r>
                      </m:sub>
                    </m:sSub>
                  </m:oMath>
                </a14:m>
                <a:r>
                  <a:rPr lang="en-GB" dirty="0"/>
                  <a:t>, fallback, entropy and innermost ejecta are uncertain. </a:t>
                </a:r>
              </a:p>
              <a:p>
                <a:pPr marL="285750" indent="-285750">
                  <a:buFont typeface="Arial" panose="020B0604020202020204" pitchFamily="34" charset="0"/>
                  <a:buChar char="•"/>
                </a:pPr>
                <a:r>
                  <a:rPr lang="en-GB" dirty="0"/>
                  <a:t>Note: These days there are some hybrid models, which evolve collapse/explosion in spherical symmetry with approximate neutrino physics, often adding a prescription to mimic missing multidimensional effects</a:t>
                </a:r>
              </a:p>
              <a:p>
                <a:pPr marL="285750" indent="-285750">
                  <a:buFont typeface="Arial" panose="020B0604020202020204" pitchFamily="34" charset="0"/>
                  <a:buChar char="•"/>
                </a:pPr>
                <a:r>
                  <a:rPr lang="en-GB" dirty="0"/>
                  <a:t>These models are good for broad explosive-yield surveys, but sensitive to chosen mass cut and energy deposition. Thermal bombs are widely used for CCSN nucleosynthesis, but their parametrisation can strongly affect </a:t>
                </a:r>
                <a14:m>
                  <m:oMath xmlns:m="http://schemas.openxmlformats.org/officeDocument/2006/math">
                    <m:sSup>
                      <m:sSupPr>
                        <m:ctrlPr>
                          <a:rPr lang="en-GB" i="1">
                            <a:latin typeface="Cambria Math" panose="02040503050406030204" pitchFamily="18" charset="0"/>
                          </a:rPr>
                        </m:ctrlPr>
                      </m:sSupPr>
                      <m:e/>
                      <m:sup>
                        <m:r>
                          <a:rPr lang="en-GB">
                            <a:latin typeface="Cambria Math" panose="02040503050406030204" pitchFamily="18" charset="0"/>
                          </a:rPr>
                          <m:t>56</m:t>
                        </m:r>
                      </m:sup>
                    </m:sSup>
                  </m:oMath>
                </a14:m>
                <a:r>
                  <a:rPr lang="en-GB" dirty="0"/>
                  <a:t>Ni, </a:t>
                </a:r>
                <a14:m>
                  <m:oMath xmlns:m="http://schemas.openxmlformats.org/officeDocument/2006/math">
                    <m:sSup>
                      <m:sSupPr>
                        <m:ctrlPr>
                          <a:rPr lang="en-GB" i="1">
                            <a:latin typeface="Cambria Math" panose="02040503050406030204" pitchFamily="18" charset="0"/>
                          </a:rPr>
                        </m:ctrlPr>
                      </m:sSupPr>
                      <m:e/>
                      <m:sup>
                        <m:r>
                          <a:rPr lang="en-GB">
                            <a:latin typeface="Cambria Math" panose="02040503050406030204" pitchFamily="18" charset="0"/>
                          </a:rPr>
                          <m:t>57</m:t>
                        </m:r>
                      </m:sup>
                    </m:sSup>
                  </m:oMath>
                </a14:m>
                <a:r>
                  <a:rPr lang="en-GB" dirty="0"/>
                  <a:t>Ni and </a:t>
                </a:r>
                <a14:m>
                  <m:oMath xmlns:m="http://schemas.openxmlformats.org/officeDocument/2006/math">
                    <m:sSup>
                      <m:sSupPr>
                        <m:ctrlPr>
                          <a:rPr lang="en-GB" i="1">
                            <a:latin typeface="Cambria Math" panose="02040503050406030204" pitchFamily="18" charset="0"/>
                          </a:rPr>
                        </m:ctrlPr>
                      </m:sSupPr>
                      <m:e/>
                      <m:sup>
                        <m:r>
                          <a:rPr lang="en-GB">
                            <a:latin typeface="Cambria Math" panose="02040503050406030204" pitchFamily="18" charset="0"/>
                          </a:rPr>
                          <m:t>44</m:t>
                        </m:r>
                      </m:sup>
                    </m:sSup>
                  </m:oMath>
                </a14:m>
                <a:r>
                  <a:rPr lang="en-GB" dirty="0"/>
                  <a:t>Ti yields.</a:t>
                </a:r>
              </a:p>
            </p:txBody>
          </p:sp>
        </mc:Choice>
        <mc:Fallback xmlns="">
          <p:sp>
            <p:nvSpPr>
              <p:cNvPr id="3" name="TextBox 2">
                <a:extLst>
                  <a:ext uri="{FF2B5EF4-FFF2-40B4-BE49-F238E27FC236}">
                    <a16:creationId xmlns:a16="http://schemas.microsoft.com/office/drawing/2014/main" id="{BAA94FD5-0581-46E7-DFBA-635615F3E5A1}"/>
                  </a:ext>
                </a:extLst>
              </p:cNvPr>
              <p:cNvSpPr txBox="1">
                <a:spLocks noRot="1" noChangeAspect="1" noMove="1" noResize="1" noEditPoints="1" noAdjustHandles="1" noChangeArrowheads="1" noChangeShapeType="1" noTextEdit="1"/>
              </p:cNvSpPr>
              <p:nvPr/>
            </p:nvSpPr>
            <p:spPr>
              <a:xfrm>
                <a:off x="6217920" y="1389888"/>
                <a:ext cx="5556823" cy="4570547"/>
              </a:xfrm>
              <a:prstGeom prst="rect">
                <a:avLst/>
              </a:prstGeom>
              <a:blipFill>
                <a:blip r:embed="rId2"/>
                <a:stretch>
                  <a:fillRect l="-658" t="-667" r="-1754" b="-1333"/>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028A4560-A70F-140D-FC42-94D4B7AD35D6}"/>
              </a:ext>
            </a:extLst>
          </p:cNvPr>
          <p:cNvPicPr>
            <a:picLocks noChangeAspect="1"/>
          </p:cNvPicPr>
          <p:nvPr/>
        </p:nvPicPr>
        <p:blipFill>
          <a:blip r:embed="rId3"/>
          <a:stretch>
            <a:fillRect/>
          </a:stretch>
        </p:blipFill>
        <p:spPr>
          <a:xfrm>
            <a:off x="109728" y="1545336"/>
            <a:ext cx="6403493" cy="3602736"/>
          </a:xfrm>
          <a:prstGeom prst="rect">
            <a:avLst/>
          </a:prstGeom>
        </p:spPr>
      </p:pic>
      <p:sp>
        <p:nvSpPr>
          <p:cNvPr id="6" name="TextBox 5">
            <a:extLst>
              <a:ext uri="{FF2B5EF4-FFF2-40B4-BE49-F238E27FC236}">
                <a16:creationId xmlns:a16="http://schemas.microsoft.com/office/drawing/2014/main" id="{D5DC9E96-EFEF-D588-FF2C-F4F4005AF977}"/>
              </a:ext>
            </a:extLst>
          </p:cNvPr>
          <p:cNvSpPr txBox="1"/>
          <p:nvPr/>
        </p:nvSpPr>
        <p:spPr>
          <a:xfrm>
            <a:off x="841248" y="5148072"/>
            <a:ext cx="5132833" cy="646331"/>
          </a:xfrm>
          <a:prstGeom prst="rect">
            <a:avLst/>
          </a:prstGeom>
          <a:noFill/>
        </p:spPr>
        <p:txBody>
          <a:bodyPr wrap="square" rtlCol="0">
            <a:spAutoFit/>
          </a:bodyPr>
          <a:lstStyle/>
          <a:p>
            <a:r>
              <a:rPr lang="en-GB" dirty="0"/>
              <a:t>Comparison of best fit thermal bomb explosion model to real data (Das &amp; Ray 2017)</a:t>
            </a:r>
          </a:p>
        </p:txBody>
      </p:sp>
    </p:spTree>
    <p:extLst>
      <p:ext uri="{BB962C8B-B14F-4D97-AF65-F5344CB8AC3E}">
        <p14:creationId xmlns:p14="http://schemas.microsoft.com/office/powerpoint/2010/main" val="3368532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8628" y="253788"/>
            <a:ext cx="6565392" cy="421654"/>
          </a:xfrm>
          <a:prstGeom prst="rect">
            <a:avLst/>
          </a:prstGeom>
          <a:noFill/>
        </p:spPr>
        <p:txBody>
          <a:bodyPr wrap="square" lIns="18288" tIns="18288" rIns="18288" bIns="18288">
            <a:spAutoFit/>
          </a:bodyPr>
          <a:lstStyle/>
          <a:p>
            <a:pPr algn="l"/>
            <a:r>
              <a:rPr sz="2500" b="0">
                <a:solidFill>
                  <a:srgbClr val="000000"/>
                </a:solidFill>
                <a:latin typeface="Aptos Display"/>
              </a:rPr>
              <a:t>CCSN POST-PROCESSING AND UNCERTAINTIES</a:t>
            </a:r>
          </a:p>
        </p:txBody>
      </p:sp>
      <p:sp>
        <p:nvSpPr>
          <p:cNvPr id="3" name="Rounded Rectangle 2"/>
          <p:cNvSpPr/>
          <p:nvPr/>
        </p:nvSpPr>
        <p:spPr>
          <a:xfrm>
            <a:off x="943356" y="173736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3D CCSN</a:t>
            </a:r>
          </a:p>
        </p:txBody>
      </p:sp>
      <p:sp>
        <p:nvSpPr>
          <p:cNvPr id="4" name="Right Arrow 3"/>
          <p:cNvSpPr/>
          <p:nvPr/>
        </p:nvSpPr>
        <p:spPr>
          <a:xfrm>
            <a:off x="3336798" y="197053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3519678" y="173736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tracers</a:t>
            </a:r>
          </a:p>
        </p:txBody>
      </p:sp>
      <p:sp>
        <p:nvSpPr>
          <p:cNvPr id="6" name="Right Arrow 5"/>
          <p:cNvSpPr/>
          <p:nvPr/>
        </p:nvSpPr>
        <p:spPr>
          <a:xfrm>
            <a:off x="5913120" y="197053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6096000" y="173736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large network</a:t>
            </a:r>
          </a:p>
        </p:txBody>
      </p:sp>
      <p:sp>
        <p:nvSpPr>
          <p:cNvPr id="8" name="Right Arrow 7"/>
          <p:cNvSpPr/>
          <p:nvPr/>
        </p:nvSpPr>
        <p:spPr>
          <a:xfrm>
            <a:off x="8489442" y="197053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8672322" y="173736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ejected yields</a:t>
            </a:r>
          </a:p>
        </p:txBody>
      </p:sp>
      <p:sp>
        <p:nvSpPr>
          <p:cNvPr id="11" name="TextBox 10"/>
          <p:cNvSpPr txBox="1"/>
          <p:nvPr/>
        </p:nvSpPr>
        <p:spPr>
          <a:xfrm>
            <a:off x="585216" y="6245352"/>
            <a:ext cx="320040" cy="137160"/>
          </a:xfrm>
          <a:prstGeom prst="rect">
            <a:avLst/>
          </a:prstGeom>
          <a:noFill/>
        </p:spPr>
        <p:txBody>
          <a:bodyPr wrap="none" lIns="18288" tIns="18288" rIns="18288" bIns="18288">
            <a:spAutoFit/>
          </a:bodyPr>
          <a:lstStyle/>
          <a:p>
            <a:pPr algn="l"/>
            <a:r>
              <a:rPr sz="600" b="0">
                <a:solidFill>
                  <a:srgbClr val="AAAAAA"/>
                </a:solidFill>
                <a:latin typeface="Aptos"/>
              </a:rPr>
              <a:t>21</a:t>
            </a:r>
          </a:p>
        </p:txBody>
      </p:sp>
      <p:sp>
        <p:nvSpPr>
          <p:cNvPr id="13" name="TextBox 12">
            <a:extLst>
              <a:ext uri="{FF2B5EF4-FFF2-40B4-BE49-F238E27FC236}">
                <a16:creationId xmlns:a16="http://schemas.microsoft.com/office/drawing/2014/main" id="{1CA2E47D-8A36-0A10-E980-0FE7BDF1F543}"/>
              </a:ext>
            </a:extLst>
          </p:cNvPr>
          <p:cNvSpPr txBox="1"/>
          <p:nvPr/>
        </p:nvSpPr>
        <p:spPr>
          <a:xfrm>
            <a:off x="2321242" y="3047381"/>
            <a:ext cx="7549515" cy="2585323"/>
          </a:xfrm>
          <a:prstGeom prst="rect">
            <a:avLst/>
          </a:prstGeom>
          <a:noFill/>
        </p:spPr>
        <p:txBody>
          <a:bodyPr wrap="square" rtlCol="0">
            <a:spAutoFit/>
          </a:bodyPr>
          <a:lstStyle/>
          <a:p>
            <a:pPr marL="285750" indent="-285750">
              <a:buFont typeface="Arial" panose="020B0604020202020204" pitchFamily="34" charset="0"/>
              <a:buChar char="•"/>
            </a:pPr>
            <a:r>
              <a:rPr lang="en-GB" dirty="0"/>
              <a:t>Large networks compute detailed isotopic yields after the hydro run</a:t>
            </a:r>
          </a:p>
          <a:p>
            <a:pPr marL="285750" indent="-285750">
              <a:buFont typeface="Arial" panose="020B0604020202020204" pitchFamily="34" charset="0"/>
              <a:buChar char="•"/>
            </a:pPr>
            <a:r>
              <a:rPr lang="en-GB" dirty="0"/>
              <a:t>Most sensitive regions are close to the mass cut and neutrino-heated ejecta</a:t>
            </a:r>
          </a:p>
          <a:p>
            <a:pPr marL="285750" indent="-285750">
              <a:buFont typeface="Arial" panose="020B0604020202020204" pitchFamily="34" charset="0"/>
              <a:buChar char="•"/>
            </a:pPr>
            <a:r>
              <a:rPr lang="en-GB" dirty="0"/>
              <a:t> Major uncertainties: explosion energy, fallback, resolution, neutrino transport and Yₑ</a:t>
            </a:r>
          </a:p>
          <a:p>
            <a:pPr marL="285750" indent="-285750">
              <a:buFont typeface="Arial" panose="020B0604020202020204" pitchFamily="34" charset="0"/>
              <a:buChar char="•"/>
            </a:pPr>
            <a:r>
              <a:rPr lang="en-GB" dirty="0"/>
              <a:t>Post-processing cannot recover material that the simulation incorrectly ejects or accretes</a:t>
            </a:r>
          </a:p>
          <a:p>
            <a:pPr marL="285750" indent="-285750">
              <a:buFont typeface="Arial" panose="020B0604020202020204" pitchFamily="34" charset="0"/>
              <a:buChar char="•"/>
            </a:pPr>
            <a:r>
              <a:rPr lang="en-GB" dirty="0"/>
              <a:t>Since most simulations are limited in time, either the analysis is limited, or relies on extrapolation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D59383-E6CD-CF57-B9CF-5820B1CECE61}"/>
              </a:ext>
            </a:extLst>
          </p:cNvPr>
          <p:cNvSpPr>
            <a:spLocks noGrp="1"/>
          </p:cNvSpPr>
          <p:nvPr>
            <p:ph type="title"/>
          </p:nvPr>
        </p:nvSpPr>
        <p:spPr>
          <a:xfrm>
            <a:off x="6126480" y="1310639"/>
            <a:ext cx="4805997" cy="2689629"/>
          </a:xfrm>
        </p:spPr>
        <p:txBody>
          <a:bodyPr anchor="b">
            <a:normAutofit/>
          </a:bodyPr>
          <a:lstStyle/>
          <a:p>
            <a:r>
              <a:rPr lang="en-US" sz="4100" dirty="0"/>
              <a:t>Binary transient systems</a:t>
            </a:r>
          </a:p>
        </p:txBody>
      </p:sp>
      <p:sp>
        <p:nvSpPr>
          <p:cNvPr id="3" name="Content Placeholder 2">
            <a:extLst>
              <a:ext uri="{FF2B5EF4-FFF2-40B4-BE49-F238E27FC236}">
                <a16:creationId xmlns:a16="http://schemas.microsoft.com/office/drawing/2014/main" id="{62A0924C-1839-8959-453C-5DD08800BC14}"/>
              </a:ext>
            </a:extLst>
          </p:cNvPr>
          <p:cNvSpPr>
            <a:spLocks noGrp="1"/>
          </p:cNvSpPr>
          <p:nvPr>
            <p:ph sz="quarter" idx="10"/>
          </p:nvPr>
        </p:nvSpPr>
        <p:spPr/>
        <p:txBody>
          <a:bodyPr/>
          <a:lstStyle/>
          <a:p>
            <a:endParaRPr lang="en-GB"/>
          </a:p>
        </p:txBody>
      </p:sp>
      <p:pic>
        <p:nvPicPr>
          <p:cNvPr id="14" name="Picture Placeholder 13">
            <a:extLst>
              <a:ext uri="{FF2B5EF4-FFF2-40B4-BE49-F238E27FC236}">
                <a16:creationId xmlns:a16="http://schemas.microsoft.com/office/drawing/2014/main" id="{319D2E4A-E5F7-A2CD-189F-AEBFEF4C8B65}"/>
              </a:ext>
            </a:extLst>
          </p:cNvPr>
          <p:cNvPicPr>
            <a:picLocks noGrp="1" noChangeAspect="1"/>
          </p:cNvPicPr>
          <p:nvPr>
            <p:ph type="pic" sz="quarter" idx="11"/>
          </p:nvPr>
        </p:nvPicPr>
        <p:blipFill>
          <a:blip r:embed="rId3"/>
          <a:srcRect t="473" b="473"/>
          <a:stretch/>
        </p:blipFill>
        <p:spPr>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p:spPr>
      </p:pic>
    </p:spTree>
    <p:extLst>
      <p:ext uri="{BB962C8B-B14F-4D97-AF65-F5344CB8AC3E}">
        <p14:creationId xmlns:p14="http://schemas.microsoft.com/office/powerpoint/2010/main" val="56176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99F00-7324-60AB-2387-5231FD09BC91}"/>
              </a:ext>
            </a:extLst>
          </p:cNvPr>
          <p:cNvSpPr>
            <a:spLocks noGrp="1"/>
          </p:cNvSpPr>
          <p:nvPr>
            <p:ph type="title"/>
          </p:nvPr>
        </p:nvSpPr>
        <p:spPr>
          <a:xfrm>
            <a:off x="137160" y="311025"/>
            <a:ext cx="4974336" cy="745171"/>
          </a:xfrm>
        </p:spPr>
        <p:txBody>
          <a:bodyPr/>
          <a:lstStyle/>
          <a:p>
            <a:r>
              <a:rPr lang="en-GB" dirty="0"/>
              <a:t>3D binary simulations </a:t>
            </a:r>
          </a:p>
        </p:txBody>
      </p:sp>
      <p:sp>
        <p:nvSpPr>
          <p:cNvPr id="3" name="Content Placeholder 2">
            <a:extLst>
              <a:ext uri="{FF2B5EF4-FFF2-40B4-BE49-F238E27FC236}">
                <a16:creationId xmlns:a16="http://schemas.microsoft.com/office/drawing/2014/main" id="{5D7FE48E-C921-9BE4-2370-8E82152E26C7}"/>
              </a:ext>
            </a:extLst>
          </p:cNvPr>
          <p:cNvSpPr>
            <a:spLocks noGrp="1"/>
          </p:cNvSpPr>
          <p:nvPr>
            <p:ph sz="quarter" idx="10"/>
          </p:nvPr>
        </p:nvSpPr>
        <p:spPr>
          <a:xfrm>
            <a:off x="137160" y="1755648"/>
            <a:ext cx="5257800" cy="3995928"/>
          </a:xfrm>
        </p:spPr>
        <p:txBody>
          <a:bodyPr/>
          <a:lstStyle/>
          <a:p>
            <a:pPr marL="342900" indent="-342900">
              <a:buFont typeface="Arial" panose="020B0604020202020204" pitchFamily="34" charset="0"/>
              <a:buChar char="•"/>
            </a:pPr>
            <a:r>
              <a:rPr lang="en-GB" dirty="0"/>
              <a:t>Similar to CCSNE simulations, since we solve the same hydrodynamic equations</a:t>
            </a:r>
          </a:p>
          <a:p>
            <a:pPr marL="342900" indent="-342900">
              <a:buFont typeface="Arial" panose="020B0604020202020204" pitchFamily="34" charset="0"/>
              <a:buChar char="•"/>
            </a:pPr>
            <a:r>
              <a:rPr lang="en-GB" dirty="0"/>
              <a:t>Added parameters – choosing mass ratio, spin of each object, orbital separations</a:t>
            </a:r>
          </a:p>
          <a:p>
            <a:pPr marL="342900" indent="-342900">
              <a:buFont typeface="Arial" panose="020B0604020202020204" pitchFamily="34" charset="0"/>
              <a:buChar char="•"/>
            </a:pPr>
            <a:r>
              <a:rPr lang="en-GB" dirty="0"/>
              <a:t>For </a:t>
            </a:r>
            <a:r>
              <a:rPr lang="en-GB" dirty="0" err="1"/>
              <a:t>kilonovae</a:t>
            </a:r>
            <a:r>
              <a:rPr lang="en-GB" dirty="0"/>
              <a:t>, we need GR</a:t>
            </a:r>
          </a:p>
          <a:p>
            <a:pPr marL="342900" indent="-342900">
              <a:buFont typeface="Arial" panose="020B0604020202020204" pitchFamily="34" charset="0"/>
              <a:buChar char="•"/>
            </a:pPr>
            <a:r>
              <a:rPr lang="en-GB" dirty="0"/>
              <a:t>For type Ia supernovae, ignition scale is often much smaller than what can be resolved (m or cm scale)</a:t>
            </a:r>
          </a:p>
        </p:txBody>
      </p:sp>
      <p:sp>
        <p:nvSpPr>
          <p:cNvPr id="4" name="Slide Number Placeholder 3">
            <a:extLst>
              <a:ext uri="{FF2B5EF4-FFF2-40B4-BE49-F238E27FC236}">
                <a16:creationId xmlns:a16="http://schemas.microsoft.com/office/drawing/2014/main" id="{5030D950-935A-508C-3937-093B2265439F}"/>
              </a:ext>
            </a:extLst>
          </p:cNvPr>
          <p:cNvSpPr>
            <a:spLocks noGrp="1"/>
          </p:cNvSpPr>
          <p:nvPr>
            <p:ph type="sldNum" sz="quarter" idx="4"/>
          </p:nvPr>
        </p:nvSpPr>
        <p:spPr/>
        <p:txBody>
          <a:bodyPr/>
          <a:lstStyle/>
          <a:p>
            <a:fld id="{B5CEABB6-07DC-46E8-9B57-56EC44A396E5}" type="slidenum">
              <a:rPr lang="en-US" smtClean="0"/>
              <a:pPr/>
              <a:t>26</a:t>
            </a:fld>
            <a:endParaRPr lang="en-US" dirty="0"/>
          </a:p>
        </p:txBody>
      </p:sp>
      <p:pic>
        <p:nvPicPr>
          <p:cNvPr id="5" name="Picture 4">
            <a:extLst>
              <a:ext uri="{FF2B5EF4-FFF2-40B4-BE49-F238E27FC236}">
                <a16:creationId xmlns:a16="http://schemas.microsoft.com/office/drawing/2014/main" id="{5AA84F41-C014-2358-AA3D-31892ABF4A39}"/>
              </a:ext>
            </a:extLst>
          </p:cNvPr>
          <p:cNvPicPr>
            <a:picLocks noChangeAspect="1"/>
          </p:cNvPicPr>
          <p:nvPr/>
        </p:nvPicPr>
        <p:blipFill>
          <a:blip r:embed="rId2"/>
          <a:stretch>
            <a:fillRect/>
          </a:stretch>
        </p:blipFill>
        <p:spPr>
          <a:xfrm>
            <a:off x="5329220" y="315533"/>
            <a:ext cx="6862779" cy="5436043"/>
          </a:xfrm>
          <a:prstGeom prst="rect">
            <a:avLst/>
          </a:prstGeom>
        </p:spPr>
      </p:pic>
    </p:spTree>
    <p:extLst>
      <p:ext uri="{BB962C8B-B14F-4D97-AF65-F5344CB8AC3E}">
        <p14:creationId xmlns:p14="http://schemas.microsoft.com/office/powerpoint/2010/main" val="3006071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216" y="6245352"/>
            <a:ext cx="320040" cy="137160"/>
          </a:xfrm>
          <a:prstGeom prst="rect">
            <a:avLst/>
          </a:prstGeom>
          <a:noFill/>
        </p:spPr>
        <p:txBody>
          <a:bodyPr wrap="none" lIns="18288" tIns="18288" rIns="18288" bIns="18288">
            <a:spAutoFit/>
          </a:bodyPr>
          <a:lstStyle/>
          <a:p>
            <a:pPr algn="l"/>
            <a:r>
              <a:rPr sz="600" b="0">
                <a:solidFill>
                  <a:srgbClr val="AAAAAA"/>
                </a:solidFill>
                <a:latin typeface="Aptos"/>
              </a:rPr>
              <a:t>26</a:t>
            </a:r>
          </a:p>
        </p:txBody>
      </p:sp>
      <p:sp>
        <p:nvSpPr>
          <p:cNvPr id="5" name="TextBox 4"/>
          <p:cNvSpPr txBox="1"/>
          <p:nvPr/>
        </p:nvSpPr>
        <p:spPr>
          <a:xfrm>
            <a:off x="8054341" y="2027777"/>
            <a:ext cx="2057400" cy="230832"/>
          </a:xfrm>
          <a:prstGeom prst="rect">
            <a:avLst/>
          </a:prstGeom>
          <a:noFill/>
        </p:spPr>
        <p:txBody>
          <a:bodyPr wrap="square" lIns="0" tIns="0" rIns="0" bIns="0">
            <a:spAutoFit/>
          </a:bodyPr>
          <a:lstStyle/>
          <a:p>
            <a:pPr>
              <a:defRPr sz="1500" b="1">
                <a:solidFill>
                  <a:srgbClr val="000000"/>
                </a:solidFill>
                <a:latin typeface="Aptos Display"/>
              </a:defRPr>
            </a:pPr>
            <a:r>
              <a:rPr dirty="0"/>
              <a:t>What is parameterized?</a:t>
            </a:r>
          </a:p>
        </p:txBody>
      </p:sp>
      <p:sp>
        <p:nvSpPr>
          <p:cNvPr id="6" name="Rounded Rectangle 5"/>
          <p:cNvSpPr/>
          <p:nvPr/>
        </p:nvSpPr>
        <p:spPr>
          <a:xfrm>
            <a:off x="6979921" y="2548985"/>
            <a:ext cx="2057400" cy="74980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T(t), ρ(t)</a:t>
            </a:r>
            <a:br>
              <a:rPr sz="1600" dirty="0"/>
            </a:br>
            <a:r>
              <a:rPr sz="1600" b="0" dirty="0"/>
              <a:t>thermodynamic path</a:t>
            </a:r>
          </a:p>
        </p:txBody>
      </p:sp>
      <p:sp>
        <p:nvSpPr>
          <p:cNvPr id="7" name="Rounded Rectangle 6"/>
          <p:cNvSpPr/>
          <p:nvPr/>
        </p:nvSpPr>
        <p:spPr>
          <a:xfrm>
            <a:off x="9220201" y="2548985"/>
            <a:ext cx="2057400" cy="74980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Yₑ</a:t>
            </a:r>
            <a:br>
              <a:rPr sz="1600" dirty="0"/>
            </a:br>
            <a:r>
              <a:rPr sz="1600" b="0" dirty="0"/>
              <a:t>neutron richness</a:t>
            </a:r>
          </a:p>
        </p:txBody>
      </p:sp>
      <p:sp>
        <p:nvSpPr>
          <p:cNvPr id="8" name="Rounded Rectangle 7"/>
          <p:cNvSpPr/>
          <p:nvPr/>
        </p:nvSpPr>
        <p:spPr>
          <a:xfrm>
            <a:off x="6979921" y="3554825"/>
            <a:ext cx="2057400" cy="74980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Eₑₓₚ</a:t>
            </a:r>
            <a:br>
              <a:rPr sz="1600" dirty="0"/>
            </a:br>
            <a:r>
              <a:rPr sz="1600" b="0" dirty="0"/>
              <a:t>explosion strength</a:t>
            </a:r>
          </a:p>
        </p:txBody>
      </p:sp>
      <p:sp>
        <p:nvSpPr>
          <p:cNvPr id="9" name="Rounded Rectangle 8"/>
          <p:cNvSpPr/>
          <p:nvPr/>
        </p:nvSpPr>
        <p:spPr>
          <a:xfrm>
            <a:off x="9174481" y="3554825"/>
            <a:ext cx="2057400" cy="74980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endParaRPr sz="1600" b="0" dirty="0"/>
          </a:p>
        </p:txBody>
      </p:sp>
      <p:sp>
        <p:nvSpPr>
          <p:cNvPr id="10" name="Rounded Rectangle 9"/>
          <p:cNvSpPr/>
          <p:nvPr/>
        </p:nvSpPr>
        <p:spPr>
          <a:xfrm>
            <a:off x="6979921" y="4560665"/>
            <a:ext cx="2057400" cy="74980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τₑₓₚ</a:t>
            </a:r>
            <a:br>
              <a:rPr sz="1600" dirty="0"/>
            </a:br>
            <a:r>
              <a:rPr sz="1600" b="0" dirty="0"/>
              <a:t>expansion time</a:t>
            </a:r>
          </a:p>
        </p:txBody>
      </p:sp>
      <p:sp>
        <p:nvSpPr>
          <p:cNvPr id="11" name="Rounded Rectangle 10"/>
          <p:cNvSpPr/>
          <p:nvPr/>
        </p:nvSpPr>
        <p:spPr>
          <a:xfrm>
            <a:off x="9220201" y="4560665"/>
            <a:ext cx="2057400" cy="74980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κ</a:t>
            </a:r>
            <a:br>
              <a:rPr sz="1600" dirty="0"/>
            </a:br>
            <a:r>
              <a:rPr sz="1600" b="0" dirty="0"/>
              <a:t>opacity / </a:t>
            </a:r>
            <a:r>
              <a:rPr sz="1600" b="0" dirty="0" err="1"/>
              <a:t>colours</a:t>
            </a:r>
            <a:endParaRPr sz="1600" b="0" dirty="0"/>
          </a:p>
        </p:txBody>
      </p:sp>
      <p:sp>
        <p:nvSpPr>
          <p:cNvPr id="13" name="Title 12">
            <a:extLst>
              <a:ext uri="{FF2B5EF4-FFF2-40B4-BE49-F238E27FC236}">
                <a16:creationId xmlns:a16="http://schemas.microsoft.com/office/drawing/2014/main" id="{F10843AF-D060-7EED-E0B9-9CFB6901BC70}"/>
              </a:ext>
            </a:extLst>
          </p:cNvPr>
          <p:cNvSpPr>
            <a:spLocks noGrp="1"/>
          </p:cNvSpPr>
          <p:nvPr>
            <p:ph type="title"/>
          </p:nvPr>
        </p:nvSpPr>
        <p:spPr>
          <a:xfrm>
            <a:off x="500841" y="724249"/>
            <a:ext cx="7273637" cy="1646555"/>
          </a:xfrm>
        </p:spPr>
        <p:txBody>
          <a:bodyPr/>
          <a:lstStyle/>
          <a:p>
            <a:r>
              <a:rPr lang="en-GB" dirty="0">
                <a:solidFill>
                  <a:srgbClr val="000000"/>
                </a:solidFill>
                <a:latin typeface="Aptos Display"/>
              </a:rPr>
              <a:t>SIMPLIFIED MODELS OF EXPLOSIVE EVENTS</a:t>
            </a:r>
            <a:endParaRPr lang="en-GB" dirty="0"/>
          </a:p>
        </p:txBody>
      </p:sp>
      <p:sp>
        <p:nvSpPr>
          <p:cNvPr id="14" name="Content Placeholder 13">
            <a:extLst>
              <a:ext uri="{FF2B5EF4-FFF2-40B4-BE49-F238E27FC236}">
                <a16:creationId xmlns:a16="http://schemas.microsoft.com/office/drawing/2014/main" id="{4A1DC0AA-CF33-D5B1-ECA5-2E432280AFB0}"/>
              </a:ext>
            </a:extLst>
          </p:cNvPr>
          <p:cNvSpPr>
            <a:spLocks noGrp="1"/>
          </p:cNvSpPr>
          <p:nvPr>
            <p:ph sz="quarter" idx="10"/>
          </p:nvPr>
        </p:nvSpPr>
        <p:spPr>
          <a:xfrm>
            <a:off x="778210" y="2728208"/>
            <a:ext cx="5216237" cy="2919127"/>
          </a:xfrm>
        </p:spPr>
        <p:txBody>
          <a:bodyPr/>
          <a:lstStyle/>
          <a:p>
            <a:r>
              <a:rPr lang="en-GB" dirty="0"/>
              <a:t>One-zone burns at trajectories of T and </a:t>
            </a:r>
            <a:r>
              <a:rPr lang="el-GR" dirty="0"/>
              <a:t>ρ</a:t>
            </a:r>
            <a:endParaRPr lang="en-GB" dirty="0"/>
          </a:p>
          <a:p>
            <a:r>
              <a:rPr lang="en-GB" dirty="0"/>
              <a:t>Trajectories determined from analytic expanding trajectories, or more detailed 1D hydrodynamics, without capturing the full multidimensional complexities</a:t>
            </a:r>
          </a:p>
          <a:p>
            <a:r>
              <a:rPr lang="en-GB" dirty="0"/>
              <a:t>Simple models can isolate how nuclear outcomes (or physical ones) respond to chosen controls</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349E132-1815-8733-7747-421FCB4A0A27}"/>
                  </a:ext>
                </a:extLst>
              </p:cNvPr>
              <p:cNvSpPr txBox="1"/>
              <p:nvPr/>
            </p:nvSpPr>
            <p:spPr>
              <a:xfrm>
                <a:off x="9412225" y="3602997"/>
                <a:ext cx="1673352"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ar-AE" sz="1600" i="1">
                              <a:latin typeface="Cambria Math" panose="02040503050406030204" pitchFamily="18" charset="0"/>
                            </a:rPr>
                          </m:ctrlPr>
                        </m:sSubPr>
                        <m:e>
                          <m:r>
                            <a:rPr lang="ar-AE" sz="1600" i="1">
                              <a:latin typeface="Cambria Math" panose="02040503050406030204" pitchFamily="18" charset="0"/>
                            </a:rPr>
                            <m:t>𝑀</m:t>
                          </m:r>
                        </m:e>
                        <m:sub>
                          <m:r>
                            <a:rPr lang="ar-AE" sz="1600" i="1">
                              <a:latin typeface="Cambria Math" panose="02040503050406030204" pitchFamily="18" charset="0"/>
                            </a:rPr>
                            <m:t>𝑐𝑢𝑡</m:t>
                          </m:r>
                        </m:sub>
                      </m:sSub>
                    </m:oMath>
                  </m:oMathPara>
                </a14:m>
                <a:br>
                  <a:rPr lang="ar-AE" sz="1600" dirty="0">
                    <a:latin typeface="Aptos" panose="020B0004020202020204" pitchFamily="34" charset="0"/>
                  </a:rPr>
                </a:br>
                <a:r>
                  <a:rPr lang="en-GB" sz="1600" dirty="0">
                    <a:latin typeface="Aptos" panose="020B0004020202020204" pitchFamily="34" charset="0"/>
                  </a:rPr>
                  <a:t>what escapes</a:t>
                </a:r>
              </a:p>
            </p:txBody>
          </p:sp>
        </mc:Choice>
        <mc:Fallback xmlns="">
          <p:sp>
            <p:nvSpPr>
              <p:cNvPr id="15" name="TextBox 14">
                <a:extLst>
                  <a:ext uri="{FF2B5EF4-FFF2-40B4-BE49-F238E27FC236}">
                    <a16:creationId xmlns:a16="http://schemas.microsoft.com/office/drawing/2014/main" id="{8349E132-1815-8733-7747-421FCB4A0A27}"/>
                  </a:ext>
                </a:extLst>
              </p:cNvPr>
              <p:cNvSpPr txBox="1">
                <a:spLocks noRot="1" noChangeAspect="1" noMove="1" noResize="1" noEditPoints="1" noAdjustHandles="1" noChangeArrowheads="1" noChangeShapeType="1" noTextEdit="1"/>
              </p:cNvSpPr>
              <p:nvPr/>
            </p:nvSpPr>
            <p:spPr>
              <a:xfrm>
                <a:off x="9412225" y="3602997"/>
                <a:ext cx="1673352" cy="584775"/>
              </a:xfrm>
              <a:prstGeom prst="rect">
                <a:avLst/>
              </a:prstGeom>
              <a:blipFill>
                <a:blip r:embed="rId2"/>
                <a:stretch>
                  <a:fillRect l="-1818" b="-12500"/>
                </a:stretch>
              </a:blipFill>
            </p:spPr>
            <p:txBody>
              <a:bodyPr/>
              <a:lstStyle/>
              <a:p>
                <a:r>
                  <a:rPr lang="en-GB">
                    <a:noFill/>
                  </a:rPr>
                  <a:t> </a:t>
                </a:r>
              </a:p>
            </p:txBody>
          </p:sp>
        </mc:Fallback>
      </mc:AlternateContent>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216" y="6245352"/>
            <a:ext cx="320040" cy="137160"/>
          </a:xfrm>
          <a:prstGeom prst="rect">
            <a:avLst/>
          </a:prstGeom>
          <a:noFill/>
        </p:spPr>
        <p:txBody>
          <a:bodyPr wrap="none" lIns="18288" tIns="18288" rIns="18288" bIns="18288">
            <a:spAutoFit/>
          </a:bodyPr>
          <a:lstStyle/>
          <a:p>
            <a:pPr algn="l"/>
            <a:r>
              <a:rPr sz="600" b="0">
                <a:solidFill>
                  <a:srgbClr val="AAAAAA"/>
                </a:solidFill>
                <a:latin typeface="Aptos"/>
              </a:rPr>
              <a:t>27</a:t>
            </a:r>
          </a:p>
        </p:txBody>
      </p:sp>
      <p:sp>
        <p:nvSpPr>
          <p:cNvPr id="11" name="Title 10">
            <a:extLst>
              <a:ext uri="{FF2B5EF4-FFF2-40B4-BE49-F238E27FC236}">
                <a16:creationId xmlns:a16="http://schemas.microsoft.com/office/drawing/2014/main" id="{DA127708-CA90-17BE-1816-D1FD530EDE35}"/>
              </a:ext>
            </a:extLst>
          </p:cNvPr>
          <p:cNvSpPr>
            <a:spLocks noGrp="1"/>
          </p:cNvSpPr>
          <p:nvPr>
            <p:ph type="title"/>
          </p:nvPr>
        </p:nvSpPr>
        <p:spPr>
          <a:xfrm>
            <a:off x="1012653" y="370397"/>
            <a:ext cx="5001768" cy="1248091"/>
          </a:xfrm>
        </p:spPr>
        <p:txBody>
          <a:bodyPr/>
          <a:lstStyle/>
          <a:p>
            <a:r>
              <a:rPr lang="en-GB" dirty="0">
                <a:solidFill>
                  <a:srgbClr val="000000"/>
                </a:solidFill>
                <a:latin typeface="Aptos Display"/>
              </a:rPr>
              <a:t>WHY SIMPLIFIED MODELS ARE USEFUL</a:t>
            </a:r>
            <a:endParaRPr lang="en-GB" dirty="0"/>
          </a:p>
        </p:txBody>
      </p:sp>
      <p:sp>
        <p:nvSpPr>
          <p:cNvPr id="12" name="Content Placeholder 11">
            <a:extLst>
              <a:ext uri="{FF2B5EF4-FFF2-40B4-BE49-F238E27FC236}">
                <a16:creationId xmlns:a16="http://schemas.microsoft.com/office/drawing/2014/main" id="{A92E83BC-276D-A56C-4EA2-22F63FC109E5}"/>
              </a:ext>
            </a:extLst>
          </p:cNvPr>
          <p:cNvSpPr>
            <a:spLocks noGrp="1"/>
          </p:cNvSpPr>
          <p:nvPr>
            <p:ph sz="quarter" idx="10"/>
          </p:nvPr>
        </p:nvSpPr>
        <p:spPr>
          <a:xfrm>
            <a:off x="621792" y="2020603"/>
            <a:ext cx="5181600" cy="4062667"/>
          </a:xfrm>
        </p:spPr>
        <p:txBody>
          <a:bodyPr>
            <a:normAutofit lnSpcReduction="10000"/>
          </a:bodyPr>
          <a:lstStyle/>
          <a:p>
            <a:pPr marL="342900" indent="-342900">
              <a:buFont typeface="Arial" panose="020B0604020202020204" pitchFamily="34" charset="0"/>
              <a:buChar char="•"/>
            </a:pPr>
            <a:r>
              <a:rPr lang="en-GB" dirty="0"/>
              <a:t>Some detailed models are impossible: e.g. full stellar evolution</a:t>
            </a:r>
          </a:p>
          <a:p>
            <a:pPr marL="342900" indent="-342900">
              <a:buFont typeface="Arial" panose="020B0604020202020204" pitchFamily="34" charset="0"/>
              <a:buChar char="•"/>
            </a:pPr>
            <a:r>
              <a:rPr lang="en-GB" dirty="0"/>
              <a:t>Allows us to do large parameter studies, covering a range of physical parameters. Useful for testing nuclear reaction sensitivities</a:t>
            </a:r>
          </a:p>
          <a:p>
            <a:pPr marL="342900" indent="-342900">
              <a:buFont typeface="Arial" panose="020B0604020202020204" pitchFamily="34" charset="0"/>
              <a:buChar char="•"/>
            </a:pPr>
            <a:r>
              <a:rPr lang="en-GB" dirty="0"/>
              <a:t>Guides what models are important to explore in more detail</a:t>
            </a:r>
          </a:p>
          <a:p>
            <a:pPr marL="342900" indent="-342900">
              <a:buFont typeface="Arial" panose="020B0604020202020204" pitchFamily="34" charset="0"/>
              <a:buChar char="•"/>
            </a:pPr>
            <a:r>
              <a:rPr lang="en-GB" dirty="0"/>
              <a:t>Some detailed models may not provide much additional information</a:t>
            </a:r>
          </a:p>
        </p:txBody>
      </p:sp>
      <p:pic>
        <p:nvPicPr>
          <p:cNvPr id="14" name="Picture 13">
            <a:extLst>
              <a:ext uri="{FF2B5EF4-FFF2-40B4-BE49-F238E27FC236}">
                <a16:creationId xmlns:a16="http://schemas.microsoft.com/office/drawing/2014/main" id="{2B593F9E-53E1-DC80-D925-46D9C5A46EF8}"/>
              </a:ext>
            </a:extLst>
          </p:cNvPr>
          <p:cNvPicPr>
            <a:picLocks noChangeAspect="1"/>
          </p:cNvPicPr>
          <p:nvPr/>
        </p:nvPicPr>
        <p:blipFill>
          <a:blip r:embed="rId2"/>
          <a:stretch>
            <a:fillRect/>
          </a:stretch>
        </p:blipFill>
        <p:spPr>
          <a:xfrm>
            <a:off x="6177580" y="628682"/>
            <a:ext cx="5609036" cy="5345081"/>
          </a:xfrm>
          <a:prstGeom prst="rect">
            <a:avLst/>
          </a:prstGeom>
        </p:spPr>
      </p:pic>
      <p:sp>
        <p:nvSpPr>
          <p:cNvPr id="15" name="TextBox 14">
            <a:extLst>
              <a:ext uri="{FF2B5EF4-FFF2-40B4-BE49-F238E27FC236}">
                <a16:creationId xmlns:a16="http://schemas.microsoft.com/office/drawing/2014/main" id="{FA3365FD-010B-70C5-35EE-809D69ED9454}"/>
              </a:ext>
            </a:extLst>
          </p:cNvPr>
          <p:cNvSpPr txBox="1"/>
          <p:nvPr/>
        </p:nvSpPr>
        <p:spPr>
          <a:xfrm>
            <a:off x="6636662" y="6083270"/>
            <a:ext cx="4690872" cy="584775"/>
          </a:xfrm>
          <a:prstGeom prst="rect">
            <a:avLst/>
          </a:prstGeom>
          <a:noFill/>
        </p:spPr>
        <p:txBody>
          <a:bodyPr wrap="square" rtlCol="0">
            <a:spAutoFit/>
          </a:bodyPr>
          <a:lstStyle/>
          <a:p>
            <a:r>
              <a:rPr lang="en-GB" sz="1600" dirty="0"/>
              <a:t>Comparison of neutrino heating rates between 1D, 2D and 3D CCSNE simulations (</a:t>
            </a:r>
            <a:r>
              <a:rPr lang="en-GB" sz="1600" dirty="0" err="1"/>
              <a:t>Bociolli</a:t>
            </a:r>
            <a:r>
              <a:rPr lang="en-GB" sz="1600" dirty="0"/>
              <a:t> et al 2025)</a:t>
            </a:r>
          </a:p>
        </p:txBody>
      </p:sp>
      <p:pic>
        <p:nvPicPr>
          <p:cNvPr id="16" name="Picture 15" descr="Large resolution">
            <a:extLst>
              <a:ext uri="{FF2B5EF4-FFF2-40B4-BE49-F238E27FC236}">
                <a16:creationId xmlns:a16="http://schemas.microsoft.com/office/drawing/2014/main" id="{23BA458E-47F3-9EA8-A67B-5DD6907A91E3}"/>
              </a:ext>
            </a:extLst>
          </p:cNvPr>
          <p:cNvPicPr>
            <a:picLocks noChangeAspect="1"/>
          </p:cNvPicPr>
          <p:nvPr/>
        </p:nvPicPr>
        <p:blipFill>
          <a:blip r:embed="rId3"/>
          <a:stretch>
            <a:fillRect/>
          </a:stretch>
        </p:blipFill>
        <p:spPr>
          <a:xfrm>
            <a:off x="6274308" y="772286"/>
            <a:ext cx="5512308" cy="4988639"/>
          </a:xfrm>
          <a:prstGeom prst="rect">
            <a:avLst/>
          </a:prstGeom>
        </p:spPr>
      </p:pic>
      <p:sp>
        <p:nvSpPr>
          <p:cNvPr id="17" name="TextBox 16">
            <a:extLst>
              <a:ext uri="{FF2B5EF4-FFF2-40B4-BE49-F238E27FC236}">
                <a16:creationId xmlns:a16="http://schemas.microsoft.com/office/drawing/2014/main" id="{E3AF0AE6-3F90-0A6C-30E0-8DE409B1B3F1}"/>
              </a:ext>
            </a:extLst>
          </p:cNvPr>
          <p:cNvSpPr txBox="1"/>
          <p:nvPr/>
        </p:nvSpPr>
        <p:spPr>
          <a:xfrm>
            <a:off x="6388610" y="6110954"/>
            <a:ext cx="5718764" cy="338554"/>
          </a:xfrm>
          <a:prstGeom prst="rect">
            <a:avLst/>
          </a:prstGeom>
          <a:noFill/>
        </p:spPr>
        <p:txBody>
          <a:bodyPr wrap="square" rtlCol="0">
            <a:spAutoFit/>
          </a:bodyPr>
          <a:lstStyle/>
          <a:p>
            <a:r>
              <a:rPr lang="en-GB" sz="1600" dirty="0"/>
              <a:t>Observed X-ray burst light-curve vs model (Heger et al 2007)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2F849-2143-5D3E-34DF-70545FB7E93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3B4E945-FF48-81B3-5D56-4C5C6FC9B542}"/>
              </a:ext>
            </a:extLst>
          </p:cNvPr>
          <p:cNvSpPr>
            <a:spLocks noGrp="1"/>
          </p:cNvSpPr>
          <p:nvPr>
            <p:ph type="title"/>
          </p:nvPr>
        </p:nvSpPr>
        <p:spPr>
          <a:xfrm>
            <a:off x="5596128" y="667511"/>
            <a:ext cx="5396550" cy="3332757"/>
          </a:xfrm>
        </p:spPr>
        <p:txBody>
          <a:bodyPr anchor="b">
            <a:normAutofit/>
          </a:bodyPr>
          <a:lstStyle/>
          <a:p>
            <a:r>
              <a:rPr lang="en-US" dirty="0"/>
              <a:t>Tying models to observations</a:t>
            </a:r>
          </a:p>
        </p:txBody>
      </p:sp>
      <p:pic>
        <p:nvPicPr>
          <p:cNvPr id="11" name="Picture 10">
            <a:extLst>
              <a:ext uri="{FF2B5EF4-FFF2-40B4-BE49-F238E27FC236}">
                <a16:creationId xmlns:a16="http://schemas.microsoft.com/office/drawing/2014/main" id="{6C8EACCC-B872-D698-F645-D46EF78FF1EA}"/>
              </a:ext>
            </a:extLst>
          </p:cNvPr>
          <p:cNvPicPr>
            <a:picLocks noChangeAspect="1"/>
          </p:cNvPicPr>
          <p:nvPr/>
        </p:nvPicPr>
        <p:blipFill>
          <a:blip r:embed="rId3"/>
          <a:srcRect l="17765" r="32236"/>
          <a:stretch>
            <a:fillRect/>
          </a:stretch>
        </p:blipFill>
        <p:spPr>
          <a:xfrm>
            <a:off x="20" y="10"/>
            <a:ext cx="6095980" cy="685799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405384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586 w 6096586"/>
              <a:gd name="connsiteY0" fmla="*/ 0 h 6858000"/>
              <a:gd name="connsiteX1" fmla="*/ 4054426 w 6096586"/>
              <a:gd name="connsiteY1" fmla="*/ 0 h 6858000"/>
              <a:gd name="connsiteX2" fmla="*/ 6096586 w 6096586"/>
              <a:gd name="connsiteY2" fmla="*/ 6858000 h 6858000"/>
              <a:gd name="connsiteX3" fmla="*/ 586 w 6096586"/>
              <a:gd name="connsiteY3" fmla="*/ 6858000 h 6858000"/>
              <a:gd name="connsiteX4" fmla="*/ 586 w 6096586"/>
              <a:gd name="connsiteY4" fmla="*/ 3669792 h 6858000"/>
              <a:gd name="connsiteX5" fmla="*/ 586 w 6096586"/>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4053840" y="0"/>
                </a:lnTo>
                <a:lnTo>
                  <a:pt x="6096000" y="6858000"/>
                </a:lnTo>
                <a:lnTo>
                  <a:pt x="950976" y="6858000"/>
                </a:lnTo>
                <a:lnTo>
                  <a:pt x="0" y="3669792"/>
                </a:lnTo>
                <a:lnTo>
                  <a:pt x="0" y="0"/>
                </a:lnTo>
                <a:close/>
              </a:path>
            </a:pathLst>
          </a:custGeom>
          <a:noFill/>
        </p:spPr>
      </p:pic>
      <p:sp>
        <p:nvSpPr>
          <p:cNvPr id="13" name="Content Placeholder 3">
            <a:extLst>
              <a:ext uri="{FF2B5EF4-FFF2-40B4-BE49-F238E27FC236}">
                <a16:creationId xmlns:a16="http://schemas.microsoft.com/office/drawing/2014/main" id="{8066B3A1-DD7E-7272-95A3-7A86FAD831D3}"/>
              </a:ext>
            </a:extLst>
          </p:cNvPr>
          <p:cNvSpPr>
            <a:spLocks noGrp="1"/>
          </p:cNvSpPr>
          <p:nvPr>
            <p:ph sz="quarter" idx="10"/>
          </p:nvPr>
        </p:nvSpPr>
        <p:spPr>
          <a:xfrm>
            <a:off x="6096000" y="4172990"/>
            <a:ext cx="4896677" cy="2309726"/>
          </a:xfrm>
        </p:spPr>
        <p:txBody>
          <a:bodyPr/>
          <a:lstStyle/>
          <a:p>
            <a:endParaRPr lang="en-US"/>
          </a:p>
        </p:txBody>
      </p:sp>
    </p:spTree>
    <p:extLst>
      <p:ext uri="{BB962C8B-B14F-4D97-AF65-F5344CB8AC3E}">
        <p14:creationId xmlns:p14="http://schemas.microsoft.com/office/powerpoint/2010/main" val="436549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B9CCD-4332-BB2B-561C-47C033A628B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F1B1377-711F-EAAD-60E1-AC8B4AC803DF}"/>
              </a:ext>
            </a:extLst>
          </p:cNvPr>
          <p:cNvSpPr>
            <a:spLocks noGrp="1"/>
          </p:cNvSpPr>
          <p:nvPr>
            <p:ph type="title"/>
          </p:nvPr>
        </p:nvSpPr>
        <p:spPr>
          <a:xfrm>
            <a:off x="6126480" y="1310639"/>
            <a:ext cx="4805997" cy="2689629"/>
          </a:xfrm>
        </p:spPr>
        <p:txBody>
          <a:bodyPr anchor="b">
            <a:normAutofit/>
          </a:bodyPr>
          <a:lstStyle/>
          <a:p>
            <a:r>
              <a:rPr lang="en-US" sz="4100" dirty="0"/>
              <a:t>Nucleosynthesis modelling</a:t>
            </a:r>
          </a:p>
        </p:txBody>
      </p:sp>
      <p:pic>
        <p:nvPicPr>
          <p:cNvPr id="4" name="Picture Placeholder 3">
            <a:extLst>
              <a:ext uri="{FF2B5EF4-FFF2-40B4-BE49-F238E27FC236}">
                <a16:creationId xmlns:a16="http://schemas.microsoft.com/office/drawing/2014/main" id="{E5F562F7-3C3D-3CE7-7510-9EE422CBDD2B}"/>
              </a:ext>
            </a:extLst>
          </p:cNvPr>
          <p:cNvPicPr>
            <a:picLocks noGrp="1" noChangeAspect="1"/>
          </p:cNvPicPr>
          <p:nvPr>
            <p:ph type="pic" sz="quarter" idx="11"/>
          </p:nvPr>
        </p:nvPicPr>
        <p:blipFill>
          <a:blip r:embed="rId3"/>
          <a:srcRect l="17677" r="17677"/>
          <a:stretch>
            <a:fillRect/>
          </a:stretch>
        </p:blipFill>
        <p:spPr>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p:spPr>
      </p:pic>
      <p:sp>
        <p:nvSpPr>
          <p:cNvPr id="2" name="TextBox 1">
            <a:extLst>
              <a:ext uri="{FF2B5EF4-FFF2-40B4-BE49-F238E27FC236}">
                <a16:creationId xmlns:a16="http://schemas.microsoft.com/office/drawing/2014/main" id="{78E9ACA5-860E-D35C-D6E1-6DB736E934EA}"/>
              </a:ext>
            </a:extLst>
          </p:cNvPr>
          <p:cNvSpPr txBox="1"/>
          <p:nvPr/>
        </p:nvSpPr>
        <p:spPr>
          <a:xfrm>
            <a:off x="6096000" y="4828032"/>
            <a:ext cx="4705413" cy="646331"/>
          </a:xfrm>
          <a:prstGeom prst="rect">
            <a:avLst/>
          </a:prstGeom>
          <a:noFill/>
        </p:spPr>
        <p:txBody>
          <a:bodyPr wrap="square" rtlCol="0">
            <a:spAutoFit/>
          </a:bodyPr>
          <a:lstStyle/>
          <a:p>
            <a:r>
              <a:rPr lang="en-GB" dirty="0"/>
              <a:t>I will be using </a:t>
            </a:r>
            <a:r>
              <a:rPr lang="en-GB" dirty="0" err="1"/>
              <a:t>pynucastro</a:t>
            </a:r>
            <a:r>
              <a:rPr lang="en-GB" dirty="0"/>
              <a:t> for many of my examples: https://pynucastro.github.io/</a:t>
            </a:r>
          </a:p>
        </p:txBody>
      </p:sp>
    </p:spTree>
    <p:extLst>
      <p:ext uri="{BB962C8B-B14F-4D97-AF65-F5344CB8AC3E}">
        <p14:creationId xmlns:p14="http://schemas.microsoft.com/office/powerpoint/2010/main" val="74819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815B1A1-3DC4-F709-B197-DDC90E9A532C}"/>
                  </a:ext>
                </a:extLst>
              </p:cNvPr>
              <p:cNvSpPr>
                <a:spLocks noGrp="1"/>
              </p:cNvSpPr>
              <p:nvPr>
                <p:ph sz="quarter" idx="10"/>
              </p:nvPr>
            </p:nvSpPr>
            <p:spPr>
              <a:xfrm>
                <a:off x="493776" y="1639156"/>
                <a:ext cx="5413333" cy="4368452"/>
              </a:xfrm>
            </p:spPr>
            <p:txBody>
              <a:bodyPr>
                <a:normAutofit/>
              </a:bodyPr>
              <a:lstStyle/>
              <a:p>
                <a14:m>
                  <m:oMath xmlns:m="http://schemas.openxmlformats.org/officeDocument/2006/math">
                    <m:sSubSup>
                      <m:sSubSupPr>
                        <m:ctrlPr>
                          <a:rPr lang="en-GB" i="1" dirty="0" smtClean="0">
                            <a:latin typeface="Cambria Math" panose="02040503050406030204" pitchFamily="18" charset="0"/>
                          </a:rPr>
                        </m:ctrlPr>
                      </m:sSubSupPr>
                      <m:e>
                        <m:r>
                          <a:rPr lang="en-GB" i="1" dirty="0" smtClean="0">
                            <a:latin typeface="Cambria Math" panose="02040503050406030204" pitchFamily="18" charset="0"/>
                          </a:rPr>
                          <m:t>𝑀</m:t>
                        </m:r>
                      </m:e>
                      <m:sub>
                        <m:r>
                          <a:rPr lang="en-GB" i="1" dirty="0" smtClean="0">
                            <a:latin typeface="Cambria Math" panose="02040503050406030204" pitchFamily="18" charset="0"/>
                          </a:rPr>
                          <m:t>𝑖</m:t>
                        </m:r>
                      </m:sub>
                      <m:sup>
                        <m:r>
                          <a:rPr lang="en-GB" i="1" dirty="0" smtClean="0">
                            <a:latin typeface="Cambria Math" panose="02040503050406030204" pitchFamily="18" charset="0"/>
                          </a:rPr>
                          <m:t>𝑦𝑖𝑒𝑙𝑑</m:t>
                        </m:r>
                      </m:sup>
                    </m:sSubSup>
                    <m:r>
                      <a:rPr lang="en-GB" i="1" dirty="0" smtClean="0">
                        <a:latin typeface="Cambria Math" panose="02040503050406030204" pitchFamily="18" charset="0"/>
                      </a:rPr>
                      <m:t>​</m:t>
                    </m:r>
                    <m:r>
                      <a:rPr lang="en-GB" i="1" dirty="0">
                        <a:latin typeface="Cambria Math" panose="02040503050406030204" pitchFamily="18" charset="0"/>
                      </a:rPr>
                      <m:t>=</m:t>
                    </m:r>
                    <m:nary>
                      <m:naryPr>
                        <m:subHide m:val="on"/>
                        <m:supHide m:val="on"/>
                        <m:ctrlPr>
                          <a:rPr lang="en-GB" i="1" dirty="0" smtClean="0">
                            <a:latin typeface="Cambria Math" panose="02040503050406030204" pitchFamily="18" charset="0"/>
                          </a:rPr>
                        </m:ctrlPr>
                      </m:naryPr>
                      <m:sub/>
                      <m:sup/>
                      <m:e>
                        <m:sSub>
                          <m:sSubPr>
                            <m:ctrlPr>
                              <a:rPr lang="en-GB" i="1" dirty="0" err="1" smtClean="0">
                                <a:latin typeface="Cambria Math" panose="02040503050406030204" pitchFamily="18" charset="0"/>
                              </a:rPr>
                            </m:ctrlPr>
                          </m:sSubPr>
                          <m:e>
                            <m:r>
                              <a:rPr lang="en-GB" i="1" dirty="0" err="1" smtClean="0">
                                <a:latin typeface="Cambria Math" panose="02040503050406030204" pitchFamily="18" charset="0"/>
                              </a:rPr>
                              <m:t>𝑋</m:t>
                            </m:r>
                          </m:e>
                          <m:sub>
                            <m:r>
                              <a:rPr lang="en-GB" i="1" dirty="0" err="1" smtClean="0">
                                <a:latin typeface="Cambria Math" panose="02040503050406030204" pitchFamily="18" charset="0"/>
                              </a:rPr>
                              <m:t>𝑖</m:t>
                            </m:r>
                          </m:sub>
                        </m:sSub>
                        <m:r>
                          <a:rPr lang="en-GB" i="1" dirty="0">
                            <a:latin typeface="Cambria Math" panose="02040503050406030204" pitchFamily="18" charset="0"/>
                          </a:rPr>
                          <m:t>​</m:t>
                        </m:r>
                        <m:d>
                          <m:dPr>
                            <m:ctrlPr>
                              <a:rPr lang="en-GB" i="1" dirty="0">
                                <a:latin typeface="Cambria Math" panose="02040503050406030204" pitchFamily="18" charset="0"/>
                              </a:rPr>
                            </m:ctrlPr>
                          </m:dPr>
                          <m:e>
                            <m:r>
                              <a:rPr lang="en-GB" i="1" dirty="0">
                                <a:latin typeface="Cambria Math" panose="02040503050406030204" pitchFamily="18" charset="0"/>
                              </a:rPr>
                              <m:t>𝑚</m:t>
                            </m:r>
                          </m:e>
                        </m:d>
                        <m:r>
                          <a:rPr lang="en-GB" i="1" dirty="0">
                            <a:latin typeface="Cambria Math" panose="02040503050406030204" pitchFamily="18" charset="0"/>
                          </a:rPr>
                          <m:t>𝑑𝑚</m:t>
                        </m:r>
                      </m:e>
                    </m:nary>
                  </m:oMath>
                </a14:m>
                <a:endParaRPr lang="en-GB" i="1" dirty="0">
                  <a:latin typeface="Cambria Math" panose="02040503050406030204" pitchFamily="18" charset="0"/>
                </a:endParaRPr>
              </a:p>
              <a:p>
                <a:r>
                  <a:rPr lang="en-GB" dirty="0"/>
                  <a:t>Final nucleosynthesis yields from models are NOT the final observables</a:t>
                </a:r>
              </a:p>
              <a:p>
                <a:r>
                  <a:rPr lang="en-GB" dirty="0"/>
                  <a:t>Yields need to be translated to observables</a:t>
                </a:r>
              </a:p>
              <a:p>
                <a:r>
                  <a:rPr lang="en-GB" dirty="0"/>
                  <a:t>Instead, yields are compared through:</a:t>
                </a:r>
              </a:p>
              <a:p>
                <a:pPr lvl="1"/>
                <a:r>
                  <a:rPr lang="en-GB" dirty="0"/>
                  <a:t>Stellar abundance ratios: [X/Fe], [</a:t>
                </a:r>
                <a:r>
                  <a:rPr lang="el-GR" dirty="0">
                    <a:latin typeface="Times New Roman" panose="02020603050405020304" pitchFamily="18" charset="0"/>
                    <a:cs typeface="Times New Roman" panose="02020603050405020304" pitchFamily="18" charset="0"/>
                  </a:rPr>
                  <a:t>α</a:t>
                </a:r>
                <a:r>
                  <a:rPr lang="en-GB" dirty="0"/>
                  <a:t>/Fe] </a:t>
                </a:r>
              </a:p>
              <a:p>
                <a:pPr lvl="1"/>
                <a:r>
                  <a:rPr lang="en-GB" dirty="0"/>
                  <a:t>Solar-system composition</a:t>
                </a:r>
              </a:p>
              <a:p>
                <a:pPr lvl="1"/>
                <a:r>
                  <a:rPr lang="en-GB" dirty="0"/>
                  <a:t>Pre-solar grain isotope ratios</a:t>
                </a:r>
              </a:p>
              <a:p>
                <a:pPr lvl="1"/>
                <a:r>
                  <a:rPr lang="en-GB" dirty="0"/>
                  <a:t>Transient light curves and spectra</a:t>
                </a:r>
              </a:p>
              <a:p>
                <a:pPr lvl="1"/>
                <a:r>
                  <a:rPr lang="en-GB" dirty="0"/>
                  <a:t>Galactic chemical evolution trends</a:t>
                </a:r>
              </a:p>
            </p:txBody>
          </p:sp>
        </mc:Choice>
        <mc:Fallback xmlns="">
          <p:sp>
            <p:nvSpPr>
              <p:cNvPr id="3" name="Content Placeholder 2">
                <a:extLst>
                  <a:ext uri="{FF2B5EF4-FFF2-40B4-BE49-F238E27FC236}">
                    <a16:creationId xmlns:a16="http://schemas.microsoft.com/office/drawing/2014/main" id="{E815B1A1-3DC4-F709-B197-DDC90E9A532C}"/>
                  </a:ext>
                </a:extLst>
              </p:cNvPr>
              <p:cNvSpPr>
                <a:spLocks noGrp="1" noRot="1" noChangeAspect="1" noMove="1" noResize="1" noEditPoints="1" noAdjustHandles="1" noChangeArrowheads="1" noChangeShapeType="1" noTextEdit="1"/>
              </p:cNvSpPr>
              <p:nvPr>
                <p:ph sz="quarter" idx="10"/>
              </p:nvPr>
            </p:nvSpPr>
            <p:spPr>
              <a:xfrm>
                <a:off x="493776" y="1639156"/>
                <a:ext cx="5413333" cy="4368452"/>
              </a:xfrm>
              <a:blipFill>
                <a:blip r:embed="rId2"/>
                <a:stretch>
                  <a:fillRect l="-1014" t="-13947"/>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81FFE039-6013-1C9C-00DA-F97084AB8B13}"/>
              </a:ext>
            </a:extLst>
          </p:cNvPr>
          <p:cNvSpPr>
            <a:spLocks noGrp="1"/>
          </p:cNvSpPr>
          <p:nvPr>
            <p:ph type="sldNum" sz="quarter" idx="4"/>
          </p:nvPr>
        </p:nvSpPr>
        <p:spPr/>
        <p:txBody>
          <a:bodyPr/>
          <a:lstStyle/>
          <a:p>
            <a:fld id="{B5CEABB6-07DC-46E8-9B57-56EC44A396E5}" type="slidenum">
              <a:rPr lang="en-US" smtClean="0"/>
              <a:pPr/>
              <a:t>30</a:t>
            </a:fld>
            <a:endParaRPr lang="en-US" dirty="0"/>
          </a:p>
        </p:txBody>
      </p:sp>
      <p:sp>
        <p:nvSpPr>
          <p:cNvPr id="9" name="Rounded Rectangle 12">
            <a:extLst>
              <a:ext uri="{FF2B5EF4-FFF2-40B4-BE49-F238E27FC236}">
                <a16:creationId xmlns:a16="http://schemas.microsoft.com/office/drawing/2014/main" id="{D016E87E-A842-B25D-71A8-3AA4B544EA88}"/>
              </a:ext>
            </a:extLst>
          </p:cNvPr>
          <p:cNvSpPr/>
          <p:nvPr/>
        </p:nvSpPr>
        <p:spPr>
          <a:xfrm>
            <a:off x="6629400" y="2304288"/>
            <a:ext cx="4434840" cy="56692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Radioactive decay — sets heating rate</a:t>
            </a:r>
          </a:p>
        </p:txBody>
      </p:sp>
      <p:sp>
        <p:nvSpPr>
          <p:cNvPr id="11" name="Rounded Rectangle 13">
            <a:extLst>
              <a:ext uri="{FF2B5EF4-FFF2-40B4-BE49-F238E27FC236}">
                <a16:creationId xmlns:a16="http://schemas.microsoft.com/office/drawing/2014/main" id="{9E28D075-573B-2DE9-6376-63CF24D73537}"/>
              </a:ext>
            </a:extLst>
          </p:cNvPr>
          <p:cNvSpPr/>
          <p:nvPr/>
        </p:nvSpPr>
        <p:spPr>
          <a:xfrm>
            <a:off x="6629400" y="3054096"/>
            <a:ext cx="4434840" cy="56692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Opacity — sets </a:t>
            </a:r>
            <a:r>
              <a:rPr sz="1600" b="0" dirty="0" err="1"/>
              <a:t>colours</a:t>
            </a:r>
            <a:r>
              <a:rPr sz="1600" b="0" dirty="0"/>
              <a:t> + diffusion</a:t>
            </a:r>
          </a:p>
        </p:txBody>
      </p:sp>
      <p:sp>
        <p:nvSpPr>
          <p:cNvPr id="13" name="Rounded Rectangle 14">
            <a:extLst>
              <a:ext uri="{FF2B5EF4-FFF2-40B4-BE49-F238E27FC236}">
                <a16:creationId xmlns:a16="http://schemas.microsoft.com/office/drawing/2014/main" id="{FD8B5710-3505-B62D-A40B-1C92178A4626}"/>
              </a:ext>
            </a:extLst>
          </p:cNvPr>
          <p:cNvSpPr/>
          <p:nvPr/>
        </p:nvSpPr>
        <p:spPr>
          <a:xfrm>
            <a:off x="6629400" y="3803904"/>
            <a:ext cx="4434840" cy="56692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Geometry + mixing — sets viewing angle and line profiles</a:t>
            </a:r>
          </a:p>
        </p:txBody>
      </p:sp>
      <p:sp>
        <p:nvSpPr>
          <p:cNvPr id="15" name="Rounded Rectangle 15">
            <a:extLst>
              <a:ext uri="{FF2B5EF4-FFF2-40B4-BE49-F238E27FC236}">
                <a16:creationId xmlns:a16="http://schemas.microsoft.com/office/drawing/2014/main" id="{FA1FB5A0-523A-8EAA-55F4-AD153E0E8C69}"/>
              </a:ext>
            </a:extLst>
          </p:cNvPr>
          <p:cNvSpPr/>
          <p:nvPr/>
        </p:nvSpPr>
        <p:spPr>
          <a:xfrm>
            <a:off x="6629400" y="4553712"/>
            <a:ext cx="4434840" cy="566928"/>
          </a:xfrm>
          <a:prstGeom prst="roundRect">
            <a:avLst/>
          </a:prstGeom>
          <a:solidFill>
            <a:srgbClr val="EBEBEB"/>
          </a:solidFill>
          <a:ln w="6350">
            <a:solidFill>
              <a:srgbClr val="BEBEBE"/>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defRPr sz="919">
                <a:solidFill>
                  <a:srgbClr val="000000"/>
                </a:solidFill>
                <a:latin typeface="Aptos"/>
              </a:defRPr>
            </a:pPr>
            <a:r>
              <a:rPr sz="1600" b="0" dirty="0"/>
              <a:t>Atomic data — sets line strengths and IDs</a:t>
            </a:r>
          </a:p>
        </p:txBody>
      </p:sp>
      <p:sp>
        <p:nvSpPr>
          <p:cNvPr id="17" name="TextBox 16">
            <a:extLst>
              <a:ext uri="{FF2B5EF4-FFF2-40B4-BE49-F238E27FC236}">
                <a16:creationId xmlns:a16="http://schemas.microsoft.com/office/drawing/2014/main" id="{BCA8A8AD-BFB7-D952-D57B-842D782ACBA3}"/>
              </a:ext>
            </a:extLst>
          </p:cNvPr>
          <p:cNvSpPr txBox="1"/>
          <p:nvPr/>
        </p:nvSpPr>
        <p:spPr>
          <a:xfrm>
            <a:off x="6629400" y="5440680"/>
            <a:ext cx="4434840" cy="369332"/>
          </a:xfrm>
          <a:prstGeom prst="rect">
            <a:avLst/>
          </a:prstGeom>
          <a:noFill/>
        </p:spPr>
        <p:txBody>
          <a:bodyPr wrap="square" lIns="0" tIns="0" rIns="0" bIns="0">
            <a:spAutoFit/>
          </a:bodyPr>
          <a:lstStyle/>
          <a:p>
            <a:pPr>
              <a:defRPr sz="650">
                <a:solidFill>
                  <a:srgbClr val="787878"/>
                </a:solidFill>
                <a:latin typeface="Aptos"/>
              </a:defRPr>
            </a:pPr>
            <a:r>
              <a:rPr sz="1200" dirty="0"/>
              <a:t>Forward modelling links calculated abundances to what telescopes actually measure.</a:t>
            </a:r>
          </a:p>
        </p:txBody>
      </p:sp>
      <p:sp>
        <p:nvSpPr>
          <p:cNvPr id="18" name="TextBox 17">
            <a:extLst>
              <a:ext uri="{FF2B5EF4-FFF2-40B4-BE49-F238E27FC236}">
                <a16:creationId xmlns:a16="http://schemas.microsoft.com/office/drawing/2014/main" id="{03AA0B88-04A7-26DA-DD98-907507D3DECB}"/>
              </a:ext>
            </a:extLst>
          </p:cNvPr>
          <p:cNvSpPr txBox="1"/>
          <p:nvPr/>
        </p:nvSpPr>
        <p:spPr>
          <a:xfrm>
            <a:off x="7068312" y="1454490"/>
            <a:ext cx="3776472" cy="369332"/>
          </a:xfrm>
          <a:prstGeom prst="rect">
            <a:avLst/>
          </a:prstGeom>
          <a:noFill/>
        </p:spPr>
        <p:txBody>
          <a:bodyPr wrap="square" rtlCol="0">
            <a:spAutoFit/>
          </a:bodyPr>
          <a:lstStyle/>
          <a:p>
            <a:r>
              <a:rPr lang="en-GB" b="1" dirty="0"/>
              <a:t>What changes the observable?</a:t>
            </a:r>
          </a:p>
        </p:txBody>
      </p:sp>
      <p:sp>
        <p:nvSpPr>
          <p:cNvPr id="20" name="TextBox 19">
            <a:extLst>
              <a:ext uri="{FF2B5EF4-FFF2-40B4-BE49-F238E27FC236}">
                <a16:creationId xmlns:a16="http://schemas.microsoft.com/office/drawing/2014/main" id="{D1133C8A-DF1D-BE8C-42DE-A426BA206A54}"/>
              </a:ext>
            </a:extLst>
          </p:cNvPr>
          <p:cNvSpPr txBox="1"/>
          <p:nvPr/>
        </p:nvSpPr>
        <p:spPr>
          <a:xfrm>
            <a:off x="3296583" y="441988"/>
            <a:ext cx="5570499" cy="529376"/>
          </a:xfrm>
          <a:prstGeom prst="rect">
            <a:avLst/>
          </a:prstGeom>
          <a:noFill/>
        </p:spPr>
        <p:txBody>
          <a:bodyPr wrap="none" lIns="18288" tIns="18288" rIns="18288" bIns="18288">
            <a:spAutoFit/>
          </a:bodyPr>
          <a:lstStyle/>
          <a:p>
            <a:pPr algn="l"/>
            <a:r>
              <a:rPr sz="3200" b="0" dirty="0">
                <a:solidFill>
                  <a:srgbClr val="000000"/>
                </a:solidFill>
                <a:latin typeface="Aptos Display"/>
              </a:rPr>
              <a:t>FROM YIELDS TO OBSERVABLES</a:t>
            </a:r>
          </a:p>
        </p:txBody>
      </p:sp>
    </p:spTree>
    <p:extLst>
      <p:ext uri="{BB962C8B-B14F-4D97-AF65-F5344CB8AC3E}">
        <p14:creationId xmlns:p14="http://schemas.microsoft.com/office/powerpoint/2010/main" val="1461038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9ED7BCB5-416C-15B7-99D9-AA2FB39934E5}"/>
                  </a:ext>
                </a:extLst>
              </p:cNvPr>
              <p:cNvSpPr>
                <a:spLocks noGrp="1"/>
              </p:cNvSpPr>
              <p:nvPr>
                <p:ph sz="quarter" idx="10"/>
              </p:nvPr>
            </p:nvSpPr>
            <p:spPr>
              <a:xfrm>
                <a:off x="259079" y="1278128"/>
                <a:ext cx="3931921" cy="4301744"/>
              </a:xfrm>
              <a:ln w="38100">
                <a:solidFill>
                  <a:schemeClr val="accent6"/>
                </a:solidFill>
              </a:ln>
            </p:spPr>
            <p:txBody>
              <a:bodyPr/>
              <a:lstStyle/>
              <a:p>
                <a:pPr marL="0" indent="0">
                  <a:buNone/>
                </a:pPr>
                <a:r>
                  <a:rPr lang="en-GB" b="1" dirty="0">
                    <a:latin typeface="Cambria Math" panose="02040503050406030204" pitchFamily="18" charset="0"/>
                  </a:rPr>
                  <a:t>Radiative transfer calculations</a:t>
                </a:r>
              </a:p>
              <a:p>
                <a:pPr marL="0" indent="0">
                  <a:buNone/>
                </a:pPr>
                <a14:m>
                  <m:oMathPara xmlns:m="http://schemas.openxmlformats.org/officeDocument/2006/math">
                    <m:oMathParaPr>
                      <m:jc m:val="centerGroup"/>
                    </m:oMathParaPr>
                    <m:oMath xmlns:m="http://schemas.openxmlformats.org/officeDocument/2006/math">
                      <m:f>
                        <m:fPr>
                          <m:ctrlPr>
                            <a:rPr lang="en-GB" i="1" dirty="0" smtClean="0">
                              <a:latin typeface="Cambria Math" panose="02040503050406030204" pitchFamily="18" charset="0"/>
                            </a:rPr>
                          </m:ctrlPr>
                        </m:fPr>
                        <m:num>
                          <m:r>
                            <a:rPr lang="en-GB" i="1" dirty="0" err="1" smtClean="0">
                              <a:latin typeface="Cambria Math" panose="02040503050406030204" pitchFamily="18" charset="0"/>
                            </a:rPr>
                            <m:t>𝑑</m:t>
                          </m:r>
                          <m:sSub>
                            <m:sSubPr>
                              <m:ctrlPr>
                                <a:rPr lang="en-GB" i="1" dirty="0" smtClean="0">
                                  <a:latin typeface="Cambria Math" panose="02040503050406030204" pitchFamily="18" charset="0"/>
                                </a:rPr>
                              </m:ctrlPr>
                            </m:sSubPr>
                            <m:e>
                              <m:r>
                                <a:rPr lang="en-GB" i="1" dirty="0" err="1" smtClean="0">
                                  <a:latin typeface="Cambria Math" panose="02040503050406030204" pitchFamily="18" charset="0"/>
                                </a:rPr>
                                <m:t>𝐼</m:t>
                              </m:r>
                            </m:e>
                            <m:sub>
                              <m:r>
                                <a:rPr lang="en-GB" i="1" dirty="0" smtClean="0">
                                  <a:latin typeface="Cambria Math" panose="02040503050406030204" pitchFamily="18" charset="0"/>
                                </a:rPr>
                                <m:t>𝜈</m:t>
                              </m:r>
                            </m:sub>
                          </m:sSub>
                        </m:num>
                        <m:den>
                          <m:r>
                            <a:rPr lang="en-GB" i="1" dirty="0" smtClean="0">
                              <a:latin typeface="Cambria Math" panose="02040503050406030204" pitchFamily="18" charset="0"/>
                            </a:rPr>
                            <m:t>𝑑𝑠</m:t>
                          </m:r>
                        </m:den>
                      </m:f>
                      <m:r>
                        <a:rPr lang="en-GB" i="1" dirty="0" smtClean="0">
                          <a:latin typeface="Cambria Math" panose="02040503050406030204" pitchFamily="18" charset="0"/>
                        </a:rPr>
                        <m:t>=−</m:t>
                      </m:r>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𝛼</m:t>
                          </m:r>
                        </m:e>
                        <m:sub>
                          <m:r>
                            <a:rPr lang="en-GB" i="1" dirty="0" smtClean="0">
                              <a:latin typeface="Cambria Math" panose="02040503050406030204" pitchFamily="18" charset="0"/>
                            </a:rPr>
                            <m:t>𝜈</m:t>
                          </m:r>
                        </m:sub>
                      </m:sSub>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𝐼</m:t>
                          </m:r>
                        </m:e>
                        <m:sub>
                          <m:r>
                            <a:rPr lang="en-GB" i="1" dirty="0" smtClean="0">
                              <a:latin typeface="Cambria Math" panose="02040503050406030204" pitchFamily="18" charset="0"/>
                            </a:rPr>
                            <m:t>𝜈</m:t>
                          </m:r>
                        </m:sub>
                      </m:sSub>
                      <m:r>
                        <a:rPr lang="en-GB" i="1" dirty="0" smtClean="0">
                          <a:latin typeface="Cambria Math" panose="02040503050406030204" pitchFamily="18" charset="0"/>
                        </a:rPr>
                        <m:t>+</m:t>
                      </m:r>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𝑗</m:t>
                          </m:r>
                        </m:e>
                        <m:sub>
                          <m:r>
                            <a:rPr lang="en-GB" i="1" dirty="0" smtClean="0">
                              <a:latin typeface="Cambria Math" panose="02040503050406030204" pitchFamily="18" charset="0"/>
                            </a:rPr>
                            <m:t>𝜈</m:t>
                          </m:r>
                        </m:sub>
                      </m:sSub>
                    </m:oMath>
                  </m:oMathPara>
                </a14:m>
                <a:endParaRPr lang="en-GB" b="1" dirty="0">
                  <a:latin typeface="Cambria Math" panose="02040503050406030204" pitchFamily="18" charset="0"/>
                </a:endParaRPr>
              </a:p>
              <a:p>
                <a:pPr marL="0" indent="0">
                  <a:buNone/>
                </a:pPr>
                <a:r>
                  <a:rPr lang="en-GB" dirty="0"/>
                  <a:t>Where: </a:t>
                </a:r>
              </a:p>
              <a:p>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𝐼</m:t>
                        </m:r>
                      </m:e>
                      <m:sub>
                        <m:r>
                          <a:rPr lang="en-GB" i="1" dirty="0" smtClean="0">
                            <a:latin typeface="Cambria Math" panose="02040503050406030204" pitchFamily="18" charset="0"/>
                          </a:rPr>
                          <m:t>𝜈</m:t>
                        </m:r>
                      </m:sub>
                    </m:sSub>
                  </m:oMath>
                </a14:m>
                <a:r>
                  <a:rPr lang="en-GB" dirty="0"/>
                  <a:t>: radiation intensity</a:t>
                </a:r>
              </a:p>
              <a:p>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𝛼</m:t>
                        </m:r>
                      </m:e>
                      <m:sub>
                        <m:r>
                          <a:rPr lang="en-GB" i="1" dirty="0" smtClean="0">
                            <a:latin typeface="Cambria Math" panose="02040503050406030204" pitchFamily="18" charset="0"/>
                          </a:rPr>
                          <m:t>𝜈</m:t>
                        </m:r>
                      </m:sub>
                    </m:sSub>
                    <m:r>
                      <a:rPr lang="en-GB" i="1" dirty="0" smtClean="0">
                        <a:latin typeface="Cambria Math" panose="02040503050406030204" pitchFamily="18" charset="0"/>
                      </a:rPr>
                      <m:t>:</m:t>
                    </m:r>
                  </m:oMath>
                </a14:m>
                <a:r>
                  <a:rPr lang="en-GB" dirty="0"/>
                  <a:t>absorption/scattering opacity</a:t>
                </a:r>
              </a:p>
              <a:p>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𝑗</m:t>
                        </m:r>
                      </m:e>
                      <m:sub>
                        <m:r>
                          <a:rPr lang="en-GB" i="1" dirty="0" smtClean="0">
                            <a:latin typeface="Cambria Math" panose="02040503050406030204" pitchFamily="18" charset="0"/>
                          </a:rPr>
                          <m:t>𝜈</m:t>
                        </m:r>
                      </m:sub>
                    </m:sSub>
                    <m:r>
                      <a:rPr lang="en-GB" i="1" dirty="0" smtClean="0">
                        <a:latin typeface="Cambria Math" panose="02040503050406030204" pitchFamily="18" charset="0"/>
                      </a:rPr>
                      <m:t>:</m:t>
                    </m:r>
                  </m:oMath>
                </a14:m>
                <a:r>
                  <a:rPr lang="en-GB" dirty="0"/>
                  <a:t>emissivity</a:t>
                </a:r>
              </a:p>
              <a:p>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𝑆</m:t>
                        </m:r>
                      </m:e>
                      <m:sub>
                        <m:r>
                          <a:rPr lang="en-GB" i="1" dirty="0" smtClean="0">
                            <a:latin typeface="Cambria Math" panose="02040503050406030204" pitchFamily="18" charset="0"/>
                          </a:rPr>
                          <m:t>𝜈</m:t>
                        </m:r>
                      </m:sub>
                    </m:sSub>
                    <m:r>
                      <a:rPr lang="en-GB" i="1" dirty="0" smtClean="0">
                        <a:latin typeface="Cambria Math" panose="02040503050406030204" pitchFamily="18" charset="0"/>
                      </a:rPr>
                      <m:t>:</m:t>
                    </m:r>
                  </m:oMath>
                </a14:m>
                <a:r>
                  <a:rPr lang="en-GB" dirty="0"/>
                  <a:t>Source function</a:t>
                </a:r>
              </a:p>
            </p:txBody>
          </p:sp>
        </mc:Choice>
        <mc:Fallback xmlns="">
          <p:sp>
            <p:nvSpPr>
              <p:cNvPr id="7" name="Content Placeholder 6">
                <a:extLst>
                  <a:ext uri="{FF2B5EF4-FFF2-40B4-BE49-F238E27FC236}">
                    <a16:creationId xmlns:a16="http://schemas.microsoft.com/office/drawing/2014/main" id="{9ED7BCB5-416C-15B7-99D9-AA2FB39934E5}"/>
                  </a:ext>
                </a:extLst>
              </p:cNvPr>
              <p:cNvSpPr>
                <a:spLocks noGrp="1" noRot="1" noChangeAspect="1" noMove="1" noResize="1" noEditPoints="1" noAdjustHandles="1" noChangeArrowheads="1" noChangeShapeType="1" noTextEdit="1"/>
              </p:cNvSpPr>
              <p:nvPr>
                <p:ph sz="quarter" idx="10"/>
              </p:nvPr>
            </p:nvSpPr>
            <p:spPr>
              <a:xfrm>
                <a:off x="259079" y="1278128"/>
                <a:ext cx="3931921" cy="4301744"/>
              </a:xfrm>
              <a:blipFill>
                <a:blip r:embed="rId2"/>
                <a:stretch>
                  <a:fillRect l="-1074" t="-1125"/>
                </a:stretch>
              </a:blipFill>
              <a:ln w="38100">
                <a:solidFill>
                  <a:schemeClr val="accent6"/>
                </a:solidFill>
              </a:ln>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479C15BC-D39F-0DA3-7B86-16B756B723BA}"/>
              </a:ext>
            </a:extLst>
          </p:cNvPr>
          <p:cNvSpPr>
            <a:spLocks noGrp="1"/>
          </p:cNvSpPr>
          <p:nvPr>
            <p:ph type="sldNum" sz="quarter" idx="4"/>
          </p:nvPr>
        </p:nvSpPr>
        <p:spPr/>
        <p:txBody>
          <a:bodyPr/>
          <a:lstStyle/>
          <a:p>
            <a:fld id="{B5CEABB6-07DC-46E8-9B57-56EC44A396E5}" type="slidenum">
              <a:rPr lang="en-US" smtClean="0"/>
              <a:pPr/>
              <a:t>31</a:t>
            </a:fld>
            <a:endParaRPr lang="en-US" dirty="0"/>
          </a:p>
        </p:txBody>
      </p:sp>
      <p:sp>
        <p:nvSpPr>
          <p:cNvPr id="9" name="TextBox 8">
            <a:extLst>
              <a:ext uri="{FF2B5EF4-FFF2-40B4-BE49-F238E27FC236}">
                <a16:creationId xmlns:a16="http://schemas.microsoft.com/office/drawing/2014/main" id="{04254405-AAA3-2A87-03CD-A9DA5EE11EB0}"/>
              </a:ext>
            </a:extLst>
          </p:cNvPr>
          <p:cNvSpPr txBox="1"/>
          <p:nvPr/>
        </p:nvSpPr>
        <p:spPr>
          <a:xfrm>
            <a:off x="5605271" y="292608"/>
            <a:ext cx="4858515" cy="646331"/>
          </a:xfrm>
          <a:prstGeom prst="rect">
            <a:avLst/>
          </a:prstGeom>
          <a:noFill/>
          <a:ln w="38100">
            <a:solidFill>
              <a:schemeClr val="accent6"/>
            </a:solidFill>
          </a:ln>
        </p:spPr>
        <p:txBody>
          <a:bodyPr wrap="square" rtlCol="0">
            <a:spAutoFit/>
          </a:bodyPr>
          <a:lstStyle/>
          <a:p>
            <a:r>
              <a:rPr lang="en-GB" b="1" dirty="0"/>
              <a:t>Input</a:t>
            </a:r>
            <a:r>
              <a:rPr lang="en-GB" dirty="0"/>
              <a:t>: density structure, velocity, composition, atomic/molecular line list</a:t>
            </a:r>
          </a:p>
        </p:txBody>
      </p:sp>
      <p:sp>
        <p:nvSpPr>
          <p:cNvPr id="11" name="TextBox 10">
            <a:extLst>
              <a:ext uri="{FF2B5EF4-FFF2-40B4-BE49-F238E27FC236}">
                <a16:creationId xmlns:a16="http://schemas.microsoft.com/office/drawing/2014/main" id="{11A545BA-20CF-9FAD-30A8-A5CAC012655B}"/>
              </a:ext>
            </a:extLst>
          </p:cNvPr>
          <p:cNvSpPr txBox="1"/>
          <p:nvPr/>
        </p:nvSpPr>
        <p:spPr>
          <a:xfrm>
            <a:off x="5742432" y="5801090"/>
            <a:ext cx="4858515" cy="646331"/>
          </a:xfrm>
          <a:prstGeom prst="rect">
            <a:avLst/>
          </a:prstGeom>
          <a:noFill/>
          <a:ln w="38100">
            <a:solidFill>
              <a:schemeClr val="accent6"/>
            </a:solidFill>
          </a:ln>
        </p:spPr>
        <p:txBody>
          <a:bodyPr wrap="square" rtlCol="0">
            <a:spAutoFit/>
          </a:bodyPr>
          <a:lstStyle/>
          <a:p>
            <a:r>
              <a:rPr lang="en-GB" b="1" dirty="0"/>
              <a:t>Output</a:t>
            </a:r>
            <a:r>
              <a:rPr lang="en-GB" dirty="0"/>
              <a:t>: bolometric light curve, multiband photometry, spectra</a:t>
            </a:r>
          </a:p>
        </p:txBody>
      </p:sp>
      <p:cxnSp>
        <p:nvCxnSpPr>
          <p:cNvPr id="17" name="Straight Arrow Connector 16">
            <a:extLst>
              <a:ext uri="{FF2B5EF4-FFF2-40B4-BE49-F238E27FC236}">
                <a16:creationId xmlns:a16="http://schemas.microsoft.com/office/drawing/2014/main" id="{2F65F37A-14DD-6DC6-650C-42A40F7E579B}"/>
              </a:ext>
            </a:extLst>
          </p:cNvPr>
          <p:cNvCxnSpPr>
            <a:stCxn id="9" idx="1"/>
          </p:cNvCxnSpPr>
          <p:nvPr/>
        </p:nvCxnSpPr>
        <p:spPr>
          <a:xfrm flipH="1">
            <a:off x="4270248" y="615774"/>
            <a:ext cx="1335023" cy="600378"/>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a:extLst>
              <a:ext uri="{FF2B5EF4-FFF2-40B4-BE49-F238E27FC236}">
                <a16:creationId xmlns:a16="http://schemas.microsoft.com/office/drawing/2014/main" id="{9D410328-2BA6-32C0-28EB-531BDDDCA581}"/>
              </a:ext>
            </a:extLst>
          </p:cNvPr>
          <p:cNvCxnSpPr>
            <a:endCxn id="11" idx="1"/>
          </p:cNvCxnSpPr>
          <p:nvPr/>
        </p:nvCxnSpPr>
        <p:spPr>
          <a:xfrm>
            <a:off x="4160520" y="5605272"/>
            <a:ext cx="1581912" cy="518984"/>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21" name="Picture 20">
            <a:extLst>
              <a:ext uri="{FF2B5EF4-FFF2-40B4-BE49-F238E27FC236}">
                <a16:creationId xmlns:a16="http://schemas.microsoft.com/office/drawing/2014/main" id="{3C8D43B7-AFC3-5CF3-F0BA-D76C3A867754}"/>
              </a:ext>
            </a:extLst>
          </p:cNvPr>
          <p:cNvPicPr>
            <a:picLocks noChangeAspect="1"/>
          </p:cNvPicPr>
          <p:nvPr/>
        </p:nvPicPr>
        <p:blipFill>
          <a:blip r:embed="rId3"/>
          <a:stretch>
            <a:fillRect/>
          </a:stretch>
        </p:blipFill>
        <p:spPr>
          <a:xfrm>
            <a:off x="4951475" y="1545519"/>
            <a:ext cx="7276043" cy="2999049"/>
          </a:xfrm>
          <a:prstGeom prst="rect">
            <a:avLst/>
          </a:prstGeom>
        </p:spPr>
      </p:pic>
      <p:sp>
        <p:nvSpPr>
          <p:cNvPr id="22" name="TextBox 21">
            <a:extLst>
              <a:ext uri="{FF2B5EF4-FFF2-40B4-BE49-F238E27FC236}">
                <a16:creationId xmlns:a16="http://schemas.microsoft.com/office/drawing/2014/main" id="{3B0AAAED-6CD7-D7BF-186B-6CA8DE974A3D}"/>
              </a:ext>
            </a:extLst>
          </p:cNvPr>
          <p:cNvSpPr txBox="1"/>
          <p:nvPr/>
        </p:nvSpPr>
        <p:spPr>
          <a:xfrm>
            <a:off x="5989320" y="4566373"/>
            <a:ext cx="5422392" cy="584775"/>
          </a:xfrm>
          <a:prstGeom prst="rect">
            <a:avLst/>
          </a:prstGeom>
          <a:noFill/>
        </p:spPr>
        <p:txBody>
          <a:bodyPr wrap="square" rtlCol="0">
            <a:spAutoFit/>
          </a:bodyPr>
          <a:lstStyle/>
          <a:p>
            <a:r>
              <a:rPr lang="en-GB" sz="1600" dirty="0"/>
              <a:t>NLTE spectrum synthesis for the sun, comparison of several methods from </a:t>
            </a:r>
            <a:r>
              <a:rPr lang="en-GB" sz="1600" dirty="0" err="1"/>
              <a:t>Piskunov</a:t>
            </a:r>
            <a:r>
              <a:rPr lang="en-GB" sz="1600" dirty="0"/>
              <a:t> &amp; Valenti 2017</a:t>
            </a:r>
          </a:p>
        </p:txBody>
      </p:sp>
    </p:spTree>
    <p:extLst>
      <p:ext uri="{BB962C8B-B14F-4D97-AF65-F5344CB8AC3E}">
        <p14:creationId xmlns:p14="http://schemas.microsoft.com/office/powerpoint/2010/main" val="4122803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CD1C67-08F0-B096-FF9D-96E0854612C9}"/>
              </a:ext>
            </a:extLst>
          </p:cNvPr>
          <p:cNvSpPr>
            <a:spLocks noGrp="1"/>
          </p:cNvSpPr>
          <p:nvPr>
            <p:ph type="title"/>
          </p:nvPr>
        </p:nvSpPr>
        <p:spPr>
          <a:xfrm>
            <a:off x="826013" y="608968"/>
            <a:ext cx="6431277" cy="1209765"/>
          </a:xfrm>
        </p:spPr>
        <p:txBody>
          <a:bodyPr/>
          <a:lstStyle/>
          <a:p>
            <a:r>
              <a:rPr lang="en-GB" dirty="0"/>
              <a:t>Expanding ejecta</a:t>
            </a:r>
          </a:p>
        </p:txBody>
      </p:sp>
      <p:sp>
        <p:nvSpPr>
          <p:cNvPr id="4" name="Slide Number Placeholder 3">
            <a:extLst>
              <a:ext uri="{FF2B5EF4-FFF2-40B4-BE49-F238E27FC236}">
                <a16:creationId xmlns:a16="http://schemas.microsoft.com/office/drawing/2014/main" id="{4A3A05BA-EF58-E89B-90FB-56063589D87A}"/>
              </a:ext>
            </a:extLst>
          </p:cNvPr>
          <p:cNvSpPr>
            <a:spLocks noGrp="1"/>
          </p:cNvSpPr>
          <p:nvPr>
            <p:ph type="sldNum" sz="quarter" idx="4"/>
          </p:nvPr>
        </p:nvSpPr>
        <p:spPr/>
        <p:txBody>
          <a:bodyPr/>
          <a:lstStyle/>
          <a:p>
            <a:fld id="{B5CEABB6-07DC-46E8-9B57-56EC44A396E5}" type="slidenum">
              <a:rPr lang="en-US" smtClean="0"/>
              <a:pPr/>
              <a:t>32</a:t>
            </a:fld>
            <a:endParaRPr lang="en-US" dirty="0"/>
          </a:p>
        </p:txBody>
      </p:sp>
      <p:pic>
        <p:nvPicPr>
          <p:cNvPr id="6" name="Picture 5">
            <a:extLst>
              <a:ext uri="{FF2B5EF4-FFF2-40B4-BE49-F238E27FC236}">
                <a16:creationId xmlns:a16="http://schemas.microsoft.com/office/drawing/2014/main" id="{630D5444-4E00-247D-294A-D79C4356378D}"/>
              </a:ext>
            </a:extLst>
          </p:cNvPr>
          <p:cNvPicPr>
            <a:picLocks noChangeAspect="1"/>
          </p:cNvPicPr>
          <p:nvPr/>
        </p:nvPicPr>
        <p:blipFill>
          <a:blip r:embed="rId2"/>
          <a:stretch>
            <a:fillRect/>
          </a:stretch>
        </p:blipFill>
        <p:spPr>
          <a:xfrm>
            <a:off x="7254241" y="105918"/>
            <a:ext cx="4937760" cy="5769494"/>
          </a:xfrm>
          <a:prstGeom prst="rect">
            <a:avLst/>
          </a:prstGeom>
        </p:spPr>
      </p:pic>
      <p:sp>
        <p:nvSpPr>
          <p:cNvPr id="9" name="TextBox 8">
            <a:extLst>
              <a:ext uri="{FF2B5EF4-FFF2-40B4-BE49-F238E27FC236}">
                <a16:creationId xmlns:a16="http://schemas.microsoft.com/office/drawing/2014/main" id="{AEB7E22C-62BE-B620-C29C-6F706679AF77}"/>
              </a:ext>
            </a:extLst>
          </p:cNvPr>
          <p:cNvSpPr txBox="1"/>
          <p:nvPr/>
        </p:nvSpPr>
        <p:spPr>
          <a:xfrm>
            <a:off x="7595617" y="5875412"/>
            <a:ext cx="3995928" cy="830997"/>
          </a:xfrm>
          <a:prstGeom prst="rect">
            <a:avLst/>
          </a:prstGeom>
          <a:noFill/>
        </p:spPr>
        <p:txBody>
          <a:bodyPr wrap="square" rtlCol="0">
            <a:spAutoFit/>
          </a:bodyPr>
          <a:lstStyle/>
          <a:p>
            <a:r>
              <a:rPr lang="en-GB" sz="1600" dirty="0"/>
              <a:t>Comparison of spectra from 3D explosion and radiative transfer model to SN 1994D (Kromer &amp; Sim 2009)</a:t>
            </a:r>
          </a:p>
        </p:txBody>
      </p:sp>
      <p:sp>
        <p:nvSpPr>
          <p:cNvPr id="10" name="TextBox 9">
            <a:extLst>
              <a:ext uri="{FF2B5EF4-FFF2-40B4-BE49-F238E27FC236}">
                <a16:creationId xmlns:a16="http://schemas.microsoft.com/office/drawing/2014/main" id="{E40EE4C4-C851-D1BD-4428-1E90B831980A}"/>
              </a:ext>
            </a:extLst>
          </p:cNvPr>
          <p:cNvSpPr txBox="1"/>
          <p:nvPr/>
        </p:nvSpPr>
        <p:spPr>
          <a:xfrm>
            <a:off x="740664" y="2197051"/>
            <a:ext cx="6199632" cy="3447098"/>
          </a:xfrm>
          <a:prstGeom prst="rect">
            <a:avLst/>
          </a:prstGeom>
          <a:noFill/>
        </p:spPr>
        <p:txBody>
          <a:bodyPr wrap="square" rtlCol="0">
            <a:spAutoFit/>
          </a:bodyPr>
          <a:lstStyle/>
          <a:p>
            <a:pPr marL="285750" indent="-285750">
              <a:buFont typeface="Arial" panose="020B0604020202020204" pitchFamily="34" charset="0"/>
              <a:buChar char="•"/>
            </a:pPr>
            <a:r>
              <a:rPr lang="en-GB" sz="2000" dirty="0"/>
              <a:t>Unlike in many stellar cases, supernovae/</a:t>
            </a:r>
            <a:r>
              <a:rPr lang="en-GB" sz="2000" dirty="0" err="1"/>
              <a:t>kilonovae</a:t>
            </a:r>
            <a:r>
              <a:rPr lang="en-GB" sz="2000" dirty="0"/>
              <a:t> are not static atmospheres</a:t>
            </a:r>
          </a:p>
          <a:p>
            <a:pPr marL="285750" indent="-285750">
              <a:buFont typeface="Arial" panose="020B0604020202020204" pitchFamily="34" charset="0"/>
              <a:buChar char="•"/>
            </a:pPr>
            <a:r>
              <a:rPr lang="en-GB" sz="2000" dirty="0"/>
              <a:t>Fast expansion velocities can lead to doppler broadening blending thousands of lines (or more)</a:t>
            </a:r>
          </a:p>
          <a:p>
            <a:pPr marL="285750" indent="-285750">
              <a:buFont typeface="Arial" panose="020B0604020202020204" pitchFamily="34" charset="0"/>
              <a:buChar char="•"/>
            </a:pPr>
            <a:r>
              <a:rPr lang="en-GB" sz="2000" dirty="0"/>
              <a:t>Ionization states evolve rapidly in time, as the radiation field is non-local and time-dependent</a:t>
            </a:r>
          </a:p>
          <a:p>
            <a:pPr marL="285750" indent="-285750">
              <a:buFont typeface="Arial" panose="020B0604020202020204" pitchFamily="34" charset="0"/>
              <a:buChar char="•"/>
            </a:pPr>
            <a:r>
              <a:rPr lang="en-GB" sz="2000" dirty="0"/>
              <a:t>Radioactive heating is distributed through the ejecta</a:t>
            </a:r>
          </a:p>
          <a:p>
            <a:pPr marL="285750" indent="-285750">
              <a:buFont typeface="Arial" panose="020B0604020202020204" pitchFamily="34" charset="0"/>
              <a:buChar char="•"/>
            </a:pPr>
            <a:r>
              <a:rPr lang="en-GB" sz="2000" dirty="0"/>
              <a:t>Instead of fitting lines, radiative transfer models for transients try to fit the whole evolving spectrum</a:t>
            </a:r>
          </a:p>
          <a:p>
            <a:pPr marL="285750" indent="-285750">
              <a:buFont typeface="Arial" panose="020B0604020202020204" pitchFamily="34" charset="0"/>
              <a:buChar char="•"/>
            </a:pPr>
            <a:endParaRPr lang="en-GB" dirty="0"/>
          </a:p>
        </p:txBody>
      </p:sp>
      <p:pic>
        <p:nvPicPr>
          <p:cNvPr id="13" name="Picture 12">
            <a:extLst>
              <a:ext uri="{FF2B5EF4-FFF2-40B4-BE49-F238E27FC236}">
                <a16:creationId xmlns:a16="http://schemas.microsoft.com/office/drawing/2014/main" id="{8D223D76-43A1-A19D-E47E-504611B6D5DF}"/>
              </a:ext>
            </a:extLst>
          </p:cNvPr>
          <p:cNvPicPr>
            <a:picLocks noChangeAspect="1"/>
          </p:cNvPicPr>
          <p:nvPr/>
        </p:nvPicPr>
        <p:blipFill>
          <a:blip r:embed="rId3"/>
          <a:stretch>
            <a:fillRect/>
          </a:stretch>
        </p:blipFill>
        <p:spPr>
          <a:xfrm>
            <a:off x="6729116" y="-1"/>
            <a:ext cx="5040736" cy="6303095"/>
          </a:xfrm>
          <a:prstGeom prst="rect">
            <a:avLst/>
          </a:prstGeom>
        </p:spPr>
      </p:pic>
      <p:sp>
        <p:nvSpPr>
          <p:cNvPr id="14" name="TextBox 13">
            <a:extLst>
              <a:ext uri="{FF2B5EF4-FFF2-40B4-BE49-F238E27FC236}">
                <a16:creationId xmlns:a16="http://schemas.microsoft.com/office/drawing/2014/main" id="{79EA1B75-4492-1C60-A25F-B76EBAF3B14C}"/>
              </a:ext>
            </a:extLst>
          </p:cNvPr>
          <p:cNvSpPr txBox="1"/>
          <p:nvPr/>
        </p:nvSpPr>
        <p:spPr>
          <a:xfrm>
            <a:off x="6864424" y="6394361"/>
            <a:ext cx="4770120" cy="523220"/>
          </a:xfrm>
          <a:prstGeom prst="rect">
            <a:avLst/>
          </a:prstGeom>
          <a:noFill/>
        </p:spPr>
        <p:txBody>
          <a:bodyPr wrap="square" rtlCol="0">
            <a:spAutoFit/>
          </a:bodyPr>
          <a:lstStyle/>
          <a:p>
            <a:r>
              <a:rPr lang="en-GB" sz="1400" dirty="0"/>
              <a:t>Modelling of AT2017gfo spectrum at +2.4d post-explosion (Gillanders et al 2022)</a:t>
            </a:r>
          </a:p>
        </p:txBody>
      </p:sp>
    </p:spTree>
    <p:extLst>
      <p:ext uri="{BB962C8B-B14F-4D97-AF65-F5344CB8AC3E}">
        <p14:creationId xmlns:p14="http://schemas.microsoft.com/office/powerpoint/2010/main" val="2873216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08221-C29B-07A3-B569-B8B466B1020B}"/>
              </a:ext>
            </a:extLst>
          </p:cNvPr>
          <p:cNvSpPr>
            <a:spLocks noGrp="1"/>
          </p:cNvSpPr>
          <p:nvPr>
            <p:ph type="title"/>
          </p:nvPr>
        </p:nvSpPr>
        <p:spPr>
          <a:xfrm>
            <a:off x="6096000" y="375285"/>
            <a:ext cx="4896678" cy="3624984"/>
          </a:xfrm>
        </p:spPr>
        <p:txBody>
          <a:bodyPr/>
          <a:lstStyle/>
          <a:p>
            <a:r>
              <a:rPr lang="en-US" dirty="0"/>
              <a:t>Galactic Chemical Evolution</a:t>
            </a:r>
          </a:p>
        </p:txBody>
      </p:sp>
      <p:pic>
        <p:nvPicPr>
          <p:cNvPr id="12" name="Picture Placeholder 11">
            <a:extLst>
              <a:ext uri="{FF2B5EF4-FFF2-40B4-BE49-F238E27FC236}">
                <a16:creationId xmlns:a16="http://schemas.microsoft.com/office/drawing/2014/main" id="{A38C365A-80C0-06B8-70B1-C32A69297F63}"/>
              </a:ext>
            </a:extLst>
          </p:cNvPr>
          <p:cNvPicPr>
            <a:picLocks noGrp="1" noChangeAspect="1"/>
          </p:cNvPicPr>
          <p:nvPr>
            <p:ph type="pic" sz="quarter" idx="11"/>
          </p:nvPr>
        </p:nvPicPr>
        <p:blipFill>
          <a:blip r:embed="rId3"/>
          <a:srcRect l="25000" r="25000"/>
          <a:stretch>
            <a:fillRect/>
          </a:stretch>
        </p:blipFill>
        <p:spPr>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405384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586 w 6096586"/>
              <a:gd name="connsiteY0" fmla="*/ 0 h 6858000"/>
              <a:gd name="connsiteX1" fmla="*/ 4054426 w 6096586"/>
              <a:gd name="connsiteY1" fmla="*/ 0 h 6858000"/>
              <a:gd name="connsiteX2" fmla="*/ 6096586 w 6096586"/>
              <a:gd name="connsiteY2" fmla="*/ 6858000 h 6858000"/>
              <a:gd name="connsiteX3" fmla="*/ 586 w 6096586"/>
              <a:gd name="connsiteY3" fmla="*/ 6858000 h 6858000"/>
              <a:gd name="connsiteX4" fmla="*/ 586 w 6096586"/>
              <a:gd name="connsiteY4" fmla="*/ 3669792 h 6858000"/>
              <a:gd name="connsiteX5" fmla="*/ 586 w 6096586"/>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4053840" y="0"/>
                </a:lnTo>
                <a:lnTo>
                  <a:pt x="6096000" y="6858000"/>
                </a:lnTo>
                <a:lnTo>
                  <a:pt x="950976" y="6858000"/>
                </a:lnTo>
                <a:lnTo>
                  <a:pt x="0" y="3669792"/>
                </a:lnTo>
                <a:lnTo>
                  <a:pt x="0" y="0"/>
                </a:lnTo>
                <a:close/>
              </a:path>
            </a:pathLst>
          </a:custGeom>
        </p:spPr>
      </p:pic>
      <p:sp>
        <p:nvSpPr>
          <p:cNvPr id="5" name="Content Placeholder 4">
            <a:extLst>
              <a:ext uri="{FF2B5EF4-FFF2-40B4-BE49-F238E27FC236}">
                <a16:creationId xmlns:a16="http://schemas.microsoft.com/office/drawing/2014/main" id="{984DA3B6-7691-4E55-9DFD-F71AA7896720}"/>
              </a:ext>
            </a:extLst>
          </p:cNvPr>
          <p:cNvSpPr>
            <a:spLocks noGrp="1"/>
          </p:cNvSpPr>
          <p:nvPr>
            <p:ph sz="quarter" idx="10"/>
          </p:nvPr>
        </p:nvSpPr>
        <p:spPr>
          <a:xfrm>
            <a:off x="6178296" y="4548274"/>
            <a:ext cx="4896677" cy="1148438"/>
          </a:xfrm>
        </p:spPr>
        <p:txBody>
          <a:bodyPr>
            <a:normAutofit/>
          </a:bodyPr>
          <a:lstStyle/>
          <a:p>
            <a:r>
              <a:rPr lang="en-GB" sz="1800" dirty="0"/>
              <a:t>Much of this section was heavily inspired by content from </a:t>
            </a:r>
            <a:r>
              <a:rPr lang="en-GB" sz="1800" dirty="0">
                <a:hlinkClick r:id="rId4"/>
              </a:rPr>
              <a:t>https://galaxiesbook.org/</a:t>
            </a:r>
            <a:r>
              <a:rPr lang="en-GB" sz="1800" dirty="0"/>
              <a:t> Chapter 11, along with reviews by</a:t>
            </a:r>
          </a:p>
        </p:txBody>
      </p:sp>
    </p:spTree>
    <p:extLst>
      <p:ext uri="{BB962C8B-B14F-4D97-AF65-F5344CB8AC3E}">
        <p14:creationId xmlns:p14="http://schemas.microsoft.com/office/powerpoint/2010/main" val="176041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3988FD-F094-309B-7532-AF175BE66417}"/>
              </a:ext>
            </a:extLst>
          </p:cNvPr>
          <p:cNvSpPr>
            <a:spLocks noGrp="1"/>
          </p:cNvSpPr>
          <p:nvPr>
            <p:ph type="title"/>
          </p:nvPr>
        </p:nvSpPr>
        <p:spPr>
          <a:xfrm>
            <a:off x="3238499" y="109093"/>
            <a:ext cx="5715001" cy="1603462"/>
          </a:xfrm>
        </p:spPr>
        <p:txBody>
          <a:bodyPr anchor="ctr">
            <a:normAutofit/>
          </a:bodyPr>
          <a:lstStyle/>
          <a:p>
            <a:r>
              <a:rPr lang="en-GB" dirty="0"/>
              <a:t>What is GCE trying to do?</a:t>
            </a:r>
          </a:p>
        </p:txBody>
      </p:sp>
      <p:sp>
        <p:nvSpPr>
          <p:cNvPr id="7" name="Content Placeholder 6">
            <a:extLst>
              <a:ext uri="{FF2B5EF4-FFF2-40B4-BE49-F238E27FC236}">
                <a16:creationId xmlns:a16="http://schemas.microsoft.com/office/drawing/2014/main" id="{CCD373FF-DA77-68D8-0F1A-A0BAAE43E6CA}"/>
              </a:ext>
            </a:extLst>
          </p:cNvPr>
          <p:cNvSpPr>
            <a:spLocks noGrp="1"/>
          </p:cNvSpPr>
          <p:nvPr>
            <p:ph sz="quarter" idx="10"/>
          </p:nvPr>
        </p:nvSpPr>
        <p:spPr>
          <a:xfrm>
            <a:off x="163359" y="2232429"/>
            <a:ext cx="4553712" cy="3456432"/>
          </a:xfrm>
        </p:spPr>
        <p:txBody>
          <a:bodyPr>
            <a:normAutofit lnSpcReduction="10000"/>
          </a:bodyPr>
          <a:lstStyle/>
          <a:p>
            <a:pPr marL="342900" indent="-342900">
              <a:buFont typeface="Arial" panose="020B0604020202020204" pitchFamily="34" charset="0"/>
              <a:buChar char="•"/>
            </a:pPr>
            <a:r>
              <a:rPr lang="en-GB" dirty="0"/>
              <a:t>GCE is a modelling framework that connects individual nucleosynthesis sites to the chemical composition of a galaxy</a:t>
            </a:r>
          </a:p>
          <a:p>
            <a:pPr marL="342900" indent="-342900">
              <a:buFont typeface="Arial" panose="020B0604020202020204" pitchFamily="34" charset="0"/>
              <a:buChar char="•"/>
            </a:pPr>
            <a:r>
              <a:rPr lang="en-GB" dirty="0"/>
              <a:t>Bridges stellar models and their yields to galaxy-wide abundance trends</a:t>
            </a:r>
          </a:p>
          <a:p>
            <a:pPr marL="342900" indent="-342900">
              <a:buFont typeface="Arial" panose="020B0604020202020204" pitchFamily="34" charset="0"/>
              <a:buChar char="•"/>
            </a:pPr>
            <a:r>
              <a:rPr lang="en-GB" dirty="0"/>
              <a:t>Due to the lifetimes of different stars, and the timescale to binary interactions, different processes enrich the medium at different timescales</a:t>
            </a:r>
          </a:p>
        </p:txBody>
      </p:sp>
      <p:sp>
        <p:nvSpPr>
          <p:cNvPr id="5" name="Slide Number Placeholder 4">
            <a:extLst>
              <a:ext uri="{FF2B5EF4-FFF2-40B4-BE49-F238E27FC236}">
                <a16:creationId xmlns:a16="http://schemas.microsoft.com/office/drawing/2014/main" id="{475F3685-761C-B1FA-EC54-6F46012C8183}"/>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34</a:t>
            </a:fld>
            <a:endParaRPr lang="en-US"/>
          </a:p>
        </p:txBody>
      </p:sp>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1A9E19E7-233B-4265-FF73-726B391F218D}"/>
                  </a:ext>
                </a:extLst>
              </p:cNvPr>
              <p:cNvGraphicFramePr>
                <a:graphicFrameLocks noGrp="1"/>
              </p:cNvGraphicFramePr>
              <p:nvPr>
                <p:extLst>
                  <p:ext uri="{D42A27DB-BD31-4B8C-83A1-F6EECF244321}">
                    <p14:modId xmlns:p14="http://schemas.microsoft.com/office/powerpoint/2010/main" val="1312190326"/>
                  </p:ext>
                </p:extLst>
              </p:nvPr>
            </p:nvGraphicFramePr>
            <p:xfrm>
              <a:off x="4717071" y="1931972"/>
              <a:ext cx="7474929" cy="4057346"/>
            </p:xfrm>
            <a:graphic>
              <a:graphicData uri="http://schemas.openxmlformats.org/drawingml/2006/table">
                <a:tbl>
                  <a:tblPr>
                    <a:solidFill>
                      <a:schemeClr val="bg1"/>
                    </a:solidFill>
                  </a:tblPr>
                  <a:tblGrid>
                    <a:gridCol w="2507202">
                      <a:extLst>
                        <a:ext uri="{9D8B030D-6E8A-4147-A177-3AD203B41FA5}">
                          <a16:colId xmlns:a16="http://schemas.microsoft.com/office/drawing/2014/main" val="3913799217"/>
                        </a:ext>
                      </a:extLst>
                    </a:gridCol>
                    <a:gridCol w="2407409">
                      <a:extLst>
                        <a:ext uri="{9D8B030D-6E8A-4147-A177-3AD203B41FA5}">
                          <a16:colId xmlns:a16="http://schemas.microsoft.com/office/drawing/2014/main" val="1228406457"/>
                        </a:ext>
                      </a:extLst>
                    </a:gridCol>
                    <a:gridCol w="2560318">
                      <a:extLst>
                        <a:ext uri="{9D8B030D-6E8A-4147-A177-3AD203B41FA5}">
                          <a16:colId xmlns:a16="http://schemas.microsoft.com/office/drawing/2014/main" val="2749528810"/>
                        </a:ext>
                      </a:extLst>
                    </a:gridCol>
                  </a:tblGrid>
                  <a:tr h="479321">
                    <a:tc>
                      <a:txBody>
                        <a:bodyPr/>
                        <a:lstStyle/>
                        <a:p>
                          <a:pPr>
                            <a:buNone/>
                          </a:pPr>
                          <a:r>
                            <a:rPr lang="en-GB" sz="1300" b="1" cap="none" spc="0" dirty="0">
                              <a:solidFill>
                                <a:schemeClr val="tx1"/>
                              </a:solidFill>
                            </a:rPr>
                            <a:t>Source</a:t>
                          </a:r>
                          <a:r>
                            <a:rPr lang="en-GB" sz="1300" cap="none" spc="0" dirty="0">
                              <a:solidFill>
                                <a:schemeClr val="tx1"/>
                              </a:solidFill>
                            </a:rPr>
                            <a:t> </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noFill/>
                      </a:tcPr>
                    </a:tc>
                    <a:tc>
                      <a:txBody>
                        <a:bodyPr/>
                        <a:lstStyle/>
                        <a:p>
                          <a:pPr algn="r">
                            <a:buNone/>
                          </a:pPr>
                          <a:r>
                            <a:rPr lang="en-GB" sz="1300" b="1" cap="none" spc="0" dirty="0">
                              <a:solidFill>
                                <a:schemeClr val="tx1"/>
                              </a:solidFill>
                            </a:rPr>
                            <a:t>Timescale</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noFill/>
                      </a:tcPr>
                    </a:tc>
                    <a:tc>
                      <a:txBody>
                        <a:bodyPr/>
                        <a:lstStyle/>
                        <a:p>
                          <a:pPr>
                            <a:buNone/>
                          </a:pPr>
                          <a:r>
                            <a:rPr lang="en-GB" sz="1300" b="1" cap="none" spc="0" dirty="0">
                              <a:solidFill>
                                <a:schemeClr val="tx1"/>
                              </a:solidFill>
                            </a:rPr>
                            <a:t>Products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55110527"/>
                      </a:ext>
                    </a:extLst>
                  </a:tr>
                  <a:tr h="715605">
                    <a:tc>
                      <a:txBody>
                        <a:bodyPr/>
                        <a:lstStyle/>
                        <a:p>
                          <a:pPr>
                            <a:buNone/>
                          </a:pPr>
                          <a:r>
                            <a:rPr lang="en-GB" sz="1300" cap="none" spc="0">
                              <a:solidFill>
                                <a:schemeClr val="tx1"/>
                              </a:solidFill>
                            </a:rPr>
                            <a:t>Massive stars + CCSNe</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r">
                            <a:buNone/>
                          </a:pPr>
                          <a:r>
                            <a:rPr lang="en-GB" sz="1300" cap="none" spc="0">
                              <a:solidFill>
                                <a:schemeClr val="tx1"/>
                              </a:solidFill>
                            </a:rPr>
                            <a:t>Myr</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buNone/>
                          </a:pPr>
                          <a:r>
                            <a:rPr lang="en-GB" sz="1300" cap="none" spc="0">
                              <a:solidFill>
                                <a:schemeClr val="tx1"/>
                              </a:solidFill>
                            </a:rPr>
                            <a:t>O, Mg, Si, S, Ca, some Fe, weak s-process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427506385"/>
                      </a:ext>
                    </a:extLst>
                  </a:tr>
                  <a:tr h="715605">
                    <a:tc>
                      <a:txBody>
                        <a:bodyPr/>
                        <a:lstStyle/>
                        <a:p>
                          <a:pPr>
                            <a:buNone/>
                          </a:pPr>
                          <a:r>
                            <a:rPr lang="en-GB" sz="1300" cap="none" spc="0">
                              <a:solidFill>
                                <a:schemeClr val="tx1"/>
                              </a:solidFill>
                            </a:rPr>
                            <a:t>Type Ia SNe</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r">
                            <a:buNone/>
                          </a:pPr>
                          <a14:m>
                            <m:oMath xmlns:m="http://schemas.openxmlformats.org/officeDocument/2006/math">
                              <m:d>
                                <m:dPr>
                                  <m:ctrlPr>
                                    <a:rPr lang="en-GB" sz="1300" i="1" cap="none" spc="0" dirty="0" smtClean="0">
                                      <a:solidFill>
                                        <a:schemeClr val="tx1"/>
                                      </a:solidFill>
                                      <a:latin typeface="Cambria Math" panose="02040503050406030204" pitchFamily="18" charset="0"/>
                                    </a:rPr>
                                  </m:ctrlPr>
                                </m:dPr>
                                <m:e>
                                  <m:r>
                                    <a:rPr lang="en-GB" sz="1300" i="1" cap="none" spc="0" dirty="0" smtClean="0">
                                      <a:solidFill>
                                        <a:schemeClr val="tx1"/>
                                      </a:solidFill>
                                      <a:latin typeface="Cambria Math" panose="02040503050406030204" pitchFamily="18" charset="0"/>
                                    </a:rPr>
                                    <m:t>∼100,</m:t>
                                  </m:r>
                                  <m:r>
                                    <m:rPr>
                                      <m:nor/>
                                    </m:rPr>
                                    <a:rPr lang="en-GB" sz="1300" i="0" cap="none" spc="0" dirty="0">
                                      <a:solidFill>
                                        <a:schemeClr val="tx1"/>
                                      </a:solidFill>
                                      <a:latin typeface="Cambria Math" panose="02040503050406030204" pitchFamily="18" charset="0"/>
                                    </a:rPr>
                                    <m:t>Myr</m:t>
                                  </m:r>
                                </m:e>
                              </m:d>
                            </m:oMath>
                          </a14:m>
                          <a:r>
                            <a:rPr lang="en-GB" sz="1300" cap="none" spc="0" dirty="0">
                              <a:solidFill>
                                <a:schemeClr val="tx1"/>
                              </a:solidFill>
                            </a:rPr>
                            <a:t>to Gyr</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buNone/>
                          </a:pPr>
                          <a:r>
                            <a:rPr lang="en-GB" sz="1300" cap="none" spc="0">
                              <a:solidFill>
                                <a:schemeClr val="tx1"/>
                              </a:solidFill>
                            </a:rPr>
                            <a:t>Fe-group elements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266166581"/>
                      </a:ext>
                    </a:extLst>
                  </a:tr>
                  <a:tr h="715605">
                    <a:tc>
                      <a:txBody>
                        <a:bodyPr/>
                        <a:lstStyle/>
                        <a:p>
                          <a:pPr>
                            <a:buNone/>
                          </a:pPr>
                          <a:r>
                            <a:rPr lang="en-GB" sz="1300" cap="none" spc="0">
                              <a:solidFill>
                                <a:schemeClr val="tx1"/>
                              </a:solidFill>
                            </a:rPr>
                            <a:t>AGB stars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r">
                            <a:buNone/>
                          </a:pPr>
                          <a14:m>
                            <m:oMath xmlns:m="http://schemas.openxmlformats.org/officeDocument/2006/math">
                              <m:d>
                                <m:dPr>
                                  <m:ctrlPr>
                                    <a:rPr lang="en-GB" sz="1300" i="1" cap="none" spc="0" dirty="0" smtClean="0">
                                      <a:solidFill>
                                        <a:schemeClr val="tx1"/>
                                      </a:solidFill>
                                      <a:latin typeface="Cambria Math" panose="02040503050406030204" pitchFamily="18" charset="0"/>
                                    </a:rPr>
                                  </m:ctrlPr>
                                </m:dPr>
                                <m:e>
                                  <m:r>
                                    <a:rPr lang="en-GB" sz="1300" i="1" cap="none" spc="0" dirty="0" smtClean="0">
                                      <a:solidFill>
                                        <a:schemeClr val="tx1"/>
                                      </a:solidFill>
                                      <a:latin typeface="Cambria Math" panose="02040503050406030204" pitchFamily="18" charset="0"/>
                                    </a:rPr>
                                    <m:t>∼30,</m:t>
                                  </m:r>
                                  <m:r>
                                    <m:rPr>
                                      <m:nor/>
                                    </m:rPr>
                                    <a:rPr lang="en-GB" sz="1300" i="0" cap="none" spc="0" dirty="0">
                                      <a:solidFill>
                                        <a:schemeClr val="tx1"/>
                                      </a:solidFill>
                                      <a:latin typeface="Cambria Math" panose="02040503050406030204" pitchFamily="18" charset="0"/>
                                    </a:rPr>
                                    <m:t>Myr</m:t>
                                  </m:r>
                                </m:e>
                              </m:d>
                            </m:oMath>
                          </a14:m>
                          <a:r>
                            <a:rPr lang="en-GB" sz="1300" cap="none" spc="0" dirty="0">
                              <a:solidFill>
                                <a:schemeClr val="tx1"/>
                              </a:solidFill>
                            </a:rPr>
                            <a:t> to several Gyr</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buNone/>
                          </a:pPr>
                          <a:r>
                            <a:rPr lang="en-GB" sz="1300" cap="none" spc="0">
                              <a:solidFill>
                                <a:schemeClr val="tx1"/>
                              </a:solidFill>
                            </a:rPr>
                            <a:t>C, N, F, s-process elements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81280294"/>
                      </a:ext>
                    </a:extLst>
                  </a:tr>
                  <a:tr h="715605">
                    <a:tc>
                      <a:txBody>
                        <a:bodyPr/>
                        <a:lstStyle/>
                        <a:p>
                          <a:pPr>
                            <a:buNone/>
                          </a:pPr>
                          <a:r>
                            <a:rPr lang="en-GB" sz="1300" cap="none" spc="0" dirty="0">
                              <a:solidFill>
                                <a:schemeClr val="tx1"/>
                              </a:solidFill>
                            </a:rPr>
                            <a:t>Neutron-star mergers / rare CCSN channels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r">
                            <a:buNone/>
                          </a:pPr>
                          <a:r>
                            <a:rPr lang="en-GB" sz="1300" cap="none" spc="0" dirty="0">
                              <a:solidFill>
                                <a:schemeClr val="tx1"/>
                              </a:solidFill>
                            </a:rPr>
                            <a:t>delayed or rare</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buNone/>
                          </a:pPr>
                          <a:r>
                            <a:rPr lang="en-GB" sz="1300" cap="none" spc="0" dirty="0">
                              <a:solidFill>
                                <a:schemeClr val="tx1"/>
                              </a:solidFill>
                            </a:rPr>
                            <a:t>r-process elements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264061760"/>
                      </a:ext>
                    </a:extLst>
                  </a:tr>
                  <a:tr h="715605">
                    <a:tc>
                      <a:txBody>
                        <a:bodyPr/>
                        <a:lstStyle/>
                        <a:p>
                          <a:pPr>
                            <a:buNone/>
                          </a:pPr>
                          <a:r>
                            <a:rPr lang="en-GB" sz="1300" cap="none" spc="0">
                              <a:solidFill>
                                <a:schemeClr val="tx1"/>
                              </a:solidFill>
                            </a:rPr>
                            <a:t>Stellar winds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noFill/>
                      </a:tcPr>
                    </a:tc>
                    <a:tc>
                      <a:txBody>
                        <a:bodyPr/>
                        <a:lstStyle/>
                        <a:p>
                          <a:pPr algn="r">
                            <a:buNone/>
                          </a:pPr>
                          <a:r>
                            <a:rPr lang="en-GB" sz="1300" cap="none" spc="0" dirty="0">
                              <a:solidFill>
                                <a:schemeClr val="tx1"/>
                              </a:solidFill>
                            </a:rPr>
                            <a:t>mass- and metallicity-dependent</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noFill/>
                      </a:tcPr>
                    </a:tc>
                    <a:tc>
                      <a:txBody>
                        <a:bodyPr/>
                        <a:lstStyle/>
                        <a:p>
                          <a:pPr>
                            <a:buNone/>
                          </a:pPr>
                          <a:r>
                            <a:rPr lang="en-GB" sz="1300" cap="none" spc="0" dirty="0">
                              <a:solidFill>
                                <a:schemeClr val="tx1"/>
                              </a:solidFill>
                            </a:rPr>
                            <a:t>He, C, N, wind-enriched material</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noFill/>
                      </a:tcPr>
                    </a:tc>
                    <a:extLst>
                      <a:ext uri="{0D108BD9-81ED-4DB2-BD59-A6C34878D82A}">
                        <a16:rowId xmlns:a16="http://schemas.microsoft.com/office/drawing/2014/main" val="780791859"/>
                      </a:ext>
                    </a:extLst>
                  </a:tr>
                </a:tbl>
              </a:graphicData>
            </a:graphic>
          </p:graphicFrame>
        </mc:Choice>
        <mc:Fallback xmlns="">
          <p:graphicFrame>
            <p:nvGraphicFramePr>
              <p:cNvPr id="8" name="Table 7">
                <a:extLst>
                  <a:ext uri="{FF2B5EF4-FFF2-40B4-BE49-F238E27FC236}">
                    <a16:creationId xmlns:a16="http://schemas.microsoft.com/office/drawing/2014/main" id="{1A9E19E7-233B-4265-FF73-726B391F218D}"/>
                  </a:ext>
                </a:extLst>
              </p:cNvPr>
              <p:cNvGraphicFramePr>
                <a:graphicFrameLocks noGrp="1"/>
              </p:cNvGraphicFramePr>
              <p:nvPr>
                <p:extLst>
                  <p:ext uri="{D42A27DB-BD31-4B8C-83A1-F6EECF244321}">
                    <p14:modId xmlns:p14="http://schemas.microsoft.com/office/powerpoint/2010/main" val="1312190326"/>
                  </p:ext>
                </p:extLst>
              </p:nvPr>
            </p:nvGraphicFramePr>
            <p:xfrm>
              <a:off x="4717071" y="1931972"/>
              <a:ext cx="7474929" cy="4057346"/>
            </p:xfrm>
            <a:graphic>
              <a:graphicData uri="http://schemas.openxmlformats.org/drawingml/2006/table">
                <a:tbl>
                  <a:tblPr>
                    <a:solidFill>
                      <a:schemeClr val="bg1"/>
                    </a:solidFill>
                  </a:tblPr>
                  <a:tblGrid>
                    <a:gridCol w="2507202">
                      <a:extLst>
                        <a:ext uri="{9D8B030D-6E8A-4147-A177-3AD203B41FA5}">
                          <a16:colId xmlns:a16="http://schemas.microsoft.com/office/drawing/2014/main" val="3913799217"/>
                        </a:ext>
                      </a:extLst>
                    </a:gridCol>
                    <a:gridCol w="2407409">
                      <a:extLst>
                        <a:ext uri="{9D8B030D-6E8A-4147-A177-3AD203B41FA5}">
                          <a16:colId xmlns:a16="http://schemas.microsoft.com/office/drawing/2014/main" val="1228406457"/>
                        </a:ext>
                      </a:extLst>
                    </a:gridCol>
                    <a:gridCol w="2560318">
                      <a:extLst>
                        <a:ext uri="{9D8B030D-6E8A-4147-A177-3AD203B41FA5}">
                          <a16:colId xmlns:a16="http://schemas.microsoft.com/office/drawing/2014/main" val="2749528810"/>
                        </a:ext>
                      </a:extLst>
                    </a:gridCol>
                  </a:tblGrid>
                  <a:tr h="479321">
                    <a:tc>
                      <a:txBody>
                        <a:bodyPr/>
                        <a:lstStyle/>
                        <a:p>
                          <a:pPr>
                            <a:buNone/>
                          </a:pPr>
                          <a:r>
                            <a:rPr lang="en-GB" sz="1300" b="1" cap="none" spc="0" dirty="0">
                              <a:solidFill>
                                <a:schemeClr val="tx1"/>
                              </a:solidFill>
                            </a:rPr>
                            <a:t>Source</a:t>
                          </a:r>
                          <a:r>
                            <a:rPr lang="en-GB" sz="1300" cap="none" spc="0" dirty="0">
                              <a:solidFill>
                                <a:schemeClr val="tx1"/>
                              </a:solidFill>
                            </a:rPr>
                            <a:t> </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noFill/>
                      </a:tcPr>
                    </a:tc>
                    <a:tc>
                      <a:txBody>
                        <a:bodyPr/>
                        <a:lstStyle/>
                        <a:p>
                          <a:pPr algn="r">
                            <a:buNone/>
                          </a:pPr>
                          <a:r>
                            <a:rPr lang="en-GB" sz="1300" b="1" cap="none" spc="0" dirty="0">
                              <a:solidFill>
                                <a:schemeClr val="tx1"/>
                              </a:solidFill>
                            </a:rPr>
                            <a:t>Timescale</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noFill/>
                      </a:tcPr>
                    </a:tc>
                    <a:tc>
                      <a:txBody>
                        <a:bodyPr/>
                        <a:lstStyle/>
                        <a:p>
                          <a:pPr>
                            <a:buNone/>
                          </a:pPr>
                          <a:r>
                            <a:rPr lang="en-GB" sz="1300" b="1" cap="none" spc="0" dirty="0">
                              <a:solidFill>
                                <a:schemeClr val="tx1"/>
                              </a:solidFill>
                            </a:rPr>
                            <a:t>Products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19050" cap="flat" cmpd="sng" algn="ctr">
                          <a:solidFill>
                            <a:schemeClr val="tx1"/>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55110527"/>
                      </a:ext>
                    </a:extLst>
                  </a:tr>
                  <a:tr h="715605">
                    <a:tc>
                      <a:txBody>
                        <a:bodyPr/>
                        <a:lstStyle/>
                        <a:p>
                          <a:pPr>
                            <a:buNone/>
                          </a:pPr>
                          <a:r>
                            <a:rPr lang="en-GB" sz="1300" cap="none" spc="0">
                              <a:solidFill>
                                <a:schemeClr val="tx1"/>
                              </a:solidFill>
                            </a:rPr>
                            <a:t>Massive stars + CCSNe</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r">
                            <a:buNone/>
                          </a:pPr>
                          <a:r>
                            <a:rPr lang="en-GB" sz="1300" cap="none" spc="0">
                              <a:solidFill>
                                <a:schemeClr val="tx1"/>
                              </a:solidFill>
                            </a:rPr>
                            <a:t>Myr</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buNone/>
                          </a:pPr>
                          <a:r>
                            <a:rPr lang="en-GB" sz="1300" cap="none" spc="0">
                              <a:solidFill>
                                <a:schemeClr val="tx1"/>
                              </a:solidFill>
                            </a:rPr>
                            <a:t>O, Mg, Si, S, Ca, some Fe, weak s-process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427506385"/>
                      </a:ext>
                    </a:extLst>
                  </a:tr>
                  <a:tr h="715605">
                    <a:tc>
                      <a:txBody>
                        <a:bodyPr/>
                        <a:lstStyle/>
                        <a:p>
                          <a:pPr>
                            <a:buNone/>
                          </a:pPr>
                          <a:r>
                            <a:rPr lang="en-GB" sz="1300" cap="none" spc="0">
                              <a:solidFill>
                                <a:schemeClr val="tx1"/>
                              </a:solidFill>
                            </a:rPr>
                            <a:t>Type Ia SNe</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endParaRPr lang="en-US"/>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blipFill>
                          <a:blip r:embed="rId2"/>
                          <a:stretch>
                            <a:fillRect l="-104557" t="-166949" r="-107342" b="-301695"/>
                          </a:stretch>
                        </a:blipFill>
                      </a:tcPr>
                    </a:tc>
                    <a:tc>
                      <a:txBody>
                        <a:bodyPr/>
                        <a:lstStyle/>
                        <a:p>
                          <a:pPr>
                            <a:buNone/>
                          </a:pPr>
                          <a:r>
                            <a:rPr lang="en-GB" sz="1300" cap="none" spc="0">
                              <a:solidFill>
                                <a:schemeClr val="tx1"/>
                              </a:solidFill>
                            </a:rPr>
                            <a:t>Fe-group elements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266166581"/>
                      </a:ext>
                    </a:extLst>
                  </a:tr>
                  <a:tr h="715605">
                    <a:tc>
                      <a:txBody>
                        <a:bodyPr/>
                        <a:lstStyle/>
                        <a:p>
                          <a:pPr>
                            <a:buNone/>
                          </a:pPr>
                          <a:r>
                            <a:rPr lang="en-GB" sz="1300" cap="none" spc="0">
                              <a:solidFill>
                                <a:schemeClr val="tx1"/>
                              </a:solidFill>
                            </a:rPr>
                            <a:t>AGB stars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endParaRPr lang="en-US"/>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blipFill>
                          <a:blip r:embed="rId2"/>
                          <a:stretch>
                            <a:fillRect l="-104557" t="-266949" r="-107342" b="-201695"/>
                          </a:stretch>
                        </a:blipFill>
                      </a:tcPr>
                    </a:tc>
                    <a:tc>
                      <a:txBody>
                        <a:bodyPr/>
                        <a:lstStyle/>
                        <a:p>
                          <a:pPr>
                            <a:buNone/>
                          </a:pPr>
                          <a:r>
                            <a:rPr lang="en-GB" sz="1300" cap="none" spc="0">
                              <a:solidFill>
                                <a:schemeClr val="tx1"/>
                              </a:solidFill>
                            </a:rPr>
                            <a:t>C, N, F, s-process elements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81280294"/>
                      </a:ext>
                    </a:extLst>
                  </a:tr>
                  <a:tr h="715605">
                    <a:tc>
                      <a:txBody>
                        <a:bodyPr/>
                        <a:lstStyle/>
                        <a:p>
                          <a:pPr>
                            <a:buNone/>
                          </a:pPr>
                          <a:r>
                            <a:rPr lang="en-GB" sz="1300" cap="none" spc="0" dirty="0">
                              <a:solidFill>
                                <a:schemeClr val="tx1"/>
                              </a:solidFill>
                            </a:rPr>
                            <a:t>Neutron-star mergers / rare CCSN channels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lgn="r">
                            <a:buNone/>
                          </a:pPr>
                          <a:r>
                            <a:rPr lang="en-GB" sz="1300" cap="none" spc="0" dirty="0">
                              <a:solidFill>
                                <a:schemeClr val="tx1"/>
                              </a:solidFill>
                            </a:rPr>
                            <a:t>delayed or rare</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tc>
                      <a:txBody>
                        <a:bodyPr/>
                        <a:lstStyle/>
                        <a:p>
                          <a:pPr>
                            <a:buNone/>
                          </a:pPr>
                          <a:r>
                            <a:rPr lang="en-GB" sz="1300" cap="none" spc="0" dirty="0">
                              <a:solidFill>
                                <a:schemeClr val="tx1"/>
                              </a:solidFill>
                            </a:rPr>
                            <a:t>r-process elements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4264061760"/>
                      </a:ext>
                    </a:extLst>
                  </a:tr>
                  <a:tr h="715605">
                    <a:tc>
                      <a:txBody>
                        <a:bodyPr/>
                        <a:lstStyle/>
                        <a:p>
                          <a:pPr>
                            <a:buNone/>
                          </a:pPr>
                          <a:r>
                            <a:rPr lang="en-GB" sz="1300" cap="none" spc="0">
                              <a:solidFill>
                                <a:schemeClr val="tx1"/>
                              </a:solidFill>
                            </a:rPr>
                            <a:t>Stellar winds</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noFill/>
                      </a:tcPr>
                    </a:tc>
                    <a:tc>
                      <a:txBody>
                        <a:bodyPr/>
                        <a:lstStyle/>
                        <a:p>
                          <a:pPr algn="r">
                            <a:buNone/>
                          </a:pPr>
                          <a:r>
                            <a:rPr lang="en-GB" sz="1300" cap="none" spc="0" dirty="0">
                              <a:solidFill>
                                <a:schemeClr val="tx1"/>
                              </a:solidFill>
                            </a:rPr>
                            <a:t>mass- and metallicity-dependent</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noFill/>
                      </a:tcPr>
                    </a:tc>
                    <a:tc>
                      <a:txBody>
                        <a:bodyPr/>
                        <a:lstStyle/>
                        <a:p>
                          <a:pPr>
                            <a:buNone/>
                          </a:pPr>
                          <a:r>
                            <a:rPr lang="en-GB" sz="1300" cap="none" spc="0" dirty="0">
                              <a:solidFill>
                                <a:schemeClr val="tx1"/>
                              </a:solidFill>
                            </a:rPr>
                            <a:t>He, C, N, wind-enriched material</a:t>
                          </a:r>
                        </a:p>
                      </a:txBody>
                      <a:tcPr marL="107634" marR="82795" marT="82795" marB="82795" anchor="ctr">
                        <a:lnL w="19050" cap="flat" cmpd="sng" algn="ctr">
                          <a:solidFill>
                            <a:schemeClr val="tx1"/>
                          </a:solidFill>
                          <a:prstDash val="solid"/>
                        </a:lnL>
                        <a:lnR w="19050" cap="flat" cmpd="sng" algn="ctr">
                          <a:solidFill>
                            <a:schemeClr val="tx1"/>
                          </a:solidFill>
                          <a:prstDash val="solid"/>
                        </a:lnR>
                        <a:lnT w="6350" cap="flat" cmpd="sng" algn="ctr">
                          <a:solidFill>
                            <a:schemeClr val="tx1">
                              <a:lumMod val="50000"/>
                              <a:lumOff val="50000"/>
                            </a:schemeClr>
                          </a:solidFill>
                          <a:prstDash val="solid"/>
                        </a:lnT>
                        <a:lnB w="19050" cap="flat" cmpd="sng" algn="ctr">
                          <a:solidFill>
                            <a:schemeClr val="tx1"/>
                          </a:solidFill>
                          <a:prstDash val="solid"/>
                        </a:lnB>
                        <a:noFill/>
                      </a:tcPr>
                    </a:tc>
                    <a:extLst>
                      <a:ext uri="{0D108BD9-81ED-4DB2-BD59-A6C34878D82A}">
                        <a16:rowId xmlns:a16="http://schemas.microsoft.com/office/drawing/2014/main" val="780791859"/>
                      </a:ext>
                    </a:extLst>
                  </a:tr>
                </a:tbl>
              </a:graphicData>
            </a:graphic>
          </p:graphicFrame>
        </mc:Fallback>
      </mc:AlternateContent>
    </p:spTree>
    <p:extLst>
      <p:ext uri="{BB962C8B-B14F-4D97-AF65-F5344CB8AC3E}">
        <p14:creationId xmlns:p14="http://schemas.microsoft.com/office/powerpoint/2010/main" val="1043247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FD61F-FD8D-E65F-3357-A174FF31F1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58790E-CB7F-C0A6-8452-C50A9D9E051E}"/>
              </a:ext>
            </a:extLst>
          </p:cNvPr>
          <p:cNvSpPr>
            <a:spLocks noGrp="1"/>
          </p:cNvSpPr>
          <p:nvPr>
            <p:ph type="title"/>
          </p:nvPr>
        </p:nvSpPr>
        <p:spPr>
          <a:xfrm>
            <a:off x="3995929" y="-261542"/>
            <a:ext cx="4965192" cy="1603462"/>
          </a:xfrm>
        </p:spPr>
        <p:txBody>
          <a:bodyPr/>
          <a:lstStyle/>
          <a:p>
            <a:r>
              <a:rPr lang="en-GB" dirty="0"/>
              <a:t>Simple one-zone model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6587935-738F-4E69-1C82-03EEC735A2B4}"/>
                  </a:ext>
                </a:extLst>
              </p:cNvPr>
              <p:cNvSpPr>
                <a:spLocks noGrp="1"/>
              </p:cNvSpPr>
              <p:nvPr>
                <p:ph sz="quarter" idx="10"/>
              </p:nvPr>
            </p:nvSpPr>
            <p:spPr>
              <a:xfrm>
                <a:off x="2147315" y="1071274"/>
                <a:ext cx="7897370" cy="5704430"/>
              </a:xfrm>
            </p:spPr>
            <p:txBody>
              <a:bodyPr>
                <a:normAutofit fontScale="85000" lnSpcReduction="20000"/>
              </a:bodyPr>
              <a:lstStyle/>
              <a:p>
                <a:pPr marL="0" indent="0">
                  <a:buNone/>
                </a:pPr>
                <a:r>
                  <a:rPr lang="en-GB" dirty="0"/>
                  <a:t>The simplest GCE model treats a galaxy as a single, well-mixed box (Talbot &amp; Arnett 1971, Matteucci 2016)</a:t>
                </a:r>
              </a:p>
              <a:p>
                <a:pPr marL="0" indent="0">
                  <a:buNone/>
                </a:pPr>
                <a:r>
                  <a:rPr lang="en-GB" dirty="0"/>
                  <a:t>The mass of the gas is tracked as:</a:t>
                </a:r>
              </a:p>
              <a:p>
                <a:pPr marL="0" indent="0">
                  <a:buNone/>
                </a:pPr>
                <a14:m>
                  <m:oMathPara xmlns:m="http://schemas.openxmlformats.org/officeDocument/2006/math">
                    <m:oMathParaPr>
                      <m:jc m:val="centerGroup"/>
                    </m:oMathParaPr>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𝑀</m:t>
                          </m:r>
                        </m:e>
                        <m:sub>
                          <m:r>
                            <a:rPr lang="en-GB" i="1" dirty="0" smtClean="0">
                              <a:latin typeface="Cambria Math" panose="02040503050406030204" pitchFamily="18" charset="0"/>
                            </a:rPr>
                            <m:t>𝑔𝑎𝑠</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i="1" dirty="0" smtClean="0">
                          <a:latin typeface="Cambria Math" panose="02040503050406030204" pitchFamily="18" charset="0"/>
                        </a:rPr>
                        <m:t>,</m:t>
                      </m:r>
                    </m:oMath>
                  </m:oMathPara>
                </a14:m>
                <a:endParaRPr lang="en-GB" dirty="0"/>
              </a:p>
              <a:p>
                <a:pPr marL="0" indent="0">
                  <a:buNone/>
                </a:pPr>
                <a:r>
                  <a:rPr lang="en-GB" dirty="0"/>
                  <a:t>And the mass of element </a:t>
                </a:r>
                <a:r>
                  <a:rPr lang="en-GB" i="1" dirty="0"/>
                  <a:t>i</a:t>
                </a:r>
                <a:r>
                  <a:rPr lang="en-GB" dirty="0"/>
                  <a:t> in the gas:</a:t>
                </a:r>
              </a:p>
              <a:p>
                <a:pPr marL="0" indent="0">
                  <a:buNone/>
                </a:pPr>
                <a14:m>
                  <m:oMathPara xmlns:m="http://schemas.openxmlformats.org/officeDocument/2006/math">
                    <m:oMathParaPr>
                      <m:jc m:val="centerGroup"/>
                    </m:oMathParaPr>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𝑀</m:t>
                          </m:r>
                        </m:e>
                        <m:sub>
                          <m:r>
                            <a:rPr lang="en-GB" i="1" dirty="0"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i="1" dirty="0" smtClean="0">
                          <a:latin typeface="Cambria Math" panose="02040503050406030204" pitchFamily="18" charset="0"/>
                        </a:rPr>
                        <m:t>=</m:t>
                      </m:r>
                      <m:sSub>
                        <m:sSubPr>
                          <m:ctrlPr>
                            <a:rPr lang="en-GB" i="1" dirty="0" err="1" smtClean="0">
                              <a:latin typeface="Cambria Math" panose="02040503050406030204" pitchFamily="18" charset="0"/>
                            </a:rPr>
                          </m:ctrlPr>
                        </m:sSubPr>
                        <m:e>
                          <m:r>
                            <a:rPr lang="en-GB" i="1" dirty="0" err="1" smtClean="0">
                              <a:latin typeface="Cambria Math" panose="02040503050406030204" pitchFamily="18" charset="0"/>
                            </a:rPr>
                            <m:t>𝑋</m:t>
                          </m:r>
                        </m:e>
                        <m:sub>
                          <m:r>
                            <a:rPr lang="en-GB" i="1" dirty="0" err="1"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𝑀</m:t>
                          </m:r>
                        </m:e>
                        <m:sub>
                          <m:r>
                            <a:rPr lang="en-GB" i="1" dirty="0" smtClean="0">
                              <a:latin typeface="Cambria Math" panose="02040503050406030204" pitchFamily="18" charset="0"/>
                            </a:rPr>
                            <m:t>𝑔𝑎𝑠</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i="1" dirty="0" smtClean="0">
                          <a:latin typeface="Cambria Math" panose="02040503050406030204" pitchFamily="18" charset="0"/>
                        </a:rPr>
                        <m:t>,</m:t>
                      </m:r>
                    </m:oMath>
                  </m:oMathPara>
                </a14:m>
                <a:endParaRPr lang="en-GB" dirty="0"/>
              </a:p>
              <a:p>
                <a:pPr marL="0" indent="0">
                  <a:buNone/>
                </a:pPr>
                <a:r>
                  <a:rPr lang="en-GB" dirty="0"/>
                  <a:t>Where </a:t>
                </a:r>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𝑋</m:t>
                        </m:r>
                      </m:e>
                      <m:sub>
                        <m:r>
                          <a:rPr lang="en-GB" i="1" dirty="0" smtClean="0">
                            <a:latin typeface="Cambria Math" panose="02040503050406030204" pitchFamily="18" charset="0"/>
                          </a:rPr>
                          <m:t>𝑖</m:t>
                        </m:r>
                      </m:sub>
                    </m:sSub>
                  </m:oMath>
                </a14:m>
                <a:r>
                  <a:rPr lang="en-GB" dirty="0"/>
                  <a:t>is the gas-phase mass fraction of element </a:t>
                </a:r>
                <a:r>
                  <a:rPr lang="en-GB" i="1" dirty="0"/>
                  <a:t>I</a:t>
                </a:r>
                <a:endParaRPr lang="en-GB" dirty="0"/>
              </a:p>
              <a:p>
                <a:pPr marL="0" indent="0">
                  <a:buNone/>
                </a:pPr>
                <a:endParaRPr lang="en-GB" dirty="0"/>
              </a:p>
              <a:p>
                <a:pPr marL="0" indent="0">
                  <a:buNone/>
                </a:pPr>
                <a:r>
                  <a:rPr lang="en-GB" dirty="0"/>
                  <a:t>The central equation that is solved is:</a:t>
                </a:r>
              </a:p>
              <a:p>
                <a:pPr marL="0" indent="0">
                  <a:buNone/>
                </a:pPr>
                <a14:m>
                  <m:oMathPara xmlns:m="http://schemas.openxmlformats.org/officeDocument/2006/math">
                    <m:oMathParaPr>
                      <m:jc m:val="centerGroup"/>
                    </m:oMathParaPr>
                    <m:oMath xmlns:m="http://schemas.openxmlformats.org/officeDocument/2006/math">
                      <m:f>
                        <m:fPr>
                          <m:ctrlPr>
                            <a:rPr lang="en-GB" i="1" dirty="0" smtClean="0">
                              <a:latin typeface="Cambria Math" panose="02040503050406030204" pitchFamily="18" charset="0"/>
                            </a:rPr>
                          </m:ctrlPr>
                        </m:fPr>
                        <m:num>
                          <m:r>
                            <a:rPr lang="en-GB" i="1" dirty="0" err="1" smtClean="0">
                              <a:latin typeface="Cambria Math" panose="02040503050406030204" pitchFamily="18" charset="0"/>
                            </a:rPr>
                            <m:t>𝑑</m:t>
                          </m:r>
                          <m:sSub>
                            <m:sSubPr>
                              <m:ctrlPr>
                                <a:rPr lang="en-GB" i="1" dirty="0" err="1" smtClean="0">
                                  <a:latin typeface="Cambria Math" panose="02040503050406030204" pitchFamily="18" charset="0"/>
                                </a:rPr>
                              </m:ctrlPr>
                            </m:sSubPr>
                            <m:e>
                              <m:r>
                                <a:rPr lang="en-GB" i="1" dirty="0" err="1" smtClean="0">
                                  <a:latin typeface="Cambria Math" panose="02040503050406030204" pitchFamily="18" charset="0"/>
                                </a:rPr>
                                <m:t>𝑀</m:t>
                              </m:r>
                            </m:e>
                            <m:sub>
                              <m:r>
                                <a:rPr lang="en-GB" i="1" dirty="0" err="1" smtClean="0">
                                  <a:latin typeface="Cambria Math" panose="02040503050406030204" pitchFamily="18" charset="0"/>
                                </a:rPr>
                                <m:t>𝑖</m:t>
                              </m:r>
                            </m:sub>
                          </m:sSub>
                        </m:num>
                        <m:den>
                          <m:r>
                            <a:rPr lang="en-GB" i="1" dirty="0" smtClean="0">
                              <a:latin typeface="Cambria Math" panose="02040503050406030204" pitchFamily="18" charset="0"/>
                            </a:rPr>
                            <m:t>𝑑𝑡</m:t>
                          </m:r>
                        </m:den>
                      </m:f>
                      <m:r>
                        <a:rPr lang="en-GB" i="1" dirty="0" smtClean="0">
                          <a:latin typeface="Cambria Math" panose="02040503050406030204" pitchFamily="18" charset="0"/>
                        </a:rPr>
                        <m:t>=−</m:t>
                      </m:r>
                      <m:sSub>
                        <m:sSubPr>
                          <m:ctrlPr>
                            <a:rPr lang="en-GB" i="1" dirty="0" smtClean="0">
                              <a:latin typeface="Cambria Math" panose="02040503050406030204" pitchFamily="18" charset="0"/>
                            </a:rPr>
                          </m:ctrlPr>
                        </m:sSubPr>
                        <m:e>
                          <m:r>
                            <a:rPr lang="en-GB" i="1" dirty="0" err="1" smtClean="0">
                              <a:latin typeface="Cambria Math" panose="02040503050406030204" pitchFamily="18" charset="0"/>
                            </a:rPr>
                            <m:t>𝑋</m:t>
                          </m:r>
                        </m:e>
                        <m:sub>
                          <m:r>
                            <a:rPr lang="en-GB" i="1" dirty="0" err="1"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b="0" i="0" dirty="0" smtClean="0">
                          <a:latin typeface="Cambria Math" panose="02040503050406030204" pitchFamily="18" charset="0"/>
                        </a:rPr>
                        <m:t>𝜓</m:t>
                      </m:r>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i="1" dirty="0" smtClean="0">
                          <a:latin typeface="Cambria Math" panose="02040503050406030204" pitchFamily="18" charset="0"/>
                        </a:rPr>
                        <m:t>+</m:t>
                      </m:r>
                      <m:sSub>
                        <m:sSubPr>
                          <m:ctrlPr>
                            <a:rPr lang="en-GB" i="1" dirty="0" err="1" smtClean="0">
                              <a:latin typeface="Cambria Math" panose="02040503050406030204" pitchFamily="18" charset="0"/>
                            </a:rPr>
                          </m:ctrlPr>
                        </m:sSubPr>
                        <m:e>
                          <m:r>
                            <a:rPr lang="en-GB" i="1" dirty="0" err="1" smtClean="0">
                              <a:latin typeface="Cambria Math" panose="02040503050406030204" pitchFamily="18" charset="0"/>
                            </a:rPr>
                            <m:t>𝐸</m:t>
                          </m:r>
                        </m:e>
                        <m:sub>
                          <m:r>
                            <a:rPr lang="en-GB" i="1" dirty="0" err="1"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i="1" dirty="0" smtClean="0">
                          <a:latin typeface="Cambria Math" panose="02040503050406030204" pitchFamily="18" charset="0"/>
                        </a:rPr>
                        <m:t>+</m:t>
                      </m:r>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𝑋</m:t>
                          </m:r>
                        </m:e>
                        <m:sub>
                          <m:r>
                            <a:rPr lang="en-GB" i="1" dirty="0" err="1">
                              <a:latin typeface="Cambria Math" panose="02040503050406030204" pitchFamily="18" charset="0"/>
                            </a:rPr>
                            <m:t>𝑖</m:t>
                          </m:r>
                          <m:r>
                            <a:rPr lang="en-GB" i="1" dirty="0" err="1" smtClean="0">
                              <a:latin typeface="Cambria Math" panose="02040503050406030204" pitchFamily="18" charset="0"/>
                            </a:rPr>
                            <m:t>,</m:t>
                          </m:r>
                          <m:r>
                            <a:rPr lang="en-GB" i="1" dirty="0" err="1" smtClean="0">
                              <a:latin typeface="Cambria Math" panose="02040503050406030204" pitchFamily="18" charset="0"/>
                            </a:rPr>
                            <m:t>𝑖𝑛</m:t>
                          </m:r>
                        </m:sub>
                      </m:sSub>
                      <m:acc>
                        <m:accPr>
                          <m:chr m:val="̇"/>
                          <m:ctrlPr>
                            <a:rPr lang="en-GB" i="1" dirty="0" smtClean="0">
                              <a:latin typeface="Cambria Math" panose="02040503050406030204" pitchFamily="18" charset="0"/>
                            </a:rPr>
                          </m:ctrlPr>
                        </m:accPr>
                        <m:e>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𝑀</m:t>
                              </m:r>
                            </m:e>
                            <m:sub>
                              <m:r>
                                <a:rPr lang="en-GB" i="1" dirty="0" smtClean="0">
                                  <a:latin typeface="Cambria Math" panose="02040503050406030204" pitchFamily="18" charset="0"/>
                                </a:rPr>
                                <m:t>𝑖𝑛</m:t>
                              </m:r>
                            </m:sub>
                          </m:sSub>
                        </m:e>
                      </m:acc>
                      <m:r>
                        <a:rPr lang="en-GB" i="1" dirty="0" smtClean="0">
                          <a:latin typeface="Cambria Math" panose="02040503050406030204" pitchFamily="18" charset="0"/>
                        </a:rPr>
                        <m:t>–</m:t>
                      </m:r>
                      <m:sSub>
                        <m:sSubPr>
                          <m:ctrlPr>
                            <a:rPr lang="en-GB" i="1" dirty="0" err="1" smtClean="0">
                              <a:latin typeface="Cambria Math" panose="02040503050406030204" pitchFamily="18" charset="0"/>
                            </a:rPr>
                          </m:ctrlPr>
                        </m:sSubPr>
                        <m:e>
                          <m:r>
                            <a:rPr lang="en-GB" i="1" dirty="0" err="1" smtClean="0">
                              <a:latin typeface="Cambria Math" panose="02040503050406030204" pitchFamily="18" charset="0"/>
                            </a:rPr>
                            <m:t>𝑋</m:t>
                          </m:r>
                        </m:e>
                        <m:sub>
                          <m:r>
                            <a:rPr lang="en-GB" i="1" dirty="0" err="1" smtClean="0">
                              <a:latin typeface="Cambria Math" panose="02040503050406030204" pitchFamily="18" charset="0"/>
                            </a:rPr>
                            <m:t>𝑖</m:t>
                          </m:r>
                        </m:sub>
                      </m:sSub>
                      <m:acc>
                        <m:accPr>
                          <m:chr m:val="̇"/>
                          <m:ctrlPr>
                            <a:rPr lang="en-GB" i="1" dirty="0" smtClean="0">
                              <a:latin typeface="Cambria Math" panose="02040503050406030204" pitchFamily="18" charset="0"/>
                            </a:rPr>
                          </m:ctrlPr>
                        </m:accPr>
                        <m:e>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𝑀</m:t>
                              </m:r>
                            </m:e>
                            <m:sub>
                              <m:r>
                                <a:rPr lang="en-GB" i="1" dirty="0" smtClean="0">
                                  <a:latin typeface="Cambria Math" panose="02040503050406030204" pitchFamily="18" charset="0"/>
                                </a:rPr>
                                <m:t>𝑜𝑢𝑡</m:t>
                              </m:r>
                            </m:sub>
                          </m:sSub>
                        </m:e>
                      </m:acc>
                    </m:oMath>
                  </m:oMathPara>
                </a14:m>
                <a:endParaRPr lang="en-GB" i="1" dirty="0">
                  <a:latin typeface="Cambria Math" panose="02040503050406030204" pitchFamily="18" charset="0"/>
                </a:endParaRPr>
              </a:p>
              <a:p>
                <a:pPr marL="0" indent="0">
                  <a:buNone/>
                </a:pPr>
                <a:r>
                  <a:rPr lang="en-GB" dirty="0"/>
                  <a:t>Where:</a:t>
                </a:r>
              </a:p>
              <a:p>
                <a14:m>
                  <m:oMath xmlns:m="http://schemas.openxmlformats.org/officeDocument/2006/math">
                    <m:r>
                      <a:rPr lang="en-GB" i="1" dirty="0" smtClean="0">
                        <a:latin typeface="Cambria Math" panose="02040503050406030204" pitchFamily="18" charset="0"/>
                      </a:rPr>
                      <m:t>𝜓</m:t>
                    </m:r>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oMath>
                </a14:m>
                <a:r>
                  <a:rPr lang="en-GB" dirty="0"/>
                  <a:t>is the star-formation rate</a:t>
                </a:r>
              </a:p>
              <a:p>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𝐸</m:t>
                        </m:r>
                      </m:e>
                      <m:sub>
                        <m:r>
                          <a:rPr lang="en-GB" i="1" dirty="0"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oMath>
                </a14:m>
                <a:r>
                  <a:rPr lang="en-GB" dirty="0"/>
                  <a:t> is the rate at which stars return element </a:t>
                </a:r>
                <a:r>
                  <a:rPr lang="en-GB" i="1" dirty="0"/>
                  <a:t>I</a:t>
                </a:r>
                <a:endParaRPr lang="en-GB" dirty="0"/>
              </a:p>
              <a:p>
                <a14:m>
                  <m:oMath xmlns:m="http://schemas.openxmlformats.org/officeDocument/2006/math">
                    <m:sSub>
                      <m:sSubPr>
                        <m:ctrlPr>
                          <a:rPr lang="en-GB" i="1" dirty="0">
                            <a:latin typeface="Cambria Math" panose="02040503050406030204" pitchFamily="18" charset="0"/>
                          </a:rPr>
                        </m:ctrlPr>
                      </m:sSubPr>
                      <m:e>
                        <m:r>
                          <a:rPr lang="en-GB" i="1" dirty="0">
                            <a:latin typeface="Cambria Math" panose="02040503050406030204" pitchFamily="18" charset="0"/>
                          </a:rPr>
                          <m:t>𝑀</m:t>
                        </m:r>
                      </m:e>
                      <m:sub>
                        <m:r>
                          <a:rPr lang="en-GB" i="1" dirty="0">
                            <a:latin typeface="Cambria Math" panose="02040503050406030204" pitchFamily="18" charset="0"/>
                          </a:rPr>
                          <m:t>𝑖𝑛</m:t>
                        </m:r>
                      </m:sub>
                    </m:sSub>
                    <m:r>
                      <a:rPr lang="en-GB" i="1" dirty="0">
                        <a:latin typeface="Cambria Math" panose="02040503050406030204" pitchFamily="18" charset="0"/>
                      </a:rPr>
                      <m:t> </m:t>
                    </m:r>
                  </m:oMath>
                </a14:m>
                <a:r>
                  <a:rPr lang="en-GB" dirty="0"/>
                  <a:t>and </a:t>
                </a:r>
                <a14:m>
                  <m:oMath xmlns:m="http://schemas.openxmlformats.org/officeDocument/2006/math">
                    <m:acc>
                      <m:accPr>
                        <m:chr m:val="̇"/>
                        <m:ctrlPr>
                          <a:rPr lang="en-GB" i="1" dirty="0">
                            <a:latin typeface="Cambria Math" panose="02040503050406030204" pitchFamily="18" charset="0"/>
                          </a:rPr>
                        </m:ctrlPr>
                      </m:accPr>
                      <m:e>
                        <m:sSub>
                          <m:sSubPr>
                            <m:ctrlPr>
                              <a:rPr lang="en-GB" i="1" dirty="0">
                                <a:latin typeface="Cambria Math" panose="02040503050406030204" pitchFamily="18" charset="0"/>
                              </a:rPr>
                            </m:ctrlPr>
                          </m:sSubPr>
                          <m:e>
                            <m:r>
                              <a:rPr lang="en-GB" i="1" dirty="0">
                                <a:latin typeface="Cambria Math" panose="02040503050406030204" pitchFamily="18" charset="0"/>
                              </a:rPr>
                              <m:t>𝑀</m:t>
                            </m:r>
                          </m:e>
                          <m:sub>
                            <m:r>
                              <a:rPr lang="en-GB" i="1" dirty="0">
                                <a:latin typeface="Cambria Math" panose="02040503050406030204" pitchFamily="18" charset="0"/>
                              </a:rPr>
                              <m:t>𝑜𝑢𝑡</m:t>
                            </m:r>
                          </m:sub>
                        </m:sSub>
                      </m:e>
                    </m:acc>
                    <m:r>
                      <a:rPr lang="en-GB" b="0" i="1" dirty="0" smtClean="0">
                        <a:latin typeface="Cambria Math" panose="02040503050406030204" pitchFamily="18" charset="0"/>
                      </a:rPr>
                      <m:t> </m:t>
                    </m:r>
                  </m:oMath>
                </a14:m>
                <a:r>
                  <a:rPr lang="en-GB" dirty="0"/>
                  <a:t>are the gas inflow and outflow </a:t>
                </a:r>
              </a:p>
              <a:p>
                <a:r>
                  <a:rPr lang="en-GB" dirty="0"/>
                  <a:t>For the simplest case, the it is a closed box with no inflows or outflow, the IMF is fixed and usually the instantaneous recycling approximation is used</a:t>
                </a:r>
              </a:p>
            </p:txBody>
          </p:sp>
        </mc:Choice>
        <mc:Fallback xmlns="">
          <p:sp>
            <p:nvSpPr>
              <p:cNvPr id="3" name="Content Placeholder 2">
                <a:extLst>
                  <a:ext uri="{FF2B5EF4-FFF2-40B4-BE49-F238E27FC236}">
                    <a16:creationId xmlns:a16="http://schemas.microsoft.com/office/drawing/2014/main" id="{C6587935-738F-4E69-1C82-03EEC735A2B4}"/>
                  </a:ext>
                </a:extLst>
              </p:cNvPr>
              <p:cNvSpPr>
                <a:spLocks noGrp="1" noRot="1" noChangeAspect="1" noMove="1" noResize="1" noEditPoints="1" noAdjustHandles="1" noChangeArrowheads="1" noChangeShapeType="1" noTextEdit="1"/>
              </p:cNvSpPr>
              <p:nvPr>
                <p:ph sz="quarter" idx="10"/>
              </p:nvPr>
            </p:nvSpPr>
            <p:spPr>
              <a:xfrm>
                <a:off x="2147315" y="1071274"/>
                <a:ext cx="7897370" cy="5704430"/>
              </a:xfrm>
              <a:blipFill>
                <a:blip r:embed="rId2"/>
                <a:stretch>
                  <a:fillRect l="-463" t="-1603"/>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08CAB721-63E5-E3A6-6012-0E2B2F5DFBBF}"/>
              </a:ext>
            </a:extLst>
          </p:cNvPr>
          <p:cNvSpPr>
            <a:spLocks noGrp="1"/>
          </p:cNvSpPr>
          <p:nvPr>
            <p:ph type="sldNum" sz="quarter" idx="4"/>
          </p:nvPr>
        </p:nvSpPr>
        <p:spPr/>
        <p:txBody>
          <a:bodyPr/>
          <a:lstStyle/>
          <a:p>
            <a:fld id="{B5CEABB6-07DC-46E8-9B57-56EC44A396E5}" type="slidenum">
              <a:rPr lang="en-US" smtClean="0"/>
              <a:pPr/>
              <a:t>35</a:t>
            </a:fld>
            <a:endParaRPr lang="en-US" dirty="0"/>
          </a:p>
        </p:txBody>
      </p:sp>
      <p:cxnSp>
        <p:nvCxnSpPr>
          <p:cNvPr id="7" name="Straight Arrow Connector 6">
            <a:extLst>
              <a:ext uri="{FF2B5EF4-FFF2-40B4-BE49-F238E27FC236}">
                <a16:creationId xmlns:a16="http://schemas.microsoft.com/office/drawing/2014/main" id="{711BC89D-214F-1134-8908-4A30906DEE70}"/>
              </a:ext>
            </a:extLst>
          </p:cNvPr>
          <p:cNvCxnSpPr>
            <a:cxnSpLocks/>
          </p:cNvCxnSpPr>
          <p:nvPr/>
        </p:nvCxnSpPr>
        <p:spPr>
          <a:xfrm>
            <a:off x="1956816" y="3216027"/>
            <a:ext cx="2907792" cy="91706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TextBox 11">
            <a:extLst>
              <a:ext uri="{FF2B5EF4-FFF2-40B4-BE49-F238E27FC236}">
                <a16:creationId xmlns:a16="http://schemas.microsoft.com/office/drawing/2014/main" id="{A30E000B-FD32-D183-8FDC-32120C18F47D}"/>
              </a:ext>
            </a:extLst>
          </p:cNvPr>
          <p:cNvSpPr txBox="1"/>
          <p:nvPr/>
        </p:nvSpPr>
        <p:spPr>
          <a:xfrm>
            <a:off x="291212" y="2569696"/>
            <a:ext cx="1847088"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dirty="0">
                <a:solidFill>
                  <a:srgbClr val="C00000"/>
                </a:solidFill>
              </a:rPr>
              <a:t>Locked into new stars</a:t>
            </a:r>
          </a:p>
        </p:txBody>
      </p:sp>
      <p:cxnSp>
        <p:nvCxnSpPr>
          <p:cNvPr id="14" name="Straight Arrow Connector 13">
            <a:extLst>
              <a:ext uri="{FF2B5EF4-FFF2-40B4-BE49-F238E27FC236}">
                <a16:creationId xmlns:a16="http://schemas.microsoft.com/office/drawing/2014/main" id="{928696B0-6313-DD40-6DA4-0EABA3073B09}"/>
              </a:ext>
            </a:extLst>
          </p:cNvPr>
          <p:cNvCxnSpPr>
            <a:cxnSpLocks/>
          </p:cNvCxnSpPr>
          <p:nvPr/>
        </p:nvCxnSpPr>
        <p:spPr>
          <a:xfrm flipH="1">
            <a:off x="6419088" y="3216027"/>
            <a:ext cx="2322576" cy="91706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Box 17">
            <a:extLst>
              <a:ext uri="{FF2B5EF4-FFF2-40B4-BE49-F238E27FC236}">
                <a16:creationId xmlns:a16="http://schemas.microsoft.com/office/drawing/2014/main" id="{ABEA423E-1BA5-3F61-A17C-3FE75FF63FA2}"/>
              </a:ext>
            </a:extLst>
          </p:cNvPr>
          <p:cNvSpPr txBox="1"/>
          <p:nvPr/>
        </p:nvSpPr>
        <p:spPr>
          <a:xfrm>
            <a:off x="8650224" y="2782669"/>
            <a:ext cx="1847088"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dirty="0">
                <a:solidFill>
                  <a:srgbClr val="C00000"/>
                </a:solidFill>
              </a:rPr>
              <a:t>Returned by dying stars</a:t>
            </a:r>
          </a:p>
        </p:txBody>
      </p:sp>
    </p:spTree>
    <p:extLst>
      <p:ext uri="{BB962C8B-B14F-4D97-AF65-F5344CB8AC3E}">
        <p14:creationId xmlns:p14="http://schemas.microsoft.com/office/powerpoint/2010/main" val="333844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C65C3-E9E6-0BBA-CEE2-F8949B933299}"/>
              </a:ext>
            </a:extLst>
          </p:cNvPr>
          <p:cNvSpPr>
            <a:spLocks noGrp="1"/>
          </p:cNvSpPr>
          <p:nvPr>
            <p:ph type="title"/>
          </p:nvPr>
        </p:nvSpPr>
        <p:spPr>
          <a:xfrm>
            <a:off x="2109215" y="104119"/>
            <a:ext cx="7973569" cy="1015254"/>
          </a:xfrm>
        </p:spPr>
        <p:txBody>
          <a:bodyPr/>
          <a:lstStyle/>
          <a:p>
            <a:r>
              <a:rPr lang="en-GB" dirty="0"/>
              <a:t>Star formation and gas consumption</a:t>
            </a:r>
          </a:p>
        </p:txBody>
      </p:sp>
      <p:pic>
        <p:nvPicPr>
          <p:cNvPr id="7" name="Content Placeholder 6">
            <a:extLst>
              <a:ext uri="{FF2B5EF4-FFF2-40B4-BE49-F238E27FC236}">
                <a16:creationId xmlns:a16="http://schemas.microsoft.com/office/drawing/2014/main" id="{DC411BFE-7341-B42D-4AD2-EB9EED0E9E5B}"/>
              </a:ext>
            </a:extLst>
          </p:cNvPr>
          <p:cNvPicPr>
            <a:picLocks noGrp="1" noChangeAspect="1"/>
          </p:cNvPicPr>
          <p:nvPr>
            <p:ph sz="quarter" idx="10"/>
          </p:nvPr>
        </p:nvPicPr>
        <p:blipFill>
          <a:blip r:embed="rId2"/>
          <a:srcRect t="6025"/>
          <a:stretch>
            <a:fillRect/>
          </a:stretch>
        </p:blipFill>
        <p:spPr>
          <a:xfrm>
            <a:off x="5632656" y="1446353"/>
            <a:ext cx="6559344" cy="4545470"/>
          </a:xfrm>
          <a:prstGeom prst="rect">
            <a:avLst/>
          </a:prstGeom>
        </p:spPr>
      </p:pic>
      <p:sp>
        <p:nvSpPr>
          <p:cNvPr id="5" name="Slide Number Placeholder 4">
            <a:extLst>
              <a:ext uri="{FF2B5EF4-FFF2-40B4-BE49-F238E27FC236}">
                <a16:creationId xmlns:a16="http://schemas.microsoft.com/office/drawing/2014/main" id="{07DD5C47-9687-B034-60E3-4C4D36A63A84}"/>
              </a:ext>
            </a:extLst>
          </p:cNvPr>
          <p:cNvSpPr>
            <a:spLocks noGrp="1"/>
          </p:cNvSpPr>
          <p:nvPr>
            <p:ph type="sldNum" sz="quarter" idx="4"/>
          </p:nvPr>
        </p:nvSpPr>
        <p:spPr/>
        <p:txBody>
          <a:bodyPr/>
          <a:lstStyle/>
          <a:p>
            <a:fld id="{B5CEABB6-07DC-46E8-9B57-56EC44A396E5}" type="slidenum">
              <a:rPr lang="en-US" smtClean="0"/>
              <a:pPr/>
              <a:t>36</a:t>
            </a:fld>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02E97BC-A95F-406D-6E63-4E33B8853967}"/>
                  </a:ext>
                </a:extLst>
              </p:cNvPr>
              <p:cNvSpPr txBox="1"/>
              <p:nvPr/>
            </p:nvSpPr>
            <p:spPr>
              <a:xfrm>
                <a:off x="109728" y="1191922"/>
                <a:ext cx="5522928" cy="5054332"/>
              </a:xfrm>
              <a:prstGeom prst="rect">
                <a:avLst/>
              </a:prstGeom>
              <a:noFill/>
            </p:spPr>
            <p:txBody>
              <a:bodyPr wrap="square" rtlCol="0">
                <a:spAutoFit/>
              </a:bodyPr>
              <a:lstStyle/>
              <a:p>
                <a:r>
                  <a:rPr lang="en-GB" sz="2000" dirty="0"/>
                  <a:t>A GCE model needs some prescription for turning gas into stars. One option is a Schmidt-like law:</a:t>
                </a:r>
              </a:p>
              <a:p>
                <a:pPr/>
                <a14:m>
                  <m:oMathPara xmlns:m="http://schemas.openxmlformats.org/officeDocument/2006/math">
                    <m:oMathParaPr>
                      <m:jc m:val="centerGroup"/>
                    </m:oMathParaPr>
                    <m:oMath xmlns:m="http://schemas.openxmlformats.org/officeDocument/2006/math">
                      <m:r>
                        <a:rPr lang="en-GB" sz="2000" i="1" dirty="0" smtClean="0">
                          <a:latin typeface="Cambria Math" panose="02040503050406030204" pitchFamily="18" charset="0"/>
                        </a:rPr>
                        <m:t>𝜓</m:t>
                      </m:r>
                      <m:d>
                        <m:dPr>
                          <m:ctrlPr>
                            <a:rPr lang="en-GB" sz="2000" i="1" dirty="0" smtClean="0">
                              <a:latin typeface="Cambria Math" panose="02040503050406030204" pitchFamily="18" charset="0"/>
                            </a:rPr>
                          </m:ctrlPr>
                        </m:dPr>
                        <m:e>
                          <m:r>
                            <a:rPr lang="en-GB" sz="2000" i="1" dirty="0" smtClean="0">
                              <a:latin typeface="Cambria Math" panose="02040503050406030204" pitchFamily="18" charset="0"/>
                            </a:rPr>
                            <m:t>𝑡</m:t>
                          </m:r>
                        </m:e>
                      </m:d>
                      <m:r>
                        <a:rPr lang="en-GB" sz="2000" b="0" i="1" dirty="0" smtClean="0">
                          <a:latin typeface="Cambria Math" panose="02040503050406030204" pitchFamily="18" charset="0"/>
                        </a:rPr>
                        <m:t>=</m:t>
                      </m:r>
                      <m:r>
                        <a:rPr lang="en-GB" sz="2000" i="1" dirty="0" smtClean="0">
                          <a:latin typeface="Cambria Math" panose="02040503050406030204" pitchFamily="18" charset="0"/>
                        </a:rPr>
                        <m:t>𝜈</m:t>
                      </m:r>
                      <m:sSub>
                        <m:sSubPr>
                          <m:ctrlPr>
                            <a:rPr lang="en-GB" sz="2000" i="1" dirty="0" smtClean="0">
                              <a:latin typeface="Cambria Math" panose="02040503050406030204" pitchFamily="18" charset="0"/>
                            </a:rPr>
                          </m:ctrlPr>
                        </m:sSubPr>
                        <m:e>
                          <m:r>
                            <a:rPr lang="en-GB" sz="2000" i="1" dirty="0" smtClean="0">
                              <a:latin typeface="Cambria Math" panose="02040503050406030204" pitchFamily="18" charset="0"/>
                            </a:rPr>
                            <m:t>𝑀</m:t>
                          </m:r>
                        </m:e>
                        <m:sub>
                          <m:r>
                            <a:rPr lang="en-GB" sz="2000" i="1" dirty="0" smtClean="0">
                              <a:latin typeface="Cambria Math" panose="02040503050406030204" pitchFamily="18" charset="0"/>
                            </a:rPr>
                            <m:t>𝑔𝑎𝑠</m:t>
                          </m:r>
                        </m:sub>
                      </m:sSub>
                      <m:sSup>
                        <m:sSupPr>
                          <m:ctrlPr>
                            <a:rPr lang="en-GB" sz="2000" i="1" dirty="0" smtClean="0">
                              <a:latin typeface="Cambria Math" panose="02040503050406030204" pitchFamily="18" charset="0"/>
                            </a:rPr>
                          </m:ctrlPr>
                        </m:sSupPr>
                        <m:e>
                          <m:d>
                            <m:dPr>
                              <m:ctrlPr>
                                <a:rPr lang="en-GB" sz="2000" i="1" dirty="0" smtClean="0">
                                  <a:latin typeface="Cambria Math" panose="02040503050406030204" pitchFamily="18" charset="0"/>
                                </a:rPr>
                              </m:ctrlPr>
                            </m:dPr>
                            <m:e>
                              <m:r>
                                <a:rPr lang="en-GB" sz="2000" i="1" dirty="0" smtClean="0">
                                  <a:latin typeface="Cambria Math" panose="02040503050406030204" pitchFamily="18" charset="0"/>
                                </a:rPr>
                                <m:t>𝑡</m:t>
                              </m:r>
                            </m:e>
                          </m:d>
                        </m:e>
                        <m:sup>
                          <m:r>
                            <a:rPr lang="en-GB" sz="2000" i="1" dirty="0" smtClean="0">
                              <a:latin typeface="Cambria Math" panose="02040503050406030204" pitchFamily="18" charset="0"/>
                            </a:rPr>
                            <m:t>𝑘</m:t>
                          </m:r>
                        </m:sup>
                      </m:sSup>
                      <m:r>
                        <a:rPr lang="en-GB" sz="2000" b="0" i="1" dirty="0" smtClean="0">
                          <a:latin typeface="Cambria Math" panose="02040503050406030204" pitchFamily="18" charset="0"/>
                        </a:rPr>
                        <m:t>,</m:t>
                      </m:r>
                    </m:oMath>
                  </m:oMathPara>
                </a14:m>
                <a:endParaRPr lang="en-GB" sz="2000" b="0" i="1" dirty="0">
                  <a:latin typeface="Cambria Math" panose="02040503050406030204" pitchFamily="18" charset="0"/>
                </a:endParaRPr>
              </a:p>
              <a:p>
                <a:r>
                  <a:rPr lang="en-GB" sz="2000" dirty="0"/>
                  <a:t>Where </a:t>
                </a:r>
                <a14:m>
                  <m:oMath xmlns:m="http://schemas.openxmlformats.org/officeDocument/2006/math">
                    <m:r>
                      <a:rPr lang="en-GB" sz="2000" i="1" dirty="0" smtClean="0">
                        <a:latin typeface="Cambria Math" panose="02040503050406030204" pitchFamily="18" charset="0"/>
                      </a:rPr>
                      <m:t>𝜈</m:t>
                    </m:r>
                  </m:oMath>
                </a14:m>
                <a:r>
                  <a:rPr lang="en-GB" sz="2000" dirty="0"/>
                  <a:t> is the star formation efficiency.</a:t>
                </a:r>
              </a:p>
              <a:p>
                <a:endParaRPr lang="en-GB" sz="2000" b="0" dirty="0"/>
              </a:p>
              <a:p>
                <a:r>
                  <a:rPr lang="en-GB" sz="2000" dirty="0"/>
                  <a:t>A higher </a:t>
                </a:r>
                <a14:m>
                  <m:oMath xmlns:m="http://schemas.openxmlformats.org/officeDocument/2006/math">
                    <m:r>
                      <a:rPr lang="en-GB" sz="2000" i="1" dirty="0">
                        <a:latin typeface="Cambria Math" panose="02040503050406030204" pitchFamily="18" charset="0"/>
                      </a:rPr>
                      <m:t>𝜈</m:t>
                    </m:r>
                  </m:oMath>
                </a14:m>
                <a:r>
                  <a:rPr lang="en-GB" sz="2000" b="0" dirty="0"/>
                  <a:t> means gas rapidly turns into stars, which quickly enriches the medium and moves the system to higher [Fe/H]</a:t>
                </a:r>
              </a:p>
              <a:p>
                <a:endParaRPr lang="en-GB" sz="2000" dirty="0"/>
              </a:p>
              <a:p>
                <a:r>
                  <a:rPr lang="en-GB" sz="2000" b="0" dirty="0"/>
                  <a:t>Lower </a:t>
                </a:r>
                <a14:m>
                  <m:oMath xmlns:m="http://schemas.openxmlformats.org/officeDocument/2006/math">
                    <m:r>
                      <a:rPr lang="en-GB" sz="2000" i="1" dirty="0">
                        <a:latin typeface="Cambria Math" panose="02040503050406030204" pitchFamily="18" charset="0"/>
                      </a:rPr>
                      <m:t>𝜈</m:t>
                    </m:r>
                  </m:oMath>
                </a14:m>
                <a:r>
                  <a:rPr lang="en-GB" sz="2000" b="0" dirty="0"/>
                  <a:t> means slow enrichment. Delayed Type Ia iron can appear while the galaxy is still metal-poor</a:t>
                </a:r>
              </a:p>
              <a:p>
                <a:endParaRPr lang="en-GB" sz="2000" dirty="0"/>
              </a:p>
              <a:p>
                <a:r>
                  <a:rPr lang="en-GB" sz="2000" dirty="0"/>
                  <a:t>The position of the [</a:t>
                </a:r>
                <a:r>
                  <a:rPr lang="el-GR" sz="2000" dirty="0">
                    <a:latin typeface="Times New Roman" panose="02020603050405020304" pitchFamily="18" charset="0"/>
                    <a:cs typeface="Times New Roman" panose="02020603050405020304" pitchFamily="18" charset="0"/>
                  </a:rPr>
                  <a:t>α</a:t>
                </a:r>
                <a:r>
                  <a:rPr lang="en-GB" sz="2000" dirty="0"/>
                  <a:t>/Fe] “knee” is a diagnostic of star-formation timescale. </a:t>
                </a:r>
              </a:p>
            </p:txBody>
          </p:sp>
        </mc:Choice>
        <mc:Fallback xmlns="">
          <p:sp>
            <p:nvSpPr>
              <p:cNvPr id="8" name="TextBox 7">
                <a:extLst>
                  <a:ext uri="{FF2B5EF4-FFF2-40B4-BE49-F238E27FC236}">
                    <a16:creationId xmlns:a16="http://schemas.microsoft.com/office/drawing/2014/main" id="{802E97BC-A95F-406D-6E63-4E33B8853967}"/>
                  </a:ext>
                </a:extLst>
              </p:cNvPr>
              <p:cNvSpPr txBox="1">
                <a:spLocks noRot="1" noChangeAspect="1" noMove="1" noResize="1" noEditPoints="1" noAdjustHandles="1" noChangeArrowheads="1" noChangeShapeType="1" noTextEdit="1"/>
              </p:cNvSpPr>
              <p:nvPr/>
            </p:nvSpPr>
            <p:spPr>
              <a:xfrm>
                <a:off x="109728" y="1191922"/>
                <a:ext cx="5522928" cy="5054332"/>
              </a:xfrm>
              <a:prstGeom prst="rect">
                <a:avLst/>
              </a:prstGeom>
              <a:blipFill>
                <a:blip r:embed="rId3"/>
                <a:stretch>
                  <a:fillRect l="-1104" t="-724" r="-221" b="-1206"/>
                </a:stretch>
              </a:blipFill>
            </p:spPr>
            <p:txBody>
              <a:bodyPr/>
              <a:lstStyle/>
              <a:p>
                <a:r>
                  <a:rPr lang="en-GB">
                    <a:noFill/>
                  </a:rPr>
                  <a:t> </a:t>
                </a:r>
              </a:p>
            </p:txBody>
          </p:sp>
        </mc:Fallback>
      </mc:AlternateContent>
    </p:spTree>
    <p:extLst>
      <p:ext uri="{BB962C8B-B14F-4D97-AF65-F5344CB8AC3E}">
        <p14:creationId xmlns:p14="http://schemas.microsoft.com/office/powerpoint/2010/main" val="4181800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0A933-BE95-8939-C8D3-B72FD4B35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C5B414-5B60-8415-65C0-BF1A9DA8F758}"/>
              </a:ext>
            </a:extLst>
          </p:cNvPr>
          <p:cNvSpPr>
            <a:spLocks noGrp="1"/>
          </p:cNvSpPr>
          <p:nvPr>
            <p:ph type="title"/>
          </p:nvPr>
        </p:nvSpPr>
        <p:spPr>
          <a:xfrm>
            <a:off x="3361943" y="119109"/>
            <a:ext cx="5468113" cy="1603462"/>
          </a:xfrm>
        </p:spPr>
        <p:txBody>
          <a:bodyPr/>
          <a:lstStyle/>
          <a:p>
            <a:r>
              <a:rPr lang="en-GB" dirty="0"/>
              <a:t>Stellar lifetimes and delayed enrichment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4AC683B-F832-0CE8-31B3-719F64E0F702}"/>
                  </a:ext>
                </a:extLst>
              </p:cNvPr>
              <p:cNvSpPr>
                <a:spLocks noGrp="1"/>
              </p:cNvSpPr>
              <p:nvPr>
                <p:ph sz="quarter" idx="10"/>
              </p:nvPr>
            </p:nvSpPr>
            <p:spPr>
              <a:xfrm>
                <a:off x="371855" y="2075688"/>
                <a:ext cx="5721095" cy="4053496"/>
              </a:xfrm>
            </p:spPr>
            <p:txBody>
              <a:bodyPr/>
              <a:lstStyle/>
              <a:p>
                <a:r>
                  <a:rPr lang="en-GB" dirty="0"/>
                  <a:t>The initial mass function (IMF, </a:t>
                </a:r>
                <a14:m>
                  <m:oMath xmlns:m="http://schemas.openxmlformats.org/officeDocument/2006/math">
                    <m:r>
                      <a:rPr lang="en-GB" i="1" dirty="0" smtClean="0">
                        <a:latin typeface="Cambria Math" panose="02040503050406030204" pitchFamily="18" charset="0"/>
                      </a:rPr>
                      <m:t>𝜙</m:t>
                    </m:r>
                    <m:d>
                      <m:dPr>
                        <m:ctrlPr>
                          <a:rPr lang="en-GB" i="1" dirty="0" smtClean="0">
                            <a:latin typeface="Cambria Math" panose="02040503050406030204" pitchFamily="18" charset="0"/>
                          </a:rPr>
                        </m:ctrlPr>
                      </m:dPr>
                      <m:e>
                        <m:r>
                          <a:rPr lang="en-GB" i="1" dirty="0" smtClean="0">
                            <a:latin typeface="Cambria Math" panose="02040503050406030204" pitchFamily="18" charset="0"/>
                          </a:rPr>
                          <m:t>𝑚</m:t>
                        </m:r>
                      </m:e>
                    </m:d>
                  </m:oMath>
                </a14:m>
                <a:r>
                  <a:rPr lang="en-GB" dirty="0"/>
                  <a:t>), tells us how many stars form at each mass.</a:t>
                </a:r>
              </a:p>
              <a:p>
                <a:r>
                  <a:rPr lang="en-GB" dirty="0"/>
                  <a:t>Stellar mass determines: lifetime, remnant, final fate of star and hence yields returned to ISM</a:t>
                </a:r>
              </a:p>
              <a:p>
                <a:r>
                  <a:rPr lang="en-GB" dirty="0"/>
                  <a:t>Massive stars die quickly, so CCSN products quickly enrich the medium</a:t>
                </a:r>
              </a:p>
              <a:p>
                <a:r>
                  <a:rPr lang="en-GB" dirty="0"/>
                  <a:t>Low mass star enrichment happens later</a:t>
                </a:r>
              </a:p>
              <a:p>
                <a:r>
                  <a:rPr lang="en-GB" dirty="0"/>
                  <a:t>Binary events may occur at even more delayed timescales</a:t>
                </a:r>
              </a:p>
            </p:txBody>
          </p:sp>
        </mc:Choice>
        <mc:Fallback xmlns="">
          <p:sp>
            <p:nvSpPr>
              <p:cNvPr id="3" name="Content Placeholder 2">
                <a:extLst>
                  <a:ext uri="{FF2B5EF4-FFF2-40B4-BE49-F238E27FC236}">
                    <a16:creationId xmlns:a16="http://schemas.microsoft.com/office/drawing/2014/main" id="{E4AC683B-F832-0CE8-31B3-719F64E0F702}"/>
                  </a:ext>
                </a:extLst>
              </p:cNvPr>
              <p:cNvSpPr>
                <a:spLocks noGrp="1" noRot="1" noChangeAspect="1" noMove="1" noResize="1" noEditPoints="1" noAdjustHandles="1" noChangeArrowheads="1" noChangeShapeType="1" noTextEdit="1"/>
              </p:cNvSpPr>
              <p:nvPr>
                <p:ph sz="quarter" idx="10"/>
              </p:nvPr>
            </p:nvSpPr>
            <p:spPr>
              <a:xfrm>
                <a:off x="371855" y="2075688"/>
                <a:ext cx="5721095" cy="4053496"/>
              </a:xfrm>
              <a:blipFill>
                <a:blip r:embed="rId2"/>
                <a:stretch>
                  <a:fillRect l="-959" t="-1657" r="-1919"/>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F07CD337-8AF9-66DB-FFD9-2B0131CCFB49}"/>
              </a:ext>
            </a:extLst>
          </p:cNvPr>
          <p:cNvSpPr>
            <a:spLocks noGrp="1"/>
          </p:cNvSpPr>
          <p:nvPr>
            <p:ph type="sldNum" sz="quarter" idx="4"/>
          </p:nvPr>
        </p:nvSpPr>
        <p:spPr/>
        <p:txBody>
          <a:bodyPr/>
          <a:lstStyle/>
          <a:p>
            <a:fld id="{B5CEABB6-07DC-46E8-9B57-56EC44A396E5}" type="slidenum">
              <a:rPr lang="en-US" smtClean="0"/>
              <a:pPr/>
              <a:t>37</a:t>
            </a:fld>
            <a:endParaRPr lang="en-US" dirty="0"/>
          </a:p>
        </p:txBody>
      </p:sp>
      <p:pic>
        <p:nvPicPr>
          <p:cNvPr id="9" name="Picture 8">
            <a:extLst>
              <a:ext uri="{FF2B5EF4-FFF2-40B4-BE49-F238E27FC236}">
                <a16:creationId xmlns:a16="http://schemas.microsoft.com/office/drawing/2014/main" id="{A61CCB27-FE39-EBBF-972E-E4962670ED8E}"/>
              </a:ext>
            </a:extLst>
          </p:cNvPr>
          <p:cNvPicPr>
            <a:picLocks noChangeAspect="1"/>
          </p:cNvPicPr>
          <p:nvPr/>
        </p:nvPicPr>
        <p:blipFill>
          <a:blip r:embed="rId3"/>
          <a:srcRect t="6684"/>
          <a:stretch>
            <a:fillRect/>
          </a:stretch>
        </p:blipFill>
        <p:spPr>
          <a:xfrm>
            <a:off x="6092950" y="1937464"/>
            <a:ext cx="6096000" cy="4191720"/>
          </a:xfrm>
          <a:prstGeom prst="rect">
            <a:avLst/>
          </a:prstGeom>
        </p:spPr>
      </p:pic>
    </p:spTree>
    <p:extLst>
      <p:ext uri="{BB962C8B-B14F-4D97-AF65-F5344CB8AC3E}">
        <p14:creationId xmlns:p14="http://schemas.microsoft.com/office/powerpoint/2010/main" val="452764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FBA52-4619-C2FC-FB2A-1EA8366BC35F}"/>
              </a:ext>
            </a:extLst>
          </p:cNvPr>
          <p:cNvSpPr>
            <a:spLocks noGrp="1"/>
          </p:cNvSpPr>
          <p:nvPr>
            <p:ph type="title"/>
          </p:nvPr>
        </p:nvSpPr>
        <p:spPr>
          <a:xfrm>
            <a:off x="4800599" y="-454700"/>
            <a:ext cx="3099817" cy="1603462"/>
          </a:xfrm>
        </p:spPr>
        <p:txBody>
          <a:bodyPr/>
          <a:lstStyle/>
          <a:p>
            <a:r>
              <a:rPr lang="en-GB" dirty="0"/>
              <a:t>Stellar Yields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74B3B3A-1B6D-F22F-42C6-0A2CF48A38E8}"/>
                  </a:ext>
                </a:extLst>
              </p:cNvPr>
              <p:cNvSpPr>
                <a:spLocks noGrp="1"/>
              </p:cNvSpPr>
              <p:nvPr>
                <p:ph sz="quarter" idx="10"/>
              </p:nvPr>
            </p:nvSpPr>
            <p:spPr>
              <a:xfrm>
                <a:off x="2147315" y="689931"/>
                <a:ext cx="7897370" cy="5079933"/>
              </a:xfrm>
            </p:spPr>
            <p:txBody>
              <a:bodyPr>
                <a:normAutofit/>
              </a:bodyPr>
              <a:lstStyle/>
              <a:p>
                <a:pPr marL="0" indent="0">
                  <a:buNone/>
                </a:pPr>
                <a:r>
                  <a:rPr lang="en-GB" dirty="0"/>
                  <a:t>The central equation that is solved is:</a:t>
                </a:r>
              </a:p>
              <a:p>
                <a:pPr marL="0" indent="0">
                  <a:buNone/>
                </a:pPr>
                <a14:m>
                  <m:oMathPara xmlns:m="http://schemas.openxmlformats.org/officeDocument/2006/math">
                    <m:oMathParaPr>
                      <m:jc m:val="centerGroup"/>
                    </m:oMathParaPr>
                    <m:oMath xmlns:m="http://schemas.openxmlformats.org/officeDocument/2006/math">
                      <m:f>
                        <m:fPr>
                          <m:ctrlPr>
                            <a:rPr lang="en-GB" i="1" dirty="0" smtClean="0">
                              <a:latin typeface="Cambria Math" panose="02040503050406030204" pitchFamily="18" charset="0"/>
                            </a:rPr>
                          </m:ctrlPr>
                        </m:fPr>
                        <m:num>
                          <m:r>
                            <a:rPr lang="en-GB" i="1" dirty="0" err="1" smtClean="0">
                              <a:latin typeface="Cambria Math" panose="02040503050406030204" pitchFamily="18" charset="0"/>
                            </a:rPr>
                            <m:t>𝑑</m:t>
                          </m:r>
                          <m:sSub>
                            <m:sSubPr>
                              <m:ctrlPr>
                                <a:rPr lang="en-GB" i="1" dirty="0" err="1" smtClean="0">
                                  <a:latin typeface="Cambria Math" panose="02040503050406030204" pitchFamily="18" charset="0"/>
                                </a:rPr>
                              </m:ctrlPr>
                            </m:sSubPr>
                            <m:e>
                              <m:r>
                                <a:rPr lang="en-GB" i="1" dirty="0" err="1" smtClean="0">
                                  <a:latin typeface="Cambria Math" panose="02040503050406030204" pitchFamily="18" charset="0"/>
                                </a:rPr>
                                <m:t>𝑀</m:t>
                              </m:r>
                            </m:e>
                            <m:sub>
                              <m:r>
                                <a:rPr lang="en-GB" i="1" dirty="0" err="1" smtClean="0">
                                  <a:latin typeface="Cambria Math" panose="02040503050406030204" pitchFamily="18" charset="0"/>
                                </a:rPr>
                                <m:t>𝑖</m:t>
                              </m:r>
                            </m:sub>
                          </m:sSub>
                        </m:num>
                        <m:den>
                          <m:r>
                            <a:rPr lang="en-GB" i="1" dirty="0" smtClean="0">
                              <a:latin typeface="Cambria Math" panose="02040503050406030204" pitchFamily="18" charset="0"/>
                            </a:rPr>
                            <m:t>𝑑𝑡</m:t>
                          </m:r>
                        </m:den>
                      </m:f>
                      <m:r>
                        <a:rPr lang="en-GB" i="1" dirty="0" smtClean="0">
                          <a:latin typeface="Cambria Math" panose="02040503050406030204" pitchFamily="18" charset="0"/>
                        </a:rPr>
                        <m:t>=−</m:t>
                      </m:r>
                      <m:sSub>
                        <m:sSubPr>
                          <m:ctrlPr>
                            <a:rPr lang="en-GB" i="1" dirty="0" smtClean="0">
                              <a:latin typeface="Cambria Math" panose="02040503050406030204" pitchFamily="18" charset="0"/>
                            </a:rPr>
                          </m:ctrlPr>
                        </m:sSubPr>
                        <m:e>
                          <m:r>
                            <a:rPr lang="en-GB" i="1" dirty="0" err="1" smtClean="0">
                              <a:latin typeface="Cambria Math" panose="02040503050406030204" pitchFamily="18" charset="0"/>
                            </a:rPr>
                            <m:t>𝑋</m:t>
                          </m:r>
                        </m:e>
                        <m:sub>
                          <m:r>
                            <a:rPr lang="en-GB" i="1" dirty="0" err="1"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b="0" i="0" dirty="0" smtClean="0">
                          <a:latin typeface="Cambria Math" panose="02040503050406030204" pitchFamily="18" charset="0"/>
                        </a:rPr>
                        <m:t>𝜓</m:t>
                      </m:r>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i="1" dirty="0" smtClean="0">
                          <a:latin typeface="Cambria Math" panose="02040503050406030204" pitchFamily="18" charset="0"/>
                        </a:rPr>
                        <m:t>+</m:t>
                      </m:r>
                      <m:sSub>
                        <m:sSubPr>
                          <m:ctrlPr>
                            <a:rPr lang="en-GB" i="1" dirty="0" err="1" smtClean="0">
                              <a:latin typeface="Cambria Math" panose="02040503050406030204" pitchFamily="18" charset="0"/>
                            </a:rPr>
                          </m:ctrlPr>
                        </m:sSubPr>
                        <m:e>
                          <m:r>
                            <a:rPr lang="en-GB" i="1" dirty="0" err="1" smtClean="0">
                              <a:latin typeface="Cambria Math" panose="02040503050406030204" pitchFamily="18" charset="0"/>
                            </a:rPr>
                            <m:t>𝐸</m:t>
                          </m:r>
                        </m:e>
                        <m:sub>
                          <m:r>
                            <a:rPr lang="en-GB" i="1" dirty="0" err="1"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oMath>
                  </m:oMathPara>
                </a14:m>
                <a:endParaRPr lang="en-GB" i="1" dirty="0">
                  <a:latin typeface="Cambria Math" panose="02040503050406030204" pitchFamily="18" charset="0"/>
                </a:endParaRPr>
              </a:p>
              <a:p>
                <a:pPr marL="0" indent="0">
                  <a:buNone/>
                </a:pPr>
                <a:endParaRPr lang="en-GB"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𝐸</m:t>
                          </m:r>
                        </m:e>
                        <m:sub>
                          <m:r>
                            <a:rPr lang="en-GB" i="1" dirty="0"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r>
                        <a:rPr lang="en-GB" i="1" dirty="0" smtClean="0">
                          <a:latin typeface="Cambria Math" panose="02040503050406030204" pitchFamily="18" charset="0"/>
                        </a:rPr>
                        <m:t>~</m:t>
                      </m:r>
                      <m:nary>
                        <m:naryPr>
                          <m:ctrlPr>
                            <a:rPr lang="en-GB" i="1" smtClean="0">
                              <a:latin typeface="Cambria Math" panose="02040503050406030204" pitchFamily="18" charset="0"/>
                            </a:rPr>
                          </m:ctrlPr>
                        </m:naryPr>
                        <m:sub>
                          <m:r>
                            <m:rPr>
                              <m:brk m:alnAt="23"/>
                            </m:rPr>
                            <a:rPr lang="en-GB" b="0" i="1" smtClean="0">
                              <a:latin typeface="Cambria Math" panose="02040503050406030204" pitchFamily="18" charset="0"/>
                            </a:rPr>
                            <m:t>0</m:t>
                          </m:r>
                        </m:sub>
                        <m:sup>
                          <m:r>
                            <m:rPr>
                              <m:sty m:val="p"/>
                            </m:rPr>
                            <a:rPr lang="en-GB" b="0" i="1" smtClean="0">
                              <a:latin typeface="Cambria Math" panose="02040503050406030204" pitchFamily="18" charset="0"/>
                            </a:rPr>
                            <m:t>t</m:t>
                          </m:r>
                        </m:sup>
                        <m:e>
                          <m:r>
                            <a:rPr lang="en-GB" dirty="0">
                              <a:latin typeface="Cambria Math" panose="02040503050406030204" pitchFamily="18" charset="0"/>
                            </a:rPr>
                            <m:t>𝜓</m:t>
                          </m:r>
                          <m:d>
                            <m:dPr>
                              <m:ctrlPr>
                                <a:rPr lang="en-GB" i="1" dirty="0">
                                  <a:latin typeface="Cambria Math" panose="02040503050406030204" pitchFamily="18" charset="0"/>
                                </a:rPr>
                              </m:ctrlPr>
                            </m:dPr>
                            <m:e>
                              <m:r>
                                <a:rPr lang="en-GB" i="1" dirty="0">
                                  <a:latin typeface="Cambria Math" panose="02040503050406030204" pitchFamily="18" charset="0"/>
                                </a:rPr>
                                <m:t>𝑡</m:t>
                              </m:r>
                              <m:r>
                                <a:rPr lang="en-GB" b="0" i="1" dirty="0" smtClean="0">
                                  <a:latin typeface="Cambria Math" panose="02040503050406030204" pitchFamily="18" charset="0"/>
                                </a:rPr>
                                <m:t>′</m:t>
                              </m:r>
                            </m:e>
                          </m:d>
                        </m:e>
                      </m:nary>
                      <m:sSub>
                        <m:sSubPr>
                          <m:ctrlPr>
                            <a:rPr lang="en-GB" b="0" i="1" smtClean="0">
                              <a:latin typeface="Cambria Math" panose="02040503050406030204" pitchFamily="18" charset="0"/>
                            </a:rPr>
                          </m:ctrlPr>
                        </m:sSubPr>
                        <m:e>
                          <m:r>
                            <a:rPr lang="en-GB" b="0" i="1" smtClean="0">
                              <a:latin typeface="Cambria Math" panose="02040503050406030204" pitchFamily="18" charset="0"/>
                            </a:rPr>
                            <m:t>𝑦</m:t>
                          </m:r>
                        </m:e>
                        <m:sub>
                          <m:r>
                            <a:rPr lang="en-GB" b="0" i="1" smtClean="0">
                              <a:latin typeface="Cambria Math" panose="02040503050406030204" pitchFamily="18" charset="0"/>
                            </a:rPr>
                            <m:t>𝑖</m:t>
                          </m:r>
                        </m:sub>
                      </m:sSub>
                      <m:d>
                        <m:dPr>
                          <m:ctrlPr>
                            <a:rPr lang="en-GB" b="0" i="1" smtClean="0">
                              <a:latin typeface="Cambria Math" panose="02040503050406030204" pitchFamily="18" charset="0"/>
                            </a:rPr>
                          </m:ctrlPr>
                        </m:dPr>
                        <m:e>
                          <m:r>
                            <a:rPr lang="en-GB" b="0" i="1" smtClean="0">
                              <a:latin typeface="Cambria Math" panose="02040503050406030204" pitchFamily="18" charset="0"/>
                            </a:rPr>
                            <m:t>𝑡</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𝑡</m:t>
                              </m:r>
                            </m:e>
                            <m:sup>
                              <m:r>
                                <a:rPr lang="en-GB" b="0" i="1" smtClean="0">
                                  <a:latin typeface="Cambria Math" panose="02040503050406030204" pitchFamily="18" charset="0"/>
                                </a:rPr>
                                <m:t>′</m:t>
                              </m:r>
                            </m:sup>
                          </m:sSup>
                        </m:e>
                      </m:d>
                      <m:r>
                        <a:rPr lang="en-GB" i="1" dirty="0" smtClean="0">
                          <a:latin typeface="Cambria Math" panose="02040503050406030204" pitchFamily="18" charset="0"/>
                        </a:rPr>
                        <m:t>𝑑𝑡</m:t>
                      </m:r>
                      <m:r>
                        <a:rPr lang="en-GB" i="1" dirty="0" smtClean="0">
                          <a:latin typeface="Cambria Math" panose="02040503050406030204" pitchFamily="18" charset="0"/>
                        </a:rPr>
                        <m:t>’</m:t>
                      </m:r>
                    </m:oMath>
                  </m:oMathPara>
                </a14:m>
                <a:endParaRPr lang="en-GB" i="1" dirty="0">
                  <a:latin typeface="Cambria Math" panose="02040503050406030204" pitchFamily="18" charset="0"/>
                </a:endParaRPr>
              </a:p>
              <a:p>
                <a:pPr marL="0" indent="0">
                  <a:buNone/>
                </a:pPr>
                <a:r>
                  <a:rPr lang="en-GB" dirty="0"/>
                  <a:t>The enrichment time depends on the star formation at earlier times. </a:t>
                </a:r>
              </a:p>
              <a:p>
                <a:pPr marL="0" indent="0">
                  <a:buNone/>
                </a:pPr>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𝑦</m:t>
                        </m:r>
                      </m:e>
                      <m:sub>
                        <m:r>
                          <a:rPr lang="en-GB" i="1" dirty="0" smtClean="0">
                            <a:latin typeface="Cambria Math" panose="02040503050406030204" pitchFamily="18" charset="0"/>
                          </a:rPr>
                          <m:t>𝑖</m:t>
                        </m:r>
                      </m:sub>
                    </m:sSub>
                    <m:d>
                      <m:dPr>
                        <m:ctrlPr>
                          <a:rPr lang="en-GB" i="1" dirty="0" smtClean="0">
                            <a:latin typeface="Cambria Math" panose="02040503050406030204" pitchFamily="18" charset="0"/>
                          </a:rPr>
                        </m:ctrlPr>
                      </m:dPr>
                      <m:e>
                        <m:r>
                          <a:rPr lang="en-GB" i="1" dirty="0" smtClean="0">
                            <a:latin typeface="Cambria Math" panose="02040503050406030204" pitchFamily="18" charset="0"/>
                          </a:rPr>
                          <m:t>𝑡</m:t>
                        </m:r>
                      </m:e>
                    </m:d>
                  </m:oMath>
                </a14:m>
                <a:r>
                  <a:rPr lang="en-GB" dirty="0"/>
                  <a:t> is the IMF-weighted stellar yield of element </a:t>
                </a:r>
                <a:r>
                  <a:rPr lang="en-GB" i="1" dirty="0" err="1"/>
                  <a:t>i</a:t>
                </a:r>
                <a:endParaRPr lang="en-GB" i="1" dirty="0"/>
              </a:p>
              <a:p>
                <a:pPr marL="0" indent="0">
                  <a:buNone/>
                </a:pPr>
                <a:endParaRPr lang="en-GB" dirty="0"/>
              </a:p>
              <a:p>
                <a:pPr marL="0" indent="0">
                  <a:buNone/>
                </a:pPr>
                <a:r>
                  <a:rPr lang="en-GB" dirty="0"/>
                  <a:t>Yield sets and IMF choices are the important model uncertainties (see Molla et al 2015 for comparisons and tests against Miky Way data)</a:t>
                </a:r>
              </a:p>
              <a:p>
                <a:pPr marL="0" indent="0">
                  <a:buNone/>
                </a:pPr>
                <a:r>
                  <a:rPr lang="en-GB" dirty="0"/>
                  <a:t>Yields are from theoretical models we have discussed previously</a:t>
                </a:r>
              </a:p>
            </p:txBody>
          </p:sp>
        </mc:Choice>
        <mc:Fallback xmlns="">
          <p:sp>
            <p:nvSpPr>
              <p:cNvPr id="3" name="Content Placeholder 2">
                <a:extLst>
                  <a:ext uri="{FF2B5EF4-FFF2-40B4-BE49-F238E27FC236}">
                    <a16:creationId xmlns:a16="http://schemas.microsoft.com/office/drawing/2014/main" id="{E74B3B3A-1B6D-F22F-42C6-0A2CF48A38E8}"/>
                  </a:ext>
                </a:extLst>
              </p:cNvPr>
              <p:cNvSpPr>
                <a:spLocks noGrp="1" noRot="1" noChangeAspect="1" noMove="1" noResize="1" noEditPoints="1" noAdjustHandles="1" noChangeArrowheads="1" noChangeShapeType="1" noTextEdit="1"/>
              </p:cNvSpPr>
              <p:nvPr>
                <p:ph sz="quarter" idx="10"/>
              </p:nvPr>
            </p:nvSpPr>
            <p:spPr>
              <a:xfrm>
                <a:off x="2147315" y="689931"/>
                <a:ext cx="7897370" cy="5079933"/>
              </a:xfrm>
              <a:blipFill>
                <a:blip r:embed="rId2"/>
                <a:stretch>
                  <a:fillRect l="-772" t="-1199" r="-540"/>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FB2A5397-AD5F-9E67-4C96-46955DB72DD6}"/>
              </a:ext>
            </a:extLst>
          </p:cNvPr>
          <p:cNvSpPr>
            <a:spLocks noGrp="1"/>
          </p:cNvSpPr>
          <p:nvPr>
            <p:ph type="sldNum" sz="quarter" idx="4"/>
          </p:nvPr>
        </p:nvSpPr>
        <p:spPr/>
        <p:txBody>
          <a:bodyPr/>
          <a:lstStyle/>
          <a:p>
            <a:fld id="{B5CEABB6-07DC-46E8-9B57-56EC44A396E5}" type="slidenum">
              <a:rPr lang="en-US" smtClean="0"/>
              <a:pPr/>
              <a:t>38</a:t>
            </a:fld>
            <a:endParaRPr lang="en-US" dirty="0"/>
          </a:p>
        </p:txBody>
      </p:sp>
      <p:sp>
        <p:nvSpPr>
          <p:cNvPr id="6" name="Rounded Rectangle 2">
            <a:extLst>
              <a:ext uri="{FF2B5EF4-FFF2-40B4-BE49-F238E27FC236}">
                <a16:creationId xmlns:a16="http://schemas.microsoft.com/office/drawing/2014/main" id="{D0613803-EDA3-16D2-F31D-90C1527F8E18}"/>
              </a:ext>
            </a:extLst>
          </p:cNvPr>
          <p:cNvSpPr/>
          <p:nvPr/>
        </p:nvSpPr>
        <p:spPr>
          <a:xfrm>
            <a:off x="813816" y="5825169"/>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dirty="0"/>
              <a:t>stellar yields</a:t>
            </a:r>
          </a:p>
        </p:txBody>
      </p:sp>
      <p:sp>
        <p:nvSpPr>
          <p:cNvPr id="8" name="Right Arrow 3">
            <a:extLst>
              <a:ext uri="{FF2B5EF4-FFF2-40B4-BE49-F238E27FC236}">
                <a16:creationId xmlns:a16="http://schemas.microsoft.com/office/drawing/2014/main" id="{D7FAD4CC-46E0-6BCE-6B3B-B42DD63175FD}"/>
              </a:ext>
            </a:extLst>
          </p:cNvPr>
          <p:cNvSpPr/>
          <p:nvPr/>
        </p:nvSpPr>
        <p:spPr>
          <a:xfrm>
            <a:off x="3207258" y="6058341"/>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4">
            <a:extLst>
              <a:ext uri="{FF2B5EF4-FFF2-40B4-BE49-F238E27FC236}">
                <a16:creationId xmlns:a16="http://schemas.microsoft.com/office/drawing/2014/main" id="{B75DC312-FDED-31E6-0A8D-0A00E36EB258}"/>
              </a:ext>
            </a:extLst>
          </p:cNvPr>
          <p:cNvSpPr/>
          <p:nvPr/>
        </p:nvSpPr>
        <p:spPr>
          <a:xfrm>
            <a:off x="3390138" y="5825169"/>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IMF + SFR</a:t>
            </a:r>
          </a:p>
        </p:txBody>
      </p:sp>
      <p:sp>
        <p:nvSpPr>
          <p:cNvPr id="12" name="Right Arrow 5">
            <a:extLst>
              <a:ext uri="{FF2B5EF4-FFF2-40B4-BE49-F238E27FC236}">
                <a16:creationId xmlns:a16="http://schemas.microsoft.com/office/drawing/2014/main" id="{364D6898-D780-9ACF-A774-945B8E75ACFA}"/>
              </a:ext>
            </a:extLst>
          </p:cNvPr>
          <p:cNvSpPr/>
          <p:nvPr/>
        </p:nvSpPr>
        <p:spPr>
          <a:xfrm>
            <a:off x="5783580" y="6058341"/>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6">
            <a:extLst>
              <a:ext uri="{FF2B5EF4-FFF2-40B4-BE49-F238E27FC236}">
                <a16:creationId xmlns:a16="http://schemas.microsoft.com/office/drawing/2014/main" id="{79249C6A-6AE3-9DED-9AD1-56F6A253668A}"/>
              </a:ext>
            </a:extLst>
          </p:cNvPr>
          <p:cNvSpPr/>
          <p:nvPr/>
        </p:nvSpPr>
        <p:spPr>
          <a:xfrm>
            <a:off x="5966460" y="5825169"/>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gas flows</a:t>
            </a:r>
          </a:p>
        </p:txBody>
      </p:sp>
      <p:sp>
        <p:nvSpPr>
          <p:cNvPr id="16" name="Right Arrow 7">
            <a:extLst>
              <a:ext uri="{FF2B5EF4-FFF2-40B4-BE49-F238E27FC236}">
                <a16:creationId xmlns:a16="http://schemas.microsoft.com/office/drawing/2014/main" id="{837ADC14-2161-9BBB-F6A1-E40FF49F43DE}"/>
              </a:ext>
            </a:extLst>
          </p:cNvPr>
          <p:cNvSpPr/>
          <p:nvPr/>
        </p:nvSpPr>
        <p:spPr>
          <a:xfrm>
            <a:off x="8359902" y="6058341"/>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ounded Rectangle 8">
            <a:extLst>
              <a:ext uri="{FF2B5EF4-FFF2-40B4-BE49-F238E27FC236}">
                <a16:creationId xmlns:a16="http://schemas.microsoft.com/office/drawing/2014/main" id="{1D31D2CE-7A99-961D-CBC3-8CB5F6BA1BE8}"/>
              </a:ext>
            </a:extLst>
          </p:cNvPr>
          <p:cNvSpPr/>
          <p:nvPr/>
        </p:nvSpPr>
        <p:spPr>
          <a:xfrm>
            <a:off x="8542782" y="5825169"/>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abundance trends</a:t>
            </a:r>
          </a:p>
        </p:txBody>
      </p:sp>
    </p:spTree>
    <p:extLst>
      <p:ext uri="{BB962C8B-B14F-4D97-AF65-F5344CB8AC3E}">
        <p14:creationId xmlns:p14="http://schemas.microsoft.com/office/powerpoint/2010/main" val="51717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51BF06-96DB-9656-DEC8-C0D958E8BE84}"/>
              </a:ext>
            </a:extLst>
          </p:cNvPr>
          <p:cNvSpPr>
            <a:spLocks noGrp="1"/>
          </p:cNvSpPr>
          <p:nvPr>
            <p:ph type="title"/>
          </p:nvPr>
        </p:nvSpPr>
        <p:spPr>
          <a:xfrm>
            <a:off x="1229932" y="150236"/>
            <a:ext cx="6519672" cy="1001203"/>
          </a:xfrm>
        </p:spPr>
        <p:txBody>
          <a:bodyPr/>
          <a:lstStyle/>
          <a:p>
            <a:r>
              <a:rPr lang="en-GB" dirty="0"/>
              <a:t>Solar system as a benchmark</a:t>
            </a:r>
          </a:p>
        </p:txBody>
      </p:sp>
      <p:sp>
        <p:nvSpPr>
          <p:cNvPr id="7" name="Content Placeholder 6">
            <a:extLst>
              <a:ext uri="{FF2B5EF4-FFF2-40B4-BE49-F238E27FC236}">
                <a16:creationId xmlns:a16="http://schemas.microsoft.com/office/drawing/2014/main" id="{D1ECD5D2-19DD-E1ED-3DAE-C088A8DBD51A}"/>
              </a:ext>
            </a:extLst>
          </p:cNvPr>
          <p:cNvSpPr>
            <a:spLocks noGrp="1"/>
          </p:cNvSpPr>
          <p:nvPr>
            <p:ph sz="quarter" idx="10"/>
          </p:nvPr>
        </p:nvSpPr>
        <p:spPr>
          <a:xfrm>
            <a:off x="282951" y="1593493"/>
            <a:ext cx="4819401" cy="4872919"/>
          </a:xfrm>
        </p:spPr>
        <p:txBody>
          <a:bodyPr>
            <a:normAutofit lnSpcReduction="10000"/>
          </a:bodyPr>
          <a:lstStyle/>
          <a:p>
            <a:pPr marL="342900" indent="-342900">
              <a:buFont typeface="Arial" panose="020B0604020202020204" pitchFamily="34" charset="0"/>
              <a:buChar char="•"/>
            </a:pPr>
            <a:r>
              <a:rPr lang="en-GB" dirty="0"/>
              <a:t>Test if combined yields from AGB stars, CCSNE, Type Ia supernovae, </a:t>
            </a:r>
            <a:r>
              <a:rPr lang="en-GB" dirty="0" err="1"/>
              <a:t>kilonovae</a:t>
            </a:r>
            <a:r>
              <a:rPr lang="en-GB" dirty="0"/>
              <a:t> and rare events reproduce solar system abundances</a:t>
            </a:r>
          </a:p>
          <a:p>
            <a:pPr marL="342900" indent="-342900">
              <a:buFont typeface="Arial" panose="020B0604020202020204" pitchFamily="34" charset="0"/>
              <a:buChar char="•"/>
            </a:pPr>
            <a:r>
              <a:rPr lang="en-GB" dirty="0"/>
              <a:t>Asplund et al. 2020 reassessed all 83 long-lived elements using solar modelling, spectroscopy, atomic data and meteoritic constraints.</a:t>
            </a:r>
          </a:p>
          <a:p>
            <a:pPr marL="342900" indent="-342900">
              <a:buFont typeface="Arial" panose="020B0604020202020204" pitchFamily="34" charset="0"/>
              <a:buChar char="•"/>
            </a:pPr>
            <a:r>
              <a:rPr lang="en-GB" dirty="0"/>
              <a:t>The modern solar composition is still a key reference abundance scale, and acts as a good testing ground for astrophysical unknowns (e.g. IMF, binary rates)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5" name="Slide Number Placeholder 4">
            <a:extLst>
              <a:ext uri="{FF2B5EF4-FFF2-40B4-BE49-F238E27FC236}">
                <a16:creationId xmlns:a16="http://schemas.microsoft.com/office/drawing/2014/main" id="{242061BE-221A-BCE5-1387-9E22720E9E9C}"/>
              </a:ext>
            </a:extLst>
          </p:cNvPr>
          <p:cNvSpPr>
            <a:spLocks noGrp="1"/>
          </p:cNvSpPr>
          <p:nvPr>
            <p:ph type="sldNum" sz="quarter" idx="4"/>
          </p:nvPr>
        </p:nvSpPr>
        <p:spPr/>
        <p:txBody>
          <a:bodyPr/>
          <a:lstStyle/>
          <a:p>
            <a:fld id="{B5CEABB6-07DC-46E8-9B57-56EC44A396E5}" type="slidenum">
              <a:rPr lang="en-US" smtClean="0"/>
              <a:pPr/>
              <a:t>39</a:t>
            </a:fld>
            <a:endParaRPr lang="en-US" dirty="0"/>
          </a:p>
        </p:txBody>
      </p:sp>
      <p:pic>
        <p:nvPicPr>
          <p:cNvPr id="8" name="Picture 7" descr="Evolution of elemental abundances in the solar neighborhood, including models of DTDs of SNe Ia and NSMs in Figure 1. The GCE code includes both SD and DD for SNe Ia, and both NS-NS and BH-NS for NSMs, unless noted below. The BPS models are taken from: Mennekens et al. (2012), Mennekens &amp; Vanbeveren (2016, red short-dashed lines); Ruiter et al. (2014, also including He double detonations), Belczynski et al. (2020, green long-dashed lines); Kruckow et al. (2018, cyan dotted-shortdashed lines, DD only); Briel et al. (2022, magenta dotted lines, NS-NS only), and Mandel et al. (2021, blue dotted-long-dashed lines). The nucleosynthesis yields are from W14, the same as in K20. See K20 for the observational data sources. The asterisk indicates the star found by Yong et al. (2021b).">
            <a:extLst>
              <a:ext uri="{FF2B5EF4-FFF2-40B4-BE49-F238E27FC236}">
                <a16:creationId xmlns:a16="http://schemas.microsoft.com/office/drawing/2014/main" id="{B5D81EB0-1D03-35A6-B679-563716D03F93}"/>
              </a:ext>
            </a:extLst>
          </p:cNvPr>
          <p:cNvPicPr>
            <a:picLocks noChangeAspect="1"/>
          </p:cNvPicPr>
          <p:nvPr/>
        </p:nvPicPr>
        <p:blipFill>
          <a:blip r:embed="rId2"/>
          <a:srcRect b="32947"/>
          <a:stretch>
            <a:fillRect/>
          </a:stretch>
        </p:blipFill>
        <p:spPr>
          <a:xfrm>
            <a:off x="8656833" y="588500"/>
            <a:ext cx="3252216" cy="5597352"/>
          </a:xfrm>
          <a:prstGeom prst="rect">
            <a:avLst/>
          </a:prstGeom>
        </p:spPr>
      </p:pic>
      <p:pic>
        <p:nvPicPr>
          <p:cNvPr id="10" name="Picture 9" descr="Evolution of elemental abundances in the solar neighborhood, including models of DTDs of SNe Ia and NSMs in Figure 1. The GCE code includes both SD and DD for SNe Ia, and both NS-NS and BH-NS for NSMs, unless noted below. The BPS models are taken from: Mennekens et al. (2012), Mennekens &amp; Vanbeveren (2016, red short-dashed lines); Ruiter et al. (2014, also including He double detonations), Belczynski et al. (2020, green long-dashed lines); Kruckow et al. (2018, cyan dotted-shortdashed lines, DD only); Briel et al. (2022, magenta dotted lines, NS-NS only), and Mandel et al. (2021, blue dotted-long-dashed lines). The nucleosynthesis yields are from W14, the same as in K20. See K20 for the observational data sources. The asterisk indicates the star found by Yong et al. (2021b).">
            <a:extLst>
              <a:ext uri="{FF2B5EF4-FFF2-40B4-BE49-F238E27FC236}">
                <a16:creationId xmlns:a16="http://schemas.microsoft.com/office/drawing/2014/main" id="{493D5D4E-867B-482D-2746-A43E48D2C7F6}"/>
              </a:ext>
            </a:extLst>
          </p:cNvPr>
          <p:cNvPicPr>
            <a:picLocks noChangeAspect="1"/>
          </p:cNvPicPr>
          <p:nvPr/>
        </p:nvPicPr>
        <p:blipFill>
          <a:blip r:embed="rId2"/>
          <a:srcRect t="66430"/>
          <a:stretch>
            <a:fillRect/>
          </a:stretch>
        </p:blipFill>
        <p:spPr>
          <a:xfrm>
            <a:off x="5377121" y="3307721"/>
            <a:ext cx="3252216" cy="2802287"/>
          </a:xfrm>
          <a:prstGeom prst="rect">
            <a:avLst/>
          </a:prstGeom>
        </p:spPr>
      </p:pic>
      <p:sp>
        <p:nvSpPr>
          <p:cNvPr id="11" name="TextBox 10">
            <a:extLst>
              <a:ext uri="{FF2B5EF4-FFF2-40B4-BE49-F238E27FC236}">
                <a16:creationId xmlns:a16="http://schemas.microsoft.com/office/drawing/2014/main" id="{7992A3EA-7EAE-DAB2-DE75-7BB039465902}"/>
              </a:ext>
            </a:extLst>
          </p:cNvPr>
          <p:cNvSpPr txBox="1"/>
          <p:nvPr/>
        </p:nvSpPr>
        <p:spPr>
          <a:xfrm>
            <a:off x="5492625" y="6195658"/>
            <a:ext cx="6699375" cy="523220"/>
          </a:xfrm>
          <a:prstGeom prst="rect">
            <a:avLst/>
          </a:prstGeom>
          <a:noFill/>
        </p:spPr>
        <p:txBody>
          <a:bodyPr wrap="square" rtlCol="0">
            <a:spAutoFit/>
          </a:bodyPr>
          <a:lstStyle/>
          <a:p>
            <a:r>
              <a:rPr lang="en-GB" sz="1400" dirty="0"/>
              <a:t>Comparison of different inputs from a range of binary population synthesis models to model galactic/solar abundance (Kobayashi et al 2023)</a:t>
            </a:r>
          </a:p>
        </p:txBody>
      </p:sp>
    </p:spTree>
    <p:extLst>
      <p:ext uri="{BB962C8B-B14F-4D97-AF65-F5344CB8AC3E}">
        <p14:creationId xmlns:p14="http://schemas.microsoft.com/office/powerpoint/2010/main" val="1231403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52B45-885D-30A1-B7BC-C0988BEF0F12}"/>
              </a:ext>
            </a:extLst>
          </p:cNvPr>
          <p:cNvSpPr>
            <a:spLocks noGrp="1"/>
          </p:cNvSpPr>
          <p:nvPr>
            <p:ph type="title"/>
          </p:nvPr>
        </p:nvSpPr>
        <p:spPr/>
        <p:txBody>
          <a:bodyPr/>
          <a:lstStyle/>
          <a:p>
            <a:r>
              <a:rPr lang="en-GB" dirty="0"/>
              <a:t>Modelling basics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87A9FA6-A820-7393-FCE3-CD6F53DAE97A}"/>
                  </a:ext>
                </a:extLst>
              </p:cNvPr>
              <p:cNvSpPr>
                <a:spLocks noGrp="1"/>
              </p:cNvSpPr>
              <p:nvPr>
                <p:ph sz="quarter" idx="10"/>
              </p:nvPr>
            </p:nvSpPr>
            <p:spPr>
              <a:xfrm>
                <a:off x="783335" y="1849348"/>
                <a:ext cx="5312665" cy="4470625"/>
              </a:xfrm>
            </p:spPr>
            <p:txBody>
              <a:bodyPr>
                <a:noAutofit/>
              </a:bodyPr>
              <a:lstStyle/>
              <a:p>
                <a:pPr marL="342900" indent="-342900">
                  <a:buFont typeface="Arial" panose="020B0604020202020204" pitchFamily="34" charset="0"/>
                  <a:buChar char="•"/>
                </a:pPr>
                <a:r>
                  <a:rPr lang="en-GB" sz="2200" b="0" dirty="0"/>
                  <a:t>For each isotope </a:t>
                </a:r>
                <a:r>
                  <a:rPr lang="en-GB" sz="2200" b="0" i="1" dirty="0" err="1"/>
                  <a:t>i</a:t>
                </a:r>
                <a:r>
                  <a:rPr lang="en-GB" sz="2200" b="0" i="1" dirty="0"/>
                  <a:t>, </a:t>
                </a:r>
                <a:r>
                  <a:rPr lang="en-GB" sz="2200" b="0" dirty="0"/>
                  <a:t>we evolve an abundance, often written as a molar abundance: </a:t>
                </a:r>
                <a14:m>
                  <m:oMath xmlns:m="http://schemas.openxmlformats.org/officeDocument/2006/math">
                    <m:sSub>
                      <m:sSubPr>
                        <m:ctrlPr>
                          <a:rPr lang="en-GB" sz="2200" b="0" i="1" dirty="0" smtClean="0">
                            <a:latin typeface="Cambria Math" panose="02040503050406030204" pitchFamily="18" charset="0"/>
                          </a:rPr>
                        </m:ctrlPr>
                      </m:sSubPr>
                      <m:e>
                        <m:r>
                          <a:rPr lang="en-GB" sz="2200" b="0" i="1" dirty="0" smtClean="0">
                            <a:latin typeface="Cambria Math" panose="02040503050406030204" pitchFamily="18" charset="0"/>
                          </a:rPr>
                          <m:t>𝑌</m:t>
                        </m:r>
                      </m:e>
                      <m:sub>
                        <m:r>
                          <a:rPr lang="en-GB" sz="2200" b="0" i="1" dirty="0" smtClean="0">
                            <a:latin typeface="Cambria Math" panose="02040503050406030204" pitchFamily="18" charset="0"/>
                          </a:rPr>
                          <m:t>𝑖</m:t>
                        </m:r>
                      </m:sub>
                    </m:sSub>
                    <m:r>
                      <a:rPr lang="en-GB" sz="2200" b="0" i="1" dirty="0" smtClean="0">
                        <a:latin typeface="Cambria Math" panose="02040503050406030204" pitchFamily="18" charset="0"/>
                      </a:rPr>
                      <m:t>=</m:t>
                    </m:r>
                    <m:f>
                      <m:fPr>
                        <m:ctrlPr>
                          <a:rPr lang="en-GB" sz="2200" b="0" i="1" dirty="0" smtClean="0">
                            <a:latin typeface="Cambria Math" panose="02040503050406030204" pitchFamily="18" charset="0"/>
                          </a:rPr>
                        </m:ctrlPr>
                      </m:fPr>
                      <m:num>
                        <m:sSub>
                          <m:sSubPr>
                            <m:ctrlPr>
                              <a:rPr lang="en-GB" sz="2200" b="0" i="1" dirty="0" err="1" smtClean="0">
                                <a:latin typeface="Cambria Math" panose="02040503050406030204" pitchFamily="18" charset="0"/>
                              </a:rPr>
                            </m:ctrlPr>
                          </m:sSubPr>
                          <m:e>
                            <m:r>
                              <a:rPr lang="en-GB" sz="2200" b="0" i="1" dirty="0" err="1" smtClean="0">
                                <a:latin typeface="Cambria Math" panose="02040503050406030204" pitchFamily="18" charset="0"/>
                              </a:rPr>
                              <m:t>𝑋</m:t>
                            </m:r>
                          </m:e>
                          <m:sub>
                            <m:r>
                              <a:rPr lang="en-GB" sz="2200" b="0" i="1" dirty="0" err="1" smtClean="0">
                                <a:latin typeface="Cambria Math" panose="02040503050406030204" pitchFamily="18" charset="0"/>
                              </a:rPr>
                              <m:t>𝑖</m:t>
                            </m:r>
                          </m:sub>
                        </m:sSub>
                      </m:num>
                      <m:den>
                        <m:sSub>
                          <m:sSubPr>
                            <m:ctrlPr>
                              <a:rPr lang="en-GB" sz="2200" b="0" i="1" dirty="0" err="1" smtClean="0">
                                <a:latin typeface="Cambria Math" panose="02040503050406030204" pitchFamily="18" charset="0"/>
                              </a:rPr>
                            </m:ctrlPr>
                          </m:sSubPr>
                          <m:e>
                            <m:r>
                              <a:rPr lang="en-GB" sz="2200" b="0" i="1" dirty="0" err="1" smtClean="0">
                                <a:latin typeface="Cambria Math" panose="02040503050406030204" pitchFamily="18" charset="0"/>
                              </a:rPr>
                              <m:t>𝐴</m:t>
                            </m:r>
                          </m:e>
                          <m:sub>
                            <m:r>
                              <a:rPr lang="en-GB" sz="2200" b="0" i="1" dirty="0" err="1" smtClean="0">
                                <a:latin typeface="Cambria Math" panose="02040503050406030204" pitchFamily="18" charset="0"/>
                              </a:rPr>
                              <m:t>𝑖</m:t>
                            </m:r>
                          </m:sub>
                        </m:sSub>
                      </m:den>
                    </m:f>
                  </m:oMath>
                </a14:m>
                <a:r>
                  <a:rPr lang="en-GB" sz="2200" b="0" dirty="0"/>
                  <a:t>where </a:t>
                </a:r>
                <a14:m>
                  <m:oMath xmlns:m="http://schemas.openxmlformats.org/officeDocument/2006/math">
                    <m:sSub>
                      <m:sSubPr>
                        <m:ctrlPr>
                          <a:rPr lang="en-GB" sz="2200" b="0" i="1" dirty="0" smtClean="0">
                            <a:latin typeface="Cambria Math" panose="02040503050406030204" pitchFamily="18" charset="0"/>
                          </a:rPr>
                        </m:ctrlPr>
                      </m:sSubPr>
                      <m:e>
                        <m:r>
                          <a:rPr lang="en-GB" sz="2200" b="0" i="1" dirty="0" smtClean="0">
                            <a:latin typeface="Cambria Math" panose="02040503050406030204" pitchFamily="18" charset="0"/>
                          </a:rPr>
                          <m:t>𝑋</m:t>
                        </m:r>
                      </m:e>
                      <m:sub>
                        <m:r>
                          <a:rPr lang="en-GB" sz="2200" b="0" i="1" dirty="0" smtClean="0">
                            <a:latin typeface="Cambria Math" panose="02040503050406030204" pitchFamily="18" charset="0"/>
                          </a:rPr>
                          <m:t>𝑖</m:t>
                        </m:r>
                      </m:sub>
                    </m:sSub>
                  </m:oMath>
                </a14:m>
                <a:r>
                  <a:rPr lang="en-GB" sz="2200" b="0" dirty="0"/>
                  <a:t>is the mass fraction and </a:t>
                </a:r>
                <a14:m>
                  <m:oMath xmlns:m="http://schemas.openxmlformats.org/officeDocument/2006/math">
                    <m:sSub>
                      <m:sSubPr>
                        <m:ctrlPr>
                          <a:rPr lang="en-GB" sz="2200" b="0" i="1" dirty="0" smtClean="0">
                            <a:latin typeface="Cambria Math" panose="02040503050406030204" pitchFamily="18" charset="0"/>
                          </a:rPr>
                        </m:ctrlPr>
                      </m:sSubPr>
                      <m:e>
                        <m:r>
                          <a:rPr lang="en-GB" sz="2200" b="0" i="1" dirty="0" smtClean="0">
                            <a:latin typeface="Cambria Math" panose="02040503050406030204" pitchFamily="18" charset="0"/>
                          </a:rPr>
                          <m:t>𝐴</m:t>
                        </m:r>
                      </m:e>
                      <m:sub>
                        <m:r>
                          <a:rPr lang="en-GB" sz="2200" b="0" i="1" dirty="0" smtClean="0">
                            <a:latin typeface="Cambria Math" panose="02040503050406030204" pitchFamily="18" charset="0"/>
                          </a:rPr>
                          <m:t>𝑖</m:t>
                        </m:r>
                      </m:sub>
                    </m:sSub>
                  </m:oMath>
                </a14:m>
                <a:r>
                  <a:rPr lang="en-GB" sz="2200" b="0" dirty="0"/>
                  <a:t> is the mass number</a:t>
                </a:r>
              </a:p>
              <a:p>
                <a:pPr marL="342900" indent="-342900">
                  <a:buFont typeface="Arial" panose="020B0604020202020204" pitchFamily="34" charset="0"/>
                  <a:buChar char="•"/>
                </a:pPr>
                <a:r>
                  <a:rPr lang="en-GB" sz="2200" b="0" dirty="0"/>
                  <a:t>Abundance evolution is determined by reaction rates, which in turn depends on temperature, density, composition and cross-section</a:t>
                </a:r>
              </a:p>
              <a:p>
                <a:pPr marL="342900" indent="-342900">
                  <a:buFont typeface="Arial" panose="020B0604020202020204" pitchFamily="34" charset="0"/>
                  <a:buChar char="•"/>
                </a:pPr>
                <a:r>
                  <a:rPr lang="en-GB" sz="2200" b="0" dirty="0"/>
                  <a:t>Radioactive decays instead are set by the decay constant</a:t>
                </a:r>
              </a:p>
            </p:txBody>
          </p:sp>
        </mc:Choice>
        <mc:Fallback xmlns="">
          <p:sp>
            <p:nvSpPr>
              <p:cNvPr id="3" name="Content Placeholder 2">
                <a:extLst>
                  <a:ext uri="{FF2B5EF4-FFF2-40B4-BE49-F238E27FC236}">
                    <a16:creationId xmlns:a16="http://schemas.microsoft.com/office/drawing/2014/main" id="{387A9FA6-A820-7393-FCE3-CD6F53DAE97A}"/>
                  </a:ext>
                </a:extLst>
              </p:cNvPr>
              <p:cNvSpPr>
                <a:spLocks noGrp="1" noRot="1" noChangeAspect="1" noMove="1" noResize="1" noEditPoints="1" noAdjustHandles="1" noChangeArrowheads="1" noChangeShapeType="1" noTextEdit="1"/>
              </p:cNvSpPr>
              <p:nvPr>
                <p:ph sz="quarter" idx="10"/>
              </p:nvPr>
            </p:nvSpPr>
            <p:spPr>
              <a:xfrm>
                <a:off x="783335" y="1849348"/>
                <a:ext cx="5312665" cy="4470625"/>
              </a:xfrm>
              <a:blipFill>
                <a:blip r:embed="rId2"/>
                <a:stretch>
                  <a:fillRect l="-1261" t="-1635" r="-1147"/>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B124E786-3DC0-6EFF-D642-7B85A5731F03}"/>
              </a:ext>
            </a:extLst>
          </p:cNvPr>
          <p:cNvSpPr>
            <a:spLocks noGrp="1"/>
          </p:cNvSpPr>
          <p:nvPr>
            <p:ph type="sldNum" sz="quarter" idx="4"/>
          </p:nvPr>
        </p:nvSpPr>
        <p:spPr/>
        <p:txBody>
          <a:bodyPr/>
          <a:lstStyle/>
          <a:p>
            <a:fld id="{B5CEABB6-07DC-46E8-9B57-56EC44A396E5}" type="slidenum">
              <a:rPr lang="en-US" smtClean="0"/>
              <a:pPr/>
              <a:t>4</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C505C06-8228-6851-714D-8EDAC7585B78}"/>
                  </a:ext>
                </a:extLst>
              </p:cNvPr>
              <p:cNvSpPr txBox="1"/>
              <p:nvPr/>
            </p:nvSpPr>
            <p:spPr>
              <a:xfrm>
                <a:off x="6025896" y="2175103"/>
                <a:ext cx="6080760" cy="320767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dirty="0" smtClean="0">
                              <a:latin typeface="Cambria Math" panose="02040503050406030204" pitchFamily="18" charset="0"/>
                            </a:rPr>
                          </m:ctrlPr>
                        </m:fPr>
                        <m:num>
                          <m:r>
                            <a:rPr lang="en-GB" sz="2400" i="1" dirty="0" err="1" smtClean="0">
                              <a:latin typeface="Cambria Math" panose="02040503050406030204" pitchFamily="18" charset="0"/>
                            </a:rPr>
                            <m:t>𝑑</m:t>
                          </m:r>
                          <m:sSub>
                            <m:sSubPr>
                              <m:ctrlPr>
                                <a:rPr lang="en-GB" sz="2400" i="1" dirty="0" err="1" smtClean="0">
                                  <a:latin typeface="Cambria Math" panose="02040503050406030204" pitchFamily="18" charset="0"/>
                                </a:rPr>
                              </m:ctrlPr>
                            </m:sSubPr>
                            <m:e>
                              <m:r>
                                <a:rPr lang="en-GB" sz="2400" i="1" dirty="0" err="1" smtClean="0">
                                  <a:latin typeface="Cambria Math" panose="02040503050406030204" pitchFamily="18" charset="0"/>
                                </a:rPr>
                                <m:t>𝑌</m:t>
                              </m:r>
                            </m:e>
                            <m:sub>
                              <m:r>
                                <a:rPr lang="en-GB" sz="2400" i="1" dirty="0" err="1" smtClean="0">
                                  <a:latin typeface="Cambria Math" panose="02040503050406030204" pitchFamily="18" charset="0"/>
                                </a:rPr>
                                <m:t>𝑖</m:t>
                              </m:r>
                            </m:sub>
                          </m:sSub>
                        </m:num>
                        <m:den>
                          <m:r>
                            <a:rPr lang="en-GB" sz="2400" i="1" dirty="0" smtClean="0">
                              <a:latin typeface="Cambria Math" panose="02040503050406030204" pitchFamily="18" charset="0"/>
                            </a:rPr>
                            <m:t>𝑑𝑡</m:t>
                          </m:r>
                        </m:den>
                      </m:f>
                      <m:r>
                        <a:rPr lang="en-GB" sz="2400" i="1" dirty="0" smtClean="0">
                          <a:latin typeface="Cambria Math" panose="02040503050406030204" pitchFamily="18" charset="0"/>
                        </a:rPr>
                        <m:t>=</m:t>
                      </m:r>
                      <m:nary>
                        <m:naryPr>
                          <m:chr m:val="∑"/>
                          <m:supHide m:val="on"/>
                          <m:ctrlPr>
                            <a:rPr lang="en-GB" sz="2400" i="1" dirty="0" smtClean="0">
                              <a:latin typeface="Cambria Math" panose="02040503050406030204" pitchFamily="18" charset="0"/>
                            </a:rPr>
                          </m:ctrlPr>
                        </m:naryPr>
                        <m:sub>
                          <m:r>
                            <a:rPr lang="en-GB" sz="2400" i="1" dirty="0" smtClean="0">
                              <a:latin typeface="Cambria Math" panose="02040503050406030204" pitchFamily="18" charset="0"/>
                            </a:rPr>
                            <m:t>𝑝𝑟𝑜𝑑𝑢𝑐𝑡𝑖𝑜𝑛</m:t>
                          </m:r>
                        </m:sub>
                        <m:sup/>
                        <m:e>
                          <m:sSub>
                            <m:sSubPr>
                              <m:ctrlPr>
                                <a:rPr lang="en-GB" sz="2400" i="1" dirty="0" err="1" smtClean="0">
                                  <a:latin typeface="Cambria Math" panose="02040503050406030204" pitchFamily="18" charset="0"/>
                                </a:rPr>
                              </m:ctrlPr>
                            </m:sSubPr>
                            <m:e>
                              <m:r>
                                <a:rPr lang="en-GB" sz="2400" i="1" dirty="0" err="1" smtClean="0">
                                  <a:latin typeface="Cambria Math" panose="02040503050406030204" pitchFamily="18" charset="0"/>
                                </a:rPr>
                                <m:t>𝑟</m:t>
                              </m:r>
                            </m:e>
                            <m:sub>
                              <m:r>
                                <a:rPr lang="en-GB" sz="2400" i="1" dirty="0" err="1" smtClean="0">
                                  <a:latin typeface="Cambria Math" panose="02040503050406030204" pitchFamily="18" charset="0"/>
                                </a:rPr>
                                <m:t>𝑗</m:t>
                              </m:r>
                            </m:sub>
                          </m:sSub>
                        </m:e>
                      </m:nary>
                      <m:r>
                        <a:rPr lang="en-GB" sz="2400" b="0" i="1" dirty="0" smtClean="0">
                          <a:latin typeface="Cambria Math" panose="02040503050406030204" pitchFamily="18" charset="0"/>
                        </a:rPr>
                        <m:t> </m:t>
                      </m:r>
                      <m:r>
                        <a:rPr lang="en-GB" sz="2400" i="1" dirty="0" smtClean="0">
                          <a:latin typeface="Cambria Math" panose="02040503050406030204" pitchFamily="18" charset="0"/>
                        </a:rPr>
                        <m:t>−</m:t>
                      </m:r>
                      <m:nary>
                        <m:naryPr>
                          <m:chr m:val="∑"/>
                          <m:supHide m:val="on"/>
                          <m:ctrlPr>
                            <a:rPr lang="en-GB" sz="2400" i="1" dirty="0" smtClean="0">
                              <a:latin typeface="Cambria Math" panose="02040503050406030204" pitchFamily="18" charset="0"/>
                            </a:rPr>
                          </m:ctrlPr>
                        </m:naryPr>
                        <m:sub>
                          <m:r>
                            <a:rPr lang="en-GB" sz="2400" i="1" dirty="0" smtClean="0">
                              <a:latin typeface="Cambria Math" panose="02040503050406030204" pitchFamily="18" charset="0"/>
                            </a:rPr>
                            <m:t>𝑑𝑒𝑠𝑡𝑟𝑢𝑐𝑡𝑖𝑜𝑛</m:t>
                          </m:r>
                        </m:sub>
                        <m:sup/>
                        <m:e>
                          <m:sSub>
                            <m:sSubPr>
                              <m:ctrlPr>
                                <a:rPr lang="en-GB" sz="2400" i="1" dirty="0" err="1" smtClean="0">
                                  <a:latin typeface="Cambria Math" panose="02040503050406030204" pitchFamily="18" charset="0"/>
                                </a:rPr>
                              </m:ctrlPr>
                            </m:sSubPr>
                            <m:e>
                              <m:r>
                                <a:rPr lang="en-GB" sz="2400" i="1" dirty="0" err="1" smtClean="0">
                                  <a:latin typeface="Cambria Math" panose="02040503050406030204" pitchFamily="18" charset="0"/>
                                </a:rPr>
                                <m:t>𝑟</m:t>
                              </m:r>
                            </m:e>
                            <m:sub>
                              <m:r>
                                <a:rPr lang="en-GB" sz="2400" i="1" dirty="0" err="1" smtClean="0">
                                  <a:latin typeface="Cambria Math" panose="02040503050406030204" pitchFamily="18" charset="0"/>
                                </a:rPr>
                                <m:t>𝑘</m:t>
                              </m:r>
                            </m:sub>
                          </m:sSub>
                        </m:e>
                      </m:nary>
                    </m:oMath>
                  </m:oMathPara>
                </a14:m>
                <a:endParaRPr lang="en-GB" sz="2400" i="1" dirty="0">
                  <a:latin typeface="Cambria Math" panose="02040503050406030204" pitchFamily="18" charset="0"/>
                </a:endParaRPr>
              </a:p>
              <a:p>
                <a:endParaRPr lang="en-GB" sz="24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GB" sz="2400" b="0" i="1" dirty="0" smtClean="0">
                          <a:latin typeface="Cambria Math" panose="02040503050406030204" pitchFamily="18" charset="0"/>
                        </a:rPr>
                        <m:t>𝑟</m:t>
                      </m:r>
                      <m:r>
                        <a:rPr lang="en-GB" sz="2400" b="0" i="1" dirty="0" smtClean="0">
                          <a:latin typeface="Cambria Math" panose="02040503050406030204" pitchFamily="18" charset="0"/>
                        </a:rPr>
                        <m:t> ~ </m:t>
                      </m:r>
                      <m:sSup>
                        <m:sSupPr>
                          <m:ctrlPr>
                            <a:rPr lang="en-GB" sz="2400" b="0" i="1" dirty="0" smtClean="0">
                              <a:latin typeface="Cambria Math" panose="02040503050406030204" pitchFamily="18" charset="0"/>
                            </a:rPr>
                          </m:ctrlPr>
                        </m:sSupPr>
                        <m:e>
                          <m:r>
                            <a:rPr lang="en-GB" sz="2400" b="0" i="1" dirty="0" smtClean="0">
                              <a:latin typeface="Cambria Math" panose="02040503050406030204" pitchFamily="18" charset="0"/>
                            </a:rPr>
                            <m:t>𝜌</m:t>
                          </m:r>
                        </m:e>
                        <m:sup>
                          <m:r>
                            <a:rPr lang="en-GB" sz="2400" b="0" i="1" dirty="0" smtClean="0">
                              <a:latin typeface="Cambria Math" panose="02040503050406030204" pitchFamily="18" charset="0"/>
                            </a:rPr>
                            <m:t>𝑛</m:t>
                          </m:r>
                          <m:r>
                            <a:rPr lang="en-GB" sz="2400" b="0" i="1" dirty="0" smtClean="0">
                              <a:latin typeface="Cambria Math" panose="02040503050406030204" pitchFamily="18" charset="0"/>
                            </a:rPr>
                            <m:t>−1</m:t>
                          </m:r>
                        </m:sup>
                      </m:sSup>
                      <m:sSub>
                        <m:sSubPr>
                          <m:ctrlPr>
                            <a:rPr lang="en-GB" sz="2400" b="0" i="1" dirty="0" smtClean="0">
                              <a:latin typeface="Cambria Math" panose="02040503050406030204" pitchFamily="18" charset="0"/>
                            </a:rPr>
                          </m:ctrlPr>
                        </m:sSubPr>
                        <m:e>
                          <m:r>
                            <a:rPr lang="en-GB" sz="2400" b="0" i="1" dirty="0" smtClean="0">
                              <a:latin typeface="Cambria Math" panose="02040503050406030204" pitchFamily="18" charset="0"/>
                            </a:rPr>
                            <m:t>𝑁</m:t>
                          </m:r>
                        </m:e>
                        <m:sub>
                          <m:r>
                            <a:rPr lang="en-GB" sz="2400" b="0" i="1" dirty="0" smtClean="0">
                              <a:latin typeface="Cambria Math" panose="02040503050406030204" pitchFamily="18" charset="0"/>
                            </a:rPr>
                            <m:t>𝐴</m:t>
                          </m:r>
                        </m:sub>
                      </m:sSub>
                      <m:r>
                        <a:rPr lang="en-GB" sz="2400" b="0" i="1" dirty="0" smtClean="0">
                          <a:latin typeface="Cambria Math" panose="02040503050406030204" pitchFamily="18" charset="0"/>
                        </a:rPr>
                        <m:t>&lt;</m:t>
                      </m:r>
                      <m:r>
                        <a:rPr lang="en-GB" sz="2400" b="0" i="1" dirty="0" smtClean="0">
                          <a:latin typeface="Cambria Math" panose="02040503050406030204" pitchFamily="18" charset="0"/>
                        </a:rPr>
                        <m:t>𝜎</m:t>
                      </m:r>
                      <m:r>
                        <a:rPr lang="en-GB" sz="2400" b="0" i="1" dirty="0" smtClean="0">
                          <a:latin typeface="Cambria Math" panose="02040503050406030204" pitchFamily="18" charset="0"/>
                        </a:rPr>
                        <m:t>𝑣</m:t>
                      </m:r>
                      <m:r>
                        <a:rPr lang="en-GB" sz="2400" b="0" i="1" dirty="0" smtClean="0">
                          <a:latin typeface="Cambria Math" panose="02040503050406030204" pitchFamily="18" charset="0"/>
                        </a:rPr>
                        <m:t>&gt;</m:t>
                      </m:r>
                      <m:d>
                        <m:dPr>
                          <m:ctrlPr>
                            <a:rPr lang="en-GB" sz="2400" b="0" i="1" dirty="0" smtClean="0">
                              <a:latin typeface="Cambria Math" panose="02040503050406030204" pitchFamily="18" charset="0"/>
                            </a:rPr>
                          </m:ctrlPr>
                        </m:dPr>
                        <m:e>
                          <m:r>
                            <a:rPr lang="en-GB" sz="2400" b="0" i="1" dirty="0" smtClean="0">
                              <a:latin typeface="Cambria Math" panose="02040503050406030204" pitchFamily="18" charset="0"/>
                            </a:rPr>
                            <m:t>𝑇</m:t>
                          </m:r>
                        </m:e>
                      </m:d>
                      <m:sSub>
                        <m:sSubPr>
                          <m:ctrlPr>
                            <a:rPr lang="en-GB" sz="2400" b="0" i="1" dirty="0" smtClean="0">
                              <a:latin typeface="Cambria Math" panose="02040503050406030204" pitchFamily="18" charset="0"/>
                            </a:rPr>
                          </m:ctrlPr>
                        </m:sSubPr>
                        <m:e>
                          <m:r>
                            <a:rPr lang="en-GB" sz="2400" b="0" i="1" dirty="0" smtClean="0">
                              <a:latin typeface="Cambria Math" panose="02040503050406030204" pitchFamily="18" charset="0"/>
                            </a:rPr>
                            <m:t>𝑌</m:t>
                          </m:r>
                        </m:e>
                        <m:sub>
                          <m:r>
                            <a:rPr lang="en-GB" sz="2400" b="0" i="1" dirty="0" smtClean="0">
                              <a:latin typeface="Cambria Math" panose="02040503050406030204" pitchFamily="18" charset="0"/>
                            </a:rPr>
                            <m:t>𝑎</m:t>
                          </m:r>
                        </m:sub>
                      </m:sSub>
                      <m:sSub>
                        <m:sSubPr>
                          <m:ctrlPr>
                            <a:rPr lang="en-GB" sz="2400" b="0" i="1" dirty="0" smtClean="0">
                              <a:latin typeface="Cambria Math" panose="02040503050406030204" pitchFamily="18" charset="0"/>
                            </a:rPr>
                          </m:ctrlPr>
                        </m:sSubPr>
                        <m:e>
                          <m:r>
                            <a:rPr lang="en-GB" sz="2400" b="0" i="1" dirty="0" smtClean="0">
                              <a:latin typeface="Cambria Math" panose="02040503050406030204" pitchFamily="18" charset="0"/>
                            </a:rPr>
                            <m:t>𝑌</m:t>
                          </m:r>
                        </m:e>
                        <m:sub>
                          <m:r>
                            <a:rPr lang="en-GB" sz="2400" b="0" i="1" dirty="0" smtClean="0">
                              <a:latin typeface="Cambria Math" panose="02040503050406030204" pitchFamily="18" charset="0"/>
                            </a:rPr>
                            <m:t>𝑏</m:t>
                          </m:r>
                        </m:sub>
                      </m:sSub>
                      <m:r>
                        <a:rPr lang="en-GB" sz="2400" b="0" i="1" dirty="0" smtClean="0">
                          <a:latin typeface="Cambria Math" panose="02040503050406030204" pitchFamily="18" charset="0"/>
                        </a:rPr>
                        <m:t>…</m:t>
                      </m:r>
                    </m:oMath>
                  </m:oMathPara>
                </a14:m>
                <a:endParaRPr lang="en-GB" sz="2400" b="0" i="1" dirty="0">
                  <a:latin typeface="Cambria Math" panose="02040503050406030204" pitchFamily="18" charset="0"/>
                </a:endParaRPr>
              </a:p>
              <a:p>
                <a:endParaRPr lang="en-GB" sz="24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
                        <m:fPr>
                          <m:ctrlPr>
                            <a:rPr lang="en-GB" sz="2400" b="0" i="1" dirty="0" smtClean="0">
                              <a:latin typeface="Cambria Math" panose="02040503050406030204" pitchFamily="18" charset="0"/>
                            </a:rPr>
                          </m:ctrlPr>
                        </m:fPr>
                        <m:num>
                          <m:r>
                            <a:rPr lang="en-GB" sz="2400" b="0" i="1" dirty="0" err="1" smtClean="0">
                              <a:latin typeface="Cambria Math" panose="02040503050406030204" pitchFamily="18" charset="0"/>
                            </a:rPr>
                            <m:t>𝑑</m:t>
                          </m:r>
                          <m:sSub>
                            <m:sSubPr>
                              <m:ctrlPr>
                                <a:rPr lang="en-GB" sz="2400" b="0" i="1" dirty="0" err="1" smtClean="0">
                                  <a:latin typeface="Cambria Math" panose="02040503050406030204" pitchFamily="18" charset="0"/>
                                </a:rPr>
                              </m:ctrlPr>
                            </m:sSubPr>
                            <m:e>
                              <m:r>
                                <a:rPr lang="en-GB" sz="2400" b="0" i="1" dirty="0" err="1" smtClean="0">
                                  <a:latin typeface="Cambria Math" panose="02040503050406030204" pitchFamily="18" charset="0"/>
                                </a:rPr>
                                <m:t>𝑌</m:t>
                              </m:r>
                            </m:e>
                            <m:sub>
                              <m:r>
                                <a:rPr lang="en-GB" sz="2400" b="0" i="1" dirty="0" err="1" smtClean="0">
                                  <a:latin typeface="Cambria Math" panose="02040503050406030204" pitchFamily="18" charset="0"/>
                                </a:rPr>
                                <m:t>𝑖</m:t>
                              </m:r>
                            </m:sub>
                          </m:sSub>
                        </m:num>
                        <m:den>
                          <m:r>
                            <a:rPr lang="en-GB" sz="2400" b="0" i="1" dirty="0" smtClean="0">
                              <a:latin typeface="Cambria Math" panose="02040503050406030204" pitchFamily="18" charset="0"/>
                            </a:rPr>
                            <m:t>𝑑𝑡</m:t>
                          </m:r>
                        </m:den>
                      </m:f>
                      <m:r>
                        <a:rPr lang="en-GB" sz="2400" b="0" i="1" dirty="0" smtClean="0">
                          <a:latin typeface="Cambria Math" panose="02040503050406030204" pitchFamily="18" charset="0"/>
                        </a:rPr>
                        <m:t>=−</m:t>
                      </m:r>
                      <m:sSub>
                        <m:sSubPr>
                          <m:ctrlPr>
                            <a:rPr lang="en-GB" sz="2400" b="0" i="1" dirty="0" err="1" smtClean="0">
                              <a:latin typeface="Cambria Math" panose="02040503050406030204" pitchFamily="18" charset="0"/>
                            </a:rPr>
                          </m:ctrlPr>
                        </m:sSubPr>
                        <m:e>
                          <m:r>
                            <a:rPr lang="en-GB" sz="2400" b="0" i="1" dirty="0" smtClean="0">
                              <a:latin typeface="Cambria Math" panose="02040503050406030204" pitchFamily="18" charset="0"/>
                            </a:rPr>
                            <m:t>𝜆</m:t>
                          </m:r>
                        </m:e>
                        <m:sub>
                          <m:r>
                            <a:rPr lang="en-GB" sz="2400" b="0" i="1" dirty="0" err="1" smtClean="0">
                              <a:latin typeface="Cambria Math" panose="02040503050406030204" pitchFamily="18" charset="0"/>
                            </a:rPr>
                            <m:t>𝑖</m:t>
                          </m:r>
                        </m:sub>
                      </m:sSub>
                      <m:sSub>
                        <m:sSubPr>
                          <m:ctrlPr>
                            <a:rPr lang="en-GB" sz="2400" b="0" i="1" dirty="0" err="1" smtClean="0">
                              <a:latin typeface="Cambria Math" panose="02040503050406030204" pitchFamily="18" charset="0"/>
                            </a:rPr>
                          </m:ctrlPr>
                        </m:sSubPr>
                        <m:e>
                          <m:r>
                            <a:rPr lang="en-GB" sz="2400" b="0" i="1" dirty="0" err="1" smtClean="0">
                              <a:latin typeface="Cambria Math" panose="02040503050406030204" pitchFamily="18" charset="0"/>
                            </a:rPr>
                            <m:t>𝑌</m:t>
                          </m:r>
                        </m:e>
                        <m:sub>
                          <m:r>
                            <a:rPr lang="en-GB" sz="2400" b="0" i="1" dirty="0" err="1" smtClean="0">
                              <a:latin typeface="Cambria Math" panose="02040503050406030204" pitchFamily="18" charset="0"/>
                            </a:rPr>
                            <m:t>𝑖</m:t>
                          </m:r>
                        </m:sub>
                      </m:sSub>
                    </m:oMath>
                  </m:oMathPara>
                </a14:m>
                <a:endParaRPr lang="en-GB" sz="2400" b="0" i="1" dirty="0">
                  <a:latin typeface="Cambria Math" panose="02040503050406030204" pitchFamily="18" charset="0"/>
                </a:endParaRPr>
              </a:p>
              <a:p>
                <a:endParaRPr lang="en-GB" sz="2400" b="0" i="1" dirty="0">
                  <a:latin typeface="Cambria Math" panose="02040503050406030204" pitchFamily="18" charset="0"/>
                </a:endParaRPr>
              </a:p>
            </p:txBody>
          </p:sp>
        </mc:Choice>
        <mc:Fallback xmlns="">
          <p:sp>
            <p:nvSpPr>
              <p:cNvPr id="5" name="TextBox 4">
                <a:extLst>
                  <a:ext uri="{FF2B5EF4-FFF2-40B4-BE49-F238E27FC236}">
                    <a16:creationId xmlns:a16="http://schemas.microsoft.com/office/drawing/2014/main" id="{BC505C06-8228-6851-714D-8EDAC7585B78}"/>
                  </a:ext>
                </a:extLst>
              </p:cNvPr>
              <p:cNvSpPr txBox="1">
                <a:spLocks noRot="1" noChangeAspect="1" noMove="1" noResize="1" noEditPoints="1" noAdjustHandles="1" noChangeArrowheads="1" noChangeShapeType="1" noTextEdit="1"/>
              </p:cNvSpPr>
              <p:nvPr/>
            </p:nvSpPr>
            <p:spPr>
              <a:xfrm>
                <a:off x="6025896" y="2175103"/>
                <a:ext cx="6080760" cy="3207673"/>
              </a:xfrm>
              <a:prstGeom prst="rect">
                <a:avLst/>
              </a:prstGeom>
              <a:blipFill>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026240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95B54-DF5F-B5B9-2A77-8460A3227E3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4023D9C-D43A-AF02-9413-633637D90387}"/>
              </a:ext>
            </a:extLst>
          </p:cNvPr>
          <p:cNvSpPr>
            <a:spLocks noGrp="1"/>
          </p:cNvSpPr>
          <p:nvPr>
            <p:ph type="title"/>
          </p:nvPr>
        </p:nvSpPr>
        <p:spPr>
          <a:xfrm>
            <a:off x="2610676" y="0"/>
            <a:ext cx="6743636" cy="1001203"/>
          </a:xfrm>
        </p:spPr>
        <p:txBody>
          <a:bodyPr/>
          <a:lstStyle/>
          <a:p>
            <a:r>
              <a:rPr lang="en-GB" dirty="0"/>
              <a:t>R-process nucleosynthesis test</a:t>
            </a:r>
          </a:p>
        </p:txBody>
      </p:sp>
      <p:sp>
        <p:nvSpPr>
          <p:cNvPr id="7" name="Content Placeholder 6">
            <a:extLst>
              <a:ext uri="{FF2B5EF4-FFF2-40B4-BE49-F238E27FC236}">
                <a16:creationId xmlns:a16="http://schemas.microsoft.com/office/drawing/2014/main" id="{6ECFE0E9-502F-0EF0-7DB9-F40C9A31AF0C}"/>
              </a:ext>
            </a:extLst>
          </p:cNvPr>
          <p:cNvSpPr>
            <a:spLocks noGrp="1"/>
          </p:cNvSpPr>
          <p:nvPr>
            <p:ph sz="quarter" idx="10"/>
          </p:nvPr>
        </p:nvSpPr>
        <p:spPr>
          <a:xfrm>
            <a:off x="365247" y="1373335"/>
            <a:ext cx="4819401" cy="4872919"/>
          </a:xfrm>
        </p:spPr>
        <p:txBody>
          <a:bodyPr>
            <a:normAutofit/>
          </a:bodyPr>
          <a:lstStyle/>
          <a:p>
            <a:pPr marL="342900" indent="-342900">
              <a:buFont typeface="Arial" panose="020B0604020202020204" pitchFamily="34" charset="0"/>
              <a:buChar char="•"/>
            </a:pPr>
            <a:r>
              <a:rPr lang="en-GB" dirty="0"/>
              <a:t>Nucleosynthesis models of single events (e.g. neutron star mergers) can tell you if they produce r-process material</a:t>
            </a:r>
          </a:p>
          <a:p>
            <a:pPr marL="342900" indent="-342900">
              <a:buFont typeface="Arial" panose="020B0604020202020204" pitchFamily="34" charset="0"/>
              <a:buChar char="•"/>
            </a:pPr>
            <a:r>
              <a:rPr lang="en-GB" dirty="0"/>
              <a:t>GCE models can try to test the merger rates, delay times, and if ejecta masses are compatible with observations</a:t>
            </a:r>
          </a:p>
          <a:p>
            <a:pPr marL="342900" indent="-342900">
              <a:buFont typeface="Arial" panose="020B0604020202020204" pitchFamily="34" charset="0"/>
              <a:buChar char="•"/>
            </a:pPr>
            <a:r>
              <a:rPr lang="en-GB" dirty="0"/>
              <a:t>Kobayashi et al 2020 found NSM can produce r-process elements, but their delay times were too long to explain </a:t>
            </a:r>
            <a:r>
              <a:rPr lang="en-GB" dirty="0" err="1"/>
              <a:t>lowmetallicity</a:t>
            </a:r>
            <a:r>
              <a:rPr lang="en-GB" dirty="0"/>
              <a:t> observations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5" name="Slide Number Placeholder 4">
            <a:extLst>
              <a:ext uri="{FF2B5EF4-FFF2-40B4-BE49-F238E27FC236}">
                <a16:creationId xmlns:a16="http://schemas.microsoft.com/office/drawing/2014/main" id="{3642A413-1E8C-8EFE-DD6C-32373C3633BB}"/>
              </a:ext>
            </a:extLst>
          </p:cNvPr>
          <p:cNvSpPr>
            <a:spLocks noGrp="1"/>
          </p:cNvSpPr>
          <p:nvPr>
            <p:ph type="sldNum" sz="quarter" idx="4"/>
          </p:nvPr>
        </p:nvSpPr>
        <p:spPr/>
        <p:txBody>
          <a:bodyPr/>
          <a:lstStyle/>
          <a:p>
            <a:fld id="{B5CEABB6-07DC-46E8-9B57-56EC44A396E5}" type="slidenum">
              <a:rPr lang="en-US" smtClean="0"/>
              <a:pPr/>
              <a:t>40</a:t>
            </a:fld>
            <a:endParaRPr lang="en-US" dirty="0"/>
          </a:p>
        </p:txBody>
      </p:sp>
      <p:sp>
        <p:nvSpPr>
          <p:cNvPr id="11" name="TextBox 10">
            <a:extLst>
              <a:ext uri="{FF2B5EF4-FFF2-40B4-BE49-F238E27FC236}">
                <a16:creationId xmlns:a16="http://schemas.microsoft.com/office/drawing/2014/main" id="{F91F6236-64F9-94E1-328C-E808ED165AB8}"/>
              </a:ext>
            </a:extLst>
          </p:cNvPr>
          <p:cNvSpPr txBox="1"/>
          <p:nvPr/>
        </p:nvSpPr>
        <p:spPr>
          <a:xfrm>
            <a:off x="5702998" y="5934125"/>
            <a:ext cx="6699375" cy="738664"/>
          </a:xfrm>
          <a:prstGeom prst="rect">
            <a:avLst/>
          </a:prstGeom>
          <a:noFill/>
        </p:spPr>
        <p:txBody>
          <a:bodyPr wrap="square" rtlCol="0">
            <a:spAutoFit/>
          </a:bodyPr>
          <a:lstStyle/>
          <a:p>
            <a:r>
              <a:rPr lang="en-GB" sz="1400" dirty="0"/>
              <a:t>[Eu/Fe] vs [Fe/H] of s-process, s-process + neutron star merger yields and s + r-r-process yields, which includes </a:t>
            </a:r>
            <a:r>
              <a:rPr lang="en-GB" sz="1400" dirty="0" err="1"/>
              <a:t>magnetorotational</a:t>
            </a:r>
            <a:r>
              <a:rPr lang="en-GB" sz="1400" dirty="0"/>
              <a:t> supernova yields compared to </a:t>
            </a:r>
            <a:r>
              <a:rPr lang="en-GB" sz="1400" dirty="0" err="1"/>
              <a:t>glactic</a:t>
            </a:r>
            <a:r>
              <a:rPr lang="en-GB" sz="1400" dirty="0"/>
              <a:t> observations (Kobayashi et al 2020)</a:t>
            </a:r>
          </a:p>
        </p:txBody>
      </p:sp>
      <p:pic>
        <p:nvPicPr>
          <p:cNvPr id="3" name="Picture 2">
            <a:extLst>
              <a:ext uri="{FF2B5EF4-FFF2-40B4-BE49-F238E27FC236}">
                <a16:creationId xmlns:a16="http://schemas.microsoft.com/office/drawing/2014/main" id="{CA354213-CF00-3FFD-8B02-54A8D9F78BFD}"/>
              </a:ext>
            </a:extLst>
          </p:cNvPr>
          <p:cNvPicPr>
            <a:picLocks noChangeAspect="1"/>
          </p:cNvPicPr>
          <p:nvPr/>
        </p:nvPicPr>
        <p:blipFill>
          <a:blip r:embed="rId2"/>
          <a:stretch>
            <a:fillRect/>
          </a:stretch>
        </p:blipFill>
        <p:spPr>
          <a:xfrm>
            <a:off x="5702998" y="1339405"/>
            <a:ext cx="6206051" cy="4406754"/>
          </a:xfrm>
          <a:prstGeom prst="rect">
            <a:avLst/>
          </a:prstGeom>
        </p:spPr>
      </p:pic>
    </p:spTree>
    <p:extLst>
      <p:ext uri="{BB962C8B-B14F-4D97-AF65-F5344CB8AC3E}">
        <p14:creationId xmlns:p14="http://schemas.microsoft.com/office/powerpoint/2010/main" val="1926260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418031" y="315532"/>
            <a:ext cx="7273637" cy="1646555"/>
          </a:xfrm>
        </p:spPr>
        <p:txBody>
          <a:bodyPr/>
          <a:lstStyle/>
          <a:p>
            <a:r>
              <a:rPr lang="en-US" sz="3200" dirty="0"/>
              <a:t>Summary</a:t>
            </a:r>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295274" y="1737360"/>
            <a:ext cx="5800726" cy="4210685"/>
          </a:xfrm>
        </p:spPr>
        <p:txBody>
          <a:bodyPr>
            <a:normAutofit fontScale="92500" lnSpcReduction="20000"/>
          </a:bodyPr>
          <a:lstStyle/>
          <a:p>
            <a:pPr marL="228600" indent="-228600">
              <a:spcBef>
                <a:spcPts val="0"/>
              </a:spcBef>
              <a:spcAft>
                <a:spcPts val="1200"/>
              </a:spcAft>
              <a:buFont typeface="Arial" panose="020B0604020202020204" pitchFamily="34" charset="0"/>
              <a:buChar char="•"/>
            </a:pPr>
            <a:r>
              <a:rPr lang="en-US" dirty="0">
                <a:cs typeface="Calibri"/>
              </a:rPr>
              <a:t>Although simple, one-zone modelling can be useful to understand the importance of different reaction rates</a:t>
            </a:r>
          </a:p>
          <a:p>
            <a:pPr marL="228600" indent="-228600">
              <a:spcBef>
                <a:spcPts val="0"/>
              </a:spcBef>
              <a:spcAft>
                <a:spcPts val="1200"/>
              </a:spcAft>
              <a:buFont typeface="Arial" panose="020B0604020202020204" pitchFamily="34" charset="0"/>
              <a:buChar char="•"/>
            </a:pPr>
            <a:r>
              <a:rPr lang="en-US" sz="2000" cap="none" dirty="0">
                <a:cs typeface="Calibri"/>
              </a:rPr>
              <a:t>During computational modelling, in-situ nuclear networks are often limited by memory. Networks need to be crafted case-by-case</a:t>
            </a:r>
          </a:p>
          <a:p>
            <a:pPr marL="228600" indent="-228600">
              <a:spcBef>
                <a:spcPts val="0"/>
              </a:spcBef>
              <a:spcAft>
                <a:spcPts val="1200"/>
              </a:spcAft>
              <a:buFont typeface="Arial" panose="020B0604020202020204" pitchFamily="34" charset="0"/>
              <a:buChar char="•"/>
            </a:pPr>
            <a:r>
              <a:rPr lang="en-US" sz="2000" cap="none" dirty="0"/>
              <a:t>3D simulations usually perform nucleosynthesis by post-processing tracer particles</a:t>
            </a:r>
          </a:p>
          <a:p>
            <a:pPr marL="228600" indent="-228600">
              <a:spcBef>
                <a:spcPts val="0"/>
              </a:spcBef>
              <a:spcAft>
                <a:spcPts val="1200"/>
              </a:spcAft>
              <a:buFont typeface="Arial" panose="020B0604020202020204" pitchFamily="34" charset="0"/>
              <a:buChar char="•"/>
            </a:pPr>
            <a:r>
              <a:rPr lang="en-US" sz="2000" cap="none" dirty="0"/>
              <a:t>This is often temporally limited, so 1D modelling can also be extremely useful </a:t>
            </a:r>
          </a:p>
          <a:p>
            <a:pPr marL="228600" indent="-228600">
              <a:spcBef>
                <a:spcPts val="0"/>
              </a:spcBef>
              <a:spcAft>
                <a:spcPts val="1200"/>
              </a:spcAft>
              <a:buFont typeface="Arial" panose="020B0604020202020204" pitchFamily="34" charset="0"/>
              <a:buChar char="•"/>
            </a:pPr>
            <a:r>
              <a:rPr lang="en-US" sz="2000" cap="none" dirty="0"/>
              <a:t>The choice of models should be chosen carefully. More detailed isn’t often better for your purposes</a:t>
            </a:r>
          </a:p>
          <a:p>
            <a:pPr marL="228600" indent="-228600">
              <a:spcBef>
                <a:spcPts val="0"/>
              </a:spcBef>
              <a:spcAft>
                <a:spcPts val="1200"/>
              </a:spcAft>
              <a:buFont typeface="Arial" panose="020B0604020202020204" pitchFamily="34" charset="0"/>
              <a:buChar char="•"/>
            </a:pPr>
            <a:r>
              <a:rPr lang="en-US" dirty="0"/>
              <a:t>GCE is able to craft galactic scale models, and answer questions beyond single events. Their uncertainties can be large due to the many input yields and assumptions</a:t>
            </a:r>
            <a:endParaRPr lang="en-US" sz="2000" cap="none" dirty="0"/>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41</a:t>
            </a:fld>
            <a:endParaRPr lang="en-US" dirty="0"/>
          </a:p>
        </p:txBody>
      </p:sp>
      <p:pic>
        <p:nvPicPr>
          <p:cNvPr id="5" name="Picture 4">
            <a:extLst>
              <a:ext uri="{FF2B5EF4-FFF2-40B4-BE49-F238E27FC236}">
                <a16:creationId xmlns:a16="http://schemas.microsoft.com/office/drawing/2014/main" id="{C25C9E6F-5E95-8ED5-C19B-3028DD240B8F}"/>
              </a:ext>
            </a:extLst>
          </p:cNvPr>
          <p:cNvPicPr>
            <a:picLocks noChangeAspect="1"/>
          </p:cNvPicPr>
          <p:nvPr/>
        </p:nvPicPr>
        <p:blipFill>
          <a:blip r:embed="rId3"/>
          <a:stretch>
            <a:fillRect/>
          </a:stretch>
        </p:blipFill>
        <p:spPr>
          <a:xfrm>
            <a:off x="6006084" y="2359152"/>
            <a:ext cx="6185916" cy="4498848"/>
          </a:xfrm>
          <a:prstGeom prst="rect">
            <a:avLst/>
          </a:prstGeom>
        </p:spPr>
      </p:pic>
      <p:pic>
        <p:nvPicPr>
          <p:cNvPr id="6" name="Picture 5" descr="(a) Radioactive decay processes on the nuclide chart. A &quot;parent&quot; with ...">
            <a:extLst>
              <a:ext uri="{FF2B5EF4-FFF2-40B4-BE49-F238E27FC236}">
                <a16:creationId xmlns:a16="http://schemas.microsoft.com/office/drawing/2014/main" id="{2549B17C-A0D8-64B3-737F-9F0FD6A4023E}"/>
              </a:ext>
            </a:extLst>
          </p:cNvPr>
          <p:cNvPicPr>
            <a:picLocks noChangeAspect="1"/>
          </p:cNvPicPr>
          <p:nvPr/>
        </p:nvPicPr>
        <p:blipFill>
          <a:blip r:embed="rId4"/>
          <a:stretch>
            <a:fillRect/>
          </a:stretch>
        </p:blipFill>
        <p:spPr>
          <a:xfrm>
            <a:off x="8677737" y="0"/>
            <a:ext cx="3514263" cy="2435178"/>
          </a:xfrm>
          <a:prstGeom prst="rect">
            <a:avLst/>
          </a:prstGeom>
        </p:spPr>
      </p:pic>
    </p:spTree>
    <p:extLst>
      <p:ext uri="{BB962C8B-B14F-4D97-AF65-F5344CB8AC3E}">
        <p14:creationId xmlns:p14="http://schemas.microsoft.com/office/powerpoint/2010/main" val="2594995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E57CC-B755-50DA-EA96-116A8FC5E1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0A6FC8-83FF-A3F0-A79A-9FD901F8106F}"/>
              </a:ext>
            </a:extLst>
          </p:cNvPr>
          <p:cNvSpPr>
            <a:spLocks noGrp="1"/>
          </p:cNvSpPr>
          <p:nvPr>
            <p:ph type="title"/>
          </p:nvPr>
        </p:nvSpPr>
        <p:spPr/>
        <p:txBody>
          <a:bodyPr/>
          <a:lstStyle/>
          <a:p>
            <a:r>
              <a:rPr lang="en-GB" dirty="0"/>
              <a:t>Modelling basics (Numerical integration)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0867071-76E8-C682-85B5-C97B2FC868DD}"/>
                  </a:ext>
                </a:extLst>
              </p:cNvPr>
              <p:cNvSpPr>
                <a:spLocks noGrp="1"/>
              </p:cNvSpPr>
              <p:nvPr>
                <p:ph sz="quarter" idx="10"/>
              </p:nvPr>
            </p:nvSpPr>
            <p:spPr>
              <a:xfrm>
                <a:off x="821433" y="2209623"/>
                <a:ext cx="5312665" cy="3523665"/>
              </a:xfrm>
            </p:spPr>
            <p:txBody>
              <a:bodyPr>
                <a:noAutofit/>
              </a:bodyPr>
              <a:lstStyle/>
              <a:p>
                <a:pPr marL="342900" indent="-342900">
                  <a:buFont typeface="Arial" panose="020B0604020202020204" pitchFamily="34" charset="0"/>
                  <a:buChar char="•"/>
                </a:pPr>
                <a:r>
                  <a:rPr lang="en-GB" sz="2200" b="0" dirty="0"/>
                  <a:t>Equations are usually “stiff” – some reactions occur very quickly, while others evolve slowly</a:t>
                </a:r>
              </a:p>
              <a:p>
                <a:pPr marL="342900" indent="-342900">
                  <a:buFont typeface="Arial" panose="020B0604020202020204" pitchFamily="34" charset="0"/>
                  <a:buChar char="•"/>
                </a:pPr>
                <a:r>
                  <a:rPr lang="en-GB" sz="2200" b="0" dirty="0"/>
                  <a:t>If the shortest timescale, </a:t>
                </a:r>
                <a14:m>
                  <m:oMath xmlns:m="http://schemas.openxmlformats.org/officeDocument/2006/math">
                    <m:sSub>
                      <m:sSubPr>
                        <m:ctrlPr>
                          <a:rPr lang="en-GB" sz="2200" b="0" i="1" dirty="0" smtClean="0">
                            <a:latin typeface="Cambria Math" panose="02040503050406030204" pitchFamily="18" charset="0"/>
                          </a:rPr>
                        </m:ctrlPr>
                      </m:sSubPr>
                      <m:e>
                        <m:r>
                          <a:rPr lang="en-GB" sz="2200" b="0" i="1" dirty="0" smtClean="0">
                            <a:latin typeface="Cambria Math" panose="02040503050406030204" pitchFamily="18" charset="0"/>
                          </a:rPr>
                          <m:t>𝜏</m:t>
                        </m:r>
                      </m:e>
                      <m:sub>
                        <m:r>
                          <a:rPr lang="en-GB" sz="2200" b="0" i="1" dirty="0" err="1">
                            <a:latin typeface="Cambria Math" panose="02040503050406030204" pitchFamily="18" charset="0"/>
                          </a:rPr>
                          <m:t>𝑖</m:t>
                        </m:r>
                      </m:sub>
                    </m:sSub>
                  </m:oMath>
                </a14:m>
                <a:r>
                  <a:rPr lang="en-GB" sz="2200" b="0" dirty="0"/>
                  <a:t>,is orders of magnitude smaller that the longest timescale, explicit integration becomes inefficient or unstable </a:t>
                </a:r>
              </a:p>
              <a:p>
                <a:pPr marL="342900" indent="-342900">
                  <a:buFont typeface="Arial" panose="020B0604020202020204" pitchFamily="34" charset="0"/>
                  <a:buChar char="•"/>
                </a:pPr>
                <a:r>
                  <a:rPr lang="en-GB" sz="2200" b="0" dirty="0"/>
                  <a:t>Usually integrated with implicit solvers</a:t>
                </a:r>
              </a:p>
            </p:txBody>
          </p:sp>
        </mc:Choice>
        <mc:Fallback xmlns="">
          <p:sp>
            <p:nvSpPr>
              <p:cNvPr id="3" name="Content Placeholder 2">
                <a:extLst>
                  <a:ext uri="{FF2B5EF4-FFF2-40B4-BE49-F238E27FC236}">
                    <a16:creationId xmlns:a16="http://schemas.microsoft.com/office/drawing/2014/main" id="{50867071-76E8-C682-85B5-C97B2FC868DD}"/>
                  </a:ext>
                </a:extLst>
              </p:cNvPr>
              <p:cNvSpPr>
                <a:spLocks noGrp="1" noRot="1" noChangeAspect="1" noMove="1" noResize="1" noEditPoints="1" noAdjustHandles="1" noChangeArrowheads="1" noChangeShapeType="1" noTextEdit="1"/>
              </p:cNvSpPr>
              <p:nvPr>
                <p:ph sz="quarter" idx="10"/>
              </p:nvPr>
            </p:nvSpPr>
            <p:spPr>
              <a:xfrm>
                <a:off x="821433" y="2209623"/>
                <a:ext cx="5312665" cy="3523665"/>
              </a:xfrm>
              <a:blipFill>
                <a:blip r:embed="rId2"/>
                <a:stretch>
                  <a:fillRect l="-1378" t="-2073" r="-1493"/>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66ADF52-C4AC-32F9-F68C-7478A63EFB6F}"/>
              </a:ext>
            </a:extLst>
          </p:cNvPr>
          <p:cNvSpPr>
            <a:spLocks noGrp="1"/>
          </p:cNvSpPr>
          <p:nvPr>
            <p:ph type="sldNum" sz="quarter" idx="4"/>
          </p:nvPr>
        </p:nvSpPr>
        <p:spPr/>
        <p:txBody>
          <a:bodyPr/>
          <a:lstStyle/>
          <a:p>
            <a:fld id="{B5CEABB6-07DC-46E8-9B57-56EC44A396E5}" type="slidenum">
              <a:rPr lang="en-US" smtClean="0"/>
              <a:pPr/>
              <a:t>5</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A540792-9614-D36B-D4E8-148D01155A69}"/>
                  </a:ext>
                </a:extLst>
              </p:cNvPr>
              <p:cNvSpPr txBox="1"/>
              <p:nvPr/>
            </p:nvSpPr>
            <p:spPr>
              <a:xfrm>
                <a:off x="6111240" y="1584820"/>
                <a:ext cx="6080760" cy="79464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b="0" i="1" dirty="0" smtClean="0">
                              <a:latin typeface="Cambria Math" panose="02040503050406030204" pitchFamily="18" charset="0"/>
                            </a:rPr>
                          </m:ctrlPr>
                        </m:fPr>
                        <m:num>
                          <m:r>
                            <a:rPr lang="en-GB" sz="2400" b="0" i="1" dirty="0" smtClean="0">
                              <a:latin typeface="Cambria Math" panose="02040503050406030204" pitchFamily="18" charset="0"/>
                            </a:rPr>
                            <m:t>𝜕</m:t>
                          </m:r>
                          <m:r>
                            <a:rPr lang="en-GB" sz="2400" b="0" i="1" dirty="0" smtClean="0">
                              <a:latin typeface="Cambria Math" panose="02040503050406030204" pitchFamily="18" charset="0"/>
                            </a:rPr>
                            <m:t>𝑢</m:t>
                          </m:r>
                        </m:num>
                        <m:den>
                          <m:r>
                            <a:rPr lang="en-GB" sz="2400" b="0" i="1" dirty="0" smtClean="0">
                              <a:latin typeface="Cambria Math" panose="02040503050406030204" pitchFamily="18" charset="0"/>
                            </a:rPr>
                            <m:t>𝜕</m:t>
                          </m:r>
                          <m:r>
                            <a:rPr lang="en-GB" sz="2400" b="0" i="1" dirty="0" smtClean="0">
                              <a:latin typeface="Cambria Math" panose="02040503050406030204" pitchFamily="18" charset="0"/>
                            </a:rPr>
                            <m:t>𝑡</m:t>
                          </m:r>
                        </m:den>
                      </m:f>
                      <m:r>
                        <a:rPr lang="en-GB" sz="2400" i="1" dirty="0">
                          <a:latin typeface="Cambria Math" panose="02040503050406030204" pitchFamily="18" charset="0"/>
                        </a:rPr>
                        <m:t>+</m:t>
                      </m:r>
                      <m:r>
                        <a:rPr lang="en-GB" sz="2400" i="1" dirty="0" smtClean="0">
                          <a:latin typeface="Cambria Math" panose="02040503050406030204" pitchFamily="18" charset="0"/>
                        </a:rPr>
                        <m:t>𝑢</m:t>
                      </m:r>
                      <m:f>
                        <m:fPr>
                          <m:ctrlPr>
                            <a:rPr lang="en-GB" sz="2400" i="1" dirty="0" smtClean="0">
                              <a:latin typeface="Cambria Math" panose="02040503050406030204" pitchFamily="18" charset="0"/>
                            </a:rPr>
                          </m:ctrlPr>
                        </m:fPr>
                        <m:num>
                          <m:r>
                            <a:rPr lang="en-GB" sz="2400" i="1" dirty="0">
                              <a:latin typeface="Cambria Math" panose="02040503050406030204" pitchFamily="18" charset="0"/>
                            </a:rPr>
                            <m:t>𝜕</m:t>
                          </m:r>
                          <m:r>
                            <a:rPr lang="en-GB" sz="2400" i="1" dirty="0">
                              <a:latin typeface="Cambria Math" panose="02040503050406030204" pitchFamily="18" charset="0"/>
                            </a:rPr>
                            <m:t>𝑢</m:t>
                          </m:r>
                        </m:num>
                        <m:den>
                          <m:r>
                            <a:rPr lang="en-GB" sz="2400" i="1" dirty="0">
                              <a:latin typeface="Cambria Math" panose="02040503050406030204" pitchFamily="18" charset="0"/>
                            </a:rPr>
                            <m:t>𝜕</m:t>
                          </m:r>
                          <m:r>
                            <a:rPr lang="en-GB" sz="2400" i="1" dirty="0" smtClean="0">
                              <a:latin typeface="Cambria Math" panose="02040503050406030204" pitchFamily="18" charset="0"/>
                            </a:rPr>
                            <m:t>𝑥</m:t>
                          </m:r>
                        </m:den>
                      </m:f>
                      <m:r>
                        <a:rPr lang="en-GB" sz="2400" i="1" dirty="0" smtClean="0">
                          <a:latin typeface="Cambria Math" panose="02040503050406030204" pitchFamily="18" charset="0"/>
                        </a:rPr>
                        <m:t>=0</m:t>
                      </m:r>
                      <m:r>
                        <a:rPr lang="en-GB" sz="2400" b="0" i="1" dirty="0" smtClean="0">
                          <a:latin typeface="Cambria Math" panose="02040503050406030204" pitchFamily="18" charset="0"/>
                        </a:rPr>
                        <m:t> (1</m:t>
                      </m:r>
                      <m:r>
                        <m:rPr>
                          <m:sty m:val="p"/>
                        </m:rPr>
                        <a:rPr lang="en-GB" sz="2400" b="0" i="1" dirty="0" smtClean="0">
                          <a:latin typeface="Cambria Math" panose="02040503050406030204" pitchFamily="18" charset="0"/>
                        </a:rPr>
                        <m:t>D</m:t>
                      </m:r>
                      <m:r>
                        <a:rPr lang="en-GB" sz="2400" b="0" i="1" dirty="0" smtClean="0">
                          <a:latin typeface="Cambria Math" panose="02040503050406030204" pitchFamily="18" charset="0"/>
                        </a:rPr>
                        <m:t> </m:t>
                      </m:r>
                      <m:r>
                        <m:rPr>
                          <m:sty m:val="p"/>
                        </m:rPr>
                        <a:rPr lang="en-GB" sz="2400" b="0" i="1" dirty="0" smtClean="0">
                          <a:latin typeface="Cambria Math" panose="02040503050406030204" pitchFamily="18" charset="0"/>
                        </a:rPr>
                        <m:t>Burgers</m:t>
                      </m:r>
                      <m:r>
                        <a:rPr lang="en-GB" sz="2400" b="0" i="1" dirty="0" smtClean="0">
                          <a:latin typeface="Cambria Math" panose="02040503050406030204" pitchFamily="18" charset="0"/>
                        </a:rPr>
                        <m:t> </m:t>
                      </m:r>
                      <m:r>
                        <m:rPr>
                          <m:sty m:val="p"/>
                        </m:rPr>
                        <a:rPr lang="en-GB" sz="2400" b="0" i="1" dirty="0" smtClean="0">
                          <a:latin typeface="Cambria Math" panose="02040503050406030204" pitchFamily="18" charset="0"/>
                        </a:rPr>
                        <m:t>Equation</m:t>
                      </m:r>
                      <m:r>
                        <a:rPr lang="en-GB" sz="2400" b="0" i="1" dirty="0" smtClean="0">
                          <a:latin typeface="Cambria Math" panose="02040503050406030204" pitchFamily="18" charset="0"/>
                        </a:rPr>
                        <m:t>)</m:t>
                      </m:r>
                    </m:oMath>
                  </m:oMathPara>
                </a14:m>
                <a:endParaRPr/>
              </a:p>
            </p:txBody>
          </p:sp>
        </mc:Choice>
        <mc:Fallback xmlns="">
          <p:sp>
            <p:nvSpPr>
              <p:cNvPr id="5" name="TextBox 4">
                <a:extLst>
                  <a:ext uri="{FF2B5EF4-FFF2-40B4-BE49-F238E27FC236}">
                    <a16:creationId xmlns:a16="http://schemas.microsoft.com/office/drawing/2014/main" id="{9A540792-9614-D36B-D4E8-148D01155A69}"/>
                  </a:ext>
                </a:extLst>
              </p:cNvPr>
              <p:cNvSpPr txBox="1">
                <a:spLocks noRot="1" noChangeAspect="1" noMove="1" noResize="1" noEditPoints="1" noAdjustHandles="1" noChangeArrowheads="1" noChangeShapeType="1" noTextEdit="1"/>
              </p:cNvSpPr>
              <p:nvPr/>
            </p:nvSpPr>
            <p:spPr>
              <a:xfrm>
                <a:off x="6111240" y="1584820"/>
                <a:ext cx="6080760" cy="794641"/>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3B514CC-894B-5555-6EB5-78B1886D0F45}"/>
                  </a:ext>
                </a:extLst>
              </p:cNvPr>
              <p:cNvSpPr txBox="1"/>
              <p:nvPr/>
            </p:nvSpPr>
            <p:spPr>
              <a:xfrm>
                <a:off x="5979413" y="3119773"/>
                <a:ext cx="6108192" cy="1215269"/>
              </a:xfrm>
              <a:prstGeom prst="rect">
                <a:avLst/>
              </a:prstGeom>
              <a:noFill/>
            </p:spPr>
            <p:txBody>
              <a:bodyPr wrap="square">
                <a:spAutoFit/>
              </a:bodyPr>
              <a:lstStyle/>
              <a:p>
                <a:r>
                  <a:rPr lang="en-GB" sz="2400" b="1" dirty="0">
                    <a:latin typeface="Cambria Math" panose="02040503050406030204" pitchFamily="18" charset="0"/>
                  </a:rPr>
                  <a:t>        Explicit method: </a:t>
                </a:r>
              </a:p>
              <a:p>
                <a:pPr/>
                <a14:m>
                  <m:oMathPara xmlns:m="http://schemas.openxmlformats.org/officeDocument/2006/math">
                    <m:oMathParaPr>
                      <m:jc m:val="centerGroup"/>
                    </m:oMathParaPr>
                    <m:oMath xmlns:m="http://schemas.openxmlformats.org/officeDocument/2006/math">
                      <m:f>
                        <m:fPr>
                          <m:ctrlPr>
                            <a:rPr lang="en-GB" sz="2400" b="0" i="1" dirty="0" smtClean="0">
                              <a:latin typeface="Cambria Math" panose="02040503050406030204" pitchFamily="18" charset="0"/>
                            </a:rPr>
                          </m:ctrlPr>
                        </m:fPr>
                        <m:num>
                          <m:sSubSup>
                            <m:sSubSupPr>
                              <m:ctrlPr>
                                <a:rPr lang="en-GB" sz="2400" b="0" i="1" dirty="0" err="1" smtClean="0">
                                  <a:latin typeface="Cambria Math" panose="02040503050406030204" pitchFamily="18" charset="0"/>
                                </a:rPr>
                              </m:ctrlPr>
                            </m:sSubSupPr>
                            <m:e>
                              <m:r>
                                <a:rPr lang="en-GB" sz="2400" b="0" i="1" dirty="0" err="1" smtClean="0">
                                  <a:latin typeface="Cambria Math" panose="02040503050406030204" pitchFamily="18" charset="0"/>
                                </a:rPr>
                                <m:t>𝑢</m:t>
                              </m:r>
                            </m:e>
                            <m:sub>
                              <m:r>
                                <a:rPr lang="en-GB" sz="2400" b="0" i="1" dirty="0" err="1" smtClean="0">
                                  <a:latin typeface="Cambria Math" panose="02040503050406030204" pitchFamily="18" charset="0"/>
                                </a:rPr>
                                <m:t>𝑖</m:t>
                              </m:r>
                            </m:sub>
                            <m:sup>
                              <m:r>
                                <a:rPr lang="en-GB" sz="2400" b="0" i="1" dirty="0" smtClean="0">
                                  <a:latin typeface="Cambria Math" panose="02040503050406030204" pitchFamily="18" charset="0"/>
                                </a:rPr>
                                <m:t>𝑛</m:t>
                              </m:r>
                              <m:r>
                                <a:rPr lang="en-GB" sz="2400" b="0" i="1" dirty="0" smtClean="0">
                                  <a:latin typeface="Cambria Math" panose="02040503050406030204" pitchFamily="18" charset="0"/>
                                </a:rPr>
                                <m:t>+1</m:t>
                              </m:r>
                            </m:sup>
                          </m:sSubSup>
                          <m:r>
                            <a:rPr lang="en-GB" sz="2400" b="0" i="1" dirty="0" smtClean="0">
                              <a:latin typeface="Cambria Math" panose="02040503050406030204" pitchFamily="18" charset="0"/>
                            </a:rPr>
                            <m:t>–</m:t>
                          </m:r>
                          <m:sSubSup>
                            <m:sSubSupPr>
                              <m:ctrlPr>
                                <a:rPr lang="en-GB" sz="2400" b="0" i="1" dirty="0" err="1" smtClean="0">
                                  <a:latin typeface="Cambria Math" panose="02040503050406030204" pitchFamily="18" charset="0"/>
                                </a:rPr>
                              </m:ctrlPr>
                            </m:sSubSupPr>
                            <m:e>
                              <m:r>
                                <a:rPr lang="en-GB" sz="2400" b="0" i="1" dirty="0" err="1" smtClean="0">
                                  <a:latin typeface="Cambria Math" panose="02040503050406030204" pitchFamily="18" charset="0"/>
                                </a:rPr>
                                <m:t>𝑢</m:t>
                              </m:r>
                            </m:e>
                            <m:sub>
                              <m:r>
                                <a:rPr lang="en-GB" sz="2400" b="0" i="1" dirty="0" err="1" smtClean="0">
                                  <a:latin typeface="Cambria Math" panose="02040503050406030204" pitchFamily="18" charset="0"/>
                                </a:rPr>
                                <m:t>𝑖</m:t>
                              </m:r>
                            </m:sub>
                            <m:sup>
                              <m:r>
                                <a:rPr lang="en-GB" sz="2400" b="0" i="1" dirty="0" err="1" smtClean="0">
                                  <a:latin typeface="Cambria Math" panose="02040503050406030204" pitchFamily="18" charset="0"/>
                                </a:rPr>
                                <m:t>𝑛</m:t>
                              </m:r>
                            </m:sup>
                          </m:sSubSup>
                        </m:num>
                        <m:den>
                          <m:r>
                            <m:rPr>
                              <m:sty m:val="p"/>
                            </m:rPr>
                            <a:rPr lang="en-GB" sz="2400" b="0" i="0" dirty="0" smtClean="0">
                              <a:latin typeface="Cambria Math" panose="02040503050406030204" pitchFamily="18" charset="0"/>
                            </a:rPr>
                            <m:t>Δ</m:t>
                          </m:r>
                          <m:r>
                            <a:rPr lang="en-GB" sz="2400" b="0" i="1" dirty="0" smtClean="0">
                              <a:latin typeface="Cambria Math" panose="02040503050406030204" pitchFamily="18" charset="0"/>
                            </a:rPr>
                            <m:t>𝑡</m:t>
                          </m:r>
                        </m:den>
                      </m:f>
                      <m:r>
                        <a:rPr lang="en-GB" sz="2400" b="0" i="1" dirty="0" smtClean="0">
                          <a:latin typeface="Cambria Math" panose="02040503050406030204" pitchFamily="18" charset="0"/>
                        </a:rPr>
                        <m:t>+</m:t>
                      </m:r>
                      <m:r>
                        <a:rPr lang="en-GB" sz="2400" b="0" i="1" dirty="0" smtClean="0">
                          <a:latin typeface="Cambria Math" panose="02040503050406030204" pitchFamily="18" charset="0"/>
                        </a:rPr>
                        <m:t>𝑢</m:t>
                      </m:r>
                      <m:f>
                        <m:fPr>
                          <m:ctrlPr>
                            <a:rPr lang="en-GB" sz="2400" b="0" i="1" dirty="0" smtClean="0">
                              <a:latin typeface="Cambria Math" panose="02040503050406030204" pitchFamily="18" charset="0"/>
                            </a:rPr>
                          </m:ctrlPr>
                        </m:fPr>
                        <m:num>
                          <m:sSubSup>
                            <m:sSubSupPr>
                              <m:ctrlPr>
                                <a:rPr lang="en-GB" sz="2400" b="0" i="1" dirty="0" smtClean="0">
                                  <a:latin typeface="Cambria Math" panose="02040503050406030204" pitchFamily="18" charset="0"/>
                                </a:rPr>
                              </m:ctrlPr>
                            </m:sSubSupPr>
                            <m:e>
                              <m:r>
                                <a:rPr lang="en-GB" sz="2400" b="0" i="1" dirty="0" smtClean="0">
                                  <a:latin typeface="Cambria Math" panose="02040503050406030204" pitchFamily="18" charset="0"/>
                                </a:rPr>
                                <m:t>𝑢</m:t>
                              </m:r>
                            </m:e>
                            <m:sub>
                              <m:r>
                                <a:rPr lang="en-GB" sz="2400" b="0" i="1" dirty="0" smtClean="0">
                                  <a:latin typeface="Cambria Math" panose="02040503050406030204" pitchFamily="18" charset="0"/>
                                </a:rPr>
                                <m:t>𝑖</m:t>
                              </m:r>
                              <m:r>
                                <a:rPr lang="en-GB" sz="2400" b="0" i="1" dirty="0" smtClean="0">
                                  <a:latin typeface="Cambria Math" panose="02040503050406030204" pitchFamily="18" charset="0"/>
                                </a:rPr>
                                <m:t>+1</m:t>
                              </m:r>
                            </m:sub>
                            <m:sup>
                              <m:r>
                                <a:rPr lang="en-GB" sz="2400" b="0" i="1" dirty="0" smtClean="0">
                                  <a:latin typeface="Cambria Math" panose="02040503050406030204" pitchFamily="18" charset="0"/>
                                </a:rPr>
                                <m:t>𝑛</m:t>
                              </m:r>
                            </m:sup>
                          </m:sSubSup>
                          <m:r>
                            <a:rPr lang="en-GB" sz="2400" b="0" i="1" dirty="0" smtClean="0">
                              <a:latin typeface="Cambria Math" panose="02040503050406030204" pitchFamily="18" charset="0"/>
                            </a:rPr>
                            <m:t>−</m:t>
                          </m:r>
                          <m:sSubSup>
                            <m:sSubSupPr>
                              <m:ctrlPr>
                                <a:rPr lang="en-GB" sz="2400" b="0" i="1" dirty="0" smtClean="0">
                                  <a:latin typeface="Cambria Math" panose="02040503050406030204" pitchFamily="18" charset="0"/>
                                </a:rPr>
                              </m:ctrlPr>
                            </m:sSubSupPr>
                            <m:e>
                              <m:r>
                                <a:rPr lang="en-GB" sz="2400" b="0" i="1" dirty="0" smtClean="0">
                                  <a:latin typeface="Cambria Math" panose="02040503050406030204" pitchFamily="18" charset="0"/>
                                </a:rPr>
                                <m:t>𝑢</m:t>
                              </m:r>
                            </m:e>
                            <m:sub>
                              <m:r>
                                <a:rPr lang="en-GB" sz="2400" b="0" i="1" dirty="0" smtClean="0">
                                  <a:latin typeface="Cambria Math" panose="02040503050406030204" pitchFamily="18" charset="0"/>
                                </a:rPr>
                                <m:t>𝑖</m:t>
                              </m:r>
                              <m:r>
                                <a:rPr lang="en-GB" sz="2400" b="0" i="1" dirty="0" smtClean="0">
                                  <a:latin typeface="Cambria Math" panose="02040503050406030204" pitchFamily="18" charset="0"/>
                                </a:rPr>
                                <m:t>−1</m:t>
                              </m:r>
                            </m:sub>
                            <m:sup>
                              <m:r>
                                <a:rPr lang="en-GB" sz="2400" b="0" i="1" dirty="0" smtClean="0">
                                  <a:latin typeface="Cambria Math" panose="02040503050406030204" pitchFamily="18" charset="0"/>
                                </a:rPr>
                                <m:t>𝑛</m:t>
                              </m:r>
                            </m:sup>
                          </m:sSubSup>
                        </m:num>
                        <m:den>
                          <m:r>
                            <m:rPr>
                              <m:sty m:val="p"/>
                            </m:rPr>
                            <a:rPr lang="en-GB" sz="2400" b="0" i="0" dirty="0" smtClean="0">
                              <a:latin typeface="Cambria Math" panose="02040503050406030204" pitchFamily="18" charset="0"/>
                            </a:rPr>
                            <m:t>Δ</m:t>
                          </m:r>
                          <m:r>
                            <a:rPr lang="en-GB" sz="2400" b="0" i="1" dirty="0" smtClean="0">
                              <a:latin typeface="Cambria Math" panose="02040503050406030204" pitchFamily="18" charset="0"/>
                            </a:rPr>
                            <m:t>𝑡</m:t>
                          </m:r>
                        </m:den>
                      </m:f>
                      <m:r>
                        <a:rPr lang="en-GB" sz="2400" b="0" i="1" dirty="0" smtClean="0">
                          <a:latin typeface="Cambria Math" panose="02040503050406030204" pitchFamily="18" charset="0"/>
                        </a:rPr>
                        <m:t>=0</m:t>
                      </m:r>
                    </m:oMath>
                  </m:oMathPara>
                </a14:m>
                <a:endParaRPr lang="en-GB" sz="2400" b="0" dirty="0"/>
              </a:p>
            </p:txBody>
          </p:sp>
        </mc:Choice>
        <mc:Fallback xmlns="">
          <p:sp>
            <p:nvSpPr>
              <p:cNvPr id="7" name="TextBox 6">
                <a:extLst>
                  <a:ext uri="{FF2B5EF4-FFF2-40B4-BE49-F238E27FC236}">
                    <a16:creationId xmlns:a16="http://schemas.microsoft.com/office/drawing/2014/main" id="{93B514CC-894B-5555-6EB5-78B1886D0F45}"/>
                  </a:ext>
                </a:extLst>
              </p:cNvPr>
              <p:cNvSpPr txBox="1">
                <a:spLocks noRot="1" noChangeAspect="1" noMove="1" noResize="1" noEditPoints="1" noAdjustHandles="1" noChangeArrowheads="1" noChangeShapeType="1" noTextEdit="1"/>
              </p:cNvSpPr>
              <p:nvPr/>
            </p:nvSpPr>
            <p:spPr>
              <a:xfrm>
                <a:off x="5979413" y="3119773"/>
                <a:ext cx="6108192" cy="1215269"/>
              </a:xfrm>
              <a:prstGeom prst="rect">
                <a:avLst/>
              </a:prstGeom>
              <a:blipFill>
                <a:blip r:embed="rId4"/>
                <a:stretch>
                  <a:fillRect t="-402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6C31F1C-4C24-83B2-A07A-3DB45B5C592F}"/>
                  </a:ext>
                </a:extLst>
              </p:cNvPr>
              <p:cNvSpPr txBox="1"/>
              <p:nvPr/>
            </p:nvSpPr>
            <p:spPr>
              <a:xfrm>
                <a:off x="5888736" y="4900010"/>
                <a:ext cx="6108192" cy="1215269"/>
              </a:xfrm>
              <a:prstGeom prst="rect">
                <a:avLst/>
              </a:prstGeom>
              <a:noFill/>
            </p:spPr>
            <p:txBody>
              <a:bodyPr wrap="square">
                <a:spAutoFit/>
              </a:bodyPr>
              <a:lstStyle/>
              <a:p>
                <a:r>
                  <a:rPr lang="en-GB" sz="2400" b="1" dirty="0">
                    <a:latin typeface="Cambria Math" panose="02040503050406030204" pitchFamily="18" charset="0"/>
                  </a:rPr>
                  <a:t>          Implicit method:</a:t>
                </a:r>
              </a:p>
              <a:p>
                <a:pPr/>
                <a14:m>
                  <m:oMathPara xmlns:m="http://schemas.openxmlformats.org/officeDocument/2006/math">
                    <m:oMathParaPr>
                      <m:jc m:val="centerGroup"/>
                    </m:oMathParaPr>
                    <m:oMath xmlns:m="http://schemas.openxmlformats.org/officeDocument/2006/math">
                      <m:f>
                        <m:fPr>
                          <m:ctrlPr>
                            <a:rPr lang="en-GB" sz="2400" b="0" i="1" dirty="0" smtClean="0">
                              <a:latin typeface="Cambria Math" panose="02040503050406030204" pitchFamily="18" charset="0"/>
                            </a:rPr>
                          </m:ctrlPr>
                        </m:fPr>
                        <m:num>
                          <m:sSubSup>
                            <m:sSubSupPr>
                              <m:ctrlPr>
                                <a:rPr lang="en-GB" sz="2400" b="0" i="1" dirty="0" err="1" smtClean="0">
                                  <a:latin typeface="Cambria Math" panose="02040503050406030204" pitchFamily="18" charset="0"/>
                                </a:rPr>
                              </m:ctrlPr>
                            </m:sSubSupPr>
                            <m:e>
                              <m:r>
                                <a:rPr lang="en-GB" sz="2400" b="0" i="1" dirty="0" err="1" smtClean="0">
                                  <a:latin typeface="Cambria Math" panose="02040503050406030204" pitchFamily="18" charset="0"/>
                                </a:rPr>
                                <m:t>𝑢</m:t>
                              </m:r>
                            </m:e>
                            <m:sub>
                              <m:r>
                                <a:rPr lang="en-GB" sz="2400" b="0" i="1" dirty="0" err="1" smtClean="0">
                                  <a:latin typeface="Cambria Math" panose="02040503050406030204" pitchFamily="18" charset="0"/>
                                </a:rPr>
                                <m:t>𝑖</m:t>
                              </m:r>
                            </m:sub>
                            <m:sup>
                              <m:r>
                                <a:rPr lang="en-GB" sz="2400" b="0" i="1" dirty="0" smtClean="0">
                                  <a:latin typeface="Cambria Math" panose="02040503050406030204" pitchFamily="18" charset="0"/>
                                </a:rPr>
                                <m:t>𝑛</m:t>
                              </m:r>
                              <m:r>
                                <a:rPr lang="en-GB" sz="2400" b="0" i="1" dirty="0" smtClean="0">
                                  <a:latin typeface="Cambria Math" panose="02040503050406030204" pitchFamily="18" charset="0"/>
                                </a:rPr>
                                <m:t>+1</m:t>
                              </m:r>
                            </m:sup>
                          </m:sSubSup>
                          <m:r>
                            <a:rPr lang="en-GB" sz="2400" b="0" i="1" dirty="0" smtClean="0">
                              <a:latin typeface="Cambria Math" panose="02040503050406030204" pitchFamily="18" charset="0"/>
                            </a:rPr>
                            <m:t>–</m:t>
                          </m:r>
                          <m:sSubSup>
                            <m:sSubSupPr>
                              <m:ctrlPr>
                                <a:rPr lang="en-GB" sz="2400" b="0" i="1" dirty="0" err="1" smtClean="0">
                                  <a:latin typeface="Cambria Math" panose="02040503050406030204" pitchFamily="18" charset="0"/>
                                </a:rPr>
                              </m:ctrlPr>
                            </m:sSubSupPr>
                            <m:e>
                              <m:r>
                                <a:rPr lang="en-GB" sz="2400" b="0" i="1" dirty="0" err="1" smtClean="0">
                                  <a:latin typeface="Cambria Math" panose="02040503050406030204" pitchFamily="18" charset="0"/>
                                </a:rPr>
                                <m:t>𝑢</m:t>
                              </m:r>
                            </m:e>
                            <m:sub>
                              <m:r>
                                <a:rPr lang="en-GB" sz="2400" b="0" i="1" dirty="0" err="1" smtClean="0">
                                  <a:latin typeface="Cambria Math" panose="02040503050406030204" pitchFamily="18" charset="0"/>
                                </a:rPr>
                                <m:t>𝑖</m:t>
                              </m:r>
                            </m:sub>
                            <m:sup>
                              <m:r>
                                <a:rPr lang="en-GB" sz="2400" b="0" i="1" dirty="0" err="1" smtClean="0">
                                  <a:latin typeface="Cambria Math" panose="02040503050406030204" pitchFamily="18" charset="0"/>
                                </a:rPr>
                                <m:t>𝑛</m:t>
                              </m:r>
                            </m:sup>
                          </m:sSubSup>
                        </m:num>
                        <m:den>
                          <m:r>
                            <m:rPr>
                              <m:sty m:val="p"/>
                            </m:rPr>
                            <a:rPr lang="en-GB" sz="2400" b="0" i="0" dirty="0" smtClean="0">
                              <a:latin typeface="Cambria Math" panose="02040503050406030204" pitchFamily="18" charset="0"/>
                            </a:rPr>
                            <m:t>Δ</m:t>
                          </m:r>
                          <m:r>
                            <a:rPr lang="en-GB" sz="2400" b="0" i="1" dirty="0" smtClean="0">
                              <a:latin typeface="Cambria Math" panose="02040503050406030204" pitchFamily="18" charset="0"/>
                            </a:rPr>
                            <m:t>𝑡</m:t>
                          </m:r>
                        </m:den>
                      </m:f>
                      <m:r>
                        <a:rPr lang="en-GB" sz="2400" b="0" i="1" dirty="0" smtClean="0">
                          <a:latin typeface="Cambria Math" panose="02040503050406030204" pitchFamily="18" charset="0"/>
                        </a:rPr>
                        <m:t>+</m:t>
                      </m:r>
                      <m:r>
                        <a:rPr lang="en-GB" sz="2400" b="0" i="1" dirty="0" smtClean="0">
                          <a:latin typeface="Cambria Math" panose="02040503050406030204" pitchFamily="18" charset="0"/>
                        </a:rPr>
                        <m:t>𝑢</m:t>
                      </m:r>
                      <m:f>
                        <m:fPr>
                          <m:ctrlPr>
                            <a:rPr lang="en-GB" sz="2400" b="0" i="1" dirty="0" smtClean="0">
                              <a:latin typeface="Cambria Math" panose="02040503050406030204" pitchFamily="18" charset="0"/>
                            </a:rPr>
                          </m:ctrlPr>
                        </m:fPr>
                        <m:num>
                          <m:sSubSup>
                            <m:sSubSupPr>
                              <m:ctrlPr>
                                <a:rPr lang="en-GB" sz="2400" b="0" i="1" dirty="0" smtClean="0">
                                  <a:latin typeface="Cambria Math" panose="02040503050406030204" pitchFamily="18" charset="0"/>
                                </a:rPr>
                              </m:ctrlPr>
                            </m:sSubSupPr>
                            <m:e>
                              <m:r>
                                <a:rPr lang="en-GB" sz="2400" b="0" i="1" dirty="0" smtClean="0">
                                  <a:latin typeface="Cambria Math" panose="02040503050406030204" pitchFamily="18" charset="0"/>
                                </a:rPr>
                                <m:t>𝑢</m:t>
                              </m:r>
                            </m:e>
                            <m:sub>
                              <m:r>
                                <a:rPr lang="en-GB" sz="2400" b="0" i="1" dirty="0" smtClean="0">
                                  <a:latin typeface="Cambria Math" panose="02040503050406030204" pitchFamily="18" charset="0"/>
                                </a:rPr>
                                <m:t>𝑖</m:t>
                              </m:r>
                              <m:r>
                                <a:rPr lang="en-GB" sz="2400" b="0" i="1" dirty="0" smtClean="0">
                                  <a:latin typeface="Cambria Math" panose="02040503050406030204" pitchFamily="18" charset="0"/>
                                </a:rPr>
                                <m:t>+1</m:t>
                              </m:r>
                            </m:sub>
                            <m:sup>
                              <m:r>
                                <a:rPr lang="en-GB" sz="2400" b="0" i="1" dirty="0" smtClean="0">
                                  <a:latin typeface="Cambria Math" panose="02040503050406030204" pitchFamily="18" charset="0"/>
                                </a:rPr>
                                <m:t>𝑛</m:t>
                              </m:r>
                              <m:r>
                                <a:rPr lang="en-GB" sz="2400" b="0" i="1" dirty="0" smtClean="0">
                                  <a:latin typeface="Cambria Math" panose="02040503050406030204" pitchFamily="18" charset="0"/>
                                </a:rPr>
                                <m:t>+1</m:t>
                              </m:r>
                            </m:sup>
                          </m:sSubSup>
                          <m:r>
                            <a:rPr lang="en-GB" sz="2400" b="0" i="1" dirty="0" smtClean="0">
                              <a:latin typeface="Cambria Math" panose="02040503050406030204" pitchFamily="18" charset="0"/>
                            </a:rPr>
                            <m:t>−</m:t>
                          </m:r>
                          <m:sSubSup>
                            <m:sSubSupPr>
                              <m:ctrlPr>
                                <a:rPr lang="en-GB" sz="2400" b="0" i="1" dirty="0" smtClean="0">
                                  <a:latin typeface="Cambria Math" panose="02040503050406030204" pitchFamily="18" charset="0"/>
                                </a:rPr>
                              </m:ctrlPr>
                            </m:sSubSupPr>
                            <m:e>
                              <m:r>
                                <a:rPr lang="en-GB" sz="2400" b="0" i="1" dirty="0" smtClean="0">
                                  <a:latin typeface="Cambria Math" panose="02040503050406030204" pitchFamily="18" charset="0"/>
                                </a:rPr>
                                <m:t>𝑢</m:t>
                              </m:r>
                            </m:e>
                            <m:sub>
                              <m:r>
                                <a:rPr lang="en-GB" sz="2400" b="0" i="1" dirty="0" smtClean="0">
                                  <a:latin typeface="Cambria Math" panose="02040503050406030204" pitchFamily="18" charset="0"/>
                                </a:rPr>
                                <m:t>𝑖</m:t>
                              </m:r>
                              <m:r>
                                <a:rPr lang="en-GB" sz="2400" b="0" i="1" dirty="0" smtClean="0">
                                  <a:latin typeface="Cambria Math" panose="02040503050406030204" pitchFamily="18" charset="0"/>
                                </a:rPr>
                                <m:t>−1</m:t>
                              </m:r>
                            </m:sub>
                            <m:sup>
                              <m:r>
                                <a:rPr lang="en-GB" sz="2400" b="0" i="1" dirty="0" smtClean="0">
                                  <a:latin typeface="Cambria Math" panose="02040503050406030204" pitchFamily="18" charset="0"/>
                                </a:rPr>
                                <m:t>𝑛</m:t>
                              </m:r>
                              <m:r>
                                <a:rPr lang="en-GB" sz="2400" b="0" i="1" dirty="0" smtClean="0">
                                  <a:latin typeface="Cambria Math" panose="02040503050406030204" pitchFamily="18" charset="0"/>
                                </a:rPr>
                                <m:t>+1</m:t>
                              </m:r>
                            </m:sup>
                          </m:sSubSup>
                        </m:num>
                        <m:den>
                          <m:r>
                            <m:rPr>
                              <m:sty m:val="p"/>
                            </m:rPr>
                            <a:rPr lang="en-GB" sz="2400" b="0" i="0" dirty="0" smtClean="0">
                              <a:latin typeface="Cambria Math" panose="02040503050406030204" pitchFamily="18" charset="0"/>
                            </a:rPr>
                            <m:t>Δ</m:t>
                          </m:r>
                          <m:r>
                            <a:rPr lang="en-GB" sz="2400" b="0" i="1" dirty="0" smtClean="0">
                              <a:latin typeface="Cambria Math" panose="02040503050406030204" pitchFamily="18" charset="0"/>
                            </a:rPr>
                            <m:t>𝑡</m:t>
                          </m:r>
                        </m:den>
                      </m:f>
                      <m:r>
                        <a:rPr lang="en-GB" sz="2400" b="0" i="1" dirty="0" smtClean="0">
                          <a:latin typeface="Cambria Math" panose="02040503050406030204" pitchFamily="18" charset="0"/>
                        </a:rPr>
                        <m:t>=0</m:t>
                      </m:r>
                    </m:oMath>
                  </m:oMathPara>
                </a14:m>
                <a:endParaRPr lang="en-GB" sz="2400" b="0" dirty="0"/>
              </a:p>
            </p:txBody>
          </p:sp>
        </mc:Choice>
        <mc:Fallback xmlns="">
          <p:sp>
            <p:nvSpPr>
              <p:cNvPr id="9" name="TextBox 8">
                <a:extLst>
                  <a:ext uri="{FF2B5EF4-FFF2-40B4-BE49-F238E27FC236}">
                    <a16:creationId xmlns:a16="http://schemas.microsoft.com/office/drawing/2014/main" id="{B6C31F1C-4C24-83B2-A07A-3DB45B5C592F}"/>
                  </a:ext>
                </a:extLst>
              </p:cNvPr>
              <p:cNvSpPr txBox="1">
                <a:spLocks noRot="1" noChangeAspect="1" noMove="1" noResize="1" noEditPoints="1" noAdjustHandles="1" noChangeArrowheads="1" noChangeShapeType="1" noTextEdit="1"/>
              </p:cNvSpPr>
              <p:nvPr/>
            </p:nvSpPr>
            <p:spPr>
              <a:xfrm>
                <a:off x="5888736" y="4900010"/>
                <a:ext cx="6108192" cy="1215269"/>
              </a:xfrm>
              <a:prstGeom prst="rect">
                <a:avLst/>
              </a:prstGeom>
              <a:blipFill>
                <a:blip r:embed="rId5"/>
                <a:stretch>
                  <a:fillRect t="-4020"/>
                </a:stretch>
              </a:blipFill>
            </p:spPr>
            <p:txBody>
              <a:bodyPr/>
              <a:lstStyle/>
              <a:p>
                <a:r>
                  <a:rPr lang="en-GB">
                    <a:noFill/>
                  </a:rPr>
                  <a:t> </a:t>
                </a:r>
              </a:p>
            </p:txBody>
          </p:sp>
        </mc:Fallback>
      </mc:AlternateContent>
    </p:spTree>
    <p:extLst>
      <p:ext uri="{BB962C8B-B14F-4D97-AF65-F5344CB8AC3E}">
        <p14:creationId xmlns:p14="http://schemas.microsoft.com/office/powerpoint/2010/main" val="1002577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B0B62-62EF-35EA-1CA1-0F1DFC912B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40DB2-D398-021D-0EA0-E49152B0AF8E}"/>
              </a:ext>
            </a:extLst>
          </p:cNvPr>
          <p:cNvSpPr>
            <a:spLocks noGrp="1"/>
          </p:cNvSpPr>
          <p:nvPr>
            <p:ph type="title"/>
          </p:nvPr>
        </p:nvSpPr>
        <p:spPr/>
        <p:txBody>
          <a:bodyPr/>
          <a:lstStyle/>
          <a:p>
            <a:r>
              <a:rPr lang="en-GB" dirty="0"/>
              <a:t>Modelling basics (Energy generation)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122A772-44B3-4D02-3D94-7C150600CFE0}"/>
                  </a:ext>
                </a:extLst>
              </p:cNvPr>
              <p:cNvSpPr>
                <a:spLocks noGrp="1"/>
              </p:cNvSpPr>
              <p:nvPr>
                <p:ph sz="quarter" idx="10"/>
              </p:nvPr>
            </p:nvSpPr>
            <p:spPr>
              <a:xfrm>
                <a:off x="783335" y="1849348"/>
                <a:ext cx="5312665" cy="4470625"/>
              </a:xfrm>
            </p:spPr>
            <p:txBody>
              <a:bodyPr>
                <a:noAutofit/>
              </a:bodyPr>
              <a:lstStyle/>
              <a:p>
                <a:pPr marL="342900" indent="-342900"/>
                <a:r>
                  <a:rPr lang="en-GB" b="0" dirty="0"/>
                  <a:t>The abundance evolution also gives the nuclear energy release. One way to compute it is from the change in nuclear rest masses. Where </a:t>
                </a:r>
                <a14:m>
                  <m:oMath xmlns:m="http://schemas.openxmlformats.org/officeDocument/2006/math">
                    <m:sSub>
                      <m:sSubPr>
                        <m:ctrlPr>
                          <a:rPr lang="en-GB" b="0" i="1" dirty="0" smtClean="0">
                            <a:latin typeface="Cambria Math" panose="02040503050406030204" pitchFamily="18" charset="0"/>
                          </a:rPr>
                        </m:ctrlPr>
                      </m:sSubPr>
                      <m:e>
                        <m:r>
                          <a:rPr lang="en-GB" b="0" i="1" dirty="0" smtClean="0">
                            <a:latin typeface="Cambria Math" panose="02040503050406030204" pitchFamily="18" charset="0"/>
                          </a:rPr>
                          <m:t>𝑀</m:t>
                        </m:r>
                      </m:e>
                      <m:sub>
                        <m:r>
                          <a:rPr lang="en-GB" b="0" i="1" dirty="0" smtClean="0">
                            <a:latin typeface="Cambria Math" panose="02040503050406030204" pitchFamily="18" charset="0"/>
                          </a:rPr>
                          <m:t>𝑖</m:t>
                        </m:r>
                      </m:sub>
                    </m:sSub>
                  </m:oMath>
                </a14:m>
                <a:r>
                  <a:rPr lang="en-GB" b="0" dirty="0"/>
                  <a:t> is the nuclear mass energy of species </a:t>
                </a:r>
                <a:r>
                  <a:rPr lang="en-GB" b="0" i="1" dirty="0" err="1"/>
                  <a:t>i</a:t>
                </a:r>
                <a:r>
                  <a:rPr lang="en-GB" b="0" dirty="0"/>
                  <a:t> </a:t>
                </a:r>
              </a:p>
              <a:p>
                <a:pPr marL="342900" indent="-342900"/>
                <a:r>
                  <a:rPr lang="en-GB" sz="2200" b="0" dirty="0"/>
                  <a:t>In astrophysical modelling, </a:t>
                </a:r>
                <a14:m>
                  <m:oMath xmlns:m="http://schemas.openxmlformats.org/officeDocument/2006/math">
                    <m:sSub>
                      <m:sSubPr>
                        <m:ctrlPr>
                          <a:rPr lang="en-GB" sz="2400" b="0" i="1" dirty="0">
                            <a:latin typeface="Cambria Math" panose="02040503050406030204" pitchFamily="18" charset="0"/>
                          </a:rPr>
                        </m:ctrlPr>
                      </m:sSubPr>
                      <m:e>
                        <m:r>
                          <a:rPr lang="en-GB" sz="2400" b="0" i="1" dirty="0">
                            <a:latin typeface="Cambria Math" panose="02040503050406030204" pitchFamily="18" charset="0"/>
                          </a:rPr>
                          <m:t>𝜖</m:t>
                        </m:r>
                      </m:e>
                      <m:sub>
                        <m:r>
                          <a:rPr lang="en-GB" sz="2400" b="0" i="1" dirty="0">
                            <a:latin typeface="Cambria Math" panose="02040503050406030204" pitchFamily="18" charset="0"/>
                          </a:rPr>
                          <m:t>𝑛𝑢𝑐</m:t>
                        </m:r>
                      </m:sub>
                    </m:sSub>
                  </m:oMath>
                </a14:m>
                <a:r>
                  <a:rPr lang="en-GB" sz="2200" b="0" dirty="0"/>
                  <a:t> needs to be coupled with other physical equations to provide feedback:</a:t>
                </a:r>
              </a:p>
              <a:p>
                <a:pPr marL="342900" indent="-342900"/>
                <a:r>
                  <a:rPr lang="en-GB" sz="2200" b="0" dirty="0"/>
                  <a:t>In simple one-zone models (or post-processing), </a:t>
                </a:r>
                <a14:m>
                  <m:oMath xmlns:m="http://schemas.openxmlformats.org/officeDocument/2006/math">
                    <m:sSub>
                      <m:sSubPr>
                        <m:ctrlPr>
                          <a:rPr lang="en-GB" sz="2400" b="0" i="1" dirty="0">
                            <a:latin typeface="Cambria Math" panose="02040503050406030204" pitchFamily="18" charset="0"/>
                          </a:rPr>
                        </m:ctrlPr>
                      </m:sSubPr>
                      <m:e>
                        <m:r>
                          <a:rPr lang="en-GB" sz="2400" b="0" i="1" dirty="0">
                            <a:latin typeface="Cambria Math" panose="02040503050406030204" pitchFamily="18" charset="0"/>
                          </a:rPr>
                          <m:t>𝜖</m:t>
                        </m:r>
                      </m:e>
                      <m:sub>
                        <m:r>
                          <a:rPr lang="en-GB" sz="2400" b="0" i="1" dirty="0">
                            <a:latin typeface="Cambria Math" panose="02040503050406030204" pitchFamily="18" charset="0"/>
                          </a:rPr>
                          <m:t>𝑛𝑢𝑐</m:t>
                        </m:r>
                      </m:sub>
                    </m:sSub>
                  </m:oMath>
                </a14:m>
                <a:r>
                  <a:rPr lang="en-GB" sz="2200" b="0" dirty="0"/>
                  <a:t> is usually just diagnostic</a:t>
                </a:r>
              </a:p>
            </p:txBody>
          </p:sp>
        </mc:Choice>
        <mc:Fallback xmlns="">
          <p:sp>
            <p:nvSpPr>
              <p:cNvPr id="3" name="Content Placeholder 2">
                <a:extLst>
                  <a:ext uri="{FF2B5EF4-FFF2-40B4-BE49-F238E27FC236}">
                    <a16:creationId xmlns:a16="http://schemas.microsoft.com/office/drawing/2014/main" id="{C122A772-44B3-4D02-3D94-7C150600CFE0}"/>
                  </a:ext>
                </a:extLst>
              </p:cNvPr>
              <p:cNvSpPr>
                <a:spLocks noGrp="1" noRot="1" noChangeAspect="1" noMove="1" noResize="1" noEditPoints="1" noAdjustHandles="1" noChangeArrowheads="1" noChangeShapeType="1" noTextEdit="1"/>
              </p:cNvSpPr>
              <p:nvPr>
                <p:ph sz="quarter" idx="10"/>
              </p:nvPr>
            </p:nvSpPr>
            <p:spPr>
              <a:xfrm>
                <a:off x="783335" y="1849348"/>
                <a:ext cx="5312665" cy="4470625"/>
              </a:xfrm>
              <a:blipFill>
                <a:blip r:embed="rId2"/>
                <a:stretch>
                  <a:fillRect l="-1261" t="-1362"/>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F567064A-0956-A188-31A6-CB29C5692493}"/>
              </a:ext>
            </a:extLst>
          </p:cNvPr>
          <p:cNvSpPr>
            <a:spLocks noGrp="1"/>
          </p:cNvSpPr>
          <p:nvPr>
            <p:ph type="sldNum" sz="quarter" idx="4"/>
          </p:nvPr>
        </p:nvSpPr>
        <p:spPr/>
        <p:txBody>
          <a:bodyPr/>
          <a:lstStyle/>
          <a:p>
            <a:fld id="{B5CEABB6-07DC-46E8-9B57-56EC44A396E5}" type="slidenum">
              <a:rPr lang="en-US" smtClean="0"/>
              <a:pPr/>
              <a:t>6</a:t>
            </a:fld>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5F792A8-3026-5317-B3EB-9CD2F24A8366}"/>
                  </a:ext>
                </a:extLst>
              </p:cNvPr>
              <p:cNvSpPr txBox="1"/>
              <p:nvPr/>
            </p:nvSpPr>
            <p:spPr>
              <a:xfrm>
                <a:off x="5300473" y="1982142"/>
                <a:ext cx="6108192" cy="83926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GB" sz="2000" b="0" i="0" dirty="0" smtClean="0">
                          <a:latin typeface="Cambria Math" panose="02040503050406030204" pitchFamily="18" charset="0"/>
                        </a:rPr>
                        <m:t>Δ</m:t>
                      </m:r>
                      <m:r>
                        <a:rPr lang="en-GB" sz="2000" b="0" i="1" dirty="0" smtClean="0">
                          <a:latin typeface="Cambria Math" panose="02040503050406030204" pitchFamily="18" charset="0"/>
                        </a:rPr>
                        <m:t>𝐸</m:t>
                      </m:r>
                      <m:r>
                        <a:rPr lang="en-GB" sz="2000" b="0" i="1" dirty="0" smtClean="0">
                          <a:latin typeface="Cambria Math" panose="02040503050406030204" pitchFamily="18" charset="0"/>
                        </a:rPr>
                        <m:t>=−</m:t>
                      </m:r>
                      <m:sSub>
                        <m:sSubPr>
                          <m:ctrlPr>
                            <a:rPr lang="en-GB" sz="2000" b="0" i="1" dirty="0" smtClean="0">
                              <a:latin typeface="Cambria Math" panose="02040503050406030204" pitchFamily="18" charset="0"/>
                            </a:rPr>
                          </m:ctrlPr>
                        </m:sSubPr>
                        <m:e>
                          <m:r>
                            <a:rPr lang="en-GB" sz="2000" b="0" i="1" dirty="0" smtClean="0">
                              <a:latin typeface="Cambria Math" panose="02040503050406030204" pitchFamily="18" charset="0"/>
                            </a:rPr>
                            <m:t>𝑁</m:t>
                          </m:r>
                        </m:e>
                        <m:sub>
                          <m:r>
                            <a:rPr lang="en-GB" sz="2000" b="0" i="1" dirty="0" smtClean="0">
                              <a:latin typeface="Cambria Math" panose="02040503050406030204" pitchFamily="18" charset="0"/>
                            </a:rPr>
                            <m:t>𝐴</m:t>
                          </m:r>
                        </m:sub>
                      </m:sSub>
                      <m:nary>
                        <m:naryPr>
                          <m:chr m:val="∑"/>
                          <m:supHide m:val="on"/>
                          <m:ctrlPr>
                            <a:rPr lang="en-GB" sz="2000" b="0" i="1" dirty="0" smtClean="0">
                              <a:latin typeface="Cambria Math" panose="02040503050406030204" pitchFamily="18" charset="0"/>
                            </a:rPr>
                          </m:ctrlPr>
                        </m:naryPr>
                        <m:sub>
                          <m:r>
                            <a:rPr lang="en-GB" sz="2000" b="0" i="1" dirty="0" err="1" smtClean="0">
                              <a:latin typeface="Cambria Math" panose="02040503050406030204" pitchFamily="18" charset="0"/>
                            </a:rPr>
                            <m:t>𝑖</m:t>
                          </m:r>
                        </m:sub>
                        <m:sup/>
                        <m:e>
                          <m:r>
                            <m:rPr>
                              <m:sty m:val="p"/>
                            </m:rPr>
                            <a:rPr lang="en-GB" sz="2000" b="0" i="0" dirty="0" smtClean="0">
                              <a:latin typeface="Cambria Math" panose="02040503050406030204" pitchFamily="18" charset="0"/>
                            </a:rPr>
                            <m:t>Δ</m:t>
                          </m:r>
                          <m:sSub>
                            <m:sSubPr>
                              <m:ctrlPr>
                                <a:rPr lang="en-GB" sz="2000" b="0" i="1" dirty="0" err="1" smtClean="0">
                                  <a:latin typeface="Cambria Math" panose="02040503050406030204" pitchFamily="18" charset="0"/>
                                </a:rPr>
                              </m:ctrlPr>
                            </m:sSubPr>
                            <m:e>
                              <m:r>
                                <a:rPr lang="en-GB" sz="2000" b="0" i="1" dirty="0" err="1" smtClean="0">
                                  <a:latin typeface="Cambria Math" panose="02040503050406030204" pitchFamily="18" charset="0"/>
                                </a:rPr>
                                <m:t>𝑌</m:t>
                              </m:r>
                            </m:e>
                            <m:sub>
                              <m:r>
                                <a:rPr lang="en-GB" sz="2000" b="0" i="1" dirty="0" err="1" smtClean="0">
                                  <a:latin typeface="Cambria Math" panose="02040503050406030204" pitchFamily="18" charset="0"/>
                                </a:rPr>
                                <m:t>𝑖</m:t>
                              </m:r>
                            </m:sub>
                          </m:sSub>
                          <m:sSub>
                            <m:sSubPr>
                              <m:ctrlPr>
                                <a:rPr lang="en-GB" sz="2000" b="0" i="1" dirty="0" err="1" smtClean="0">
                                  <a:latin typeface="Cambria Math" panose="02040503050406030204" pitchFamily="18" charset="0"/>
                                </a:rPr>
                              </m:ctrlPr>
                            </m:sSubPr>
                            <m:e>
                              <m:r>
                                <a:rPr lang="en-GB" sz="2000" b="0" i="1" dirty="0" err="1" smtClean="0">
                                  <a:latin typeface="Cambria Math" panose="02040503050406030204" pitchFamily="18" charset="0"/>
                                </a:rPr>
                                <m:t>𝑀</m:t>
                              </m:r>
                            </m:e>
                            <m:sub>
                              <m:r>
                                <a:rPr lang="en-GB" sz="2000" b="0" i="1" dirty="0" err="1">
                                  <a:latin typeface="Cambria Math" panose="02040503050406030204" pitchFamily="18" charset="0"/>
                                </a:rPr>
                                <m:t>𝑖</m:t>
                              </m:r>
                            </m:sub>
                          </m:sSub>
                          <m:r>
                            <a:rPr lang="en-GB" sz="2000" b="0" i="1" dirty="0" smtClean="0">
                              <a:latin typeface="Cambria Math" panose="02040503050406030204" pitchFamily="18" charset="0"/>
                            </a:rPr>
                            <m:t>  → </m:t>
                          </m:r>
                        </m:e>
                      </m:nary>
                      <m:r>
                        <a:rPr lang="en-GB" sz="2000" b="0" i="1" dirty="0" smtClean="0">
                          <a:latin typeface="Cambria Math" panose="02040503050406030204" pitchFamily="18" charset="0"/>
                        </a:rPr>
                        <m:t> </m:t>
                      </m:r>
                      <m:sSub>
                        <m:sSubPr>
                          <m:ctrlPr>
                            <a:rPr lang="en-GB" sz="2000" b="0" i="1" dirty="0" smtClean="0">
                              <a:latin typeface="Cambria Math" panose="02040503050406030204" pitchFamily="18" charset="0"/>
                            </a:rPr>
                          </m:ctrlPr>
                        </m:sSubPr>
                        <m:e>
                          <m:r>
                            <a:rPr lang="en-GB" sz="2000" b="0" i="1" dirty="0" smtClean="0">
                              <a:latin typeface="Cambria Math" panose="02040503050406030204" pitchFamily="18" charset="0"/>
                            </a:rPr>
                            <m:t>𝜖</m:t>
                          </m:r>
                        </m:e>
                        <m:sub>
                          <m:r>
                            <a:rPr lang="en-GB" sz="2000" b="0" i="1" dirty="0" smtClean="0">
                              <a:latin typeface="Cambria Math" panose="02040503050406030204" pitchFamily="18" charset="0"/>
                            </a:rPr>
                            <m:t>𝑛𝑢𝑐</m:t>
                          </m:r>
                        </m:sub>
                      </m:sSub>
                      <m:r>
                        <a:rPr lang="en-GB" sz="2000" b="0" i="1" dirty="0" smtClean="0">
                          <a:latin typeface="Cambria Math" panose="02040503050406030204" pitchFamily="18" charset="0"/>
                        </a:rPr>
                        <m:t>=</m:t>
                      </m:r>
                      <m:f>
                        <m:fPr>
                          <m:ctrlPr>
                            <a:rPr lang="en-GB" sz="2000" b="0" i="1" dirty="0" smtClean="0">
                              <a:latin typeface="Cambria Math" panose="02040503050406030204" pitchFamily="18" charset="0"/>
                            </a:rPr>
                          </m:ctrlPr>
                        </m:fPr>
                        <m:num>
                          <m:r>
                            <a:rPr lang="en-GB" sz="2000" b="0" i="1" dirty="0" smtClean="0">
                              <a:latin typeface="Cambria Math" panose="02040503050406030204" pitchFamily="18" charset="0"/>
                            </a:rPr>
                            <m:t>𝑑𝐸</m:t>
                          </m:r>
                        </m:num>
                        <m:den>
                          <m:r>
                            <a:rPr lang="en-GB" sz="2000" b="0" i="1" dirty="0" smtClean="0">
                              <a:latin typeface="Cambria Math" panose="02040503050406030204" pitchFamily="18" charset="0"/>
                            </a:rPr>
                            <m:t>𝑑𝑡</m:t>
                          </m:r>
                        </m:den>
                      </m:f>
                    </m:oMath>
                  </m:oMathPara>
                </a14:m>
                <a:endParaRPr lang="en-GB" dirty="0"/>
              </a:p>
            </p:txBody>
          </p:sp>
        </mc:Choice>
        <mc:Fallback xmlns="">
          <p:sp>
            <p:nvSpPr>
              <p:cNvPr id="7" name="TextBox 6">
                <a:extLst>
                  <a:ext uri="{FF2B5EF4-FFF2-40B4-BE49-F238E27FC236}">
                    <a16:creationId xmlns:a16="http://schemas.microsoft.com/office/drawing/2014/main" id="{C5F792A8-3026-5317-B3EB-9CD2F24A8366}"/>
                  </a:ext>
                </a:extLst>
              </p:cNvPr>
              <p:cNvSpPr txBox="1">
                <a:spLocks noRot="1" noChangeAspect="1" noMove="1" noResize="1" noEditPoints="1" noAdjustHandles="1" noChangeArrowheads="1" noChangeShapeType="1" noTextEdit="1"/>
              </p:cNvSpPr>
              <p:nvPr/>
            </p:nvSpPr>
            <p:spPr>
              <a:xfrm>
                <a:off x="5300473" y="1982142"/>
                <a:ext cx="6108192" cy="839269"/>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857F62C-A98D-A261-D55F-72A7B5BD0E3A}"/>
                  </a:ext>
                </a:extLst>
              </p:cNvPr>
              <p:cNvSpPr txBox="1"/>
              <p:nvPr/>
            </p:nvSpPr>
            <p:spPr>
              <a:xfrm>
                <a:off x="5300473" y="3429000"/>
                <a:ext cx="6108192" cy="78386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2000" i="1" dirty="0">
                              <a:latin typeface="Cambria Math" panose="02040503050406030204" pitchFamily="18" charset="0"/>
                            </a:rPr>
                          </m:ctrlPr>
                        </m:sSubPr>
                        <m:e>
                          <m:r>
                            <m:rPr>
                              <m:sty m:val="p"/>
                            </m:rPr>
                            <a:rPr lang="en-GB" sz="2000" b="0" i="1" dirty="0" smtClean="0">
                              <a:latin typeface="Cambria Math" panose="02040503050406030204" pitchFamily="18" charset="0"/>
                            </a:rPr>
                            <m:t>c</m:t>
                          </m:r>
                        </m:e>
                        <m:sub>
                          <m:r>
                            <m:rPr>
                              <m:sty m:val="p"/>
                            </m:rPr>
                            <a:rPr lang="en-GB" sz="2000" b="0" i="1" dirty="0" smtClean="0">
                              <a:latin typeface="Cambria Math" panose="02040503050406030204" pitchFamily="18" charset="0"/>
                            </a:rPr>
                            <m:t>V</m:t>
                          </m:r>
                        </m:sub>
                      </m:sSub>
                      <m:f>
                        <m:fPr>
                          <m:ctrlPr>
                            <a:rPr lang="en-GB" sz="2000" i="1" dirty="0">
                              <a:latin typeface="Cambria Math" panose="02040503050406030204" pitchFamily="18" charset="0"/>
                            </a:rPr>
                          </m:ctrlPr>
                        </m:fPr>
                        <m:num>
                          <m:r>
                            <a:rPr lang="en-GB" sz="2000" i="1" dirty="0">
                              <a:latin typeface="Cambria Math" panose="02040503050406030204" pitchFamily="18" charset="0"/>
                            </a:rPr>
                            <m:t>𝑑</m:t>
                          </m:r>
                          <m:r>
                            <m:rPr>
                              <m:sty m:val="p"/>
                            </m:rPr>
                            <a:rPr lang="en-GB" sz="2000" b="0" i="1" dirty="0" smtClean="0">
                              <a:latin typeface="Cambria Math" panose="02040503050406030204" pitchFamily="18" charset="0"/>
                            </a:rPr>
                            <m:t>T</m:t>
                          </m:r>
                        </m:num>
                        <m:den>
                          <m:r>
                            <a:rPr lang="en-GB" sz="2000" i="1" dirty="0">
                              <a:latin typeface="Cambria Math" panose="02040503050406030204" pitchFamily="18" charset="0"/>
                            </a:rPr>
                            <m:t>𝑑𝑡</m:t>
                          </m:r>
                        </m:den>
                      </m:f>
                      <m:r>
                        <a:rPr lang="en-GB" sz="2000" i="1" dirty="0">
                          <a:latin typeface="Cambria Math" panose="02040503050406030204" pitchFamily="18" charset="0"/>
                        </a:rPr>
                        <m:t> </m:t>
                      </m:r>
                      <m:r>
                        <a:rPr lang="en-GB" sz="2000" b="0" i="1" dirty="0" smtClean="0">
                          <a:latin typeface="Cambria Math" panose="02040503050406030204" pitchFamily="18" charset="0"/>
                        </a:rPr>
                        <m:t>=</m:t>
                      </m:r>
                      <m:sSub>
                        <m:sSubPr>
                          <m:ctrlPr>
                            <a:rPr lang="en-GB" sz="2000" i="1" dirty="0">
                              <a:latin typeface="Cambria Math" panose="02040503050406030204" pitchFamily="18" charset="0"/>
                            </a:rPr>
                          </m:ctrlPr>
                        </m:sSubPr>
                        <m:e>
                          <m:r>
                            <a:rPr lang="en-GB" sz="2000" i="1" dirty="0">
                              <a:latin typeface="Cambria Math" panose="02040503050406030204" pitchFamily="18" charset="0"/>
                            </a:rPr>
                            <m:t>𝜖</m:t>
                          </m:r>
                        </m:e>
                        <m:sub>
                          <m:r>
                            <a:rPr lang="en-GB" sz="2000" i="1" dirty="0">
                              <a:latin typeface="Cambria Math" panose="02040503050406030204" pitchFamily="18" charset="0"/>
                            </a:rPr>
                            <m:t>𝑛𝑢𝑐</m:t>
                          </m:r>
                        </m:sub>
                      </m:sSub>
                      <m:r>
                        <a:rPr lang="en-GB" sz="2000" b="0" i="1" dirty="0" smtClean="0">
                          <a:latin typeface="Cambria Math" panose="02040503050406030204" pitchFamily="18" charset="0"/>
                        </a:rPr>
                        <m:t> − </m:t>
                      </m:r>
                      <m:sSub>
                        <m:sSubPr>
                          <m:ctrlPr>
                            <a:rPr lang="en-GB" sz="2000" i="1" dirty="0">
                              <a:latin typeface="Cambria Math" panose="02040503050406030204" pitchFamily="18" charset="0"/>
                            </a:rPr>
                          </m:ctrlPr>
                        </m:sSubPr>
                        <m:e>
                          <m:r>
                            <a:rPr lang="en-GB" sz="2000" i="1" dirty="0">
                              <a:latin typeface="Cambria Math" panose="02040503050406030204" pitchFamily="18" charset="0"/>
                            </a:rPr>
                            <m:t>𝜖</m:t>
                          </m:r>
                        </m:e>
                        <m:sub>
                          <m:r>
                            <a:rPr lang="en-GB" sz="2000" i="1" dirty="0">
                              <a:latin typeface="Cambria Math" panose="02040503050406030204" pitchFamily="18" charset="0"/>
                            </a:rPr>
                            <m:t>𝑛𝑢𝑐</m:t>
                          </m:r>
                        </m:sub>
                      </m:sSub>
                      <m:r>
                        <a:rPr lang="en-GB" sz="2000" b="0" i="1" dirty="0" smtClean="0">
                          <a:latin typeface="Cambria Math" panose="02040503050406030204" pitchFamily="18" charset="0"/>
                        </a:rPr>
                        <m:t> − </m:t>
                      </m:r>
                      <m:r>
                        <m:rPr>
                          <m:sty m:val="p"/>
                        </m:rPr>
                        <a:rPr lang="en-GB" sz="2000" b="0" i="1" dirty="0" smtClean="0">
                          <a:latin typeface="Cambria Math" panose="02040503050406030204" pitchFamily="18" charset="0"/>
                        </a:rPr>
                        <m:t>P</m:t>
                      </m:r>
                      <m:f>
                        <m:fPr>
                          <m:ctrlPr>
                            <a:rPr lang="en-GB" sz="2000" b="0" i="1" dirty="0" smtClean="0">
                              <a:latin typeface="Cambria Math" panose="02040503050406030204" pitchFamily="18" charset="0"/>
                            </a:rPr>
                          </m:ctrlPr>
                        </m:fPr>
                        <m:num>
                          <m:r>
                            <a:rPr lang="en-GB" sz="2000" b="0" i="1" dirty="0" smtClean="0">
                              <a:latin typeface="Cambria Math" panose="02040503050406030204" pitchFamily="18" charset="0"/>
                            </a:rPr>
                            <m:t>𝑑</m:t>
                          </m:r>
                        </m:num>
                        <m:den>
                          <m:r>
                            <a:rPr lang="en-GB" sz="2000" b="0" i="1" dirty="0" smtClean="0">
                              <a:latin typeface="Cambria Math" panose="02040503050406030204" pitchFamily="18" charset="0"/>
                            </a:rPr>
                            <m:t>𝑑𝑡</m:t>
                          </m:r>
                        </m:den>
                      </m:f>
                      <m:d>
                        <m:dPr>
                          <m:ctrlPr>
                            <a:rPr lang="en-GB" sz="2000" b="0" i="1" dirty="0" smtClean="0">
                              <a:latin typeface="Cambria Math" panose="02040503050406030204" pitchFamily="18" charset="0"/>
                            </a:rPr>
                          </m:ctrlPr>
                        </m:dPr>
                        <m:e>
                          <m:f>
                            <m:fPr>
                              <m:ctrlPr>
                                <a:rPr lang="en-GB" sz="2000" b="0" i="1" dirty="0" smtClean="0">
                                  <a:latin typeface="Cambria Math" panose="02040503050406030204" pitchFamily="18" charset="0"/>
                                </a:rPr>
                              </m:ctrlPr>
                            </m:fPr>
                            <m:num>
                              <m:r>
                                <a:rPr lang="en-GB" sz="2000" b="0" i="1" dirty="0" smtClean="0">
                                  <a:latin typeface="Cambria Math" panose="02040503050406030204" pitchFamily="18" charset="0"/>
                                </a:rPr>
                                <m:t>1</m:t>
                              </m:r>
                            </m:num>
                            <m:den>
                              <m:r>
                                <a:rPr lang="en-GB" sz="2000" b="0" i="1" dirty="0" smtClean="0">
                                  <a:latin typeface="Cambria Math" panose="02040503050406030204" pitchFamily="18" charset="0"/>
                                </a:rPr>
                                <m:t>𝜌</m:t>
                              </m:r>
                            </m:den>
                          </m:f>
                        </m:e>
                      </m:d>
                    </m:oMath>
                  </m:oMathPara>
                </a14:m>
                <a:endParaRPr lang="en-GB" dirty="0"/>
              </a:p>
            </p:txBody>
          </p:sp>
        </mc:Choice>
        <mc:Fallback xmlns="">
          <p:sp>
            <p:nvSpPr>
              <p:cNvPr id="9" name="TextBox 8">
                <a:extLst>
                  <a:ext uri="{FF2B5EF4-FFF2-40B4-BE49-F238E27FC236}">
                    <a16:creationId xmlns:a16="http://schemas.microsoft.com/office/drawing/2014/main" id="{2857F62C-A98D-A261-D55F-72A7B5BD0E3A}"/>
                  </a:ext>
                </a:extLst>
              </p:cNvPr>
              <p:cNvSpPr txBox="1">
                <a:spLocks noRot="1" noChangeAspect="1" noMove="1" noResize="1" noEditPoints="1" noAdjustHandles="1" noChangeArrowheads="1" noChangeShapeType="1" noTextEdit="1"/>
              </p:cNvSpPr>
              <p:nvPr/>
            </p:nvSpPr>
            <p:spPr>
              <a:xfrm>
                <a:off x="5300473" y="3429000"/>
                <a:ext cx="6108192" cy="783869"/>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4189062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6230" y="-123497"/>
            <a:ext cx="10439401" cy="161701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0" kern="1200" cap="all" baseline="0" dirty="0">
                <a:latin typeface="+mj-lt"/>
                <a:ea typeface="+mj-ea"/>
                <a:cs typeface="+mj-cs"/>
              </a:rPr>
              <a:t>WHAT GOES INTO A NUCLEAR NETWORK?</a:t>
            </a:r>
          </a:p>
        </p:txBody>
      </p:sp>
      <p:sp>
        <p:nvSpPr>
          <p:cNvPr id="3" name="TextBox 2"/>
          <p:cNvSpPr txBox="1"/>
          <p:nvPr/>
        </p:nvSpPr>
        <p:spPr>
          <a:xfrm>
            <a:off x="5754454" y="2012008"/>
            <a:ext cx="6751489" cy="3747180"/>
          </a:xfrm>
          <a:prstGeom prst="rect">
            <a:avLst/>
          </a:prstGeom>
        </p:spPr>
        <p:txBody>
          <a:bodyPr vert="horz" lIns="91440" tIns="45720" rIns="91440" bIns="45720" rtlCol="0">
            <a:normAutofit/>
          </a:bodyPr>
          <a:lstStyle/>
          <a:p>
            <a:pPr marL="228600" indent="-228600">
              <a:lnSpc>
                <a:spcPct val="90000"/>
              </a:lnSpc>
              <a:spcAft>
                <a:spcPts val="1200"/>
              </a:spcAft>
              <a:buFont typeface="Arial" panose="020B0604020202020204" pitchFamily="34" charset="0"/>
              <a:buChar char="•"/>
              <a:defRPr sz="1800">
                <a:solidFill>
                  <a:srgbClr val="000000"/>
                </a:solidFill>
                <a:latin typeface="Aptos"/>
              </a:defRPr>
            </a:pPr>
            <a:r>
              <a:rPr lang="en-US" sz="2000" dirty="0"/>
              <a:t>Isotope list and nuclear masses</a:t>
            </a:r>
          </a:p>
          <a:p>
            <a:pPr marL="228600" indent="-228600">
              <a:lnSpc>
                <a:spcPct val="90000"/>
              </a:lnSpc>
              <a:spcAft>
                <a:spcPts val="1200"/>
              </a:spcAft>
              <a:buFont typeface="Arial" panose="020B0604020202020204" pitchFamily="34" charset="0"/>
              <a:buChar char="•"/>
              <a:defRPr sz="1800">
                <a:solidFill>
                  <a:srgbClr val="000000"/>
                </a:solidFill>
                <a:latin typeface="Aptos"/>
              </a:defRPr>
            </a:pPr>
            <a:r>
              <a:rPr lang="en-US" sz="2000" dirty="0"/>
              <a:t>Thermonuclear reaction rates and reverse rates</a:t>
            </a:r>
          </a:p>
          <a:p>
            <a:pPr marL="228600" indent="-228600">
              <a:lnSpc>
                <a:spcPct val="90000"/>
              </a:lnSpc>
              <a:spcAft>
                <a:spcPts val="1200"/>
              </a:spcAft>
              <a:buFont typeface="Arial" panose="020B0604020202020204" pitchFamily="34" charset="0"/>
              <a:buChar char="•"/>
              <a:defRPr sz="1800">
                <a:solidFill>
                  <a:srgbClr val="000000"/>
                </a:solidFill>
                <a:latin typeface="Aptos"/>
              </a:defRPr>
            </a:pPr>
            <a:r>
              <a:rPr lang="en-US" sz="2000" dirty="0"/>
              <a:t>Weak rates, electron captures and β-decays</a:t>
            </a:r>
          </a:p>
          <a:p>
            <a:pPr marL="228600" indent="-228600">
              <a:lnSpc>
                <a:spcPct val="90000"/>
              </a:lnSpc>
              <a:spcAft>
                <a:spcPts val="1200"/>
              </a:spcAft>
              <a:buFont typeface="Arial" panose="020B0604020202020204" pitchFamily="34" charset="0"/>
              <a:buChar char="•"/>
              <a:defRPr sz="1800">
                <a:solidFill>
                  <a:srgbClr val="000000"/>
                </a:solidFill>
                <a:latin typeface="Aptos"/>
              </a:defRPr>
            </a:pPr>
            <a:r>
              <a:rPr lang="en-US" sz="2000" dirty="0"/>
              <a:t>Screening corrections and partition functions</a:t>
            </a:r>
          </a:p>
          <a:p>
            <a:pPr marL="228600" indent="-228600">
              <a:lnSpc>
                <a:spcPct val="90000"/>
              </a:lnSpc>
              <a:spcAft>
                <a:spcPts val="1200"/>
              </a:spcAft>
              <a:buFont typeface="Arial" panose="020B0604020202020204" pitchFamily="34" charset="0"/>
              <a:buChar char="•"/>
              <a:defRPr sz="1800">
                <a:solidFill>
                  <a:srgbClr val="000000"/>
                </a:solidFill>
                <a:latin typeface="Aptos"/>
              </a:defRPr>
            </a:pPr>
            <a:r>
              <a:rPr lang="en-US" sz="2000" dirty="0"/>
              <a:t>For r-process networks: neutron captures, photodisintegration, fission and decay chains</a:t>
            </a:r>
          </a:p>
          <a:p>
            <a:pPr marL="228600" indent="-228600">
              <a:lnSpc>
                <a:spcPct val="90000"/>
              </a:lnSpc>
              <a:spcAft>
                <a:spcPts val="1200"/>
              </a:spcAft>
              <a:buFont typeface="Arial" panose="020B0604020202020204" pitchFamily="34" charset="0"/>
              <a:buChar char="•"/>
              <a:defRPr sz="1800">
                <a:solidFill>
                  <a:srgbClr val="000000"/>
                </a:solidFill>
                <a:latin typeface="Aptos"/>
              </a:defRPr>
            </a:pPr>
            <a:r>
              <a:rPr lang="en-US" sz="2000" dirty="0"/>
              <a:t>Small in-situ networks may have 10–100 species; post-processing networks may have hundreds to thousands</a:t>
            </a:r>
          </a:p>
        </p:txBody>
      </p:sp>
      <p:sp>
        <p:nvSpPr>
          <p:cNvPr id="9" name="Slide Number Placeholder 4">
            <a:extLst>
              <a:ext uri="{FF2B5EF4-FFF2-40B4-BE49-F238E27FC236}">
                <a16:creationId xmlns:a16="http://schemas.microsoft.com/office/drawing/2014/main" id="{16B3BF9C-B8DA-A5E2-8124-09A45AFF82E5}"/>
              </a:ext>
            </a:extLst>
          </p:cNvPr>
          <p:cNvSpPr>
            <a:spLocks noGrp="1"/>
          </p:cNvSpPr>
          <p:nvPr>
            <p:ph type="sldNum" sz="quarter" idx="4"/>
          </p:nvPr>
        </p:nvSpPr>
        <p:spPr>
          <a:xfrm>
            <a:off x="914400" y="6246254"/>
            <a:ext cx="631065" cy="296214"/>
          </a:xfrm>
        </p:spPr>
        <p:txBody>
          <a:bodyPr/>
          <a:lstStyle/>
          <a:p>
            <a:pPr>
              <a:spcAft>
                <a:spcPts val="600"/>
              </a:spcAft>
            </a:pPr>
            <a:fld id="{B5CEABB6-07DC-46E8-9B57-56EC44A396E5}" type="slidenum">
              <a:rPr lang="en-US" smtClean="0"/>
              <a:pPr>
                <a:spcAft>
                  <a:spcPts val="600"/>
                </a:spcAft>
              </a:pPr>
              <a:t>7</a:t>
            </a:fld>
            <a:endParaRPr lang="en-US"/>
          </a:p>
        </p:txBody>
      </p:sp>
      <p:pic>
        <p:nvPicPr>
          <p:cNvPr id="5" name="Graphic 4" descr="image">
            <a:extLst>
              <a:ext uri="{FF2B5EF4-FFF2-40B4-BE49-F238E27FC236}">
                <a16:creationId xmlns:a16="http://schemas.microsoft.com/office/drawing/2014/main" id="{DD45A5B1-B1F1-131C-F711-924F3C01CCB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4697" y="1493520"/>
            <a:ext cx="5381625" cy="4191000"/>
          </a:xfrm>
          <a:prstGeom prst="rect">
            <a:avLst/>
          </a:prstGeom>
        </p:spPr>
      </p:pic>
      <p:sp>
        <p:nvSpPr>
          <p:cNvPr id="7" name="TextBox 6">
            <a:extLst>
              <a:ext uri="{FF2B5EF4-FFF2-40B4-BE49-F238E27FC236}">
                <a16:creationId xmlns:a16="http://schemas.microsoft.com/office/drawing/2014/main" id="{EF208128-0268-AF9F-6BD0-88025A7F2D58}"/>
              </a:ext>
            </a:extLst>
          </p:cNvPr>
          <p:cNvSpPr txBox="1"/>
          <p:nvPr/>
        </p:nvSpPr>
        <p:spPr>
          <a:xfrm>
            <a:off x="484467" y="5684520"/>
            <a:ext cx="4526445" cy="523220"/>
          </a:xfrm>
          <a:prstGeom prst="rect">
            <a:avLst/>
          </a:prstGeom>
          <a:noFill/>
        </p:spPr>
        <p:txBody>
          <a:bodyPr wrap="square" rtlCol="0">
            <a:spAutoFit/>
          </a:bodyPr>
          <a:lstStyle/>
          <a:p>
            <a:r>
              <a:rPr lang="en-GB" sz="1400" dirty="0"/>
              <a:t>A reaction network Jacobian for a 13 species </a:t>
            </a:r>
            <a:r>
              <a:rPr lang="el-GR" sz="1400" dirty="0">
                <a:cs typeface="Times New Roman" panose="02020603050405020304" pitchFamily="18" charset="0"/>
              </a:rPr>
              <a:t>α</a:t>
            </a:r>
            <a:r>
              <a:rPr lang="en-GB" sz="1400" dirty="0">
                <a:cs typeface="Times New Roman" panose="02020603050405020304" pitchFamily="18" charset="0"/>
              </a:rPr>
              <a:t>-chain network (Credit: Frank Timmes – cococubed.com)</a:t>
            </a:r>
            <a:endParaRPr lang="en-GB"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C8092-1F53-D2EE-2BB4-13F6FFFCC3C1}"/>
              </a:ext>
            </a:extLst>
          </p:cNvPr>
          <p:cNvSpPr>
            <a:spLocks noGrp="1"/>
          </p:cNvSpPr>
          <p:nvPr>
            <p:ph type="title"/>
          </p:nvPr>
        </p:nvSpPr>
        <p:spPr>
          <a:xfrm>
            <a:off x="2267711" y="0"/>
            <a:ext cx="7068314" cy="1153378"/>
          </a:xfrm>
        </p:spPr>
        <p:txBody>
          <a:bodyPr/>
          <a:lstStyle/>
          <a:p>
            <a:r>
              <a:rPr lang="en-GB" dirty="0"/>
              <a:t>How to craft a nuclear Network</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00A884E9-FF9E-56F6-6310-E2066C6EEFE3}"/>
                  </a:ext>
                </a:extLst>
              </p:cNvPr>
              <p:cNvSpPr>
                <a:spLocks noGrp="1"/>
              </p:cNvSpPr>
              <p:nvPr>
                <p:ph sz="quarter" idx="11"/>
              </p:nvPr>
            </p:nvSpPr>
            <p:spPr>
              <a:xfrm>
                <a:off x="76197" y="1982142"/>
                <a:ext cx="4687996" cy="3747180"/>
              </a:xfrm>
            </p:spPr>
            <p:txBody>
              <a:bodyPr/>
              <a:lstStyle/>
              <a:p>
                <a:r>
                  <a:rPr lang="en-GB" dirty="0"/>
                  <a:t>When we require simplified networks, it should be fit for purpose</a:t>
                </a:r>
              </a:p>
              <a:p>
                <a:r>
                  <a:rPr lang="en-GB" dirty="0"/>
                  <a:t>The size of the network can depend on your computing or memory resources</a:t>
                </a:r>
              </a:p>
              <a:p>
                <a:r>
                  <a:rPr lang="en-GB" dirty="0"/>
                  <a:t>Stellar evolution: energy generation and tracks </a:t>
                </a:r>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𝑌</m:t>
                        </m:r>
                      </m:e>
                      <m:sub>
                        <m:r>
                          <a:rPr lang="en-GB" i="1" dirty="0" smtClean="0">
                            <a:latin typeface="Cambria Math" panose="02040503050406030204" pitchFamily="18" charset="0"/>
                          </a:rPr>
                          <m:t>𝑒</m:t>
                        </m:r>
                      </m:sub>
                    </m:sSub>
                  </m:oMath>
                </a14:m>
                <a:r>
                  <a:rPr lang="en-GB" dirty="0"/>
                  <a:t> well for massive stars</a:t>
                </a:r>
              </a:p>
              <a:p>
                <a:r>
                  <a:rPr lang="en-GB" dirty="0"/>
                  <a:t>X-ray burst: proton-rich isotopes</a:t>
                </a:r>
              </a:p>
              <a:p>
                <a:r>
                  <a:rPr lang="en-GB" dirty="0" err="1"/>
                  <a:t>CCSNe</a:t>
                </a:r>
                <a:r>
                  <a:rPr lang="en-GB" dirty="0"/>
                  <a:t>: Fe-group isotopes, and include weak-interactions</a:t>
                </a:r>
              </a:p>
            </p:txBody>
          </p:sp>
        </mc:Choice>
        <mc:Fallback xmlns="">
          <p:sp>
            <p:nvSpPr>
              <p:cNvPr id="4" name="Content Placeholder 3">
                <a:extLst>
                  <a:ext uri="{FF2B5EF4-FFF2-40B4-BE49-F238E27FC236}">
                    <a16:creationId xmlns:a16="http://schemas.microsoft.com/office/drawing/2014/main" id="{00A884E9-FF9E-56F6-6310-E2066C6EEFE3}"/>
                  </a:ext>
                </a:extLst>
              </p:cNvPr>
              <p:cNvSpPr>
                <a:spLocks noGrp="1" noRot="1" noChangeAspect="1" noMove="1" noResize="1" noEditPoints="1" noAdjustHandles="1" noChangeArrowheads="1" noChangeShapeType="1" noTextEdit="1"/>
              </p:cNvSpPr>
              <p:nvPr>
                <p:ph sz="quarter" idx="11"/>
              </p:nvPr>
            </p:nvSpPr>
            <p:spPr>
              <a:xfrm>
                <a:off x="76197" y="1982142"/>
                <a:ext cx="4687996" cy="3747180"/>
              </a:xfrm>
              <a:blipFill>
                <a:blip r:embed="rId2"/>
                <a:stretch>
                  <a:fillRect l="-1039" t="-1626" r="-2468"/>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20D089A0-82BD-7D6A-6D58-0A0E825983F7}"/>
              </a:ext>
            </a:extLst>
          </p:cNvPr>
          <p:cNvSpPr>
            <a:spLocks noGrp="1"/>
          </p:cNvSpPr>
          <p:nvPr>
            <p:ph type="sldNum" sz="quarter" idx="4"/>
          </p:nvPr>
        </p:nvSpPr>
        <p:spPr/>
        <p:txBody>
          <a:bodyPr/>
          <a:lstStyle/>
          <a:p>
            <a:fld id="{B5CEABB6-07DC-46E8-9B57-56EC44A396E5}" type="slidenum">
              <a:rPr lang="en-US" smtClean="0"/>
              <a:pPr/>
              <a:t>8</a:t>
            </a:fld>
            <a:endParaRPr lang="en-US" dirty="0"/>
          </a:p>
        </p:txBody>
      </p:sp>
      <p:pic>
        <p:nvPicPr>
          <p:cNvPr id="6" name="Graphic 5" descr="image">
            <a:extLst>
              <a:ext uri="{FF2B5EF4-FFF2-40B4-BE49-F238E27FC236}">
                <a16:creationId xmlns:a16="http://schemas.microsoft.com/office/drawing/2014/main" id="{0454447B-4F66-CC3C-4EEA-C831478912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64189" y="971089"/>
            <a:ext cx="7162800" cy="1808788"/>
          </a:xfrm>
          <a:prstGeom prst="rect">
            <a:avLst/>
          </a:prstGeom>
        </p:spPr>
      </p:pic>
      <p:pic>
        <p:nvPicPr>
          <p:cNvPr id="7" name="Graphic 6" descr="image">
            <a:extLst>
              <a:ext uri="{FF2B5EF4-FFF2-40B4-BE49-F238E27FC236}">
                <a16:creationId xmlns:a16="http://schemas.microsoft.com/office/drawing/2014/main" id="{A2FA9FC4-F5D3-9A54-35E0-4178F2E58E6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64189" y="2779877"/>
            <a:ext cx="7162801" cy="1808788"/>
          </a:xfrm>
          <a:prstGeom prst="rect">
            <a:avLst/>
          </a:prstGeom>
        </p:spPr>
      </p:pic>
      <p:pic>
        <p:nvPicPr>
          <p:cNvPr id="8" name="Graphic 7" descr="image">
            <a:extLst>
              <a:ext uri="{FF2B5EF4-FFF2-40B4-BE49-F238E27FC236}">
                <a16:creationId xmlns:a16="http://schemas.microsoft.com/office/drawing/2014/main" id="{E503A1F6-2755-8B3B-858A-8EF7C8337DC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64189" y="4585573"/>
            <a:ext cx="7162802" cy="1808788"/>
          </a:xfrm>
          <a:prstGeom prst="rect">
            <a:avLst/>
          </a:prstGeom>
        </p:spPr>
      </p:pic>
      <p:sp>
        <p:nvSpPr>
          <p:cNvPr id="9" name="TextBox 8">
            <a:extLst>
              <a:ext uri="{FF2B5EF4-FFF2-40B4-BE49-F238E27FC236}">
                <a16:creationId xmlns:a16="http://schemas.microsoft.com/office/drawing/2014/main" id="{5DDE9F96-F008-2232-6C26-55868C343266}"/>
              </a:ext>
            </a:extLst>
          </p:cNvPr>
          <p:cNvSpPr txBox="1"/>
          <p:nvPr/>
        </p:nvSpPr>
        <p:spPr>
          <a:xfrm>
            <a:off x="5019891" y="6424724"/>
            <a:ext cx="7299960" cy="338554"/>
          </a:xfrm>
          <a:prstGeom prst="rect">
            <a:avLst/>
          </a:prstGeom>
          <a:noFill/>
        </p:spPr>
        <p:txBody>
          <a:bodyPr wrap="square" rtlCol="0">
            <a:spAutoFit/>
          </a:bodyPr>
          <a:lstStyle/>
          <a:p>
            <a:r>
              <a:rPr lang="en-GB" sz="1600" dirty="0"/>
              <a:t>A few </a:t>
            </a:r>
            <a:r>
              <a:rPr lang="el-GR" sz="1600" dirty="0">
                <a:cs typeface="Times New Roman" panose="02020603050405020304" pitchFamily="18" charset="0"/>
              </a:rPr>
              <a:t>α</a:t>
            </a:r>
            <a:r>
              <a:rPr lang="en-GB" sz="1600" dirty="0">
                <a:cs typeface="Times New Roman" panose="02020603050405020304" pitchFamily="18" charset="0"/>
              </a:rPr>
              <a:t>-chain network variations (Credit: Frank Timmes – cococubed.com)</a:t>
            </a:r>
            <a:endParaRPr lang="en-GB" sz="1600" dirty="0"/>
          </a:p>
        </p:txBody>
      </p:sp>
    </p:spTree>
    <p:extLst>
      <p:ext uri="{BB962C8B-B14F-4D97-AF65-F5344CB8AC3E}">
        <p14:creationId xmlns:p14="http://schemas.microsoft.com/office/powerpoint/2010/main" val="661534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4261" y="160216"/>
            <a:ext cx="3348990" cy="421654"/>
          </a:xfrm>
          <a:prstGeom prst="rect">
            <a:avLst/>
          </a:prstGeom>
          <a:noFill/>
        </p:spPr>
        <p:txBody>
          <a:bodyPr wrap="square" lIns="18288" tIns="18288" rIns="18288" bIns="18288">
            <a:spAutoFit/>
          </a:bodyPr>
          <a:lstStyle/>
          <a:p>
            <a:pPr algn="l"/>
            <a:r>
              <a:rPr sz="2500" b="0">
                <a:solidFill>
                  <a:srgbClr val="000000"/>
                </a:solidFill>
                <a:latin typeface="Aptos Display"/>
              </a:rPr>
              <a:t>ONE-ZONE MODELLING</a:t>
            </a:r>
          </a:p>
        </p:txBody>
      </p:sp>
      <p:sp>
        <p:nvSpPr>
          <p:cNvPr id="3" name="Rounded Rectangle 2"/>
          <p:cNvSpPr/>
          <p:nvPr/>
        </p:nvSpPr>
        <p:spPr>
          <a:xfrm>
            <a:off x="868680"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choose T(t), ρ(t)</a:t>
            </a:r>
          </a:p>
        </p:txBody>
      </p:sp>
      <p:sp>
        <p:nvSpPr>
          <p:cNvPr id="4" name="Right Arrow 3"/>
          <p:cNvSpPr/>
          <p:nvPr/>
        </p:nvSpPr>
        <p:spPr>
          <a:xfrm>
            <a:off x="3262122"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3445002"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rPr dirty="0"/>
              <a:t>network</a:t>
            </a:r>
          </a:p>
        </p:txBody>
      </p:sp>
      <p:sp>
        <p:nvSpPr>
          <p:cNvPr id="6" name="Right Arrow 5"/>
          <p:cNvSpPr/>
          <p:nvPr/>
        </p:nvSpPr>
        <p:spPr>
          <a:xfrm>
            <a:off x="5838444"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6021324"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abundances</a:t>
            </a:r>
          </a:p>
        </p:txBody>
      </p:sp>
      <p:sp>
        <p:nvSpPr>
          <p:cNvPr id="8" name="Right Arrow 7"/>
          <p:cNvSpPr/>
          <p:nvPr/>
        </p:nvSpPr>
        <p:spPr>
          <a:xfrm>
            <a:off x="8414766" y="1467612"/>
            <a:ext cx="210312" cy="219456"/>
          </a:xfrm>
          <a:prstGeom prst="rightArrow">
            <a:avLst/>
          </a:prstGeom>
          <a:solidFill>
            <a:srgbClr val="969696"/>
          </a:solidFill>
          <a:ln>
            <a:solidFill>
              <a:srgbClr val="96969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8597646" y="1234440"/>
            <a:ext cx="2420874" cy="685800"/>
          </a:xfrm>
          <a:prstGeom prst="roundRect">
            <a:avLst/>
          </a:prstGeom>
          <a:solidFill>
            <a:srgbClr val="EBEBEB"/>
          </a:solidFill>
          <a:ln w="9525">
            <a:solidFill>
              <a:srgbClr val="BEBEBE"/>
            </a:solidFill>
          </a:ln>
        </p:spPr>
        <p:style>
          <a:lnRef idx="1">
            <a:schemeClr val="accent1"/>
          </a:lnRef>
          <a:fillRef idx="3">
            <a:schemeClr val="accent1"/>
          </a:fillRef>
          <a:effectRef idx="2">
            <a:schemeClr val="accent1"/>
          </a:effectRef>
          <a:fontRef idx="minor">
            <a:schemeClr val="lt1"/>
          </a:fontRef>
        </p:style>
        <p:txBody>
          <a:bodyPr lIns="73152" tIns="36576" rIns="73152" bIns="36576" rtlCol="0" anchor="ctr"/>
          <a:lstStyle/>
          <a:p>
            <a:pPr algn="ctr">
              <a:defRPr sz="1200">
                <a:solidFill>
                  <a:srgbClr val="000000"/>
                </a:solidFill>
                <a:latin typeface="Aptos"/>
              </a:defRPr>
            </a:pPr>
            <a:r>
              <a:t>interpret</a:t>
            </a:r>
          </a:p>
        </p:txBody>
      </p:sp>
      <p:sp>
        <p:nvSpPr>
          <p:cNvPr id="11" name="TextBox 10"/>
          <p:cNvSpPr txBox="1"/>
          <p:nvPr/>
        </p:nvSpPr>
        <p:spPr>
          <a:xfrm>
            <a:off x="585216" y="6245352"/>
            <a:ext cx="320040" cy="137160"/>
          </a:xfrm>
          <a:prstGeom prst="rect">
            <a:avLst/>
          </a:prstGeom>
          <a:noFill/>
        </p:spPr>
        <p:txBody>
          <a:bodyPr wrap="none" lIns="18288" tIns="18288" rIns="18288" bIns="18288">
            <a:spAutoFit/>
          </a:bodyPr>
          <a:lstStyle/>
          <a:p>
            <a:pPr algn="l"/>
            <a:r>
              <a:rPr sz="600" b="0">
                <a:solidFill>
                  <a:srgbClr val="AAAAAA"/>
                </a:solidFill>
                <a:latin typeface="Aptos"/>
              </a:rPr>
              <a:t>6</a:t>
            </a:r>
          </a:p>
        </p:txBody>
      </p:sp>
      <p:sp>
        <p:nvSpPr>
          <p:cNvPr id="12" name="TextBox 11">
            <a:extLst>
              <a:ext uri="{FF2B5EF4-FFF2-40B4-BE49-F238E27FC236}">
                <a16:creationId xmlns:a16="http://schemas.microsoft.com/office/drawing/2014/main" id="{0E036801-24E1-5B0F-70DF-BA5EA35FE8AC}"/>
              </a:ext>
            </a:extLst>
          </p:cNvPr>
          <p:cNvSpPr txBox="1"/>
          <p:nvPr/>
        </p:nvSpPr>
        <p:spPr>
          <a:xfrm>
            <a:off x="532638" y="2484239"/>
            <a:ext cx="5305806" cy="3108543"/>
          </a:xfrm>
          <a:prstGeom prst="rect">
            <a:avLst/>
          </a:prstGeom>
          <a:noFill/>
        </p:spPr>
        <p:txBody>
          <a:bodyPr wrap="square" rtlCol="0">
            <a:spAutoFit/>
          </a:bodyPr>
          <a:lstStyle/>
          <a:p>
            <a:pPr marL="285750" indent="-285750">
              <a:buFont typeface="Arial" panose="020B0604020202020204" pitchFamily="34" charset="0"/>
              <a:buChar char="•"/>
            </a:pPr>
            <a:r>
              <a:rPr lang="en-GB" sz="2000" dirty="0"/>
              <a:t>Simplest controlled experiment: choose one thermodynamic history</a:t>
            </a:r>
          </a:p>
          <a:p>
            <a:pPr marL="285750" indent="-285750">
              <a:buFont typeface="Arial" panose="020B0604020202020204" pitchFamily="34" charset="0"/>
              <a:buChar char="•"/>
            </a:pPr>
            <a:r>
              <a:rPr lang="en-GB" sz="2000" dirty="0"/>
              <a:t>Can be fixed T, ρ; an analytic expansion; or a trajectory from a simulation</a:t>
            </a:r>
          </a:p>
          <a:p>
            <a:pPr marL="285750" indent="-285750">
              <a:buFont typeface="Arial" panose="020B0604020202020204" pitchFamily="34" charset="0"/>
              <a:buChar char="•"/>
            </a:pPr>
            <a:r>
              <a:rPr lang="en-GB" sz="2000" dirty="0"/>
              <a:t>Useful for identifying reaction flows and sensitivity to uncertain rates</a:t>
            </a:r>
          </a:p>
          <a:p>
            <a:pPr marL="285750" indent="-285750">
              <a:buFont typeface="Arial" panose="020B0604020202020204" pitchFamily="34" charset="0"/>
              <a:buChar char="•"/>
            </a:pPr>
            <a:r>
              <a:rPr lang="en-GB" sz="2000" dirty="0"/>
              <a:t>Caveat: no self-consistent dynamics, mixing, shocks or radiation feedback</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16" name="Picture 15">
            <a:extLst>
              <a:ext uri="{FF2B5EF4-FFF2-40B4-BE49-F238E27FC236}">
                <a16:creationId xmlns:a16="http://schemas.microsoft.com/office/drawing/2014/main" id="{E2B901FB-0B97-9DA8-A870-D86742D4E87C}"/>
              </a:ext>
            </a:extLst>
          </p:cNvPr>
          <p:cNvPicPr>
            <a:picLocks noChangeAspect="1"/>
          </p:cNvPicPr>
          <p:nvPr/>
        </p:nvPicPr>
        <p:blipFill>
          <a:blip r:embed="rId2"/>
          <a:stretch>
            <a:fillRect/>
          </a:stretch>
        </p:blipFill>
        <p:spPr>
          <a:xfrm>
            <a:off x="6021324" y="2153412"/>
            <a:ext cx="5562600" cy="4314825"/>
          </a:xfrm>
          <a:prstGeom prst="rect">
            <a:avLst/>
          </a:prstGeom>
        </p:spPr>
      </p:pic>
      <p:pic>
        <p:nvPicPr>
          <p:cNvPr id="18" name="Picture 17">
            <a:extLst>
              <a:ext uri="{FF2B5EF4-FFF2-40B4-BE49-F238E27FC236}">
                <a16:creationId xmlns:a16="http://schemas.microsoft.com/office/drawing/2014/main" id="{D5DC51B4-33F7-889B-BFA2-7A4C2D1259F6}"/>
              </a:ext>
            </a:extLst>
          </p:cNvPr>
          <p:cNvPicPr>
            <a:picLocks noChangeAspect="1"/>
          </p:cNvPicPr>
          <p:nvPr/>
        </p:nvPicPr>
        <p:blipFill>
          <a:blip r:embed="rId3"/>
          <a:stretch>
            <a:fillRect/>
          </a:stretch>
        </p:blipFill>
        <p:spPr>
          <a:xfrm>
            <a:off x="196596" y="2153411"/>
            <a:ext cx="5562600" cy="4314825"/>
          </a:xfrm>
          <a:prstGeom prst="rect">
            <a:avLst/>
          </a:prstGeom>
        </p:spPr>
      </p:pic>
    </p:spTree>
    <p:extLst>
      <p:ext uri="{BB962C8B-B14F-4D97-AF65-F5344CB8AC3E}">
        <p14:creationId xmlns:p14="http://schemas.microsoft.com/office/powerpoint/2010/main" val="101336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22318419_win32_SL_V9" id="{8502042B-488E-4F33-AD20-77B40A1BC1AA}" vid="{A90C26AF-23CA-48C5-BFF9-84DC7B1C91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B53FD5-8F3E-4406-8404-9F78B5E6376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B133F63F-9110-40E7-9727-485934F41506}">
  <ds:schemaRefs>
    <ds:schemaRef ds:uri="http://schemas.microsoft.com/sharepoint/v3/contenttype/forms"/>
  </ds:schemaRefs>
</ds:datastoreItem>
</file>

<file path=customXml/itemProps3.xml><?xml version="1.0" encoding="utf-8"?>
<ds:datastoreItem xmlns:ds="http://schemas.openxmlformats.org/officeDocument/2006/customXml" ds:itemID="{268EFD9E-464D-4A64-8503-21EC026015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12887</TotalTime>
  <Words>3002</Words>
  <Application>Microsoft Office PowerPoint</Application>
  <PresentationFormat>Widescreen</PresentationFormat>
  <Paragraphs>347</Paragraphs>
  <Slides>41</Slides>
  <Notes>9</Notes>
  <HiddenSlides>1</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Aptos</vt:lpstr>
      <vt:lpstr>Aptos Display</vt:lpstr>
      <vt:lpstr>Arial</vt:lpstr>
      <vt:lpstr>Calibri</vt:lpstr>
      <vt:lpstr>Cambria Math</vt:lpstr>
      <vt:lpstr>Tenorite</vt:lpstr>
      <vt:lpstr>Times New Roman</vt:lpstr>
      <vt:lpstr>Custom</vt:lpstr>
      <vt:lpstr>Astrophysical Modelling  Vishnu Varma </vt:lpstr>
      <vt:lpstr>PowerPoint Presentation</vt:lpstr>
      <vt:lpstr>Nucleosynthesis modelling</vt:lpstr>
      <vt:lpstr>Modelling basics</vt:lpstr>
      <vt:lpstr>Modelling basics (Numerical integration)</vt:lpstr>
      <vt:lpstr>Modelling basics (Energy generation)</vt:lpstr>
      <vt:lpstr>PowerPoint Presentation</vt:lpstr>
      <vt:lpstr>How to craft a nuclear Network</vt:lpstr>
      <vt:lpstr>PowerPoint Presentation</vt:lpstr>
      <vt:lpstr>PowerPoint Presentation</vt:lpstr>
      <vt:lpstr>PowerPoint Presentation</vt:lpstr>
      <vt:lpstr>Nucleosynthesis modelling</vt:lpstr>
      <vt:lpstr>Stellar Modelling</vt:lpstr>
      <vt:lpstr>PowerPoint Presentation</vt:lpstr>
      <vt:lpstr>PowerPoint Presentation</vt:lpstr>
      <vt:lpstr>PowerPoint Presentation</vt:lpstr>
      <vt:lpstr>PowerPoint Presentation</vt:lpstr>
      <vt:lpstr>Post-processing in Stellar evolution</vt:lpstr>
      <vt:lpstr>Transient modelling</vt:lpstr>
      <vt:lpstr>PowerPoint Presentation</vt:lpstr>
      <vt:lpstr>3D hydrodynamic model</vt:lpstr>
      <vt:lpstr>3D hydrodynamic model</vt:lpstr>
      <vt:lpstr>1D explosion models</vt:lpstr>
      <vt:lpstr>PowerPoint Presentation</vt:lpstr>
      <vt:lpstr>Binary transient systems</vt:lpstr>
      <vt:lpstr>3D binary simulations </vt:lpstr>
      <vt:lpstr>SIMPLIFIED MODELS OF EXPLOSIVE EVENTS</vt:lpstr>
      <vt:lpstr>WHY SIMPLIFIED MODELS ARE USEFUL</vt:lpstr>
      <vt:lpstr>Tying models to observations</vt:lpstr>
      <vt:lpstr>PowerPoint Presentation</vt:lpstr>
      <vt:lpstr>PowerPoint Presentation</vt:lpstr>
      <vt:lpstr>Expanding ejecta</vt:lpstr>
      <vt:lpstr>Galactic Chemical Evolution</vt:lpstr>
      <vt:lpstr>What is GCE trying to do?</vt:lpstr>
      <vt:lpstr>Simple one-zone model</vt:lpstr>
      <vt:lpstr>Star formation and gas consumption</vt:lpstr>
      <vt:lpstr>Stellar lifetimes and delayed enrichment</vt:lpstr>
      <vt:lpstr>Stellar Yields</vt:lpstr>
      <vt:lpstr>Solar system as a benchmark</vt:lpstr>
      <vt:lpstr>R-process nucleosynthesis test</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Vishnu Varma R Vejayan</cp:lastModifiedBy>
  <cp:revision>4</cp:revision>
  <dcterms:created xsi:type="dcterms:W3CDTF">2026-06-08T09:41:47Z</dcterms:created>
  <dcterms:modified xsi:type="dcterms:W3CDTF">2026-07-28T14:08:55Z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