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1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0B08B3-0E1E-2A4B-BDC5-3BE266B07296}" v="317" dt="2026-07-31T09:40:03.3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derson, Jack Dr (Maths &amp; Physics)" userId="a2cb016d-28d8-4dfc-8093-a84e1f43af46" providerId="ADAL" clId="{841697AE-769B-5840-BF89-B69BCD6F92C2}"/>
    <pc:docChg chg="undo custSel addSld delSld modSld sldOrd">
      <pc:chgData name="Henderson, Jack Dr (Maths &amp; Physics)" userId="a2cb016d-28d8-4dfc-8093-a84e1f43af46" providerId="ADAL" clId="{841697AE-769B-5840-BF89-B69BCD6F92C2}" dt="2026-08-03T18:12:41.443" v="3790" actId="20577"/>
      <pc:docMkLst>
        <pc:docMk/>
      </pc:docMkLst>
      <pc:sldChg chg="addSp delSp modSp new mod">
        <pc:chgData name="Henderson, Jack Dr (Maths &amp; Physics)" userId="a2cb016d-28d8-4dfc-8093-a84e1f43af46" providerId="ADAL" clId="{841697AE-769B-5840-BF89-B69BCD6F92C2}" dt="2026-07-31T08:42:32.822" v="1111" actId="478"/>
        <pc:sldMkLst>
          <pc:docMk/>
          <pc:sldMk cId="1524822586" sldId="257"/>
        </pc:sldMkLst>
        <pc:spChg chg="mod">
          <ac:chgData name="Henderson, Jack Dr (Maths &amp; Physics)" userId="a2cb016d-28d8-4dfc-8093-a84e1f43af46" providerId="ADAL" clId="{841697AE-769B-5840-BF89-B69BCD6F92C2}" dt="2026-07-30T09:13:36.353" v="38" actId="20577"/>
          <ac:spMkLst>
            <pc:docMk/>
            <pc:sldMk cId="1524822586" sldId="257"/>
            <ac:spMk id="2" creationId="{272CA8B0-D55B-8323-F24A-BDB28A652C23}"/>
          </ac:spMkLst>
        </pc:spChg>
        <pc:spChg chg="add mod">
          <ac:chgData name="Henderson, Jack Dr (Maths &amp; Physics)" userId="a2cb016d-28d8-4dfc-8093-a84e1f43af46" providerId="ADAL" clId="{841697AE-769B-5840-BF89-B69BCD6F92C2}" dt="2026-07-30T09:24:49.632" v="168" actId="20577"/>
          <ac:spMkLst>
            <pc:docMk/>
            <pc:sldMk cId="1524822586" sldId="257"/>
            <ac:spMk id="5" creationId="{1AD5E402-92E5-BA07-1DDA-25EB204121B5}"/>
          </ac:spMkLst>
        </pc:spChg>
      </pc:sldChg>
      <pc:sldChg chg="delSp modSp add del mod">
        <pc:chgData name="Henderson, Jack Dr (Maths &amp; Physics)" userId="a2cb016d-28d8-4dfc-8093-a84e1f43af46" providerId="ADAL" clId="{841697AE-769B-5840-BF89-B69BCD6F92C2}" dt="2026-07-31T08:42:37.382" v="1114" actId="478"/>
        <pc:sldMkLst>
          <pc:docMk/>
          <pc:sldMk cId="1995639688" sldId="258"/>
        </pc:sldMkLst>
        <pc:spChg chg="mod">
          <ac:chgData name="Henderson, Jack Dr (Maths &amp; Physics)" userId="a2cb016d-28d8-4dfc-8093-a84e1f43af46" providerId="ADAL" clId="{841697AE-769B-5840-BF89-B69BCD6F92C2}" dt="2026-07-30T09:48:25.898" v="1110" actId="20577"/>
          <ac:spMkLst>
            <pc:docMk/>
            <pc:sldMk cId="1995639688" sldId="258"/>
            <ac:spMk id="5" creationId="{D9C74014-027F-4446-A122-872E9602ACA0}"/>
          </ac:spMkLst>
        </pc:spChg>
      </pc:sldChg>
      <pc:sldChg chg="addSp delSp modSp new mod">
        <pc:chgData name="Henderson, Jack Dr (Maths &amp; Physics)" userId="a2cb016d-28d8-4dfc-8093-a84e1f43af46" providerId="ADAL" clId="{841697AE-769B-5840-BF89-B69BCD6F92C2}" dt="2026-07-30T09:32:28.153" v="613" actId="1076"/>
        <pc:sldMkLst>
          <pc:docMk/>
          <pc:sldMk cId="1928482970" sldId="259"/>
        </pc:sldMkLst>
        <pc:spChg chg="mod">
          <ac:chgData name="Henderson, Jack Dr (Maths &amp; Physics)" userId="a2cb016d-28d8-4dfc-8093-a84e1f43af46" providerId="ADAL" clId="{841697AE-769B-5840-BF89-B69BCD6F92C2}" dt="2026-07-30T09:28:43.332" v="216" actId="20577"/>
          <ac:spMkLst>
            <pc:docMk/>
            <pc:sldMk cId="1928482970" sldId="259"/>
            <ac:spMk id="2" creationId="{D99E6F04-E7DB-46D8-BE74-B097108100D0}"/>
          </ac:spMkLst>
        </pc:spChg>
        <pc:spChg chg="add mod">
          <ac:chgData name="Henderson, Jack Dr (Maths &amp; Physics)" userId="a2cb016d-28d8-4dfc-8093-a84e1f43af46" providerId="ADAL" clId="{841697AE-769B-5840-BF89-B69BCD6F92C2}" dt="2026-07-30T09:32:28.153" v="613" actId="1076"/>
          <ac:spMkLst>
            <pc:docMk/>
            <pc:sldMk cId="1928482970" sldId="259"/>
            <ac:spMk id="5" creationId="{89B1C5F7-77B7-C582-9093-AEAD2C6D4FBE}"/>
          </ac:spMkLst>
        </pc:spChg>
        <pc:picChg chg="add mod">
          <ac:chgData name="Henderson, Jack Dr (Maths &amp; Physics)" userId="a2cb016d-28d8-4dfc-8093-a84e1f43af46" providerId="ADAL" clId="{841697AE-769B-5840-BF89-B69BCD6F92C2}" dt="2026-07-30T09:31:02.167" v="371" actId="1076"/>
          <ac:picMkLst>
            <pc:docMk/>
            <pc:sldMk cId="1928482970" sldId="259"/>
            <ac:picMk id="4" creationId="{D06EDBA2-5EDD-C7EF-63EE-216D8CA518AD}"/>
          </ac:picMkLst>
        </pc:picChg>
      </pc:sldChg>
      <pc:sldChg chg="addSp delSp modSp add mod">
        <pc:chgData name="Henderson, Jack Dr (Maths &amp; Physics)" userId="a2cb016d-28d8-4dfc-8093-a84e1f43af46" providerId="ADAL" clId="{841697AE-769B-5840-BF89-B69BCD6F92C2}" dt="2026-07-31T08:42:39.763" v="1115" actId="478"/>
        <pc:sldMkLst>
          <pc:docMk/>
          <pc:sldMk cId="3485500973" sldId="260"/>
        </pc:sldMkLst>
        <pc:spChg chg="mod">
          <ac:chgData name="Henderson, Jack Dr (Maths &amp; Physics)" userId="a2cb016d-28d8-4dfc-8093-a84e1f43af46" providerId="ADAL" clId="{841697AE-769B-5840-BF89-B69BCD6F92C2}" dt="2026-07-30T09:32:59.613" v="627" actId="20577"/>
          <ac:spMkLst>
            <pc:docMk/>
            <pc:sldMk cId="3485500973" sldId="260"/>
            <ac:spMk id="2" creationId="{D126F633-10CA-D19C-52EE-AEB861DBCDFA}"/>
          </ac:spMkLst>
        </pc:spChg>
      </pc:sldChg>
      <pc:sldChg chg="addSp delSp modSp add mod">
        <pc:chgData name="Henderson, Jack Dr (Maths &amp; Physics)" userId="a2cb016d-28d8-4dfc-8093-a84e1f43af46" providerId="ADAL" clId="{841697AE-769B-5840-BF89-B69BCD6F92C2}" dt="2026-07-31T08:46:42.771" v="1387" actId="20577"/>
        <pc:sldMkLst>
          <pc:docMk/>
          <pc:sldMk cId="388125567" sldId="261"/>
        </pc:sldMkLst>
        <pc:spChg chg="mod">
          <ac:chgData name="Henderson, Jack Dr (Maths &amp; Physics)" userId="a2cb016d-28d8-4dfc-8093-a84e1f43af46" providerId="ADAL" clId="{841697AE-769B-5840-BF89-B69BCD6F92C2}" dt="2026-07-31T08:45:06.747" v="1219" actId="20577"/>
          <ac:spMkLst>
            <pc:docMk/>
            <pc:sldMk cId="388125567" sldId="261"/>
            <ac:spMk id="2" creationId="{CBB9B119-C86F-E58A-174C-64C1FC8FA689}"/>
          </ac:spMkLst>
        </pc:spChg>
        <pc:spChg chg="add mod">
          <ac:chgData name="Henderson, Jack Dr (Maths &amp; Physics)" userId="a2cb016d-28d8-4dfc-8093-a84e1f43af46" providerId="ADAL" clId="{841697AE-769B-5840-BF89-B69BCD6F92C2}" dt="2026-07-31T08:46:42.771" v="1387" actId="20577"/>
          <ac:spMkLst>
            <pc:docMk/>
            <pc:sldMk cId="388125567" sldId="261"/>
            <ac:spMk id="4" creationId="{49075D5A-3F2E-4682-436B-2429C0347635}"/>
          </ac:spMkLst>
        </pc:spChg>
        <pc:picChg chg="add mod">
          <ac:chgData name="Henderson, Jack Dr (Maths &amp; Physics)" userId="a2cb016d-28d8-4dfc-8093-a84e1f43af46" providerId="ADAL" clId="{841697AE-769B-5840-BF89-B69BCD6F92C2}" dt="2026-07-30T09:36:55.817" v="635"/>
          <ac:picMkLst>
            <pc:docMk/>
            <pc:sldMk cId="388125567" sldId="261"/>
            <ac:picMk id="3" creationId="{3273B0EE-6CDC-40DC-C754-80FD8E0D6DAD}"/>
          </ac:picMkLst>
        </pc:picChg>
      </pc:sldChg>
      <pc:sldChg chg="modSp add mod">
        <pc:chgData name="Henderson, Jack Dr (Maths &amp; Physics)" userId="a2cb016d-28d8-4dfc-8093-a84e1f43af46" providerId="ADAL" clId="{841697AE-769B-5840-BF89-B69BCD6F92C2}" dt="2026-07-31T08:47:20.430" v="1476" actId="20577"/>
        <pc:sldMkLst>
          <pc:docMk/>
          <pc:sldMk cId="3768541843" sldId="262"/>
        </pc:sldMkLst>
        <pc:spChg chg="mod">
          <ac:chgData name="Henderson, Jack Dr (Maths &amp; Physics)" userId="a2cb016d-28d8-4dfc-8093-a84e1f43af46" providerId="ADAL" clId="{841697AE-769B-5840-BF89-B69BCD6F92C2}" dt="2026-07-31T08:47:20.430" v="1476" actId="20577"/>
          <ac:spMkLst>
            <pc:docMk/>
            <pc:sldMk cId="3768541843" sldId="262"/>
            <ac:spMk id="2" creationId="{BB1FC283-8659-675F-13B1-633138BF997B}"/>
          </ac:spMkLst>
        </pc:spChg>
      </pc:sldChg>
      <pc:sldChg chg="modSp add mod ord">
        <pc:chgData name="Henderson, Jack Dr (Maths &amp; Physics)" userId="a2cb016d-28d8-4dfc-8093-a84e1f43af46" providerId="ADAL" clId="{841697AE-769B-5840-BF89-B69BCD6F92C2}" dt="2026-08-03T18:12:41.443" v="3790" actId="20577"/>
        <pc:sldMkLst>
          <pc:docMk/>
          <pc:sldMk cId="2228326765" sldId="264"/>
        </pc:sldMkLst>
        <pc:spChg chg="mod">
          <ac:chgData name="Henderson, Jack Dr (Maths &amp; Physics)" userId="a2cb016d-28d8-4dfc-8093-a84e1f43af46" providerId="ADAL" clId="{841697AE-769B-5840-BF89-B69BCD6F92C2}" dt="2026-08-03T18:12:41.443" v="3790" actId="20577"/>
          <ac:spMkLst>
            <pc:docMk/>
            <pc:sldMk cId="2228326765" sldId="264"/>
            <ac:spMk id="4" creationId="{D675DC43-FFAE-4FA3-7B41-A082E58AD6CA}"/>
          </ac:spMkLst>
        </pc:spChg>
      </pc:sldChg>
      <pc:sldChg chg="modSp add mod">
        <pc:chgData name="Henderson, Jack Dr (Maths &amp; Physics)" userId="a2cb016d-28d8-4dfc-8093-a84e1f43af46" providerId="ADAL" clId="{841697AE-769B-5840-BF89-B69BCD6F92C2}" dt="2026-07-31T08:47:54.421" v="1582" actId="20577"/>
        <pc:sldMkLst>
          <pc:docMk/>
          <pc:sldMk cId="2085509163" sldId="265"/>
        </pc:sldMkLst>
        <pc:spChg chg="mod">
          <ac:chgData name="Henderson, Jack Dr (Maths &amp; Physics)" userId="a2cb016d-28d8-4dfc-8093-a84e1f43af46" providerId="ADAL" clId="{841697AE-769B-5840-BF89-B69BCD6F92C2}" dt="2026-07-31T08:46:55.171" v="1397" actId="20577"/>
          <ac:spMkLst>
            <pc:docMk/>
            <pc:sldMk cId="2085509163" sldId="265"/>
            <ac:spMk id="2" creationId="{8EEC9D7D-A6C4-71AF-95C4-C2F95405EE32}"/>
          </ac:spMkLst>
        </pc:spChg>
        <pc:spChg chg="mod">
          <ac:chgData name="Henderson, Jack Dr (Maths &amp; Physics)" userId="a2cb016d-28d8-4dfc-8093-a84e1f43af46" providerId="ADAL" clId="{841697AE-769B-5840-BF89-B69BCD6F92C2}" dt="2026-07-31T08:47:54.421" v="1582" actId="20577"/>
          <ac:spMkLst>
            <pc:docMk/>
            <pc:sldMk cId="2085509163" sldId="265"/>
            <ac:spMk id="4" creationId="{AD987E78-968A-FAE8-5F11-478259B66F19}"/>
          </ac:spMkLst>
        </pc:spChg>
      </pc:sldChg>
      <pc:sldChg chg="addSp delSp modSp add mod">
        <pc:chgData name="Henderson, Jack Dr (Maths &amp; Physics)" userId="a2cb016d-28d8-4dfc-8093-a84e1f43af46" providerId="ADAL" clId="{841697AE-769B-5840-BF89-B69BCD6F92C2}" dt="2026-07-31T08:54:13.007" v="2248" actId="20577"/>
        <pc:sldMkLst>
          <pc:docMk/>
          <pc:sldMk cId="2746380635" sldId="266"/>
        </pc:sldMkLst>
        <pc:spChg chg="mod">
          <ac:chgData name="Henderson, Jack Dr (Maths &amp; Physics)" userId="a2cb016d-28d8-4dfc-8093-a84e1f43af46" providerId="ADAL" clId="{841697AE-769B-5840-BF89-B69BCD6F92C2}" dt="2026-07-31T08:48:31.352" v="1629" actId="20577"/>
          <ac:spMkLst>
            <pc:docMk/>
            <pc:sldMk cId="2746380635" sldId="266"/>
            <ac:spMk id="2" creationId="{2B994348-45E6-3A93-9FAB-1587857B9512}"/>
          </ac:spMkLst>
        </pc:spChg>
        <pc:spChg chg="add mod">
          <ac:chgData name="Henderson, Jack Dr (Maths &amp; Physics)" userId="a2cb016d-28d8-4dfc-8093-a84e1f43af46" providerId="ADAL" clId="{841697AE-769B-5840-BF89-B69BCD6F92C2}" dt="2026-07-31T08:54:13.007" v="2248" actId="20577"/>
          <ac:spMkLst>
            <pc:docMk/>
            <pc:sldMk cId="2746380635" sldId="266"/>
            <ac:spMk id="6" creationId="{61A9A48B-2C41-E49B-C182-FC1DC1D601EF}"/>
          </ac:spMkLst>
        </pc:spChg>
        <pc:picChg chg="add mod">
          <ac:chgData name="Henderson, Jack Dr (Maths &amp; Physics)" userId="a2cb016d-28d8-4dfc-8093-a84e1f43af46" providerId="ADAL" clId="{841697AE-769B-5840-BF89-B69BCD6F92C2}" dt="2026-07-31T08:49:35.332" v="1634" actId="1076"/>
          <ac:picMkLst>
            <pc:docMk/>
            <pc:sldMk cId="2746380635" sldId="266"/>
            <ac:picMk id="5" creationId="{CC7712A2-B1ED-DA7D-85FF-D5279E64DDF1}"/>
          </ac:picMkLst>
        </pc:picChg>
      </pc:sldChg>
      <pc:sldChg chg="addSp delSp modSp add mod">
        <pc:chgData name="Henderson, Jack Dr (Maths &amp; Physics)" userId="a2cb016d-28d8-4dfc-8093-a84e1f43af46" providerId="ADAL" clId="{841697AE-769B-5840-BF89-B69BCD6F92C2}" dt="2026-07-31T08:55:39.092" v="2613" actId="20577"/>
        <pc:sldMkLst>
          <pc:docMk/>
          <pc:sldMk cId="305499364" sldId="267"/>
        </pc:sldMkLst>
        <pc:spChg chg="mod">
          <ac:chgData name="Henderson, Jack Dr (Maths &amp; Physics)" userId="a2cb016d-28d8-4dfc-8093-a84e1f43af46" providerId="ADAL" clId="{841697AE-769B-5840-BF89-B69BCD6F92C2}" dt="2026-07-31T08:53:30.941" v="2224" actId="20577"/>
          <ac:spMkLst>
            <pc:docMk/>
            <pc:sldMk cId="305499364" sldId="267"/>
            <ac:spMk id="2" creationId="{BD9DD89A-543E-5B09-2D01-BDB9DFE79A81}"/>
          </ac:spMkLst>
        </pc:spChg>
        <pc:spChg chg="add mod">
          <ac:chgData name="Henderson, Jack Dr (Maths &amp; Physics)" userId="a2cb016d-28d8-4dfc-8093-a84e1f43af46" providerId="ADAL" clId="{841697AE-769B-5840-BF89-B69BCD6F92C2}" dt="2026-07-31T08:55:39.092" v="2613" actId="20577"/>
          <ac:spMkLst>
            <pc:docMk/>
            <pc:sldMk cId="305499364" sldId="267"/>
            <ac:spMk id="7" creationId="{F9370FC2-8117-B02F-AFE4-7FEC11CAF8CF}"/>
          </ac:spMkLst>
        </pc:spChg>
        <pc:picChg chg="add mod">
          <ac:chgData name="Henderson, Jack Dr (Maths &amp; Physics)" userId="a2cb016d-28d8-4dfc-8093-a84e1f43af46" providerId="ADAL" clId="{841697AE-769B-5840-BF89-B69BCD6F92C2}" dt="2026-07-31T08:54:08.609" v="2245" actId="692"/>
          <ac:picMkLst>
            <pc:docMk/>
            <pc:sldMk cId="305499364" sldId="267"/>
            <ac:picMk id="4" creationId="{95CA6C70-8A8E-521D-6575-8C21E868DE6B}"/>
          </ac:picMkLst>
        </pc:picChg>
      </pc:sldChg>
      <pc:sldChg chg="addSp delSp modSp add mod">
        <pc:chgData name="Henderson, Jack Dr (Maths &amp; Physics)" userId="a2cb016d-28d8-4dfc-8093-a84e1f43af46" providerId="ADAL" clId="{841697AE-769B-5840-BF89-B69BCD6F92C2}" dt="2026-07-31T09:37:53.857" v="3147" actId="20577"/>
        <pc:sldMkLst>
          <pc:docMk/>
          <pc:sldMk cId="885345145" sldId="268"/>
        </pc:sldMkLst>
        <pc:spChg chg="mod">
          <ac:chgData name="Henderson, Jack Dr (Maths &amp; Physics)" userId="a2cb016d-28d8-4dfc-8093-a84e1f43af46" providerId="ADAL" clId="{841697AE-769B-5840-BF89-B69BCD6F92C2}" dt="2026-07-31T08:55:50.570" v="2638" actId="20577"/>
          <ac:spMkLst>
            <pc:docMk/>
            <pc:sldMk cId="885345145" sldId="268"/>
            <ac:spMk id="2" creationId="{813865B9-D6BC-509E-A6CF-848EEDC66DE8}"/>
          </ac:spMkLst>
        </pc:spChg>
        <pc:spChg chg="add mod">
          <ac:chgData name="Henderson, Jack Dr (Maths &amp; Physics)" userId="a2cb016d-28d8-4dfc-8093-a84e1f43af46" providerId="ADAL" clId="{841697AE-769B-5840-BF89-B69BCD6F92C2}" dt="2026-07-31T09:37:53.857" v="3147" actId="20577"/>
          <ac:spMkLst>
            <pc:docMk/>
            <pc:sldMk cId="885345145" sldId="268"/>
            <ac:spMk id="6" creationId="{8426B539-F9D3-5B2C-6D32-290F5683585F}"/>
          </ac:spMkLst>
        </pc:spChg>
        <pc:picChg chg="add mod">
          <ac:chgData name="Henderson, Jack Dr (Maths &amp; Physics)" userId="a2cb016d-28d8-4dfc-8093-a84e1f43af46" providerId="ADAL" clId="{841697AE-769B-5840-BF89-B69BCD6F92C2}" dt="2026-07-31T08:56:29.190" v="2644" actId="1076"/>
          <ac:picMkLst>
            <pc:docMk/>
            <pc:sldMk cId="885345145" sldId="268"/>
            <ac:picMk id="5" creationId="{1E59CF2D-5023-6657-26BA-F021E7D29174}"/>
          </ac:picMkLst>
        </pc:picChg>
      </pc:sldChg>
      <pc:sldChg chg="modSp add mod">
        <pc:chgData name="Henderson, Jack Dr (Maths &amp; Physics)" userId="a2cb016d-28d8-4dfc-8093-a84e1f43af46" providerId="ADAL" clId="{841697AE-769B-5840-BF89-B69BCD6F92C2}" dt="2026-07-31T09:40:25.930" v="3536" actId="20577"/>
        <pc:sldMkLst>
          <pc:docMk/>
          <pc:sldMk cId="3366666801" sldId="269"/>
        </pc:sldMkLst>
        <pc:spChg chg="mod">
          <ac:chgData name="Henderson, Jack Dr (Maths &amp; Physics)" userId="a2cb016d-28d8-4dfc-8093-a84e1f43af46" providerId="ADAL" clId="{841697AE-769B-5840-BF89-B69BCD6F92C2}" dt="2026-07-31T09:40:25.930" v="3536" actId="20577"/>
          <ac:spMkLst>
            <pc:docMk/>
            <pc:sldMk cId="3366666801" sldId="269"/>
            <ac:spMk id="6" creationId="{CDA1E8C7-EBE6-5F47-9567-7C4BC54DD729}"/>
          </ac:spMkLst>
        </pc:spChg>
      </pc:sldChg>
      <pc:sldChg chg="modSp add mod">
        <pc:chgData name="Henderson, Jack Dr (Maths &amp; Physics)" userId="a2cb016d-28d8-4dfc-8093-a84e1f43af46" providerId="ADAL" clId="{841697AE-769B-5840-BF89-B69BCD6F92C2}" dt="2026-07-31T09:42:18.702" v="3769" actId="20577"/>
        <pc:sldMkLst>
          <pc:docMk/>
          <pc:sldMk cId="4186449037" sldId="270"/>
        </pc:sldMkLst>
        <pc:spChg chg="mod">
          <ac:chgData name="Henderson, Jack Dr (Maths &amp; Physics)" userId="a2cb016d-28d8-4dfc-8093-a84e1f43af46" providerId="ADAL" clId="{841697AE-769B-5840-BF89-B69BCD6F92C2}" dt="2026-07-31T09:42:18.702" v="3769" actId="20577"/>
          <ac:spMkLst>
            <pc:docMk/>
            <pc:sldMk cId="4186449037" sldId="270"/>
            <ac:spMk id="6" creationId="{A8C65FFB-6143-5A5C-21A7-B0E7F4E2AFF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05CA2B-F2FF-524D-992D-898FBB17AE4D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7D038B74-7C26-8542-B034-4BB1461BEDB6}">
      <dgm:prSet phldrT="[Text]"/>
      <dgm:spPr/>
      <dgm:t>
        <a:bodyPr/>
        <a:lstStyle/>
        <a:p>
          <a:r>
            <a:rPr lang="en-GB" dirty="0"/>
            <a:t>Define a geometry</a:t>
          </a:r>
        </a:p>
      </dgm:t>
    </dgm:pt>
    <dgm:pt modelId="{996D4520-6B3C-D040-9D1E-08CDC32EDB5C}" type="parTrans" cxnId="{8BEC51D0-4B19-2F4C-A097-FBFD21852007}">
      <dgm:prSet/>
      <dgm:spPr/>
      <dgm:t>
        <a:bodyPr/>
        <a:lstStyle/>
        <a:p>
          <a:endParaRPr lang="en-GB"/>
        </a:p>
      </dgm:t>
    </dgm:pt>
    <dgm:pt modelId="{F7B229F9-09B3-EB4C-B068-2613BB6EBAE0}" type="sibTrans" cxnId="{8BEC51D0-4B19-2F4C-A097-FBFD21852007}">
      <dgm:prSet/>
      <dgm:spPr/>
      <dgm:t>
        <a:bodyPr/>
        <a:lstStyle/>
        <a:p>
          <a:endParaRPr lang="en-GB"/>
        </a:p>
      </dgm:t>
    </dgm:pt>
    <dgm:pt modelId="{E4C37049-6020-3B4A-ACD1-089202CD150E}">
      <dgm:prSet phldrT="[Text]"/>
      <dgm:spPr/>
      <dgm:t>
        <a:bodyPr/>
        <a:lstStyle/>
        <a:p>
          <a:r>
            <a:rPr lang="en-GB" dirty="0"/>
            <a:t>Define a particle</a:t>
          </a:r>
        </a:p>
      </dgm:t>
    </dgm:pt>
    <dgm:pt modelId="{8C651554-090D-A049-9303-717082CC54CE}" type="parTrans" cxnId="{D342208F-2C50-0643-AEE2-3B5A65FFA15E}">
      <dgm:prSet/>
      <dgm:spPr/>
      <dgm:t>
        <a:bodyPr/>
        <a:lstStyle/>
        <a:p>
          <a:endParaRPr lang="en-GB"/>
        </a:p>
      </dgm:t>
    </dgm:pt>
    <dgm:pt modelId="{2FF088F0-3447-B24F-8500-9F0B5A33F4DA}" type="sibTrans" cxnId="{D342208F-2C50-0643-AEE2-3B5A65FFA15E}">
      <dgm:prSet/>
      <dgm:spPr/>
      <dgm:t>
        <a:bodyPr/>
        <a:lstStyle/>
        <a:p>
          <a:endParaRPr lang="en-GB"/>
        </a:p>
      </dgm:t>
    </dgm:pt>
    <dgm:pt modelId="{9186D065-6797-EA46-9E5D-0B6ED4814AA1}">
      <dgm:prSet phldrT="[Text]"/>
      <dgm:spPr/>
      <dgm:t>
        <a:bodyPr/>
        <a:lstStyle/>
        <a:p>
          <a:r>
            <a:rPr lang="en-GB" dirty="0"/>
            <a:t>Fire particle into geometry</a:t>
          </a:r>
        </a:p>
      </dgm:t>
    </dgm:pt>
    <dgm:pt modelId="{81141B99-D211-B348-940F-D42B6E4BABCE}" type="parTrans" cxnId="{79359168-7D4E-B84F-A5EC-A6DE5EE4E65F}">
      <dgm:prSet/>
      <dgm:spPr/>
      <dgm:t>
        <a:bodyPr/>
        <a:lstStyle/>
        <a:p>
          <a:endParaRPr lang="en-GB"/>
        </a:p>
      </dgm:t>
    </dgm:pt>
    <dgm:pt modelId="{E69AD9D1-1604-414E-BF21-D03686849B72}" type="sibTrans" cxnId="{79359168-7D4E-B84F-A5EC-A6DE5EE4E65F}">
      <dgm:prSet/>
      <dgm:spPr/>
      <dgm:t>
        <a:bodyPr/>
        <a:lstStyle/>
        <a:p>
          <a:endParaRPr lang="en-GB"/>
        </a:p>
      </dgm:t>
    </dgm:pt>
    <dgm:pt modelId="{FB6B3A34-538F-9B48-AD7D-FE8E99B4D0F1}">
      <dgm:prSet phldrT="[Text]"/>
      <dgm:spPr/>
      <dgm:t>
        <a:bodyPr/>
        <a:lstStyle/>
        <a:p>
          <a:r>
            <a:rPr lang="en-GB" dirty="0"/>
            <a:t>...</a:t>
          </a:r>
        </a:p>
      </dgm:t>
    </dgm:pt>
    <dgm:pt modelId="{EC0B01D8-9A5A-434C-91DA-C9AA39A5B1B3}" type="parTrans" cxnId="{9E7E1764-7027-3F41-ABAD-F86188C6D685}">
      <dgm:prSet/>
      <dgm:spPr/>
      <dgm:t>
        <a:bodyPr/>
        <a:lstStyle/>
        <a:p>
          <a:endParaRPr lang="en-GB"/>
        </a:p>
      </dgm:t>
    </dgm:pt>
    <dgm:pt modelId="{FCD249D1-A87F-F144-A5BD-45B0EEC49B27}" type="sibTrans" cxnId="{9E7E1764-7027-3F41-ABAD-F86188C6D685}">
      <dgm:prSet/>
      <dgm:spPr/>
      <dgm:t>
        <a:bodyPr/>
        <a:lstStyle/>
        <a:p>
          <a:endParaRPr lang="en-GB"/>
        </a:p>
      </dgm:t>
    </dgm:pt>
    <dgm:pt modelId="{D466239D-E389-2648-A1BB-AF970EE363CF}">
      <dgm:prSet phldrT="[Text]"/>
      <dgm:spPr/>
      <dgm:t>
        <a:bodyPr/>
        <a:lstStyle/>
        <a:p>
          <a:r>
            <a:rPr lang="en-GB" dirty="0"/>
            <a:t>Profit</a:t>
          </a:r>
        </a:p>
      </dgm:t>
    </dgm:pt>
    <dgm:pt modelId="{1A8257B9-943D-0140-95DC-2CA371B736DD}" type="parTrans" cxnId="{2DA10D52-4C49-3542-8268-3F3785AD5A2F}">
      <dgm:prSet/>
      <dgm:spPr/>
      <dgm:t>
        <a:bodyPr/>
        <a:lstStyle/>
        <a:p>
          <a:endParaRPr lang="en-GB"/>
        </a:p>
      </dgm:t>
    </dgm:pt>
    <dgm:pt modelId="{E41CE9CB-04CE-0444-84F5-979927EC568B}" type="sibTrans" cxnId="{2DA10D52-4C49-3542-8268-3F3785AD5A2F}">
      <dgm:prSet/>
      <dgm:spPr/>
      <dgm:t>
        <a:bodyPr/>
        <a:lstStyle/>
        <a:p>
          <a:endParaRPr lang="en-GB"/>
        </a:p>
      </dgm:t>
    </dgm:pt>
    <dgm:pt modelId="{E83C4455-C2A8-B24A-9831-D3849DD4303B}">
      <dgm:prSet phldrT="[Text]"/>
      <dgm:spPr/>
      <dgm:t>
        <a:bodyPr/>
        <a:lstStyle/>
        <a:p>
          <a:r>
            <a:rPr lang="en-GB" dirty="0"/>
            <a:t>Define "physics"</a:t>
          </a:r>
        </a:p>
      </dgm:t>
    </dgm:pt>
    <dgm:pt modelId="{1096B7E1-8673-9E44-91C9-CEA92816D7A3}" type="parTrans" cxnId="{5B74D85E-C285-BF4D-862C-04381EDFC905}">
      <dgm:prSet/>
      <dgm:spPr/>
      <dgm:t>
        <a:bodyPr/>
        <a:lstStyle/>
        <a:p>
          <a:endParaRPr lang="en-GB"/>
        </a:p>
      </dgm:t>
    </dgm:pt>
    <dgm:pt modelId="{E04BE542-C1B7-1942-A4C4-940E290311FE}" type="sibTrans" cxnId="{5B74D85E-C285-BF4D-862C-04381EDFC905}">
      <dgm:prSet/>
      <dgm:spPr/>
      <dgm:t>
        <a:bodyPr/>
        <a:lstStyle/>
        <a:p>
          <a:endParaRPr lang="en-GB"/>
        </a:p>
      </dgm:t>
    </dgm:pt>
    <dgm:pt modelId="{C831A007-C395-EA4A-86FB-79ACD3B63F10}" type="pres">
      <dgm:prSet presAssocID="{BE05CA2B-F2FF-524D-992D-898FBB17AE4D}" presName="Name0" presStyleCnt="0">
        <dgm:presLayoutVars>
          <dgm:dir/>
          <dgm:resizeHandles val="exact"/>
        </dgm:presLayoutVars>
      </dgm:prSet>
      <dgm:spPr/>
    </dgm:pt>
    <dgm:pt modelId="{7DC36775-34A1-0046-800B-6C8FE71422D2}" type="pres">
      <dgm:prSet presAssocID="{7D038B74-7C26-8542-B034-4BB1461BEDB6}" presName="node" presStyleLbl="node1" presStyleIdx="0" presStyleCnt="6">
        <dgm:presLayoutVars>
          <dgm:bulletEnabled val="1"/>
        </dgm:presLayoutVars>
      </dgm:prSet>
      <dgm:spPr/>
    </dgm:pt>
    <dgm:pt modelId="{5CF7DE25-CB54-B849-9224-F53A32C1CFD2}" type="pres">
      <dgm:prSet presAssocID="{F7B229F9-09B3-EB4C-B068-2613BB6EBAE0}" presName="sibTrans" presStyleLbl="sibTrans2D1" presStyleIdx="0" presStyleCnt="5"/>
      <dgm:spPr/>
    </dgm:pt>
    <dgm:pt modelId="{0E09C0EF-9C66-F243-84D6-03B2822C30D4}" type="pres">
      <dgm:prSet presAssocID="{F7B229F9-09B3-EB4C-B068-2613BB6EBAE0}" presName="connectorText" presStyleLbl="sibTrans2D1" presStyleIdx="0" presStyleCnt="5"/>
      <dgm:spPr/>
    </dgm:pt>
    <dgm:pt modelId="{D73D7E12-7727-194B-90A5-17BEE9649A21}" type="pres">
      <dgm:prSet presAssocID="{E83C4455-C2A8-B24A-9831-D3849DD4303B}" presName="node" presStyleLbl="node1" presStyleIdx="1" presStyleCnt="6">
        <dgm:presLayoutVars>
          <dgm:bulletEnabled val="1"/>
        </dgm:presLayoutVars>
      </dgm:prSet>
      <dgm:spPr/>
    </dgm:pt>
    <dgm:pt modelId="{F6840E26-63BB-3146-9861-71C2563DE31E}" type="pres">
      <dgm:prSet presAssocID="{E04BE542-C1B7-1942-A4C4-940E290311FE}" presName="sibTrans" presStyleLbl="sibTrans2D1" presStyleIdx="1" presStyleCnt="5"/>
      <dgm:spPr/>
    </dgm:pt>
    <dgm:pt modelId="{97EB7334-3901-8C40-9981-916CA450B3BD}" type="pres">
      <dgm:prSet presAssocID="{E04BE542-C1B7-1942-A4C4-940E290311FE}" presName="connectorText" presStyleLbl="sibTrans2D1" presStyleIdx="1" presStyleCnt="5"/>
      <dgm:spPr/>
    </dgm:pt>
    <dgm:pt modelId="{0346C271-5110-3443-9571-A1C692DAEE50}" type="pres">
      <dgm:prSet presAssocID="{E4C37049-6020-3B4A-ACD1-089202CD150E}" presName="node" presStyleLbl="node1" presStyleIdx="2" presStyleCnt="6">
        <dgm:presLayoutVars>
          <dgm:bulletEnabled val="1"/>
        </dgm:presLayoutVars>
      </dgm:prSet>
      <dgm:spPr/>
    </dgm:pt>
    <dgm:pt modelId="{CDFB5FC0-8F5F-E24E-B4DA-CF59DDC9330A}" type="pres">
      <dgm:prSet presAssocID="{2FF088F0-3447-B24F-8500-9F0B5A33F4DA}" presName="sibTrans" presStyleLbl="sibTrans2D1" presStyleIdx="2" presStyleCnt="5"/>
      <dgm:spPr/>
    </dgm:pt>
    <dgm:pt modelId="{4E22343A-3F15-844B-A80A-9AD704BCDBAC}" type="pres">
      <dgm:prSet presAssocID="{2FF088F0-3447-B24F-8500-9F0B5A33F4DA}" presName="connectorText" presStyleLbl="sibTrans2D1" presStyleIdx="2" presStyleCnt="5"/>
      <dgm:spPr/>
    </dgm:pt>
    <dgm:pt modelId="{FDA85489-0A36-8E48-8B02-E13B036B69D9}" type="pres">
      <dgm:prSet presAssocID="{9186D065-6797-EA46-9E5D-0B6ED4814AA1}" presName="node" presStyleLbl="node1" presStyleIdx="3" presStyleCnt="6">
        <dgm:presLayoutVars>
          <dgm:bulletEnabled val="1"/>
        </dgm:presLayoutVars>
      </dgm:prSet>
      <dgm:spPr/>
    </dgm:pt>
    <dgm:pt modelId="{3A093C0C-036F-404B-B2A9-8591B4C8CF65}" type="pres">
      <dgm:prSet presAssocID="{E69AD9D1-1604-414E-BF21-D03686849B72}" presName="sibTrans" presStyleLbl="sibTrans2D1" presStyleIdx="3" presStyleCnt="5"/>
      <dgm:spPr/>
    </dgm:pt>
    <dgm:pt modelId="{024B069A-36A1-5C43-BE7B-BA03807F92A0}" type="pres">
      <dgm:prSet presAssocID="{E69AD9D1-1604-414E-BF21-D03686849B72}" presName="connectorText" presStyleLbl="sibTrans2D1" presStyleIdx="3" presStyleCnt="5"/>
      <dgm:spPr/>
    </dgm:pt>
    <dgm:pt modelId="{D11719BF-18F2-0146-B6C8-A26398907F23}" type="pres">
      <dgm:prSet presAssocID="{FB6B3A34-538F-9B48-AD7D-FE8E99B4D0F1}" presName="node" presStyleLbl="node1" presStyleIdx="4" presStyleCnt="6">
        <dgm:presLayoutVars>
          <dgm:bulletEnabled val="1"/>
        </dgm:presLayoutVars>
      </dgm:prSet>
      <dgm:spPr/>
    </dgm:pt>
    <dgm:pt modelId="{0FC28D04-A823-5542-A582-D426878B71E7}" type="pres">
      <dgm:prSet presAssocID="{FCD249D1-A87F-F144-A5BD-45B0EEC49B27}" presName="sibTrans" presStyleLbl="sibTrans2D1" presStyleIdx="4" presStyleCnt="5"/>
      <dgm:spPr/>
    </dgm:pt>
    <dgm:pt modelId="{7461AF44-628F-4442-A201-BB5C1EE45587}" type="pres">
      <dgm:prSet presAssocID="{FCD249D1-A87F-F144-A5BD-45B0EEC49B27}" presName="connectorText" presStyleLbl="sibTrans2D1" presStyleIdx="4" presStyleCnt="5"/>
      <dgm:spPr/>
    </dgm:pt>
    <dgm:pt modelId="{E5933DF1-A134-2E40-A0D7-DDFEA075FAF5}" type="pres">
      <dgm:prSet presAssocID="{D466239D-E389-2648-A1BB-AF970EE363CF}" presName="node" presStyleLbl="node1" presStyleIdx="5" presStyleCnt="6">
        <dgm:presLayoutVars>
          <dgm:bulletEnabled val="1"/>
        </dgm:presLayoutVars>
      </dgm:prSet>
      <dgm:spPr/>
    </dgm:pt>
  </dgm:ptLst>
  <dgm:cxnLst>
    <dgm:cxn modelId="{5E498B07-0815-224D-BEB5-0B588FDA94D9}" type="presOf" srcId="{E69AD9D1-1604-414E-BF21-D03686849B72}" destId="{024B069A-36A1-5C43-BE7B-BA03807F92A0}" srcOrd="1" destOrd="0" presId="urn:microsoft.com/office/officeart/2005/8/layout/process1"/>
    <dgm:cxn modelId="{7F81500E-1BA0-564D-B20C-1FD26980F5C7}" type="presOf" srcId="{E04BE542-C1B7-1942-A4C4-940E290311FE}" destId="{97EB7334-3901-8C40-9981-916CA450B3BD}" srcOrd="1" destOrd="0" presId="urn:microsoft.com/office/officeart/2005/8/layout/process1"/>
    <dgm:cxn modelId="{0B8E6B13-47B0-0E45-AD68-8193C74EA674}" type="presOf" srcId="{E83C4455-C2A8-B24A-9831-D3849DD4303B}" destId="{D73D7E12-7727-194B-90A5-17BEE9649A21}" srcOrd="0" destOrd="0" presId="urn:microsoft.com/office/officeart/2005/8/layout/process1"/>
    <dgm:cxn modelId="{C564A83E-3E20-334F-B3D2-6608898D3E7A}" type="presOf" srcId="{F7B229F9-09B3-EB4C-B068-2613BB6EBAE0}" destId="{0E09C0EF-9C66-F243-84D6-03B2822C30D4}" srcOrd="1" destOrd="0" presId="urn:microsoft.com/office/officeart/2005/8/layout/process1"/>
    <dgm:cxn modelId="{2DA10D52-4C49-3542-8268-3F3785AD5A2F}" srcId="{BE05CA2B-F2FF-524D-992D-898FBB17AE4D}" destId="{D466239D-E389-2648-A1BB-AF970EE363CF}" srcOrd="5" destOrd="0" parTransId="{1A8257B9-943D-0140-95DC-2CA371B736DD}" sibTransId="{E41CE9CB-04CE-0444-84F5-979927EC568B}"/>
    <dgm:cxn modelId="{5B74D85E-C285-BF4D-862C-04381EDFC905}" srcId="{BE05CA2B-F2FF-524D-992D-898FBB17AE4D}" destId="{E83C4455-C2A8-B24A-9831-D3849DD4303B}" srcOrd="1" destOrd="0" parTransId="{1096B7E1-8673-9E44-91C9-CEA92816D7A3}" sibTransId="{E04BE542-C1B7-1942-A4C4-940E290311FE}"/>
    <dgm:cxn modelId="{9E7E1764-7027-3F41-ABAD-F86188C6D685}" srcId="{BE05CA2B-F2FF-524D-992D-898FBB17AE4D}" destId="{FB6B3A34-538F-9B48-AD7D-FE8E99B4D0F1}" srcOrd="4" destOrd="0" parTransId="{EC0B01D8-9A5A-434C-91DA-C9AA39A5B1B3}" sibTransId="{FCD249D1-A87F-F144-A5BD-45B0EEC49B27}"/>
    <dgm:cxn modelId="{79359168-7D4E-B84F-A5EC-A6DE5EE4E65F}" srcId="{BE05CA2B-F2FF-524D-992D-898FBB17AE4D}" destId="{9186D065-6797-EA46-9E5D-0B6ED4814AA1}" srcOrd="3" destOrd="0" parTransId="{81141B99-D211-B348-940F-D42B6E4BABCE}" sibTransId="{E69AD9D1-1604-414E-BF21-D03686849B72}"/>
    <dgm:cxn modelId="{272C6870-4397-6A40-AEB9-43891F191215}" type="presOf" srcId="{7D038B74-7C26-8542-B034-4BB1461BEDB6}" destId="{7DC36775-34A1-0046-800B-6C8FE71422D2}" srcOrd="0" destOrd="0" presId="urn:microsoft.com/office/officeart/2005/8/layout/process1"/>
    <dgm:cxn modelId="{0E0DE875-1E56-0D44-BC48-45E5940729BD}" type="presOf" srcId="{FB6B3A34-538F-9B48-AD7D-FE8E99B4D0F1}" destId="{D11719BF-18F2-0146-B6C8-A26398907F23}" srcOrd="0" destOrd="0" presId="urn:microsoft.com/office/officeart/2005/8/layout/process1"/>
    <dgm:cxn modelId="{2553138B-D3AC-5849-9FE9-0DCEF8B33733}" type="presOf" srcId="{FCD249D1-A87F-F144-A5BD-45B0EEC49B27}" destId="{0FC28D04-A823-5542-A582-D426878B71E7}" srcOrd="0" destOrd="0" presId="urn:microsoft.com/office/officeart/2005/8/layout/process1"/>
    <dgm:cxn modelId="{D342208F-2C50-0643-AEE2-3B5A65FFA15E}" srcId="{BE05CA2B-F2FF-524D-992D-898FBB17AE4D}" destId="{E4C37049-6020-3B4A-ACD1-089202CD150E}" srcOrd="2" destOrd="0" parTransId="{8C651554-090D-A049-9303-717082CC54CE}" sibTransId="{2FF088F0-3447-B24F-8500-9F0B5A33F4DA}"/>
    <dgm:cxn modelId="{B970828F-7A05-CA48-B3BD-EEBFCED6929A}" type="presOf" srcId="{E69AD9D1-1604-414E-BF21-D03686849B72}" destId="{3A093C0C-036F-404B-B2A9-8591B4C8CF65}" srcOrd="0" destOrd="0" presId="urn:microsoft.com/office/officeart/2005/8/layout/process1"/>
    <dgm:cxn modelId="{27B60195-A029-B448-9609-F6B415A5C261}" type="presOf" srcId="{FCD249D1-A87F-F144-A5BD-45B0EEC49B27}" destId="{7461AF44-628F-4442-A201-BB5C1EE45587}" srcOrd="1" destOrd="0" presId="urn:microsoft.com/office/officeart/2005/8/layout/process1"/>
    <dgm:cxn modelId="{7951AA9A-042F-3B4C-A8C4-948A03117622}" type="presOf" srcId="{E04BE542-C1B7-1942-A4C4-940E290311FE}" destId="{F6840E26-63BB-3146-9861-71C2563DE31E}" srcOrd="0" destOrd="0" presId="urn:microsoft.com/office/officeart/2005/8/layout/process1"/>
    <dgm:cxn modelId="{C681499C-6E67-434D-B76F-E2A773E18BDB}" type="presOf" srcId="{E4C37049-6020-3B4A-ACD1-089202CD150E}" destId="{0346C271-5110-3443-9571-A1C692DAEE50}" srcOrd="0" destOrd="0" presId="urn:microsoft.com/office/officeart/2005/8/layout/process1"/>
    <dgm:cxn modelId="{6A0993AF-E313-4B46-BEB9-488C1F1379B0}" type="presOf" srcId="{9186D065-6797-EA46-9E5D-0B6ED4814AA1}" destId="{FDA85489-0A36-8E48-8B02-E13B036B69D9}" srcOrd="0" destOrd="0" presId="urn:microsoft.com/office/officeart/2005/8/layout/process1"/>
    <dgm:cxn modelId="{00A7CCB8-90CF-E34F-A599-F11226FE1987}" type="presOf" srcId="{2FF088F0-3447-B24F-8500-9F0B5A33F4DA}" destId="{4E22343A-3F15-844B-A80A-9AD704BCDBAC}" srcOrd="1" destOrd="0" presId="urn:microsoft.com/office/officeart/2005/8/layout/process1"/>
    <dgm:cxn modelId="{E12ED8BC-E630-B84C-A571-54D69FD8E738}" type="presOf" srcId="{D466239D-E389-2648-A1BB-AF970EE363CF}" destId="{E5933DF1-A134-2E40-A0D7-DDFEA075FAF5}" srcOrd="0" destOrd="0" presId="urn:microsoft.com/office/officeart/2005/8/layout/process1"/>
    <dgm:cxn modelId="{16B9B7CE-C77C-094F-B1D0-C25BDD43E3C7}" type="presOf" srcId="{F7B229F9-09B3-EB4C-B068-2613BB6EBAE0}" destId="{5CF7DE25-CB54-B849-9224-F53A32C1CFD2}" srcOrd="0" destOrd="0" presId="urn:microsoft.com/office/officeart/2005/8/layout/process1"/>
    <dgm:cxn modelId="{8BEC51D0-4B19-2F4C-A097-FBFD21852007}" srcId="{BE05CA2B-F2FF-524D-992D-898FBB17AE4D}" destId="{7D038B74-7C26-8542-B034-4BB1461BEDB6}" srcOrd="0" destOrd="0" parTransId="{996D4520-6B3C-D040-9D1E-08CDC32EDB5C}" sibTransId="{F7B229F9-09B3-EB4C-B068-2613BB6EBAE0}"/>
    <dgm:cxn modelId="{2CA003E7-7ADA-DC45-A5C5-85DA2437662B}" type="presOf" srcId="{BE05CA2B-F2FF-524D-992D-898FBB17AE4D}" destId="{C831A007-C395-EA4A-86FB-79ACD3B63F10}" srcOrd="0" destOrd="0" presId="urn:microsoft.com/office/officeart/2005/8/layout/process1"/>
    <dgm:cxn modelId="{7E984DF3-E61A-1F4F-AC80-F8046B514F64}" type="presOf" srcId="{2FF088F0-3447-B24F-8500-9F0B5A33F4DA}" destId="{CDFB5FC0-8F5F-E24E-B4DA-CF59DDC9330A}" srcOrd="0" destOrd="0" presId="urn:microsoft.com/office/officeart/2005/8/layout/process1"/>
    <dgm:cxn modelId="{467777AF-A654-1E48-94EC-0176D7477524}" type="presParOf" srcId="{C831A007-C395-EA4A-86FB-79ACD3B63F10}" destId="{7DC36775-34A1-0046-800B-6C8FE71422D2}" srcOrd="0" destOrd="0" presId="urn:microsoft.com/office/officeart/2005/8/layout/process1"/>
    <dgm:cxn modelId="{8EAD9550-7273-B845-B044-1A758ADF8CCA}" type="presParOf" srcId="{C831A007-C395-EA4A-86FB-79ACD3B63F10}" destId="{5CF7DE25-CB54-B849-9224-F53A32C1CFD2}" srcOrd="1" destOrd="0" presId="urn:microsoft.com/office/officeart/2005/8/layout/process1"/>
    <dgm:cxn modelId="{D1AB7FEA-F0A5-C44A-9D54-6CBEBD226F38}" type="presParOf" srcId="{5CF7DE25-CB54-B849-9224-F53A32C1CFD2}" destId="{0E09C0EF-9C66-F243-84D6-03B2822C30D4}" srcOrd="0" destOrd="0" presId="urn:microsoft.com/office/officeart/2005/8/layout/process1"/>
    <dgm:cxn modelId="{52B8FBBA-C45C-184C-B996-110811E2820F}" type="presParOf" srcId="{C831A007-C395-EA4A-86FB-79ACD3B63F10}" destId="{D73D7E12-7727-194B-90A5-17BEE9649A21}" srcOrd="2" destOrd="0" presId="urn:microsoft.com/office/officeart/2005/8/layout/process1"/>
    <dgm:cxn modelId="{FE66FF6C-5047-0748-9769-CFEA3BF017B9}" type="presParOf" srcId="{C831A007-C395-EA4A-86FB-79ACD3B63F10}" destId="{F6840E26-63BB-3146-9861-71C2563DE31E}" srcOrd="3" destOrd="0" presId="urn:microsoft.com/office/officeart/2005/8/layout/process1"/>
    <dgm:cxn modelId="{0D2A4022-8B39-E34D-B352-8BDBF48666E6}" type="presParOf" srcId="{F6840E26-63BB-3146-9861-71C2563DE31E}" destId="{97EB7334-3901-8C40-9981-916CA450B3BD}" srcOrd="0" destOrd="0" presId="urn:microsoft.com/office/officeart/2005/8/layout/process1"/>
    <dgm:cxn modelId="{2AC42D26-15BA-304E-9B31-03152AB61BD9}" type="presParOf" srcId="{C831A007-C395-EA4A-86FB-79ACD3B63F10}" destId="{0346C271-5110-3443-9571-A1C692DAEE50}" srcOrd="4" destOrd="0" presId="urn:microsoft.com/office/officeart/2005/8/layout/process1"/>
    <dgm:cxn modelId="{875493D2-79BB-FC43-8C8E-6E5142346CDD}" type="presParOf" srcId="{C831A007-C395-EA4A-86FB-79ACD3B63F10}" destId="{CDFB5FC0-8F5F-E24E-B4DA-CF59DDC9330A}" srcOrd="5" destOrd="0" presId="urn:microsoft.com/office/officeart/2005/8/layout/process1"/>
    <dgm:cxn modelId="{9D35EC7A-8589-DC4B-B13A-059EA8297073}" type="presParOf" srcId="{CDFB5FC0-8F5F-E24E-B4DA-CF59DDC9330A}" destId="{4E22343A-3F15-844B-A80A-9AD704BCDBAC}" srcOrd="0" destOrd="0" presId="urn:microsoft.com/office/officeart/2005/8/layout/process1"/>
    <dgm:cxn modelId="{D42C1BC5-A224-8F4D-9242-561330BBE3A5}" type="presParOf" srcId="{C831A007-C395-EA4A-86FB-79ACD3B63F10}" destId="{FDA85489-0A36-8E48-8B02-E13B036B69D9}" srcOrd="6" destOrd="0" presId="urn:microsoft.com/office/officeart/2005/8/layout/process1"/>
    <dgm:cxn modelId="{74A622D6-4E97-A140-B6C6-810823A75072}" type="presParOf" srcId="{C831A007-C395-EA4A-86FB-79ACD3B63F10}" destId="{3A093C0C-036F-404B-B2A9-8591B4C8CF65}" srcOrd="7" destOrd="0" presId="urn:microsoft.com/office/officeart/2005/8/layout/process1"/>
    <dgm:cxn modelId="{E6597E46-9419-0D47-A7B3-1EDC902D921B}" type="presParOf" srcId="{3A093C0C-036F-404B-B2A9-8591B4C8CF65}" destId="{024B069A-36A1-5C43-BE7B-BA03807F92A0}" srcOrd="0" destOrd="0" presId="urn:microsoft.com/office/officeart/2005/8/layout/process1"/>
    <dgm:cxn modelId="{CFA99822-0F1E-3F46-9FEC-5A48CD2A6BED}" type="presParOf" srcId="{C831A007-C395-EA4A-86FB-79ACD3B63F10}" destId="{D11719BF-18F2-0146-B6C8-A26398907F23}" srcOrd="8" destOrd="0" presId="urn:microsoft.com/office/officeart/2005/8/layout/process1"/>
    <dgm:cxn modelId="{04C903B9-2257-5445-9B52-841B8FEFB2CC}" type="presParOf" srcId="{C831A007-C395-EA4A-86FB-79ACD3B63F10}" destId="{0FC28D04-A823-5542-A582-D426878B71E7}" srcOrd="9" destOrd="0" presId="urn:microsoft.com/office/officeart/2005/8/layout/process1"/>
    <dgm:cxn modelId="{1C13F5CA-B15A-5149-B6A7-20171D6E7A66}" type="presParOf" srcId="{0FC28D04-A823-5542-A582-D426878B71E7}" destId="{7461AF44-628F-4442-A201-BB5C1EE45587}" srcOrd="0" destOrd="0" presId="urn:microsoft.com/office/officeart/2005/8/layout/process1"/>
    <dgm:cxn modelId="{CF3D8C10-CE4F-E244-8AAB-6B513B96219C}" type="presParOf" srcId="{C831A007-C395-EA4A-86FB-79ACD3B63F10}" destId="{E5933DF1-A134-2E40-A0D7-DDFEA075FAF5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05CA2B-F2FF-524D-992D-898FBB17AE4D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7D038B74-7C26-8542-B034-4BB1461BEDB6}">
      <dgm:prSet phldrT="[Text]"/>
      <dgm:spPr/>
      <dgm:t>
        <a:bodyPr/>
        <a:lstStyle/>
        <a:p>
          <a:r>
            <a:rPr lang="en-GB" dirty="0"/>
            <a:t>Particle created</a:t>
          </a:r>
        </a:p>
      </dgm:t>
    </dgm:pt>
    <dgm:pt modelId="{996D4520-6B3C-D040-9D1E-08CDC32EDB5C}" type="parTrans" cxnId="{8BEC51D0-4B19-2F4C-A097-FBFD21852007}">
      <dgm:prSet/>
      <dgm:spPr/>
      <dgm:t>
        <a:bodyPr/>
        <a:lstStyle/>
        <a:p>
          <a:endParaRPr lang="en-GB"/>
        </a:p>
      </dgm:t>
    </dgm:pt>
    <dgm:pt modelId="{F7B229F9-09B3-EB4C-B068-2613BB6EBAE0}" type="sibTrans" cxnId="{8BEC51D0-4B19-2F4C-A097-FBFD21852007}">
      <dgm:prSet/>
      <dgm:spPr/>
      <dgm:t>
        <a:bodyPr/>
        <a:lstStyle/>
        <a:p>
          <a:endParaRPr lang="en-GB"/>
        </a:p>
      </dgm:t>
    </dgm:pt>
    <dgm:pt modelId="{E4C37049-6020-3B4A-ACD1-089202CD150E}">
      <dgm:prSet phldrT="[Text]"/>
      <dgm:spPr/>
      <dgm:t>
        <a:bodyPr/>
        <a:lstStyle/>
        <a:p>
          <a:r>
            <a:rPr lang="en-GB" dirty="0"/>
            <a:t>“Steps” through geometry</a:t>
          </a:r>
        </a:p>
      </dgm:t>
    </dgm:pt>
    <dgm:pt modelId="{8C651554-090D-A049-9303-717082CC54CE}" type="parTrans" cxnId="{D342208F-2C50-0643-AEE2-3B5A65FFA15E}">
      <dgm:prSet/>
      <dgm:spPr/>
      <dgm:t>
        <a:bodyPr/>
        <a:lstStyle/>
        <a:p>
          <a:endParaRPr lang="en-GB"/>
        </a:p>
      </dgm:t>
    </dgm:pt>
    <dgm:pt modelId="{2FF088F0-3447-B24F-8500-9F0B5A33F4DA}" type="sibTrans" cxnId="{D342208F-2C50-0643-AEE2-3B5A65FFA15E}">
      <dgm:prSet/>
      <dgm:spPr/>
      <dgm:t>
        <a:bodyPr/>
        <a:lstStyle/>
        <a:p>
          <a:endParaRPr lang="en-GB"/>
        </a:p>
      </dgm:t>
    </dgm:pt>
    <dgm:pt modelId="{9186D065-6797-EA46-9E5D-0B6ED4814AA1}">
      <dgm:prSet phldrT="[Text]"/>
      <dgm:spPr/>
      <dgm:t>
        <a:bodyPr/>
        <a:lstStyle/>
        <a:p>
          <a:r>
            <a:rPr lang="en-GB" dirty="0"/>
            <a:t>Checks physics</a:t>
          </a:r>
        </a:p>
      </dgm:t>
    </dgm:pt>
    <dgm:pt modelId="{81141B99-D211-B348-940F-D42B6E4BABCE}" type="parTrans" cxnId="{79359168-7D4E-B84F-A5EC-A6DE5EE4E65F}">
      <dgm:prSet/>
      <dgm:spPr/>
      <dgm:t>
        <a:bodyPr/>
        <a:lstStyle/>
        <a:p>
          <a:endParaRPr lang="en-GB"/>
        </a:p>
      </dgm:t>
    </dgm:pt>
    <dgm:pt modelId="{E69AD9D1-1604-414E-BF21-D03686849B72}" type="sibTrans" cxnId="{79359168-7D4E-B84F-A5EC-A6DE5EE4E65F}">
      <dgm:prSet/>
      <dgm:spPr/>
      <dgm:t>
        <a:bodyPr/>
        <a:lstStyle/>
        <a:p>
          <a:endParaRPr lang="en-GB"/>
        </a:p>
      </dgm:t>
    </dgm:pt>
    <dgm:pt modelId="{FB6B3A34-538F-9B48-AD7D-FE8E99B4D0F1}">
      <dgm:prSet phldrT="[Text]"/>
      <dgm:spPr/>
      <dgm:t>
        <a:bodyPr/>
        <a:lstStyle/>
        <a:p>
          <a:r>
            <a:rPr lang="en-GB" dirty="0"/>
            <a:t>Decides how to interact</a:t>
          </a:r>
        </a:p>
      </dgm:t>
    </dgm:pt>
    <dgm:pt modelId="{EC0B01D8-9A5A-434C-91DA-C9AA39A5B1B3}" type="parTrans" cxnId="{9E7E1764-7027-3F41-ABAD-F86188C6D685}">
      <dgm:prSet/>
      <dgm:spPr/>
      <dgm:t>
        <a:bodyPr/>
        <a:lstStyle/>
        <a:p>
          <a:endParaRPr lang="en-GB"/>
        </a:p>
      </dgm:t>
    </dgm:pt>
    <dgm:pt modelId="{FCD249D1-A87F-F144-A5BD-45B0EEC49B27}" type="sibTrans" cxnId="{9E7E1764-7027-3F41-ABAD-F86188C6D685}">
      <dgm:prSet/>
      <dgm:spPr/>
      <dgm:t>
        <a:bodyPr/>
        <a:lstStyle/>
        <a:p>
          <a:endParaRPr lang="en-GB"/>
        </a:p>
      </dgm:t>
    </dgm:pt>
    <dgm:pt modelId="{D466239D-E389-2648-A1BB-AF970EE363CF}">
      <dgm:prSet phldrT="[Text]"/>
      <dgm:spPr/>
      <dgm:t>
        <a:bodyPr/>
        <a:lstStyle/>
        <a:p>
          <a:r>
            <a:rPr lang="en-GB" dirty="0"/>
            <a:t>Seg. faults</a:t>
          </a:r>
        </a:p>
      </dgm:t>
    </dgm:pt>
    <dgm:pt modelId="{1A8257B9-943D-0140-95DC-2CA371B736DD}" type="parTrans" cxnId="{2DA10D52-4C49-3542-8268-3F3785AD5A2F}">
      <dgm:prSet/>
      <dgm:spPr/>
      <dgm:t>
        <a:bodyPr/>
        <a:lstStyle/>
        <a:p>
          <a:endParaRPr lang="en-GB"/>
        </a:p>
      </dgm:t>
    </dgm:pt>
    <dgm:pt modelId="{E41CE9CB-04CE-0444-84F5-979927EC568B}" type="sibTrans" cxnId="{2DA10D52-4C49-3542-8268-3F3785AD5A2F}">
      <dgm:prSet/>
      <dgm:spPr/>
      <dgm:t>
        <a:bodyPr/>
        <a:lstStyle/>
        <a:p>
          <a:endParaRPr lang="en-GB"/>
        </a:p>
      </dgm:t>
    </dgm:pt>
    <dgm:pt modelId="{71D58D12-71EA-5648-B2CA-ED3888FDF56A}">
      <dgm:prSet phldrT="[Text]"/>
      <dgm:spPr/>
      <dgm:t>
        <a:bodyPr/>
        <a:lstStyle/>
        <a:p>
          <a:r>
            <a:rPr lang="en-GB" dirty="0"/>
            <a:t>Record information</a:t>
          </a:r>
        </a:p>
      </dgm:t>
    </dgm:pt>
    <dgm:pt modelId="{85C05307-2091-804F-9C47-1F3607E97A4C}" type="parTrans" cxnId="{837086AA-808E-FC4B-9A16-2ABE1AE8CF02}">
      <dgm:prSet/>
      <dgm:spPr/>
      <dgm:t>
        <a:bodyPr/>
        <a:lstStyle/>
        <a:p>
          <a:endParaRPr lang="en-GB"/>
        </a:p>
      </dgm:t>
    </dgm:pt>
    <dgm:pt modelId="{54F5DCCA-8489-EE4A-80EF-F51CDF6DBD54}" type="sibTrans" cxnId="{837086AA-808E-FC4B-9A16-2ABE1AE8CF02}">
      <dgm:prSet/>
      <dgm:spPr/>
      <dgm:t>
        <a:bodyPr/>
        <a:lstStyle/>
        <a:p>
          <a:endParaRPr lang="en-GB"/>
        </a:p>
      </dgm:t>
    </dgm:pt>
    <dgm:pt modelId="{C831A007-C395-EA4A-86FB-79ACD3B63F10}" type="pres">
      <dgm:prSet presAssocID="{BE05CA2B-F2FF-524D-992D-898FBB17AE4D}" presName="Name0" presStyleCnt="0">
        <dgm:presLayoutVars>
          <dgm:dir/>
          <dgm:resizeHandles val="exact"/>
        </dgm:presLayoutVars>
      </dgm:prSet>
      <dgm:spPr/>
    </dgm:pt>
    <dgm:pt modelId="{7DC36775-34A1-0046-800B-6C8FE71422D2}" type="pres">
      <dgm:prSet presAssocID="{7D038B74-7C26-8542-B034-4BB1461BEDB6}" presName="node" presStyleLbl="node1" presStyleIdx="0" presStyleCnt="6">
        <dgm:presLayoutVars>
          <dgm:bulletEnabled val="1"/>
        </dgm:presLayoutVars>
      </dgm:prSet>
      <dgm:spPr/>
    </dgm:pt>
    <dgm:pt modelId="{5CF7DE25-CB54-B849-9224-F53A32C1CFD2}" type="pres">
      <dgm:prSet presAssocID="{F7B229F9-09B3-EB4C-B068-2613BB6EBAE0}" presName="sibTrans" presStyleLbl="sibTrans2D1" presStyleIdx="0" presStyleCnt="5"/>
      <dgm:spPr/>
    </dgm:pt>
    <dgm:pt modelId="{0E09C0EF-9C66-F243-84D6-03B2822C30D4}" type="pres">
      <dgm:prSet presAssocID="{F7B229F9-09B3-EB4C-B068-2613BB6EBAE0}" presName="connectorText" presStyleLbl="sibTrans2D1" presStyleIdx="0" presStyleCnt="5"/>
      <dgm:spPr/>
    </dgm:pt>
    <dgm:pt modelId="{0346C271-5110-3443-9571-A1C692DAEE50}" type="pres">
      <dgm:prSet presAssocID="{E4C37049-6020-3B4A-ACD1-089202CD150E}" presName="node" presStyleLbl="node1" presStyleIdx="1" presStyleCnt="6">
        <dgm:presLayoutVars>
          <dgm:bulletEnabled val="1"/>
        </dgm:presLayoutVars>
      </dgm:prSet>
      <dgm:spPr/>
    </dgm:pt>
    <dgm:pt modelId="{CDFB5FC0-8F5F-E24E-B4DA-CF59DDC9330A}" type="pres">
      <dgm:prSet presAssocID="{2FF088F0-3447-B24F-8500-9F0B5A33F4DA}" presName="sibTrans" presStyleLbl="sibTrans2D1" presStyleIdx="1" presStyleCnt="5"/>
      <dgm:spPr/>
    </dgm:pt>
    <dgm:pt modelId="{4E22343A-3F15-844B-A80A-9AD704BCDBAC}" type="pres">
      <dgm:prSet presAssocID="{2FF088F0-3447-B24F-8500-9F0B5A33F4DA}" presName="connectorText" presStyleLbl="sibTrans2D1" presStyleIdx="1" presStyleCnt="5"/>
      <dgm:spPr/>
    </dgm:pt>
    <dgm:pt modelId="{FDA85489-0A36-8E48-8B02-E13B036B69D9}" type="pres">
      <dgm:prSet presAssocID="{9186D065-6797-EA46-9E5D-0B6ED4814AA1}" presName="node" presStyleLbl="node1" presStyleIdx="2" presStyleCnt="6">
        <dgm:presLayoutVars>
          <dgm:bulletEnabled val="1"/>
        </dgm:presLayoutVars>
      </dgm:prSet>
      <dgm:spPr/>
    </dgm:pt>
    <dgm:pt modelId="{3A093C0C-036F-404B-B2A9-8591B4C8CF65}" type="pres">
      <dgm:prSet presAssocID="{E69AD9D1-1604-414E-BF21-D03686849B72}" presName="sibTrans" presStyleLbl="sibTrans2D1" presStyleIdx="2" presStyleCnt="5"/>
      <dgm:spPr/>
    </dgm:pt>
    <dgm:pt modelId="{024B069A-36A1-5C43-BE7B-BA03807F92A0}" type="pres">
      <dgm:prSet presAssocID="{E69AD9D1-1604-414E-BF21-D03686849B72}" presName="connectorText" presStyleLbl="sibTrans2D1" presStyleIdx="2" presStyleCnt="5"/>
      <dgm:spPr/>
    </dgm:pt>
    <dgm:pt modelId="{D11719BF-18F2-0146-B6C8-A26398907F23}" type="pres">
      <dgm:prSet presAssocID="{FB6B3A34-538F-9B48-AD7D-FE8E99B4D0F1}" presName="node" presStyleLbl="node1" presStyleIdx="3" presStyleCnt="6">
        <dgm:presLayoutVars>
          <dgm:bulletEnabled val="1"/>
        </dgm:presLayoutVars>
      </dgm:prSet>
      <dgm:spPr/>
    </dgm:pt>
    <dgm:pt modelId="{0FC28D04-A823-5542-A582-D426878B71E7}" type="pres">
      <dgm:prSet presAssocID="{FCD249D1-A87F-F144-A5BD-45B0EEC49B27}" presName="sibTrans" presStyleLbl="sibTrans2D1" presStyleIdx="3" presStyleCnt="5"/>
      <dgm:spPr/>
    </dgm:pt>
    <dgm:pt modelId="{7461AF44-628F-4442-A201-BB5C1EE45587}" type="pres">
      <dgm:prSet presAssocID="{FCD249D1-A87F-F144-A5BD-45B0EEC49B27}" presName="connectorText" presStyleLbl="sibTrans2D1" presStyleIdx="3" presStyleCnt="5"/>
      <dgm:spPr/>
    </dgm:pt>
    <dgm:pt modelId="{4D1BF9A2-6FA8-6646-B757-FB1EBE2DE259}" type="pres">
      <dgm:prSet presAssocID="{71D58D12-71EA-5648-B2CA-ED3888FDF56A}" presName="node" presStyleLbl="node1" presStyleIdx="4" presStyleCnt="6">
        <dgm:presLayoutVars>
          <dgm:bulletEnabled val="1"/>
        </dgm:presLayoutVars>
      </dgm:prSet>
      <dgm:spPr/>
    </dgm:pt>
    <dgm:pt modelId="{D2DFD5E3-C4B8-F448-A085-CF6020851685}" type="pres">
      <dgm:prSet presAssocID="{54F5DCCA-8489-EE4A-80EF-F51CDF6DBD54}" presName="sibTrans" presStyleLbl="sibTrans2D1" presStyleIdx="4" presStyleCnt="5"/>
      <dgm:spPr/>
    </dgm:pt>
    <dgm:pt modelId="{C812E936-B0E7-E840-B528-7FDCB9C87F14}" type="pres">
      <dgm:prSet presAssocID="{54F5DCCA-8489-EE4A-80EF-F51CDF6DBD54}" presName="connectorText" presStyleLbl="sibTrans2D1" presStyleIdx="4" presStyleCnt="5"/>
      <dgm:spPr/>
    </dgm:pt>
    <dgm:pt modelId="{E5933DF1-A134-2E40-A0D7-DDFEA075FAF5}" type="pres">
      <dgm:prSet presAssocID="{D466239D-E389-2648-A1BB-AF970EE363CF}" presName="node" presStyleLbl="node1" presStyleIdx="5" presStyleCnt="6">
        <dgm:presLayoutVars>
          <dgm:bulletEnabled val="1"/>
        </dgm:presLayoutVars>
      </dgm:prSet>
      <dgm:spPr/>
    </dgm:pt>
  </dgm:ptLst>
  <dgm:cxnLst>
    <dgm:cxn modelId="{F44DA804-7738-7A4A-92CE-1C868780C7C1}" type="presOf" srcId="{54F5DCCA-8489-EE4A-80EF-F51CDF6DBD54}" destId="{C812E936-B0E7-E840-B528-7FDCB9C87F14}" srcOrd="1" destOrd="0" presId="urn:microsoft.com/office/officeart/2005/8/layout/process1"/>
    <dgm:cxn modelId="{5E498B07-0815-224D-BEB5-0B588FDA94D9}" type="presOf" srcId="{E69AD9D1-1604-414E-BF21-D03686849B72}" destId="{024B069A-36A1-5C43-BE7B-BA03807F92A0}" srcOrd="1" destOrd="0" presId="urn:microsoft.com/office/officeart/2005/8/layout/process1"/>
    <dgm:cxn modelId="{C564A83E-3E20-334F-B3D2-6608898D3E7A}" type="presOf" srcId="{F7B229F9-09B3-EB4C-B068-2613BB6EBAE0}" destId="{0E09C0EF-9C66-F243-84D6-03B2822C30D4}" srcOrd="1" destOrd="0" presId="urn:microsoft.com/office/officeart/2005/8/layout/process1"/>
    <dgm:cxn modelId="{2DA10D52-4C49-3542-8268-3F3785AD5A2F}" srcId="{BE05CA2B-F2FF-524D-992D-898FBB17AE4D}" destId="{D466239D-E389-2648-A1BB-AF970EE363CF}" srcOrd="5" destOrd="0" parTransId="{1A8257B9-943D-0140-95DC-2CA371B736DD}" sibTransId="{E41CE9CB-04CE-0444-84F5-979927EC568B}"/>
    <dgm:cxn modelId="{9E7E1764-7027-3F41-ABAD-F86188C6D685}" srcId="{BE05CA2B-F2FF-524D-992D-898FBB17AE4D}" destId="{FB6B3A34-538F-9B48-AD7D-FE8E99B4D0F1}" srcOrd="3" destOrd="0" parTransId="{EC0B01D8-9A5A-434C-91DA-C9AA39A5B1B3}" sibTransId="{FCD249D1-A87F-F144-A5BD-45B0EEC49B27}"/>
    <dgm:cxn modelId="{79359168-7D4E-B84F-A5EC-A6DE5EE4E65F}" srcId="{BE05CA2B-F2FF-524D-992D-898FBB17AE4D}" destId="{9186D065-6797-EA46-9E5D-0B6ED4814AA1}" srcOrd="2" destOrd="0" parTransId="{81141B99-D211-B348-940F-D42B6E4BABCE}" sibTransId="{E69AD9D1-1604-414E-BF21-D03686849B72}"/>
    <dgm:cxn modelId="{272C6870-4397-6A40-AEB9-43891F191215}" type="presOf" srcId="{7D038B74-7C26-8542-B034-4BB1461BEDB6}" destId="{7DC36775-34A1-0046-800B-6C8FE71422D2}" srcOrd="0" destOrd="0" presId="urn:microsoft.com/office/officeart/2005/8/layout/process1"/>
    <dgm:cxn modelId="{0E0DE875-1E56-0D44-BC48-45E5940729BD}" type="presOf" srcId="{FB6B3A34-538F-9B48-AD7D-FE8E99B4D0F1}" destId="{D11719BF-18F2-0146-B6C8-A26398907F23}" srcOrd="0" destOrd="0" presId="urn:microsoft.com/office/officeart/2005/8/layout/process1"/>
    <dgm:cxn modelId="{2553138B-D3AC-5849-9FE9-0DCEF8B33733}" type="presOf" srcId="{FCD249D1-A87F-F144-A5BD-45B0EEC49B27}" destId="{0FC28D04-A823-5542-A582-D426878B71E7}" srcOrd="0" destOrd="0" presId="urn:microsoft.com/office/officeart/2005/8/layout/process1"/>
    <dgm:cxn modelId="{D342208F-2C50-0643-AEE2-3B5A65FFA15E}" srcId="{BE05CA2B-F2FF-524D-992D-898FBB17AE4D}" destId="{E4C37049-6020-3B4A-ACD1-089202CD150E}" srcOrd="1" destOrd="0" parTransId="{8C651554-090D-A049-9303-717082CC54CE}" sibTransId="{2FF088F0-3447-B24F-8500-9F0B5A33F4DA}"/>
    <dgm:cxn modelId="{B970828F-7A05-CA48-B3BD-EEBFCED6929A}" type="presOf" srcId="{E69AD9D1-1604-414E-BF21-D03686849B72}" destId="{3A093C0C-036F-404B-B2A9-8591B4C8CF65}" srcOrd="0" destOrd="0" presId="urn:microsoft.com/office/officeart/2005/8/layout/process1"/>
    <dgm:cxn modelId="{27B60195-A029-B448-9609-F6B415A5C261}" type="presOf" srcId="{FCD249D1-A87F-F144-A5BD-45B0EEC49B27}" destId="{7461AF44-628F-4442-A201-BB5C1EE45587}" srcOrd="1" destOrd="0" presId="urn:microsoft.com/office/officeart/2005/8/layout/process1"/>
    <dgm:cxn modelId="{C681499C-6E67-434D-B76F-E2A773E18BDB}" type="presOf" srcId="{E4C37049-6020-3B4A-ACD1-089202CD150E}" destId="{0346C271-5110-3443-9571-A1C692DAEE50}" srcOrd="0" destOrd="0" presId="urn:microsoft.com/office/officeart/2005/8/layout/process1"/>
    <dgm:cxn modelId="{837086AA-808E-FC4B-9A16-2ABE1AE8CF02}" srcId="{BE05CA2B-F2FF-524D-992D-898FBB17AE4D}" destId="{71D58D12-71EA-5648-B2CA-ED3888FDF56A}" srcOrd="4" destOrd="0" parTransId="{85C05307-2091-804F-9C47-1F3607E97A4C}" sibTransId="{54F5DCCA-8489-EE4A-80EF-F51CDF6DBD54}"/>
    <dgm:cxn modelId="{6A0993AF-E313-4B46-BEB9-488C1F1379B0}" type="presOf" srcId="{9186D065-6797-EA46-9E5D-0B6ED4814AA1}" destId="{FDA85489-0A36-8E48-8B02-E13B036B69D9}" srcOrd="0" destOrd="0" presId="urn:microsoft.com/office/officeart/2005/8/layout/process1"/>
    <dgm:cxn modelId="{00A7CCB8-90CF-E34F-A599-F11226FE1987}" type="presOf" srcId="{2FF088F0-3447-B24F-8500-9F0B5A33F4DA}" destId="{4E22343A-3F15-844B-A80A-9AD704BCDBAC}" srcOrd="1" destOrd="0" presId="urn:microsoft.com/office/officeart/2005/8/layout/process1"/>
    <dgm:cxn modelId="{E12ED8BC-E630-B84C-A571-54D69FD8E738}" type="presOf" srcId="{D466239D-E389-2648-A1BB-AF970EE363CF}" destId="{E5933DF1-A134-2E40-A0D7-DDFEA075FAF5}" srcOrd="0" destOrd="0" presId="urn:microsoft.com/office/officeart/2005/8/layout/process1"/>
    <dgm:cxn modelId="{16B9B7CE-C77C-094F-B1D0-C25BDD43E3C7}" type="presOf" srcId="{F7B229F9-09B3-EB4C-B068-2613BB6EBAE0}" destId="{5CF7DE25-CB54-B849-9224-F53A32C1CFD2}" srcOrd="0" destOrd="0" presId="urn:microsoft.com/office/officeart/2005/8/layout/process1"/>
    <dgm:cxn modelId="{8BEC51D0-4B19-2F4C-A097-FBFD21852007}" srcId="{BE05CA2B-F2FF-524D-992D-898FBB17AE4D}" destId="{7D038B74-7C26-8542-B034-4BB1461BEDB6}" srcOrd="0" destOrd="0" parTransId="{996D4520-6B3C-D040-9D1E-08CDC32EDB5C}" sibTransId="{F7B229F9-09B3-EB4C-B068-2613BB6EBAE0}"/>
    <dgm:cxn modelId="{472CF9E5-30BB-F845-8D5F-BA0AB7F9E361}" type="presOf" srcId="{71D58D12-71EA-5648-B2CA-ED3888FDF56A}" destId="{4D1BF9A2-6FA8-6646-B757-FB1EBE2DE259}" srcOrd="0" destOrd="0" presId="urn:microsoft.com/office/officeart/2005/8/layout/process1"/>
    <dgm:cxn modelId="{2CA003E7-7ADA-DC45-A5C5-85DA2437662B}" type="presOf" srcId="{BE05CA2B-F2FF-524D-992D-898FBB17AE4D}" destId="{C831A007-C395-EA4A-86FB-79ACD3B63F10}" srcOrd="0" destOrd="0" presId="urn:microsoft.com/office/officeart/2005/8/layout/process1"/>
    <dgm:cxn modelId="{CE5F8FEF-7F3C-6042-88BD-147116D3FCF4}" type="presOf" srcId="{54F5DCCA-8489-EE4A-80EF-F51CDF6DBD54}" destId="{D2DFD5E3-C4B8-F448-A085-CF6020851685}" srcOrd="0" destOrd="0" presId="urn:microsoft.com/office/officeart/2005/8/layout/process1"/>
    <dgm:cxn modelId="{7E984DF3-E61A-1F4F-AC80-F8046B514F64}" type="presOf" srcId="{2FF088F0-3447-B24F-8500-9F0B5A33F4DA}" destId="{CDFB5FC0-8F5F-E24E-B4DA-CF59DDC9330A}" srcOrd="0" destOrd="0" presId="urn:microsoft.com/office/officeart/2005/8/layout/process1"/>
    <dgm:cxn modelId="{467777AF-A654-1E48-94EC-0176D7477524}" type="presParOf" srcId="{C831A007-C395-EA4A-86FB-79ACD3B63F10}" destId="{7DC36775-34A1-0046-800B-6C8FE71422D2}" srcOrd="0" destOrd="0" presId="urn:microsoft.com/office/officeart/2005/8/layout/process1"/>
    <dgm:cxn modelId="{8EAD9550-7273-B845-B044-1A758ADF8CCA}" type="presParOf" srcId="{C831A007-C395-EA4A-86FB-79ACD3B63F10}" destId="{5CF7DE25-CB54-B849-9224-F53A32C1CFD2}" srcOrd="1" destOrd="0" presId="urn:microsoft.com/office/officeart/2005/8/layout/process1"/>
    <dgm:cxn modelId="{D1AB7FEA-F0A5-C44A-9D54-6CBEBD226F38}" type="presParOf" srcId="{5CF7DE25-CB54-B849-9224-F53A32C1CFD2}" destId="{0E09C0EF-9C66-F243-84D6-03B2822C30D4}" srcOrd="0" destOrd="0" presId="urn:microsoft.com/office/officeart/2005/8/layout/process1"/>
    <dgm:cxn modelId="{2AC42D26-15BA-304E-9B31-03152AB61BD9}" type="presParOf" srcId="{C831A007-C395-EA4A-86FB-79ACD3B63F10}" destId="{0346C271-5110-3443-9571-A1C692DAEE50}" srcOrd="2" destOrd="0" presId="urn:microsoft.com/office/officeart/2005/8/layout/process1"/>
    <dgm:cxn modelId="{875493D2-79BB-FC43-8C8E-6E5142346CDD}" type="presParOf" srcId="{C831A007-C395-EA4A-86FB-79ACD3B63F10}" destId="{CDFB5FC0-8F5F-E24E-B4DA-CF59DDC9330A}" srcOrd="3" destOrd="0" presId="urn:microsoft.com/office/officeart/2005/8/layout/process1"/>
    <dgm:cxn modelId="{9D35EC7A-8589-DC4B-B13A-059EA8297073}" type="presParOf" srcId="{CDFB5FC0-8F5F-E24E-B4DA-CF59DDC9330A}" destId="{4E22343A-3F15-844B-A80A-9AD704BCDBAC}" srcOrd="0" destOrd="0" presId="urn:microsoft.com/office/officeart/2005/8/layout/process1"/>
    <dgm:cxn modelId="{D42C1BC5-A224-8F4D-9242-561330BBE3A5}" type="presParOf" srcId="{C831A007-C395-EA4A-86FB-79ACD3B63F10}" destId="{FDA85489-0A36-8E48-8B02-E13B036B69D9}" srcOrd="4" destOrd="0" presId="urn:microsoft.com/office/officeart/2005/8/layout/process1"/>
    <dgm:cxn modelId="{74A622D6-4E97-A140-B6C6-810823A75072}" type="presParOf" srcId="{C831A007-C395-EA4A-86FB-79ACD3B63F10}" destId="{3A093C0C-036F-404B-B2A9-8591B4C8CF65}" srcOrd="5" destOrd="0" presId="urn:microsoft.com/office/officeart/2005/8/layout/process1"/>
    <dgm:cxn modelId="{E6597E46-9419-0D47-A7B3-1EDC902D921B}" type="presParOf" srcId="{3A093C0C-036F-404B-B2A9-8591B4C8CF65}" destId="{024B069A-36A1-5C43-BE7B-BA03807F92A0}" srcOrd="0" destOrd="0" presId="urn:microsoft.com/office/officeart/2005/8/layout/process1"/>
    <dgm:cxn modelId="{CFA99822-0F1E-3F46-9FEC-5A48CD2A6BED}" type="presParOf" srcId="{C831A007-C395-EA4A-86FB-79ACD3B63F10}" destId="{D11719BF-18F2-0146-B6C8-A26398907F23}" srcOrd="6" destOrd="0" presId="urn:microsoft.com/office/officeart/2005/8/layout/process1"/>
    <dgm:cxn modelId="{04C903B9-2257-5445-9B52-841B8FEFB2CC}" type="presParOf" srcId="{C831A007-C395-EA4A-86FB-79ACD3B63F10}" destId="{0FC28D04-A823-5542-A582-D426878B71E7}" srcOrd="7" destOrd="0" presId="urn:microsoft.com/office/officeart/2005/8/layout/process1"/>
    <dgm:cxn modelId="{1C13F5CA-B15A-5149-B6A7-20171D6E7A66}" type="presParOf" srcId="{0FC28D04-A823-5542-A582-D426878B71E7}" destId="{7461AF44-628F-4442-A201-BB5C1EE45587}" srcOrd="0" destOrd="0" presId="urn:microsoft.com/office/officeart/2005/8/layout/process1"/>
    <dgm:cxn modelId="{300D3D6F-0F2D-C34A-AFA4-EB4A8EB5E4B9}" type="presParOf" srcId="{C831A007-C395-EA4A-86FB-79ACD3B63F10}" destId="{4D1BF9A2-6FA8-6646-B757-FB1EBE2DE259}" srcOrd="8" destOrd="0" presId="urn:microsoft.com/office/officeart/2005/8/layout/process1"/>
    <dgm:cxn modelId="{89589C5E-2C4A-B848-9462-3DD705A28870}" type="presParOf" srcId="{C831A007-C395-EA4A-86FB-79ACD3B63F10}" destId="{D2DFD5E3-C4B8-F448-A085-CF6020851685}" srcOrd="9" destOrd="0" presId="urn:microsoft.com/office/officeart/2005/8/layout/process1"/>
    <dgm:cxn modelId="{D61B2A35-C375-B54B-AD2F-8AA69326B1CE}" type="presParOf" srcId="{D2DFD5E3-C4B8-F448-A085-CF6020851685}" destId="{C812E936-B0E7-E840-B528-7FDCB9C87F14}" srcOrd="0" destOrd="0" presId="urn:microsoft.com/office/officeart/2005/8/layout/process1"/>
    <dgm:cxn modelId="{CF3D8C10-CE4F-E244-8AAB-6B513B96219C}" type="presParOf" srcId="{C831A007-C395-EA4A-86FB-79ACD3B63F10}" destId="{E5933DF1-A134-2E40-A0D7-DDFEA075FAF5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C36775-34A1-0046-800B-6C8FE71422D2}">
      <dsp:nvSpPr>
        <dsp:cNvPr id="0" name=""/>
        <dsp:cNvSpPr/>
      </dsp:nvSpPr>
      <dsp:spPr>
        <a:xfrm>
          <a:off x="0" y="2170575"/>
          <a:ext cx="1016000" cy="10775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Define a geometry</a:t>
          </a:r>
        </a:p>
      </dsp:txBody>
      <dsp:txXfrm>
        <a:off x="29758" y="2200333"/>
        <a:ext cx="956484" cy="1017999"/>
      </dsp:txXfrm>
    </dsp:sp>
    <dsp:sp modelId="{5CF7DE25-CB54-B849-9224-F53A32C1CFD2}">
      <dsp:nvSpPr>
        <dsp:cNvPr id="0" name=""/>
        <dsp:cNvSpPr/>
      </dsp:nvSpPr>
      <dsp:spPr>
        <a:xfrm>
          <a:off x="1117599" y="2583349"/>
          <a:ext cx="215392" cy="251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1117599" y="2633743"/>
        <a:ext cx="150774" cy="151180"/>
      </dsp:txXfrm>
    </dsp:sp>
    <dsp:sp modelId="{D73D7E12-7727-194B-90A5-17BEE9649A21}">
      <dsp:nvSpPr>
        <dsp:cNvPr id="0" name=""/>
        <dsp:cNvSpPr/>
      </dsp:nvSpPr>
      <dsp:spPr>
        <a:xfrm>
          <a:off x="1422399" y="2170575"/>
          <a:ext cx="1016000" cy="10775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Define "physics"</a:t>
          </a:r>
        </a:p>
      </dsp:txBody>
      <dsp:txXfrm>
        <a:off x="1452157" y="2200333"/>
        <a:ext cx="956484" cy="1017999"/>
      </dsp:txXfrm>
    </dsp:sp>
    <dsp:sp modelId="{F6840E26-63BB-3146-9861-71C2563DE31E}">
      <dsp:nvSpPr>
        <dsp:cNvPr id="0" name=""/>
        <dsp:cNvSpPr/>
      </dsp:nvSpPr>
      <dsp:spPr>
        <a:xfrm>
          <a:off x="2539999" y="2583349"/>
          <a:ext cx="215392" cy="251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2539999" y="2633743"/>
        <a:ext cx="150774" cy="151180"/>
      </dsp:txXfrm>
    </dsp:sp>
    <dsp:sp modelId="{0346C271-5110-3443-9571-A1C692DAEE50}">
      <dsp:nvSpPr>
        <dsp:cNvPr id="0" name=""/>
        <dsp:cNvSpPr/>
      </dsp:nvSpPr>
      <dsp:spPr>
        <a:xfrm>
          <a:off x="2844799" y="2170575"/>
          <a:ext cx="1016000" cy="10775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Define a particle</a:t>
          </a:r>
        </a:p>
      </dsp:txBody>
      <dsp:txXfrm>
        <a:off x="2874557" y="2200333"/>
        <a:ext cx="956484" cy="1017999"/>
      </dsp:txXfrm>
    </dsp:sp>
    <dsp:sp modelId="{CDFB5FC0-8F5F-E24E-B4DA-CF59DDC9330A}">
      <dsp:nvSpPr>
        <dsp:cNvPr id="0" name=""/>
        <dsp:cNvSpPr/>
      </dsp:nvSpPr>
      <dsp:spPr>
        <a:xfrm>
          <a:off x="3962400" y="2583349"/>
          <a:ext cx="215391" cy="251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3962400" y="2633743"/>
        <a:ext cx="150774" cy="151180"/>
      </dsp:txXfrm>
    </dsp:sp>
    <dsp:sp modelId="{FDA85489-0A36-8E48-8B02-E13B036B69D9}">
      <dsp:nvSpPr>
        <dsp:cNvPr id="0" name=""/>
        <dsp:cNvSpPr/>
      </dsp:nvSpPr>
      <dsp:spPr>
        <a:xfrm>
          <a:off x="4267199" y="2170575"/>
          <a:ext cx="1016000" cy="10775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Fire particle into geometry</a:t>
          </a:r>
        </a:p>
      </dsp:txBody>
      <dsp:txXfrm>
        <a:off x="4296957" y="2200333"/>
        <a:ext cx="956484" cy="1017999"/>
      </dsp:txXfrm>
    </dsp:sp>
    <dsp:sp modelId="{3A093C0C-036F-404B-B2A9-8591B4C8CF65}">
      <dsp:nvSpPr>
        <dsp:cNvPr id="0" name=""/>
        <dsp:cNvSpPr/>
      </dsp:nvSpPr>
      <dsp:spPr>
        <a:xfrm>
          <a:off x="5384799" y="2583349"/>
          <a:ext cx="215392" cy="251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5384799" y="2633743"/>
        <a:ext cx="150774" cy="151180"/>
      </dsp:txXfrm>
    </dsp:sp>
    <dsp:sp modelId="{D11719BF-18F2-0146-B6C8-A26398907F23}">
      <dsp:nvSpPr>
        <dsp:cNvPr id="0" name=""/>
        <dsp:cNvSpPr/>
      </dsp:nvSpPr>
      <dsp:spPr>
        <a:xfrm>
          <a:off x="5689599" y="2170575"/>
          <a:ext cx="1016000" cy="10775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...</a:t>
          </a:r>
        </a:p>
      </dsp:txBody>
      <dsp:txXfrm>
        <a:off x="5719357" y="2200333"/>
        <a:ext cx="956484" cy="1017999"/>
      </dsp:txXfrm>
    </dsp:sp>
    <dsp:sp modelId="{0FC28D04-A823-5542-A582-D426878B71E7}">
      <dsp:nvSpPr>
        <dsp:cNvPr id="0" name=""/>
        <dsp:cNvSpPr/>
      </dsp:nvSpPr>
      <dsp:spPr>
        <a:xfrm>
          <a:off x="6807200" y="2583349"/>
          <a:ext cx="215392" cy="251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6807200" y="2633743"/>
        <a:ext cx="150774" cy="151180"/>
      </dsp:txXfrm>
    </dsp:sp>
    <dsp:sp modelId="{E5933DF1-A134-2E40-A0D7-DDFEA075FAF5}">
      <dsp:nvSpPr>
        <dsp:cNvPr id="0" name=""/>
        <dsp:cNvSpPr/>
      </dsp:nvSpPr>
      <dsp:spPr>
        <a:xfrm>
          <a:off x="7112000" y="2170575"/>
          <a:ext cx="1016000" cy="10775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Profit</a:t>
          </a:r>
        </a:p>
      </dsp:txBody>
      <dsp:txXfrm>
        <a:off x="7141758" y="2200333"/>
        <a:ext cx="956484" cy="10179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C36775-34A1-0046-800B-6C8FE71422D2}">
      <dsp:nvSpPr>
        <dsp:cNvPr id="0" name=""/>
        <dsp:cNvSpPr/>
      </dsp:nvSpPr>
      <dsp:spPr>
        <a:xfrm>
          <a:off x="0" y="2361671"/>
          <a:ext cx="1016000" cy="695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Particle created</a:t>
          </a:r>
        </a:p>
      </dsp:txBody>
      <dsp:txXfrm>
        <a:off x="20365" y="2382036"/>
        <a:ext cx="975270" cy="654595"/>
      </dsp:txXfrm>
    </dsp:sp>
    <dsp:sp modelId="{5CF7DE25-CB54-B849-9224-F53A32C1CFD2}">
      <dsp:nvSpPr>
        <dsp:cNvPr id="0" name=""/>
        <dsp:cNvSpPr/>
      </dsp:nvSpPr>
      <dsp:spPr>
        <a:xfrm>
          <a:off x="1117599" y="2583349"/>
          <a:ext cx="215392" cy="251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1117599" y="2633743"/>
        <a:ext cx="150774" cy="151180"/>
      </dsp:txXfrm>
    </dsp:sp>
    <dsp:sp modelId="{0346C271-5110-3443-9571-A1C692DAEE50}">
      <dsp:nvSpPr>
        <dsp:cNvPr id="0" name=""/>
        <dsp:cNvSpPr/>
      </dsp:nvSpPr>
      <dsp:spPr>
        <a:xfrm>
          <a:off x="1422399" y="2361671"/>
          <a:ext cx="1016000" cy="695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“Steps” through geometry</a:t>
          </a:r>
        </a:p>
      </dsp:txBody>
      <dsp:txXfrm>
        <a:off x="1442764" y="2382036"/>
        <a:ext cx="975270" cy="654595"/>
      </dsp:txXfrm>
    </dsp:sp>
    <dsp:sp modelId="{CDFB5FC0-8F5F-E24E-B4DA-CF59DDC9330A}">
      <dsp:nvSpPr>
        <dsp:cNvPr id="0" name=""/>
        <dsp:cNvSpPr/>
      </dsp:nvSpPr>
      <dsp:spPr>
        <a:xfrm>
          <a:off x="2539999" y="2583349"/>
          <a:ext cx="215392" cy="251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2539999" y="2633743"/>
        <a:ext cx="150774" cy="151180"/>
      </dsp:txXfrm>
    </dsp:sp>
    <dsp:sp modelId="{FDA85489-0A36-8E48-8B02-E13B036B69D9}">
      <dsp:nvSpPr>
        <dsp:cNvPr id="0" name=""/>
        <dsp:cNvSpPr/>
      </dsp:nvSpPr>
      <dsp:spPr>
        <a:xfrm>
          <a:off x="2844799" y="2361671"/>
          <a:ext cx="1016000" cy="695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Checks physics</a:t>
          </a:r>
        </a:p>
      </dsp:txBody>
      <dsp:txXfrm>
        <a:off x="2865164" y="2382036"/>
        <a:ext cx="975270" cy="654595"/>
      </dsp:txXfrm>
    </dsp:sp>
    <dsp:sp modelId="{3A093C0C-036F-404B-B2A9-8591B4C8CF65}">
      <dsp:nvSpPr>
        <dsp:cNvPr id="0" name=""/>
        <dsp:cNvSpPr/>
      </dsp:nvSpPr>
      <dsp:spPr>
        <a:xfrm>
          <a:off x="3962400" y="2583349"/>
          <a:ext cx="215391" cy="251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3962400" y="2633743"/>
        <a:ext cx="150774" cy="151180"/>
      </dsp:txXfrm>
    </dsp:sp>
    <dsp:sp modelId="{D11719BF-18F2-0146-B6C8-A26398907F23}">
      <dsp:nvSpPr>
        <dsp:cNvPr id="0" name=""/>
        <dsp:cNvSpPr/>
      </dsp:nvSpPr>
      <dsp:spPr>
        <a:xfrm>
          <a:off x="4267199" y="2361671"/>
          <a:ext cx="1016000" cy="695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Decides how to interact</a:t>
          </a:r>
        </a:p>
      </dsp:txBody>
      <dsp:txXfrm>
        <a:off x="4287564" y="2382036"/>
        <a:ext cx="975270" cy="654595"/>
      </dsp:txXfrm>
    </dsp:sp>
    <dsp:sp modelId="{0FC28D04-A823-5542-A582-D426878B71E7}">
      <dsp:nvSpPr>
        <dsp:cNvPr id="0" name=""/>
        <dsp:cNvSpPr/>
      </dsp:nvSpPr>
      <dsp:spPr>
        <a:xfrm>
          <a:off x="5384799" y="2583349"/>
          <a:ext cx="215392" cy="251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5384799" y="2633743"/>
        <a:ext cx="150774" cy="151180"/>
      </dsp:txXfrm>
    </dsp:sp>
    <dsp:sp modelId="{4D1BF9A2-6FA8-6646-B757-FB1EBE2DE259}">
      <dsp:nvSpPr>
        <dsp:cNvPr id="0" name=""/>
        <dsp:cNvSpPr/>
      </dsp:nvSpPr>
      <dsp:spPr>
        <a:xfrm>
          <a:off x="5689599" y="2361671"/>
          <a:ext cx="1016000" cy="695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Record information</a:t>
          </a:r>
        </a:p>
      </dsp:txBody>
      <dsp:txXfrm>
        <a:off x="5709964" y="2382036"/>
        <a:ext cx="975270" cy="654595"/>
      </dsp:txXfrm>
    </dsp:sp>
    <dsp:sp modelId="{D2DFD5E3-C4B8-F448-A085-CF6020851685}">
      <dsp:nvSpPr>
        <dsp:cNvPr id="0" name=""/>
        <dsp:cNvSpPr/>
      </dsp:nvSpPr>
      <dsp:spPr>
        <a:xfrm>
          <a:off x="6807200" y="2583349"/>
          <a:ext cx="215392" cy="251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00" kern="1200"/>
        </a:p>
      </dsp:txBody>
      <dsp:txXfrm>
        <a:off x="6807200" y="2633743"/>
        <a:ext cx="150774" cy="151180"/>
      </dsp:txXfrm>
    </dsp:sp>
    <dsp:sp modelId="{E5933DF1-A134-2E40-A0D7-DDFEA075FAF5}">
      <dsp:nvSpPr>
        <dsp:cNvPr id="0" name=""/>
        <dsp:cNvSpPr/>
      </dsp:nvSpPr>
      <dsp:spPr>
        <a:xfrm>
          <a:off x="7112000" y="2361671"/>
          <a:ext cx="1016000" cy="695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Seg. faults</a:t>
          </a:r>
        </a:p>
      </dsp:txBody>
      <dsp:txXfrm>
        <a:off x="7132365" y="2382036"/>
        <a:ext cx="975270" cy="6545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B49C0-58DC-D202-5CB6-2EBFE3B3D2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4B4948-5F64-CD46-4517-E258336608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58C25-9070-E6CE-A50B-772CAF69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F140-111B-4E43-9710-7D6E896D5CAA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528F1-C46F-A934-322E-73CAC4129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1B15B-01C2-75EC-057B-E5EE79903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3B49-201B-9F4C-AD95-B55F05BBC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60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7F681-0843-7741-46C9-AA220D184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19076E-AB90-C913-B4AC-CE51CC0779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09BAF-8E42-FD41-71A3-9606753F4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F140-111B-4E43-9710-7D6E896D5CAA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83D06-1CD2-1E5A-2BFA-86E2F2A19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112CDD-DC16-A8CE-FA8B-B93FD28CE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3B49-201B-9F4C-AD95-B55F05BBC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011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966BA1-431C-FBA6-A54D-DA913DBFDE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D036FC-60F1-EEB5-A269-2C3C5C692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11C838-5EB5-2997-6D48-35079C132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F140-111B-4E43-9710-7D6E896D5CAA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3706C-3246-CA86-24B4-217C0CCC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1B0B69-A34C-EBD7-5020-C0B54DFBF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3B49-201B-9F4C-AD95-B55F05BBC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401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5E50-2526-E7E8-2D72-A3397C203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7B76E-C12F-006A-5A1B-EB0EE112D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052EA-07E2-D1D2-110C-29C3DF660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F140-111B-4E43-9710-7D6E896D5CAA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6B5023-3CCD-F2D5-C71E-05F82B1F7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243BF-FD4D-5588-CFFA-0A85C1484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3B49-201B-9F4C-AD95-B55F05BBC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01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C286A-0531-61DE-4D0D-48FA96F57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064A84-EA66-8B55-83FF-98EF521DE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6CD21-2A1D-0237-9F9F-38F0DE885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F140-111B-4E43-9710-7D6E896D5CAA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705E4-1140-00ED-C92A-7963DE52E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6123F-AA00-3024-B80B-4EAF329F6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3B49-201B-9F4C-AD95-B55F05BBC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9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CB279-60BD-F2FE-0E18-005AF292F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F58D8-7CDC-2D0F-9142-93C8A4EE8A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6FD4F3-7F9F-BE7F-AFAE-9DA5395E71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7456CB-D063-C6FF-5DB5-033B33047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F140-111B-4E43-9710-7D6E896D5CAA}" type="datetimeFigureOut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A64B81-FDAC-1E54-1098-4325DA76A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D72DF1-535A-D9A9-4594-04F1118C0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3B49-201B-9F4C-AD95-B55F05BBC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607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D5C7E-0CBC-222E-9963-47BBA0C77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714A1-6E0C-0174-616F-DB0223AE80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9D23E-1223-0F7A-C9E3-E8D0855D16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20845B-7427-72F0-8525-7CAB1DE606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8729A7-B99E-CC1F-3B2E-590994901F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8F633D-B0BB-7A39-2C26-E8E0D55AB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F140-111B-4E43-9710-7D6E896D5CAA}" type="datetimeFigureOut">
              <a:rPr lang="en-US" smtClean="0"/>
              <a:t>8/3/26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FD6A4B-6F3D-E5DF-5993-B153BF4B1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E1D5F3-424C-0B43-EDCA-7682B99BF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3B49-201B-9F4C-AD95-B55F05BBC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291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09FCE-8776-6067-CE67-91DC1E0B2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815436-FA63-AB7B-69B2-A9357BF7C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F140-111B-4E43-9710-7D6E896D5CAA}" type="datetimeFigureOut">
              <a:rPr lang="en-US" smtClean="0"/>
              <a:t>8/3/26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0AF9A1-E180-D245-26FD-3D868C970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84A7B-06F2-80CF-F85C-D5B276461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3B49-201B-9F4C-AD95-B55F05BBC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2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506343-3666-552B-F189-1A68D4586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F140-111B-4E43-9710-7D6E896D5CAA}" type="datetimeFigureOut">
              <a:rPr lang="en-US" smtClean="0"/>
              <a:t>8/3/26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57A886-EA81-2726-E0AF-D92F07F52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4DA758-8F48-305B-4B1D-2666FC59A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3B49-201B-9F4C-AD95-B55F05BBC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44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CBDE3-BF1A-898C-537E-5F268DFE0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D3126-829F-319C-7D16-1904662E4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673AD2-E184-3D41-4CEC-27BCFB0E9E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030327-CCE7-3B04-F152-47E9A72C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F140-111B-4E43-9710-7D6E896D5CAA}" type="datetimeFigureOut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14F61E-87C0-83D4-BF47-12EB20781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99C597-ED73-99C6-4F15-8533037EB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3B49-201B-9F4C-AD95-B55F05BBC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91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B0D1E-D8B8-DC47-5D6B-18F49310F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2589D9-71E3-388F-7461-FEFE03C62D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1C14A9-50FA-7A23-FB0D-7B4BB2185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D8A11F-C6BC-4B8F-6480-0096BA07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F140-111B-4E43-9710-7D6E896D5CAA}" type="datetimeFigureOut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1EFBB3-4ABE-BBB5-84E0-F1C2307A5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7919CD-1A91-E468-55DB-7AB09FFEB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13B49-201B-9F4C-AD95-B55F05BBC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871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D2638F-377D-82BF-1D20-A61754296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60C1F-8DF4-008C-5598-10CAD0973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882B2-75A6-3FB3-2DA0-4132BA6214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D2F140-111B-4E43-9710-7D6E896D5CAA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6A4E4-E490-BAE0-2B2A-DAF1AEDA30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EA68D-E113-C113-4DF5-7FE2158762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413B49-201B-9F4C-AD95-B55F05BBC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260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 Giants and the Haze of Destiny can">
            <a:extLst>
              <a:ext uri="{FF2B5EF4-FFF2-40B4-BE49-F238E27FC236}">
                <a16:creationId xmlns:a16="http://schemas.microsoft.com/office/drawing/2014/main" id="{DE59389B-0287-D43B-AF60-C8285B5A8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944" y="855184"/>
            <a:ext cx="2144847" cy="5147632"/>
          </a:xfrm>
          <a:prstGeom prst="rect">
            <a:avLst/>
          </a:prstGeom>
        </p:spPr>
      </p:pic>
      <p:pic>
        <p:nvPicPr>
          <p:cNvPr id="5" name="Picture 4" descr="Full Size">
            <a:extLst>
              <a:ext uri="{FF2B5EF4-FFF2-40B4-BE49-F238E27FC236}">
                <a16:creationId xmlns:a16="http://schemas.microsoft.com/office/drawing/2014/main" id="{0754C94D-9B88-7B6C-941D-E4A7E43E9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0" y="0"/>
            <a:ext cx="6350000" cy="2108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046D25-010C-96BD-CEB7-9B1BCAAC42B4}"/>
              </a:ext>
            </a:extLst>
          </p:cNvPr>
          <p:cNvSpPr txBox="1"/>
          <p:nvPr/>
        </p:nvSpPr>
        <p:spPr>
          <a:xfrm>
            <a:off x="3068877" y="2918564"/>
            <a:ext cx="8947834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/>
              <a:t>Monte Carlo simulations - a </a:t>
            </a:r>
            <a:r>
              <a:rPr lang="en-US" sz="3200" b="1" u="sng" dirty="0"/>
              <a:t>practical</a:t>
            </a:r>
            <a:r>
              <a:rPr lang="en-US" sz="3200" u="sng" dirty="0"/>
              <a:t> perspective</a:t>
            </a:r>
          </a:p>
          <a:p>
            <a:endParaRPr lang="en-US" sz="2400" dirty="0"/>
          </a:p>
          <a:p>
            <a:r>
              <a:rPr lang="en-US" sz="2400" dirty="0"/>
              <a:t>Jack Henderson – University of Surrey</a:t>
            </a:r>
          </a:p>
          <a:p>
            <a:endParaRPr lang="en-US" sz="2400" dirty="0"/>
          </a:p>
          <a:p>
            <a:r>
              <a:rPr lang="en-US" sz="2400" dirty="0"/>
              <a:t>with thanks to Greg Willmott – University of Surrey</a:t>
            </a:r>
            <a:endParaRPr lang="en-US" sz="20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47470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4D26-81CD-566C-9D14-43F3B1AC3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94348-45E6-3A93-9FAB-1587857B9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First, some warnings:</a:t>
            </a:r>
          </a:p>
        </p:txBody>
      </p:sp>
      <p:pic>
        <p:nvPicPr>
          <p:cNvPr id="3" name="Picture 2" descr="Full Size">
            <a:extLst>
              <a:ext uri="{FF2B5EF4-FFF2-40B4-BE49-F238E27FC236}">
                <a16:creationId xmlns:a16="http://schemas.microsoft.com/office/drawing/2014/main" id="{44D0B06F-CBE0-58A9-4203-943F561B6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0" y="0"/>
            <a:ext cx="6350000" cy="2108200"/>
          </a:xfrm>
          <a:prstGeom prst="rect">
            <a:avLst/>
          </a:prstGeom>
        </p:spPr>
      </p:pic>
      <p:pic>
        <p:nvPicPr>
          <p:cNvPr id="5" name="Picture 4" descr="What dangers lie ahead for parking offenders, they wouldn't want to know!,  - humorous diamond shaped warning sign K2-0676">
            <a:extLst>
              <a:ext uri="{FF2B5EF4-FFF2-40B4-BE49-F238E27FC236}">
                <a16:creationId xmlns:a16="http://schemas.microsoft.com/office/drawing/2014/main" id="{CC7712A2-B1ED-DA7D-85FF-D5279E64D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0" y="4419600"/>
            <a:ext cx="2438400" cy="2438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A9A48B-2C41-E49B-C182-FC1DC1D601EF}"/>
              </a:ext>
            </a:extLst>
          </p:cNvPr>
          <p:cNvSpPr txBox="1"/>
          <p:nvPr/>
        </p:nvSpPr>
        <p:spPr>
          <a:xfrm>
            <a:off x="838200" y="2438400"/>
            <a:ext cx="97087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AI: for GEANT4 can be </a:t>
            </a:r>
            <a:r>
              <a:rPr lang="en-US" b="1" dirty="0"/>
              <a:t>very</a:t>
            </a:r>
            <a:r>
              <a:rPr lang="en-US" dirty="0"/>
              <a:t> hit and miss – can be useful for the more C++ problems.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GEANT4 versioning: Unlike ROOT, GEANT4 software is often </a:t>
            </a:r>
            <a:r>
              <a:rPr lang="en-US" b="1" dirty="0"/>
              <a:t>not</a:t>
            </a:r>
            <a:r>
              <a:rPr lang="en-US" dirty="0"/>
              <a:t> forwards/backwards compatible. Function names change. Some are deleted/depreciated. 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Benchmark against something: Physics lists in GEANT4 are (by definition) incomplete. If you are doing something “complicated” (i.e., not a simple electromagnetic interaction) you should try to benchmark your simulation against some data you trust.</a:t>
            </a:r>
          </a:p>
        </p:txBody>
      </p:sp>
    </p:spTree>
    <p:extLst>
      <p:ext uri="{BB962C8B-B14F-4D97-AF65-F5344CB8AC3E}">
        <p14:creationId xmlns:p14="http://schemas.microsoft.com/office/powerpoint/2010/main" val="2746380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C0EBD-77BE-FBB7-E7D4-8B0EC781D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DD89A-543E-5B09-2D01-BDB9DFE79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and an alternative:</a:t>
            </a:r>
          </a:p>
        </p:txBody>
      </p:sp>
      <p:pic>
        <p:nvPicPr>
          <p:cNvPr id="3" name="Picture 2" descr="Full Size">
            <a:extLst>
              <a:ext uri="{FF2B5EF4-FFF2-40B4-BE49-F238E27FC236}">
                <a16:creationId xmlns:a16="http://schemas.microsoft.com/office/drawing/2014/main" id="{44F18D0A-BEE8-CAE1-F3D7-3F69A078B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0" y="0"/>
            <a:ext cx="6350000" cy="2108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CA6C70-8A8E-521D-6575-8C21E868D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6762" y="5059689"/>
            <a:ext cx="4062608" cy="176073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370FC2-8117-B02F-AFE4-7FEC11CAF8CF}"/>
              </a:ext>
            </a:extLst>
          </p:cNvPr>
          <p:cNvSpPr txBox="1"/>
          <p:nvPr/>
        </p:nvSpPr>
        <p:spPr>
          <a:xfrm>
            <a:off x="838200" y="2438400"/>
            <a:ext cx="97087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TOPAS is a GEANT4 wrapper, written for the medical physics community (where coding experience is less common).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It provides ~80% of the “normal” GEANT4 functionality for ~5% of the effort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If you are looking for something quick and simple and </a:t>
            </a:r>
            <a:r>
              <a:rPr lang="en-US" b="1" dirty="0"/>
              <a:t>do not need</a:t>
            </a:r>
            <a:r>
              <a:rPr lang="en-US" dirty="0"/>
              <a:t> complicated vertex definitions or event-by-event information, it might be a useful alternative</a:t>
            </a:r>
          </a:p>
        </p:txBody>
      </p:sp>
    </p:spTree>
    <p:extLst>
      <p:ext uri="{BB962C8B-B14F-4D97-AF65-F5344CB8AC3E}">
        <p14:creationId xmlns:p14="http://schemas.microsoft.com/office/powerpoint/2010/main" val="305499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30070-B250-D788-CE08-268E78369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865B9-D6BC-509E-A6CF-848EEDC66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Hands on session:</a:t>
            </a:r>
          </a:p>
        </p:txBody>
      </p:sp>
      <p:pic>
        <p:nvPicPr>
          <p:cNvPr id="3" name="Picture 2" descr="Full Size">
            <a:extLst>
              <a:ext uri="{FF2B5EF4-FFF2-40B4-BE49-F238E27FC236}">
                <a16:creationId xmlns:a16="http://schemas.microsoft.com/office/drawing/2014/main" id="{4FCFBD7E-BCC4-ABA5-BA7C-A78DE1DF2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0" y="0"/>
            <a:ext cx="6350000" cy="2108200"/>
          </a:xfrm>
          <a:prstGeom prst="rect">
            <a:avLst/>
          </a:prstGeom>
        </p:spPr>
      </p:pic>
      <p:pic>
        <p:nvPicPr>
          <p:cNvPr id="5" name="Picture 4" descr="Doctor Who: 17 x 11 Inch Print - To Victory - Daleks World War II  Propaganda Style Promotional Poster - Doctor Who Store">
            <a:extLst>
              <a:ext uri="{FF2B5EF4-FFF2-40B4-BE49-F238E27FC236}">
                <a16:creationId xmlns:a16="http://schemas.microsoft.com/office/drawing/2014/main" id="{1E59CF2D-5023-6657-26BA-F021E7D29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5434" y="2798871"/>
            <a:ext cx="2544012" cy="39018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26B539-F9D3-5B2C-6D32-290F5683585F}"/>
              </a:ext>
            </a:extLst>
          </p:cNvPr>
          <p:cNvSpPr txBox="1"/>
          <p:nvPr/>
        </p:nvSpPr>
        <p:spPr>
          <a:xfrm>
            <a:off x="838200" y="1690688"/>
            <a:ext cx="6320513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Download DayOneG4.tar.gz and unpack</a:t>
            </a:r>
          </a:p>
          <a:p>
            <a:endParaRPr lang="en-US" dirty="0"/>
          </a:p>
          <a:p>
            <a:r>
              <a:rPr lang="en-US" dirty="0"/>
              <a:t>Directory structure:</a:t>
            </a:r>
          </a:p>
          <a:p>
            <a:endParaRPr lang="en-US" dirty="0"/>
          </a:p>
          <a:p>
            <a:r>
              <a:rPr lang="en-US" dirty="0"/>
              <a:t>&gt; DayOne/</a:t>
            </a:r>
          </a:p>
          <a:p>
            <a:r>
              <a:rPr lang="en-US" dirty="0"/>
              <a:t>	/</a:t>
            </a:r>
            <a:r>
              <a:rPr lang="en-US" dirty="0" err="1"/>
              <a:t>src</a:t>
            </a:r>
            <a:r>
              <a:rPr lang="en-US" dirty="0"/>
              <a:t> # Code goes here</a:t>
            </a:r>
          </a:p>
          <a:p>
            <a:r>
              <a:rPr lang="en-US" dirty="0"/>
              <a:t>	/build # This is where we build and run things</a:t>
            </a:r>
          </a:p>
          <a:p>
            <a:endParaRPr lang="en-US" dirty="0"/>
          </a:p>
          <a:p>
            <a:r>
              <a:rPr lang="en-US" dirty="0"/>
              <a:t>To compile, make and change to the build directory, then:</a:t>
            </a:r>
          </a:p>
          <a:p>
            <a:r>
              <a:rPr lang="en-US" dirty="0"/>
              <a:t>&gt; </a:t>
            </a:r>
            <a:r>
              <a:rPr lang="en-US" dirty="0" err="1"/>
              <a:t>cmake</a:t>
            </a:r>
            <a:r>
              <a:rPr lang="en-US" dirty="0"/>
              <a:t> ../</a:t>
            </a:r>
            <a:r>
              <a:rPr lang="en-US" dirty="0" err="1"/>
              <a:t>src</a:t>
            </a:r>
            <a:r>
              <a:rPr lang="en-US" dirty="0"/>
              <a:t> # Prepares the build and creates </a:t>
            </a:r>
            <a:r>
              <a:rPr lang="en-US" dirty="0" err="1"/>
              <a:t>makefiles</a:t>
            </a:r>
            <a:r>
              <a:rPr lang="en-US" dirty="0"/>
              <a:t>, etc.</a:t>
            </a:r>
          </a:p>
          <a:p>
            <a:r>
              <a:rPr lang="en-US" dirty="0"/>
              <a:t>&gt; make # Makes the executable</a:t>
            </a:r>
          </a:p>
          <a:p>
            <a:endParaRPr lang="en-US" dirty="0"/>
          </a:p>
          <a:p>
            <a:r>
              <a:rPr lang="en-US" dirty="0"/>
              <a:t>To run (with a macro):</a:t>
            </a:r>
          </a:p>
          <a:p>
            <a:r>
              <a:rPr lang="en-US" dirty="0"/>
              <a:t>&gt; ./</a:t>
            </a:r>
            <a:r>
              <a:rPr lang="en-US" dirty="0" err="1"/>
              <a:t>ExampleDayOne</a:t>
            </a:r>
            <a:r>
              <a:rPr lang="en-US" dirty="0"/>
              <a:t> </a:t>
            </a:r>
            <a:r>
              <a:rPr lang="en-US" dirty="0" err="1"/>
              <a:t>run.mac</a:t>
            </a:r>
            <a:endParaRPr lang="en-US" dirty="0"/>
          </a:p>
          <a:p>
            <a:endParaRPr lang="en-US" dirty="0"/>
          </a:p>
          <a:p>
            <a:r>
              <a:rPr lang="en-US" dirty="0"/>
              <a:t>To run (with visualizer):</a:t>
            </a:r>
          </a:p>
          <a:p>
            <a:r>
              <a:rPr lang="en-US" dirty="0"/>
              <a:t>&gt; ./</a:t>
            </a:r>
            <a:r>
              <a:rPr lang="en-US" dirty="0" err="1"/>
              <a:t>ExampleDayOne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345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42040-7D04-22A8-59A6-9331A916E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56BAD-C8CE-35CF-A8C7-B5DA382D8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Hands on session:</a:t>
            </a:r>
          </a:p>
        </p:txBody>
      </p:sp>
      <p:pic>
        <p:nvPicPr>
          <p:cNvPr id="3" name="Picture 2" descr="Full Size">
            <a:extLst>
              <a:ext uri="{FF2B5EF4-FFF2-40B4-BE49-F238E27FC236}">
                <a16:creationId xmlns:a16="http://schemas.microsoft.com/office/drawing/2014/main" id="{F5B9C398-4335-3C0C-27AD-E6936F67E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0" y="0"/>
            <a:ext cx="6350000" cy="2108200"/>
          </a:xfrm>
          <a:prstGeom prst="rect">
            <a:avLst/>
          </a:prstGeom>
        </p:spPr>
      </p:pic>
      <p:pic>
        <p:nvPicPr>
          <p:cNvPr id="5" name="Picture 4" descr="Doctor Who: 17 x 11 Inch Print - To Victory - Daleks World War II  Propaganda Style Promotional Poster - Doctor Who Store">
            <a:extLst>
              <a:ext uri="{FF2B5EF4-FFF2-40B4-BE49-F238E27FC236}">
                <a16:creationId xmlns:a16="http://schemas.microsoft.com/office/drawing/2014/main" id="{E6E17663-97DA-C97D-E730-40FD564E1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5434" y="2798871"/>
            <a:ext cx="2544012" cy="39018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A1E8C7-EBE6-5F47-9567-7C4BC54DD729}"/>
              </a:ext>
            </a:extLst>
          </p:cNvPr>
          <p:cNvSpPr txBox="1"/>
          <p:nvPr/>
        </p:nvSpPr>
        <p:spPr>
          <a:xfrm>
            <a:off x="838200" y="2229307"/>
            <a:ext cx="78172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does this simulation do?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Creates a 5cm radius, 10cm long cylinder (G4Tubs) of germanium. Records the energy deposited and prints it out.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run.mac</a:t>
            </a:r>
            <a:r>
              <a:rPr lang="en-US" dirty="0"/>
              <a:t> – Defines the beam properties. 1 MeV gamma rays, fired directly at the Ge cylinder (along the z-axis)</a:t>
            </a:r>
          </a:p>
        </p:txBody>
      </p:sp>
    </p:spTree>
    <p:extLst>
      <p:ext uri="{BB962C8B-B14F-4D97-AF65-F5344CB8AC3E}">
        <p14:creationId xmlns:p14="http://schemas.microsoft.com/office/powerpoint/2010/main" val="3366666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D4144-8A30-B153-091F-6E125388B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63615-07A3-6B46-4130-2D84AF5E0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Hands on session:</a:t>
            </a:r>
          </a:p>
        </p:txBody>
      </p:sp>
      <p:pic>
        <p:nvPicPr>
          <p:cNvPr id="3" name="Picture 2" descr="Full Size">
            <a:extLst>
              <a:ext uri="{FF2B5EF4-FFF2-40B4-BE49-F238E27FC236}">
                <a16:creationId xmlns:a16="http://schemas.microsoft.com/office/drawing/2014/main" id="{D8718C89-3137-6177-05DC-2F026B4DB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0" y="0"/>
            <a:ext cx="6350000" cy="2108200"/>
          </a:xfrm>
          <a:prstGeom prst="rect">
            <a:avLst/>
          </a:prstGeom>
        </p:spPr>
      </p:pic>
      <p:pic>
        <p:nvPicPr>
          <p:cNvPr id="5" name="Picture 4" descr="Doctor Who: 17 x 11 Inch Print - To Victory - Daleks World War II  Propaganda Style Promotional Poster - Doctor Who Store">
            <a:extLst>
              <a:ext uri="{FF2B5EF4-FFF2-40B4-BE49-F238E27FC236}">
                <a16:creationId xmlns:a16="http://schemas.microsoft.com/office/drawing/2014/main" id="{FB7A87B8-723B-FB2F-EC44-2A4022D0E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5434" y="2798871"/>
            <a:ext cx="2544012" cy="39018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C65FFB-6143-5A5C-21A7-B0E7F4E2AFFB}"/>
              </a:ext>
            </a:extLst>
          </p:cNvPr>
          <p:cNvSpPr txBox="1"/>
          <p:nvPr/>
        </p:nvSpPr>
        <p:spPr>
          <a:xfrm>
            <a:off x="838200" y="2229307"/>
            <a:ext cx="781728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Things to try:</a:t>
            </a:r>
          </a:p>
          <a:p>
            <a:endParaRPr lang="en-US" dirty="0"/>
          </a:p>
          <a:p>
            <a:r>
              <a:rPr lang="en-US" dirty="0"/>
              <a:t>Different geometries:</a:t>
            </a:r>
          </a:p>
          <a:p>
            <a:r>
              <a:rPr lang="en-US" dirty="0"/>
              <a:t>G4Box, G4Cone, …</a:t>
            </a:r>
          </a:p>
          <a:p>
            <a:endParaRPr lang="en-US" dirty="0"/>
          </a:p>
          <a:p>
            <a:r>
              <a:rPr lang="en-US" dirty="0"/>
              <a:t>Add shielding between source and detector. Add encapsulation around the detector.</a:t>
            </a:r>
          </a:p>
          <a:p>
            <a:endParaRPr lang="en-US" dirty="0"/>
          </a:p>
          <a:p>
            <a:r>
              <a:rPr lang="en-US" dirty="0"/>
              <a:t>Different sources:</a:t>
            </a:r>
          </a:p>
          <a:p>
            <a:r>
              <a:rPr lang="en-US" dirty="0"/>
              <a:t>Change the properties of the source (/gun in </a:t>
            </a:r>
            <a:r>
              <a:rPr lang="en-US" dirty="0" err="1"/>
              <a:t>run.mac</a:t>
            </a:r>
            <a:r>
              <a:rPr lang="en-US" dirty="0"/>
              <a:t>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449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CA8B0-D55B-8323-F24A-BDB28A652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First, some fact finding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D5E402-92E5-BA07-1DDA-25EB204121B5}"/>
              </a:ext>
            </a:extLst>
          </p:cNvPr>
          <p:cNvSpPr txBox="1"/>
          <p:nvPr/>
        </p:nvSpPr>
        <p:spPr>
          <a:xfrm>
            <a:off x="5253626" y="2104047"/>
            <a:ext cx="61001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What is your current experience with GEANT4/MC simulation?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Very little (but it’s definitely on my CV)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Built some simulations/geometries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Quite/very experienced</a:t>
            </a:r>
          </a:p>
        </p:txBody>
      </p:sp>
    </p:spTree>
    <p:extLst>
      <p:ext uri="{BB962C8B-B14F-4D97-AF65-F5344CB8AC3E}">
        <p14:creationId xmlns:p14="http://schemas.microsoft.com/office/powerpoint/2010/main" val="1524822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78513-9E73-5E79-634A-E9AC0E719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023CB-419C-1D30-3123-4A3142A61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First, some fact finding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C74014-027F-4446-A122-872E9602ACA0}"/>
              </a:ext>
            </a:extLst>
          </p:cNvPr>
          <p:cNvSpPr txBox="1"/>
          <p:nvPr/>
        </p:nvSpPr>
        <p:spPr>
          <a:xfrm>
            <a:off x="5253626" y="2104047"/>
            <a:ext cx="610017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What is your current experience with GEANT4/MC simulation?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MC simulations/GEANT4 are going to play an important role in my PhD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I'd like a job, please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General interest and/or some relevance to PhD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 placate my PhD supervisor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Other</a:t>
            </a:r>
          </a:p>
        </p:txBody>
      </p:sp>
    </p:spTree>
    <p:extLst>
      <p:ext uri="{BB962C8B-B14F-4D97-AF65-F5344CB8AC3E}">
        <p14:creationId xmlns:p14="http://schemas.microsoft.com/office/powerpoint/2010/main" val="1995639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E6F04-E7DB-46D8-BE74-B09710810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MC, and why?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6EDBA2-5EDD-C7EF-63EE-216D8CA51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3142" y="1027906"/>
            <a:ext cx="3623933" cy="51476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B1C5F7-77B7-C582-9093-AEAD2C6D4FBE}"/>
              </a:ext>
            </a:extLst>
          </p:cNvPr>
          <p:cNvSpPr txBox="1"/>
          <p:nvPr/>
        </p:nvSpPr>
        <p:spPr>
          <a:xfrm>
            <a:off x="838200" y="2262894"/>
            <a:ext cx="67964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For all but the simplest physical problems, mathematical analysis is challenging/impossible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Monte Carlo methods get around this by sampling a “true” distribution probabilistically, through large numbers of individual events</a:t>
            </a:r>
          </a:p>
        </p:txBody>
      </p:sp>
    </p:spTree>
    <p:extLst>
      <p:ext uri="{BB962C8B-B14F-4D97-AF65-F5344CB8AC3E}">
        <p14:creationId xmlns:p14="http://schemas.microsoft.com/office/powerpoint/2010/main" val="1928482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339D6-B742-732B-D175-C6ACB562D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6F633-10CA-D19C-52EE-AEB861DBC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simulate?</a:t>
            </a:r>
          </a:p>
        </p:txBody>
      </p:sp>
    </p:spTree>
    <p:extLst>
      <p:ext uri="{BB962C8B-B14F-4D97-AF65-F5344CB8AC3E}">
        <p14:creationId xmlns:p14="http://schemas.microsoft.com/office/powerpoint/2010/main" val="3485500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77C5A-CA7D-B87F-969C-86F5C236D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FC283-8659-675F-13B1-633138BF9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When/what </a:t>
            </a:r>
            <a:r>
              <a:rPr lang="en-US" u="sng" dirty="0"/>
              <a:t>shouldn’t you</a:t>
            </a:r>
            <a:r>
              <a:rPr lang="en-US" dirty="0"/>
              <a:t> simulate?</a:t>
            </a:r>
          </a:p>
        </p:txBody>
      </p:sp>
    </p:spTree>
    <p:extLst>
      <p:ext uri="{BB962C8B-B14F-4D97-AF65-F5344CB8AC3E}">
        <p14:creationId xmlns:p14="http://schemas.microsoft.com/office/powerpoint/2010/main" val="3768541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EF15A-E475-0EC9-B69E-4E1DE3C44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CDBC3-00BB-6C56-4B6A-0AD68A7CA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GEANT4?</a:t>
            </a:r>
          </a:p>
        </p:txBody>
      </p:sp>
      <p:pic>
        <p:nvPicPr>
          <p:cNvPr id="3" name="Picture 2" descr="Full Size">
            <a:extLst>
              <a:ext uri="{FF2B5EF4-FFF2-40B4-BE49-F238E27FC236}">
                <a16:creationId xmlns:a16="http://schemas.microsoft.com/office/drawing/2014/main" id="{BB75B7C2-C520-0978-9B46-9809D36B1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0" y="0"/>
            <a:ext cx="6350000" cy="2108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75DC43-FFAE-4FA3-7B41-A082E58AD6CA}"/>
              </a:ext>
            </a:extLst>
          </p:cNvPr>
          <p:cNvSpPr txBox="1"/>
          <p:nvPr/>
        </p:nvSpPr>
        <p:spPr>
          <a:xfrm>
            <a:off x="838200" y="1455648"/>
            <a:ext cx="47934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Other common MC codes:</a:t>
            </a:r>
          </a:p>
          <a:p>
            <a:endParaRPr lang="en-US" dirty="0"/>
          </a:p>
          <a:p>
            <a:r>
              <a:rPr lang="en-US" dirty="0"/>
              <a:t>MCNP – very powerful, very export controlled</a:t>
            </a:r>
          </a:p>
          <a:p>
            <a:r>
              <a:rPr lang="en-US" dirty="0" err="1"/>
              <a:t>OpenMC</a:t>
            </a:r>
            <a:r>
              <a:rPr lang="en-US" dirty="0"/>
              <a:t> – </a:t>
            </a:r>
            <a:r>
              <a:rPr lang="en-US"/>
              <a:t>open source, </a:t>
            </a:r>
            <a:r>
              <a:rPr lang="en-US" dirty="0"/>
              <a:t>neutrons and photons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465320B-9043-0DBC-C713-070AE81835A6}"/>
              </a:ext>
            </a:extLst>
          </p:cNvPr>
          <p:cNvGraphicFramePr/>
          <p:nvPr/>
        </p:nvGraphicFramePr>
        <p:xfrm>
          <a:off x="1778000" y="122644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F28784D-4BC9-E3C1-8393-7CDA17FF3DC4}"/>
              </a:ext>
            </a:extLst>
          </p:cNvPr>
          <p:cNvGraphicFramePr/>
          <p:nvPr/>
        </p:nvGraphicFramePr>
        <p:xfrm>
          <a:off x="1778000" y="301256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0E9BE8C-C56D-69FF-7397-75A3923771B6}"/>
              </a:ext>
            </a:extLst>
          </p:cNvPr>
          <p:cNvSpPr txBox="1"/>
          <p:nvPr/>
        </p:nvSpPr>
        <p:spPr>
          <a:xfrm>
            <a:off x="1778000" y="2827899"/>
            <a:ext cx="3594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The (simple) human perspective: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002768-0C59-8DF0-B162-11FC18A2DE28}"/>
              </a:ext>
            </a:extLst>
          </p:cNvPr>
          <p:cNvSpPr txBox="1"/>
          <p:nvPr/>
        </p:nvSpPr>
        <p:spPr>
          <a:xfrm>
            <a:off x="1778000" y="4763498"/>
            <a:ext cx="4122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The (simplified) software perspective:</a:t>
            </a:r>
          </a:p>
        </p:txBody>
      </p:sp>
      <p:sp>
        <p:nvSpPr>
          <p:cNvPr id="12" name="U-turn Arrow 11">
            <a:extLst>
              <a:ext uri="{FF2B5EF4-FFF2-40B4-BE49-F238E27FC236}">
                <a16:creationId xmlns:a16="http://schemas.microsoft.com/office/drawing/2014/main" id="{51A275A6-C078-0307-80C5-90EBEABC89F5}"/>
              </a:ext>
            </a:extLst>
          </p:cNvPr>
          <p:cNvSpPr/>
          <p:nvPr/>
        </p:nvSpPr>
        <p:spPr>
          <a:xfrm rot="10800000">
            <a:off x="3582444" y="6044114"/>
            <a:ext cx="3043824" cy="588467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9965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326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6B674-D63D-1072-7D50-75BDAA0E9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9B119-C86F-E58A-174C-64C1FC8FA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Today:</a:t>
            </a:r>
          </a:p>
        </p:txBody>
      </p:sp>
      <p:pic>
        <p:nvPicPr>
          <p:cNvPr id="3" name="Picture 2" descr="Full Size">
            <a:extLst>
              <a:ext uri="{FF2B5EF4-FFF2-40B4-BE49-F238E27FC236}">
                <a16:creationId xmlns:a16="http://schemas.microsoft.com/office/drawing/2014/main" id="{3273B0EE-6CDC-40DC-C754-80FD8E0D6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0" y="0"/>
            <a:ext cx="6350000" cy="2108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075D5A-3F2E-4682-436B-2429C0347635}"/>
              </a:ext>
            </a:extLst>
          </p:cNvPr>
          <p:cNvSpPr txBox="1"/>
          <p:nvPr/>
        </p:nvSpPr>
        <p:spPr>
          <a:xfrm>
            <a:off x="838200" y="2473325"/>
            <a:ext cx="791428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Introduce a basic GEANT4 structure and walk you through compilation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Play with some geometries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Discuss some practical features</a:t>
            </a:r>
          </a:p>
        </p:txBody>
      </p:sp>
    </p:spTree>
    <p:extLst>
      <p:ext uri="{BB962C8B-B14F-4D97-AF65-F5344CB8AC3E}">
        <p14:creationId xmlns:p14="http://schemas.microsoft.com/office/powerpoint/2010/main" val="388125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E25CC-21F9-C54C-CEEF-4D12D6C3C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C9D7D-A6C4-71AF-95C4-C2F95405E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Tomorrow:</a:t>
            </a:r>
          </a:p>
        </p:txBody>
      </p:sp>
      <p:pic>
        <p:nvPicPr>
          <p:cNvPr id="3" name="Picture 2" descr="Full Size">
            <a:extLst>
              <a:ext uri="{FF2B5EF4-FFF2-40B4-BE49-F238E27FC236}">
                <a16:creationId xmlns:a16="http://schemas.microsoft.com/office/drawing/2014/main" id="{116D0BA8-1CA7-C7EA-23AB-31D0CC158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0" y="0"/>
            <a:ext cx="6350000" cy="2108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987E78-968A-FAE8-5F11-478259B66F19}"/>
              </a:ext>
            </a:extLst>
          </p:cNvPr>
          <p:cNvSpPr txBox="1"/>
          <p:nvPr/>
        </p:nvSpPr>
        <p:spPr>
          <a:xfrm>
            <a:off x="838200" y="2473325"/>
            <a:ext cx="1110297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Discuss data output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How to write your data to a ROOT </a:t>
            </a:r>
            <a:r>
              <a:rPr lang="en-US" sz="2000" dirty="0" err="1"/>
              <a:t>TFile</a:t>
            </a:r>
            <a:r>
              <a:rPr lang="en-US" sz="2000" dirty="0"/>
              <a:t>/</a:t>
            </a:r>
            <a:r>
              <a:rPr lang="en-US" sz="2000" dirty="0" err="1"/>
              <a:t>Ttree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Discussion on different particle sources and how to define more complicated effects (e.g. reactions)</a:t>
            </a:r>
          </a:p>
        </p:txBody>
      </p:sp>
    </p:spTree>
    <p:extLst>
      <p:ext uri="{BB962C8B-B14F-4D97-AF65-F5344CB8AC3E}">
        <p14:creationId xmlns:p14="http://schemas.microsoft.com/office/powerpoint/2010/main" val="2085509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655</Words>
  <Application>Microsoft Macintosh PowerPoint</Application>
  <PresentationFormat>Widescreen</PresentationFormat>
  <Paragraphs>121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First, some fact finding</vt:lpstr>
      <vt:lpstr>First, some fact finding</vt:lpstr>
      <vt:lpstr>What is MC, and why?</vt:lpstr>
      <vt:lpstr>Why simulate?</vt:lpstr>
      <vt:lpstr>When/what shouldn’t you simulate?</vt:lpstr>
      <vt:lpstr>What is GEANT4?</vt:lpstr>
      <vt:lpstr>Today:</vt:lpstr>
      <vt:lpstr>Tomorrow:</vt:lpstr>
      <vt:lpstr>First, some warnings:</vt:lpstr>
      <vt:lpstr>… and an alternative:</vt:lpstr>
      <vt:lpstr>Hands on session:</vt:lpstr>
      <vt:lpstr>Hands on session:</vt:lpstr>
      <vt:lpstr>Hands on session: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Henderson, Jack Dr (Maths &amp; Physics)</dc:creator>
  <cp:lastModifiedBy>Henderson, Jack Dr (Maths &amp; Physics)</cp:lastModifiedBy>
  <cp:revision>1</cp:revision>
  <dcterms:created xsi:type="dcterms:W3CDTF">2026-07-27T10:08:51Z</dcterms:created>
  <dcterms:modified xsi:type="dcterms:W3CDTF">2026-08-03T18:12:43Z</dcterms:modified>
</cp:coreProperties>
</file>