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sldIdLst>
    <p:sldId id="310" r:id="rId5"/>
    <p:sldId id="265" r:id="rId6"/>
    <p:sldId id="309" r:id="rId7"/>
    <p:sldId id="263" r:id="rId8"/>
    <p:sldId id="267" r:id="rId9"/>
    <p:sldId id="268" r:id="rId10"/>
    <p:sldId id="4149" r:id="rId11"/>
    <p:sldId id="270" r:id="rId12"/>
    <p:sldId id="272" r:id="rId13"/>
    <p:sldId id="311" r:id="rId14"/>
    <p:sldId id="340" r:id="rId15"/>
    <p:sldId id="341" r:id="rId16"/>
    <p:sldId id="320" r:id="rId17"/>
    <p:sldId id="4150" r:id="rId18"/>
    <p:sldId id="329" r:id="rId19"/>
    <p:sldId id="312" r:id="rId20"/>
    <p:sldId id="328" r:id="rId21"/>
    <p:sldId id="331" r:id="rId22"/>
    <p:sldId id="4151" r:id="rId2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F8FA0-6119-4F46-A957-9565C84D4247}" v="5" dt="2026-10-29T11:53:33.012"/>
    <p1510:client id="{EA9FAF56-A2CB-4BB7-8BEB-C574AE7201BB}" v="47" dt="2026-10-28T17:45:43.537"/>
  </p1510:revLst>
</p1510:revInfo>
</file>

<file path=ppt/tableStyles.xml><?xml version="1.0" encoding="utf-8"?>
<a:tblStyleLst xmlns:a="http://schemas.openxmlformats.org/drawingml/2006/main" def="{10A1B5D5-9B99-4C35-A422-299274C8766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163" autoAdjust="0"/>
  </p:normalViewPr>
  <p:slideViewPr>
    <p:cSldViewPr snapToGrid="0">
      <p:cViewPr varScale="1">
        <p:scale>
          <a:sx n="107" d="100"/>
          <a:sy n="107" d="100"/>
        </p:scale>
        <p:origin x="138" y="3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Hall" userId="f42c94a1-80de-4c81-8bd0-5c6e66db71f2" providerId="ADAL" clId="{C8FEDB65-3D4A-4D7E-8099-678C323CD484}"/>
    <pc:docChg chg="addSld modSld sldOrd">
      <pc:chgData name="Kirsty Hall" userId="f42c94a1-80de-4c81-8bd0-5c6e66db71f2" providerId="ADAL" clId="{C8FEDB65-3D4A-4D7E-8099-678C323CD484}" dt="2026-10-29T11:54:08.354" v="79" actId="20577"/>
      <pc:docMkLst>
        <pc:docMk/>
      </pc:docMkLst>
      <pc:sldChg chg="add">
        <pc:chgData name="Kirsty Hall" userId="f42c94a1-80de-4c81-8bd0-5c6e66db71f2" providerId="ADAL" clId="{C8FEDB65-3D4A-4D7E-8099-678C323CD484}" dt="2026-10-28T11:44:18.897" v="0"/>
        <pc:sldMkLst>
          <pc:docMk/>
          <pc:sldMk cId="389975061" sldId="263"/>
        </pc:sldMkLst>
      </pc:sldChg>
      <pc:sldChg chg="modAnim">
        <pc:chgData name="Kirsty Hall" userId="f42c94a1-80de-4c81-8bd0-5c6e66db71f2" providerId="ADAL" clId="{C8FEDB65-3D4A-4D7E-8099-678C323CD484}" dt="2026-10-29T11:52:17.335" v="72"/>
        <pc:sldMkLst>
          <pc:docMk/>
          <pc:sldMk cId="3931708404" sldId="270"/>
        </pc:sldMkLst>
      </pc:sldChg>
      <pc:sldChg chg="modAnim">
        <pc:chgData name="Kirsty Hall" userId="f42c94a1-80de-4c81-8bd0-5c6e66db71f2" providerId="ADAL" clId="{C8FEDB65-3D4A-4D7E-8099-678C323CD484}" dt="2026-10-29T11:52:35.006" v="74"/>
        <pc:sldMkLst>
          <pc:docMk/>
          <pc:sldMk cId="3967034645" sldId="320"/>
        </pc:sldMkLst>
      </pc:sldChg>
      <pc:sldChg chg="modAnim">
        <pc:chgData name="Kirsty Hall" userId="f42c94a1-80de-4c81-8bd0-5c6e66db71f2" providerId="ADAL" clId="{C8FEDB65-3D4A-4D7E-8099-678C323CD484}" dt="2026-10-29T11:53:33.012" v="76"/>
        <pc:sldMkLst>
          <pc:docMk/>
          <pc:sldMk cId="880713545" sldId="328"/>
        </pc:sldMkLst>
      </pc:sldChg>
      <pc:sldChg chg="modSp modAnim">
        <pc:chgData name="Kirsty Hall" userId="f42c94a1-80de-4c81-8bd0-5c6e66db71f2" providerId="ADAL" clId="{C8FEDB65-3D4A-4D7E-8099-678C323CD484}" dt="2026-10-29T11:52:45.028" v="75"/>
        <pc:sldMkLst>
          <pc:docMk/>
          <pc:sldMk cId="1918143675" sldId="329"/>
        </pc:sldMkLst>
        <pc:spChg chg="mod">
          <ac:chgData name="Kirsty Hall" userId="f42c94a1-80de-4c81-8bd0-5c6e66db71f2" providerId="ADAL" clId="{C8FEDB65-3D4A-4D7E-8099-678C323CD484}" dt="2026-10-28T11:50:55.162" v="59" actId="20577"/>
          <ac:spMkLst>
            <pc:docMk/>
            <pc:sldMk cId="1918143675" sldId="329"/>
            <ac:spMk id="8" creationId="{00000000-0000-0000-0000-000000000000}"/>
          </ac:spMkLst>
        </pc:spChg>
      </pc:sldChg>
      <pc:sldChg chg="delSp modSp modAnim">
        <pc:chgData name="Kirsty Hall" userId="f42c94a1-80de-4c81-8bd0-5c6e66db71f2" providerId="ADAL" clId="{C8FEDB65-3D4A-4D7E-8099-678C323CD484}" dt="2026-10-28T17:45:43.533" v="71"/>
        <pc:sldMkLst>
          <pc:docMk/>
          <pc:sldMk cId="560332806" sldId="331"/>
        </pc:sldMkLst>
        <pc:spChg chg="mod">
          <ac:chgData name="Kirsty Hall" userId="f42c94a1-80de-4c81-8bd0-5c6e66db71f2" providerId="ADAL" clId="{C8FEDB65-3D4A-4D7E-8099-678C323CD484}" dt="2026-10-28T17:39:12.205" v="64" actId="20577"/>
          <ac:spMkLst>
            <pc:docMk/>
            <pc:sldMk cId="560332806" sldId="331"/>
            <ac:spMk id="3" creationId="{00000000-0000-0000-0000-000000000000}"/>
          </ac:spMkLst>
        </pc:spChg>
        <pc:picChg chg="del">
          <ac:chgData name="Kirsty Hall" userId="f42c94a1-80de-4c81-8bd0-5c6e66db71f2" providerId="ADAL" clId="{C8FEDB65-3D4A-4D7E-8099-678C323CD484}" dt="2026-10-28T17:26:53.981" v="60" actId="478"/>
          <ac:picMkLst>
            <pc:docMk/>
            <pc:sldMk cId="560332806" sldId="331"/>
            <ac:picMk id="1026" creationId="{73E65ACF-8E13-A33D-8CE2-778F27D62654}"/>
          </ac:picMkLst>
        </pc:picChg>
      </pc:sldChg>
      <pc:sldChg chg="addSp delSp modSp add">
        <pc:chgData name="Kirsty Hall" userId="f42c94a1-80de-4c81-8bd0-5c6e66db71f2" providerId="ADAL" clId="{C8FEDB65-3D4A-4D7E-8099-678C323CD484}" dt="2026-10-28T11:49:50.573" v="12"/>
        <pc:sldMkLst>
          <pc:docMk/>
          <pc:sldMk cId="2561026246" sldId="4149"/>
        </pc:sldMkLst>
        <pc:spChg chg="mod">
          <ac:chgData name="Kirsty Hall" userId="f42c94a1-80de-4c81-8bd0-5c6e66db71f2" providerId="ADAL" clId="{C8FEDB65-3D4A-4D7E-8099-678C323CD484}" dt="2026-10-28T11:49:50.573" v="12"/>
          <ac:spMkLst>
            <pc:docMk/>
            <pc:sldMk cId="2561026246" sldId="4149"/>
            <ac:spMk id="2" creationId="{E6D95888-0204-429C-AB21-19410FB6B468}"/>
          </ac:spMkLst>
        </pc:spChg>
        <pc:grpChg chg="mod">
          <ac:chgData name="Kirsty Hall" userId="f42c94a1-80de-4c81-8bd0-5c6e66db71f2" providerId="ADAL" clId="{C8FEDB65-3D4A-4D7E-8099-678C323CD484}" dt="2026-10-28T11:47:36.047" v="11"/>
          <ac:grpSpMkLst>
            <pc:docMk/>
            <pc:sldMk cId="2561026246" sldId="4149"/>
            <ac:grpSpMk id="17" creationId="{E7675926-9EC5-D9BF-9C0B-55A6C3E14A6E}"/>
          </ac:grpSpMkLst>
        </pc:grpChg>
        <pc:picChg chg="add del mod">
          <ac:chgData name="Kirsty Hall" userId="f42c94a1-80de-4c81-8bd0-5c6e66db71f2" providerId="ADAL" clId="{C8FEDB65-3D4A-4D7E-8099-678C323CD484}" dt="2026-10-28T11:47:23.182" v="9" actId="1076"/>
          <ac:picMkLst>
            <pc:docMk/>
            <pc:sldMk cId="2561026246" sldId="4149"/>
            <ac:picMk id="5" creationId="{E40ACFEF-C990-2821-27EB-93ABDB57B368}"/>
          </ac:picMkLst>
        </pc:picChg>
        <pc:picChg chg="mod">
          <ac:chgData name="Kirsty Hall" userId="f42c94a1-80de-4c81-8bd0-5c6e66db71f2" providerId="ADAL" clId="{C8FEDB65-3D4A-4D7E-8099-678C323CD484}" dt="2026-10-28T11:46:04.813" v="5" actId="14100"/>
          <ac:picMkLst>
            <pc:docMk/>
            <pc:sldMk cId="2561026246" sldId="4149"/>
            <ac:picMk id="8" creationId="{90B8164C-DD61-3394-4780-421B7095CEA5}"/>
          </ac:picMkLst>
        </pc:picChg>
        <pc:picChg chg="add del">
          <ac:chgData name="Kirsty Hall" userId="f42c94a1-80de-4c81-8bd0-5c6e66db71f2" providerId="ADAL" clId="{C8FEDB65-3D4A-4D7E-8099-678C323CD484}" dt="2026-10-28T11:46:00.679" v="4" actId="478"/>
          <ac:picMkLst>
            <pc:docMk/>
            <pc:sldMk cId="2561026246" sldId="4149"/>
            <ac:picMk id="22" creationId="{4F74AB2F-48B0-9833-8636-F03818D56036}"/>
          </ac:picMkLst>
        </pc:picChg>
        <pc:inkChg chg="mod">
          <ac:chgData name="Kirsty Hall" userId="f42c94a1-80de-4c81-8bd0-5c6e66db71f2" providerId="ADAL" clId="{C8FEDB65-3D4A-4D7E-8099-678C323CD484}" dt="2026-10-28T11:47:36.047" v="11"/>
          <ac:inkMkLst>
            <pc:docMk/>
            <pc:sldMk cId="2561026246" sldId="4149"/>
            <ac:inkMk id="15" creationId="{4AE77AD7-EA73-A135-1341-808A9C997CC2}"/>
          </ac:inkMkLst>
        </pc:inkChg>
        <pc:inkChg chg="del mod">
          <ac:chgData name="Kirsty Hall" userId="f42c94a1-80de-4c81-8bd0-5c6e66db71f2" providerId="ADAL" clId="{C8FEDB65-3D4A-4D7E-8099-678C323CD484}" dt="2026-10-28T11:47:36.047" v="11"/>
          <ac:inkMkLst>
            <pc:docMk/>
            <pc:sldMk cId="2561026246" sldId="4149"/>
            <ac:inkMk id="16" creationId="{77EE43FB-1DC7-5C8B-D826-617CD68D51C5}"/>
          </ac:inkMkLst>
        </pc:inkChg>
      </pc:sldChg>
      <pc:sldChg chg="modSp mod">
        <pc:chgData name="Kirsty Hall" userId="f42c94a1-80de-4c81-8bd0-5c6e66db71f2" providerId="ADAL" clId="{C8FEDB65-3D4A-4D7E-8099-678C323CD484}" dt="2026-10-29T11:54:08.354" v="79" actId="20577"/>
        <pc:sldMkLst>
          <pc:docMk/>
          <pc:sldMk cId="266283824" sldId="4150"/>
        </pc:sldMkLst>
        <pc:spChg chg="mod">
          <ac:chgData name="Kirsty Hall" userId="f42c94a1-80de-4c81-8bd0-5c6e66db71f2" providerId="ADAL" clId="{C8FEDB65-3D4A-4D7E-8099-678C323CD484}" dt="2026-10-29T11:54:08.354" v="79" actId="20577"/>
          <ac:spMkLst>
            <pc:docMk/>
            <pc:sldMk cId="266283824" sldId="4150"/>
            <ac:spMk id="3" creationId="{BCF739E0-C49E-A3B2-B3B0-845353450000}"/>
          </ac:spMkLst>
        </pc:spChg>
      </pc:sldChg>
      <pc:sldChg chg="ord">
        <pc:chgData name="Kirsty Hall" userId="f42c94a1-80de-4c81-8bd0-5c6e66db71f2" providerId="ADAL" clId="{C8FEDB65-3D4A-4D7E-8099-678C323CD484}" dt="2026-10-28T17:29:14.483" v="61"/>
        <pc:sldMkLst>
          <pc:docMk/>
          <pc:sldMk cId="1173379377" sldId="4151"/>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image" Target="../media/image14.png"/><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image" Target="../media/image14.png"/><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722F11-423A-4803-8C09-E20A55A89C61}" type="doc">
      <dgm:prSet loTypeId="urn:microsoft.com/office/officeart/2008/layout/TitledPictureBlocks" loCatId="picture" qsTypeId="urn:microsoft.com/office/officeart/2005/8/quickstyle/simple5" qsCatId="simple" csTypeId="urn:microsoft.com/office/officeart/2005/8/colors/accent4_2" csCatId="accent4" phldr="1"/>
      <dgm:spPr/>
      <dgm:t>
        <a:bodyPr/>
        <a:lstStyle/>
        <a:p>
          <a:endParaRPr lang="en-GB"/>
        </a:p>
      </dgm:t>
    </dgm:pt>
    <dgm:pt modelId="{B2023E3D-4B94-4C4A-8553-F0AE67895312}">
      <dgm:prSet phldrT="[Text]"/>
      <dgm:spPr/>
      <dgm:t>
        <a:bodyPr/>
        <a:lstStyle/>
        <a:p>
          <a:r>
            <a:rPr lang="en-GB" b="1" dirty="0"/>
            <a:t>1953</a:t>
          </a:r>
        </a:p>
      </dgm:t>
    </dgm:pt>
    <dgm:pt modelId="{006D6E5B-A13F-4A00-B7C1-D56666728E62}" type="parTrans" cxnId="{6AD2F65B-D765-42B4-AAB1-8255160460FC}">
      <dgm:prSet/>
      <dgm:spPr/>
      <dgm:t>
        <a:bodyPr/>
        <a:lstStyle/>
        <a:p>
          <a:endParaRPr lang="en-GB"/>
        </a:p>
      </dgm:t>
    </dgm:pt>
    <dgm:pt modelId="{0E8AC56F-A92A-4286-9813-C55B46188BC6}" type="sibTrans" cxnId="{6AD2F65B-D765-42B4-AAB1-8255160460FC}">
      <dgm:prSet/>
      <dgm:spPr/>
      <dgm:t>
        <a:bodyPr/>
        <a:lstStyle/>
        <a:p>
          <a:endParaRPr lang="en-GB"/>
        </a:p>
      </dgm:t>
    </dgm:pt>
    <dgm:pt modelId="{BFB65B64-2A94-4B28-BC7D-3107BDDC258E}">
      <dgm:prSet phldrT="[Text]" custT="1"/>
      <dgm:spPr/>
      <dgm:t>
        <a:bodyPr/>
        <a:lstStyle/>
        <a:p>
          <a:pPr algn="ctr"/>
          <a:r>
            <a:rPr lang="en-GB" sz="800" dirty="0"/>
            <a:t>Hamamatsu TV Co., Ltd is founded.</a:t>
          </a:r>
        </a:p>
      </dgm:t>
    </dgm:pt>
    <dgm:pt modelId="{4A3BF46D-24CF-45D7-B8FB-9ADBEE7CF2F8}" type="parTrans" cxnId="{40A9DDDD-E628-4D1A-ACED-84756362A2E8}">
      <dgm:prSet/>
      <dgm:spPr/>
      <dgm:t>
        <a:bodyPr/>
        <a:lstStyle/>
        <a:p>
          <a:endParaRPr lang="en-GB"/>
        </a:p>
      </dgm:t>
    </dgm:pt>
    <dgm:pt modelId="{71081366-5110-4DA7-9547-C755AB624820}" type="sibTrans" cxnId="{40A9DDDD-E628-4D1A-ACED-84756362A2E8}">
      <dgm:prSet/>
      <dgm:spPr/>
      <dgm:t>
        <a:bodyPr/>
        <a:lstStyle/>
        <a:p>
          <a:endParaRPr lang="en-GB"/>
        </a:p>
      </dgm:t>
    </dgm:pt>
    <dgm:pt modelId="{69902C39-3044-46EC-BA08-A828C8272B16}">
      <dgm:prSet phldrT="[Text]"/>
      <dgm:spPr/>
      <dgm:t>
        <a:bodyPr/>
        <a:lstStyle/>
        <a:p>
          <a:r>
            <a:rPr lang="en-GB" b="1" dirty="0"/>
            <a:t>1959</a:t>
          </a:r>
        </a:p>
      </dgm:t>
    </dgm:pt>
    <dgm:pt modelId="{D92B25A3-1A3B-440A-A4B9-56247BBB87D0}" type="parTrans" cxnId="{9A568B20-46F1-46E5-A2B0-51DDD3D1A986}">
      <dgm:prSet/>
      <dgm:spPr/>
      <dgm:t>
        <a:bodyPr/>
        <a:lstStyle/>
        <a:p>
          <a:endParaRPr lang="en-GB"/>
        </a:p>
      </dgm:t>
    </dgm:pt>
    <dgm:pt modelId="{2315DCD9-91BC-4E22-9C73-C521226BA477}" type="sibTrans" cxnId="{9A568B20-46F1-46E5-A2B0-51DDD3D1A986}">
      <dgm:prSet/>
      <dgm:spPr/>
      <dgm:t>
        <a:bodyPr/>
        <a:lstStyle/>
        <a:p>
          <a:endParaRPr lang="en-GB"/>
        </a:p>
      </dgm:t>
    </dgm:pt>
    <dgm:pt modelId="{52A2DD1F-563E-4F52-A735-B923F68B0FFA}">
      <dgm:prSet phldrT="[Text]" custT="1"/>
      <dgm:spPr/>
      <dgm:t>
        <a:bodyPr/>
        <a:lstStyle/>
        <a:p>
          <a:pPr algn="ctr"/>
          <a:r>
            <a:rPr lang="en-GB" sz="800" dirty="0"/>
            <a:t>Developed the first PMTs – the beginning of our journey into low light detectors.</a:t>
          </a:r>
        </a:p>
      </dgm:t>
    </dgm:pt>
    <dgm:pt modelId="{0821EBF6-D097-4520-AF72-A8222177D01F}" type="parTrans" cxnId="{2238D167-99DB-42FD-A8FB-77D61D5C4828}">
      <dgm:prSet/>
      <dgm:spPr/>
      <dgm:t>
        <a:bodyPr/>
        <a:lstStyle/>
        <a:p>
          <a:endParaRPr lang="en-GB"/>
        </a:p>
      </dgm:t>
    </dgm:pt>
    <dgm:pt modelId="{6ACE9744-ED12-4D0A-82B1-A3551E625416}" type="sibTrans" cxnId="{2238D167-99DB-42FD-A8FB-77D61D5C4828}">
      <dgm:prSet/>
      <dgm:spPr/>
      <dgm:t>
        <a:bodyPr/>
        <a:lstStyle/>
        <a:p>
          <a:endParaRPr lang="en-GB"/>
        </a:p>
      </dgm:t>
    </dgm:pt>
    <dgm:pt modelId="{99E45158-4E3C-49F4-A926-197DDDA66C19}">
      <dgm:prSet phldrT="[Text]"/>
      <dgm:spPr/>
      <dgm:t>
        <a:bodyPr/>
        <a:lstStyle/>
        <a:p>
          <a:r>
            <a:rPr lang="en-GB" b="1" dirty="0"/>
            <a:t>1967</a:t>
          </a:r>
        </a:p>
      </dgm:t>
    </dgm:pt>
    <dgm:pt modelId="{F423A682-0A35-481F-B514-07D4BC7A4D68}" type="parTrans" cxnId="{92995487-5EDB-43C5-AC49-6B3385195994}">
      <dgm:prSet/>
      <dgm:spPr/>
      <dgm:t>
        <a:bodyPr/>
        <a:lstStyle/>
        <a:p>
          <a:endParaRPr lang="en-GB"/>
        </a:p>
      </dgm:t>
    </dgm:pt>
    <dgm:pt modelId="{AAE1396E-FDFF-4548-A650-ACBDE2DC098B}" type="sibTrans" cxnId="{92995487-5EDB-43C5-AC49-6B3385195994}">
      <dgm:prSet/>
      <dgm:spPr/>
      <dgm:t>
        <a:bodyPr/>
        <a:lstStyle/>
        <a:p>
          <a:endParaRPr lang="en-GB"/>
        </a:p>
      </dgm:t>
    </dgm:pt>
    <dgm:pt modelId="{18A08292-3F1C-4A9A-9B17-3CE6770320B5}">
      <dgm:prSet phldrT="[Text]" custT="1"/>
      <dgm:spPr/>
      <dgm:t>
        <a:bodyPr/>
        <a:lstStyle/>
        <a:p>
          <a:pPr algn="ctr"/>
          <a:r>
            <a:rPr lang="en-GB" sz="800" dirty="0"/>
            <a:t>Started to participate in space development projects.</a:t>
          </a:r>
        </a:p>
      </dgm:t>
    </dgm:pt>
    <dgm:pt modelId="{3EB4B75A-8A1C-499D-951F-3F34EEB1C6C7}" type="parTrans" cxnId="{7C202331-1461-41E8-8BF1-A8276A18ED92}">
      <dgm:prSet/>
      <dgm:spPr/>
      <dgm:t>
        <a:bodyPr/>
        <a:lstStyle/>
        <a:p>
          <a:endParaRPr lang="en-GB"/>
        </a:p>
      </dgm:t>
    </dgm:pt>
    <dgm:pt modelId="{45EF5B55-06FB-44E7-A527-8B7090AF9A30}" type="sibTrans" cxnId="{7C202331-1461-41E8-8BF1-A8276A18ED92}">
      <dgm:prSet/>
      <dgm:spPr/>
      <dgm:t>
        <a:bodyPr/>
        <a:lstStyle/>
        <a:p>
          <a:endParaRPr lang="en-GB"/>
        </a:p>
      </dgm:t>
    </dgm:pt>
    <dgm:pt modelId="{960F3A37-2E67-4A43-96D1-C00E5A455211}">
      <dgm:prSet phldrT="[Text]"/>
      <dgm:spPr/>
      <dgm:t>
        <a:bodyPr/>
        <a:lstStyle/>
        <a:p>
          <a:r>
            <a:rPr lang="en-GB" b="1" dirty="0"/>
            <a:t>1969</a:t>
          </a:r>
        </a:p>
      </dgm:t>
    </dgm:pt>
    <dgm:pt modelId="{CC210A3D-784F-40AC-A510-C915638EA8B0}" type="parTrans" cxnId="{2D457C60-5932-4BD9-8210-66FCCBF01339}">
      <dgm:prSet/>
      <dgm:spPr/>
      <dgm:t>
        <a:bodyPr/>
        <a:lstStyle/>
        <a:p>
          <a:endParaRPr lang="en-GB"/>
        </a:p>
      </dgm:t>
    </dgm:pt>
    <dgm:pt modelId="{C355374C-5739-4B99-A225-4490A695E9FB}" type="sibTrans" cxnId="{2D457C60-5932-4BD9-8210-66FCCBF01339}">
      <dgm:prSet/>
      <dgm:spPr/>
      <dgm:t>
        <a:bodyPr/>
        <a:lstStyle/>
        <a:p>
          <a:endParaRPr lang="en-GB"/>
        </a:p>
      </dgm:t>
    </dgm:pt>
    <dgm:pt modelId="{60A4F949-B5DC-43DB-98A5-ADA94FADFAC9}">
      <dgm:prSet phldrT="[Text]" custT="1"/>
      <dgm:spPr/>
      <dgm:t>
        <a:bodyPr/>
        <a:lstStyle/>
        <a:p>
          <a:pPr algn="ctr"/>
          <a:r>
            <a:rPr lang="en-GB" sz="800" dirty="0"/>
            <a:t>Expanded into medical fields</a:t>
          </a:r>
          <a:r>
            <a:rPr lang="en-GB" sz="700" dirty="0"/>
            <a:t>.</a:t>
          </a:r>
        </a:p>
      </dgm:t>
    </dgm:pt>
    <dgm:pt modelId="{9562E894-B2E3-4419-8D69-34BDFB71872C}" type="parTrans" cxnId="{1E6A9BDD-DF62-4D8D-9C75-A361E24242AB}">
      <dgm:prSet/>
      <dgm:spPr/>
      <dgm:t>
        <a:bodyPr/>
        <a:lstStyle/>
        <a:p>
          <a:endParaRPr lang="en-GB"/>
        </a:p>
      </dgm:t>
    </dgm:pt>
    <dgm:pt modelId="{B0849702-F54E-4399-81B4-4D9449F4D1A2}" type="sibTrans" cxnId="{1E6A9BDD-DF62-4D8D-9C75-A361E24242AB}">
      <dgm:prSet/>
      <dgm:spPr/>
      <dgm:t>
        <a:bodyPr/>
        <a:lstStyle/>
        <a:p>
          <a:endParaRPr lang="en-GB"/>
        </a:p>
      </dgm:t>
    </dgm:pt>
    <dgm:pt modelId="{DA134208-3A2F-4747-9E73-7845612A1DDD}">
      <dgm:prSet phldrT="[Text]"/>
      <dgm:spPr/>
      <dgm:t>
        <a:bodyPr/>
        <a:lstStyle/>
        <a:p>
          <a:r>
            <a:rPr lang="en-GB" b="1" dirty="0"/>
            <a:t>1972</a:t>
          </a:r>
        </a:p>
      </dgm:t>
    </dgm:pt>
    <dgm:pt modelId="{B5FE8F3B-4CF1-485E-81A4-61D55E7C3759}" type="parTrans" cxnId="{0C7CC238-E6A1-4C40-8A44-BBBC96A0EECF}">
      <dgm:prSet/>
      <dgm:spPr/>
      <dgm:t>
        <a:bodyPr/>
        <a:lstStyle/>
        <a:p>
          <a:endParaRPr lang="en-GB"/>
        </a:p>
      </dgm:t>
    </dgm:pt>
    <dgm:pt modelId="{7E3332D5-6248-403B-A729-AC9C646A98DB}" type="sibTrans" cxnId="{0C7CC238-E6A1-4C40-8A44-BBBC96A0EECF}">
      <dgm:prSet/>
      <dgm:spPr/>
      <dgm:t>
        <a:bodyPr/>
        <a:lstStyle/>
        <a:p>
          <a:endParaRPr lang="en-GB"/>
        </a:p>
      </dgm:t>
    </dgm:pt>
    <dgm:pt modelId="{CF9AE446-42E4-4E3E-B663-4E9B4829DB96}">
      <dgm:prSet phldrT="[Text]" custT="1"/>
      <dgm:spPr/>
      <dgm:t>
        <a:bodyPr/>
        <a:lstStyle/>
        <a:p>
          <a:pPr algn="ctr"/>
          <a:r>
            <a:rPr lang="en-GB" sz="800" dirty="0"/>
            <a:t>Developed silicon photodiodes</a:t>
          </a:r>
          <a:r>
            <a:rPr lang="en-GB" sz="700" dirty="0"/>
            <a:t>.</a:t>
          </a:r>
        </a:p>
      </dgm:t>
    </dgm:pt>
    <dgm:pt modelId="{A37268C9-9887-41A4-9B71-F3455F1591FA}" type="parTrans" cxnId="{A92C2EA2-248C-43F7-B4DE-CCA1A0BE381D}">
      <dgm:prSet/>
      <dgm:spPr/>
      <dgm:t>
        <a:bodyPr/>
        <a:lstStyle/>
        <a:p>
          <a:endParaRPr lang="en-GB"/>
        </a:p>
      </dgm:t>
    </dgm:pt>
    <dgm:pt modelId="{AFDB9A4C-435E-414D-B596-105B7C8D3435}" type="sibTrans" cxnId="{A92C2EA2-248C-43F7-B4DE-CCA1A0BE381D}">
      <dgm:prSet/>
      <dgm:spPr/>
      <dgm:t>
        <a:bodyPr/>
        <a:lstStyle/>
        <a:p>
          <a:endParaRPr lang="en-GB"/>
        </a:p>
      </dgm:t>
    </dgm:pt>
    <dgm:pt modelId="{77E0F6DC-7525-4BE8-A7A9-2AAEA0CC5158}">
      <dgm:prSet phldrT="[Text]"/>
      <dgm:spPr/>
      <dgm:t>
        <a:bodyPr/>
        <a:lstStyle/>
        <a:p>
          <a:r>
            <a:rPr lang="en-GB" b="1" dirty="0"/>
            <a:t>1978</a:t>
          </a:r>
        </a:p>
      </dgm:t>
    </dgm:pt>
    <dgm:pt modelId="{74413E6E-634F-4027-8758-D416AD1D9968}" type="parTrans" cxnId="{15534D7D-1094-4918-A46D-41394326DB00}">
      <dgm:prSet/>
      <dgm:spPr/>
      <dgm:t>
        <a:bodyPr/>
        <a:lstStyle/>
        <a:p>
          <a:endParaRPr lang="en-GB"/>
        </a:p>
      </dgm:t>
    </dgm:pt>
    <dgm:pt modelId="{AB5605B1-AA4B-44FC-B2C0-D0398FA801AF}" type="sibTrans" cxnId="{15534D7D-1094-4918-A46D-41394326DB00}">
      <dgm:prSet/>
      <dgm:spPr/>
      <dgm:t>
        <a:bodyPr/>
        <a:lstStyle/>
        <a:p>
          <a:endParaRPr lang="en-GB"/>
        </a:p>
      </dgm:t>
    </dgm:pt>
    <dgm:pt modelId="{CBCBBD5F-65EE-4508-AAC1-A48B2136EFB0}">
      <dgm:prSet phldrT="[Text]" custT="1"/>
      <dgm:spPr/>
      <dgm:t>
        <a:bodyPr/>
        <a:lstStyle/>
        <a:p>
          <a:pPr algn="ctr"/>
          <a:r>
            <a:rPr lang="en-GB" sz="800" dirty="0"/>
            <a:t>Developed high-precision video cameras</a:t>
          </a:r>
          <a:r>
            <a:rPr lang="en-GB" sz="700" dirty="0"/>
            <a:t>.</a:t>
          </a:r>
        </a:p>
      </dgm:t>
    </dgm:pt>
    <dgm:pt modelId="{A4C9936A-8EE6-45C8-A545-5ED0D5A2F520}" type="parTrans" cxnId="{3B2D41B5-F4FC-47FC-BE61-DA9C436FF595}">
      <dgm:prSet/>
      <dgm:spPr/>
      <dgm:t>
        <a:bodyPr/>
        <a:lstStyle/>
        <a:p>
          <a:endParaRPr lang="en-GB"/>
        </a:p>
      </dgm:t>
    </dgm:pt>
    <dgm:pt modelId="{4AE308AC-10C8-4E5B-AF07-2AB155AF990E}" type="sibTrans" cxnId="{3B2D41B5-F4FC-47FC-BE61-DA9C436FF595}">
      <dgm:prSet/>
      <dgm:spPr/>
      <dgm:t>
        <a:bodyPr/>
        <a:lstStyle/>
        <a:p>
          <a:endParaRPr lang="en-GB"/>
        </a:p>
      </dgm:t>
    </dgm:pt>
    <dgm:pt modelId="{0F45CDA8-A363-4EBC-9DB9-964F57D3166B}">
      <dgm:prSet phldrT="[Text]"/>
      <dgm:spPr/>
      <dgm:t>
        <a:bodyPr/>
        <a:lstStyle/>
        <a:p>
          <a:r>
            <a:rPr lang="en-GB" b="1" dirty="0"/>
            <a:t>1983</a:t>
          </a:r>
        </a:p>
      </dgm:t>
    </dgm:pt>
    <dgm:pt modelId="{1688A1F7-FBE8-4612-A259-C2173490D85E}" type="parTrans" cxnId="{1AFB502A-BEF5-4E93-9097-ED6089BCAE14}">
      <dgm:prSet/>
      <dgm:spPr/>
      <dgm:t>
        <a:bodyPr/>
        <a:lstStyle/>
        <a:p>
          <a:endParaRPr lang="en-GB"/>
        </a:p>
      </dgm:t>
    </dgm:pt>
    <dgm:pt modelId="{14B7D293-DBF2-46B7-AF9B-7EDB8765D81B}" type="sibTrans" cxnId="{1AFB502A-BEF5-4E93-9097-ED6089BCAE14}">
      <dgm:prSet/>
      <dgm:spPr/>
      <dgm:t>
        <a:bodyPr/>
        <a:lstStyle/>
        <a:p>
          <a:endParaRPr lang="en-GB"/>
        </a:p>
      </dgm:t>
    </dgm:pt>
    <dgm:pt modelId="{686076BF-05FD-44D1-92C1-7F863B186E05}">
      <dgm:prSet phldrT="[Text]" custT="1"/>
      <dgm:spPr/>
      <dgm:t>
        <a:bodyPr/>
        <a:lstStyle/>
        <a:p>
          <a:pPr algn="ctr"/>
          <a:r>
            <a:rPr lang="en-GB" sz="800" dirty="0"/>
            <a:t>Became Hamamatsu Photonics K.K. and developed our cameras for microscopes.</a:t>
          </a:r>
        </a:p>
      </dgm:t>
    </dgm:pt>
    <dgm:pt modelId="{FC28E9BA-7111-4FAA-B9D2-279F9957390E}" type="parTrans" cxnId="{62976BF3-BC6E-40E7-ABA9-7AE3F23E7865}">
      <dgm:prSet/>
      <dgm:spPr/>
      <dgm:t>
        <a:bodyPr/>
        <a:lstStyle/>
        <a:p>
          <a:endParaRPr lang="en-GB"/>
        </a:p>
      </dgm:t>
    </dgm:pt>
    <dgm:pt modelId="{5139E428-8AAF-4FAE-8DF1-7C25CB738B7F}" type="sibTrans" cxnId="{62976BF3-BC6E-40E7-ABA9-7AE3F23E7865}">
      <dgm:prSet/>
      <dgm:spPr/>
      <dgm:t>
        <a:bodyPr/>
        <a:lstStyle/>
        <a:p>
          <a:endParaRPr lang="en-GB"/>
        </a:p>
      </dgm:t>
    </dgm:pt>
    <dgm:pt modelId="{788B4D4B-47B2-47AA-BC58-10580C9C6F25}">
      <dgm:prSet phldrT="[Text]"/>
      <dgm:spPr/>
      <dgm:t>
        <a:bodyPr/>
        <a:lstStyle/>
        <a:p>
          <a:r>
            <a:rPr lang="en-GB" b="1" dirty="0"/>
            <a:t>1994</a:t>
          </a:r>
        </a:p>
      </dgm:t>
    </dgm:pt>
    <dgm:pt modelId="{FCAC0A4C-8D88-45B2-89A8-F5CE77377C74}" type="parTrans" cxnId="{E3EF045A-27AB-4076-9DDC-CE3E43E1695C}">
      <dgm:prSet/>
      <dgm:spPr/>
      <dgm:t>
        <a:bodyPr/>
        <a:lstStyle/>
        <a:p>
          <a:endParaRPr lang="en-GB"/>
        </a:p>
      </dgm:t>
    </dgm:pt>
    <dgm:pt modelId="{FDCA591D-CF3D-41CE-A4DE-90172A277D04}" type="sibTrans" cxnId="{E3EF045A-27AB-4076-9DDC-CE3E43E1695C}">
      <dgm:prSet/>
      <dgm:spPr/>
      <dgm:t>
        <a:bodyPr/>
        <a:lstStyle/>
        <a:p>
          <a:endParaRPr lang="en-GB"/>
        </a:p>
      </dgm:t>
    </dgm:pt>
    <dgm:pt modelId="{30AE6597-7976-4DBA-ABFA-64BD3F67A1E4}">
      <dgm:prSet phldrT="[Text]" custT="1"/>
      <dgm:spPr/>
      <dgm:t>
        <a:bodyPr/>
        <a:lstStyle/>
        <a:p>
          <a:pPr algn="ctr"/>
          <a:r>
            <a:rPr lang="en-GB" sz="800" dirty="0"/>
            <a:t>Microfocus x-ray sources placed on the market.</a:t>
          </a:r>
        </a:p>
      </dgm:t>
    </dgm:pt>
    <dgm:pt modelId="{90D8D6D9-55BA-4DC7-B5EE-6139984382C3}" type="parTrans" cxnId="{8414491F-1628-469B-A2F9-5AD89F2DFE48}">
      <dgm:prSet/>
      <dgm:spPr/>
      <dgm:t>
        <a:bodyPr/>
        <a:lstStyle/>
        <a:p>
          <a:endParaRPr lang="en-GB"/>
        </a:p>
      </dgm:t>
    </dgm:pt>
    <dgm:pt modelId="{C145C4B4-D4B3-4534-A28A-B2A0D46D2498}" type="sibTrans" cxnId="{8414491F-1628-469B-A2F9-5AD89F2DFE48}">
      <dgm:prSet/>
      <dgm:spPr/>
      <dgm:t>
        <a:bodyPr/>
        <a:lstStyle/>
        <a:p>
          <a:endParaRPr lang="en-GB"/>
        </a:p>
      </dgm:t>
    </dgm:pt>
    <dgm:pt modelId="{74FD7843-6DF0-489A-941F-DBF8416B57F2}">
      <dgm:prSet phldrT="[Text]"/>
      <dgm:spPr/>
      <dgm:t>
        <a:bodyPr/>
        <a:lstStyle/>
        <a:p>
          <a:r>
            <a:rPr lang="en-GB" b="1" dirty="0"/>
            <a:t>2002</a:t>
          </a:r>
        </a:p>
      </dgm:t>
    </dgm:pt>
    <dgm:pt modelId="{5C090058-9CD2-4F1B-B994-56AFAFF88E72}" type="parTrans" cxnId="{F7D92825-6694-4007-A006-2B67835B3CAD}">
      <dgm:prSet/>
      <dgm:spPr/>
      <dgm:t>
        <a:bodyPr/>
        <a:lstStyle/>
        <a:p>
          <a:endParaRPr lang="en-GB"/>
        </a:p>
      </dgm:t>
    </dgm:pt>
    <dgm:pt modelId="{6334B38F-3AA5-4897-8E4A-33C253911CF7}" type="sibTrans" cxnId="{F7D92825-6694-4007-A006-2B67835B3CAD}">
      <dgm:prSet/>
      <dgm:spPr/>
      <dgm:t>
        <a:bodyPr/>
        <a:lstStyle/>
        <a:p>
          <a:endParaRPr lang="en-GB"/>
        </a:p>
      </dgm:t>
    </dgm:pt>
    <dgm:pt modelId="{217D92B9-0909-4629-9F65-F9F9BF8A62A6}">
      <dgm:prSet phldrT="[Text]"/>
      <dgm:spPr/>
      <dgm:t>
        <a:bodyPr/>
        <a:lstStyle/>
        <a:p>
          <a:pPr algn="ctr"/>
          <a:r>
            <a:rPr lang="en-GB" dirty="0"/>
            <a:t>Nobel Prize in physics for Kamiokande research.</a:t>
          </a:r>
        </a:p>
      </dgm:t>
    </dgm:pt>
    <dgm:pt modelId="{A3BC62C8-B692-4D2E-838B-91376CC82EB7}" type="parTrans" cxnId="{E4745FD5-CB62-4A29-A4CD-2CC3BF6E2835}">
      <dgm:prSet/>
      <dgm:spPr/>
      <dgm:t>
        <a:bodyPr/>
        <a:lstStyle/>
        <a:p>
          <a:endParaRPr lang="en-GB"/>
        </a:p>
      </dgm:t>
    </dgm:pt>
    <dgm:pt modelId="{59993C84-80DC-405C-8DDB-C6FDCFA9F5AA}" type="sibTrans" cxnId="{E4745FD5-CB62-4A29-A4CD-2CC3BF6E2835}">
      <dgm:prSet/>
      <dgm:spPr/>
      <dgm:t>
        <a:bodyPr/>
        <a:lstStyle/>
        <a:p>
          <a:endParaRPr lang="en-GB"/>
        </a:p>
      </dgm:t>
    </dgm:pt>
    <dgm:pt modelId="{3E70ED33-3DC1-4CF1-B36A-184D2C114A4A}">
      <dgm:prSet phldrT="[Text]"/>
      <dgm:spPr/>
      <dgm:t>
        <a:bodyPr/>
        <a:lstStyle/>
        <a:p>
          <a:r>
            <a:rPr lang="en-GB" b="1" dirty="0"/>
            <a:t>2013</a:t>
          </a:r>
        </a:p>
      </dgm:t>
    </dgm:pt>
    <dgm:pt modelId="{670B73C9-3BEE-4725-9FE4-FC2B48514F08}" type="parTrans" cxnId="{9E85CDD3-4549-4C2E-A5C9-8E2E952CB87C}">
      <dgm:prSet/>
      <dgm:spPr/>
      <dgm:t>
        <a:bodyPr/>
        <a:lstStyle/>
        <a:p>
          <a:endParaRPr lang="en-GB"/>
        </a:p>
      </dgm:t>
    </dgm:pt>
    <dgm:pt modelId="{6838025A-CB97-4458-A528-B858B9C41DEA}" type="sibTrans" cxnId="{9E85CDD3-4549-4C2E-A5C9-8E2E952CB87C}">
      <dgm:prSet/>
      <dgm:spPr/>
      <dgm:t>
        <a:bodyPr/>
        <a:lstStyle/>
        <a:p>
          <a:endParaRPr lang="en-GB"/>
        </a:p>
      </dgm:t>
    </dgm:pt>
    <dgm:pt modelId="{160D5F61-CCE3-4289-8C11-1B356F69CD9E}">
      <dgm:prSet phldrT="[Text]" custT="1"/>
      <dgm:spPr/>
      <dgm:t>
        <a:bodyPr/>
        <a:lstStyle/>
        <a:p>
          <a:pPr algn="ctr"/>
          <a:r>
            <a:rPr lang="en-GB" sz="800" dirty="0"/>
            <a:t>Hamamatsu SSDs, APDs and PMTs contribute to the detection of the Higgs bosons.</a:t>
          </a:r>
        </a:p>
      </dgm:t>
    </dgm:pt>
    <dgm:pt modelId="{48EE6DEC-0A8F-4DD6-94E9-A53C3F998CDE}" type="parTrans" cxnId="{8BBAC5FD-E5FB-48FE-910B-187C293007B1}">
      <dgm:prSet/>
      <dgm:spPr/>
      <dgm:t>
        <a:bodyPr/>
        <a:lstStyle/>
        <a:p>
          <a:endParaRPr lang="en-GB"/>
        </a:p>
      </dgm:t>
    </dgm:pt>
    <dgm:pt modelId="{4C1B06B0-67D0-4F34-930E-83E400AF0116}" type="sibTrans" cxnId="{8BBAC5FD-E5FB-48FE-910B-187C293007B1}">
      <dgm:prSet/>
      <dgm:spPr/>
      <dgm:t>
        <a:bodyPr/>
        <a:lstStyle/>
        <a:p>
          <a:endParaRPr lang="en-GB"/>
        </a:p>
      </dgm:t>
    </dgm:pt>
    <dgm:pt modelId="{C8A92612-EBF0-4D58-B793-BC3A10929B70}" type="pres">
      <dgm:prSet presAssocID="{48722F11-423A-4803-8C09-E20A55A89C61}" presName="rootNode" presStyleCnt="0">
        <dgm:presLayoutVars>
          <dgm:chMax/>
          <dgm:chPref/>
          <dgm:dir/>
          <dgm:animLvl val="lvl"/>
        </dgm:presLayoutVars>
      </dgm:prSet>
      <dgm:spPr/>
    </dgm:pt>
    <dgm:pt modelId="{54799B3A-9A38-4894-94F4-92A27B71D0B4}" type="pres">
      <dgm:prSet presAssocID="{B2023E3D-4B94-4C4A-8553-F0AE67895312}" presName="composite" presStyleCnt="0"/>
      <dgm:spPr/>
    </dgm:pt>
    <dgm:pt modelId="{3A45EA58-3905-4F09-BA71-1BBFEF2535DB}" type="pres">
      <dgm:prSet presAssocID="{B2023E3D-4B94-4C4A-8553-F0AE67895312}" presName="ParentText" presStyleLbl="node1" presStyleIdx="0" presStyleCnt="10">
        <dgm:presLayoutVars>
          <dgm:chMax val="1"/>
          <dgm:chPref val="1"/>
          <dgm:bulletEnabled val="1"/>
        </dgm:presLayoutVars>
      </dgm:prSet>
      <dgm:spPr/>
    </dgm:pt>
    <dgm:pt modelId="{EC5779B6-1D4B-4215-A9EC-F1B79D11788E}" type="pres">
      <dgm:prSet presAssocID="{B2023E3D-4B94-4C4A-8553-F0AE67895312}" presName="Image" presStyleLbl="bgImgPlace1" presStyleIdx="0" presStyleCnt="10"/>
      <dgm:spPr>
        <a:blipFill rotWithShape="1">
          <a:blip xmlns:r="http://schemas.openxmlformats.org/officeDocument/2006/relationships" r:embed="rId1"/>
          <a:srcRect/>
          <a:stretch>
            <a:fillRect l="-14000" r="-14000"/>
          </a:stretch>
        </a:blipFill>
      </dgm:spPr>
    </dgm:pt>
    <dgm:pt modelId="{776B90DE-4E28-4FEA-8967-C651957D5F43}" type="pres">
      <dgm:prSet presAssocID="{B2023E3D-4B94-4C4A-8553-F0AE67895312}" presName="ChildText" presStyleLbl="fgAcc1" presStyleIdx="0" presStyleCnt="10">
        <dgm:presLayoutVars>
          <dgm:chMax val="0"/>
          <dgm:chPref val="0"/>
          <dgm:bulletEnabled val="1"/>
        </dgm:presLayoutVars>
      </dgm:prSet>
      <dgm:spPr/>
    </dgm:pt>
    <dgm:pt modelId="{E56F1F5A-2E89-4998-B890-011CEB1F8F00}" type="pres">
      <dgm:prSet presAssocID="{0E8AC56F-A92A-4286-9813-C55B46188BC6}" presName="sibTrans" presStyleCnt="0"/>
      <dgm:spPr/>
    </dgm:pt>
    <dgm:pt modelId="{267BCCB5-8C31-43B4-A8BF-331F9DB36C27}" type="pres">
      <dgm:prSet presAssocID="{69902C39-3044-46EC-BA08-A828C8272B16}" presName="composite" presStyleCnt="0"/>
      <dgm:spPr/>
    </dgm:pt>
    <dgm:pt modelId="{02300A6F-E874-4116-9583-8730FC8A9BD1}" type="pres">
      <dgm:prSet presAssocID="{69902C39-3044-46EC-BA08-A828C8272B16}" presName="ParentText" presStyleLbl="node1" presStyleIdx="1" presStyleCnt="10">
        <dgm:presLayoutVars>
          <dgm:chMax val="1"/>
          <dgm:chPref val="1"/>
          <dgm:bulletEnabled val="1"/>
        </dgm:presLayoutVars>
      </dgm:prSet>
      <dgm:spPr/>
    </dgm:pt>
    <dgm:pt modelId="{45668CF7-5C3C-4EF1-8100-5B4E7AB16161}" type="pres">
      <dgm:prSet presAssocID="{69902C39-3044-46EC-BA08-A828C8272B16}" presName="Image" presStyleLbl="bgImgPlace1" presStyleIdx="1" presStyleCnt="10"/>
      <dgm:spPr>
        <a:blipFill rotWithShape="1">
          <a:blip xmlns:r="http://schemas.openxmlformats.org/officeDocument/2006/relationships" r:embed="rId2"/>
          <a:srcRect/>
          <a:stretch>
            <a:fillRect l="-14000" r="-14000"/>
          </a:stretch>
        </a:blipFill>
      </dgm:spPr>
    </dgm:pt>
    <dgm:pt modelId="{33697A1C-10F1-4706-BAE8-2ABD4A86B8D2}" type="pres">
      <dgm:prSet presAssocID="{69902C39-3044-46EC-BA08-A828C8272B16}" presName="ChildText" presStyleLbl="fgAcc1" presStyleIdx="1" presStyleCnt="10">
        <dgm:presLayoutVars>
          <dgm:chMax val="0"/>
          <dgm:chPref val="0"/>
          <dgm:bulletEnabled val="1"/>
        </dgm:presLayoutVars>
      </dgm:prSet>
      <dgm:spPr/>
    </dgm:pt>
    <dgm:pt modelId="{44C16056-A2BC-4242-9626-3F72587EBD78}" type="pres">
      <dgm:prSet presAssocID="{2315DCD9-91BC-4E22-9C73-C521226BA477}" presName="sibTrans" presStyleCnt="0"/>
      <dgm:spPr/>
    </dgm:pt>
    <dgm:pt modelId="{2374786A-A2DD-47D3-9C56-679AEAB4E5F7}" type="pres">
      <dgm:prSet presAssocID="{99E45158-4E3C-49F4-A926-197DDDA66C19}" presName="composite" presStyleCnt="0"/>
      <dgm:spPr/>
    </dgm:pt>
    <dgm:pt modelId="{CFFEB764-7BB7-4A03-B6CE-932E524B5682}" type="pres">
      <dgm:prSet presAssocID="{99E45158-4E3C-49F4-A926-197DDDA66C19}" presName="ParentText" presStyleLbl="node1" presStyleIdx="2" presStyleCnt="10">
        <dgm:presLayoutVars>
          <dgm:chMax val="1"/>
          <dgm:chPref val="1"/>
          <dgm:bulletEnabled val="1"/>
        </dgm:presLayoutVars>
      </dgm:prSet>
      <dgm:spPr/>
    </dgm:pt>
    <dgm:pt modelId="{90EA85C7-F812-49BC-AF2C-2F3FB81F7EC5}" type="pres">
      <dgm:prSet presAssocID="{99E45158-4E3C-49F4-A926-197DDDA66C19}" presName="Image" presStyleLbl="bgImgPlace1" presStyleIdx="2" presStyleCnt="10"/>
      <dgm:spPr>
        <a:blipFill rotWithShape="1">
          <a:blip xmlns:r="http://schemas.openxmlformats.org/officeDocument/2006/relationships" r:embed="rId3"/>
          <a:srcRect/>
          <a:stretch>
            <a:fillRect t="-3000" b="-3000"/>
          </a:stretch>
        </a:blipFill>
      </dgm:spPr>
    </dgm:pt>
    <dgm:pt modelId="{35F721F7-B05B-4076-A041-265106F2381A}" type="pres">
      <dgm:prSet presAssocID="{99E45158-4E3C-49F4-A926-197DDDA66C19}" presName="ChildText" presStyleLbl="fgAcc1" presStyleIdx="2" presStyleCnt="10">
        <dgm:presLayoutVars>
          <dgm:chMax val="0"/>
          <dgm:chPref val="0"/>
          <dgm:bulletEnabled val="1"/>
        </dgm:presLayoutVars>
      </dgm:prSet>
      <dgm:spPr/>
    </dgm:pt>
    <dgm:pt modelId="{838A5218-71FD-4D0A-AD82-80C08A1DA243}" type="pres">
      <dgm:prSet presAssocID="{AAE1396E-FDFF-4548-A650-ACBDE2DC098B}" presName="sibTrans" presStyleCnt="0"/>
      <dgm:spPr/>
    </dgm:pt>
    <dgm:pt modelId="{8C84F382-B220-4346-9A7B-287CCDB002D4}" type="pres">
      <dgm:prSet presAssocID="{960F3A37-2E67-4A43-96D1-C00E5A455211}" presName="composite" presStyleCnt="0"/>
      <dgm:spPr/>
    </dgm:pt>
    <dgm:pt modelId="{C0329626-BC4D-4519-8583-D587A80C3055}" type="pres">
      <dgm:prSet presAssocID="{960F3A37-2E67-4A43-96D1-C00E5A455211}" presName="ParentText" presStyleLbl="node1" presStyleIdx="3" presStyleCnt="10">
        <dgm:presLayoutVars>
          <dgm:chMax val="1"/>
          <dgm:chPref val="1"/>
          <dgm:bulletEnabled val="1"/>
        </dgm:presLayoutVars>
      </dgm:prSet>
      <dgm:spPr/>
    </dgm:pt>
    <dgm:pt modelId="{EE257B35-9D52-4B65-A081-73DCA830AE26}" type="pres">
      <dgm:prSet presAssocID="{960F3A37-2E67-4A43-96D1-C00E5A455211}" presName="Image" presStyleLbl="bgImgPlace1" presStyleIdx="3" presStyleCnt="10"/>
      <dgm:spPr>
        <a:blipFill rotWithShape="1">
          <a:blip xmlns:r="http://schemas.openxmlformats.org/officeDocument/2006/relationships" r:embed="rId4"/>
          <a:srcRect/>
          <a:stretch>
            <a:fillRect l="-13000" r="-13000"/>
          </a:stretch>
        </a:blipFill>
      </dgm:spPr>
    </dgm:pt>
    <dgm:pt modelId="{FBFA151F-474A-4007-873A-26B239C41486}" type="pres">
      <dgm:prSet presAssocID="{960F3A37-2E67-4A43-96D1-C00E5A455211}" presName="ChildText" presStyleLbl="fgAcc1" presStyleIdx="3" presStyleCnt="10">
        <dgm:presLayoutVars>
          <dgm:chMax val="0"/>
          <dgm:chPref val="0"/>
          <dgm:bulletEnabled val="1"/>
        </dgm:presLayoutVars>
      </dgm:prSet>
      <dgm:spPr/>
    </dgm:pt>
    <dgm:pt modelId="{5226DFCE-0B77-4019-833B-F9751BD3AFA8}" type="pres">
      <dgm:prSet presAssocID="{C355374C-5739-4B99-A225-4490A695E9FB}" presName="sibTrans" presStyleCnt="0"/>
      <dgm:spPr/>
    </dgm:pt>
    <dgm:pt modelId="{B11F1B40-4FBB-4AAA-ACDE-6FD6320EEE3F}" type="pres">
      <dgm:prSet presAssocID="{DA134208-3A2F-4747-9E73-7845612A1DDD}" presName="composite" presStyleCnt="0"/>
      <dgm:spPr/>
    </dgm:pt>
    <dgm:pt modelId="{31A61B0D-E978-430C-9D03-53889B3F4DFB}" type="pres">
      <dgm:prSet presAssocID="{DA134208-3A2F-4747-9E73-7845612A1DDD}" presName="ParentText" presStyleLbl="node1" presStyleIdx="4" presStyleCnt="10">
        <dgm:presLayoutVars>
          <dgm:chMax val="1"/>
          <dgm:chPref val="1"/>
          <dgm:bulletEnabled val="1"/>
        </dgm:presLayoutVars>
      </dgm:prSet>
      <dgm:spPr/>
    </dgm:pt>
    <dgm:pt modelId="{877D70AD-26F0-4056-8B0A-D30ABAE6AB1D}" type="pres">
      <dgm:prSet presAssocID="{DA134208-3A2F-4747-9E73-7845612A1DDD}" presName="Image" presStyleLbl="bgImgPlace1" presStyleIdx="4" presStyleCnt="10"/>
      <dgm:spPr>
        <a:blipFill rotWithShape="1">
          <a:blip xmlns:r="http://schemas.openxmlformats.org/officeDocument/2006/relationships" r:embed="rId5"/>
          <a:srcRect/>
          <a:stretch>
            <a:fillRect l="-4000" r="-4000"/>
          </a:stretch>
        </a:blipFill>
      </dgm:spPr>
    </dgm:pt>
    <dgm:pt modelId="{4EA7D341-402A-46F3-841D-F3BE9103CCC5}" type="pres">
      <dgm:prSet presAssocID="{DA134208-3A2F-4747-9E73-7845612A1DDD}" presName="ChildText" presStyleLbl="fgAcc1" presStyleIdx="4" presStyleCnt="10">
        <dgm:presLayoutVars>
          <dgm:chMax val="0"/>
          <dgm:chPref val="0"/>
          <dgm:bulletEnabled val="1"/>
        </dgm:presLayoutVars>
      </dgm:prSet>
      <dgm:spPr/>
    </dgm:pt>
    <dgm:pt modelId="{508F27BA-889C-4CFB-9CA3-060768206F75}" type="pres">
      <dgm:prSet presAssocID="{7E3332D5-6248-403B-A729-AC9C646A98DB}" presName="sibTrans" presStyleCnt="0"/>
      <dgm:spPr/>
    </dgm:pt>
    <dgm:pt modelId="{E9A29466-120C-4C42-BE00-9D9CB1105D3D}" type="pres">
      <dgm:prSet presAssocID="{77E0F6DC-7525-4BE8-A7A9-2AAEA0CC5158}" presName="composite" presStyleCnt="0"/>
      <dgm:spPr/>
    </dgm:pt>
    <dgm:pt modelId="{920D8FFC-BFD0-4376-8A3A-2E5A50BAC3B1}" type="pres">
      <dgm:prSet presAssocID="{77E0F6DC-7525-4BE8-A7A9-2AAEA0CC5158}" presName="ParentText" presStyleLbl="node1" presStyleIdx="5" presStyleCnt="10">
        <dgm:presLayoutVars>
          <dgm:chMax val="1"/>
          <dgm:chPref val="1"/>
          <dgm:bulletEnabled val="1"/>
        </dgm:presLayoutVars>
      </dgm:prSet>
      <dgm:spPr/>
    </dgm:pt>
    <dgm:pt modelId="{8A370756-426D-42BE-AEF8-203524DF6B4A}" type="pres">
      <dgm:prSet presAssocID="{77E0F6DC-7525-4BE8-A7A9-2AAEA0CC5158}" presName="Image" presStyleLbl="bgImgPlace1" presStyleIdx="5" presStyleCnt="10"/>
      <dgm:spPr>
        <a:blipFill rotWithShape="1">
          <a:blip xmlns:r="http://schemas.openxmlformats.org/officeDocument/2006/relationships" r:embed="rId6"/>
          <a:srcRect/>
          <a:stretch>
            <a:fillRect l="-14000" r="-14000"/>
          </a:stretch>
        </a:blipFill>
      </dgm:spPr>
    </dgm:pt>
    <dgm:pt modelId="{1164BA88-5A21-4D72-AE85-C9486A692914}" type="pres">
      <dgm:prSet presAssocID="{77E0F6DC-7525-4BE8-A7A9-2AAEA0CC5158}" presName="ChildText" presStyleLbl="fgAcc1" presStyleIdx="5" presStyleCnt="10">
        <dgm:presLayoutVars>
          <dgm:chMax val="0"/>
          <dgm:chPref val="0"/>
          <dgm:bulletEnabled val="1"/>
        </dgm:presLayoutVars>
      </dgm:prSet>
      <dgm:spPr/>
    </dgm:pt>
    <dgm:pt modelId="{8A165EA8-F3A4-4006-8EEF-CEC1967E4D27}" type="pres">
      <dgm:prSet presAssocID="{AB5605B1-AA4B-44FC-B2C0-D0398FA801AF}" presName="sibTrans" presStyleCnt="0"/>
      <dgm:spPr/>
    </dgm:pt>
    <dgm:pt modelId="{8710CAB4-29DF-4157-ACC9-6140D8E8CFDF}" type="pres">
      <dgm:prSet presAssocID="{0F45CDA8-A363-4EBC-9DB9-964F57D3166B}" presName="composite" presStyleCnt="0"/>
      <dgm:spPr/>
    </dgm:pt>
    <dgm:pt modelId="{F5106B9B-C996-45AA-8279-F68979C9AEEB}" type="pres">
      <dgm:prSet presAssocID="{0F45CDA8-A363-4EBC-9DB9-964F57D3166B}" presName="ParentText" presStyleLbl="node1" presStyleIdx="6" presStyleCnt="10">
        <dgm:presLayoutVars>
          <dgm:chMax val="1"/>
          <dgm:chPref val="1"/>
          <dgm:bulletEnabled val="1"/>
        </dgm:presLayoutVars>
      </dgm:prSet>
      <dgm:spPr/>
    </dgm:pt>
    <dgm:pt modelId="{3878C124-C4AD-4357-8026-DC63FFBBD8B7}" type="pres">
      <dgm:prSet presAssocID="{0F45CDA8-A363-4EBC-9DB9-964F57D3166B}" presName="Image" presStyleLbl="bgImgPlace1" presStyleIdx="6" presStyleCnt="10"/>
      <dgm:spPr>
        <a:blipFill rotWithShape="1">
          <a:blip xmlns:r="http://schemas.openxmlformats.org/officeDocument/2006/relationships" r:embed="rId7"/>
          <a:srcRect/>
          <a:stretch>
            <a:fillRect l="-16000" r="-16000"/>
          </a:stretch>
        </a:blipFill>
      </dgm:spPr>
    </dgm:pt>
    <dgm:pt modelId="{DFC5A23D-A3CA-44C7-B02A-8630A1E013EE}" type="pres">
      <dgm:prSet presAssocID="{0F45CDA8-A363-4EBC-9DB9-964F57D3166B}" presName="ChildText" presStyleLbl="fgAcc1" presStyleIdx="6" presStyleCnt="10" custScaleY="118195">
        <dgm:presLayoutVars>
          <dgm:chMax val="0"/>
          <dgm:chPref val="0"/>
          <dgm:bulletEnabled val="1"/>
        </dgm:presLayoutVars>
      </dgm:prSet>
      <dgm:spPr/>
    </dgm:pt>
    <dgm:pt modelId="{F93BD3A7-6DB9-468D-A322-76C4758A6BF7}" type="pres">
      <dgm:prSet presAssocID="{14B7D293-DBF2-46B7-AF9B-7EDB8765D81B}" presName="sibTrans" presStyleCnt="0"/>
      <dgm:spPr/>
    </dgm:pt>
    <dgm:pt modelId="{B374DBF3-FEA6-4D7D-A1A5-3BD8D0DFA950}" type="pres">
      <dgm:prSet presAssocID="{788B4D4B-47B2-47AA-BC58-10580C9C6F25}" presName="composite" presStyleCnt="0"/>
      <dgm:spPr/>
    </dgm:pt>
    <dgm:pt modelId="{05ABBC9A-3E4A-4E0E-8E4B-411DDDD99D42}" type="pres">
      <dgm:prSet presAssocID="{788B4D4B-47B2-47AA-BC58-10580C9C6F25}" presName="ParentText" presStyleLbl="node1" presStyleIdx="7" presStyleCnt="10">
        <dgm:presLayoutVars>
          <dgm:chMax val="1"/>
          <dgm:chPref val="1"/>
          <dgm:bulletEnabled val="1"/>
        </dgm:presLayoutVars>
      </dgm:prSet>
      <dgm:spPr/>
    </dgm:pt>
    <dgm:pt modelId="{01A8030B-45D9-4DE5-AFB1-904CD52A1A31}" type="pres">
      <dgm:prSet presAssocID="{788B4D4B-47B2-47AA-BC58-10580C9C6F25}" presName="Image" presStyleLbl="bgImgPlace1" presStyleIdx="7" presStyleCnt="10"/>
      <dgm:spPr>
        <a:blipFill rotWithShape="1">
          <a:blip xmlns:r="http://schemas.openxmlformats.org/officeDocument/2006/relationships" r:embed="rId8"/>
          <a:srcRect/>
          <a:stretch>
            <a:fillRect l="-14000" r="-14000"/>
          </a:stretch>
        </a:blipFill>
      </dgm:spPr>
    </dgm:pt>
    <dgm:pt modelId="{890F7EFD-52DE-4DE7-996D-2CA8ED6DAB7C}" type="pres">
      <dgm:prSet presAssocID="{788B4D4B-47B2-47AA-BC58-10580C9C6F25}" presName="ChildText" presStyleLbl="fgAcc1" presStyleIdx="7" presStyleCnt="10">
        <dgm:presLayoutVars>
          <dgm:chMax val="0"/>
          <dgm:chPref val="0"/>
          <dgm:bulletEnabled val="1"/>
        </dgm:presLayoutVars>
      </dgm:prSet>
      <dgm:spPr/>
    </dgm:pt>
    <dgm:pt modelId="{985D8776-E54A-4E89-936A-1F7904981C39}" type="pres">
      <dgm:prSet presAssocID="{FDCA591D-CF3D-41CE-A4DE-90172A277D04}" presName="sibTrans" presStyleCnt="0"/>
      <dgm:spPr/>
    </dgm:pt>
    <dgm:pt modelId="{F6C65C08-65C7-45B2-ACDA-0CBEC5CB2644}" type="pres">
      <dgm:prSet presAssocID="{74FD7843-6DF0-489A-941F-DBF8416B57F2}" presName="composite" presStyleCnt="0"/>
      <dgm:spPr/>
    </dgm:pt>
    <dgm:pt modelId="{FB3E93C6-D7CD-4D4D-9774-A8215C2897FC}" type="pres">
      <dgm:prSet presAssocID="{74FD7843-6DF0-489A-941F-DBF8416B57F2}" presName="ParentText" presStyleLbl="node1" presStyleIdx="8" presStyleCnt="10">
        <dgm:presLayoutVars>
          <dgm:chMax val="1"/>
          <dgm:chPref val="1"/>
          <dgm:bulletEnabled val="1"/>
        </dgm:presLayoutVars>
      </dgm:prSet>
      <dgm:spPr/>
    </dgm:pt>
    <dgm:pt modelId="{8F4BC21B-C5D8-46F9-A562-B907B6F6D4C2}" type="pres">
      <dgm:prSet presAssocID="{74FD7843-6DF0-489A-941F-DBF8416B57F2}" presName="Image" presStyleLbl="bgImgPlace1" presStyleIdx="8" presStyleCnt="10"/>
      <dgm:spPr>
        <a:blipFill rotWithShape="1">
          <a:blip xmlns:r="http://schemas.openxmlformats.org/officeDocument/2006/relationships" r:embed="rId9"/>
          <a:srcRect/>
          <a:stretch>
            <a:fillRect l="-14000" r="-14000"/>
          </a:stretch>
        </a:blipFill>
      </dgm:spPr>
    </dgm:pt>
    <dgm:pt modelId="{515DF6E4-C1AB-410A-A053-3516FF87D91A}" type="pres">
      <dgm:prSet presAssocID="{74FD7843-6DF0-489A-941F-DBF8416B57F2}" presName="ChildText" presStyleLbl="fgAcc1" presStyleIdx="8" presStyleCnt="10">
        <dgm:presLayoutVars>
          <dgm:chMax val="0"/>
          <dgm:chPref val="0"/>
          <dgm:bulletEnabled val="1"/>
        </dgm:presLayoutVars>
      </dgm:prSet>
      <dgm:spPr/>
    </dgm:pt>
    <dgm:pt modelId="{79A33ED6-3CB0-48F9-B011-0FCBE14A6539}" type="pres">
      <dgm:prSet presAssocID="{6334B38F-3AA5-4897-8E4A-33C253911CF7}" presName="sibTrans" presStyleCnt="0"/>
      <dgm:spPr/>
    </dgm:pt>
    <dgm:pt modelId="{806B3135-0DCD-4FC6-8606-21C638B3F67C}" type="pres">
      <dgm:prSet presAssocID="{3E70ED33-3DC1-4CF1-B36A-184D2C114A4A}" presName="composite" presStyleCnt="0"/>
      <dgm:spPr/>
    </dgm:pt>
    <dgm:pt modelId="{6DAB7141-1459-46C4-A5DB-3D418B6BBE07}" type="pres">
      <dgm:prSet presAssocID="{3E70ED33-3DC1-4CF1-B36A-184D2C114A4A}" presName="ParentText" presStyleLbl="node1" presStyleIdx="9" presStyleCnt="10">
        <dgm:presLayoutVars>
          <dgm:chMax val="1"/>
          <dgm:chPref val="1"/>
          <dgm:bulletEnabled val="1"/>
        </dgm:presLayoutVars>
      </dgm:prSet>
      <dgm:spPr/>
    </dgm:pt>
    <dgm:pt modelId="{1A9C7DF3-3616-4882-8117-AD0E1212786A}" type="pres">
      <dgm:prSet presAssocID="{3E70ED33-3DC1-4CF1-B36A-184D2C114A4A}" presName="Image" presStyleLbl="bgImgPlace1" presStyleIdx="9" presStyleCnt="10"/>
      <dgm:spPr>
        <a:blipFill rotWithShape="1">
          <a:blip xmlns:r="http://schemas.openxmlformats.org/officeDocument/2006/relationships" r:embed="rId10"/>
          <a:srcRect/>
          <a:stretch>
            <a:fillRect l="-14000" r="-14000"/>
          </a:stretch>
        </a:blipFill>
      </dgm:spPr>
    </dgm:pt>
    <dgm:pt modelId="{BA0D12A5-6651-44D9-B1AC-1C2A531ADB24}" type="pres">
      <dgm:prSet presAssocID="{3E70ED33-3DC1-4CF1-B36A-184D2C114A4A}" presName="ChildText" presStyleLbl="fgAcc1" presStyleIdx="9" presStyleCnt="10">
        <dgm:presLayoutVars>
          <dgm:chMax val="0"/>
          <dgm:chPref val="0"/>
          <dgm:bulletEnabled val="1"/>
        </dgm:presLayoutVars>
      </dgm:prSet>
      <dgm:spPr/>
    </dgm:pt>
  </dgm:ptLst>
  <dgm:cxnLst>
    <dgm:cxn modelId="{45F40600-5782-4A78-A91E-884141C55441}" type="presOf" srcId="{160D5F61-CCE3-4289-8C11-1B356F69CD9E}" destId="{BA0D12A5-6651-44D9-B1AC-1C2A531ADB24}" srcOrd="0" destOrd="0" presId="urn:microsoft.com/office/officeart/2008/layout/TitledPictureBlocks"/>
    <dgm:cxn modelId="{8414491F-1628-469B-A2F9-5AD89F2DFE48}" srcId="{788B4D4B-47B2-47AA-BC58-10580C9C6F25}" destId="{30AE6597-7976-4DBA-ABFA-64BD3F67A1E4}" srcOrd="0" destOrd="0" parTransId="{90D8D6D9-55BA-4DC7-B5EE-6139984382C3}" sibTransId="{C145C4B4-D4B3-4534-A28A-B2A0D46D2498}"/>
    <dgm:cxn modelId="{9A568B20-46F1-46E5-A2B0-51DDD3D1A986}" srcId="{48722F11-423A-4803-8C09-E20A55A89C61}" destId="{69902C39-3044-46EC-BA08-A828C8272B16}" srcOrd="1" destOrd="0" parTransId="{D92B25A3-1A3B-440A-A4B9-56247BBB87D0}" sibTransId="{2315DCD9-91BC-4E22-9C73-C521226BA477}"/>
    <dgm:cxn modelId="{F7D92825-6694-4007-A006-2B67835B3CAD}" srcId="{48722F11-423A-4803-8C09-E20A55A89C61}" destId="{74FD7843-6DF0-489A-941F-DBF8416B57F2}" srcOrd="8" destOrd="0" parTransId="{5C090058-9CD2-4F1B-B994-56AFAFF88E72}" sibTransId="{6334B38F-3AA5-4897-8E4A-33C253911CF7}"/>
    <dgm:cxn modelId="{1AFB502A-BEF5-4E93-9097-ED6089BCAE14}" srcId="{48722F11-423A-4803-8C09-E20A55A89C61}" destId="{0F45CDA8-A363-4EBC-9DB9-964F57D3166B}" srcOrd="6" destOrd="0" parTransId="{1688A1F7-FBE8-4612-A259-C2173490D85E}" sibTransId="{14B7D293-DBF2-46B7-AF9B-7EDB8765D81B}"/>
    <dgm:cxn modelId="{6472DD2F-69B3-467D-A4FB-2B2F3ABD2F1D}" type="presOf" srcId="{0F45CDA8-A363-4EBC-9DB9-964F57D3166B}" destId="{F5106B9B-C996-45AA-8279-F68979C9AEEB}" srcOrd="0" destOrd="0" presId="urn:microsoft.com/office/officeart/2008/layout/TitledPictureBlocks"/>
    <dgm:cxn modelId="{7C202331-1461-41E8-8BF1-A8276A18ED92}" srcId="{99E45158-4E3C-49F4-A926-197DDDA66C19}" destId="{18A08292-3F1C-4A9A-9B17-3CE6770320B5}" srcOrd="0" destOrd="0" parTransId="{3EB4B75A-8A1C-499D-951F-3F34EEB1C6C7}" sibTransId="{45EF5B55-06FB-44E7-A527-8B7090AF9A30}"/>
    <dgm:cxn modelId="{0C7CC238-E6A1-4C40-8A44-BBBC96A0EECF}" srcId="{48722F11-423A-4803-8C09-E20A55A89C61}" destId="{DA134208-3A2F-4747-9E73-7845612A1DDD}" srcOrd="4" destOrd="0" parTransId="{B5FE8F3B-4CF1-485E-81A4-61D55E7C3759}" sibTransId="{7E3332D5-6248-403B-A729-AC9C646A98DB}"/>
    <dgm:cxn modelId="{85581F3A-4827-4AA3-A3FB-0BEC2187EBAB}" type="presOf" srcId="{18A08292-3F1C-4A9A-9B17-3CE6770320B5}" destId="{35F721F7-B05B-4076-A041-265106F2381A}" srcOrd="0" destOrd="0" presId="urn:microsoft.com/office/officeart/2008/layout/TitledPictureBlocks"/>
    <dgm:cxn modelId="{0C0AA95B-C8F9-47DD-B00F-1B2346EA6E7E}" type="presOf" srcId="{60A4F949-B5DC-43DB-98A5-ADA94FADFAC9}" destId="{FBFA151F-474A-4007-873A-26B239C41486}" srcOrd="0" destOrd="0" presId="urn:microsoft.com/office/officeart/2008/layout/TitledPictureBlocks"/>
    <dgm:cxn modelId="{6AD2F65B-D765-42B4-AAB1-8255160460FC}" srcId="{48722F11-423A-4803-8C09-E20A55A89C61}" destId="{B2023E3D-4B94-4C4A-8553-F0AE67895312}" srcOrd="0" destOrd="0" parTransId="{006D6E5B-A13F-4A00-B7C1-D56666728E62}" sibTransId="{0E8AC56F-A92A-4286-9813-C55B46188BC6}"/>
    <dgm:cxn modelId="{8DB8725D-0A5F-4EDA-8C6D-1A5973AA5134}" type="presOf" srcId="{74FD7843-6DF0-489A-941F-DBF8416B57F2}" destId="{FB3E93C6-D7CD-4D4D-9774-A8215C2897FC}" srcOrd="0" destOrd="0" presId="urn:microsoft.com/office/officeart/2008/layout/TitledPictureBlocks"/>
    <dgm:cxn modelId="{2D457C60-5932-4BD9-8210-66FCCBF01339}" srcId="{48722F11-423A-4803-8C09-E20A55A89C61}" destId="{960F3A37-2E67-4A43-96D1-C00E5A455211}" srcOrd="3" destOrd="0" parTransId="{CC210A3D-784F-40AC-A510-C915638EA8B0}" sibTransId="{C355374C-5739-4B99-A225-4490A695E9FB}"/>
    <dgm:cxn modelId="{2238D167-99DB-42FD-A8FB-77D61D5C4828}" srcId="{69902C39-3044-46EC-BA08-A828C8272B16}" destId="{52A2DD1F-563E-4F52-A735-B923F68B0FFA}" srcOrd="0" destOrd="0" parTransId="{0821EBF6-D097-4520-AF72-A8222177D01F}" sibTransId="{6ACE9744-ED12-4D0A-82B1-A3551E625416}"/>
    <dgm:cxn modelId="{C9820E6D-58F9-4879-B936-98A239DCA4C5}" type="presOf" srcId="{77E0F6DC-7525-4BE8-A7A9-2AAEA0CC5158}" destId="{920D8FFC-BFD0-4376-8A3A-2E5A50BAC3B1}" srcOrd="0" destOrd="0" presId="urn:microsoft.com/office/officeart/2008/layout/TitledPictureBlocks"/>
    <dgm:cxn modelId="{F9409A51-1C93-415A-A3AD-8FC0F171D250}" type="presOf" srcId="{960F3A37-2E67-4A43-96D1-C00E5A455211}" destId="{C0329626-BC4D-4519-8583-D587A80C3055}" srcOrd="0" destOrd="0" presId="urn:microsoft.com/office/officeart/2008/layout/TitledPictureBlocks"/>
    <dgm:cxn modelId="{E1F0B679-D442-47A6-9FE6-9781E2E62549}" type="presOf" srcId="{3E70ED33-3DC1-4CF1-B36A-184D2C114A4A}" destId="{6DAB7141-1459-46C4-A5DB-3D418B6BBE07}" srcOrd="0" destOrd="0" presId="urn:microsoft.com/office/officeart/2008/layout/TitledPictureBlocks"/>
    <dgm:cxn modelId="{E3EF045A-27AB-4076-9DDC-CE3E43E1695C}" srcId="{48722F11-423A-4803-8C09-E20A55A89C61}" destId="{788B4D4B-47B2-47AA-BC58-10580C9C6F25}" srcOrd="7" destOrd="0" parTransId="{FCAC0A4C-8D88-45B2-89A8-F5CE77377C74}" sibTransId="{FDCA591D-CF3D-41CE-A4DE-90172A277D04}"/>
    <dgm:cxn modelId="{15534D7D-1094-4918-A46D-41394326DB00}" srcId="{48722F11-423A-4803-8C09-E20A55A89C61}" destId="{77E0F6DC-7525-4BE8-A7A9-2AAEA0CC5158}" srcOrd="5" destOrd="0" parTransId="{74413E6E-634F-4027-8758-D416AD1D9968}" sibTransId="{AB5605B1-AA4B-44FC-B2C0-D0398FA801AF}"/>
    <dgm:cxn modelId="{92995487-5EDB-43C5-AC49-6B3385195994}" srcId="{48722F11-423A-4803-8C09-E20A55A89C61}" destId="{99E45158-4E3C-49F4-A926-197DDDA66C19}" srcOrd="2" destOrd="0" parTransId="{F423A682-0A35-481F-B514-07D4BC7A4D68}" sibTransId="{AAE1396E-FDFF-4548-A650-ACBDE2DC098B}"/>
    <dgm:cxn modelId="{40E65E98-9286-47C5-A12A-4E9F67303931}" type="presOf" srcId="{48722F11-423A-4803-8C09-E20A55A89C61}" destId="{C8A92612-EBF0-4D58-B793-BC3A10929B70}" srcOrd="0" destOrd="0" presId="urn:microsoft.com/office/officeart/2008/layout/TitledPictureBlocks"/>
    <dgm:cxn modelId="{D4282699-1660-4703-94C0-5FD868620F6E}" type="presOf" srcId="{788B4D4B-47B2-47AA-BC58-10580C9C6F25}" destId="{05ABBC9A-3E4A-4E0E-8E4B-411DDDD99D42}" srcOrd="0" destOrd="0" presId="urn:microsoft.com/office/officeart/2008/layout/TitledPictureBlocks"/>
    <dgm:cxn modelId="{A92C2EA2-248C-43F7-B4DE-CCA1A0BE381D}" srcId="{DA134208-3A2F-4747-9E73-7845612A1DDD}" destId="{CF9AE446-42E4-4E3E-B663-4E9B4829DB96}" srcOrd="0" destOrd="0" parTransId="{A37268C9-9887-41A4-9B71-F3455F1591FA}" sibTransId="{AFDB9A4C-435E-414D-B596-105B7C8D3435}"/>
    <dgm:cxn modelId="{A690C4A7-7D2F-4149-9E28-6239E9F15F30}" type="presOf" srcId="{686076BF-05FD-44D1-92C1-7F863B186E05}" destId="{DFC5A23D-A3CA-44C7-B02A-8630A1E013EE}" srcOrd="0" destOrd="0" presId="urn:microsoft.com/office/officeart/2008/layout/TitledPictureBlocks"/>
    <dgm:cxn modelId="{F6499DB2-C8E4-4E8B-B03E-1FB9CE0CCEAD}" type="presOf" srcId="{30AE6597-7976-4DBA-ABFA-64BD3F67A1E4}" destId="{890F7EFD-52DE-4DE7-996D-2CA8ED6DAB7C}" srcOrd="0" destOrd="0" presId="urn:microsoft.com/office/officeart/2008/layout/TitledPictureBlocks"/>
    <dgm:cxn modelId="{3B2D41B5-F4FC-47FC-BE61-DA9C436FF595}" srcId="{77E0F6DC-7525-4BE8-A7A9-2AAEA0CC5158}" destId="{CBCBBD5F-65EE-4508-AAC1-A48B2136EFB0}" srcOrd="0" destOrd="0" parTransId="{A4C9936A-8EE6-45C8-A545-5ED0D5A2F520}" sibTransId="{4AE308AC-10C8-4E5B-AF07-2AB155AF990E}"/>
    <dgm:cxn modelId="{78752ABA-7AF3-4C93-961C-05E17D034656}" type="presOf" srcId="{69902C39-3044-46EC-BA08-A828C8272B16}" destId="{02300A6F-E874-4116-9583-8730FC8A9BD1}" srcOrd="0" destOrd="0" presId="urn:microsoft.com/office/officeart/2008/layout/TitledPictureBlocks"/>
    <dgm:cxn modelId="{8366F3C4-19A6-4D71-B072-1C5993E2E0A3}" type="presOf" srcId="{DA134208-3A2F-4747-9E73-7845612A1DDD}" destId="{31A61B0D-E978-430C-9D03-53889B3F4DFB}" srcOrd="0" destOrd="0" presId="urn:microsoft.com/office/officeart/2008/layout/TitledPictureBlocks"/>
    <dgm:cxn modelId="{5BB24CC5-93A7-4D81-94C1-E7BC91F15E42}" type="presOf" srcId="{BFB65B64-2A94-4B28-BC7D-3107BDDC258E}" destId="{776B90DE-4E28-4FEA-8967-C651957D5F43}" srcOrd="0" destOrd="0" presId="urn:microsoft.com/office/officeart/2008/layout/TitledPictureBlocks"/>
    <dgm:cxn modelId="{683B3FC6-9216-4FD0-A399-E13DE0275D72}" type="presOf" srcId="{B2023E3D-4B94-4C4A-8553-F0AE67895312}" destId="{3A45EA58-3905-4F09-BA71-1BBFEF2535DB}" srcOrd="0" destOrd="0" presId="urn:microsoft.com/office/officeart/2008/layout/TitledPictureBlocks"/>
    <dgm:cxn modelId="{CA12B5CA-A67A-4AF4-882A-F1E56B4893BE}" type="presOf" srcId="{99E45158-4E3C-49F4-A926-197DDDA66C19}" destId="{CFFEB764-7BB7-4A03-B6CE-932E524B5682}" srcOrd="0" destOrd="0" presId="urn:microsoft.com/office/officeart/2008/layout/TitledPictureBlocks"/>
    <dgm:cxn modelId="{D77EC6D2-2538-425E-AA20-86217691B3E5}" type="presOf" srcId="{CBCBBD5F-65EE-4508-AAC1-A48B2136EFB0}" destId="{1164BA88-5A21-4D72-AE85-C9486A692914}" srcOrd="0" destOrd="0" presId="urn:microsoft.com/office/officeart/2008/layout/TitledPictureBlocks"/>
    <dgm:cxn modelId="{9E85CDD3-4549-4C2E-A5C9-8E2E952CB87C}" srcId="{48722F11-423A-4803-8C09-E20A55A89C61}" destId="{3E70ED33-3DC1-4CF1-B36A-184D2C114A4A}" srcOrd="9" destOrd="0" parTransId="{670B73C9-3BEE-4725-9FE4-FC2B48514F08}" sibTransId="{6838025A-CB97-4458-A528-B858B9C41DEA}"/>
    <dgm:cxn modelId="{E4745FD5-CB62-4A29-A4CD-2CC3BF6E2835}" srcId="{74FD7843-6DF0-489A-941F-DBF8416B57F2}" destId="{217D92B9-0909-4629-9F65-F9F9BF8A62A6}" srcOrd="0" destOrd="0" parTransId="{A3BC62C8-B692-4D2E-838B-91376CC82EB7}" sibTransId="{59993C84-80DC-405C-8DDB-C6FDCFA9F5AA}"/>
    <dgm:cxn modelId="{4CDF90D8-EA35-43F2-85CB-B01831BC83F6}" type="presOf" srcId="{CF9AE446-42E4-4E3E-B663-4E9B4829DB96}" destId="{4EA7D341-402A-46F3-841D-F3BE9103CCC5}" srcOrd="0" destOrd="0" presId="urn:microsoft.com/office/officeart/2008/layout/TitledPictureBlocks"/>
    <dgm:cxn modelId="{42275BDB-04DF-4398-8E3A-1B32052CE89A}" type="presOf" srcId="{52A2DD1F-563E-4F52-A735-B923F68B0FFA}" destId="{33697A1C-10F1-4706-BAE8-2ABD4A86B8D2}" srcOrd="0" destOrd="0" presId="urn:microsoft.com/office/officeart/2008/layout/TitledPictureBlocks"/>
    <dgm:cxn modelId="{1E6A9BDD-DF62-4D8D-9C75-A361E24242AB}" srcId="{960F3A37-2E67-4A43-96D1-C00E5A455211}" destId="{60A4F949-B5DC-43DB-98A5-ADA94FADFAC9}" srcOrd="0" destOrd="0" parTransId="{9562E894-B2E3-4419-8D69-34BDFB71872C}" sibTransId="{B0849702-F54E-4399-81B4-4D9449F4D1A2}"/>
    <dgm:cxn modelId="{40A9DDDD-E628-4D1A-ACED-84756362A2E8}" srcId="{B2023E3D-4B94-4C4A-8553-F0AE67895312}" destId="{BFB65B64-2A94-4B28-BC7D-3107BDDC258E}" srcOrd="0" destOrd="0" parTransId="{4A3BF46D-24CF-45D7-B8FB-9ADBEE7CF2F8}" sibTransId="{71081366-5110-4DA7-9547-C755AB624820}"/>
    <dgm:cxn modelId="{62976BF3-BC6E-40E7-ABA9-7AE3F23E7865}" srcId="{0F45CDA8-A363-4EBC-9DB9-964F57D3166B}" destId="{686076BF-05FD-44D1-92C1-7F863B186E05}" srcOrd="0" destOrd="0" parTransId="{FC28E9BA-7111-4FAA-B9D2-279F9957390E}" sibTransId="{5139E428-8AAF-4FAE-8DF1-7C25CB738B7F}"/>
    <dgm:cxn modelId="{36ED71F6-8E35-4F17-A406-1D882BA083B0}" type="presOf" srcId="{217D92B9-0909-4629-9F65-F9F9BF8A62A6}" destId="{515DF6E4-C1AB-410A-A053-3516FF87D91A}" srcOrd="0" destOrd="0" presId="urn:microsoft.com/office/officeart/2008/layout/TitledPictureBlocks"/>
    <dgm:cxn modelId="{8BBAC5FD-E5FB-48FE-910B-187C293007B1}" srcId="{3E70ED33-3DC1-4CF1-B36A-184D2C114A4A}" destId="{160D5F61-CCE3-4289-8C11-1B356F69CD9E}" srcOrd="0" destOrd="0" parTransId="{48EE6DEC-0A8F-4DD6-94E9-A53C3F998CDE}" sibTransId="{4C1B06B0-67D0-4F34-930E-83E400AF0116}"/>
    <dgm:cxn modelId="{30749BBF-60E5-44B6-8E8E-4E86B8E6B584}" type="presParOf" srcId="{C8A92612-EBF0-4D58-B793-BC3A10929B70}" destId="{54799B3A-9A38-4894-94F4-92A27B71D0B4}" srcOrd="0" destOrd="0" presId="urn:microsoft.com/office/officeart/2008/layout/TitledPictureBlocks"/>
    <dgm:cxn modelId="{5F901D47-0115-45AC-8E77-1DE9673BF18C}" type="presParOf" srcId="{54799B3A-9A38-4894-94F4-92A27B71D0B4}" destId="{3A45EA58-3905-4F09-BA71-1BBFEF2535DB}" srcOrd="0" destOrd="0" presId="urn:microsoft.com/office/officeart/2008/layout/TitledPictureBlocks"/>
    <dgm:cxn modelId="{D13546B1-8A96-4BC4-8EC7-36FA1983E0A6}" type="presParOf" srcId="{54799B3A-9A38-4894-94F4-92A27B71D0B4}" destId="{EC5779B6-1D4B-4215-A9EC-F1B79D11788E}" srcOrd="1" destOrd="0" presId="urn:microsoft.com/office/officeart/2008/layout/TitledPictureBlocks"/>
    <dgm:cxn modelId="{D2A52D78-2A12-4A1E-B57C-2F659480DA86}" type="presParOf" srcId="{54799B3A-9A38-4894-94F4-92A27B71D0B4}" destId="{776B90DE-4E28-4FEA-8967-C651957D5F43}" srcOrd="2" destOrd="0" presId="urn:microsoft.com/office/officeart/2008/layout/TitledPictureBlocks"/>
    <dgm:cxn modelId="{16A88B26-9585-4375-BD98-276B235EC12F}" type="presParOf" srcId="{C8A92612-EBF0-4D58-B793-BC3A10929B70}" destId="{E56F1F5A-2E89-4998-B890-011CEB1F8F00}" srcOrd="1" destOrd="0" presId="urn:microsoft.com/office/officeart/2008/layout/TitledPictureBlocks"/>
    <dgm:cxn modelId="{8C899C6F-A3C8-462D-9073-0433A4CD9CE6}" type="presParOf" srcId="{C8A92612-EBF0-4D58-B793-BC3A10929B70}" destId="{267BCCB5-8C31-43B4-A8BF-331F9DB36C27}" srcOrd="2" destOrd="0" presId="urn:microsoft.com/office/officeart/2008/layout/TitledPictureBlocks"/>
    <dgm:cxn modelId="{56E96587-7D17-430D-8C0F-0E53E1303D05}" type="presParOf" srcId="{267BCCB5-8C31-43B4-A8BF-331F9DB36C27}" destId="{02300A6F-E874-4116-9583-8730FC8A9BD1}" srcOrd="0" destOrd="0" presId="urn:microsoft.com/office/officeart/2008/layout/TitledPictureBlocks"/>
    <dgm:cxn modelId="{6E937687-9BBB-4DD8-8301-67D81E843955}" type="presParOf" srcId="{267BCCB5-8C31-43B4-A8BF-331F9DB36C27}" destId="{45668CF7-5C3C-4EF1-8100-5B4E7AB16161}" srcOrd="1" destOrd="0" presId="urn:microsoft.com/office/officeart/2008/layout/TitledPictureBlocks"/>
    <dgm:cxn modelId="{22F0875C-5C03-4D0F-8789-CA0BB0BE7849}" type="presParOf" srcId="{267BCCB5-8C31-43B4-A8BF-331F9DB36C27}" destId="{33697A1C-10F1-4706-BAE8-2ABD4A86B8D2}" srcOrd="2" destOrd="0" presId="urn:microsoft.com/office/officeart/2008/layout/TitledPictureBlocks"/>
    <dgm:cxn modelId="{F11CAA83-0C65-4F01-8FB0-10B0000B93B1}" type="presParOf" srcId="{C8A92612-EBF0-4D58-B793-BC3A10929B70}" destId="{44C16056-A2BC-4242-9626-3F72587EBD78}" srcOrd="3" destOrd="0" presId="urn:microsoft.com/office/officeart/2008/layout/TitledPictureBlocks"/>
    <dgm:cxn modelId="{B6976E13-E9DB-46DE-98DD-B73EA3A986FC}" type="presParOf" srcId="{C8A92612-EBF0-4D58-B793-BC3A10929B70}" destId="{2374786A-A2DD-47D3-9C56-679AEAB4E5F7}" srcOrd="4" destOrd="0" presId="urn:microsoft.com/office/officeart/2008/layout/TitledPictureBlocks"/>
    <dgm:cxn modelId="{B4EEE05E-D196-44BC-9C97-FFB34CD5BC53}" type="presParOf" srcId="{2374786A-A2DD-47D3-9C56-679AEAB4E5F7}" destId="{CFFEB764-7BB7-4A03-B6CE-932E524B5682}" srcOrd="0" destOrd="0" presId="urn:microsoft.com/office/officeart/2008/layout/TitledPictureBlocks"/>
    <dgm:cxn modelId="{BA972936-3743-433D-AE6F-76DFD8A9AD39}" type="presParOf" srcId="{2374786A-A2DD-47D3-9C56-679AEAB4E5F7}" destId="{90EA85C7-F812-49BC-AF2C-2F3FB81F7EC5}" srcOrd="1" destOrd="0" presId="urn:microsoft.com/office/officeart/2008/layout/TitledPictureBlocks"/>
    <dgm:cxn modelId="{9C14675B-F7DA-42B4-8996-E7054AAAA95C}" type="presParOf" srcId="{2374786A-A2DD-47D3-9C56-679AEAB4E5F7}" destId="{35F721F7-B05B-4076-A041-265106F2381A}" srcOrd="2" destOrd="0" presId="urn:microsoft.com/office/officeart/2008/layout/TitledPictureBlocks"/>
    <dgm:cxn modelId="{CE525D11-B0B2-40FB-8AB8-095E2E4F5378}" type="presParOf" srcId="{C8A92612-EBF0-4D58-B793-BC3A10929B70}" destId="{838A5218-71FD-4D0A-AD82-80C08A1DA243}" srcOrd="5" destOrd="0" presId="urn:microsoft.com/office/officeart/2008/layout/TitledPictureBlocks"/>
    <dgm:cxn modelId="{F74537F8-D70A-4ACB-9384-ED5A563615BF}" type="presParOf" srcId="{C8A92612-EBF0-4D58-B793-BC3A10929B70}" destId="{8C84F382-B220-4346-9A7B-287CCDB002D4}" srcOrd="6" destOrd="0" presId="urn:microsoft.com/office/officeart/2008/layout/TitledPictureBlocks"/>
    <dgm:cxn modelId="{7901BA84-B5D3-486A-8D31-052078987455}" type="presParOf" srcId="{8C84F382-B220-4346-9A7B-287CCDB002D4}" destId="{C0329626-BC4D-4519-8583-D587A80C3055}" srcOrd="0" destOrd="0" presId="urn:microsoft.com/office/officeart/2008/layout/TitledPictureBlocks"/>
    <dgm:cxn modelId="{BA14D447-E2B2-4DCE-B961-DA4A7236BD1E}" type="presParOf" srcId="{8C84F382-B220-4346-9A7B-287CCDB002D4}" destId="{EE257B35-9D52-4B65-A081-73DCA830AE26}" srcOrd="1" destOrd="0" presId="urn:microsoft.com/office/officeart/2008/layout/TitledPictureBlocks"/>
    <dgm:cxn modelId="{A636E2DD-8DE8-4A42-BBEC-E597BDE7A432}" type="presParOf" srcId="{8C84F382-B220-4346-9A7B-287CCDB002D4}" destId="{FBFA151F-474A-4007-873A-26B239C41486}" srcOrd="2" destOrd="0" presId="urn:microsoft.com/office/officeart/2008/layout/TitledPictureBlocks"/>
    <dgm:cxn modelId="{0A71184E-3ECE-42E2-BF2D-4AE51F5BC067}" type="presParOf" srcId="{C8A92612-EBF0-4D58-B793-BC3A10929B70}" destId="{5226DFCE-0B77-4019-833B-F9751BD3AFA8}" srcOrd="7" destOrd="0" presId="urn:microsoft.com/office/officeart/2008/layout/TitledPictureBlocks"/>
    <dgm:cxn modelId="{C8EAF4FC-053D-4903-AF5F-055735B843F8}" type="presParOf" srcId="{C8A92612-EBF0-4D58-B793-BC3A10929B70}" destId="{B11F1B40-4FBB-4AAA-ACDE-6FD6320EEE3F}" srcOrd="8" destOrd="0" presId="urn:microsoft.com/office/officeart/2008/layout/TitledPictureBlocks"/>
    <dgm:cxn modelId="{2E5117B4-C5D5-41AE-BF3A-D04A8BF58542}" type="presParOf" srcId="{B11F1B40-4FBB-4AAA-ACDE-6FD6320EEE3F}" destId="{31A61B0D-E978-430C-9D03-53889B3F4DFB}" srcOrd="0" destOrd="0" presId="urn:microsoft.com/office/officeart/2008/layout/TitledPictureBlocks"/>
    <dgm:cxn modelId="{C42B29F5-F8CD-4728-BEB8-3186ABF4DAD6}" type="presParOf" srcId="{B11F1B40-4FBB-4AAA-ACDE-6FD6320EEE3F}" destId="{877D70AD-26F0-4056-8B0A-D30ABAE6AB1D}" srcOrd="1" destOrd="0" presId="urn:microsoft.com/office/officeart/2008/layout/TitledPictureBlocks"/>
    <dgm:cxn modelId="{C57B3FCA-BA48-446F-945E-AE4D3B9964DF}" type="presParOf" srcId="{B11F1B40-4FBB-4AAA-ACDE-6FD6320EEE3F}" destId="{4EA7D341-402A-46F3-841D-F3BE9103CCC5}" srcOrd="2" destOrd="0" presId="urn:microsoft.com/office/officeart/2008/layout/TitledPictureBlocks"/>
    <dgm:cxn modelId="{280A7372-4577-4861-B3AD-DB1EDDBB7218}" type="presParOf" srcId="{C8A92612-EBF0-4D58-B793-BC3A10929B70}" destId="{508F27BA-889C-4CFB-9CA3-060768206F75}" srcOrd="9" destOrd="0" presId="urn:microsoft.com/office/officeart/2008/layout/TitledPictureBlocks"/>
    <dgm:cxn modelId="{FA38A132-8089-449A-B1F9-358E2A90BFA8}" type="presParOf" srcId="{C8A92612-EBF0-4D58-B793-BC3A10929B70}" destId="{E9A29466-120C-4C42-BE00-9D9CB1105D3D}" srcOrd="10" destOrd="0" presId="urn:microsoft.com/office/officeart/2008/layout/TitledPictureBlocks"/>
    <dgm:cxn modelId="{5AA88684-F58F-4AA7-A20B-AB535F326502}" type="presParOf" srcId="{E9A29466-120C-4C42-BE00-9D9CB1105D3D}" destId="{920D8FFC-BFD0-4376-8A3A-2E5A50BAC3B1}" srcOrd="0" destOrd="0" presId="urn:microsoft.com/office/officeart/2008/layout/TitledPictureBlocks"/>
    <dgm:cxn modelId="{7914B3B5-1587-4F30-AE38-7C3412D4763B}" type="presParOf" srcId="{E9A29466-120C-4C42-BE00-9D9CB1105D3D}" destId="{8A370756-426D-42BE-AEF8-203524DF6B4A}" srcOrd="1" destOrd="0" presId="urn:microsoft.com/office/officeart/2008/layout/TitledPictureBlocks"/>
    <dgm:cxn modelId="{D4D7EBCA-26B9-4719-81B0-D3FA6B66D1BB}" type="presParOf" srcId="{E9A29466-120C-4C42-BE00-9D9CB1105D3D}" destId="{1164BA88-5A21-4D72-AE85-C9486A692914}" srcOrd="2" destOrd="0" presId="urn:microsoft.com/office/officeart/2008/layout/TitledPictureBlocks"/>
    <dgm:cxn modelId="{BB4CB42C-7F54-4AC5-8E0A-CF6107FD0428}" type="presParOf" srcId="{C8A92612-EBF0-4D58-B793-BC3A10929B70}" destId="{8A165EA8-F3A4-4006-8EEF-CEC1967E4D27}" srcOrd="11" destOrd="0" presId="urn:microsoft.com/office/officeart/2008/layout/TitledPictureBlocks"/>
    <dgm:cxn modelId="{C3BB1AA2-E4B8-4C02-A417-277FFABF9A89}" type="presParOf" srcId="{C8A92612-EBF0-4D58-B793-BC3A10929B70}" destId="{8710CAB4-29DF-4157-ACC9-6140D8E8CFDF}" srcOrd="12" destOrd="0" presId="urn:microsoft.com/office/officeart/2008/layout/TitledPictureBlocks"/>
    <dgm:cxn modelId="{AD8DA605-8680-4E7D-B7A2-8A607DA42D1A}" type="presParOf" srcId="{8710CAB4-29DF-4157-ACC9-6140D8E8CFDF}" destId="{F5106B9B-C996-45AA-8279-F68979C9AEEB}" srcOrd="0" destOrd="0" presId="urn:microsoft.com/office/officeart/2008/layout/TitledPictureBlocks"/>
    <dgm:cxn modelId="{23C120EC-9201-482A-9E9E-239407C519A6}" type="presParOf" srcId="{8710CAB4-29DF-4157-ACC9-6140D8E8CFDF}" destId="{3878C124-C4AD-4357-8026-DC63FFBBD8B7}" srcOrd="1" destOrd="0" presId="urn:microsoft.com/office/officeart/2008/layout/TitledPictureBlocks"/>
    <dgm:cxn modelId="{18DBCDFD-16BB-43ED-95D0-0B731AEEB40E}" type="presParOf" srcId="{8710CAB4-29DF-4157-ACC9-6140D8E8CFDF}" destId="{DFC5A23D-A3CA-44C7-B02A-8630A1E013EE}" srcOrd="2" destOrd="0" presId="urn:microsoft.com/office/officeart/2008/layout/TitledPictureBlocks"/>
    <dgm:cxn modelId="{211827A3-9B1D-4E59-9A0B-39E906ACADEA}" type="presParOf" srcId="{C8A92612-EBF0-4D58-B793-BC3A10929B70}" destId="{F93BD3A7-6DB9-468D-A322-76C4758A6BF7}" srcOrd="13" destOrd="0" presId="urn:microsoft.com/office/officeart/2008/layout/TitledPictureBlocks"/>
    <dgm:cxn modelId="{E7D40D84-4C73-471D-8B0C-B64BEE411899}" type="presParOf" srcId="{C8A92612-EBF0-4D58-B793-BC3A10929B70}" destId="{B374DBF3-FEA6-4D7D-A1A5-3BD8D0DFA950}" srcOrd="14" destOrd="0" presId="urn:microsoft.com/office/officeart/2008/layout/TitledPictureBlocks"/>
    <dgm:cxn modelId="{49630B97-08C1-4872-ABD9-C60A9E85490F}" type="presParOf" srcId="{B374DBF3-FEA6-4D7D-A1A5-3BD8D0DFA950}" destId="{05ABBC9A-3E4A-4E0E-8E4B-411DDDD99D42}" srcOrd="0" destOrd="0" presId="urn:microsoft.com/office/officeart/2008/layout/TitledPictureBlocks"/>
    <dgm:cxn modelId="{A95D9C05-87CB-4354-9286-97841DCB2057}" type="presParOf" srcId="{B374DBF3-FEA6-4D7D-A1A5-3BD8D0DFA950}" destId="{01A8030B-45D9-4DE5-AFB1-904CD52A1A31}" srcOrd="1" destOrd="0" presId="urn:microsoft.com/office/officeart/2008/layout/TitledPictureBlocks"/>
    <dgm:cxn modelId="{2599C5C6-1B93-4CDA-AFBD-E4CE9F987D55}" type="presParOf" srcId="{B374DBF3-FEA6-4D7D-A1A5-3BD8D0DFA950}" destId="{890F7EFD-52DE-4DE7-996D-2CA8ED6DAB7C}" srcOrd="2" destOrd="0" presId="urn:microsoft.com/office/officeart/2008/layout/TitledPictureBlocks"/>
    <dgm:cxn modelId="{137A9C66-33E7-4551-A4B9-43477785FE56}" type="presParOf" srcId="{C8A92612-EBF0-4D58-B793-BC3A10929B70}" destId="{985D8776-E54A-4E89-936A-1F7904981C39}" srcOrd="15" destOrd="0" presId="urn:microsoft.com/office/officeart/2008/layout/TitledPictureBlocks"/>
    <dgm:cxn modelId="{4AA1EF85-DD00-4CEA-B5F3-C34A1C68AE43}" type="presParOf" srcId="{C8A92612-EBF0-4D58-B793-BC3A10929B70}" destId="{F6C65C08-65C7-45B2-ACDA-0CBEC5CB2644}" srcOrd="16" destOrd="0" presId="urn:microsoft.com/office/officeart/2008/layout/TitledPictureBlocks"/>
    <dgm:cxn modelId="{D7E9EEA6-2E91-435A-B405-132AF3360743}" type="presParOf" srcId="{F6C65C08-65C7-45B2-ACDA-0CBEC5CB2644}" destId="{FB3E93C6-D7CD-4D4D-9774-A8215C2897FC}" srcOrd="0" destOrd="0" presId="urn:microsoft.com/office/officeart/2008/layout/TitledPictureBlocks"/>
    <dgm:cxn modelId="{6AB5F30B-DA62-460D-B64B-8DFEF060A0E0}" type="presParOf" srcId="{F6C65C08-65C7-45B2-ACDA-0CBEC5CB2644}" destId="{8F4BC21B-C5D8-46F9-A562-B907B6F6D4C2}" srcOrd="1" destOrd="0" presId="urn:microsoft.com/office/officeart/2008/layout/TitledPictureBlocks"/>
    <dgm:cxn modelId="{9926D028-6508-4BC9-AF83-4C29FD60F26C}" type="presParOf" srcId="{F6C65C08-65C7-45B2-ACDA-0CBEC5CB2644}" destId="{515DF6E4-C1AB-410A-A053-3516FF87D91A}" srcOrd="2" destOrd="0" presId="urn:microsoft.com/office/officeart/2008/layout/TitledPictureBlocks"/>
    <dgm:cxn modelId="{CB050B54-8DE7-4514-A095-488CFD342A3E}" type="presParOf" srcId="{C8A92612-EBF0-4D58-B793-BC3A10929B70}" destId="{79A33ED6-3CB0-48F9-B011-0FCBE14A6539}" srcOrd="17" destOrd="0" presId="urn:microsoft.com/office/officeart/2008/layout/TitledPictureBlocks"/>
    <dgm:cxn modelId="{AE6B4D9D-8A6D-44C3-9A73-D2F90FFD7C9E}" type="presParOf" srcId="{C8A92612-EBF0-4D58-B793-BC3A10929B70}" destId="{806B3135-0DCD-4FC6-8606-21C638B3F67C}" srcOrd="18" destOrd="0" presId="urn:microsoft.com/office/officeart/2008/layout/TitledPictureBlocks"/>
    <dgm:cxn modelId="{217D2B9D-E1DC-4E20-83A2-C0E12AA24DF2}" type="presParOf" srcId="{806B3135-0DCD-4FC6-8606-21C638B3F67C}" destId="{6DAB7141-1459-46C4-A5DB-3D418B6BBE07}" srcOrd="0" destOrd="0" presId="urn:microsoft.com/office/officeart/2008/layout/TitledPictureBlocks"/>
    <dgm:cxn modelId="{371E0CFD-7C9D-44A3-88B4-75A4A18360BB}" type="presParOf" srcId="{806B3135-0DCD-4FC6-8606-21C638B3F67C}" destId="{1A9C7DF3-3616-4882-8117-AD0E1212786A}" srcOrd="1" destOrd="0" presId="urn:microsoft.com/office/officeart/2008/layout/TitledPictureBlocks"/>
    <dgm:cxn modelId="{3C0087A1-39BF-4351-9951-971802C52779}" type="presParOf" srcId="{806B3135-0DCD-4FC6-8606-21C638B3F67C}" destId="{BA0D12A5-6651-44D9-B1AC-1C2A531ADB24}" srcOrd="2" destOrd="0" presId="urn:microsoft.com/office/officeart/2008/layout/Titled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185A18-065D-4359-9FC1-42FA15155690}" type="doc">
      <dgm:prSet loTypeId="urn:microsoft.com/office/officeart/2005/8/layout/list1" loCatId="list" qsTypeId="urn:microsoft.com/office/officeart/2005/8/quickstyle/simple5" qsCatId="simple" csTypeId="urn:microsoft.com/office/officeart/2005/8/colors/colorful4" csCatId="colorful" phldr="1"/>
      <dgm:spPr/>
      <dgm:t>
        <a:bodyPr/>
        <a:lstStyle/>
        <a:p>
          <a:endParaRPr lang="en-GB"/>
        </a:p>
      </dgm:t>
    </dgm:pt>
    <dgm:pt modelId="{802111C6-1813-4C28-BB1A-2BC3EDBF30B0}">
      <dgm:prSet phldrT="[Text]"/>
      <dgm:spPr/>
      <dgm:t>
        <a:bodyPr/>
        <a:lstStyle/>
        <a:p>
          <a:r>
            <a:rPr lang="en-GB" b="1" dirty="0"/>
            <a:t>Wavelength range</a:t>
          </a:r>
        </a:p>
      </dgm:t>
    </dgm:pt>
    <dgm:pt modelId="{BA728D32-EFF9-4A10-BF20-526495B057F6}" type="parTrans" cxnId="{69D64938-C7A6-4FF3-887B-908B4F8641B8}">
      <dgm:prSet/>
      <dgm:spPr/>
      <dgm:t>
        <a:bodyPr/>
        <a:lstStyle/>
        <a:p>
          <a:endParaRPr lang="en-GB"/>
        </a:p>
      </dgm:t>
    </dgm:pt>
    <dgm:pt modelId="{4415456C-7699-4FF9-BA23-EE5DCF99F717}" type="sibTrans" cxnId="{69D64938-C7A6-4FF3-887B-908B4F8641B8}">
      <dgm:prSet/>
      <dgm:spPr/>
      <dgm:t>
        <a:bodyPr/>
        <a:lstStyle/>
        <a:p>
          <a:endParaRPr lang="en-GB"/>
        </a:p>
      </dgm:t>
    </dgm:pt>
    <dgm:pt modelId="{0FE4A580-7A70-4B2D-BF01-FF6E9C4A49B2}">
      <dgm:prSet phldrT="[Text]"/>
      <dgm:spPr/>
      <dgm:t>
        <a:bodyPr/>
        <a:lstStyle/>
        <a:p>
          <a:r>
            <a:rPr lang="en-GB" dirty="0"/>
            <a:t>Choice of window and photocathode material e.g. UV windows, high QE photocathodes, extended green options</a:t>
          </a:r>
        </a:p>
      </dgm:t>
    </dgm:pt>
    <dgm:pt modelId="{D1EE381A-A3DC-42FC-B344-3C7D87217E26}" type="parTrans" cxnId="{877D14D3-424E-4319-B1C9-DAF9D1A9D7AB}">
      <dgm:prSet/>
      <dgm:spPr/>
      <dgm:t>
        <a:bodyPr/>
        <a:lstStyle/>
        <a:p>
          <a:endParaRPr lang="en-GB"/>
        </a:p>
      </dgm:t>
    </dgm:pt>
    <dgm:pt modelId="{5D420A7B-C38D-42C6-BB8A-CF310965E39A}" type="sibTrans" cxnId="{877D14D3-424E-4319-B1C9-DAF9D1A9D7AB}">
      <dgm:prSet/>
      <dgm:spPr/>
      <dgm:t>
        <a:bodyPr/>
        <a:lstStyle/>
        <a:p>
          <a:endParaRPr lang="en-GB"/>
        </a:p>
      </dgm:t>
    </dgm:pt>
    <dgm:pt modelId="{DA1AA6D7-CBA2-4430-9B86-240D78C1BE01}">
      <dgm:prSet phldrT="[Text]"/>
      <dgm:spPr/>
      <dgm:t>
        <a:bodyPr/>
        <a:lstStyle/>
        <a:p>
          <a:r>
            <a:rPr lang="en-GB" b="1" dirty="0"/>
            <a:t>Size and shape</a:t>
          </a:r>
        </a:p>
      </dgm:t>
    </dgm:pt>
    <dgm:pt modelId="{A3B493F2-7833-43D3-9B25-AD8658BC0DDC}" type="parTrans" cxnId="{F7F1601B-56A6-4EB7-AE91-06CC95A39850}">
      <dgm:prSet/>
      <dgm:spPr/>
      <dgm:t>
        <a:bodyPr/>
        <a:lstStyle/>
        <a:p>
          <a:endParaRPr lang="en-GB"/>
        </a:p>
      </dgm:t>
    </dgm:pt>
    <dgm:pt modelId="{4B66FB3A-D590-4FBA-B444-3FD62B51AAF5}" type="sibTrans" cxnId="{F7F1601B-56A6-4EB7-AE91-06CC95A39850}">
      <dgm:prSet/>
      <dgm:spPr/>
      <dgm:t>
        <a:bodyPr/>
        <a:lstStyle/>
        <a:p>
          <a:endParaRPr lang="en-GB"/>
        </a:p>
      </dgm:t>
    </dgm:pt>
    <dgm:pt modelId="{2066A16D-2311-4163-9E34-31C0A3D5E4B5}">
      <dgm:prSet phldrT="[Text]"/>
      <dgm:spPr/>
      <dgm:t>
        <a:bodyPr/>
        <a:lstStyle/>
        <a:p>
          <a:r>
            <a:rPr lang="en-GB" dirty="0"/>
            <a:t>Photocathode shapes and sizes e.g. square or circular, 8mm to 20” options</a:t>
          </a:r>
        </a:p>
      </dgm:t>
    </dgm:pt>
    <dgm:pt modelId="{90DC2C87-6E97-4FC8-A9BC-3C1CFFC35EC4}" type="parTrans" cxnId="{352EEAD1-8FDB-459B-B64A-0E0DA1ACCAB9}">
      <dgm:prSet/>
      <dgm:spPr/>
      <dgm:t>
        <a:bodyPr/>
        <a:lstStyle/>
        <a:p>
          <a:endParaRPr lang="en-GB"/>
        </a:p>
      </dgm:t>
    </dgm:pt>
    <dgm:pt modelId="{DA1430BC-4BC3-41F7-BFFA-C14DA0BA3E9C}" type="sibTrans" cxnId="{352EEAD1-8FDB-459B-B64A-0E0DA1ACCAB9}">
      <dgm:prSet/>
      <dgm:spPr/>
      <dgm:t>
        <a:bodyPr/>
        <a:lstStyle/>
        <a:p>
          <a:endParaRPr lang="en-GB"/>
        </a:p>
      </dgm:t>
    </dgm:pt>
    <dgm:pt modelId="{F7DCD852-C3AE-48AF-88F6-71E9E491790C}">
      <dgm:prSet phldrT="[Text]"/>
      <dgm:spPr/>
      <dgm:t>
        <a:bodyPr/>
        <a:lstStyle/>
        <a:p>
          <a:r>
            <a:rPr lang="en-GB" b="1" dirty="0"/>
            <a:t>Multiplication method</a:t>
          </a:r>
        </a:p>
      </dgm:t>
    </dgm:pt>
    <dgm:pt modelId="{A2994BE7-0987-46F7-9761-DAE247DB582F}" type="parTrans" cxnId="{BFEFE2C2-3F7D-405A-88A3-507040709880}">
      <dgm:prSet/>
      <dgm:spPr/>
      <dgm:t>
        <a:bodyPr/>
        <a:lstStyle/>
        <a:p>
          <a:endParaRPr lang="en-GB"/>
        </a:p>
      </dgm:t>
    </dgm:pt>
    <dgm:pt modelId="{A3100C50-42BC-40C0-96C5-74EFC65D1990}" type="sibTrans" cxnId="{BFEFE2C2-3F7D-405A-88A3-507040709880}">
      <dgm:prSet/>
      <dgm:spPr/>
      <dgm:t>
        <a:bodyPr/>
        <a:lstStyle/>
        <a:p>
          <a:endParaRPr lang="en-GB"/>
        </a:p>
      </dgm:t>
    </dgm:pt>
    <dgm:pt modelId="{26698403-9F02-4CF8-A73A-AF7C75EED8D5}">
      <dgm:prSet phldrT="[Text]"/>
      <dgm:spPr/>
      <dgm:t>
        <a:bodyPr/>
        <a:lstStyle/>
        <a:p>
          <a:r>
            <a:rPr lang="en-GB" dirty="0"/>
            <a:t>Classic dynode structure, metal dynodes, multichannel plates (MCPs), hybrid detectors</a:t>
          </a:r>
        </a:p>
      </dgm:t>
    </dgm:pt>
    <dgm:pt modelId="{72FA6671-8F61-4C14-A41C-2AF11D9E0624}" type="parTrans" cxnId="{D6FF4F96-173E-4180-A1DA-1CC30DCBDA88}">
      <dgm:prSet/>
      <dgm:spPr/>
      <dgm:t>
        <a:bodyPr/>
        <a:lstStyle/>
        <a:p>
          <a:endParaRPr lang="en-GB"/>
        </a:p>
      </dgm:t>
    </dgm:pt>
    <dgm:pt modelId="{4D6D5403-A596-413E-95D0-567FAE67D7F4}" type="sibTrans" cxnId="{D6FF4F96-173E-4180-A1DA-1CC30DCBDA88}">
      <dgm:prSet/>
      <dgm:spPr/>
      <dgm:t>
        <a:bodyPr/>
        <a:lstStyle/>
        <a:p>
          <a:endParaRPr lang="en-GB"/>
        </a:p>
      </dgm:t>
    </dgm:pt>
    <dgm:pt modelId="{709F0163-0E6B-4616-BC6F-FCB9EBB6F532}">
      <dgm:prSet phldrT="[Text]"/>
      <dgm:spPr/>
      <dgm:t>
        <a:bodyPr/>
        <a:lstStyle/>
        <a:p>
          <a:r>
            <a:rPr lang="en-GB" b="1" dirty="0"/>
            <a:t>Anode readout</a:t>
          </a:r>
        </a:p>
      </dgm:t>
    </dgm:pt>
    <dgm:pt modelId="{C14D7715-67FB-4A8F-B8BF-B01354F00047}" type="parTrans" cxnId="{48BEECDA-C096-4E86-92DE-3B4F55BDB37E}">
      <dgm:prSet/>
      <dgm:spPr/>
      <dgm:t>
        <a:bodyPr/>
        <a:lstStyle/>
        <a:p>
          <a:endParaRPr lang="en-GB"/>
        </a:p>
      </dgm:t>
    </dgm:pt>
    <dgm:pt modelId="{E2603FBC-3738-4FEB-9407-BAD86C301020}" type="sibTrans" cxnId="{48BEECDA-C096-4E86-92DE-3B4F55BDB37E}">
      <dgm:prSet/>
      <dgm:spPr/>
      <dgm:t>
        <a:bodyPr/>
        <a:lstStyle/>
        <a:p>
          <a:endParaRPr lang="en-GB"/>
        </a:p>
      </dgm:t>
    </dgm:pt>
    <dgm:pt modelId="{58E2F640-6E6B-4782-AA4C-BFBCD3C62DC6}">
      <dgm:prSet phldrT="[Text]"/>
      <dgm:spPr/>
      <dgm:t>
        <a:bodyPr/>
        <a:lstStyle/>
        <a:p>
          <a:r>
            <a:rPr lang="en-GB" dirty="0"/>
            <a:t>Single channel and multianode array options</a:t>
          </a:r>
        </a:p>
      </dgm:t>
    </dgm:pt>
    <dgm:pt modelId="{02D885E1-54A1-4778-A14C-23A81B3FF04F}" type="parTrans" cxnId="{4255E959-38FA-4274-BAB0-DFE641701915}">
      <dgm:prSet/>
      <dgm:spPr/>
      <dgm:t>
        <a:bodyPr/>
        <a:lstStyle/>
        <a:p>
          <a:endParaRPr lang="en-GB"/>
        </a:p>
      </dgm:t>
    </dgm:pt>
    <dgm:pt modelId="{B1B537E9-5A3D-4860-967C-7C3857E4D38D}" type="sibTrans" cxnId="{4255E959-38FA-4274-BAB0-DFE641701915}">
      <dgm:prSet/>
      <dgm:spPr/>
      <dgm:t>
        <a:bodyPr/>
        <a:lstStyle/>
        <a:p>
          <a:endParaRPr lang="en-GB"/>
        </a:p>
      </dgm:t>
    </dgm:pt>
    <dgm:pt modelId="{AEB0F699-2CBF-45EB-968A-9785E550E4B7}">
      <dgm:prSet phldrT="[Text]"/>
      <dgm:spPr/>
      <dgm:t>
        <a:bodyPr/>
        <a:lstStyle/>
        <a:p>
          <a:r>
            <a:rPr lang="en-GB" b="1" dirty="0"/>
            <a:t>Accessories</a:t>
          </a:r>
        </a:p>
      </dgm:t>
    </dgm:pt>
    <dgm:pt modelId="{23B35BFF-6B95-47F0-8F23-CEFAD70374F8}" type="parTrans" cxnId="{5E4DC7DB-BD5D-4CAC-9E88-9546F30E279E}">
      <dgm:prSet/>
      <dgm:spPr/>
      <dgm:t>
        <a:bodyPr/>
        <a:lstStyle/>
        <a:p>
          <a:endParaRPr lang="en-GB"/>
        </a:p>
      </dgm:t>
    </dgm:pt>
    <dgm:pt modelId="{747A9DEE-A3C9-4EE6-9F45-10EB14E20711}" type="sibTrans" cxnId="{5E4DC7DB-BD5D-4CAC-9E88-9546F30E279E}">
      <dgm:prSet/>
      <dgm:spPr/>
      <dgm:t>
        <a:bodyPr/>
        <a:lstStyle/>
        <a:p>
          <a:endParaRPr lang="en-GB"/>
        </a:p>
      </dgm:t>
    </dgm:pt>
    <dgm:pt modelId="{3AB813C2-246A-4924-8227-8BB18F9C272B}">
      <dgm:prSet phldrT="[Text]"/>
      <dgm:spPr/>
      <dgm:t>
        <a:bodyPr/>
        <a:lstStyle/>
        <a:p>
          <a:r>
            <a:rPr lang="en-GB" dirty="0"/>
            <a:t>Sockets, power supplies, amplifiers, coatings, shielding etc.</a:t>
          </a:r>
        </a:p>
      </dgm:t>
    </dgm:pt>
    <dgm:pt modelId="{6EAEA297-9E4B-443D-92E4-BEAB8F7AA65C}" type="parTrans" cxnId="{03731885-E678-43D4-B1CB-93FB7EF5265C}">
      <dgm:prSet/>
      <dgm:spPr/>
      <dgm:t>
        <a:bodyPr/>
        <a:lstStyle/>
        <a:p>
          <a:endParaRPr lang="en-GB"/>
        </a:p>
      </dgm:t>
    </dgm:pt>
    <dgm:pt modelId="{122495D0-BCF6-4EED-930E-B0172E973658}" type="sibTrans" cxnId="{03731885-E678-43D4-B1CB-93FB7EF5265C}">
      <dgm:prSet/>
      <dgm:spPr/>
      <dgm:t>
        <a:bodyPr/>
        <a:lstStyle/>
        <a:p>
          <a:endParaRPr lang="en-GB"/>
        </a:p>
      </dgm:t>
    </dgm:pt>
    <dgm:pt modelId="{1A10D2AC-63F1-45BD-B3E0-E41042D7F138}" type="pres">
      <dgm:prSet presAssocID="{FC185A18-065D-4359-9FC1-42FA15155690}" presName="linear" presStyleCnt="0">
        <dgm:presLayoutVars>
          <dgm:dir/>
          <dgm:animLvl val="lvl"/>
          <dgm:resizeHandles val="exact"/>
        </dgm:presLayoutVars>
      </dgm:prSet>
      <dgm:spPr/>
    </dgm:pt>
    <dgm:pt modelId="{467BCD96-3235-4E36-AD57-04D111DF0C53}" type="pres">
      <dgm:prSet presAssocID="{802111C6-1813-4C28-BB1A-2BC3EDBF30B0}" presName="parentLin" presStyleCnt="0"/>
      <dgm:spPr/>
    </dgm:pt>
    <dgm:pt modelId="{7E5E975F-8997-4256-84AA-E40686B43AA3}" type="pres">
      <dgm:prSet presAssocID="{802111C6-1813-4C28-BB1A-2BC3EDBF30B0}" presName="parentLeftMargin" presStyleLbl="node1" presStyleIdx="0" presStyleCnt="5"/>
      <dgm:spPr/>
    </dgm:pt>
    <dgm:pt modelId="{D62F88CC-6FEE-4EB3-8760-981FB42ED159}" type="pres">
      <dgm:prSet presAssocID="{802111C6-1813-4C28-BB1A-2BC3EDBF30B0}" presName="parentText" presStyleLbl="node1" presStyleIdx="0" presStyleCnt="5">
        <dgm:presLayoutVars>
          <dgm:chMax val="0"/>
          <dgm:bulletEnabled val="1"/>
        </dgm:presLayoutVars>
      </dgm:prSet>
      <dgm:spPr/>
    </dgm:pt>
    <dgm:pt modelId="{39B17DD2-B7A6-4F3A-8B2C-6DB7162CC877}" type="pres">
      <dgm:prSet presAssocID="{802111C6-1813-4C28-BB1A-2BC3EDBF30B0}" presName="negativeSpace" presStyleCnt="0"/>
      <dgm:spPr/>
    </dgm:pt>
    <dgm:pt modelId="{721F1FAF-58E2-44CA-BB16-0A23CAEB8E14}" type="pres">
      <dgm:prSet presAssocID="{802111C6-1813-4C28-BB1A-2BC3EDBF30B0}" presName="childText" presStyleLbl="conFgAcc1" presStyleIdx="0" presStyleCnt="5">
        <dgm:presLayoutVars>
          <dgm:bulletEnabled val="1"/>
        </dgm:presLayoutVars>
      </dgm:prSet>
      <dgm:spPr/>
    </dgm:pt>
    <dgm:pt modelId="{10AEE22C-A3E2-4FB2-89A7-AB454872F06F}" type="pres">
      <dgm:prSet presAssocID="{4415456C-7699-4FF9-BA23-EE5DCF99F717}" presName="spaceBetweenRectangles" presStyleCnt="0"/>
      <dgm:spPr/>
    </dgm:pt>
    <dgm:pt modelId="{A42AAB87-0272-45FD-8DFB-4968941C171A}" type="pres">
      <dgm:prSet presAssocID="{DA1AA6D7-CBA2-4430-9B86-240D78C1BE01}" presName="parentLin" presStyleCnt="0"/>
      <dgm:spPr/>
    </dgm:pt>
    <dgm:pt modelId="{C21C2D4F-819D-47E1-BF71-E6A79807C617}" type="pres">
      <dgm:prSet presAssocID="{DA1AA6D7-CBA2-4430-9B86-240D78C1BE01}" presName="parentLeftMargin" presStyleLbl="node1" presStyleIdx="0" presStyleCnt="5"/>
      <dgm:spPr/>
    </dgm:pt>
    <dgm:pt modelId="{D0390B30-91D8-461B-86A3-DEF8DE4DD9C4}" type="pres">
      <dgm:prSet presAssocID="{DA1AA6D7-CBA2-4430-9B86-240D78C1BE01}" presName="parentText" presStyleLbl="node1" presStyleIdx="1" presStyleCnt="5">
        <dgm:presLayoutVars>
          <dgm:chMax val="0"/>
          <dgm:bulletEnabled val="1"/>
        </dgm:presLayoutVars>
      </dgm:prSet>
      <dgm:spPr/>
    </dgm:pt>
    <dgm:pt modelId="{DD823286-F3D7-464E-83A1-A3ED44B62F5A}" type="pres">
      <dgm:prSet presAssocID="{DA1AA6D7-CBA2-4430-9B86-240D78C1BE01}" presName="negativeSpace" presStyleCnt="0"/>
      <dgm:spPr/>
    </dgm:pt>
    <dgm:pt modelId="{9639EFD3-88BE-4CC6-81CE-3CAB61A0E3EE}" type="pres">
      <dgm:prSet presAssocID="{DA1AA6D7-CBA2-4430-9B86-240D78C1BE01}" presName="childText" presStyleLbl="conFgAcc1" presStyleIdx="1" presStyleCnt="5">
        <dgm:presLayoutVars>
          <dgm:bulletEnabled val="1"/>
        </dgm:presLayoutVars>
      </dgm:prSet>
      <dgm:spPr/>
    </dgm:pt>
    <dgm:pt modelId="{17A55D53-A969-4B0B-9B82-677F5D07551F}" type="pres">
      <dgm:prSet presAssocID="{4B66FB3A-D590-4FBA-B444-3FD62B51AAF5}" presName="spaceBetweenRectangles" presStyleCnt="0"/>
      <dgm:spPr/>
    </dgm:pt>
    <dgm:pt modelId="{FF49381C-AEAA-4460-ABF9-9672D2A662A3}" type="pres">
      <dgm:prSet presAssocID="{F7DCD852-C3AE-48AF-88F6-71E9E491790C}" presName="parentLin" presStyleCnt="0"/>
      <dgm:spPr/>
    </dgm:pt>
    <dgm:pt modelId="{0FF25C1D-C0C5-4789-B120-736135A0B4DC}" type="pres">
      <dgm:prSet presAssocID="{F7DCD852-C3AE-48AF-88F6-71E9E491790C}" presName="parentLeftMargin" presStyleLbl="node1" presStyleIdx="1" presStyleCnt="5"/>
      <dgm:spPr/>
    </dgm:pt>
    <dgm:pt modelId="{5B2D968C-7A2B-4F24-A73A-C7701DF10344}" type="pres">
      <dgm:prSet presAssocID="{F7DCD852-C3AE-48AF-88F6-71E9E491790C}" presName="parentText" presStyleLbl="node1" presStyleIdx="2" presStyleCnt="5">
        <dgm:presLayoutVars>
          <dgm:chMax val="0"/>
          <dgm:bulletEnabled val="1"/>
        </dgm:presLayoutVars>
      </dgm:prSet>
      <dgm:spPr/>
    </dgm:pt>
    <dgm:pt modelId="{834EA4C7-856F-4239-BDE2-3BF8012EA1F6}" type="pres">
      <dgm:prSet presAssocID="{F7DCD852-C3AE-48AF-88F6-71E9E491790C}" presName="negativeSpace" presStyleCnt="0"/>
      <dgm:spPr/>
    </dgm:pt>
    <dgm:pt modelId="{4A991066-37ED-4ED9-9D1E-B053161790EC}" type="pres">
      <dgm:prSet presAssocID="{F7DCD852-C3AE-48AF-88F6-71E9E491790C}" presName="childText" presStyleLbl="conFgAcc1" presStyleIdx="2" presStyleCnt="5">
        <dgm:presLayoutVars>
          <dgm:bulletEnabled val="1"/>
        </dgm:presLayoutVars>
      </dgm:prSet>
      <dgm:spPr/>
    </dgm:pt>
    <dgm:pt modelId="{76D4946F-0815-48D1-A63F-AEB185F1C861}" type="pres">
      <dgm:prSet presAssocID="{A3100C50-42BC-40C0-96C5-74EFC65D1990}" presName="spaceBetweenRectangles" presStyleCnt="0"/>
      <dgm:spPr/>
    </dgm:pt>
    <dgm:pt modelId="{D7B997F5-C353-48F5-BBB0-79EE0EB98B96}" type="pres">
      <dgm:prSet presAssocID="{709F0163-0E6B-4616-BC6F-FCB9EBB6F532}" presName="parentLin" presStyleCnt="0"/>
      <dgm:spPr/>
    </dgm:pt>
    <dgm:pt modelId="{F71685D4-8F83-437A-99F0-AF532C821F5A}" type="pres">
      <dgm:prSet presAssocID="{709F0163-0E6B-4616-BC6F-FCB9EBB6F532}" presName="parentLeftMargin" presStyleLbl="node1" presStyleIdx="2" presStyleCnt="5"/>
      <dgm:spPr/>
    </dgm:pt>
    <dgm:pt modelId="{94E6F2DC-DE44-4090-92DC-2EC48AD7BED9}" type="pres">
      <dgm:prSet presAssocID="{709F0163-0E6B-4616-BC6F-FCB9EBB6F532}" presName="parentText" presStyleLbl="node1" presStyleIdx="3" presStyleCnt="5">
        <dgm:presLayoutVars>
          <dgm:chMax val="0"/>
          <dgm:bulletEnabled val="1"/>
        </dgm:presLayoutVars>
      </dgm:prSet>
      <dgm:spPr/>
    </dgm:pt>
    <dgm:pt modelId="{BDF5A7B8-4238-4045-B5A1-A592AD475D5C}" type="pres">
      <dgm:prSet presAssocID="{709F0163-0E6B-4616-BC6F-FCB9EBB6F532}" presName="negativeSpace" presStyleCnt="0"/>
      <dgm:spPr/>
    </dgm:pt>
    <dgm:pt modelId="{71FF12FB-E3BF-4617-AA61-325A6F276B5A}" type="pres">
      <dgm:prSet presAssocID="{709F0163-0E6B-4616-BC6F-FCB9EBB6F532}" presName="childText" presStyleLbl="conFgAcc1" presStyleIdx="3" presStyleCnt="5">
        <dgm:presLayoutVars>
          <dgm:bulletEnabled val="1"/>
        </dgm:presLayoutVars>
      </dgm:prSet>
      <dgm:spPr/>
    </dgm:pt>
    <dgm:pt modelId="{866A5F40-259A-4DFC-ADBC-D547F68A5363}" type="pres">
      <dgm:prSet presAssocID="{E2603FBC-3738-4FEB-9407-BAD86C301020}" presName="spaceBetweenRectangles" presStyleCnt="0"/>
      <dgm:spPr/>
    </dgm:pt>
    <dgm:pt modelId="{83A57813-295C-4692-A2C5-71E36E557D59}" type="pres">
      <dgm:prSet presAssocID="{AEB0F699-2CBF-45EB-968A-9785E550E4B7}" presName="parentLin" presStyleCnt="0"/>
      <dgm:spPr/>
    </dgm:pt>
    <dgm:pt modelId="{88D8C2C3-CBD8-48D2-907D-550C70081D07}" type="pres">
      <dgm:prSet presAssocID="{AEB0F699-2CBF-45EB-968A-9785E550E4B7}" presName="parentLeftMargin" presStyleLbl="node1" presStyleIdx="3" presStyleCnt="5"/>
      <dgm:spPr/>
    </dgm:pt>
    <dgm:pt modelId="{04BB7605-6C35-4E6F-826B-5933957225BF}" type="pres">
      <dgm:prSet presAssocID="{AEB0F699-2CBF-45EB-968A-9785E550E4B7}" presName="parentText" presStyleLbl="node1" presStyleIdx="4" presStyleCnt="5">
        <dgm:presLayoutVars>
          <dgm:chMax val="0"/>
          <dgm:bulletEnabled val="1"/>
        </dgm:presLayoutVars>
      </dgm:prSet>
      <dgm:spPr/>
    </dgm:pt>
    <dgm:pt modelId="{4959D273-53E4-4E71-9985-B20CA0AF10CA}" type="pres">
      <dgm:prSet presAssocID="{AEB0F699-2CBF-45EB-968A-9785E550E4B7}" presName="negativeSpace" presStyleCnt="0"/>
      <dgm:spPr/>
    </dgm:pt>
    <dgm:pt modelId="{4F9BF80E-0D65-4DE9-AC46-F644EE4A899E}" type="pres">
      <dgm:prSet presAssocID="{AEB0F699-2CBF-45EB-968A-9785E550E4B7}" presName="childText" presStyleLbl="conFgAcc1" presStyleIdx="4" presStyleCnt="5">
        <dgm:presLayoutVars>
          <dgm:bulletEnabled val="1"/>
        </dgm:presLayoutVars>
      </dgm:prSet>
      <dgm:spPr/>
    </dgm:pt>
  </dgm:ptLst>
  <dgm:cxnLst>
    <dgm:cxn modelId="{E0E9680A-197B-4C56-A42C-A21DE200C553}" type="presOf" srcId="{802111C6-1813-4C28-BB1A-2BC3EDBF30B0}" destId="{D62F88CC-6FEE-4EB3-8760-981FB42ED159}" srcOrd="1" destOrd="0" presId="urn:microsoft.com/office/officeart/2005/8/layout/list1"/>
    <dgm:cxn modelId="{C5C1CD13-7046-4004-8ECB-467C0F512791}" type="presOf" srcId="{26698403-9F02-4CF8-A73A-AF7C75EED8D5}" destId="{4A991066-37ED-4ED9-9D1E-B053161790EC}" srcOrd="0" destOrd="0" presId="urn:microsoft.com/office/officeart/2005/8/layout/list1"/>
    <dgm:cxn modelId="{D1623716-5182-4EFC-A81F-FF67157C3169}" type="presOf" srcId="{3AB813C2-246A-4924-8227-8BB18F9C272B}" destId="{4F9BF80E-0D65-4DE9-AC46-F644EE4A899E}" srcOrd="0" destOrd="0" presId="urn:microsoft.com/office/officeart/2005/8/layout/list1"/>
    <dgm:cxn modelId="{F7F1601B-56A6-4EB7-AE91-06CC95A39850}" srcId="{FC185A18-065D-4359-9FC1-42FA15155690}" destId="{DA1AA6D7-CBA2-4430-9B86-240D78C1BE01}" srcOrd="1" destOrd="0" parTransId="{A3B493F2-7833-43D3-9B25-AD8658BC0DDC}" sibTransId="{4B66FB3A-D590-4FBA-B444-3FD62B51AAF5}"/>
    <dgm:cxn modelId="{76E5B427-714A-4E9A-BC8B-01022A5D6940}" type="presOf" srcId="{DA1AA6D7-CBA2-4430-9B86-240D78C1BE01}" destId="{D0390B30-91D8-461B-86A3-DEF8DE4DD9C4}" srcOrd="1" destOrd="0" presId="urn:microsoft.com/office/officeart/2005/8/layout/list1"/>
    <dgm:cxn modelId="{18AD3432-5F03-4BAE-B251-C5A063FB061E}" type="presOf" srcId="{AEB0F699-2CBF-45EB-968A-9785E550E4B7}" destId="{88D8C2C3-CBD8-48D2-907D-550C70081D07}" srcOrd="0" destOrd="0" presId="urn:microsoft.com/office/officeart/2005/8/layout/list1"/>
    <dgm:cxn modelId="{69D64938-C7A6-4FF3-887B-908B4F8641B8}" srcId="{FC185A18-065D-4359-9FC1-42FA15155690}" destId="{802111C6-1813-4C28-BB1A-2BC3EDBF30B0}" srcOrd="0" destOrd="0" parTransId="{BA728D32-EFF9-4A10-BF20-526495B057F6}" sibTransId="{4415456C-7699-4FF9-BA23-EE5DCF99F717}"/>
    <dgm:cxn modelId="{7CEA2E4D-343D-483F-ACC7-D79DBAF1019A}" type="presOf" srcId="{709F0163-0E6B-4616-BC6F-FCB9EBB6F532}" destId="{94E6F2DC-DE44-4090-92DC-2EC48AD7BED9}" srcOrd="1" destOrd="0" presId="urn:microsoft.com/office/officeart/2005/8/layout/list1"/>
    <dgm:cxn modelId="{F95D6377-2E4E-4D07-AF48-24218558C6F4}" type="presOf" srcId="{F7DCD852-C3AE-48AF-88F6-71E9E491790C}" destId="{5B2D968C-7A2B-4F24-A73A-C7701DF10344}" srcOrd="1" destOrd="0" presId="urn:microsoft.com/office/officeart/2005/8/layout/list1"/>
    <dgm:cxn modelId="{A84B2979-74AD-4534-84D9-1BE7FD4E28B8}" type="presOf" srcId="{F7DCD852-C3AE-48AF-88F6-71E9E491790C}" destId="{0FF25C1D-C0C5-4789-B120-736135A0B4DC}" srcOrd="0" destOrd="0" presId="urn:microsoft.com/office/officeart/2005/8/layout/list1"/>
    <dgm:cxn modelId="{4255E959-38FA-4274-BAB0-DFE641701915}" srcId="{709F0163-0E6B-4616-BC6F-FCB9EBB6F532}" destId="{58E2F640-6E6B-4782-AA4C-BFBCD3C62DC6}" srcOrd="0" destOrd="0" parTransId="{02D885E1-54A1-4778-A14C-23A81B3FF04F}" sibTransId="{B1B537E9-5A3D-4860-967C-7C3857E4D38D}"/>
    <dgm:cxn modelId="{C30BBE5A-DB76-438B-838F-9B1DA6DB4C55}" type="presOf" srcId="{AEB0F699-2CBF-45EB-968A-9785E550E4B7}" destId="{04BB7605-6C35-4E6F-826B-5933957225BF}" srcOrd="1" destOrd="0" presId="urn:microsoft.com/office/officeart/2005/8/layout/list1"/>
    <dgm:cxn modelId="{03731885-E678-43D4-B1CB-93FB7EF5265C}" srcId="{AEB0F699-2CBF-45EB-968A-9785E550E4B7}" destId="{3AB813C2-246A-4924-8227-8BB18F9C272B}" srcOrd="0" destOrd="0" parTransId="{6EAEA297-9E4B-443D-92E4-BEAB8F7AA65C}" sibTransId="{122495D0-BCF6-4EED-930E-B0172E973658}"/>
    <dgm:cxn modelId="{30A3A385-AB73-44CE-8118-6DF923A3017D}" type="presOf" srcId="{2066A16D-2311-4163-9E34-31C0A3D5E4B5}" destId="{9639EFD3-88BE-4CC6-81CE-3CAB61A0E3EE}" srcOrd="0" destOrd="0" presId="urn:microsoft.com/office/officeart/2005/8/layout/list1"/>
    <dgm:cxn modelId="{F234A287-4DDD-494A-9DC2-08DADAB1A848}" type="presOf" srcId="{802111C6-1813-4C28-BB1A-2BC3EDBF30B0}" destId="{7E5E975F-8997-4256-84AA-E40686B43AA3}" srcOrd="0" destOrd="0" presId="urn:microsoft.com/office/officeart/2005/8/layout/list1"/>
    <dgm:cxn modelId="{D6FF4F96-173E-4180-A1DA-1CC30DCBDA88}" srcId="{F7DCD852-C3AE-48AF-88F6-71E9E491790C}" destId="{26698403-9F02-4CF8-A73A-AF7C75EED8D5}" srcOrd="0" destOrd="0" parTransId="{72FA6671-8F61-4C14-A41C-2AF11D9E0624}" sibTransId="{4D6D5403-A596-413E-95D0-567FAE67D7F4}"/>
    <dgm:cxn modelId="{2DE40FC1-89D8-49EE-93ED-502C4688CDAB}" type="presOf" srcId="{DA1AA6D7-CBA2-4430-9B86-240D78C1BE01}" destId="{C21C2D4F-819D-47E1-BF71-E6A79807C617}" srcOrd="0" destOrd="0" presId="urn:microsoft.com/office/officeart/2005/8/layout/list1"/>
    <dgm:cxn modelId="{20FCE4C1-4BAF-4A60-B49A-DB5C4EA772C0}" type="presOf" srcId="{FC185A18-065D-4359-9FC1-42FA15155690}" destId="{1A10D2AC-63F1-45BD-B3E0-E41042D7F138}" srcOrd="0" destOrd="0" presId="urn:microsoft.com/office/officeart/2005/8/layout/list1"/>
    <dgm:cxn modelId="{BFEFE2C2-3F7D-405A-88A3-507040709880}" srcId="{FC185A18-065D-4359-9FC1-42FA15155690}" destId="{F7DCD852-C3AE-48AF-88F6-71E9E491790C}" srcOrd="2" destOrd="0" parTransId="{A2994BE7-0987-46F7-9761-DAE247DB582F}" sibTransId="{A3100C50-42BC-40C0-96C5-74EFC65D1990}"/>
    <dgm:cxn modelId="{88A893C3-069E-44ED-B26A-77B832A16194}" type="presOf" srcId="{0FE4A580-7A70-4B2D-BF01-FF6E9C4A49B2}" destId="{721F1FAF-58E2-44CA-BB16-0A23CAEB8E14}" srcOrd="0" destOrd="0" presId="urn:microsoft.com/office/officeart/2005/8/layout/list1"/>
    <dgm:cxn modelId="{8DD185C7-F073-483B-86FC-38A618D154F3}" type="presOf" srcId="{709F0163-0E6B-4616-BC6F-FCB9EBB6F532}" destId="{F71685D4-8F83-437A-99F0-AF532C821F5A}" srcOrd="0" destOrd="0" presId="urn:microsoft.com/office/officeart/2005/8/layout/list1"/>
    <dgm:cxn modelId="{F0478ACC-A5ED-4A49-8AA7-58BDBF9BC0F1}" type="presOf" srcId="{58E2F640-6E6B-4782-AA4C-BFBCD3C62DC6}" destId="{71FF12FB-E3BF-4617-AA61-325A6F276B5A}" srcOrd="0" destOrd="0" presId="urn:microsoft.com/office/officeart/2005/8/layout/list1"/>
    <dgm:cxn modelId="{352EEAD1-8FDB-459B-B64A-0E0DA1ACCAB9}" srcId="{DA1AA6D7-CBA2-4430-9B86-240D78C1BE01}" destId="{2066A16D-2311-4163-9E34-31C0A3D5E4B5}" srcOrd="0" destOrd="0" parTransId="{90DC2C87-6E97-4FC8-A9BC-3C1CFFC35EC4}" sibTransId="{DA1430BC-4BC3-41F7-BFFA-C14DA0BA3E9C}"/>
    <dgm:cxn modelId="{877D14D3-424E-4319-B1C9-DAF9D1A9D7AB}" srcId="{802111C6-1813-4C28-BB1A-2BC3EDBF30B0}" destId="{0FE4A580-7A70-4B2D-BF01-FF6E9C4A49B2}" srcOrd="0" destOrd="0" parTransId="{D1EE381A-A3DC-42FC-B344-3C7D87217E26}" sibTransId="{5D420A7B-C38D-42C6-BB8A-CF310965E39A}"/>
    <dgm:cxn modelId="{48BEECDA-C096-4E86-92DE-3B4F55BDB37E}" srcId="{FC185A18-065D-4359-9FC1-42FA15155690}" destId="{709F0163-0E6B-4616-BC6F-FCB9EBB6F532}" srcOrd="3" destOrd="0" parTransId="{C14D7715-67FB-4A8F-B8BF-B01354F00047}" sibTransId="{E2603FBC-3738-4FEB-9407-BAD86C301020}"/>
    <dgm:cxn modelId="{5E4DC7DB-BD5D-4CAC-9E88-9546F30E279E}" srcId="{FC185A18-065D-4359-9FC1-42FA15155690}" destId="{AEB0F699-2CBF-45EB-968A-9785E550E4B7}" srcOrd="4" destOrd="0" parTransId="{23B35BFF-6B95-47F0-8F23-CEFAD70374F8}" sibTransId="{747A9DEE-A3C9-4EE6-9F45-10EB14E20711}"/>
    <dgm:cxn modelId="{32572FCF-6A44-4371-A8A4-975D2F550AEE}" type="presParOf" srcId="{1A10D2AC-63F1-45BD-B3E0-E41042D7F138}" destId="{467BCD96-3235-4E36-AD57-04D111DF0C53}" srcOrd="0" destOrd="0" presId="urn:microsoft.com/office/officeart/2005/8/layout/list1"/>
    <dgm:cxn modelId="{DD260176-732F-4183-9F96-43353A7C73BA}" type="presParOf" srcId="{467BCD96-3235-4E36-AD57-04D111DF0C53}" destId="{7E5E975F-8997-4256-84AA-E40686B43AA3}" srcOrd="0" destOrd="0" presId="urn:microsoft.com/office/officeart/2005/8/layout/list1"/>
    <dgm:cxn modelId="{0250F87C-9A65-4434-AEBE-EED80C830590}" type="presParOf" srcId="{467BCD96-3235-4E36-AD57-04D111DF0C53}" destId="{D62F88CC-6FEE-4EB3-8760-981FB42ED159}" srcOrd="1" destOrd="0" presId="urn:microsoft.com/office/officeart/2005/8/layout/list1"/>
    <dgm:cxn modelId="{9B793226-E571-4ED9-BDD5-3CE82F4DEED0}" type="presParOf" srcId="{1A10D2AC-63F1-45BD-B3E0-E41042D7F138}" destId="{39B17DD2-B7A6-4F3A-8B2C-6DB7162CC877}" srcOrd="1" destOrd="0" presId="urn:microsoft.com/office/officeart/2005/8/layout/list1"/>
    <dgm:cxn modelId="{B87F76A5-EC17-4541-879D-94D6EA3891CA}" type="presParOf" srcId="{1A10D2AC-63F1-45BD-B3E0-E41042D7F138}" destId="{721F1FAF-58E2-44CA-BB16-0A23CAEB8E14}" srcOrd="2" destOrd="0" presId="urn:microsoft.com/office/officeart/2005/8/layout/list1"/>
    <dgm:cxn modelId="{BF15AD1D-7A1A-4602-ACEB-4E61EE830D91}" type="presParOf" srcId="{1A10D2AC-63F1-45BD-B3E0-E41042D7F138}" destId="{10AEE22C-A3E2-4FB2-89A7-AB454872F06F}" srcOrd="3" destOrd="0" presId="urn:microsoft.com/office/officeart/2005/8/layout/list1"/>
    <dgm:cxn modelId="{BE6451E4-6DDD-4F65-8D8A-45D7871DBCED}" type="presParOf" srcId="{1A10D2AC-63F1-45BD-B3E0-E41042D7F138}" destId="{A42AAB87-0272-45FD-8DFB-4968941C171A}" srcOrd="4" destOrd="0" presId="urn:microsoft.com/office/officeart/2005/8/layout/list1"/>
    <dgm:cxn modelId="{8AF7EA8F-0D02-4DA1-ABB5-88459BB23B99}" type="presParOf" srcId="{A42AAB87-0272-45FD-8DFB-4968941C171A}" destId="{C21C2D4F-819D-47E1-BF71-E6A79807C617}" srcOrd="0" destOrd="0" presId="urn:microsoft.com/office/officeart/2005/8/layout/list1"/>
    <dgm:cxn modelId="{3F792BC8-AEAB-43A8-B582-3A583298DF03}" type="presParOf" srcId="{A42AAB87-0272-45FD-8DFB-4968941C171A}" destId="{D0390B30-91D8-461B-86A3-DEF8DE4DD9C4}" srcOrd="1" destOrd="0" presId="urn:microsoft.com/office/officeart/2005/8/layout/list1"/>
    <dgm:cxn modelId="{A4502BF7-265A-4418-822C-85B1F3A0A77E}" type="presParOf" srcId="{1A10D2AC-63F1-45BD-B3E0-E41042D7F138}" destId="{DD823286-F3D7-464E-83A1-A3ED44B62F5A}" srcOrd="5" destOrd="0" presId="urn:microsoft.com/office/officeart/2005/8/layout/list1"/>
    <dgm:cxn modelId="{B5610465-0BEE-4CAE-BC27-3131B621BAA6}" type="presParOf" srcId="{1A10D2AC-63F1-45BD-B3E0-E41042D7F138}" destId="{9639EFD3-88BE-4CC6-81CE-3CAB61A0E3EE}" srcOrd="6" destOrd="0" presId="urn:microsoft.com/office/officeart/2005/8/layout/list1"/>
    <dgm:cxn modelId="{2FDE19B3-CDB2-4F32-9209-8865D43C0770}" type="presParOf" srcId="{1A10D2AC-63F1-45BD-B3E0-E41042D7F138}" destId="{17A55D53-A969-4B0B-9B82-677F5D07551F}" srcOrd="7" destOrd="0" presId="urn:microsoft.com/office/officeart/2005/8/layout/list1"/>
    <dgm:cxn modelId="{C18B6BD9-07FC-4DC4-AE17-3001078B2A9F}" type="presParOf" srcId="{1A10D2AC-63F1-45BD-B3E0-E41042D7F138}" destId="{FF49381C-AEAA-4460-ABF9-9672D2A662A3}" srcOrd="8" destOrd="0" presId="urn:microsoft.com/office/officeart/2005/8/layout/list1"/>
    <dgm:cxn modelId="{00B6486D-3819-4152-B3B5-59D59557A058}" type="presParOf" srcId="{FF49381C-AEAA-4460-ABF9-9672D2A662A3}" destId="{0FF25C1D-C0C5-4789-B120-736135A0B4DC}" srcOrd="0" destOrd="0" presId="urn:microsoft.com/office/officeart/2005/8/layout/list1"/>
    <dgm:cxn modelId="{E61166B6-CE5C-46D6-A9E5-7506C5C09EA6}" type="presParOf" srcId="{FF49381C-AEAA-4460-ABF9-9672D2A662A3}" destId="{5B2D968C-7A2B-4F24-A73A-C7701DF10344}" srcOrd="1" destOrd="0" presId="urn:microsoft.com/office/officeart/2005/8/layout/list1"/>
    <dgm:cxn modelId="{51C7EB12-7B2D-4F0D-852A-ABE8597DDB80}" type="presParOf" srcId="{1A10D2AC-63F1-45BD-B3E0-E41042D7F138}" destId="{834EA4C7-856F-4239-BDE2-3BF8012EA1F6}" srcOrd="9" destOrd="0" presId="urn:microsoft.com/office/officeart/2005/8/layout/list1"/>
    <dgm:cxn modelId="{D4122056-2FD4-476A-8F9B-3E998BF95BBC}" type="presParOf" srcId="{1A10D2AC-63F1-45BD-B3E0-E41042D7F138}" destId="{4A991066-37ED-4ED9-9D1E-B053161790EC}" srcOrd="10" destOrd="0" presId="urn:microsoft.com/office/officeart/2005/8/layout/list1"/>
    <dgm:cxn modelId="{3E19ED79-E438-4A41-97CA-0E8DE3819C21}" type="presParOf" srcId="{1A10D2AC-63F1-45BD-B3E0-E41042D7F138}" destId="{76D4946F-0815-48D1-A63F-AEB185F1C861}" srcOrd="11" destOrd="0" presId="urn:microsoft.com/office/officeart/2005/8/layout/list1"/>
    <dgm:cxn modelId="{D3967911-647E-4197-861C-A768BC1AFCC1}" type="presParOf" srcId="{1A10D2AC-63F1-45BD-B3E0-E41042D7F138}" destId="{D7B997F5-C353-48F5-BBB0-79EE0EB98B96}" srcOrd="12" destOrd="0" presId="urn:microsoft.com/office/officeart/2005/8/layout/list1"/>
    <dgm:cxn modelId="{72162E12-0584-48A9-B304-3D4464A41A6D}" type="presParOf" srcId="{D7B997F5-C353-48F5-BBB0-79EE0EB98B96}" destId="{F71685D4-8F83-437A-99F0-AF532C821F5A}" srcOrd="0" destOrd="0" presId="urn:microsoft.com/office/officeart/2005/8/layout/list1"/>
    <dgm:cxn modelId="{90916FE1-7FF1-449D-9837-B56AEFB0D533}" type="presParOf" srcId="{D7B997F5-C353-48F5-BBB0-79EE0EB98B96}" destId="{94E6F2DC-DE44-4090-92DC-2EC48AD7BED9}" srcOrd="1" destOrd="0" presId="urn:microsoft.com/office/officeart/2005/8/layout/list1"/>
    <dgm:cxn modelId="{1A480CF0-9B45-45B0-950E-3F5BF872290D}" type="presParOf" srcId="{1A10D2AC-63F1-45BD-B3E0-E41042D7F138}" destId="{BDF5A7B8-4238-4045-B5A1-A592AD475D5C}" srcOrd="13" destOrd="0" presId="urn:microsoft.com/office/officeart/2005/8/layout/list1"/>
    <dgm:cxn modelId="{4560A734-F3D0-4E75-8801-5B62CB19BFDF}" type="presParOf" srcId="{1A10D2AC-63F1-45BD-B3E0-E41042D7F138}" destId="{71FF12FB-E3BF-4617-AA61-325A6F276B5A}" srcOrd="14" destOrd="0" presId="urn:microsoft.com/office/officeart/2005/8/layout/list1"/>
    <dgm:cxn modelId="{272A989D-6E5A-4F0A-9F10-3E4D832C3F6F}" type="presParOf" srcId="{1A10D2AC-63F1-45BD-B3E0-E41042D7F138}" destId="{866A5F40-259A-4DFC-ADBC-D547F68A5363}" srcOrd="15" destOrd="0" presId="urn:microsoft.com/office/officeart/2005/8/layout/list1"/>
    <dgm:cxn modelId="{6CD57D21-1FF9-4193-A5AA-A4A6B233B492}" type="presParOf" srcId="{1A10D2AC-63F1-45BD-B3E0-E41042D7F138}" destId="{83A57813-295C-4692-A2C5-71E36E557D59}" srcOrd="16" destOrd="0" presId="urn:microsoft.com/office/officeart/2005/8/layout/list1"/>
    <dgm:cxn modelId="{444836AE-9378-4CBD-BEC5-3F2D2FA4ABEB}" type="presParOf" srcId="{83A57813-295C-4692-A2C5-71E36E557D59}" destId="{88D8C2C3-CBD8-48D2-907D-550C70081D07}" srcOrd="0" destOrd="0" presId="urn:microsoft.com/office/officeart/2005/8/layout/list1"/>
    <dgm:cxn modelId="{318AFFF3-FD7C-4433-A46D-23E6AD7488DF}" type="presParOf" srcId="{83A57813-295C-4692-A2C5-71E36E557D59}" destId="{04BB7605-6C35-4E6F-826B-5933957225BF}" srcOrd="1" destOrd="0" presId="urn:microsoft.com/office/officeart/2005/8/layout/list1"/>
    <dgm:cxn modelId="{BCFA2677-4F6C-438F-9B2D-DFC2222C7EF6}" type="presParOf" srcId="{1A10D2AC-63F1-45BD-B3E0-E41042D7F138}" destId="{4959D273-53E4-4E71-9985-B20CA0AF10CA}" srcOrd="17" destOrd="0" presId="urn:microsoft.com/office/officeart/2005/8/layout/list1"/>
    <dgm:cxn modelId="{F35C287D-9226-4316-BD86-CD27665E9046}" type="presParOf" srcId="{1A10D2AC-63F1-45BD-B3E0-E41042D7F138}" destId="{4F9BF80E-0D65-4DE9-AC46-F644EE4A899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185A18-065D-4359-9FC1-42FA15155690}" type="doc">
      <dgm:prSet loTypeId="urn:microsoft.com/office/officeart/2005/8/layout/list1" loCatId="list" qsTypeId="urn:microsoft.com/office/officeart/2005/8/quickstyle/simple5" qsCatId="simple" csTypeId="urn:microsoft.com/office/officeart/2005/8/colors/colorful4" csCatId="colorful" phldr="1"/>
      <dgm:spPr/>
      <dgm:t>
        <a:bodyPr/>
        <a:lstStyle/>
        <a:p>
          <a:endParaRPr lang="en-GB"/>
        </a:p>
      </dgm:t>
    </dgm:pt>
    <dgm:pt modelId="{802111C6-1813-4C28-BB1A-2BC3EDBF30B0}">
      <dgm:prSet phldrT="[Text]"/>
      <dgm:spPr/>
      <dgm:t>
        <a:bodyPr/>
        <a:lstStyle/>
        <a:p>
          <a:r>
            <a:rPr lang="en-GB" b="1" dirty="0"/>
            <a:t>Wavelength range</a:t>
          </a:r>
        </a:p>
      </dgm:t>
    </dgm:pt>
    <dgm:pt modelId="{BA728D32-EFF9-4A10-BF20-526495B057F6}" type="parTrans" cxnId="{69D64938-C7A6-4FF3-887B-908B4F8641B8}">
      <dgm:prSet/>
      <dgm:spPr/>
      <dgm:t>
        <a:bodyPr/>
        <a:lstStyle/>
        <a:p>
          <a:endParaRPr lang="en-GB"/>
        </a:p>
      </dgm:t>
    </dgm:pt>
    <dgm:pt modelId="{4415456C-7699-4FF9-BA23-EE5DCF99F717}" type="sibTrans" cxnId="{69D64938-C7A6-4FF3-887B-908B4F8641B8}">
      <dgm:prSet/>
      <dgm:spPr/>
      <dgm:t>
        <a:bodyPr/>
        <a:lstStyle/>
        <a:p>
          <a:endParaRPr lang="en-GB"/>
        </a:p>
      </dgm:t>
    </dgm:pt>
    <dgm:pt modelId="{0FE4A580-7A70-4B2D-BF01-FF6E9C4A49B2}">
      <dgm:prSet phldrT="[Text]"/>
      <dgm:spPr/>
      <dgm:t>
        <a:bodyPr/>
        <a:lstStyle/>
        <a:p>
          <a:r>
            <a:rPr lang="en-GB" dirty="0"/>
            <a:t>UV and NIR enhanced options</a:t>
          </a:r>
        </a:p>
      </dgm:t>
    </dgm:pt>
    <dgm:pt modelId="{D1EE381A-A3DC-42FC-B344-3C7D87217E26}" type="parTrans" cxnId="{877D14D3-424E-4319-B1C9-DAF9D1A9D7AB}">
      <dgm:prSet/>
      <dgm:spPr/>
      <dgm:t>
        <a:bodyPr/>
        <a:lstStyle/>
        <a:p>
          <a:endParaRPr lang="en-GB"/>
        </a:p>
      </dgm:t>
    </dgm:pt>
    <dgm:pt modelId="{5D420A7B-C38D-42C6-BB8A-CF310965E39A}" type="sibTrans" cxnId="{877D14D3-424E-4319-B1C9-DAF9D1A9D7AB}">
      <dgm:prSet/>
      <dgm:spPr/>
      <dgm:t>
        <a:bodyPr/>
        <a:lstStyle/>
        <a:p>
          <a:endParaRPr lang="en-GB"/>
        </a:p>
      </dgm:t>
    </dgm:pt>
    <dgm:pt modelId="{DA1AA6D7-CBA2-4430-9B86-240D78C1BE01}">
      <dgm:prSet phldrT="[Text]"/>
      <dgm:spPr/>
      <dgm:t>
        <a:bodyPr/>
        <a:lstStyle/>
        <a:p>
          <a:r>
            <a:rPr lang="en-GB" b="1" dirty="0"/>
            <a:t>Photosensitive area</a:t>
          </a:r>
        </a:p>
      </dgm:t>
    </dgm:pt>
    <dgm:pt modelId="{A3B493F2-7833-43D3-9B25-AD8658BC0DDC}" type="parTrans" cxnId="{F7F1601B-56A6-4EB7-AE91-06CC95A39850}">
      <dgm:prSet/>
      <dgm:spPr/>
      <dgm:t>
        <a:bodyPr/>
        <a:lstStyle/>
        <a:p>
          <a:endParaRPr lang="en-GB"/>
        </a:p>
      </dgm:t>
    </dgm:pt>
    <dgm:pt modelId="{4B66FB3A-D590-4FBA-B444-3FD62B51AAF5}" type="sibTrans" cxnId="{F7F1601B-56A6-4EB7-AE91-06CC95A39850}">
      <dgm:prSet/>
      <dgm:spPr/>
      <dgm:t>
        <a:bodyPr/>
        <a:lstStyle/>
        <a:p>
          <a:endParaRPr lang="en-GB"/>
        </a:p>
      </dgm:t>
    </dgm:pt>
    <dgm:pt modelId="{2066A16D-2311-4163-9E34-31C0A3D5E4B5}">
      <dgm:prSet phldrT="[Text]"/>
      <dgm:spPr/>
      <dgm:t>
        <a:bodyPr/>
        <a:lstStyle/>
        <a:p>
          <a:r>
            <a:rPr lang="en-GB" dirty="0"/>
            <a:t>1.3mm to 6mm</a:t>
          </a:r>
        </a:p>
      </dgm:t>
    </dgm:pt>
    <dgm:pt modelId="{90DC2C87-6E97-4FC8-A9BC-3C1CFFC35EC4}" type="parTrans" cxnId="{352EEAD1-8FDB-459B-B64A-0E0DA1ACCAB9}">
      <dgm:prSet/>
      <dgm:spPr/>
      <dgm:t>
        <a:bodyPr/>
        <a:lstStyle/>
        <a:p>
          <a:endParaRPr lang="en-GB"/>
        </a:p>
      </dgm:t>
    </dgm:pt>
    <dgm:pt modelId="{DA1430BC-4BC3-41F7-BFFA-C14DA0BA3E9C}" type="sibTrans" cxnId="{352EEAD1-8FDB-459B-B64A-0E0DA1ACCAB9}">
      <dgm:prSet/>
      <dgm:spPr/>
      <dgm:t>
        <a:bodyPr/>
        <a:lstStyle/>
        <a:p>
          <a:endParaRPr lang="en-GB"/>
        </a:p>
      </dgm:t>
    </dgm:pt>
    <dgm:pt modelId="{F7DCD852-C3AE-48AF-88F6-71E9E491790C}">
      <dgm:prSet phldrT="[Text]"/>
      <dgm:spPr/>
      <dgm:t>
        <a:bodyPr/>
        <a:lstStyle/>
        <a:p>
          <a:r>
            <a:rPr lang="en-GB" b="1" dirty="0"/>
            <a:t>Pixel size</a:t>
          </a:r>
        </a:p>
      </dgm:t>
    </dgm:pt>
    <dgm:pt modelId="{A2994BE7-0987-46F7-9761-DAE247DB582F}" type="parTrans" cxnId="{BFEFE2C2-3F7D-405A-88A3-507040709880}">
      <dgm:prSet/>
      <dgm:spPr/>
      <dgm:t>
        <a:bodyPr/>
        <a:lstStyle/>
        <a:p>
          <a:endParaRPr lang="en-GB"/>
        </a:p>
      </dgm:t>
    </dgm:pt>
    <dgm:pt modelId="{A3100C50-42BC-40C0-96C5-74EFC65D1990}" type="sibTrans" cxnId="{BFEFE2C2-3F7D-405A-88A3-507040709880}">
      <dgm:prSet/>
      <dgm:spPr/>
      <dgm:t>
        <a:bodyPr/>
        <a:lstStyle/>
        <a:p>
          <a:endParaRPr lang="en-GB"/>
        </a:p>
      </dgm:t>
    </dgm:pt>
    <dgm:pt modelId="{26698403-9F02-4CF8-A73A-AF7C75EED8D5}">
      <dgm:prSet phldrT="[Text]"/>
      <dgm:spPr/>
      <dgm:t>
        <a:bodyPr/>
        <a:lstStyle/>
        <a:p>
          <a:r>
            <a:rPr lang="en-GB" dirty="0"/>
            <a:t>10</a:t>
          </a:r>
          <a:r>
            <a:rPr lang="el-GR" dirty="0"/>
            <a:t>μ</a:t>
          </a:r>
          <a:r>
            <a:rPr lang="en-GB" dirty="0"/>
            <a:t>m to 75</a:t>
          </a:r>
          <a:r>
            <a:rPr lang="el-GR" dirty="0"/>
            <a:t>μ</a:t>
          </a:r>
          <a:r>
            <a:rPr lang="en-GB" dirty="0"/>
            <a:t>m pixel pitch</a:t>
          </a:r>
        </a:p>
      </dgm:t>
    </dgm:pt>
    <dgm:pt modelId="{72FA6671-8F61-4C14-A41C-2AF11D9E0624}" type="parTrans" cxnId="{D6FF4F96-173E-4180-A1DA-1CC30DCBDA88}">
      <dgm:prSet/>
      <dgm:spPr/>
      <dgm:t>
        <a:bodyPr/>
        <a:lstStyle/>
        <a:p>
          <a:endParaRPr lang="en-GB"/>
        </a:p>
      </dgm:t>
    </dgm:pt>
    <dgm:pt modelId="{4D6D5403-A596-413E-95D0-567FAE67D7F4}" type="sibTrans" cxnId="{D6FF4F96-173E-4180-A1DA-1CC30DCBDA88}">
      <dgm:prSet/>
      <dgm:spPr/>
      <dgm:t>
        <a:bodyPr/>
        <a:lstStyle/>
        <a:p>
          <a:endParaRPr lang="en-GB"/>
        </a:p>
      </dgm:t>
    </dgm:pt>
    <dgm:pt modelId="{709F0163-0E6B-4616-BC6F-FCB9EBB6F532}">
      <dgm:prSet phldrT="[Text]"/>
      <dgm:spPr/>
      <dgm:t>
        <a:bodyPr/>
        <a:lstStyle/>
        <a:p>
          <a:r>
            <a:rPr lang="en-GB" b="1" dirty="0"/>
            <a:t>Single-channel or multi-channel</a:t>
          </a:r>
        </a:p>
      </dgm:t>
    </dgm:pt>
    <dgm:pt modelId="{C14D7715-67FB-4A8F-B8BF-B01354F00047}" type="parTrans" cxnId="{48BEECDA-C096-4E86-92DE-3B4F55BDB37E}">
      <dgm:prSet/>
      <dgm:spPr/>
      <dgm:t>
        <a:bodyPr/>
        <a:lstStyle/>
        <a:p>
          <a:endParaRPr lang="en-GB"/>
        </a:p>
      </dgm:t>
    </dgm:pt>
    <dgm:pt modelId="{E2603FBC-3738-4FEB-9407-BAD86C301020}" type="sibTrans" cxnId="{48BEECDA-C096-4E86-92DE-3B4F55BDB37E}">
      <dgm:prSet/>
      <dgm:spPr/>
      <dgm:t>
        <a:bodyPr/>
        <a:lstStyle/>
        <a:p>
          <a:endParaRPr lang="en-GB"/>
        </a:p>
      </dgm:t>
    </dgm:pt>
    <dgm:pt modelId="{58E2F640-6E6B-4782-AA4C-BFBCD3C62DC6}">
      <dgm:prSet phldrT="[Text]"/>
      <dgm:spPr/>
      <dgm:t>
        <a:bodyPr/>
        <a:lstStyle/>
        <a:p>
          <a:r>
            <a:rPr lang="en-GB" dirty="0"/>
            <a:t>Single-element and array options</a:t>
          </a:r>
        </a:p>
      </dgm:t>
    </dgm:pt>
    <dgm:pt modelId="{02D885E1-54A1-4778-A14C-23A81B3FF04F}" type="parTrans" cxnId="{4255E959-38FA-4274-BAB0-DFE641701915}">
      <dgm:prSet/>
      <dgm:spPr/>
      <dgm:t>
        <a:bodyPr/>
        <a:lstStyle/>
        <a:p>
          <a:endParaRPr lang="en-GB"/>
        </a:p>
      </dgm:t>
    </dgm:pt>
    <dgm:pt modelId="{B1B537E9-5A3D-4860-967C-7C3857E4D38D}" type="sibTrans" cxnId="{4255E959-38FA-4274-BAB0-DFE641701915}">
      <dgm:prSet/>
      <dgm:spPr/>
      <dgm:t>
        <a:bodyPr/>
        <a:lstStyle/>
        <a:p>
          <a:endParaRPr lang="en-GB"/>
        </a:p>
      </dgm:t>
    </dgm:pt>
    <dgm:pt modelId="{3AB813C2-246A-4924-8227-8BB18F9C272B}">
      <dgm:prSet phldrT="[Text]"/>
      <dgm:spPr/>
      <dgm:t>
        <a:bodyPr/>
        <a:lstStyle/>
        <a:p>
          <a:r>
            <a:rPr lang="en-GB" b="1" dirty="0"/>
            <a:t>Cooling</a:t>
          </a:r>
        </a:p>
      </dgm:t>
    </dgm:pt>
    <dgm:pt modelId="{6EAEA297-9E4B-443D-92E4-BEAB8F7AA65C}" type="parTrans" cxnId="{03731885-E678-43D4-B1CB-93FB7EF5265C}">
      <dgm:prSet/>
      <dgm:spPr/>
      <dgm:t>
        <a:bodyPr/>
        <a:lstStyle/>
        <a:p>
          <a:endParaRPr lang="en-GB"/>
        </a:p>
      </dgm:t>
    </dgm:pt>
    <dgm:pt modelId="{122495D0-BCF6-4EED-930E-B0172E973658}" type="sibTrans" cxnId="{03731885-E678-43D4-B1CB-93FB7EF5265C}">
      <dgm:prSet/>
      <dgm:spPr/>
      <dgm:t>
        <a:bodyPr/>
        <a:lstStyle/>
        <a:p>
          <a:endParaRPr lang="en-GB"/>
        </a:p>
      </dgm:t>
    </dgm:pt>
    <dgm:pt modelId="{D39EAE1B-F841-4ACE-AE9E-C7BF1BF643F7}">
      <dgm:prSet phldrT="[Text]"/>
      <dgm:spPr/>
      <dgm:t>
        <a:bodyPr/>
        <a:lstStyle/>
        <a:p>
          <a:r>
            <a:rPr lang="en-GB" dirty="0"/>
            <a:t>Options for lowering dark noise</a:t>
          </a:r>
        </a:p>
      </dgm:t>
    </dgm:pt>
    <dgm:pt modelId="{739B09A5-E08C-444C-89CD-581162EBC5C4}" type="parTrans" cxnId="{141D17C2-96CD-4B3D-897A-A804238D8312}">
      <dgm:prSet/>
      <dgm:spPr/>
      <dgm:t>
        <a:bodyPr/>
        <a:lstStyle/>
        <a:p>
          <a:endParaRPr lang="en-GB"/>
        </a:p>
      </dgm:t>
    </dgm:pt>
    <dgm:pt modelId="{CFE2AD4E-6B69-4305-8B0B-5E29D11CAD6A}" type="sibTrans" cxnId="{141D17C2-96CD-4B3D-897A-A804238D8312}">
      <dgm:prSet/>
      <dgm:spPr/>
      <dgm:t>
        <a:bodyPr/>
        <a:lstStyle/>
        <a:p>
          <a:endParaRPr lang="en-GB"/>
        </a:p>
      </dgm:t>
    </dgm:pt>
    <dgm:pt modelId="{40ADC17E-F0C1-41A5-A677-FB10A8AE9BDB}">
      <dgm:prSet phldrT="[Text]"/>
      <dgm:spPr/>
      <dgm:t>
        <a:bodyPr/>
        <a:lstStyle/>
        <a:p>
          <a:r>
            <a:rPr lang="en-GB" dirty="0"/>
            <a:t>Ceramic, metal, and surface mount</a:t>
          </a:r>
        </a:p>
      </dgm:t>
    </dgm:pt>
    <dgm:pt modelId="{D7D21B43-CFDB-4FF5-AD51-FA1FD68A5ECC}" type="parTrans" cxnId="{641084C3-586A-41EA-BA88-E244CC4F3888}">
      <dgm:prSet/>
      <dgm:spPr/>
      <dgm:t>
        <a:bodyPr/>
        <a:lstStyle/>
        <a:p>
          <a:endParaRPr lang="en-GB"/>
        </a:p>
      </dgm:t>
    </dgm:pt>
    <dgm:pt modelId="{06A21B08-C179-4175-8674-197FF5BFDBD6}" type="sibTrans" cxnId="{641084C3-586A-41EA-BA88-E244CC4F3888}">
      <dgm:prSet/>
      <dgm:spPr/>
      <dgm:t>
        <a:bodyPr/>
        <a:lstStyle/>
        <a:p>
          <a:endParaRPr lang="en-GB"/>
        </a:p>
      </dgm:t>
    </dgm:pt>
    <dgm:pt modelId="{09F824D4-F77A-45FD-AFAC-47F5241D2C31}">
      <dgm:prSet phldrT="[Text]"/>
      <dgm:spPr/>
      <dgm:t>
        <a:bodyPr/>
        <a:lstStyle/>
        <a:p>
          <a:r>
            <a:rPr lang="en-GB" b="1" dirty="0"/>
            <a:t>Package type</a:t>
          </a:r>
        </a:p>
      </dgm:t>
    </dgm:pt>
    <dgm:pt modelId="{263C9856-1878-416A-B8FC-4F150DEC5CBD}" type="parTrans" cxnId="{FC7D48D1-A9AC-4C52-A789-CFB81952BEF7}">
      <dgm:prSet/>
      <dgm:spPr/>
      <dgm:t>
        <a:bodyPr/>
        <a:lstStyle/>
        <a:p>
          <a:endParaRPr lang="en-GB"/>
        </a:p>
      </dgm:t>
    </dgm:pt>
    <dgm:pt modelId="{73A8EE6A-BF39-43C9-81CA-C39435D5F4A9}" type="sibTrans" cxnId="{FC7D48D1-A9AC-4C52-A789-CFB81952BEF7}">
      <dgm:prSet/>
      <dgm:spPr/>
      <dgm:t>
        <a:bodyPr/>
        <a:lstStyle/>
        <a:p>
          <a:endParaRPr lang="en-GB"/>
        </a:p>
      </dgm:t>
    </dgm:pt>
    <dgm:pt modelId="{1A10D2AC-63F1-45BD-B3E0-E41042D7F138}" type="pres">
      <dgm:prSet presAssocID="{FC185A18-065D-4359-9FC1-42FA15155690}" presName="linear" presStyleCnt="0">
        <dgm:presLayoutVars>
          <dgm:dir/>
          <dgm:animLvl val="lvl"/>
          <dgm:resizeHandles val="exact"/>
        </dgm:presLayoutVars>
      </dgm:prSet>
      <dgm:spPr/>
    </dgm:pt>
    <dgm:pt modelId="{467BCD96-3235-4E36-AD57-04D111DF0C53}" type="pres">
      <dgm:prSet presAssocID="{802111C6-1813-4C28-BB1A-2BC3EDBF30B0}" presName="parentLin" presStyleCnt="0"/>
      <dgm:spPr/>
    </dgm:pt>
    <dgm:pt modelId="{7E5E975F-8997-4256-84AA-E40686B43AA3}" type="pres">
      <dgm:prSet presAssocID="{802111C6-1813-4C28-BB1A-2BC3EDBF30B0}" presName="parentLeftMargin" presStyleLbl="node1" presStyleIdx="0" presStyleCnt="6"/>
      <dgm:spPr/>
    </dgm:pt>
    <dgm:pt modelId="{D62F88CC-6FEE-4EB3-8760-981FB42ED159}" type="pres">
      <dgm:prSet presAssocID="{802111C6-1813-4C28-BB1A-2BC3EDBF30B0}" presName="parentText" presStyleLbl="node1" presStyleIdx="0" presStyleCnt="6">
        <dgm:presLayoutVars>
          <dgm:chMax val="0"/>
          <dgm:bulletEnabled val="1"/>
        </dgm:presLayoutVars>
      </dgm:prSet>
      <dgm:spPr/>
    </dgm:pt>
    <dgm:pt modelId="{39B17DD2-B7A6-4F3A-8B2C-6DB7162CC877}" type="pres">
      <dgm:prSet presAssocID="{802111C6-1813-4C28-BB1A-2BC3EDBF30B0}" presName="negativeSpace" presStyleCnt="0"/>
      <dgm:spPr/>
    </dgm:pt>
    <dgm:pt modelId="{721F1FAF-58E2-44CA-BB16-0A23CAEB8E14}" type="pres">
      <dgm:prSet presAssocID="{802111C6-1813-4C28-BB1A-2BC3EDBF30B0}" presName="childText" presStyleLbl="conFgAcc1" presStyleIdx="0" presStyleCnt="6">
        <dgm:presLayoutVars>
          <dgm:bulletEnabled val="1"/>
        </dgm:presLayoutVars>
      </dgm:prSet>
      <dgm:spPr/>
    </dgm:pt>
    <dgm:pt modelId="{10AEE22C-A3E2-4FB2-89A7-AB454872F06F}" type="pres">
      <dgm:prSet presAssocID="{4415456C-7699-4FF9-BA23-EE5DCF99F717}" presName="spaceBetweenRectangles" presStyleCnt="0"/>
      <dgm:spPr/>
    </dgm:pt>
    <dgm:pt modelId="{A42AAB87-0272-45FD-8DFB-4968941C171A}" type="pres">
      <dgm:prSet presAssocID="{DA1AA6D7-CBA2-4430-9B86-240D78C1BE01}" presName="parentLin" presStyleCnt="0"/>
      <dgm:spPr/>
    </dgm:pt>
    <dgm:pt modelId="{C21C2D4F-819D-47E1-BF71-E6A79807C617}" type="pres">
      <dgm:prSet presAssocID="{DA1AA6D7-CBA2-4430-9B86-240D78C1BE01}" presName="parentLeftMargin" presStyleLbl="node1" presStyleIdx="0" presStyleCnt="6"/>
      <dgm:spPr/>
    </dgm:pt>
    <dgm:pt modelId="{D0390B30-91D8-461B-86A3-DEF8DE4DD9C4}" type="pres">
      <dgm:prSet presAssocID="{DA1AA6D7-CBA2-4430-9B86-240D78C1BE01}" presName="parentText" presStyleLbl="node1" presStyleIdx="1" presStyleCnt="6">
        <dgm:presLayoutVars>
          <dgm:chMax val="0"/>
          <dgm:bulletEnabled val="1"/>
        </dgm:presLayoutVars>
      </dgm:prSet>
      <dgm:spPr/>
    </dgm:pt>
    <dgm:pt modelId="{DD823286-F3D7-464E-83A1-A3ED44B62F5A}" type="pres">
      <dgm:prSet presAssocID="{DA1AA6D7-CBA2-4430-9B86-240D78C1BE01}" presName="negativeSpace" presStyleCnt="0"/>
      <dgm:spPr/>
    </dgm:pt>
    <dgm:pt modelId="{9639EFD3-88BE-4CC6-81CE-3CAB61A0E3EE}" type="pres">
      <dgm:prSet presAssocID="{DA1AA6D7-CBA2-4430-9B86-240D78C1BE01}" presName="childText" presStyleLbl="conFgAcc1" presStyleIdx="1" presStyleCnt="6">
        <dgm:presLayoutVars>
          <dgm:bulletEnabled val="1"/>
        </dgm:presLayoutVars>
      </dgm:prSet>
      <dgm:spPr/>
    </dgm:pt>
    <dgm:pt modelId="{17A55D53-A969-4B0B-9B82-677F5D07551F}" type="pres">
      <dgm:prSet presAssocID="{4B66FB3A-D590-4FBA-B444-3FD62B51AAF5}" presName="spaceBetweenRectangles" presStyleCnt="0"/>
      <dgm:spPr/>
    </dgm:pt>
    <dgm:pt modelId="{FF49381C-AEAA-4460-ABF9-9672D2A662A3}" type="pres">
      <dgm:prSet presAssocID="{F7DCD852-C3AE-48AF-88F6-71E9E491790C}" presName="parentLin" presStyleCnt="0"/>
      <dgm:spPr/>
    </dgm:pt>
    <dgm:pt modelId="{0FF25C1D-C0C5-4789-B120-736135A0B4DC}" type="pres">
      <dgm:prSet presAssocID="{F7DCD852-C3AE-48AF-88F6-71E9E491790C}" presName="parentLeftMargin" presStyleLbl="node1" presStyleIdx="1" presStyleCnt="6"/>
      <dgm:spPr/>
    </dgm:pt>
    <dgm:pt modelId="{5B2D968C-7A2B-4F24-A73A-C7701DF10344}" type="pres">
      <dgm:prSet presAssocID="{F7DCD852-C3AE-48AF-88F6-71E9E491790C}" presName="parentText" presStyleLbl="node1" presStyleIdx="2" presStyleCnt="6">
        <dgm:presLayoutVars>
          <dgm:chMax val="0"/>
          <dgm:bulletEnabled val="1"/>
        </dgm:presLayoutVars>
      </dgm:prSet>
      <dgm:spPr/>
    </dgm:pt>
    <dgm:pt modelId="{834EA4C7-856F-4239-BDE2-3BF8012EA1F6}" type="pres">
      <dgm:prSet presAssocID="{F7DCD852-C3AE-48AF-88F6-71E9E491790C}" presName="negativeSpace" presStyleCnt="0"/>
      <dgm:spPr/>
    </dgm:pt>
    <dgm:pt modelId="{4A991066-37ED-4ED9-9D1E-B053161790EC}" type="pres">
      <dgm:prSet presAssocID="{F7DCD852-C3AE-48AF-88F6-71E9E491790C}" presName="childText" presStyleLbl="conFgAcc1" presStyleIdx="2" presStyleCnt="6">
        <dgm:presLayoutVars>
          <dgm:bulletEnabled val="1"/>
        </dgm:presLayoutVars>
      </dgm:prSet>
      <dgm:spPr/>
    </dgm:pt>
    <dgm:pt modelId="{76D4946F-0815-48D1-A63F-AEB185F1C861}" type="pres">
      <dgm:prSet presAssocID="{A3100C50-42BC-40C0-96C5-74EFC65D1990}" presName="spaceBetweenRectangles" presStyleCnt="0"/>
      <dgm:spPr/>
    </dgm:pt>
    <dgm:pt modelId="{D7B997F5-C353-48F5-BBB0-79EE0EB98B96}" type="pres">
      <dgm:prSet presAssocID="{709F0163-0E6B-4616-BC6F-FCB9EBB6F532}" presName="parentLin" presStyleCnt="0"/>
      <dgm:spPr/>
    </dgm:pt>
    <dgm:pt modelId="{F71685D4-8F83-437A-99F0-AF532C821F5A}" type="pres">
      <dgm:prSet presAssocID="{709F0163-0E6B-4616-BC6F-FCB9EBB6F532}" presName="parentLeftMargin" presStyleLbl="node1" presStyleIdx="2" presStyleCnt="6"/>
      <dgm:spPr/>
    </dgm:pt>
    <dgm:pt modelId="{94E6F2DC-DE44-4090-92DC-2EC48AD7BED9}" type="pres">
      <dgm:prSet presAssocID="{709F0163-0E6B-4616-BC6F-FCB9EBB6F532}" presName="parentText" presStyleLbl="node1" presStyleIdx="3" presStyleCnt="6">
        <dgm:presLayoutVars>
          <dgm:chMax val="0"/>
          <dgm:bulletEnabled val="1"/>
        </dgm:presLayoutVars>
      </dgm:prSet>
      <dgm:spPr/>
    </dgm:pt>
    <dgm:pt modelId="{BDF5A7B8-4238-4045-B5A1-A592AD475D5C}" type="pres">
      <dgm:prSet presAssocID="{709F0163-0E6B-4616-BC6F-FCB9EBB6F532}" presName="negativeSpace" presStyleCnt="0"/>
      <dgm:spPr/>
    </dgm:pt>
    <dgm:pt modelId="{71FF12FB-E3BF-4617-AA61-325A6F276B5A}" type="pres">
      <dgm:prSet presAssocID="{709F0163-0E6B-4616-BC6F-FCB9EBB6F532}" presName="childText" presStyleLbl="conFgAcc1" presStyleIdx="3" presStyleCnt="6">
        <dgm:presLayoutVars>
          <dgm:bulletEnabled val="1"/>
        </dgm:presLayoutVars>
      </dgm:prSet>
      <dgm:spPr/>
    </dgm:pt>
    <dgm:pt modelId="{866A5F40-259A-4DFC-ADBC-D547F68A5363}" type="pres">
      <dgm:prSet presAssocID="{E2603FBC-3738-4FEB-9407-BAD86C301020}" presName="spaceBetweenRectangles" presStyleCnt="0"/>
      <dgm:spPr/>
    </dgm:pt>
    <dgm:pt modelId="{2101AC5D-1FE1-4595-82EE-5CB6F41F3298}" type="pres">
      <dgm:prSet presAssocID="{09F824D4-F77A-45FD-AFAC-47F5241D2C31}" presName="parentLin" presStyleCnt="0"/>
      <dgm:spPr/>
    </dgm:pt>
    <dgm:pt modelId="{B2715B3D-66BD-41A3-8FF2-1DEF4D639555}" type="pres">
      <dgm:prSet presAssocID="{09F824D4-F77A-45FD-AFAC-47F5241D2C31}" presName="parentLeftMargin" presStyleLbl="node1" presStyleIdx="3" presStyleCnt="6"/>
      <dgm:spPr/>
    </dgm:pt>
    <dgm:pt modelId="{7556DE0B-09CA-4D24-ABC1-866011F79E9C}" type="pres">
      <dgm:prSet presAssocID="{09F824D4-F77A-45FD-AFAC-47F5241D2C31}" presName="parentText" presStyleLbl="node1" presStyleIdx="4" presStyleCnt="6">
        <dgm:presLayoutVars>
          <dgm:chMax val="0"/>
          <dgm:bulletEnabled val="1"/>
        </dgm:presLayoutVars>
      </dgm:prSet>
      <dgm:spPr/>
    </dgm:pt>
    <dgm:pt modelId="{CD15853B-1C49-4073-A9BB-6926DF24CC3F}" type="pres">
      <dgm:prSet presAssocID="{09F824D4-F77A-45FD-AFAC-47F5241D2C31}" presName="negativeSpace" presStyleCnt="0"/>
      <dgm:spPr/>
    </dgm:pt>
    <dgm:pt modelId="{C0BB832B-6040-4896-B2EB-8A1CD36A39BD}" type="pres">
      <dgm:prSet presAssocID="{09F824D4-F77A-45FD-AFAC-47F5241D2C31}" presName="childText" presStyleLbl="conFgAcc1" presStyleIdx="4" presStyleCnt="6">
        <dgm:presLayoutVars>
          <dgm:bulletEnabled val="1"/>
        </dgm:presLayoutVars>
      </dgm:prSet>
      <dgm:spPr/>
    </dgm:pt>
    <dgm:pt modelId="{38C23CE2-3899-4CBD-922D-C9E9808A15ED}" type="pres">
      <dgm:prSet presAssocID="{73A8EE6A-BF39-43C9-81CA-C39435D5F4A9}" presName="spaceBetweenRectangles" presStyleCnt="0"/>
      <dgm:spPr/>
    </dgm:pt>
    <dgm:pt modelId="{9796FA54-D045-4A66-A779-FB662CC7D210}" type="pres">
      <dgm:prSet presAssocID="{3AB813C2-246A-4924-8227-8BB18F9C272B}" presName="parentLin" presStyleCnt="0"/>
      <dgm:spPr/>
    </dgm:pt>
    <dgm:pt modelId="{BCE70948-1210-4D38-A2F0-D1C3504AD74A}" type="pres">
      <dgm:prSet presAssocID="{3AB813C2-246A-4924-8227-8BB18F9C272B}" presName="parentLeftMargin" presStyleLbl="node1" presStyleIdx="4" presStyleCnt="6"/>
      <dgm:spPr/>
    </dgm:pt>
    <dgm:pt modelId="{089F3D56-96C9-450B-8A3B-E8EC44FCF02F}" type="pres">
      <dgm:prSet presAssocID="{3AB813C2-246A-4924-8227-8BB18F9C272B}" presName="parentText" presStyleLbl="node1" presStyleIdx="5" presStyleCnt="6">
        <dgm:presLayoutVars>
          <dgm:chMax val="0"/>
          <dgm:bulletEnabled val="1"/>
        </dgm:presLayoutVars>
      </dgm:prSet>
      <dgm:spPr/>
    </dgm:pt>
    <dgm:pt modelId="{71D60451-EF58-4C58-9790-5DBD8766703A}" type="pres">
      <dgm:prSet presAssocID="{3AB813C2-246A-4924-8227-8BB18F9C272B}" presName="negativeSpace" presStyleCnt="0"/>
      <dgm:spPr/>
    </dgm:pt>
    <dgm:pt modelId="{903F6C92-8009-43A8-8DA6-88D5C5ED71DD}" type="pres">
      <dgm:prSet presAssocID="{3AB813C2-246A-4924-8227-8BB18F9C272B}" presName="childText" presStyleLbl="conFgAcc1" presStyleIdx="5" presStyleCnt="6">
        <dgm:presLayoutVars>
          <dgm:bulletEnabled val="1"/>
        </dgm:presLayoutVars>
      </dgm:prSet>
      <dgm:spPr/>
    </dgm:pt>
  </dgm:ptLst>
  <dgm:cxnLst>
    <dgm:cxn modelId="{E0E9680A-197B-4C56-A42C-A21DE200C553}" type="presOf" srcId="{802111C6-1813-4C28-BB1A-2BC3EDBF30B0}" destId="{D62F88CC-6FEE-4EB3-8760-981FB42ED159}" srcOrd="1" destOrd="0" presId="urn:microsoft.com/office/officeart/2005/8/layout/list1"/>
    <dgm:cxn modelId="{C5C1CD13-7046-4004-8ECB-467C0F512791}" type="presOf" srcId="{26698403-9F02-4CF8-A73A-AF7C75EED8D5}" destId="{4A991066-37ED-4ED9-9D1E-B053161790EC}" srcOrd="0" destOrd="0" presId="urn:microsoft.com/office/officeart/2005/8/layout/list1"/>
    <dgm:cxn modelId="{F7F1601B-56A6-4EB7-AE91-06CC95A39850}" srcId="{FC185A18-065D-4359-9FC1-42FA15155690}" destId="{DA1AA6D7-CBA2-4430-9B86-240D78C1BE01}" srcOrd="1" destOrd="0" parTransId="{A3B493F2-7833-43D3-9B25-AD8658BC0DDC}" sibTransId="{4B66FB3A-D590-4FBA-B444-3FD62B51AAF5}"/>
    <dgm:cxn modelId="{76E5B427-714A-4E9A-BC8B-01022A5D6940}" type="presOf" srcId="{DA1AA6D7-CBA2-4430-9B86-240D78C1BE01}" destId="{D0390B30-91D8-461B-86A3-DEF8DE4DD9C4}" srcOrd="1" destOrd="0" presId="urn:microsoft.com/office/officeart/2005/8/layout/list1"/>
    <dgm:cxn modelId="{22AEE92A-C71A-42EE-B7BE-9543B66038C6}" type="presOf" srcId="{09F824D4-F77A-45FD-AFAC-47F5241D2C31}" destId="{B2715B3D-66BD-41A3-8FF2-1DEF4D639555}" srcOrd="0" destOrd="0" presId="urn:microsoft.com/office/officeart/2005/8/layout/list1"/>
    <dgm:cxn modelId="{D4E9E532-CA25-4AC7-8BAA-7C9053597A95}" type="presOf" srcId="{3AB813C2-246A-4924-8227-8BB18F9C272B}" destId="{089F3D56-96C9-450B-8A3B-E8EC44FCF02F}" srcOrd="1" destOrd="0" presId="urn:microsoft.com/office/officeart/2005/8/layout/list1"/>
    <dgm:cxn modelId="{69D64938-C7A6-4FF3-887B-908B4F8641B8}" srcId="{FC185A18-065D-4359-9FC1-42FA15155690}" destId="{802111C6-1813-4C28-BB1A-2BC3EDBF30B0}" srcOrd="0" destOrd="0" parTransId="{BA728D32-EFF9-4A10-BF20-526495B057F6}" sibTransId="{4415456C-7699-4FF9-BA23-EE5DCF99F717}"/>
    <dgm:cxn modelId="{9F621143-CF4F-4F49-B4D6-F8D43EE887F0}" type="presOf" srcId="{D39EAE1B-F841-4ACE-AE9E-C7BF1BF643F7}" destId="{903F6C92-8009-43A8-8DA6-88D5C5ED71DD}" srcOrd="0" destOrd="0" presId="urn:microsoft.com/office/officeart/2005/8/layout/list1"/>
    <dgm:cxn modelId="{7CEA2E4D-343D-483F-ACC7-D79DBAF1019A}" type="presOf" srcId="{709F0163-0E6B-4616-BC6F-FCB9EBB6F532}" destId="{94E6F2DC-DE44-4090-92DC-2EC48AD7BED9}" srcOrd="1" destOrd="0" presId="urn:microsoft.com/office/officeart/2005/8/layout/list1"/>
    <dgm:cxn modelId="{A14EAC73-B0D0-49C7-AD81-2F772EA0DDFD}" type="presOf" srcId="{09F824D4-F77A-45FD-AFAC-47F5241D2C31}" destId="{7556DE0B-09CA-4D24-ABC1-866011F79E9C}" srcOrd="1" destOrd="0" presId="urn:microsoft.com/office/officeart/2005/8/layout/list1"/>
    <dgm:cxn modelId="{F95D6377-2E4E-4D07-AF48-24218558C6F4}" type="presOf" srcId="{F7DCD852-C3AE-48AF-88F6-71E9E491790C}" destId="{5B2D968C-7A2B-4F24-A73A-C7701DF10344}" srcOrd="1" destOrd="0" presId="urn:microsoft.com/office/officeart/2005/8/layout/list1"/>
    <dgm:cxn modelId="{A84B2979-74AD-4534-84D9-1BE7FD4E28B8}" type="presOf" srcId="{F7DCD852-C3AE-48AF-88F6-71E9E491790C}" destId="{0FF25C1D-C0C5-4789-B120-736135A0B4DC}" srcOrd="0" destOrd="0" presId="urn:microsoft.com/office/officeart/2005/8/layout/list1"/>
    <dgm:cxn modelId="{4255E959-38FA-4274-BAB0-DFE641701915}" srcId="{709F0163-0E6B-4616-BC6F-FCB9EBB6F532}" destId="{58E2F640-6E6B-4782-AA4C-BFBCD3C62DC6}" srcOrd="0" destOrd="0" parTransId="{02D885E1-54A1-4778-A14C-23A81B3FF04F}" sibTransId="{B1B537E9-5A3D-4860-967C-7C3857E4D38D}"/>
    <dgm:cxn modelId="{03731885-E678-43D4-B1CB-93FB7EF5265C}" srcId="{FC185A18-065D-4359-9FC1-42FA15155690}" destId="{3AB813C2-246A-4924-8227-8BB18F9C272B}" srcOrd="5" destOrd="0" parTransId="{6EAEA297-9E4B-443D-92E4-BEAB8F7AA65C}" sibTransId="{122495D0-BCF6-4EED-930E-B0172E973658}"/>
    <dgm:cxn modelId="{30A3A385-AB73-44CE-8118-6DF923A3017D}" type="presOf" srcId="{2066A16D-2311-4163-9E34-31C0A3D5E4B5}" destId="{9639EFD3-88BE-4CC6-81CE-3CAB61A0E3EE}" srcOrd="0" destOrd="0" presId="urn:microsoft.com/office/officeart/2005/8/layout/list1"/>
    <dgm:cxn modelId="{F234A287-4DDD-494A-9DC2-08DADAB1A848}" type="presOf" srcId="{802111C6-1813-4C28-BB1A-2BC3EDBF30B0}" destId="{7E5E975F-8997-4256-84AA-E40686B43AA3}" srcOrd="0" destOrd="0" presId="urn:microsoft.com/office/officeart/2005/8/layout/list1"/>
    <dgm:cxn modelId="{D6FF4F96-173E-4180-A1DA-1CC30DCBDA88}" srcId="{F7DCD852-C3AE-48AF-88F6-71E9E491790C}" destId="{26698403-9F02-4CF8-A73A-AF7C75EED8D5}" srcOrd="0" destOrd="0" parTransId="{72FA6671-8F61-4C14-A41C-2AF11D9E0624}" sibTransId="{4D6D5403-A596-413E-95D0-567FAE67D7F4}"/>
    <dgm:cxn modelId="{2DE40FC1-89D8-49EE-93ED-502C4688CDAB}" type="presOf" srcId="{DA1AA6D7-CBA2-4430-9B86-240D78C1BE01}" destId="{C21C2D4F-819D-47E1-BF71-E6A79807C617}" srcOrd="0" destOrd="0" presId="urn:microsoft.com/office/officeart/2005/8/layout/list1"/>
    <dgm:cxn modelId="{20FCE4C1-4BAF-4A60-B49A-DB5C4EA772C0}" type="presOf" srcId="{FC185A18-065D-4359-9FC1-42FA15155690}" destId="{1A10D2AC-63F1-45BD-B3E0-E41042D7F138}" srcOrd="0" destOrd="0" presId="urn:microsoft.com/office/officeart/2005/8/layout/list1"/>
    <dgm:cxn modelId="{141D17C2-96CD-4B3D-897A-A804238D8312}" srcId="{3AB813C2-246A-4924-8227-8BB18F9C272B}" destId="{D39EAE1B-F841-4ACE-AE9E-C7BF1BF643F7}" srcOrd="0" destOrd="0" parTransId="{739B09A5-E08C-444C-89CD-581162EBC5C4}" sibTransId="{CFE2AD4E-6B69-4305-8B0B-5E29D11CAD6A}"/>
    <dgm:cxn modelId="{BFEFE2C2-3F7D-405A-88A3-507040709880}" srcId="{FC185A18-065D-4359-9FC1-42FA15155690}" destId="{F7DCD852-C3AE-48AF-88F6-71E9E491790C}" srcOrd="2" destOrd="0" parTransId="{A2994BE7-0987-46F7-9761-DAE247DB582F}" sibTransId="{A3100C50-42BC-40C0-96C5-74EFC65D1990}"/>
    <dgm:cxn modelId="{641084C3-586A-41EA-BA88-E244CC4F3888}" srcId="{09F824D4-F77A-45FD-AFAC-47F5241D2C31}" destId="{40ADC17E-F0C1-41A5-A677-FB10A8AE9BDB}" srcOrd="0" destOrd="0" parTransId="{D7D21B43-CFDB-4FF5-AD51-FA1FD68A5ECC}" sibTransId="{06A21B08-C179-4175-8674-197FF5BFDBD6}"/>
    <dgm:cxn modelId="{88A893C3-069E-44ED-B26A-77B832A16194}" type="presOf" srcId="{0FE4A580-7A70-4B2D-BF01-FF6E9C4A49B2}" destId="{721F1FAF-58E2-44CA-BB16-0A23CAEB8E14}" srcOrd="0" destOrd="0" presId="urn:microsoft.com/office/officeart/2005/8/layout/list1"/>
    <dgm:cxn modelId="{8DD185C7-F073-483B-86FC-38A618D154F3}" type="presOf" srcId="{709F0163-0E6B-4616-BC6F-FCB9EBB6F532}" destId="{F71685D4-8F83-437A-99F0-AF532C821F5A}" srcOrd="0" destOrd="0" presId="urn:microsoft.com/office/officeart/2005/8/layout/list1"/>
    <dgm:cxn modelId="{F0478ACC-A5ED-4A49-8AA7-58BDBF9BC0F1}" type="presOf" srcId="{58E2F640-6E6B-4782-AA4C-BFBCD3C62DC6}" destId="{71FF12FB-E3BF-4617-AA61-325A6F276B5A}" srcOrd="0" destOrd="0" presId="urn:microsoft.com/office/officeart/2005/8/layout/list1"/>
    <dgm:cxn modelId="{ADB072CD-23F4-4033-96D7-749E2B039F27}" type="presOf" srcId="{40ADC17E-F0C1-41A5-A677-FB10A8AE9BDB}" destId="{C0BB832B-6040-4896-B2EB-8A1CD36A39BD}" srcOrd="0" destOrd="0" presId="urn:microsoft.com/office/officeart/2005/8/layout/list1"/>
    <dgm:cxn modelId="{FC7D48D1-A9AC-4C52-A789-CFB81952BEF7}" srcId="{FC185A18-065D-4359-9FC1-42FA15155690}" destId="{09F824D4-F77A-45FD-AFAC-47F5241D2C31}" srcOrd="4" destOrd="0" parTransId="{263C9856-1878-416A-B8FC-4F150DEC5CBD}" sibTransId="{73A8EE6A-BF39-43C9-81CA-C39435D5F4A9}"/>
    <dgm:cxn modelId="{352EEAD1-8FDB-459B-B64A-0E0DA1ACCAB9}" srcId="{DA1AA6D7-CBA2-4430-9B86-240D78C1BE01}" destId="{2066A16D-2311-4163-9E34-31C0A3D5E4B5}" srcOrd="0" destOrd="0" parTransId="{90DC2C87-6E97-4FC8-A9BC-3C1CFFC35EC4}" sibTransId="{DA1430BC-4BC3-41F7-BFFA-C14DA0BA3E9C}"/>
    <dgm:cxn modelId="{877D14D3-424E-4319-B1C9-DAF9D1A9D7AB}" srcId="{802111C6-1813-4C28-BB1A-2BC3EDBF30B0}" destId="{0FE4A580-7A70-4B2D-BF01-FF6E9C4A49B2}" srcOrd="0" destOrd="0" parTransId="{D1EE381A-A3DC-42FC-B344-3C7D87217E26}" sibTransId="{5D420A7B-C38D-42C6-BB8A-CF310965E39A}"/>
    <dgm:cxn modelId="{4D69F1D3-556A-4319-9CC7-E508FFE65733}" type="presOf" srcId="{3AB813C2-246A-4924-8227-8BB18F9C272B}" destId="{BCE70948-1210-4D38-A2F0-D1C3504AD74A}" srcOrd="0" destOrd="0" presId="urn:microsoft.com/office/officeart/2005/8/layout/list1"/>
    <dgm:cxn modelId="{48BEECDA-C096-4E86-92DE-3B4F55BDB37E}" srcId="{FC185A18-065D-4359-9FC1-42FA15155690}" destId="{709F0163-0E6B-4616-BC6F-FCB9EBB6F532}" srcOrd="3" destOrd="0" parTransId="{C14D7715-67FB-4A8F-B8BF-B01354F00047}" sibTransId="{E2603FBC-3738-4FEB-9407-BAD86C301020}"/>
    <dgm:cxn modelId="{32572FCF-6A44-4371-A8A4-975D2F550AEE}" type="presParOf" srcId="{1A10D2AC-63F1-45BD-B3E0-E41042D7F138}" destId="{467BCD96-3235-4E36-AD57-04D111DF0C53}" srcOrd="0" destOrd="0" presId="urn:microsoft.com/office/officeart/2005/8/layout/list1"/>
    <dgm:cxn modelId="{DD260176-732F-4183-9F96-43353A7C73BA}" type="presParOf" srcId="{467BCD96-3235-4E36-AD57-04D111DF0C53}" destId="{7E5E975F-8997-4256-84AA-E40686B43AA3}" srcOrd="0" destOrd="0" presId="urn:microsoft.com/office/officeart/2005/8/layout/list1"/>
    <dgm:cxn modelId="{0250F87C-9A65-4434-AEBE-EED80C830590}" type="presParOf" srcId="{467BCD96-3235-4E36-AD57-04D111DF0C53}" destId="{D62F88CC-6FEE-4EB3-8760-981FB42ED159}" srcOrd="1" destOrd="0" presId="urn:microsoft.com/office/officeart/2005/8/layout/list1"/>
    <dgm:cxn modelId="{9B793226-E571-4ED9-BDD5-3CE82F4DEED0}" type="presParOf" srcId="{1A10D2AC-63F1-45BD-B3E0-E41042D7F138}" destId="{39B17DD2-B7A6-4F3A-8B2C-6DB7162CC877}" srcOrd="1" destOrd="0" presId="urn:microsoft.com/office/officeart/2005/8/layout/list1"/>
    <dgm:cxn modelId="{B87F76A5-EC17-4541-879D-94D6EA3891CA}" type="presParOf" srcId="{1A10D2AC-63F1-45BD-B3E0-E41042D7F138}" destId="{721F1FAF-58E2-44CA-BB16-0A23CAEB8E14}" srcOrd="2" destOrd="0" presId="urn:microsoft.com/office/officeart/2005/8/layout/list1"/>
    <dgm:cxn modelId="{BF15AD1D-7A1A-4602-ACEB-4E61EE830D91}" type="presParOf" srcId="{1A10D2AC-63F1-45BD-B3E0-E41042D7F138}" destId="{10AEE22C-A3E2-4FB2-89A7-AB454872F06F}" srcOrd="3" destOrd="0" presId="urn:microsoft.com/office/officeart/2005/8/layout/list1"/>
    <dgm:cxn modelId="{BE6451E4-6DDD-4F65-8D8A-45D7871DBCED}" type="presParOf" srcId="{1A10D2AC-63F1-45BD-B3E0-E41042D7F138}" destId="{A42AAB87-0272-45FD-8DFB-4968941C171A}" srcOrd="4" destOrd="0" presId="urn:microsoft.com/office/officeart/2005/8/layout/list1"/>
    <dgm:cxn modelId="{8AF7EA8F-0D02-4DA1-ABB5-88459BB23B99}" type="presParOf" srcId="{A42AAB87-0272-45FD-8DFB-4968941C171A}" destId="{C21C2D4F-819D-47E1-BF71-E6A79807C617}" srcOrd="0" destOrd="0" presId="urn:microsoft.com/office/officeart/2005/8/layout/list1"/>
    <dgm:cxn modelId="{3F792BC8-AEAB-43A8-B582-3A583298DF03}" type="presParOf" srcId="{A42AAB87-0272-45FD-8DFB-4968941C171A}" destId="{D0390B30-91D8-461B-86A3-DEF8DE4DD9C4}" srcOrd="1" destOrd="0" presId="urn:microsoft.com/office/officeart/2005/8/layout/list1"/>
    <dgm:cxn modelId="{A4502BF7-265A-4418-822C-85B1F3A0A77E}" type="presParOf" srcId="{1A10D2AC-63F1-45BD-B3E0-E41042D7F138}" destId="{DD823286-F3D7-464E-83A1-A3ED44B62F5A}" srcOrd="5" destOrd="0" presId="urn:microsoft.com/office/officeart/2005/8/layout/list1"/>
    <dgm:cxn modelId="{B5610465-0BEE-4CAE-BC27-3131B621BAA6}" type="presParOf" srcId="{1A10D2AC-63F1-45BD-B3E0-E41042D7F138}" destId="{9639EFD3-88BE-4CC6-81CE-3CAB61A0E3EE}" srcOrd="6" destOrd="0" presId="urn:microsoft.com/office/officeart/2005/8/layout/list1"/>
    <dgm:cxn modelId="{2FDE19B3-CDB2-4F32-9209-8865D43C0770}" type="presParOf" srcId="{1A10D2AC-63F1-45BD-B3E0-E41042D7F138}" destId="{17A55D53-A969-4B0B-9B82-677F5D07551F}" srcOrd="7" destOrd="0" presId="urn:microsoft.com/office/officeart/2005/8/layout/list1"/>
    <dgm:cxn modelId="{C18B6BD9-07FC-4DC4-AE17-3001078B2A9F}" type="presParOf" srcId="{1A10D2AC-63F1-45BD-B3E0-E41042D7F138}" destId="{FF49381C-AEAA-4460-ABF9-9672D2A662A3}" srcOrd="8" destOrd="0" presId="urn:microsoft.com/office/officeart/2005/8/layout/list1"/>
    <dgm:cxn modelId="{00B6486D-3819-4152-B3B5-59D59557A058}" type="presParOf" srcId="{FF49381C-AEAA-4460-ABF9-9672D2A662A3}" destId="{0FF25C1D-C0C5-4789-B120-736135A0B4DC}" srcOrd="0" destOrd="0" presId="urn:microsoft.com/office/officeart/2005/8/layout/list1"/>
    <dgm:cxn modelId="{E61166B6-CE5C-46D6-A9E5-7506C5C09EA6}" type="presParOf" srcId="{FF49381C-AEAA-4460-ABF9-9672D2A662A3}" destId="{5B2D968C-7A2B-4F24-A73A-C7701DF10344}" srcOrd="1" destOrd="0" presId="urn:microsoft.com/office/officeart/2005/8/layout/list1"/>
    <dgm:cxn modelId="{51C7EB12-7B2D-4F0D-852A-ABE8597DDB80}" type="presParOf" srcId="{1A10D2AC-63F1-45BD-B3E0-E41042D7F138}" destId="{834EA4C7-856F-4239-BDE2-3BF8012EA1F6}" srcOrd="9" destOrd="0" presId="urn:microsoft.com/office/officeart/2005/8/layout/list1"/>
    <dgm:cxn modelId="{D4122056-2FD4-476A-8F9B-3E998BF95BBC}" type="presParOf" srcId="{1A10D2AC-63F1-45BD-B3E0-E41042D7F138}" destId="{4A991066-37ED-4ED9-9D1E-B053161790EC}" srcOrd="10" destOrd="0" presId="urn:microsoft.com/office/officeart/2005/8/layout/list1"/>
    <dgm:cxn modelId="{3E19ED79-E438-4A41-97CA-0E8DE3819C21}" type="presParOf" srcId="{1A10D2AC-63F1-45BD-B3E0-E41042D7F138}" destId="{76D4946F-0815-48D1-A63F-AEB185F1C861}" srcOrd="11" destOrd="0" presId="urn:microsoft.com/office/officeart/2005/8/layout/list1"/>
    <dgm:cxn modelId="{D3967911-647E-4197-861C-A768BC1AFCC1}" type="presParOf" srcId="{1A10D2AC-63F1-45BD-B3E0-E41042D7F138}" destId="{D7B997F5-C353-48F5-BBB0-79EE0EB98B96}" srcOrd="12" destOrd="0" presId="urn:microsoft.com/office/officeart/2005/8/layout/list1"/>
    <dgm:cxn modelId="{72162E12-0584-48A9-B304-3D4464A41A6D}" type="presParOf" srcId="{D7B997F5-C353-48F5-BBB0-79EE0EB98B96}" destId="{F71685D4-8F83-437A-99F0-AF532C821F5A}" srcOrd="0" destOrd="0" presId="urn:microsoft.com/office/officeart/2005/8/layout/list1"/>
    <dgm:cxn modelId="{90916FE1-7FF1-449D-9837-B56AEFB0D533}" type="presParOf" srcId="{D7B997F5-C353-48F5-BBB0-79EE0EB98B96}" destId="{94E6F2DC-DE44-4090-92DC-2EC48AD7BED9}" srcOrd="1" destOrd="0" presId="urn:microsoft.com/office/officeart/2005/8/layout/list1"/>
    <dgm:cxn modelId="{1A480CF0-9B45-45B0-950E-3F5BF872290D}" type="presParOf" srcId="{1A10D2AC-63F1-45BD-B3E0-E41042D7F138}" destId="{BDF5A7B8-4238-4045-B5A1-A592AD475D5C}" srcOrd="13" destOrd="0" presId="urn:microsoft.com/office/officeart/2005/8/layout/list1"/>
    <dgm:cxn modelId="{4560A734-F3D0-4E75-8801-5B62CB19BFDF}" type="presParOf" srcId="{1A10D2AC-63F1-45BD-B3E0-E41042D7F138}" destId="{71FF12FB-E3BF-4617-AA61-325A6F276B5A}" srcOrd="14" destOrd="0" presId="urn:microsoft.com/office/officeart/2005/8/layout/list1"/>
    <dgm:cxn modelId="{272A989D-6E5A-4F0A-9F10-3E4D832C3F6F}" type="presParOf" srcId="{1A10D2AC-63F1-45BD-B3E0-E41042D7F138}" destId="{866A5F40-259A-4DFC-ADBC-D547F68A5363}" srcOrd="15" destOrd="0" presId="urn:microsoft.com/office/officeart/2005/8/layout/list1"/>
    <dgm:cxn modelId="{A3B64DD8-646B-4E00-B6FF-F6BADC090B4A}" type="presParOf" srcId="{1A10D2AC-63F1-45BD-B3E0-E41042D7F138}" destId="{2101AC5D-1FE1-4595-82EE-5CB6F41F3298}" srcOrd="16" destOrd="0" presId="urn:microsoft.com/office/officeart/2005/8/layout/list1"/>
    <dgm:cxn modelId="{AC3FA353-F86A-4EE6-B9D7-F9B272C11EFD}" type="presParOf" srcId="{2101AC5D-1FE1-4595-82EE-5CB6F41F3298}" destId="{B2715B3D-66BD-41A3-8FF2-1DEF4D639555}" srcOrd="0" destOrd="0" presId="urn:microsoft.com/office/officeart/2005/8/layout/list1"/>
    <dgm:cxn modelId="{DD1831D3-C03E-4AC7-8CC7-2046F4BFFA0E}" type="presParOf" srcId="{2101AC5D-1FE1-4595-82EE-5CB6F41F3298}" destId="{7556DE0B-09CA-4D24-ABC1-866011F79E9C}" srcOrd="1" destOrd="0" presId="urn:microsoft.com/office/officeart/2005/8/layout/list1"/>
    <dgm:cxn modelId="{A832050D-42E1-42C5-AD6C-3207B31FA6B3}" type="presParOf" srcId="{1A10D2AC-63F1-45BD-B3E0-E41042D7F138}" destId="{CD15853B-1C49-4073-A9BB-6926DF24CC3F}" srcOrd="17" destOrd="0" presId="urn:microsoft.com/office/officeart/2005/8/layout/list1"/>
    <dgm:cxn modelId="{19EA8D0D-B3CB-43CB-86D1-74C0C5A45386}" type="presParOf" srcId="{1A10D2AC-63F1-45BD-B3E0-E41042D7F138}" destId="{C0BB832B-6040-4896-B2EB-8A1CD36A39BD}" srcOrd="18" destOrd="0" presId="urn:microsoft.com/office/officeart/2005/8/layout/list1"/>
    <dgm:cxn modelId="{60CAFA6E-3166-48AB-82AC-C49661FE15C8}" type="presParOf" srcId="{1A10D2AC-63F1-45BD-B3E0-E41042D7F138}" destId="{38C23CE2-3899-4CBD-922D-C9E9808A15ED}" srcOrd="19" destOrd="0" presId="urn:microsoft.com/office/officeart/2005/8/layout/list1"/>
    <dgm:cxn modelId="{415DD740-98A5-4737-B7C4-C640F0DC60D3}" type="presParOf" srcId="{1A10D2AC-63F1-45BD-B3E0-E41042D7F138}" destId="{9796FA54-D045-4A66-A779-FB662CC7D210}" srcOrd="20" destOrd="0" presId="urn:microsoft.com/office/officeart/2005/8/layout/list1"/>
    <dgm:cxn modelId="{3A9B60C4-0576-4784-90D7-E85AD6310542}" type="presParOf" srcId="{9796FA54-D045-4A66-A779-FB662CC7D210}" destId="{BCE70948-1210-4D38-A2F0-D1C3504AD74A}" srcOrd="0" destOrd="0" presId="urn:microsoft.com/office/officeart/2005/8/layout/list1"/>
    <dgm:cxn modelId="{D8144CB8-5851-47A3-94EA-978F22070508}" type="presParOf" srcId="{9796FA54-D045-4A66-A779-FB662CC7D210}" destId="{089F3D56-96C9-450B-8A3B-E8EC44FCF02F}" srcOrd="1" destOrd="0" presId="urn:microsoft.com/office/officeart/2005/8/layout/list1"/>
    <dgm:cxn modelId="{D779A762-32E7-416A-B9E2-090C4D30AC9E}" type="presParOf" srcId="{1A10D2AC-63F1-45BD-B3E0-E41042D7F138}" destId="{71D60451-EF58-4C58-9790-5DBD8766703A}" srcOrd="21" destOrd="0" presId="urn:microsoft.com/office/officeart/2005/8/layout/list1"/>
    <dgm:cxn modelId="{E203F7F9-3409-46FE-9D2D-814B29ADC5AF}" type="presParOf" srcId="{1A10D2AC-63F1-45BD-B3E0-E41042D7F138}" destId="{903F6C92-8009-43A8-8DA6-88D5C5ED71DD}" srcOrd="2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D8ED04-7244-4A7B-B3C2-35ADA6FB6F62}" type="doc">
      <dgm:prSet loTypeId="urn:microsoft.com/office/officeart/2005/8/layout/cycle7" loCatId="cycle" qsTypeId="urn:microsoft.com/office/officeart/2005/8/quickstyle/simple5" qsCatId="simple" csTypeId="urn:microsoft.com/office/officeart/2005/8/colors/accent4_2" csCatId="accent4" phldr="1"/>
      <dgm:spPr/>
      <dgm:t>
        <a:bodyPr/>
        <a:lstStyle/>
        <a:p>
          <a:endParaRPr lang="en-US"/>
        </a:p>
      </dgm:t>
    </dgm:pt>
    <dgm:pt modelId="{8E8EC3D3-980B-41F8-85C8-F970A12AF5F7}">
      <dgm:prSet phldrT="[Text]"/>
      <dgm:spPr/>
      <dgm:t>
        <a:bodyPr/>
        <a:lstStyle/>
        <a:p>
          <a:r>
            <a:rPr lang="en-US" dirty="0"/>
            <a:t>Experience</a:t>
          </a:r>
        </a:p>
      </dgm:t>
    </dgm:pt>
    <dgm:pt modelId="{C214DA9F-8DAC-4DA3-AC1F-EFB64F045003}" type="parTrans" cxnId="{D555CD2F-62E7-402D-9754-401B11BAEAFE}">
      <dgm:prSet/>
      <dgm:spPr/>
      <dgm:t>
        <a:bodyPr/>
        <a:lstStyle/>
        <a:p>
          <a:endParaRPr lang="en-US"/>
        </a:p>
      </dgm:t>
    </dgm:pt>
    <dgm:pt modelId="{7203E2A0-95DA-4662-A586-F561CADAB374}" type="sibTrans" cxnId="{D555CD2F-62E7-402D-9754-401B11BAEAFE}">
      <dgm:prSet/>
      <dgm:spPr/>
      <dgm:t>
        <a:bodyPr/>
        <a:lstStyle/>
        <a:p>
          <a:endParaRPr lang="en-US"/>
        </a:p>
      </dgm:t>
    </dgm:pt>
    <dgm:pt modelId="{5FA83D62-89D7-4AB0-BD70-33888FBAD9E6}">
      <dgm:prSet phldrT="[Text]"/>
      <dgm:spPr/>
      <dgm:t>
        <a:bodyPr/>
        <a:lstStyle/>
        <a:p>
          <a:r>
            <a:rPr lang="en-US" dirty="0"/>
            <a:t>Collaboration</a:t>
          </a:r>
        </a:p>
      </dgm:t>
    </dgm:pt>
    <dgm:pt modelId="{22702DD7-1FF3-42C1-BE15-F9BE9E7BBDD5}" type="parTrans" cxnId="{148F9DAB-365E-462C-A8E8-224A081AD829}">
      <dgm:prSet/>
      <dgm:spPr/>
      <dgm:t>
        <a:bodyPr/>
        <a:lstStyle/>
        <a:p>
          <a:endParaRPr lang="en-US"/>
        </a:p>
      </dgm:t>
    </dgm:pt>
    <dgm:pt modelId="{ED91E594-8332-4D41-A11E-6F80CBB159B2}" type="sibTrans" cxnId="{148F9DAB-365E-462C-A8E8-224A081AD829}">
      <dgm:prSet/>
      <dgm:spPr/>
      <dgm:t>
        <a:bodyPr/>
        <a:lstStyle/>
        <a:p>
          <a:endParaRPr lang="en-US"/>
        </a:p>
      </dgm:t>
    </dgm:pt>
    <dgm:pt modelId="{1175F22F-0586-4FBF-AFA4-76B9BE51DC5D}">
      <dgm:prSet phldrT="[Text]"/>
      <dgm:spPr/>
      <dgm:t>
        <a:bodyPr/>
        <a:lstStyle/>
        <a:p>
          <a:r>
            <a:rPr lang="en-US" dirty="0"/>
            <a:t>Customization</a:t>
          </a:r>
        </a:p>
      </dgm:t>
    </dgm:pt>
    <dgm:pt modelId="{A43AD133-D62D-4EAC-9425-B83D453D7A7A}" type="parTrans" cxnId="{3763CD61-281E-40B3-B40E-3E914F28FFC4}">
      <dgm:prSet/>
      <dgm:spPr/>
      <dgm:t>
        <a:bodyPr/>
        <a:lstStyle/>
        <a:p>
          <a:endParaRPr lang="en-US"/>
        </a:p>
      </dgm:t>
    </dgm:pt>
    <dgm:pt modelId="{C8EEDB9A-46F4-462C-9531-2A2114E69963}" type="sibTrans" cxnId="{3763CD61-281E-40B3-B40E-3E914F28FFC4}">
      <dgm:prSet/>
      <dgm:spPr/>
      <dgm:t>
        <a:bodyPr/>
        <a:lstStyle/>
        <a:p>
          <a:endParaRPr lang="en-US"/>
        </a:p>
      </dgm:t>
    </dgm:pt>
    <dgm:pt modelId="{25F9EFE6-FC17-4D39-BC88-08D19A84994D}" type="pres">
      <dgm:prSet presAssocID="{2DD8ED04-7244-4A7B-B3C2-35ADA6FB6F62}" presName="Name0" presStyleCnt="0">
        <dgm:presLayoutVars>
          <dgm:dir/>
          <dgm:resizeHandles val="exact"/>
        </dgm:presLayoutVars>
      </dgm:prSet>
      <dgm:spPr/>
    </dgm:pt>
    <dgm:pt modelId="{DABCD3F5-D834-4D78-B883-B3F4EAB36E21}" type="pres">
      <dgm:prSet presAssocID="{8E8EC3D3-980B-41F8-85C8-F970A12AF5F7}" presName="node" presStyleLbl="node1" presStyleIdx="0" presStyleCnt="3">
        <dgm:presLayoutVars>
          <dgm:bulletEnabled val="1"/>
        </dgm:presLayoutVars>
      </dgm:prSet>
      <dgm:spPr/>
    </dgm:pt>
    <dgm:pt modelId="{9E5CBF1A-4B8F-4DF9-8724-A73093188F63}" type="pres">
      <dgm:prSet presAssocID="{7203E2A0-95DA-4662-A586-F561CADAB374}" presName="sibTrans" presStyleLbl="sibTrans2D1" presStyleIdx="0" presStyleCnt="3"/>
      <dgm:spPr/>
    </dgm:pt>
    <dgm:pt modelId="{6F4A59DD-F1E0-4FE9-B1A1-F7BD60D2EE98}" type="pres">
      <dgm:prSet presAssocID="{7203E2A0-95DA-4662-A586-F561CADAB374}" presName="connectorText" presStyleLbl="sibTrans2D1" presStyleIdx="0" presStyleCnt="3"/>
      <dgm:spPr/>
    </dgm:pt>
    <dgm:pt modelId="{89244D55-2DD8-48CB-B635-B153AA242C33}" type="pres">
      <dgm:prSet presAssocID="{5FA83D62-89D7-4AB0-BD70-33888FBAD9E6}" presName="node" presStyleLbl="node1" presStyleIdx="1" presStyleCnt="3">
        <dgm:presLayoutVars>
          <dgm:bulletEnabled val="1"/>
        </dgm:presLayoutVars>
      </dgm:prSet>
      <dgm:spPr/>
    </dgm:pt>
    <dgm:pt modelId="{BA49001C-EB11-40EE-ABF1-739AD6ABE160}" type="pres">
      <dgm:prSet presAssocID="{ED91E594-8332-4D41-A11E-6F80CBB159B2}" presName="sibTrans" presStyleLbl="sibTrans2D1" presStyleIdx="1" presStyleCnt="3"/>
      <dgm:spPr/>
    </dgm:pt>
    <dgm:pt modelId="{4466EAFC-0437-48DA-9AF8-63EA122374A8}" type="pres">
      <dgm:prSet presAssocID="{ED91E594-8332-4D41-A11E-6F80CBB159B2}" presName="connectorText" presStyleLbl="sibTrans2D1" presStyleIdx="1" presStyleCnt="3"/>
      <dgm:spPr/>
    </dgm:pt>
    <dgm:pt modelId="{17855A2F-173D-480B-8940-10CACA657650}" type="pres">
      <dgm:prSet presAssocID="{1175F22F-0586-4FBF-AFA4-76B9BE51DC5D}" presName="node" presStyleLbl="node1" presStyleIdx="2" presStyleCnt="3" custRadScaleRad="108295" custRadScaleInc="-868">
        <dgm:presLayoutVars>
          <dgm:bulletEnabled val="1"/>
        </dgm:presLayoutVars>
      </dgm:prSet>
      <dgm:spPr/>
    </dgm:pt>
    <dgm:pt modelId="{DCA55F2B-66DE-45EB-AF2E-C8F3C0DB3589}" type="pres">
      <dgm:prSet presAssocID="{C8EEDB9A-46F4-462C-9531-2A2114E69963}" presName="sibTrans" presStyleLbl="sibTrans2D1" presStyleIdx="2" presStyleCnt="3"/>
      <dgm:spPr/>
    </dgm:pt>
    <dgm:pt modelId="{46ADEE22-9638-4DAE-8035-1C71CC0A34FA}" type="pres">
      <dgm:prSet presAssocID="{C8EEDB9A-46F4-462C-9531-2A2114E69963}" presName="connectorText" presStyleLbl="sibTrans2D1" presStyleIdx="2" presStyleCnt="3"/>
      <dgm:spPr/>
    </dgm:pt>
  </dgm:ptLst>
  <dgm:cxnLst>
    <dgm:cxn modelId="{98366503-8A83-41CB-8A61-1AAE24C0774D}" type="presOf" srcId="{ED91E594-8332-4D41-A11E-6F80CBB159B2}" destId="{4466EAFC-0437-48DA-9AF8-63EA122374A8}" srcOrd="1" destOrd="0" presId="urn:microsoft.com/office/officeart/2005/8/layout/cycle7"/>
    <dgm:cxn modelId="{D121FD0A-C30C-48A1-95F2-FC54C697C956}" type="presOf" srcId="{5FA83D62-89D7-4AB0-BD70-33888FBAD9E6}" destId="{89244D55-2DD8-48CB-B635-B153AA242C33}" srcOrd="0" destOrd="0" presId="urn:microsoft.com/office/officeart/2005/8/layout/cycle7"/>
    <dgm:cxn modelId="{5BE87810-5837-4E2F-832D-7DF99778E6C4}" type="presOf" srcId="{7203E2A0-95DA-4662-A586-F561CADAB374}" destId="{9E5CBF1A-4B8F-4DF9-8724-A73093188F63}" srcOrd="0" destOrd="0" presId="urn:microsoft.com/office/officeart/2005/8/layout/cycle7"/>
    <dgm:cxn modelId="{824DB911-427C-4647-9857-50BA436D0847}" type="presOf" srcId="{ED91E594-8332-4D41-A11E-6F80CBB159B2}" destId="{BA49001C-EB11-40EE-ABF1-739AD6ABE160}" srcOrd="0" destOrd="0" presId="urn:microsoft.com/office/officeart/2005/8/layout/cycle7"/>
    <dgm:cxn modelId="{D555CD2F-62E7-402D-9754-401B11BAEAFE}" srcId="{2DD8ED04-7244-4A7B-B3C2-35ADA6FB6F62}" destId="{8E8EC3D3-980B-41F8-85C8-F970A12AF5F7}" srcOrd="0" destOrd="0" parTransId="{C214DA9F-8DAC-4DA3-AC1F-EFB64F045003}" sibTransId="{7203E2A0-95DA-4662-A586-F561CADAB374}"/>
    <dgm:cxn modelId="{3763CD61-281E-40B3-B40E-3E914F28FFC4}" srcId="{2DD8ED04-7244-4A7B-B3C2-35ADA6FB6F62}" destId="{1175F22F-0586-4FBF-AFA4-76B9BE51DC5D}" srcOrd="2" destOrd="0" parTransId="{A43AD133-D62D-4EAC-9425-B83D453D7A7A}" sibTransId="{C8EEDB9A-46F4-462C-9531-2A2114E69963}"/>
    <dgm:cxn modelId="{6DF63E4F-78BD-4192-A463-7ABFAC3D8550}" type="presOf" srcId="{C8EEDB9A-46F4-462C-9531-2A2114E69963}" destId="{46ADEE22-9638-4DAE-8035-1C71CC0A34FA}" srcOrd="1" destOrd="0" presId="urn:microsoft.com/office/officeart/2005/8/layout/cycle7"/>
    <dgm:cxn modelId="{1AAB6751-7372-4C1B-9CF1-97222040B025}" type="presOf" srcId="{7203E2A0-95DA-4662-A586-F561CADAB374}" destId="{6F4A59DD-F1E0-4FE9-B1A1-F7BD60D2EE98}" srcOrd="1" destOrd="0" presId="urn:microsoft.com/office/officeart/2005/8/layout/cycle7"/>
    <dgm:cxn modelId="{6C02A19A-44B2-424D-AE08-3A2166D35420}" type="presOf" srcId="{2DD8ED04-7244-4A7B-B3C2-35ADA6FB6F62}" destId="{25F9EFE6-FC17-4D39-BC88-08D19A84994D}" srcOrd="0" destOrd="0" presId="urn:microsoft.com/office/officeart/2005/8/layout/cycle7"/>
    <dgm:cxn modelId="{EDB56D9C-0081-406A-A3AB-620CBA45259F}" type="presOf" srcId="{1175F22F-0586-4FBF-AFA4-76B9BE51DC5D}" destId="{17855A2F-173D-480B-8940-10CACA657650}" srcOrd="0" destOrd="0" presId="urn:microsoft.com/office/officeart/2005/8/layout/cycle7"/>
    <dgm:cxn modelId="{C42E3EA2-7293-4A7D-A7FE-8362B1863634}" type="presOf" srcId="{C8EEDB9A-46F4-462C-9531-2A2114E69963}" destId="{DCA55F2B-66DE-45EB-AF2E-C8F3C0DB3589}" srcOrd="0" destOrd="0" presId="urn:microsoft.com/office/officeart/2005/8/layout/cycle7"/>
    <dgm:cxn modelId="{148F9DAB-365E-462C-A8E8-224A081AD829}" srcId="{2DD8ED04-7244-4A7B-B3C2-35ADA6FB6F62}" destId="{5FA83D62-89D7-4AB0-BD70-33888FBAD9E6}" srcOrd="1" destOrd="0" parTransId="{22702DD7-1FF3-42C1-BE15-F9BE9E7BBDD5}" sibTransId="{ED91E594-8332-4D41-A11E-6F80CBB159B2}"/>
    <dgm:cxn modelId="{88F4ACC5-AF4E-4DB0-B6EF-48E8E3BFF53B}" type="presOf" srcId="{8E8EC3D3-980B-41F8-85C8-F970A12AF5F7}" destId="{DABCD3F5-D834-4D78-B883-B3F4EAB36E21}" srcOrd="0" destOrd="0" presId="urn:microsoft.com/office/officeart/2005/8/layout/cycle7"/>
    <dgm:cxn modelId="{5308B1F3-9ECF-4A61-B2A8-097718B91E92}" type="presParOf" srcId="{25F9EFE6-FC17-4D39-BC88-08D19A84994D}" destId="{DABCD3F5-D834-4D78-B883-B3F4EAB36E21}" srcOrd="0" destOrd="0" presId="urn:microsoft.com/office/officeart/2005/8/layout/cycle7"/>
    <dgm:cxn modelId="{2CA63F54-1CC1-4C6E-BC35-D863DDEC40D6}" type="presParOf" srcId="{25F9EFE6-FC17-4D39-BC88-08D19A84994D}" destId="{9E5CBF1A-4B8F-4DF9-8724-A73093188F63}" srcOrd="1" destOrd="0" presId="urn:microsoft.com/office/officeart/2005/8/layout/cycle7"/>
    <dgm:cxn modelId="{A34ECD16-2BAC-4E99-9058-86C7CAD41193}" type="presParOf" srcId="{9E5CBF1A-4B8F-4DF9-8724-A73093188F63}" destId="{6F4A59DD-F1E0-4FE9-B1A1-F7BD60D2EE98}" srcOrd="0" destOrd="0" presId="urn:microsoft.com/office/officeart/2005/8/layout/cycle7"/>
    <dgm:cxn modelId="{8F1AD054-2C4B-4E55-AB8E-3B741B9B5B74}" type="presParOf" srcId="{25F9EFE6-FC17-4D39-BC88-08D19A84994D}" destId="{89244D55-2DD8-48CB-B635-B153AA242C33}" srcOrd="2" destOrd="0" presId="urn:microsoft.com/office/officeart/2005/8/layout/cycle7"/>
    <dgm:cxn modelId="{3E218FC1-6544-4ED5-A317-87E12E593AC4}" type="presParOf" srcId="{25F9EFE6-FC17-4D39-BC88-08D19A84994D}" destId="{BA49001C-EB11-40EE-ABF1-739AD6ABE160}" srcOrd="3" destOrd="0" presId="urn:microsoft.com/office/officeart/2005/8/layout/cycle7"/>
    <dgm:cxn modelId="{D297356F-EE2D-4FD3-B0E2-993080B7874C}" type="presParOf" srcId="{BA49001C-EB11-40EE-ABF1-739AD6ABE160}" destId="{4466EAFC-0437-48DA-9AF8-63EA122374A8}" srcOrd="0" destOrd="0" presId="urn:microsoft.com/office/officeart/2005/8/layout/cycle7"/>
    <dgm:cxn modelId="{C51E4AFA-70FF-4F20-97F9-47CDB71F0B10}" type="presParOf" srcId="{25F9EFE6-FC17-4D39-BC88-08D19A84994D}" destId="{17855A2F-173D-480B-8940-10CACA657650}" srcOrd="4" destOrd="0" presId="urn:microsoft.com/office/officeart/2005/8/layout/cycle7"/>
    <dgm:cxn modelId="{3EB47DF6-255F-4035-BEBD-97E135216C3D}" type="presParOf" srcId="{25F9EFE6-FC17-4D39-BC88-08D19A84994D}" destId="{DCA55F2B-66DE-45EB-AF2E-C8F3C0DB3589}" srcOrd="5" destOrd="0" presId="urn:microsoft.com/office/officeart/2005/8/layout/cycle7"/>
    <dgm:cxn modelId="{446CC849-9782-4AD3-9F3C-B213C46EA4EE}" type="presParOf" srcId="{DCA55F2B-66DE-45EB-AF2E-C8F3C0DB3589}" destId="{46ADEE22-9638-4DAE-8035-1C71CC0A34FA}"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779B6-1D4B-4215-A9EC-F1B79D11788E}">
      <dsp:nvSpPr>
        <dsp:cNvPr id="0" name=""/>
        <dsp:cNvSpPr/>
      </dsp:nvSpPr>
      <dsp:spPr>
        <a:xfrm>
          <a:off x="1128557" y="387990"/>
          <a:ext cx="1562327" cy="1323750"/>
        </a:xfrm>
        <a:prstGeom prst="rect">
          <a:avLst/>
        </a:prstGeom>
        <a:blipFill rotWithShape="1">
          <a:blip xmlns:r="http://schemas.openxmlformats.org/officeDocument/2006/relationships" r:embed="rId1"/>
          <a:srcRect/>
          <a:stretch>
            <a:fillRect l="-14000" r="-1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76B90DE-4E28-4FEA-8967-C651957D5F43}">
      <dsp:nvSpPr>
        <dsp:cNvPr id="0" name=""/>
        <dsp:cNvSpPr/>
      </dsp:nvSpPr>
      <dsp:spPr>
        <a:xfrm>
          <a:off x="2482840" y="573233"/>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Hamamatsu TV Co., Ltd is founded.</a:t>
          </a:r>
        </a:p>
      </dsp:txBody>
      <dsp:txXfrm>
        <a:off x="2504538" y="594931"/>
        <a:ext cx="697436" cy="727664"/>
      </dsp:txXfrm>
    </dsp:sp>
    <dsp:sp modelId="{3A45EA58-3905-4F09-BA71-1BBFEF2535DB}">
      <dsp:nvSpPr>
        <dsp:cNvPr id="0" name=""/>
        <dsp:cNvSpPr/>
      </dsp:nvSpPr>
      <dsp:spPr>
        <a:xfrm>
          <a:off x="1128557" y="135579"/>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1953</a:t>
          </a:r>
        </a:p>
      </dsp:txBody>
      <dsp:txXfrm>
        <a:off x="1128557" y="135579"/>
        <a:ext cx="1562327" cy="227944"/>
      </dsp:txXfrm>
    </dsp:sp>
    <dsp:sp modelId="{45668CF7-5C3C-4EF1-8100-5B4E7AB16161}">
      <dsp:nvSpPr>
        <dsp:cNvPr id="0" name=""/>
        <dsp:cNvSpPr/>
      </dsp:nvSpPr>
      <dsp:spPr>
        <a:xfrm>
          <a:off x="3565351" y="387990"/>
          <a:ext cx="1562327" cy="1323750"/>
        </a:xfrm>
        <a:prstGeom prst="rect">
          <a:avLst/>
        </a:prstGeom>
        <a:blipFill rotWithShape="1">
          <a:blip xmlns:r="http://schemas.openxmlformats.org/officeDocument/2006/relationships" r:embed="rId2"/>
          <a:srcRect/>
          <a:stretch>
            <a:fillRect l="-14000" r="-1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3697A1C-10F1-4706-BAE8-2ABD4A86B8D2}">
      <dsp:nvSpPr>
        <dsp:cNvPr id="0" name=""/>
        <dsp:cNvSpPr/>
      </dsp:nvSpPr>
      <dsp:spPr>
        <a:xfrm>
          <a:off x="4919633" y="573233"/>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Developed the first PMTs – the beginning of our journey into low light detectors.</a:t>
          </a:r>
        </a:p>
      </dsp:txBody>
      <dsp:txXfrm>
        <a:off x="4941331" y="594931"/>
        <a:ext cx="697436" cy="727664"/>
      </dsp:txXfrm>
    </dsp:sp>
    <dsp:sp modelId="{02300A6F-E874-4116-9583-8730FC8A9BD1}">
      <dsp:nvSpPr>
        <dsp:cNvPr id="0" name=""/>
        <dsp:cNvSpPr/>
      </dsp:nvSpPr>
      <dsp:spPr>
        <a:xfrm>
          <a:off x="3565351" y="135579"/>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1959</a:t>
          </a:r>
        </a:p>
      </dsp:txBody>
      <dsp:txXfrm>
        <a:off x="3565351" y="135579"/>
        <a:ext cx="1562327" cy="227944"/>
      </dsp:txXfrm>
    </dsp:sp>
    <dsp:sp modelId="{90EA85C7-F812-49BC-AF2C-2F3FB81F7EC5}">
      <dsp:nvSpPr>
        <dsp:cNvPr id="0" name=""/>
        <dsp:cNvSpPr/>
      </dsp:nvSpPr>
      <dsp:spPr>
        <a:xfrm>
          <a:off x="6002144" y="387990"/>
          <a:ext cx="1562327" cy="1323750"/>
        </a:xfrm>
        <a:prstGeom prst="rect">
          <a:avLst/>
        </a:prstGeom>
        <a:blipFill rotWithShape="1">
          <a:blip xmlns:r="http://schemas.openxmlformats.org/officeDocument/2006/relationships" r:embed="rId3"/>
          <a:srcRect/>
          <a:stretch>
            <a:fillRect t="-3000" b="-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5F721F7-B05B-4076-A041-265106F2381A}">
      <dsp:nvSpPr>
        <dsp:cNvPr id="0" name=""/>
        <dsp:cNvSpPr/>
      </dsp:nvSpPr>
      <dsp:spPr>
        <a:xfrm>
          <a:off x="7356427" y="573233"/>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Started to participate in space development projects.</a:t>
          </a:r>
        </a:p>
      </dsp:txBody>
      <dsp:txXfrm>
        <a:off x="7378125" y="594931"/>
        <a:ext cx="697436" cy="727664"/>
      </dsp:txXfrm>
    </dsp:sp>
    <dsp:sp modelId="{CFFEB764-7BB7-4A03-B6CE-932E524B5682}">
      <dsp:nvSpPr>
        <dsp:cNvPr id="0" name=""/>
        <dsp:cNvSpPr/>
      </dsp:nvSpPr>
      <dsp:spPr>
        <a:xfrm>
          <a:off x="6002144" y="135579"/>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1967</a:t>
          </a:r>
        </a:p>
      </dsp:txBody>
      <dsp:txXfrm>
        <a:off x="6002144" y="135579"/>
        <a:ext cx="1562327" cy="227944"/>
      </dsp:txXfrm>
    </dsp:sp>
    <dsp:sp modelId="{EE257B35-9D52-4B65-A081-73DCA830AE26}">
      <dsp:nvSpPr>
        <dsp:cNvPr id="0" name=""/>
        <dsp:cNvSpPr/>
      </dsp:nvSpPr>
      <dsp:spPr>
        <a:xfrm>
          <a:off x="8438937" y="387990"/>
          <a:ext cx="1562327" cy="1323750"/>
        </a:xfrm>
        <a:prstGeom prst="rect">
          <a:avLst/>
        </a:prstGeom>
        <a:blipFill rotWithShape="1">
          <a:blip xmlns:r="http://schemas.openxmlformats.org/officeDocument/2006/relationships" r:embed="rId4"/>
          <a:srcRect/>
          <a:stretch>
            <a:fillRect l="-13000" r="-1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FBFA151F-474A-4007-873A-26B239C41486}">
      <dsp:nvSpPr>
        <dsp:cNvPr id="0" name=""/>
        <dsp:cNvSpPr/>
      </dsp:nvSpPr>
      <dsp:spPr>
        <a:xfrm>
          <a:off x="9793220" y="573233"/>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Expanded into medical fields</a:t>
          </a:r>
          <a:r>
            <a:rPr lang="en-GB" sz="700" kern="1200" dirty="0"/>
            <a:t>.</a:t>
          </a:r>
        </a:p>
      </dsp:txBody>
      <dsp:txXfrm>
        <a:off x="9814918" y="594931"/>
        <a:ext cx="697436" cy="727664"/>
      </dsp:txXfrm>
    </dsp:sp>
    <dsp:sp modelId="{C0329626-BC4D-4519-8583-D587A80C3055}">
      <dsp:nvSpPr>
        <dsp:cNvPr id="0" name=""/>
        <dsp:cNvSpPr/>
      </dsp:nvSpPr>
      <dsp:spPr>
        <a:xfrm>
          <a:off x="8438937" y="135579"/>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1969</a:t>
          </a:r>
        </a:p>
      </dsp:txBody>
      <dsp:txXfrm>
        <a:off x="8438937" y="135579"/>
        <a:ext cx="1562327" cy="227944"/>
      </dsp:txXfrm>
    </dsp:sp>
    <dsp:sp modelId="{877D70AD-26F0-4056-8B0A-D30ABAE6AB1D}">
      <dsp:nvSpPr>
        <dsp:cNvPr id="0" name=""/>
        <dsp:cNvSpPr/>
      </dsp:nvSpPr>
      <dsp:spPr>
        <a:xfrm>
          <a:off x="1128557" y="2173663"/>
          <a:ext cx="1562327" cy="1323750"/>
        </a:xfrm>
        <a:prstGeom prst="rect">
          <a:avLst/>
        </a:prstGeom>
        <a:blipFill rotWithShape="1">
          <a:blip xmlns:r="http://schemas.openxmlformats.org/officeDocument/2006/relationships" r:embed="rId5"/>
          <a:srcRect/>
          <a:stretch>
            <a:fillRect l="-4000" r="-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4EA7D341-402A-46F3-841D-F3BE9103CCC5}">
      <dsp:nvSpPr>
        <dsp:cNvPr id="0" name=""/>
        <dsp:cNvSpPr/>
      </dsp:nvSpPr>
      <dsp:spPr>
        <a:xfrm>
          <a:off x="2482840" y="2358906"/>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Developed silicon photodiodes</a:t>
          </a:r>
          <a:r>
            <a:rPr lang="en-GB" sz="700" kern="1200" dirty="0"/>
            <a:t>.</a:t>
          </a:r>
        </a:p>
      </dsp:txBody>
      <dsp:txXfrm>
        <a:off x="2504538" y="2380604"/>
        <a:ext cx="697436" cy="727664"/>
      </dsp:txXfrm>
    </dsp:sp>
    <dsp:sp modelId="{31A61B0D-E978-430C-9D03-53889B3F4DFB}">
      <dsp:nvSpPr>
        <dsp:cNvPr id="0" name=""/>
        <dsp:cNvSpPr/>
      </dsp:nvSpPr>
      <dsp:spPr>
        <a:xfrm>
          <a:off x="1128557" y="1921252"/>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1972</a:t>
          </a:r>
        </a:p>
      </dsp:txBody>
      <dsp:txXfrm>
        <a:off x="1128557" y="1921252"/>
        <a:ext cx="1562327" cy="227944"/>
      </dsp:txXfrm>
    </dsp:sp>
    <dsp:sp modelId="{8A370756-426D-42BE-AEF8-203524DF6B4A}">
      <dsp:nvSpPr>
        <dsp:cNvPr id="0" name=""/>
        <dsp:cNvSpPr/>
      </dsp:nvSpPr>
      <dsp:spPr>
        <a:xfrm>
          <a:off x="3565351" y="2173663"/>
          <a:ext cx="1562327" cy="1323750"/>
        </a:xfrm>
        <a:prstGeom prst="rect">
          <a:avLst/>
        </a:prstGeom>
        <a:blipFill rotWithShape="1">
          <a:blip xmlns:r="http://schemas.openxmlformats.org/officeDocument/2006/relationships" r:embed="rId6"/>
          <a:srcRect/>
          <a:stretch>
            <a:fillRect l="-14000" r="-1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164BA88-5A21-4D72-AE85-C9486A692914}">
      <dsp:nvSpPr>
        <dsp:cNvPr id="0" name=""/>
        <dsp:cNvSpPr/>
      </dsp:nvSpPr>
      <dsp:spPr>
        <a:xfrm>
          <a:off x="4919633" y="2358906"/>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Developed high-precision video cameras</a:t>
          </a:r>
          <a:r>
            <a:rPr lang="en-GB" sz="700" kern="1200" dirty="0"/>
            <a:t>.</a:t>
          </a:r>
        </a:p>
      </dsp:txBody>
      <dsp:txXfrm>
        <a:off x="4941331" y="2380604"/>
        <a:ext cx="697436" cy="727664"/>
      </dsp:txXfrm>
    </dsp:sp>
    <dsp:sp modelId="{920D8FFC-BFD0-4376-8A3A-2E5A50BAC3B1}">
      <dsp:nvSpPr>
        <dsp:cNvPr id="0" name=""/>
        <dsp:cNvSpPr/>
      </dsp:nvSpPr>
      <dsp:spPr>
        <a:xfrm>
          <a:off x="3565351" y="1921252"/>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1978</a:t>
          </a:r>
        </a:p>
      </dsp:txBody>
      <dsp:txXfrm>
        <a:off x="3565351" y="1921252"/>
        <a:ext cx="1562327" cy="227944"/>
      </dsp:txXfrm>
    </dsp:sp>
    <dsp:sp modelId="{3878C124-C4AD-4357-8026-DC63FFBBD8B7}">
      <dsp:nvSpPr>
        <dsp:cNvPr id="0" name=""/>
        <dsp:cNvSpPr/>
      </dsp:nvSpPr>
      <dsp:spPr>
        <a:xfrm>
          <a:off x="6002144" y="2173663"/>
          <a:ext cx="1562327" cy="1323750"/>
        </a:xfrm>
        <a:prstGeom prst="rect">
          <a:avLst/>
        </a:prstGeom>
        <a:blipFill rotWithShape="1">
          <a:blip xmlns:r="http://schemas.openxmlformats.org/officeDocument/2006/relationships" r:embed="rId7"/>
          <a:srcRect/>
          <a:stretch>
            <a:fillRect l="-16000" r="-16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DFC5A23D-A3CA-44C7-B02A-8630A1E013EE}">
      <dsp:nvSpPr>
        <dsp:cNvPr id="0" name=""/>
        <dsp:cNvSpPr/>
      </dsp:nvSpPr>
      <dsp:spPr>
        <a:xfrm>
          <a:off x="7356427" y="2288759"/>
          <a:ext cx="740832" cy="911355"/>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Became Hamamatsu Photonics K.K. and developed our cameras for microscopes.</a:t>
          </a:r>
        </a:p>
      </dsp:txBody>
      <dsp:txXfrm>
        <a:off x="7378125" y="2310457"/>
        <a:ext cx="697436" cy="867959"/>
      </dsp:txXfrm>
    </dsp:sp>
    <dsp:sp modelId="{F5106B9B-C996-45AA-8279-F68979C9AEEB}">
      <dsp:nvSpPr>
        <dsp:cNvPr id="0" name=""/>
        <dsp:cNvSpPr/>
      </dsp:nvSpPr>
      <dsp:spPr>
        <a:xfrm>
          <a:off x="6002144" y="1921252"/>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1983</a:t>
          </a:r>
        </a:p>
      </dsp:txBody>
      <dsp:txXfrm>
        <a:off x="6002144" y="1921252"/>
        <a:ext cx="1562327" cy="227944"/>
      </dsp:txXfrm>
    </dsp:sp>
    <dsp:sp modelId="{01A8030B-45D9-4DE5-AFB1-904CD52A1A31}">
      <dsp:nvSpPr>
        <dsp:cNvPr id="0" name=""/>
        <dsp:cNvSpPr/>
      </dsp:nvSpPr>
      <dsp:spPr>
        <a:xfrm>
          <a:off x="8438937" y="2173663"/>
          <a:ext cx="1562327" cy="1323750"/>
        </a:xfrm>
        <a:prstGeom prst="rect">
          <a:avLst/>
        </a:prstGeom>
        <a:blipFill rotWithShape="1">
          <a:blip xmlns:r="http://schemas.openxmlformats.org/officeDocument/2006/relationships" r:embed="rId8"/>
          <a:srcRect/>
          <a:stretch>
            <a:fillRect l="-14000" r="-1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90F7EFD-52DE-4DE7-996D-2CA8ED6DAB7C}">
      <dsp:nvSpPr>
        <dsp:cNvPr id="0" name=""/>
        <dsp:cNvSpPr/>
      </dsp:nvSpPr>
      <dsp:spPr>
        <a:xfrm>
          <a:off x="9793220" y="2358906"/>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Microfocus x-ray sources placed on the market.</a:t>
          </a:r>
        </a:p>
      </dsp:txBody>
      <dsp:txXfrm>
        <a:off x="9814918" y="2380604"/>
        <a:ext cx="697436" cy="727664"/>
      </dsp:txXfrm>
    </dsp:sp>
    <dsp:sp modelId="{05ABBC9A-3E4A-4E0E-8E4B-411DDDD99D42}">
      <dsp:nvSpPr>
        <dsp:cNvPr id="0" name=""/>
        <dsp:cNvSpPr/>
      </dsp:nvSpPr>
      <dsp:spPr>
        <a:xfrm>
          <a:off x="8438937" y="1921252"/>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1994</a:t>
          </a:r>
        </a:p>
      </dsp:txBody>
      <dsp:txXfrm>
        <a:off x="8438937" y="1921252"/>
        <a:ext cx="1562327" cy="227944"/>
      </dsp:txXfrm>
    </dsp:sp>
    <dsp:sp modelId="{8F4BC21B-C5D8-46F9-A562-B907B6F6D4C2}">
      <dsp:nvSpPr>
        <dsp:cNvPr id="0" name=""/>
        <dsp:cNvSpPr/>
      </dsp:nvSpPr>
      <dsp:spPr>
        <a:xfrm>
          <a:off x="3565351" y="3959336"/>
          <a:ext cx="1562327" cy="1323750"/>
        </a:xfrm>
        <a:prstGeom prst="rect">
          <a:avLst/>
        </a:prstGeom>
        <a:blipFill rotWithShape="1">
          <a:blip xmlns:r="http://schemas.openxmlformats.org/officeDocument/2006/relationships" r:embed="rId9"/>
          <a:srcRect/>
          <a:stretch>
            <a:fillRect l="-14000" r="-1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515DF6E4-C1AB-410A-A053-3516FF87D91A}">
      <dsp:nvSpPr>
        <dsp:cNvPr id="0" name=""/>
        <dsp:cNvSpPr/>
      </dsp:nvSpPr>
      <dsp:spPr>
        <a:xfrm>
          <a:off x="4919633" y="4144579"/>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Nobel Prize in physics for Kamiokande research.</a:t>
          </a:r>
        </a:p>
      </dsp:txBody>
      <dsp:txXfrm>
        <a:off x="4941331" y="4166277"/>
        <a:ext cx="697436" cy="727664"/>
      </dsp:txXfrm>
    </dsp:sp>
    <dsp:sp modelId="{FB3E93C6-D7CD-4D4D-9774-A8215C2897FC}">
      <dsp:nvSpPr>
        <dsp:cNvPr id="0" name=""/>
        <dsp:cNvSpPr/>
      </dsp:nvSpPr>
      <dsp:spPr>
        <a:xfrm>
          <a:off x="3565351" y="3706925"/>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2002</a:t>
          </a:r>
        </a:p>
      </dsp:txBody>
      <dsp:txXfrm>
        <a:off x="3565351" y="3706925"/>
        <a:ext cx="1562327" cy="227944"/>
      </dsp:txXfrm>
    </dsp:sp>
    <dsp:sp modelId="{1A9C7DF3-3616-4882-8117-AD0E1212786A}">
      <dsp:nvSpPr>
        <dsp:cNvPr id="0" name=""/>
        <dsp:cNvSpPr/>
      </dsp:nvSpPr>
      <dsp:spPr>
        <a:xfrm>
          <a:off x="6002144" y="3959336"/>
          <a:ext cx="1562327" cy="1323750"/>
        </a:xfrm>
        <a:prstGeom prst="rect">
          <a:avLst/>
        </a:prstGeom>
        <a:blipFill rotWithShape="1">
          <a:blip xmlns:r="http://schemas.openxmlformats.org/officeDocument/2006/relationships" r:embed="rId10"/>
          <a:srcRect/>
          <a:stretch>
            <a:fillRect l="-14000" r="-1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A0D12A5-6651-44D9-B1AC-1C2A531ADB24}">
      <dsp:nvSpPr>
        <dsp:cNvPr id="0" name=""/>
        <dsp:cNvSpPr/>
      </dsp:nvSpPr>
      <dsp:spPr>
        <a:xfrm>
          <a:off x="7356427" y="4144579"/>
          <a:ext cx="740832" cy="77106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Hamamatsu SSDs, APDs and PMTs contribute to the detection of the Higgs bosons.</a:t>
          </a:r>
        </a:p>
      </dsp:txBody>
      <dsp:txXfrm>
        <a:off x="7378125" y="4166277"/>
        <a:ext cx="697436" cy="727664"/>
      </dsp:txXfrm>
    </dsp:sp>
    <dsp:sp modelId="{6DAB7141-1459-46C4-A5DB-3D418B6BBE07}">
      <dsp:nvSpPr>
        <dsp:cNvPr id="0" name=""/>
        <dsp:cNvSpPr/>
      </dsp:nvSpPr>
      <dsp:spPr>
        <a:xfrm>
          <a:off x="6002144" y="3706925"/>
          <a:ext cx="1562327" cy="22794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t>2013</a:t>
          </a:r>
        </a:p>
      </dsp:txBody>
      <dsp:txXfrm>
        <a:off x="6002144" y="3706925"/>
        <a:ext cx="1562327" cy="2279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F1FAF-58E2-44CA-BB16-0A23CAEB8E14}">
      <dsp:nvSpPr>
        <dsp:cNvPr id="0" name=""/>
        <dsp:cNvSpPr/>
      </dsp:nvSpPr>
      <dsp:spPr>
        <a:xfrm>
          <a:off x="0" y="306599"/>
          <a:ext cx="5615707" cy="77175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35841" tIns="291592" rIns="43584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Choice of window and photocathode material e.g. UV windows, high QE photocathodes, extended green options</a:t>
          </a:r>
        </a:p>
      </dsp:txBody>
      <dsp:txXfrm>
        <a:off x="0" y="306599"/>
        <a:ext cx="5615707" cy="771750"/>
      </dsp:txXfrm>
    </dsp:sp>
    <dsp:sp modelId="{D62F88CC-6FEE-4EB3-8760-981FB42ED159}">
      <dsp:nvSpPr>
        <dsp:cNvPr id="0" name=""/>
        <dsp:cNvSpPr/>
      </dsp:nvSpPr>
      <dsp:spPr>
        <a:xfrm>
          <a:off x="280785" y="99959"/>
          <a:ext cx="3930994" cy="41328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582" tIns="0" rIns="148582" bIns="0" numCol="1" spcCol="1270" anchor="ctr" anchorCtr="0">
          <a:noAutofit/>
        </a:bodyPr>
        <a:lstStyle/>
        <a:p>
          <a:pPr marL="0" lvl="0" indent="0" algn="l" defTabSz="622300">
            <a:lnSpc>
              <a:spcPct val="90000"/>
            </a:lnSpc>
            <a:spcBef>
              <a:spcPct val="0"/>
            </a:spcBef>
            <a:spcAft>
              <a:spcPct val="35000"/>
            </a:spcAft>
            <a:buNone/>
          </a:pPr>
          <a:r>
            <a:rPr lang="en-GB" sz="1400" b="1" kern="1200" dirty="0"/>
            <a:t>Wavelength range</a:t>
          </a:r>
        </a:p>
      </dsp:txBody>
      <dsp:txXfrm>
        <a:off x="300960" y="120134"/>
        <a:ext cx="3890644" cy="372930"/>
      </dsp:txXfrm>
    </dsp:sp>
    <dsp:sp modelId="{9639EFD3-88BE-4CC6-81CE-3CAB61A0E3EE}">
      <dsp:nvSpPr>
        <dsp:cNvPr id="0" name=""/>
        <dsp:cNvSpPr/>
      </dsp:nvSpPr>
      <dsp:spPr>
        <a:xfrm>
          <a:off x="0" y="1360589"/>
          <a:ext cx="5615707" cy="771750"/>
        </a:xfrm>
        <a:prstGeom prst="rect">
          <a:avLst/>
        </a:prstGeom>
        <a:solidFill>
          <a:schemeClr val="lt1">
            <a:alpha val="90000"/>
            <a:hueOff val="0"/>
            <a:satOff val="0"/>
            <a:lumOff val="0"/>
            <a:alphaOff val="0"/>
          </a:schemeClr>
        </a:solidFill>
        <a:ln w="6350" cap="flat" cmpd="sng" algn="ctr">
          <a:solidFill>
            <a:schemeClr val="accent4">
              <a:hueOff val="14372"/>
              <a:satOff val="-16"/>
              <a:lumOff val="1171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35841" tIns="291592" rIns="43584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Photocathode shapes and sizes e.g. square or circular, 8mm to 20” options</a:t>
          </a:r>
        </a:p>
      </dsp:txBody>
      <dsp:txXfrm>
        <a:off x="0" y="1360589"/>
        <a:ext cx="5615707" cy="771750"/>
      </dsp:txXfrm>
    </dsp:sp>
    <dsp:sp modelId="{D0390B30-91D8-461B-86A3-DEF8DE4DD9C4}">
      <dsp:nvSpPr>
        <dsp:cNvPr id="0" name=""/>
        <dsp:cNvSpPr/>
      </dsp:nvSpPr>
      <dsp:spPr>
        <a:xfrm>
          <a:off x="280785" y="1153949"/>
          <a:ext cx="3930994" cy="413280"/>
        </a:xfrm>
        <a:prstGeom prst="roundRect">
          <a:avLst/>
        </a:prstGeom>
        <a:gradFill rotWithShape="0">
          <a:gsLst>
            <a:gs pos="0">
              <a:schemeClr val="accent4">
                <a:hueOff val="14372"/>
                <a:satOff val="-16"/>
                <a:lumOff val="11716"/>
                <a:alphaOff val="0"/>
                <a:satMod val="103000"/>
                <a:lumMod val="102000"/>
                <a:tint val="94000"/>
              </a:schemeClr>
            </a:gs>
            <a:gs pos="50000">
              <a:schemeClr val="accent4">
                <a:hueOff val="14372"/>
                <a:satOff val="-16"/>
                <a:lumOff val="11716"/>
                <a:alphaOff val="0"/>
                <a:satMod val="110000"/>
                <a:lumMod val="100000"/>
                <a:shade val="100000"/>
              </a:schemeClr>
            </a:gs>
            <a:gs pos="100000">
              <a:schemeClr val="accent4">
                <a:hueOff val="14372"/>
                <a:satOff val="-16"/>
                <a:lumOff val="1171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582" tIns="0" rIns="148582" bIns="0" numCol="1" spcCol="1270" anchor="ctr" anchorCtr="0">
          <a:noAutofit/>
        </a:bodyPr>
        <a:lstStyle/>
        <a:p>
          <a:pPr marL="0" lvl="0" indent="0" algn="l" defTabSz="622300">
            <a:lnSpc>
              <a:spcPct val="90000"/>
            </a:lnSpc>
            <a:spcBef>
              <a:spcPct val="0"/>
            </a:spcBef>
            <a:spcAft>
              <a:spcPct val="35000"/>
            </a:spcAft>
            <a:buNone/>
          </a:pPr>
          <a:r>
            <a:rPr lang="en-GB" sz="1400" b="1" kern="1200" dirty="0"/>
            <a:t>Size and shape</a:t>
          </a:r>
        </a:p>
      </dsp:txBody>
      <dsp:txXfrm>
        <a:off x="300960" y="1174124"/>
        <a:ext cx="3890644" cy="372930"/>
      </dsp:txXfrm>
    </dsp:sp>
    <dsp:sp modelId="{4A991066-37ED-4ED9-9D1E-B053161790EC}">
      <dsp:nvSpPr>
        <dsp:cNvPr id="0" name=""/>
        <dsp:cNvSpPr/>
      </dsp:nvSpPr>
      <dsp:spPr>
        <a:xfrm>
          <a:off x="0" y="2414579"/>
          <a:ext cx="5615707" cy="771750"/>
        </a:xfrm>
        <a:prstGeom prst="rect">
          <a:avLst/>
        </a:prstGeom>
        <a:solidFill>
          <a:schemeClr val="lt1">
            <a:alpha val="90000"/>
            <a:hueOff val="0"/>
            <a:satOff val="0"/>
            <a:lumOff val="0"/>
            <a:alphaOff val="0"/>
          </a:schemeClr>
        </a:solidFill>
        <a:ln w="6350" cap="flat" cmpd="sng" algn="ctr">
          <a:solidFill>
            <a:schemeClr val="accent4">
              <a:hueOff val="28744"/>
              <a:satOff val="-32"/>
              <a:lumOff val="2343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35841" tIns="291592" rIns="43584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Classic dynode structure, metal dynodes, multichannel plates (MCPs), hybrid detectors</a:t>
          </a:r>
        </a:p>
      </dsp:txBody>
      <dsp:txXfrm>
        <a:off x="0" y="2414579"/>
        <a:ext cx="5615707" cy="771750"/>
      </dsp:txXfrm>
    </dsp:sp>
    <dsp:sp modelId="{5B2D968C-7A2B-4F24-A73A-C7701DF10344}">
      <dsp:nvSpPr>
        <dsp:cNvPr id="0" name=""/>
        <dsp:cNvSpPr/>
      </dsp:nvSpPr>
      <dsp:spPr>
        <a:xfrm>
          <a:off x="280785" y="2207939"/>
          <a:ext cx="3930994" cy="413280"/>
        </a:xfrm>
        <a:prstGeom prst="roundRect">
          <a:avLst/>
        </a:prstGeom>
        <a:gradFill rotWithShape="0">
          <a:gsLst>
            <a:gs pos="0">
              <a:schemeClr val="accent4">
                <a:hueOff val="28744"/>
                <a:satOff val="-32"/>
                <a:lumOff val="23432"/>
                <a:alphaOff val="0"/>
                <a:satMod val="103000"/>
                <a:lumMod val="102000"/>
                <a:tint val="94000"/>
              </a:schemeClr>
            </a:gs>
            <a:gs pos="50000">
              <a:schemeClr val="accent4">
                <a:hueOff val="28744"/>
                <a:satOff val="-32"/>
                <a:lumOff val="23432"/>
                <a:alphaOff val="0"/>
                <a:satMod val="110000"/>
                <a:lumMod val="100000"/>
                <a:shade val="100000"/>
              </a:schemeClr>
            </a:gs>
            <a:gs pos="100000">
              <a:schemeClr val="accent4">
                <a:hueOff val="28744"/>
                <a:satOff val="-32"/>
                <a:lumOff val="2343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582" tIns="0" rIns="148582" bIns="0" numCol="1" spcCol="1270" anchor="ctr" anchorCtr="0">
          <a:noAutofit/>
        </a:bodyPr>
        <a:lstStyle/>
        <a:p>
          <a:pPr marL="0" lvl="0" indent="0" algn="l" defTabSz="622300">
            <a:lnSpc>
              <a:spcPct val="90000"/>
            </a:lnSpc>
            <a:spcBef>
              <a:spcPct val="0"/>
            </a:spcBef>
            <a:spcAft>
              <a:spcPct val="35000"/>
            </a:spcAft>
            <a:buNone/>
          </a:pPr>
          <a:r>
            <a:rPr lang="en-GB" sz="1400" b="1" kern="1200" dirty="0"/>
            <a:t>Multiplication method</a:t>
          </a:r>
        </a:p>
      </dsp:txBody>
      <dsp:txXfrm>
        <a:off x="300960" y="2228114"/>
        <a:ext cx="3890644" cy="372930"/>
      </dsp:txXfrm>
    </dsp:sp>
    <dsp:sp modelId="{71FF12FB-E3BF-4617-AA61-325A6F276B5A}">
      <dsp:nvSpPr>
        <dsp:cNvPr id="0" name=""/>
        <dsp:cNvSpPr/>
      </dsp:nvSpPr>
      <dsp:spPr>
        <a:xfrm>
          <a:off x="0" y="3468569"/>
          <a:ext cx="5615707" cy="584325"/>
        </a:xfrm>
        <a:prstGeom prst="rect">
          <a:avLst/>
        </a:prstGeom>
        <a:solidFill>
          <a:schemeClr val="lt1">
            <a:alpha val="90000"/>
            <a:hueOff val="0"/>
            <a:satOff val="0"/>
            <a:lumOff val="0"/>
            <a:alphaOff val="0"/>
          </a:schemeClr>
        </a:solidFill>
        <a:ln w="6350" cap="flat" cmpd="sng" algn="ctr">
          <a:solidFill>
            <a:schemeClr val="accent4">
              <a:hueOff val="43116"/>
              <a:satOff val="-49"/>
              <a:lumOff val="35147"/>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35841" tIns="291592" rIns="43584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Single channel and multianode array options</a:t>
          </a:r>
        </a:p>
      </dsp:txBody>
      <dsp:txXfrm>
        <a:off x="0" y="3468569"/>
        <a:ext cx="5615707" cy="584325"/>
      </dsp:txXfrm>
    </dsp:sp>
    <dsp:sp modelId="{94E6F2DC-DE44-4090-92DC-2EC48AD7BED9}">
      <dsp:nvSpPr>
        <dsp:cNvPr id="0" name=""/>
        <dsp:cNvSpPr/>
      </dsp:nvSpPr>
      <dsp:spPr>
        <a:xfrm>
          <a:off x="280785" y="3261929"/>
          <a:ext cx="3930994" cy="413280"/>
        </a:xfrm>
        <a:prstGeom prst="roundRect">
          <a:avLst/>
        </a:prstGeom>
        <a:gradFill rotWithShape="0">
          <a:gsLst>
            <a:gs pos="0">
              <a:schemeClr val="accent4">
                <a:hueOff val="43116"/>
                <a:satOff val="-49"/>
                <a:lumOff val="35147"/>
                <a:alphaOff val="0"/>
                <a:satMod val="103000"/>
                <a:lumMod val="102000"/>
                <a:tint val="94000"/>
              </a:schemeClr>
            </a:gs>
            <a:gs pos="50000">
              <a:schemeClr val="accent4">
                <a:hueOff val="43116"/>
                <a:satOff val="-49"/>
                <a:lumOff val="35147"/>
                <a:alphaOff val="0"/>
                <a:satMod val="110000"/>
                <a:lumMod val="100000"/>
                <a:shade val="100000"/>
              </a:schemeClr>
            </a:gs>
            <a:gs pos="100000">
              <a:schemeClr val="accent4">
                <a:hueOff val="43116"/>
                <a:satOff val="-49"/>
                <a:lumOff val="3514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582" tIns="0" rIns="148582" bIns="0" numCol="1" spcCol="1270" anchor="ctr" anchorCtr="0">
          <a:noAutofit/>
        </a:bodyPr>
        <a:lstStyle/>
        <a:p>
          <a:pPr marL="0" lvl="0" indent="0" algn="l" defTabSz="622300">
            <a:lnSpc>
              <a:spcPct val="90000"/>
            </a:lnSpc>
            <a:spcBef>
              <a:spcPct val="0"/>
            </a:spcBef>
            <a:spcAft>
              <a:spcPct val="35000"/>
            </a:spcAft>
            <a:buNone/>
          </a:pPr>
          <a:r>
            <a:rPr lang="en-GB" sz="1400" b="1" kern="1200" dirty="0"/>
            <a:t>Anode readout</a:t>
          </a:r>
        </a:p>
      </dsp:txBody>
      <dsp:txXfrm>
        <a:off x="300960" y="3282104"/>
        <a:ext cx="3890644" cy="372930"/>
      </dsp:txXfrm>
    </dsp:sp>
    <dsp:sp modelId="{4F9BF80E-0D65-4DE9-AC46-F644EE4A899E}">
      <dsp:nvSpPr>
        <dsp:cNvPr id="0" name=""/>
        <dsp:cNvSpPr/>
      </dsp:nvSpPr>
      <dsp:spPr>
        <a:xfrm>
          <a:off x="0" y="4335134"/>
          <a:ext cx="5615707" cy="771750"/>
        </a:xfrm>
        <a:prstGeom prst="rect">
          <a:avLst/>
        </a:prstGeom>
        <a:solidFill>
          <a:schemeClr val="lt1">
            <a:alpha val="90000"/>
            <a:hueOff val="0"/>
            <a:satOff val="0"/>
            <a:lumOff val="0"/>
            <a:alphaOff val="0"/>
          </a:schemeClr>
        </a:solidFill>
        <a:ln w="6350" cap="flat" cmpd="sng" algn="ctr">
          <a:solidFill>
            <a:schemeClr val="accent4">
              <a:hueOff val="57488"/>
              <a:satOff val="-65"/>
              <a:lumOff val="4686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35841" tIns="291592" rIns="43584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Sockets, power supplies, amplifiers, coatings, shielding etc.</a:t>
          </a:r>
        </a:p>
      </dsp:txBody>
      <dsp:txXfrm>
        <a:off x="0" y="4335134"/>
        <a:ext cx="5615707" cy="771750"/>
      </dsp:txXfrm>
    </dsp:sp>
    <dsp:sp modelId="{04BB7605-6C35-4E6F-826B-5933957225BF}">
      <dsp:nvSpPr>
        <dsp:cNvPr id="0" name=""/>
        <dsp:cNvSpPr/>
      </dsp:nvSpPr>
      <dsp:spPr>
        <a:xfrm>
          <a:off x="280785" y="4128494"/>
          <a:ext cx="3930994" cy="413280"/>
        </a:xfrm>
        <a:prstGeom prst="roundRect">
          <a:avLst/>
        </a:prstGeom>
        <a:gradFill rotWithShape="0">
          <a:gsLst>
            <a:gs pos="0">
              <a:schemeClr val="accent4">
                <a:hueOff val="57488"/>
                <a:satOff val="-65"/>
                <a:lumOff val="46863"/>
                <a:alphaOff val="0"/>
                <a:satMod val="103000"/>
                <a:lumMod val="102000"/>
                <a:tint val="94000"/>
              </a:schemeClr>
            </a:gs>
            <a:gs pos="50000">
              <a:schemeClr val="accent4">
                <a:hueOff val="57488"/>
                <a:satOff val="-65"/>
                <a:lumOff val="46863"/>
                <a:alphaOff val="0"/>
                <a:satMod val="110000"/>
                <a:lumMod val="100000"/>
                <a:shade val="100000"/>
              </a:schemeClr>
            </a:gs>
            <a:gs pos="100000">
              <a:schemeClr val="accent4">
                <a:hueOff val="57488"/>
                <a:satOff val="-65"/>
                <a:lumOff val="4686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582" tIns="0" rIns="148582" bIns="0" numCol="1" spcCol="1270" anchor="ctr" anchorCtr="0">
          <a:noAutofit/>
        </a:bodyPr>
        <a:lstStyle/>
        <a:p>
          <a:pPr marL="0" lvl="0" indent="0" algn="l" defTabSz="622300">
            <a:lnSpc>
              <a:spcPct val="90000"/>
            </a:lnSpc>
            <a:spcBef>
              <a:spcPct val="0"/>
            </a:spcBef>
            <a:spcAft>
              <a:spcPct val="35000"/>
            </a:spcAft>
            <a:buNone/>
          </a:pPr>
          <a:r>
            <a:rPr lang="en-GB" sz="1400" b="1" kern="1200" dirty="0"/>
            <a:t>Accessories</a:t>
          </a:r>
        </a:p>
      </dsp:txBody>
      <dsp:txXfrm>
        <a:off x="300960" y="4148669"/>
        <a:ext cx="3890644"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F1FAF-58E2-44CA-BB16-0A23CAEB8E14}">
      <dsp:nvSpPr>
        <dsp:cNvPr id="0" name=""/>
        <dsp:cNvSpPr/>
      </dsp:nvSpPr>
      <dsp:spPr>
        <a:xfrm>
          <a:off x="0" y="248166"/>
          <a:ext cx="4624335" cy="584325"/>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8900" tIns="291592" rIns="35890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UV and NIR enhanced options</a:t>
          </a:r>
        </a:p>
      </dsp:txBody>
      <dsp:txXfrm>
        <a:off x="0" y="248166"/>
        <a:ext cx="4624335" cy="584325"/>
      </dsp:txXfrm>
    </dsp:sp>
    <dsp:sp modelId="{D62F88CC-6FEE-4EB3-8760-981FB42ED159}">
      <dsp:nvSpPr>
        <dsp:cNvPr id="0" name=""/>
        <dsp:cNvSpPr/>
      </dsp:nvSpPr>
      <dsp:spPr>
        <a:xfrm>
          <a:off x="231216" y="41526"/>
          <a:ext cx="3237034" cy="41328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Wavelength range</a:t>
          </a:r>
        </a:p>
      </dsp:txBody>
      <dsp:txXfrm>
        <a:off x="251391" y="61701"/>
        <a:ext cx="3196684" cy="372930"/>
      </dsp:txXfrm>
    </dsp:sp>
    <dsp:sp modelId="{9639EFD3-88BE-4CC6-81CE-3CAB61A0E3EE}">
      <dsp:nvSpPr>
        <dsp:cNvPr id="0" name=""/>
        <dsp:cNvSpPr/>
      </dsp:nvSpPr>
      <dsp:spPr>
        <a:xfrm>
          <a:off x="0" y="1114732"/>
          <a:ext cx="4624335" cy="584325"/>
        </a:xfrm>
        <a:prstGeom prst="rect">
          <a:avLst/>
        </a:prstGeom>
        <a:solidFill>
          <a:schemeClr val="lt1">
            <a:alpha val="90000"/>
            <a:hueOff val="0"/>
            <a:satOff val="0"/>
            <a:lumOff val="0"/>
            <a:alphaOff val="0"/>
          </a:schemeClr>
        </a:solidFill>
        <a:ln w="6350" cap="flat" cmpd="sng" algn="ctr">
          <a:solidFill>
            <a:schemeClr val="accent4">
              <a:hueOff val="11498"/>
              <a:satOff val="-13"/>
              <a:lumOff val="937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8900" tIns="291592" rIns="35890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1.3mm to 6mm</a:t>
          </a:r>
        </a:p>
      </dsp:txBody>
      <dsp:txXfrm>
        <a:off x="0" y="1114732"/>
        <a:ext cx="4624335" cy="584325"/>
      </dsp:txXfrm>
    </dsp:sp>
    <dsp:sp modelId="{D0390B30-91D8-461B-86A3-DEF8DE4DD9C4}">
      <dsp:nvSpPr>
        <dsp:cNvPr id="0" name=""/>
        <dsp:cNvSpPr/>
      </dsp:nvSpPr>
      <dsp:spPr>
        <a:xfrm>
          <a:off x="231216" y="908091"/>
          <a:ext cx="3237034" cy="413280"/>
        </a:xfrm>
        <a:prstGeom prst="roundRect">
          <a:avLst/>
        </a:prstGeom>
        <a:gradFill rotWithShape="0">
          <a:gsLst>
            <a:gs pos="0">
              <a:schemeClr val="accent4">
                <a:hueOff val="11498"/>
                <a:satOff val="-13"/>
                <a:lumOff val="9373"/>
                <a:alphaOff val="0"/>
                <a:satMod val="103000"/>
                <a:lumMod val="102000"/>
                <a:tint val="94000"/>
              </a:schemeClr>
            </a:gs>
            <a:gs pos="50000">
              <a:schemeClr val="accent4">
                <a:hueOff val="11498"/>
                <a:satOff val="-13"/>
                <a:lumOff val="9373"/>
                <a:alphaOff val="0"/>
                <a:satMod val="110000"/>
                <a:lumMod val="100000"/>
                <a:shade val="100000"/>
              </a:schemeClr>
            </a:gs>
            <a:gs pos="100000">
              <a:schemeClr val="accent4">
                <a:hueOff val="11498"/>
                <a:satOff val="-13"/>
                <a:lumOff val="937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Photosensitive area</a:t>
          </a:r>
        </a:p>
      </dsp:txBody>
      <dsp:txXfrm>
        <a:off x="251391" y="928266"/>
        <a:ext cx="3196684" cy="372930"/>
      </dsp:txXfrm>
    </dsp:sp>
    <dsp:sp modelId="{4A991066-37ED-4ED9-9D1E-B053161790EC}">
      <dsp:nvSpPr>
        <dsp:cNvPr id="0" name=""/>
        <dsp:cNvSpPr/>
      </dsp:nvSpPr>
      <dsp:spPr>
        <a:xfrm>
          <a:off x="0" y="1981297"/>
          <a:ext cx="4624335" cy="584325"/>
        </a:xfrm>
        <a:prstGeom prst="rect">
          <a:avLst/>
        </a:prstGeom>
        <a:solidFill>
          <a:schemeClr val="lt1">
            <a:alpha val="90000"/>
            <a:hueOff val="0"/>
            <a:satOff val="0"/>
            <a:lumOff val="0"/>
            <a:alphaOff val="0"/>
          </a:schemeClr>
        </a:solidFill>
        <a:ln w="6350" cap="flat" cmpd="sng" algn="ctr">
          <a:solidFill>
            <a:schemeClr val="accent4">
              <a:hueOff val="22995"/>
              <a:satOff val="-26"/>
              <a:lumOff val="18745"/>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8900" tIns="291592" rIns="35890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10</a:t>
          </a:r>
          <a:r>
            <a:rPr lang="el-GR" sz="1400" kern="1200" dirty="0"/>
            <a:t>μ</a:t>
          </a:r>
          <a:r>
            <a:rPr lang="en-GB" sz="1400" kern="1200" dirty="0"/>
            <a:t>m to 75</a:t>
          </a:r>
          <a:r>
            <a:rPr lang="el-GR" sz="1400" kern="1200" dirty="0"/>
            <a:t>μ</a:t>
          </a:r>
          <a:r>
            <a:rPr lang="en-GB" sz="1400" kern="1200" dirty="0"/>
            <a:t>m pixel pitch</a:t>
          </a:r>
        </a:p>
      </dsp:txBody>
      <dsp:txXfrm>
        <a:off x="0" y="1981297"/>
        <a:ext cx="4624335" cy="584325"/>
      </dsp:txXfrm>
    </dsp:sp>
    <dsp:sp modelId="{5B2D968C-7A2B-4F24-A73A-C7701DF10344}">
      <dsp:nvSpPr>
        <dsp:cNvPr id="0" name=""/>
        <dsp:cNvSpPr/>
      </dsp:nvSpPr>
      <dsp:spPr>
        <a:xfrm>
          <a:off x="231216" y="1774657"/>
          <a:ext cx="3237034" cy="413280"/>
        </a:xfrm>
        <a:prstGeom prst="roundRect">
          <a:avLst/>
        </a:prstGeom>
        <a:gradFill rotWithShape="0">
          <a:gsLst>
            <a:gs pos="0">
              <a:schemeClr val="accent4">
                <a:hueOff val="22995"/>
                <a:satOff val="-26"/>
                <a:lumOff val="18745"/>
                <a:alphaOff val="0"/>
                <a:satMod val="103000"/>
                <a:lumMod val="102000"/>
                <a:tint val="94000"/>
              </a:schemeClr>
            </a:gs>
            <a:gs pos="50000">
              <a:schemeClr val="accent4">
                <a:hueOff val="22995"/>
                <a:satOff val="-26"/>
                <a:lumOff val="18745"/>
                <a:alphaOff val="0"/>
                <a:satMod val="110000"/>
                <a:lumMod val="100000"/>
                <a:shade val="100000"/>
              </a:schemeClr>
            </a:gs>
            <a:gs pos="100000">
              <a:schemeClr val="accent4">
                <a:hueOff val="22995"/>
                <a:satOff val="-26"/>
                <a:lumOff val="1874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Pixel size</a:t>
          </a:r>
        </a:p>
      </dsp:txBody>
      <dsp:txXfrm>
        <a:off x="251391" y="1794832"/>
        <a:ext cx="3196684" cy="372930"/>
      </dsp:txXfrm>
    </dsp:sp>
    <dsp:sp modelId="{71FF12FB-E3BF-4617-AA61-325A6F276B5A}">
      <dsp:nvSpPr>
        <dsp:cNvPr id="0" name=""/>
        <dsp:cNvSpPr/>
      </dsp:nvSpPr>
      <dsp:spPr>
        <a:xfrm>
          <a:off x="0" y="2847862"/>
          <a:ext cx="4624335" cy="584325"/>
        </a:xfrm>
        <a:prstGeom prst="rect">
          <a:avLst/>
        </a:prstGeom>
        <a:solidFill>
          <a:schemeClr val="lt1">
            <a:alpha val="90000"/>
            <a:hueOff val="0"/>
            <a:satOff val="0"/>
            <a:lumOff val="0"/>
            <a:alphaOff val="0"/>
          </a:schemeClr>
        </a:solidFill>
        <a:ln w="6350" cap="flat" cmpd="sng" algn="ctr">
          <a:solidFill>
            <a:schemeClr val="accent4">
              <a:hueOff val="34493"/>
              <a:satOff val="-39"/>
              <a:lumOff val="28118"/>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8900" tIns="291592" rIns="35890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Single-element and array options</a:t>
          </a:r>
        </a:p>
      </dsp:txBody>
      <dsp:txXfrm>
        <a:off x="0" y="2847862"/>
        <a:ext cx="4624335" cy="584325"/>
      </dsp:txXfrm>
    </dsp:sp>
    <dsp:sp modelId="{94E6F2DC-DE44-4090-92DC-2EC48AD7BED9}">
      <dsp:nvSpPr>
        <dsp:cNvPr id="0" name=""/>
        <dsp:cNvSpPr/>
      </dsp:nvSpPr>
      <dsp:spPr>
        <a:xfrm>
          <a:off x="231216" y="2641221"/>
          <a:ext cx="3237034" cy="413280"/>
        </a:xfrm>
        <a:prstGeom prst="roundRect">
          <a:avLst/>
        </a:prstGeom>
        <a:gradFill rotWithShape="0">
          <a:gsLst>
            <a:gs pos="0">
              <a:schemeClr val="accent4">
                <a:hueOff val="34493"/>
                <a:satOff val="-39"/>
                <a:lumOff val="28118"/>
                <a:alphaOff val="0"/>
                <a:satMod val="103000"/>
                <a:lumMod val="102000"/>
                <a:tint val="94000"/>
              </a:schemeClr>
            </a:gs>
            <a:gs pos="50000">
              <a:schemeClr val="accent4">
                <a:hueOff val="34493"/>
                <a:satOff val="-39"/>
                <a:lumOff val="28118"/>
                <a:alphaOff val="0"/>
                <a:satMod val="110000"/>
                <a:lumMod val="100000"/>
                <a:shade val="100000"/>
              </a:schemeClr>
            </a:gs>
            <a:gs pos="100000">
              <a:schemeClr val="accent4">
                <a:hueOff val="34493"/>
                <a:satOff val="-39"/>
                <a:lumOff val="2811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Single-channel or multi-channel</a:t>
          </a:r>
        </a:p>
      </dsp:txBody>
      <dsp:txXfrm>
        <a:off x="251391" y="2661396"/>
        <a:ext cx="3196684" cy="372930"/>
      </dsp:txXfrm>
    </dsp:sp>
    <dsp:sp modelId="{C0BB832B-6040-4896-B2EB-8A1CD36A39BD}">
      <dsp:nvSpPr>
        <dsp:cNvPr id="0" name=""/>
        <dsp:cNvSpPr/>
      </dsp:nvSpPr>
      <dsp:spPr>
        <a:xfrm>
          <a:off x="0" y="3714427"/>
          <a:ext cx="4624335" cy="584325"/>
        </a:xfrm>
        <a:prstGeom prst="rect">
          <a:avLst/>
        </a:prstGeom>
        <a:solidFill>
          <a:schemeClr val="lt1">
            <a:alpha val="90000"/>
            <a:hueOff val="0"/>
            <a:satOff val="0"/>
            <a:lumOff val="0"/>
            <a:alphaOff val="0"/>
          </a:schemeClr>
        </a:solidFill>
        <a:ln w="6350" cap="flat" cmpd="sng" algn="ctr">
          <a:solidFill>
            <a:schemeClr val="accent4">
              <a:hueOff val="45990"/>
              <a:satOff val="-52"/>
              <a:lumOff val="3749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8900" tIns="291592" rIns="35890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Ceramic, metal, and surface mount</a:t>
          </a:r>
        </a:p>
      </dsp:txBody>
      <dsp:txXfrm>
        <a:off x="0" y="3714427"/>
        <a:ext cx="4624335" cy="584325"/>
      </dsp:txXfrm>
    </dsp:sp>
    <dsp:sp modelId="{7556DE0B-09CA-4D24-ABC1-866011F79E9C}">
      <dsp:nvSpPr>
        <dsp:cNvPr id="0" name=""/>
        <dsp:cNvSpPr/>
      </dsp:nvSpPr>
      <dsp:spPr>
        <a:xfrm>
          <a:off x="231216" y="3507787"/>
          <a:ext cx="3237034" cy="413280"/>
        </a:xfrm>
        <a:prstGeom prst="roundRect">
          <a:avLst/>
        </a:prstGeom>
        <a:gradFill rotWithShape="0">
          <a:gsLst>
            <a:gs pos="0">
              <a:schemeClr val="accent4">
                <a:hueOff val="45990"/>
                <a:satOff val="-52"/>
                <a:lumOff val="37490"/>
                <a:alphaOff val="0"/>
                <a:satMod val="103000"/>
                <a:lumMod val="102000"/>
                <a:tint val="94000"/>
              </a:schemeClr>
            </a:gs>
            <a:gs pos="50000">
              <a:schemeClr val="accent4">
                <a:hueOff val="45990"/>
                <a:satOff val="-52"/>
                <a:lumOff val="37490"/>
                <a:alphaOff val="0"/>
                <a:satMod val="110000"/>
                <a:lumMod val="100000"/>
                <a:shade val="100000"/>
              </a:schemeClr>
            </a:gs>
            <a:gs pos="100000">
              <a:schemeClr val="accent4">
                <a:hueOff val="45990"/>
                <a:satOff val="-52"/>
                <a:lumOff val="374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Package type</a:t>
          </a:r>
        </a:p>
      </dsp:txBody>
      <dsp:txXfrm>
        <a:off x="251391" y="3527962"/>
        <a:ext cx="3196684" cy="372930"/>
      </dsp:txXfrm>
    </dsp:sp>
    <dsp:sp modelId="{903F6C92-8009-43A8-8DA6-88D5C5ED71DD}">
      <dsp:nvSpPr>
        <dsp:cNvPr id="0" name=""/>
        <dsp:cNvSpPr/>
      </dsp:nvSpPr>
      <dsp:spPr>
        <a:xfrm>
          <a:off x="0" y="4580992"/>
          <a:ext cx="4624335" cy="584325"/>
        </a:xfrm>
        <a:prstGeom prst="rect">
          <a:avLst/>
        </a:prstGeom>
        <a:solidFill>
          <a:schemeClr val="lt1">
            <a:alpha val="90000"/>
            <a:hueOff val="0"/>
            <a:satOff val="0"/>
            <a:lumOff val="0"/>
            <a:alphaOff val="0"/>
          </a:schemeClr>
        </a:solidFill>
        <a:ln w="6350" cap="flat" cmpd="sng" algn="ctr">
          <a:solidFill>
            <a:schemeClr val="accent4">
              <a:hueOff val="57488"/>
              <a:satOff val="-65"/>
              <a:lumOff val="4686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8900" tIns="291592" rIns="35890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Options for lowering dark noise</a:t>
          </a:r>
        </a:p>
      </dsp:txBody>
      <dsp:txXfrm>
        <a:off x="0" y="4580992"/>
        <a:ext cx="4624335" cy="584325"/>
      </dsp:txXfrm>
    </dsp:sp>
    <dsp:sp modelId="{089F3D56-96C9-450B-8A3B-E8EC44FCF02F}">
      <dsp:nvSpPr>
        <dsp:cNvPr id="0" name=""/>
        <dsp:cNvSpPr/>
      </dsp:nvSpPr>
      <dsp:spPr>
        <a:xfrm>
          <a:off x="231216" y="4374352"/>
          <a:ext cx="3237034" cy="413280"/>
        </a:xfrm>
        <a:prstGeom prst="roundRect">
          <a:avLst/>
        </a:prstGeom>
        <a:gradFill rotWithShape="0">
          <a:gsLst>
            <a:gs pos="0">
              <a:schemeClr val="accent4">
                <a:hueOff val="57488"/>
                <a:satOff val="-65"/>
                <a:lumOff val="46863"/>
                <a:alphaOff val="0"/>
                <a:satMod val="103000"/>
                <a:lumMod val="102000"/>
                <a:tint val="94000"/>
              </a:schemeClr>
            </a:gs>
            <a:gs pos="50000">
              <a:schemeClr val="accent4">
                <a:hueOff val="57488"/>
                <a:satOff val="-65"/>
                <a:lumOff val="46863"/>
                <a:alphaOff val="0"/>
                <a:satMod val="110000"/>
                <a:lumMod val="100000"/>
                <a:shade val="100000"/>
              </a:schemeClr>
            </a:gs>
            <a:gs pos="100000">
              <a:schemeClr val="accent4">
                <a:hueOff val="57488"/>
                <a:satOff val="-65"/>
                <a:lumOff val="4686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Cooling</a:t>
          </a:r>
        </a:p>
      </dsp:txBody>
      <dsp:txXfrm>
        <a:off x="251391" y="4394527"/>
        <a:ext cx="3196684" cy="372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CD3F5-D834-4D78-B883-B3F4EAB36E21}">
      <dsp:nvSpPr>
        <dsp:cNvPr id="0" name=""/>
        <dsp:cNvSpPr/>
      </dsp:nvSpPr>
      <dsp:spPr>
        <a:xfrm>
          <a:off x="1852807" y="1057"/>
          <a:ext cx="2069955" cy="103497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Experience</a:t>
          </a:r>
        </a:p>
      </dsp:txBody>
      <dsp:txXfrm>
        <a:off x="1883120" y="31370"/>
        <a:ext cx="2009329" cy="974351"/>
      </dsp:txXfrm>
    </dsp:sp>
    <dsp:sp modelId="{9E5CBF1A-4B8F-4DF9-8724-A73093188F63}">
      <dsp:nvSpPr>
        <dsp:cNvPr id="0" name=""/>
        <dsp:cNvSpPr/>
      </dsp:nvSpPr>
      <dsp:spPr>
        <a:xfrm rot="3600000">
          <a:off x="3150325" y="1817337"/>
          <a:ext cx="1183774" cy="362242"/>
        </a:xfrm>
        <a:prstGeom prst="leftRightArrow">
          <a:avLst>
            <a:gd name="adj1" fmla="val 60000"/>
            <a:gd name="adj2" fmla="val 50000"/>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258998" y="1889785"/>
        <a:ext cx="966428" cy="217346"/>
      </dsp:txXfrm>
    </dsp:sp>
    <dsp:sp modelId="{89244D55-2DD8-48CB-B635-B153AA242C33}">
      <dsp:nvSpPr>
        <dsp:cNvPr id="0" name=""/>
        <dsp:cNvSpPr/>
      </dsp:nvSpPr>
      <dsp:spPr>
        <a:xfrm>
          <a:off x="3561663" y="2960883"/>
          <a:ext cx="2069955" cy="103497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Collaboration</a:t>
          </a:r>
        </a:p>
      </dsp:txBody>
      <dsp:txXfrm>
        <a:off x="3591976" y="2991196"/>
        <a:ext cx="2009329" cy="974351"/>
      </dsp:txXfrm>
    </dsp:sp>
    <dsp:sp modelId="{BA49001C-EB11-40EE-ABF1-739AD6ABE160}">
      <dsp:nvSpPr>
        <dsp:cNvPr id="0" name=""/>
        <dsp:cNvSpPr/>
      </dsp:nvSpPr>
      <dsp:spPr>
        <a:xfrm rot="10798976">
          <a:off x="2229916" y="3297779"/>
          <a:ext cx="1183774" cy="362242"/>
        </a:xfrm>
        <a:prstGeom prst="leftRightArrow">
          <a:avLst>
            <a:gd name="adj1" fmla="val 60000"/>
            <a:gd name="adj2" fmla="val 50000"/>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2338589" y="3370227"/>
        <a:ext cx="966428" cy="217346"/>
      </dsp:txXfrm>
    </dsp:sp>
    <dsp:sp modelId="{17855A2F-173D-480B-8940-10CACA657650}">
      <dsp:nvSpPr>
        <dsp:cNvPr id="0" name=""/>
        <dsp:cNvSpPr/>
      </dsp:nvSpPr>
      <dsp:spPr>
        <a:xfrm>
          <a:off x="11989" y="2961940"/>
          <a:ext cx="2069955" cy="103497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Customization</a:t>
          </a:r>
        </a:p>
      </dsp:txBody>
      <dsp:txXfrm>
        <a:off x="42302" y="2992253"/>
        <a:ext cx="2009329" cy="974351"/>
      </dsp:txXfrm>
    </dsp:sp>
    <dsp:sp modelId="{DCA55F2B-66DE-45EB-AF2E-C8F3C0DB3589}">
      <dsp:nvSpPr>
        <dsp:cNvPr id="0" name=""/>
        <dsp:cNvSpPr/>
      </dsp:nvSpPr>
      <dsp:spPr>
        <a:xfrm rot="18112184">
          <a:off x="1375488" y="1817866"/>
          <a:ext cx="1183774" cy="362242"/>
        </a:xfrm>
        <a:prstGeom prst="leftRightArrow">
          <a:avLst>
            <a:gd name="adj1" fmla="val 60000"/>
            <a:gd name="adj2" fmla="val 50000"/>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484161" y="1890314"/>
        <a:ext cx="966428" cy="217346"/>
      </dsp:txXfrm>
    </dsp:sp>
  </dsp:spTree>
</dsp:drawing>
</file>

<file path=ppt/diagrams/layout1.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A9091C-247F-40BE-8E26-6C5C9CD833A9}" type="datetimeFigureOut">
              <a:rPr lang="en-GB" smtClean="0"/>
              <a:t>29/10/2026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1ED7FD-9CEF-4D63-99E9-BB0360B06810}" type="slidenum">
              <a:rPr lang="en-GB" smtClean="0"/>
              <a:t>‹#›</a:t>
            </a:fld>
            <a:endParaRPr lang="en-GB"/>
          </a:p>
        </p:txBody>
      </p:sp>
    </p:spTree>
    <p:extLst>
      <p:ext uri="{BB962C8B-B14F-4D97-AF65-F5344CB8AC3E}">
        <p14:creationId xmlns:p14="http://schemas.microsoft.com/office/powerpoint/2010/main" val="1363374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1ED7FD-9CEF-4D63-99E9-BB0360B06810}" type="slidenum">
              <a:rPr lang="en-GB" smtClean="0"/>
              <a:t>12</a:t>
            </a:fld>
            <a:endParaRPr lang="en-GB"/>
          </a:p>
        </p:txBody>
      </p:sp>
    </p:spTree>
    <p:extLst>
      <p:ext uri="{BB962C8B-B14F-4D97-AF65-F5344CB8AC3E}">
        <p14:creationId xmlns:p14="http://schemas.microsoft.com/office/powerpoint/2010/main" val="630723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21ED7FD-9CEF-4D63-99E9-BB0360B06810}" type="slidenum">
              <a:rPr lang="en-GB" smtClean="0"/>
              <a:t>17</a:t>
            </a:fld>
            <a:endParaRPr lang="en-GB"/>
          </a:p>
        </p:txBody>
      </p:sp>
    </p:spTree>
    <p:extLst>
      <p:ext uri="{BB962C8B-B14F-4D97-AF65-F5344CB8AC3E}">
        <p14:creationId xmlns:p14="http://schemas.microsoft.com/office/powerpoint/2010/main" val="14027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21ED7FD-9CEF-4D63-99E9-BB0360B06810}" type="slidenum">
              <a:rPr lang="en-GB" smtClean="0"/>
              <a:t>18</a:t>
            </a:fld>
            <a:endParaRPr lang="en-GB"/>
          </a:p>
        </p:txBody>
      </p:sp>
    </p:spTree>
    <p:extLst>
      <p:ext uri="{BB962C8B-B14F-4D97-AF65-F5344CB8AC3E}">
        <p14:creationId xmlns:p14="http://schemas.microsoft.com/office/powerpoint/2010/main" val="21585501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16" name="図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49992" y="0"/>
            <a:ext cx="6742008" cy="6858000"/>
          </a:xfrm>
          <a:prstGeom prst="rect">
            <a:avLst/>
          </a:prstGeom>
        </p:spPr>
      </p:pic>
      <p:pic>
        <p:nvPicPr>
          <p:cNvPr id="8" name="図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8896" y="1055724"/>
            <a:ext cx="2826000" cy="416872"/>
          </a:xfrm>
          <a:prstGeom prst="rect">
            <a:avLst/>
          </a:prstGeom>
        </p:spPr>
      </p:pic>
      <p:cxnSp>
        <p:nvCxnSpPr>
          <p:cNvPr id="9" name="直線コネクタ 8"/>
          <p:cNvCxnSpPr/>
          <p:nvPr userDrawn="1"/>
        </p:nvCxnSpPr>
        <p:spPr>
          <a:xfrm>
            <a:off x="448896" y="4610100"/>
            <a:ext cx="2826000" cy="0"/>
          </a:xfrm>
          <a:prstGeom prst="line">
            <a:avLst/>
          </a:prstGeom>
          <a:ln w="12700">
            <a:solidFill>
              <a:srgbClr val="C50E1F"/>
            </a:solidFill>
          </a:ln>
        </p:spPr>
        <p:style>
          <a:lnRef idx="1">
            <a:schemeClr val="accent1"/>
          </a:lnRef>
          <a:fillRef idx="0">
            <a:schemeClr val="accent1"/>
          </a:fillRef>
          <a:effectRef idx="0">
            <a:schemeClr val="accent1"/>
          </a:effectRef>
          <a:fontRef idx="minor">
            <a:schemeClr val="tx1"/>
          </a:fontRef>
        </p:style>
      </p:cxnSp>
      <p:pic>
        <p:nvPicPr>
          <p:cNvPr id="14" name="図 13" descr="logo.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85775" y="4799012"/>
            <a:ext cx="1909763"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正方形/長方形 14"/>
          <p:cNvSpPr/>
          <p:nvPr userDrawn="1"/>
        </p:nvSpPr>
        <p:spPr>
          <a:xfrm>
            <a:off x="448896" y="4699591"/>
            <a:ext cx="2092285" cy="372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Title 1"/>
          <p:cNvSpPr>
            <a:spLocks noGrp="1"/>
          </p:cNvSpPr>
          <p:nvPr>
            <p:ph type="ctrTitle" hasCustomPrompt="1"/>
          </p:nvPr>
        </p:nvSpPr>
        <p:spPr>
          <a:xfrm>
            <a:off x="380999" y="2361092"/>
            <a:ext cx="11471367" cy="1377290"/>
          </a:xfrm>
        </p:spPr>
        <p:txBody>
          <a:bodyPr>
            <a:normAutofit/>
          </a:bodyPr>
          <a:lstStyle>
            <a:lvl1pPr algn="l">
              <a:lnSpc>
                <a:spcPct val="125000"/>
              </a:lnSpc>
              <a:defRPr sz="3600" b="1" baseline="0">
                <a:latin typeface="Arial" panose="020B0604020202020204" pitchFamily="34" charset="0"/>
                <a:cs typeface="Arial" panose="020B0604020202020204" pitchFamily="34" charset="0"/>
              </a:defRPr>
            </a:lvl1pPr>
          </a:lstStyle>
          <a:p>
            <a:r>
              <a:rPr lang="en-US" dirty="0"/>
              <a:t>Presentation title (Arial Bold 36 </a:t>
            </a:r>
            <a:r>
              <a:rPr lang="en-US" dirty="0" err="1"/>
              <a:t>pt</a:t>
            </a:r>
            <a:r>
              <a:rPr lang="en-US" dirty="0"/>
              <a:t>). </a:t>
            </a:r>
          </a:p>
        </p:txBody>
      </p:sp>
      <p:sp>
        <p:nvSpPr>
          <p:cNvPr id="17" name="Subtitle 2"/>
          <p:cNvSpPr>
            <a:spLocks noGrp="1"/>
          </p:cNvSpPr>
          <p:nvPr>
            <p:ph type="subTitle" idx="1" hasCustomPrompt="1"/>
          </p:nvPr>
        </p:nvSpPr>
        <p:spPr>
          <a:xfrm>
            <a:off x="381000" y="4853394"/>
            <a:ext cx="5323114" cy="336858"/>
          </a:xfrm>
          <a:prstGeom prst="rect">
            <a:avLst/>
          </a:prstGeom>
        </p:spPr>
        <p:txBody>
          <a:bodyPr/>
          <a:lstStyle>
            <a:lvl1pPr marL="0" indent="0" algn="l">
              <a:lnSpc>
                <a:spcPct val="100000"/>
              </a:lnSpc>
              <a:spcBef>
                <a:spcPts val="0"/>
              </a:spcBef>
              <a:buNone/>
              <a:defRPr sz="1600" b="1" baseline="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Your name (Arial bold 16 </a:t>
            </a:r>
            <a:r>
              <a:rPr lang="en-US" dirty="0" err="1"/>
              <a:t>pt</a:t>
            </a:r>
            <a:r>
              <a:rPr lang="en-US" dirty="0"/>
              <a:t>)</a:t>
            </a:r>
          </a:p>
        </p:txBody>
      </p:sp>
      <p:sp>
        <p:nvSpPr>
          <p:cNvPr id="18" name="Text Placeholder 13"/>
          <p:cNvSpPr>
            <a:spLocks noGrp="1"/>
          </p:cNvSpPr>
          <p:nvPr>
            <p:ph type="body" sz="quarter" idx="10" hasCustomPrompt="1"/>
          </p:nvPr>
        </p:nvSpPr>
        <p:spPr>
          <a:xfrm>
            <a:off x="381000" y="5204216"/>
            <a:ext cx="5323114" cy="647876"/>
          </a:xfrm>
          <a:prstGeom prst="rect">
            <a:avLst/>
          </a:prstGeom>
        </p:spPr>
        <p:txBody>
          <a:bodyPr/>
          <a:lstStyle>
            <a:lvl1pPr marL="0" indent="0">
              <a:lnSpc>
                <a:spcPct val="100000"/>
              </a:lnSpc>
              <a:spcBef>
                <a:spcPts val="0"/>
              </a:spcBef>
              <a:spcAft>
                <a:spcPts val="0"/>
              </a:spcAft>
              <a:buNone/>
              <a:defRPr sz="1600" baseline="0">
                <a:latin typeface="Arial" panose="020B0604020202020204" pitchFamily="34" charset="0"/>
                <a:cs typeface="Arial" panose="020B0604020202020204" pitchFamily="34" charset="0"/>
              </a:defRPr>
            </a:lvl1pPr>
          </a:lstStyle>
          <a:p>
            <a:pPr lvl="0"/>
            <a:r>
              <a:rPr lang="en-US" dirty="0"/>
              <a:t>Your department and company name</a:t>
            </a:r>
            <a:r>
              <a:rPr lang="en-US" altLang="ja-JP" dirty="0"/>
              <a:t> </a:t>
            </a:r>
            <a:r>
              <a:rPr lang="en-US" dirty="0"/>
              <a:t>(Arial 16 </a:t>
            </a:r>
            <a:r>
              <a:rPr lang="en-US" dirty="0" err="1"/>
              <a:t>pt</a:t>
            </a:r>
            <a:r>
              <a:rPr lang="en-US" dirty="0"/>
              <a:t>)</a:t>
            </a:r>
          </a:p>
        </p:txBody>
      </p:sp>
      <p:sp>
        <p:nvSpPr>
          <p:cNvPr id="20" name="Text Placeholder 13"/>
          <p:cNvSpPr>
            <a:spLocks noGrp="1"/>
          </p:cNvSpPr>
          <p:nvPr>
            <p:ph type="body" sz="quarter" idx="12" hasCustomPrompt="1"/>
          </p:nvPr>
        </p:nvSpPr>
        <p:spPr>
          <a:xfrm>
            <a:off x="385350" y="6019902"/>
            <a:ext cx="5318764" cy="338678"/>
          </a:xfrm>
          <a:prstGeom prst="rect">
            <a:avLst/>
          </a:prstGeom>
        </p:spPr>
        <p:txBody>
          <a:bodyPr anchor="b"/>
          <a:lstStyle>
            <a:lvl1pPr marL="0" indent="0" algn="l">
              <a:lnSpc>
                <a:spcPct val="100000"/>
              </a:lnSpc>
              <a:spcBef>
                <a:spcPts val="0"/>
              </a:spcBef>
              <a:spcAft>
                <a:spcPts val="0"/>
              </a:spcAft>
              <a:buNone/>
              <a:defRPr sz="1600" baseline="0">
                <a:latin typeface="Arial" panose="020B0604020202020204" pitchFamily="34" charset="0"/>
                <a:cs typeface="Arial" panose="020B0604020202020204" pitchFamily="34" charset="0"/>
              </a:defRPr>
            </a:lvl1pPr>
          </a:lstStyle>
          <a:p>
            <a:pPr lvl="0"/>
            <a:r>
              <a:rPr lang="en-US" dirty="0"/>
              <a:t>Date (Arial 16 </a:t>
            </a:r>
            <a:r>
              <a:rPr lang="en-US" dirty="0" err="1"/>
              <a:t>pt</a:t>
            </a:r>
            <a:r>
              <a:rPr lang="en-US" dirty="0"/>
              <a:t>)</a:t>
            </a:r>
          </a:p>
        </p:txBody>
      </p:sp>
      <p:sp>
        <p:nvSpPr>
          <p:cNvPr id="19" name="正方形/長方形 18"/>
          <p:cNvSpPr/>
          <p:nvPr userDrawn="1"/>
        </p:nvSpPr>
        <p:spPr>
          <a:xfrm>
            <a:off x="-1" y="6596063"/>
            <a:ext cx="12192001" cy="261937"/>
          </a:xfrm>
          <a:prstGeom prst="rect">
            <a:avLst/>
          </a:prstGeom>
          <a:solidFill>
            <a:srgbClr val="C50E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latin typeface="Arial" panose="020B0604020202020204" pitchFamily="34" charset="0"/>
              <a:cs typeface="Arial" panose="020B0604020202020204" pitchFamily="34" charset="0"/>
            </a:endParaRPr>
          </a:p>
        </p:txBody>
      </p:sp>
      <p:sp>
        <p:nvSpPr>
          <p:cNvPr id="21" name="正方形/長方形 20"/>
          <p:cNvSpPr/>
          <p:nvPr userDrawn="1"/>
        </p:nvSpPr>
        <p:spPr>
          <a:xfrm>
            <a:off x="0" y="6596063"/>
            <a:ext cx="11774040" cy="261937"/>
          </a:xfrm>
          <a:prstGeom prst="rect">
            <a:avLst/>
          </a:prstGeom>
          <a:solidFill>
            <a:srgbClr val="C50E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700" dirty="0">
                <a:latin typeface="Arial" panose="020B0604020202020204" pitchFamily="34" charset="0"/>
                <a:cs typeface="Arial" panose="020B0604020202020204" pitchFamily="34" charset="0"/>
              </a:rPr>
              <a:t>🄫 </a:t>
            </a:r>
            <a:r>
              <a:rPr kumimoji="1" lang="en-US" altLang="ja-JP" sz="700" dirty="0">
                <a:latin typeface="Arial" panose="020B0604020202020204" pitchFamily="34" charset="0"/>
                <a:cs typeface="Arial" panose="020B0604020202020204" pitchFamily="34" charset="0"/>
              </a:rPr>
              <a:t>Hamamatsu Photonics K.K. and its affiliates All Rights Reserved. </a:t>
            </a:r>
            <a:endParaRPr kumimoji="1" lang="ja-JP" altLang="en-US" sz="700" dirty="0">
              <a:latin typeface="Arial" panose="020B0604020202020204" pitchFamily="34" charset="0"/>
              <a:cs typeface="Arial" panose="020B0604020202020204" pitchFamily="34" charset="0"/>
            </a:endParaRPr>
          </a:p>
        </p:txBody>
      </p:sp>
      <p:sp>
        <p:nvSpPr>
          <p:cNvPr id="22" name="テキスト ボックス 21"/>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AA6014BF-3287-4B81-BF22-DDC0BAE5EA28}" type="slidenum">
              <a:rPr kumimoji="1" lang="ja-JP" altLang="en-US" sz="1400" smtClean="0">
                <a:solidFill>
                  <a:schemeClr val="bg1"/>
                </a:solidFill>
                <a:latin typeface="Arial" panose="020B0604020202020204" pitchFamily="34" charset="0"/>
                <a:cs typeface="Arial" panose="020B0604020202020204" pitchFamily="34" charset="0"/>
              </a:rPr>
              <a:t>‹#›</a:t>
            </a:fld>
            <a:endParaRPr kumimoji="1" lang="ja-JP" alt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854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slide (Unordered list)">
    <p:spTree>
      <p:nvGrpSpPr>
        <p:cNvPr id="1" name=""/>
        <p:cNvGrpSpPr/>
        <p:nvPr/>
      </p:nvGrpSpPr>
      <p:grpSpPr>
        <a:xfrm>
          <a:off x="0" y="0"/>
          <a:ext cx="0" cy="0"/>
          <a:chOff x="0" y="0"/>
          <a:chExt cx="0" cy="0"/>
        </a:xfrm>
      </p:grpSpPr>
      <p:pic>
        <p:nvPicPr>
          <p:cNvPr id="18" name="図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831" y="1628448"/>
            <a:ext cx="5008169" cy="5229552"/>
          </a:xfrm>
          <a:prstGeom prst="rect">
            <a:avLst/>
          </a:prstGeom>
        </p:spPr>
      </p:pic>
      <p:cxnSp>
        <p:nvCxnSpPr>
          <p:cNvPr id="9" name="直線コネクタ 8"/>
          <p:cNvCxnSpPr/>
          <p:nvPr userDrawn="1"/>
        </p:nvCxnSpPr>
        <p:spPr>
          <a:xfrm>
            <a:off x="468630" y="2217764"/>
            <a:ext cx="2826000" cy="0"/>
          </a:xfrm>
          <a:prstGeom prst="line">
            <a:avLst/>
          </a:prstGeom>
          <a:ln w="12700">
            <a:solidFill>
              <a:srgbClr val="C50E1F"/>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F96833BB-950F-4DC7-95E7-0F8FFB87E7D5}" type="slidenum">
              <a:rPr kumimoji="1" lang="ja-JP" altLang="en-US" sz="1400" smtClean="0">
                <a:solidFill>
                  <a:schemeClr val="bg1">
                    <a:lumMod val="50000"/>
                  </a:schemeClr>
                </a:solidFill>
                <a:latin typeface="Arial" panose="020B0604020202020204" pitchFamily="34" charset="0"/>
                <a:cs typeface="Arial" panose="020B0604020202020204" pitchFamily="34" charset="0"/>
              </a:rPr>
              <a:pPr algn="ctr"/>
              <a:t>‹#›</a:t>
            </a:fld>
            <a:endParaRPr kumimoji="1" lang="ja-JP" altLang="en-US" sz="1400" dirty="0">
              <a:solidFill>
                <a:schemeClr val="bg1">
                  <a:lumMod val="50000"/>
                </a:schemeClr>
              </a:solidFill>
              <a:latin typeface="Arial" panose="020B0604020202020204" pitchFamily="34" charset="0"/>
              <a:cs typeface="Arial" panose="020B0604020202020204" pitchFamily="34" charset="0"/>
            </a:endParaRPr>
          </a:p>
        </p:txBody>
      </p:sp>
      <p:pic>
        <p:nvPicPr>
          <p:cNvPr id="17" name="図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7712" y="453600"/>
            <a:ext cx="1620000" cy="241277"/>
          </a:xfrm>
          <a:prstGeom prst="rect">
            <a:avLst/>
          </a:prstGeom>
        </p:spPr>
      </p:pic>
      <p:sp>
        <p:nvSpPr>
          <p:cNvPr id="3" name="テキスト プレースホルダー 2"/>
          <p:cNvSpPr>
            <a:spLocks noGrp="1"/>
          </p:cNvSpPr>
          <p:nvPr>
            <p:ph type="body" sz="quarter" idx="12" hasCustomPrompt="1"/>
          </p:nvPr>
        </p:nvSpPr>
        <p:spPr>
          <a:xfrm>
            <a:off x="485508" y="2394856"/>
            <a:ext cx="10295703" cy="3988527"/>
          </a:xfrm>
          <a:prstGeom prst="rect">
            <a:avLst/>
          </a:prstGeom>
        </p:spPr>
        <p:txBody>
          <a:bodyPr/>
          <a:lstStyle>
            <a:lvl1pPr marL="457200" marR="0" indent="-457200" algn="l" defTabSz="914400" rtl="0" eaLnBrk="1" fontAlgn="auto" latinLnBrk="0" hangingPunct="1">
              <a:lnSpc>
                <a:spcPct val="150000"/>
              </a:lnSpc>
              <a:spcBef>
                <a:spcPts val="0"/>
              </a:spcBef>
              <a:spcAft>
                <a:spcPts val="0"/>
              </a:spcAft>
              <a:buClr>
                <a:srgbClr val="C50E1F"/>
              </a:buClr>
              <a:buSzTx/>
              <a:buFont typeface="Arial" panose="020B0604020202020204" pitchFamily="34" charset="0"/>
              <a:buChar char="■"/>
              <a:tabLst/>
              <a:defRPr sz="3200" baseline="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ltLang="ja-JP" dirty="0"/>
              <a:t>Headlines (Arial 32 </a:t>
            </a:r>
            <a:r>
              <a:rPr lang="en-US" altLang="ja-JP" dirty="0" err="1"/>
              <a:t>pt</a:t>
            </a:r>
            <a:r>
              <a:rPr lang="en-US" altLang="ja-JP" dirty="0"/>
              <a:t>)</a:t>
            </a:r>
          </a:p>
          <a:p>
            <a:pPr marL="457200" marR="0" lvl="0" indent="-457200" algn="l" defTabSz="914400" rtl="0" eaLnBrk="1" fontAlgn="auto" latinLnBrk="0" hangingPunct="1">
              <a:lnSpc>
                <a:spcPct val="150000"/>
              </a:lnSpc>
              <a:spcBef>
                <a:spcPts val="0"/>
              </a:spcBef>
              <a:spcAft>
                <a:spcPts val="0"/>
              </a:spcAft>
              <a:buClr>
                <a:srgbClr val="C50E1F"/>
              </a:buClr>
              <a:buSzTx/>
              <a:buFont typeface="Arial" panose="020B0604020202020204" pitchFamily="34" charset="0"/>
              <a:buChar char="■"/>
              <a:tabLst/>
              <a:defRPr/>
            </a:pPr>
            <a:r>
              <a:rPr lang="en-US" altLang="ja-JP" dirty="0"/>
              <a:t> </a:t>
            </a:r>
          </a:p>
          <a:p>
            <a:pPr marL="457200" marR="0" lvl="0" indent="-457200" algn="l" defTabSz="914400" rtl="0" eaLnBrk="1" fontAlgn="auto" latinLnBrk="0" hangingPunct="1">
              <a:lnSpc>
                <a:spcPct val="150000"/>
              </a:lnSpc>
              <a:spcBef>
                <a:spcPts val="0"/>
              </a:spcBef>
              <a:spcAft>
                <a:spcPts val="0"/>
              </a:spcAft>
              <a:buClr>
                <a:srgbClr val="C50E1F"/>
              </a:buClr>
              <a:buSzTx/>
              <a:buFont typeface="Arial" panose="020B0604020202020204" pitchFamily="34" charset="0"/>
              <a:buChar char="■"/>
              <a:tabLst/>
              <a:defRPr/>
            </a:pPr>
            <a:r>
              <a:rPr lang="en-US" altLang="ja-JP" dirty="0"/>
              <a:t> </a:t>
            </a:r>
          </a:p>
          <a:p>
            <a:pPr marL="457200" marR="0" lvl="0" indent="-457200" algn="l" defTabSz="914400" rtl="0" eaLnBrk="1" fontAlgn="auto" latinLnBrk="0" hangingPunct="1">
              <a:lnSpc>
                <a:spcPct val="150000"/>
              </a:lnSpc>
              <a:spcBef>
                <a:spcPts val="0"/>
              </a:spcBef>
              <a:spcAft>
                <a:spcPts val="0"/>
              </a:spcAft>
              <a:buClr>
                <a:srgbClr val="C50E1F"/>
              </a:buClr>
              <a:buSzTx/>
              <a:buFont typeface="Arial" panose="020B0604020202020204" pitchFamily="34" charset="0"/>
              <a:buChar char="■"/>
              <a:tabLst/>
              <a:defRPr/>
            </a:pPr>
            <a:r>
              <a:rPr lang="en-US" altLang="ja-JP" dirty="0"/>
              <a:t> </a:t>
            </a:r>
          </a:p>
          <a:p>
            <a:pPr marL="457200" marR="0" lvl="0" indent="-457200" algn="l" defTabSz="914400" rtl="0" eaLnBrk="1" fontAlgn="auto" latinLnBrk="0" hangingPunct="1">
              <a:lnSpc>
                <a:spcPct val="150000"/>
              </a:lnSpc>
              <a:spcBef>
                <a:spcPts val="0"/>
              </a:spcBef>
              <a:spcAft>
                <a:spcPts val="0"/>
              </a:spcAft>
              <a:buClr>
                <a:srgbClr val="C50E1F"/>
              </a:buClr>
              <a:buSzTx/>
              <a:buFont typeface="Arial" panose="020B0604020202020204" pitchFamily="34" charset="0"/>
              <a:buChar char="■"/>
              <a:tabLst/>
              <a:defRPr/>
            </a:pPr>
            <a:r>
              <a:rPr lang="en-US" altLang="ja-JP" dirty="0"/>
              <a:t> </a:t>
            </a:r>
            <a:endParaRPr lang="ja-JP" altLang="en-US" dirty="0"/>
          </a:p>
        </p:txBody>
      </p:sp>
      <p:sp>
        <p:nvSpPr>
          <p:cNvPr id="7" name="テキスト プレースホルダー 2"/>
          <p:cNvSpPr>
            <a:spLocks noGrp="1"/>
          </p:cNvSpPr>
          <p:nvPr>
            <p:ph type="body" sz="quarter" idx="13" hasCustomPrompt="1"/>
          </p:nvPr>
        </p:nvSpPr>
        <p:spPr>
          <a:xfrm>
            <a:off x="420186" y="1441267"/>
            <a:ext cx="5580017" cy="776498"/>
          </a:xfrm>
          <a:prstGeom prst="rect">
            <a:avLst/>
          </a:prstGeom>
        </p:spPr>
        <p:txBody>
          <a:bodyPr/>
          <a:lstStyle>
            <a:lvl1pPr marL="0" marR="0" indent="0" algn="l" defTabSz="914400" rtl="0" eaLnBrk="1" fontAlgn="auto" latinLnBrk="0" hangingPunct="1">
              <a:lnSpc>
                <a:spcPct val="150000"/>
              </a:lnSpc>
              <a:spcBef>
                <a:spcPts val="0"/>
              </a:spcBef>
              <a:spcAft>
                <a:spcPts val="0"/>
              </a:spcAft>
              <a:buClr>
                <a:srgbClr val="C50E1F"/>
              </a:buClr>
              <a:buSzTx/>
              <a:buFont typeface="Arial" panose="020B0604020202020204" pitchFamily="34" charset="0"/>
              <a:buNone/>
              <a:tabLst/>
              <a:defRPr sz="3200" baseline="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ltLang="ja-JP" dirty="0"/>
              <a:t>Index</a:t>
            </a:r>
            <a:endParaRPr lang="ja-JP" altLang="en-US" dirty="0"/>
          </a:p>
        </p:txBody>
      </p:sp>
      <p:sp>
        <p:nvSpPr>
          <p:cNvPr id="8" name="正方形/長方形 7"/>
          <p:cNvSpPr/>
          <p:nvPr userDrawn="1"/>
        </p:nvSpPr>
        <p:spPr>
          <a:xfrm>
            <a:off x="0" y="6596063"/>
            <a:ext cx="11774040" cy="261937"/>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600" dirty="0">
                <a:solidFill>
                  <a:srgbClr val="AEAEAE"/>
                </a:solidFill>
                <a:latin typeface="Arial" panose="020B0604020202020204" pitchFamily="34" charset="0"/>
                <a:cs typeface="Arial" panose="020B0604020202020204" pitchFamily="34" charset="0"/>
              </a:rPr>
              <a:t>🄫 </a:t>
            </a:r>
            <a:r>
              <a:rPr kumimoji="1" lang="en-US" altLang="ja-JP" sz="600" dirty="0">
                <a:solidFill>
                  <a:srgbClr val="AEAEAE"/>
                </a:solidFill>
                <a:latin typeface="Arial" panose="020B0604020202020204" pitchFamily="34" charset="0"/>
                <a:cs typeface="Arial" panose="020B0604020202020204" pitchFamily="34" charset="0"/>
              </a:rPr>
              <a:t>Hamamatsu Photonics K.K. and its affiliates All Rights Reserved. </a:t>
            </a:r>
            <a:endParaRPr kumimoji="1" lang="ja-JP" altLang="en-US" sz="600" dirty="0">
              <a:solidFill>
                <a:srgbClr val="AEAEA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7332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11688" y="457576"/>
            <a:ext cx="1620000" cy="241277"/>
          </a:xfrm>
          <a:prstGeom prst="rect">
            <a:avLst/>
          </a:prstGeom>
        </p:spPr>
      </p:pic>
      <p:pic>
        <p:nvPicPr>
          <p:cNvPr id="18" name="図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83831" y="1628448"/>
            <a:ext cx="5008169" cy="5229552"/>
          </a:xfrm>
          <a:prstGeom prst="rect">
            <a:avLst/>
          </a:prstGeom>
        </p:spPr>
      </p:pic>
      <p:sp>
        <p:nvSpPr>
          <p:cNvPr id="16" name="テキスト ボックス 15"/>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F96833BB-950F-4DC7-95E7-0F8FFB87E7D5}" type="slidenum">
              <a:rPr kumimoji="1" lang="ja-JP" altLang="en-US" sz="1400" smtClean="0">
                <a:solidFill>
                  <a:schemeClr val="bg1">
                    <a:lumMod val="50000"/>
                  </a:schemeClr>
                </a:solidFill>
                <a:latin typeface="Arial" panose="020B0604020202020204" pitchFamily="34" charset="0"/>
                <a:cs typeface="Arial" panose="020B0604020202020204" pitchFamily="34" charset="0"/>
              </a:rPr>
              <a:pPr algn="ctr"/>
              <a:t>‹#›</a:t>
            </a:fld>
            <a:endParaRPr kumimoji="1" lang="ja-JP" altLang="en-US" sz="1400" dirty="0">
              <a:solidFill>
                <a:schemeClr val="bg1">
                  <a:lumMod val="50000"/>
                </a:schemeClr>
              </a:solidFill>
              <a:latin typeface="Arial" panose="020B0604020202020204" pitchFamily="34" charset="0"/>
              <a:cs typeface="Arial" panose="020B0604020202020204" pitchFamily="34" charset="0"/>
            </a:endParaRPr>
          </a:p>
        </p:txBody>
      </p:sp>
      <p:sp>
        <p:nvSpPr>
          <p:cNvPr id="8" name="テキスト プレースホルダー 2"/>
          <p:cNvSpPr>
            <a:spLocks noGrp="1"/>
          </p:cNvSpPr>
          <p:nvPr>
            <p:ph type="body" sz="quarter" idx="12" hasCustomPrompt="1"/>
          </p:nvPr>
        </p:nvSpPr>
        <p:spPr>
          <a:xfrm>
            <a:off x="381000" y="2394854"/>
            <a:ext cx="10295703" cy="1497874"/>
          </a:xfrm>
          <a:prstGeom prst="rect">
            <a:avLst/>
          </a:prstGeom>
        </p:spPr>
        <p:txBody>
          <a:bodyPr anchor="b"/>
          <a:lstStyle>
            <a:lvl1pPr marL="0" marR="0" indent="0" algn="l" defTabSz="914400" rtl="0" eaLnBrk="1" fontAlgn="auto" latinLnBrk="0" hangingPunct="1">
              <a:lnSpc>
                <a:spcPct val="125000"/>
              </a:lnSpc>
              <a:spcBef>
                <a:spcPts val="0"/>
              </a:spcBef>
              <a:spcAft>
                <a:spcPts val="0"/>
              </a:spcAft>
              <a:buClr>
                <a:srgbClr val="C50E1F"/>
              </a:buClr>
              <a:buSzTx/>
              <a:buFont typeface="+mj-lt"/>
              <a:buNone/>
              <a:tabLst/>
              <a:defRPr sz="3200" b="0" u="none" baseline="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25000"/>
              </a:lnSpc>
              <a:spcBef>
                <a:spcPts val="0"/>
              </a:spcBef>
              <a:spcAft>
                <a:spcPts val="0"/>
              </a:spcAft>
              <a:buClr>
                <a:srgbClr val="C50E1F"/>
              </a:buClr>
              <a:buSzTx/>
              <a:buFont typeface="+mj-lt"/>
              <a:buNone/>
              <a:tabLst/>
              <a:defRPr/>
            </a:pPr>
            <a:r>
              <a:rPr lang="en-US" altLang="ja-JP" dirty="0"/>
              <a:t>Divider slide (Arial 32 </a:t>
            </a:r>
            <a:r>
              <a:rPr lang="en-US" altLang="ja-JP" dirty="0" err="1"/>
              <a:t>pt</a:t>
            </a:r>
            <a:r>
              <a:rPr lang="en-US" altLang="ja-JP" dirty="0"/>
              <a:t>). </a:t>
            </a:r>
            <a:endParaRPr lang="en-US" b="1" dirty="0"/>
          </a:p>
        </p:txBody>
      </p:sp>
      <p:sp>
        <p:nvSpPr>
          <p:cNvPr id="9" name="正方形/長方形 8"/>
          <p:cNvSpPr/>
          <p:nvPr userDrawn="1"/>
        </p:nvSpPr>
        <p:spPr>
          <a:xfrm>
            <a:off x="0" y="6596063"/>
            <a:ext cx="11774040" cy="261937"/>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600" dirty="0">
                <a:solidFill>
                  <a:srgbClr val="AEAEAE"/>
                </a:solidFill>
                <a:latin typeface="Arial" panose="020B0604020202020204" pitchFamily="34" charset="0"/>
                <a:cs typeface="Arial" panose="020B0604020202020204" pitchFamily="34" charset="0"/>
              </a:rPr>
              <a:t>🄫 </a:t>
            </a:r>
            <a:r>
              <a:rPr kumimoji="1" lang="en-US" altLang="ja-JP" sz="600" dirty="0">
                <a:solidFill>
                  <a:srgbClr val="AEAEAE"/>
                </a:solidFill>
                <a:latin typeface="Arial" panose="020B0604020202020204" pitchFamily="34" charset="0"/>
                <a:cs typeface="Arial" panose="020B0604020202020204" pitchFamily="34" charset="0"/>
              </a:rPr>
              <a:t>Hamamatsu Photonics K.K. and its affiliates All Rights Reserved.</a:t>
            </a:r>
            <a:endParaRPr kumimoji="1" lang="ja-JP" altLang="en-US" sz="600" dirty="0">
              <a:solidFill>
                <a:srgbClr val="AEAEAE"/>
              </a:solidFill>
              <a:latin typeface="Arial" panose="020B0604020202020204" pitchFamily="34" charset="0"/>
              <a:cs typeface="Arial" panose="020B0604020202020204" pitchFamily="34" charset="0"/>
            </a:endParaRPr>
          </a:p>
        </p:txBody>
      </p:sp>
      <p:cxnSp>
        <p:nvCxnSpPr>
          <p:cNvPr id="11" name="直線コネクタ 10"/>
          <p:cNvCxnSpPr/>
          <p:nvPr userDrawn="1"/>
        </p:nvCxnSpPr>
        <p:spPr>
          <a:xfrm>
            <a:off x="468630" y="4032386"/>
            <a:ext cx="3757864" cy="0"/>
          </a:xfrm>
          <a:prstGeom prst="line">
            <a:avLst/>
          </a:prstGeom>
          <a:ln w="12700">
            <a:solidFill>
              <a:srgbClr val="C50E1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73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 slide with title single row">
    <p:spTree>
      <p:nvGrpSpPr>
        <p:cNvPr id="1" name=""/>
        <p:cNvGrpSpPr/>
        <p:nvPr/>
      </p:nvGrpSpPr>
      <p:grpSpPr>
        <a:xfrm>
          <a:off x="0" y="0"/>
          <a:ext cx="0" cy="0"/>
          <a:chOff x="0" y="0"/>
          <a:chExt cx="0" cy="0"/>
        </a:xfrm>
      </p:grpSpPr>
      <p:sp>
        <p:nvSpPr>
          <p:cNvPr id="11" name="テキスト ボックス 10"/>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F96833BB-950F-4DC7-95E7-0F8FFB87E7D5}" type="slidenum">
              <a:rPr kumimoji="1" lang="ja-JP" altLang="en-US" sz="1400" smtClean="0">
                <a:solidFill>
                  <a:schemeClr val="bg1">
                    <a:lumMod val="50000"/>
                  </a:schemeClr>
                </a:solidFill>
                <a:latin typeface="Arial" panose="020B0604020202020204" pitchFamily="34" charset="0"/>
                <a:cs typeface="Arial" panose="020B0604020202020204" pitchFamily="34" charset="0"/>
              </a:rPr>
              <a:pPr algn="ctr"/>
              <a:t>‹#›</a:t>
            </a:fld>
            <a:endParaRPr kumimoji="1" lang="ja-JP" altLang="en-US" sz="1400" dirty="0">
              <a:solidFill>
                <a:schemeClr val="bg1">
                  <a:lumMod val="50000"/>
                </a:schemeClr>
              </a:solidFill>
              <a:latin typeface="Arial" panose="020B0604020202020204" pitchFamily="34" charset="0"/>
              <a:cs typeface="Arial" panose="020B0604020202020204" pitchFamily="34" charset="0"/>
            </a:endParaRPr>
          </a:p>
        </p:txBody>
      </p:sp>
      <p:sp>
        <p:nvSpPr>
          <p:cNvPr id="6" name="正方形/長方形 5"/>
          <p:cNvSpPr/>
          <p:nvPr userDrawn="1"/>
        </p:nvSpPr>
        <p:spPr>
          <a:xfrm>
            <a:off x="0" y="6596063"/>
            <a:ext cx="11774040" cy="261937"/>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600" dirty="0">
                <a:solidFill>
                  <a:srgbClr val="AEAEAE"/>
                </a:solidFill>
                <a:latin typeface="Arial" panose="020B0604020202020204" pitchFamily="34" charset="0"/>
                <a:cs typeface="Arial" panose="020B0604020202020204" pitchFamily="34" charset="0"/>
              </a:rPr>
              <a:t>🄫 </a:t>
            </a:r>
            <a:r>
              <a:rPr kumimoji="1" lang="en-US" altLang="ja-JP" sz="600" dirty="0">
                <a:solidFill>
                  <a:srgbClr val="AEAEAE"/>
                </a:solidFill>
                <a:latin typeface="Arial" panose="020B0604020202020204" pitchFamily="34" charset="0"/>
                <a:cs typeface="Arial" panose="020B0604020202020204" pitchFamily="34" charset="0"/>
              </a:rPr>
              <a:t>Hamamatsu Photonics K.K. and its affiliates All Rights Reserved. </a:t>
            </a:r>
            <a:endParaRPr kumimoji="1" lang="ja-JP" altLang="en-US" sz="600" dirty="0">
              <a:solidFill>
                <a:srgbClr val="AEAEAE"/>
              </a:solidFill>
              <a:latin typeface="Arial" panose="020B0604020202020204" pitchFamily="34" charset="0"/>
              <a:cs typeface="Arial" panose="020B0604020202020204" pitchFamily="34" charset="0"/>
            </a:endParaRPr>
          </a:p>
        </p:txBody>
      </p:sp>
      <p:pic>
        <p:nvPicPr>
          <p:cNvPr id="13" name="図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11688" y="457576"/>
            <a:ext cx="1620000" cy="241277"/>
          </a:xfrm>
          <a:prstGeom prst="rect">
            <a:avLst/>
          </a:prstGeom>
        </p:spPr>
      </p:pic>
      <p:cxnSp>
        <p:nvCxnSpPr>
          <p:cNvPr id="14" name="直線コネクタ 13"/>
          <p:cNvCxnSpPr/>
          <p:nvPr userDrawn="1"/>
        </p:nvCxnSpPr>
        <p:spPr>
          <a:xfrm>
            <a:off x="463780" y="1066758"/>
            <a:ext cx="11267908" cy="0"/>
          </a:xfrm>
          <a:prstGeom prst="line">
            <a:avLst/>
          </a:prstGeom>
          <a:ln w="12700">
            <a:solidFill>
              <a:srgbClr val="C50E1F"/>
            </a:solidFill>
          </a:ln>
        </p:spPr>
        <p:style>
          <a:lnRef idx="1">
            <a:schemeClr val="accent1"/>
          </a:lnRef>
          <a:fillRef idx="0">
            <a:schemeClr val="accent1"/>
          </a:fillRef>
          <a:effectRef idx="0">
            <a:schemeClr val="accent1"/>
          </a:effectRef>
          <a:fontRef idx="minor">
            <a:schemeClr val="tx1"/>
          </a:fontRef>
        </p:style>
      </p:cxnSp>
      <p:sp>
        <p:nvSpPr>
          <p:cNvPr id="15" name="テキスト プレースホルダー 2"/>
          <p:cNvSpPr>
            <a:spLocks noGrp="1"/>
          </p:cNvSpPr>
          <p:nvPr>
            <p:ph type="body" sz="quarter" idx="14" hasCustomPrompt="1"/>
          </p:nvPr>
        </p:nvSpPr>
        <p:spPr>
          <a:xfrm>
            <a:off x="381001" y="402227"/>
            <a:ext cx="9450976" cy="57884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aseline="0">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ja-JP" dirty="0"/>
              <a:t>Headline single row (Arial 28 </a:t>
            </a:r>
            <a:r>
              <a:rPr lang="en-US" altLang="ja-JP" dirty="0" err="1"/>
              <a:t>pt</a:t>
            </a:r>
            <a:r>
              <a:rPr lang="en-US" altLang="ja-JP" dirty="0"/>
              <a:t>). </a:t>
            </a:r>
          </a:p>
        </p:txBody>
      </p:sp>
      <p:sp>
        <p:nvSpPr>
          <p:cNvPr id="9" name="テキスト プレースホルダー 2"/>
          <p:cNvSpPr>
            <a:spLocks noGrp="1"/>
          </p:cNvSpPr>
          <p:nvPr>
            <p:ph type="body" sz="quarter" idx="16" hasCustomPrompt="1"/>
          </p:nvPr>
        </p:nvSpPr>
        <p:spPr>
          <a:xfrm>
            <a:off x="463780" y="1267373"/>
            <a:ext cx="11267908" cy="5046468"/>
          </a:xfrm>
          <a:prstGeom prst="rect">
            <a:avLst/>
          </a:prstGeom>
        </p:spPr>
        <p:txBody>
          <a:bodyPr/>
          <a:lstStyle>
            <a:lvl1pPr marL="457200" marR="0" indent="-457200" algn="l" defTabSz="914400" rtl="0" eaLnBrk="1" fontAlgn="auto" latinLnBrk="0" hangingPunct="1">
              <a:lnSpc>
                <a:spcPct val="125000"/>
              </a:lnSpc>
              <a:spcBef>
                <a:spcPts val="0"/>
              </a:spcBef>
              <a:spcAft>
                <a:spcPts val="0"/>
              </a:spcAft>
              <a:buClr>
                <a:srgbClr val="C50E1F"/>
              </a:buClr>
              <a:buSzTx/>
              <a:buFont typeface="Arial" panose="020B0604020202020204" pitchFamily="34" charset="0"/>
              <a:buChar char="■"/>
              <a:tabLst/>
              <a:defRPr sz="2400" baseline="0">
                <a:solidFill>
                  <a:schemeClr val="tx1"/>
                </a:solidFill>
                <a:latin typeface="+mn-lt"/>
                <a:cs typeface="Arial" panose="020B0604020202020204" pitchFamily="34" charset="0"/>
              </a:defRPr>
            </a:lvl1pPr>
            <a:lvl2pPr marL="457200" indent="0">
              <a:buClr>
                <a:srgbClr val="C00000"/>
              </a:buClr>
              <a:buFont typeface="Arial" panose="020B0604020202020204" pitchFamily="34" charset="0"/>
              <a:buNone/>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ltLang="ja-JP" dirty="0"/>
              <a:t>Unordered list (Arial 24 </a:t>
            </a:r>
            <a:r>
              <a:rPr lang="en-US" altLang="ja-JP" dirty="0" err="1"/>
              <a:t>pt</a:t>
            </a:r>
            <a:r>
              <a:rPr lang="en-US" altLang="ja-JP" dirty="0"/>
              <a:t>)</a:t>
            </a:r>
          </a:p>
        </p:txBody>
      </p:sp>
    </p:spTree>
    <p:extLst>
      <p:ext uri="{BB962C8B-B14F-4D97-AF65-F5344CB8AC3E}">
        <p14:creationId xmlns:p14="http://schemas.microsoft.com/office/powerpoint/2010/main" val="812698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図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31" y="1654"/>
            <a:ext cx="12178069" cy="6854692"/>
          </a:xfrm>
          <a:prstGeom prst="rect">
            <a:avLst/>
          </a:prstGeom>
        </p:spPr>
      </p:pic>
      <p:pic>
        <p:nvPicPr>
          <p:cNvPr id="12" name="図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7712" y="453600"/>
            <a:ext cx="1620000" cy="241277"/>
          </a:xfrm>
          <a:prstGeom prst="rect">
            <a:avLst/>
          </a:prstGeom>
        </p:spPr>
      </p:pic>
      <p:sp>
        <p:nvSpPr>
          <p:cNvPr id="6" name="正方形/長方形 5"/>
          <p:cNvSpPr/>
          <p:nvPr userDrawn="1"/>
        </p:nvSpPr>
        <p:spPr>
          <a:xfrm>
            <a:off x="-1" y="6596063"/>
            <a:ext cx="12192001" cy="261937"/>
          </a:xfrm>
          <a:prstGeom prst="rect">
            <a:avLst/>
          </a:prstGeom>
          <a:solidFill>
            <a:srgbClr val="C50E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latin typeface="Arial" panose="020B0604020202020204" pitchFamily="34" charset="0"/>
              <a:cs typeface="Arial" panose="020B0604020202020204" pitchFamily="34" charset="0"/>
            </a:endParaRPr>
          </a:p>
        </p:txBody>
      </p:sp>
      <p:sp>
        <p:nvSpPr>
          <p:cNvPr id="7" name="正方形/長方形 6"/>
          <p:cNvSpPr/>
          <p:nvPr userDrawn="1"/>
        </p:nvSpPr>
        <p:spPr>
          <a:xfrm>
            <a:off x="0" y="6596063"/>
            <a:ext cx="11774040" cy="261937"/>
          </a:xfrm>
          <a:prstGeom prst="rect">
            <a:avLst/>
          </a:prstGeom>
          <a:solidFill>
            <a:srgbClr val="C50E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700" dirty="0">
                <a:latin typeface="Arial" panose="020B0604020202020204" pitchFamily="34" charset="0"/>
                <a:cs typeface="Arial" panose="020B0604020202020204" pitchFamily="34" charset="0"/>
              </a:rPr>
              <a:t>🄫 </a:t>
            </a:r>
            <a:r>
              <a:rPr kumimoji="1" lang="en-US" altLang="ja-JP" sz="700" dirty="0">
                <a:latin typeface="Arial" panose="020B0604020202020204" pitchFamily="34" charset="0"/>
                <a:cs typeface="Arial" panose="020B0604020202020204" pitchFamily="34" charset="0"/>
              </a:rPr>
              <a:t>Hamamatsu Photonics K.K. and its affiliates All Rights Reserved. </a:t>
            </a:r>
            <a:endParaRPr kumimoji="1" lang="ja-JP" altLang="en-US" sz="700" dirty="0">
              <a:latin typeface="Arial" panose="020B0604020202020204" pitchFamily="34" charset="0"/>
              <a:cs typeface="Arial" panose="020B0604020202020204" pitchFamily="34" charset="0"/>
            </a:endParaRPr>
          </a:p>
        </p:txBody>
      </p:sp>
      <p:sp>
        <p:nvSpPr>
          <p:cNvPr id="10" name="テキスト ボックス 9"/>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AA6014BF-3287-4B81-BF22-DDC0BAE5EA28}" type="slidenum">
              <a:rPr kumimoji="1" lang="ja-JP" altLang="en-US" sz="1400" smtClean="0">
                <a:solidFill>
                  <a:schemeClr val="bg1"/>
                </a:solidFill>
                <a:latin typeface="Arial" panose="020B0604020202020204" pitchFamily="34" charset="0"/>
                <a:cs typeface="Arial" panose="020B0604020202020204" pitchFamily="34" charset="0"/>
              </a:rPr>
              <a:t>‹#›</a:t>
            </a:fld>
            <a:endParaRPr kumimoji="1" lang="ja-JP" alt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749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Layout">
    <p:spTree>
      <p:nvGrpSpPr>
        <p:cNvPr id="1" name=""/>
        <p:cNvGrpSpPr/>
        <p:nvPr/>
      </p:nvGrpSpPr>
      <p:grpSpPr>
        <a:xfrm>
          <a:off x="0" y="0"/>
          <a:ext cx="0" cy="0"/>
          <a:chOff x="0" y="0"/>
          <a:chExt cx="0" cy="0"/>
        </a:xfrm>
      </p:grpSpPr>
      <p:sp>
        <p:nvSpPr>
          <p:cNvPr id="4" name="Line 12"/>
          <p:cNvSpPr>
            <a:spLocks noChangeShapeType="1"/>
          </p:cNvSpPr>
          <p:nvPr userDrawn="1"/>
        </p:nvSpPr>
        <p:spPr bwMode="auto">
          <a:xfrm flipH="1">
            <a:off x="1" y="6486525"/>
            <a:ext cx="12164484" cy="0"/>
          </a:xfrm>
          <a:prstGeom prst="line">
            <a:avLst/>
          </a:prstGeom>
          <a:noFill/>
          <a:ln w="9525">
            <a:solidFill>
              <a:srgbClr val="B2B2B2"/>
            </a:solidFill>
            <a:round/>
            <a:headEnd/>
            <a:tailEnd/>
          </a:ln>
          <a:effectLst/>
        </p:spPr>
        <p:txBody>
          <a:bodyPr/>
          <a:lstStyle/>
          <a:p>
            <a:pPr>
              <a:defRPr/>
            </a:pPr>
            <a:endParaRPr lang="ja-JP" altLang="en-US" sz="2400" b="0" dirty="0">
              <a:latin typeface="Times New Roman" charset="0"/>
              <a:ea typeface="ＭＳ Ｐゴシック" pitchFamily="50" charset="-128"/>
            </a:endParaRPr>
          </a:p>
        </p:txBody>
      </p:sp>
      <p:pic>
        <p:nvPicPr>
          <p:cNvPr id="5" name="図 3" descr="copy.jpg"/>
          <p:cNvPicPr preferRelativeResize="0">
            <a:picLocks/>
          </p:cNvPicPr>
          <p:nvPr userDrawn="1"/>
        </p:nvPicPr>
        <p:blipFill>
          <a:blip r:embed="rId2"/>
          <a:srcRect/>
          <a:stretch>
            <a:fillRect/>
          </a:stretch>
        </p:blipFill>
        <p:spPr bwMode="auto">
          <a:xfrm>
            <a:off x="8009467" y="6545263"/>
            <a:ext cx="3653367" cy="106362"/>
          </a:xfrm>
          <a:prstGeom prst="rect">
            <a:avLst/>
          </a:prstGeom>
          <a:noFill/>
          <a:ln w="9525">
            <a:noFill/>
            <a:miter lim="800000"/>
            <a:headEnd/>
            <a:tailEnd/>
          </a:ln>
        </p:spPr>
      </p:pic>
      <p:pic>
        <p:nvPicPr>
          <p:cNvPr id="6" name="図 4" descr="copy.jpg"/>
          <p:cNvPicPr>
            <a:picLocks noChangeAspect="1"/>
          </p:cNvPicPr>
          <p:nvPr userDrawn="1"/>
        </p:nvPicPr>
        <p:blipFill>
          <a:blip r:embed="rId3"/>
          <a:srcRect/>
          <a:stretch>
            <a:fillRect/>
          </a:stretch>
        </p:blipFill>
        <p:spPr bwMode="auto">
          <a:xfrm>
            <a:off x="8020051" y="6546851"/>
            <a:ext cx="3659716" cy="106363"/>
          </a:xfrm>
          <a:prstGeom prst="rect">
            <a:avLst/>
          </a:prstGeom>
          <a:noFill/>
          <a:ln w="9525">
            <a:noFill/>
            <a:miter lim="800000"/>
            <a:headEnd/>
            <a:tailEnd/>
          </a:ln>
        </p:spPr>
      </p:pic>
      <p:pic>
        <p:nvPicPr>
          <p:cNvPr id="8" name="図 5" descr="head.jpg"/>
          <p:cNvPicPr>
            <a:picLocks noChangeAspect="1"/>
          </p:cNvPicPr>
          <p:nvPr userDrawn="1"/>
        </p:nvPicPr>
        <p:blipFill>
          <a:blip r:embed="rId4"/>
          <a:srcRect/>
          <a:stretch>
            <a:fillRect/>
          </a:stretch>
        </p:blipFill>
        <p:spPr bwMode="auto">
          <a:xfrm>
            <a:off x="0" y="0"/>
            <a:ext cx="12192000" cy="827088"/>
          </a:xfrm>
          <a:prstGeom prst="rect">
            <a:avLst/>
          </a:prstGeom>
          <a:noFill/>
          <a:ln w="9525">
            <a:noFill/>
            <a:miter lim="800000"/>
            <a:headEnd/>
            <a:tailEnd/>
          </a:ln>
        </p:spPr>
      </p:pic>
      <p:sp>
        <p:nvSpPr>
          <p:cNvPr id="7" name="タイトル 1"/>
          <p:cNvSpPr>
            <a:spLocks noGrp="1"/>
          </p:cNvSpPr>
          <p:nvPr>
            <p:ph type="title"/>
          </p:nvPr>
        </p:nvSpPr>
        <p:spPr>
          <a:xfrm>
            <a:off x="476582" y="548680"/>
            <a:ext cx="11188037" cy="720080"/>
          </a:xfrm>
          <a:prstGeom prst="rect">
            <a:avLst/>
          </a:prstGeom>
        </p:spPr>
        <p:txBody>
          <a:bodyPr/>
          <a:lstStyle/>
          <a:p>
            <a:r>
              <a:rPr lang="ja-JP" altLang="en-US"/>
              <a:t>マスタ タイトルの書式設定</a:t>
            </a:r>
            <a:endParaRPr lang="en-US" altLang="ja-JP" dirty="0"/>
          </a:p>
        </p:txBody>
      </p:sp>
    </p:spTree>
    <p:extLst>
      <p:ext uri="{BB962C8B-B14F-4D97-AF65-F5344CB8AC3E}">
        <p14:creationId xmlns:p14="http://schemas.microsoft.com/office/powerpoint/2010/main" val="309876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ivider slide - Technology image 07">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テキスト ボックス 8"/>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F96833BB-950F-4DC7-95E7-0F8FFB87E7D5}" type="slidenum">
              <a:rPr kumimoji="1" lang="ja-JP" altLang="en-US" sz="1400" smtClean="0">
                <a:solidFill>
                  <a:schemeClr val="bg1"/>
                </a:solidFill>
                <a:latin typeface="Arial" panose="020B0604020202020204" pitchFamily="34" charset="0"/>
                <a:cs typeface="Arial" panose="020B0604020202020204" pitchFamily="34" charset="0"/>
              </a:rPr>
              <a:pPr algn="ctr"/>
              <a:t>‹#›</a:t>
            </a:fld>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0" name="正方形/長方形 9"/>
          <p:cNvSpPr/>
          <p:nvPr userDrawn="1"/>
        </p:nvSpPr>
        <p:spPr>
          <a:xfrm>
            <a:off x="-19050" y="6596063"/>
            <a:ext cx="11774040" cy="261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600" dirty="0">
                <a:solidFill>
                  <a:schemeClr val="bg1"/>
                </a:solidFill>
                <a:latin typeface="Arial" panose="020B0604020202020204" pitchFamily="34" charset="0"/>
                <a:cs typeface="Arial" panose="020B0604020202020204" pitchFamily="34" charset="0"/>
              </a:rPr>
              <a:t>🄫 </a:t>
            </a:r>
            <a:r>
              <a:rPr kumimoji="1" lang="en-US" altLang="ja-JP" sz="600" dirty="0">
                <a:solidFill>
                  <a:schemeClr val="bg1"/>
                </a:solidFill>
                <a:latin typeface="Arial" panose="020B0604020202020204" pitchFamily="34" charset="0"/>
                <a:cs typeface="Arial" panose="020B0604020202020204" pitchFamily="34" charset="0"/>
              </a:rPr>
              <a:t>Hamamatsu Photonics K.K. and its affiliates. All Rights Reserved.</a:t>
            </a:r>
            <a:endParaRPr kumimoji="1" lang="ja-JP" altLang="en-US" sz="600" dirty="0">
              <a:solidFill>
                <a:schemeClr val="bg1"/>
              </a:solidFill>
              <a:latin typeface="Arial" panose="020B0604020202020204" pitchFamily="34" charset="0"/>
              <a:cs typeface="Arial" panose="020B0604020202020204" pitchFamily="34" charset="0"/>
            </a:endParaRPr>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2102" y="461105"/>
            <a:ext cx="1620000" cy="239382"/>
          </a:xfrm>
          <a:prstGeom prst="rect">
            <a:avLst/>
          </a:prstGeom>
        </p:spPr>
      </p:pic>
      <p:cxnSp>
        <p:nvCxnSpPr>
          <p:cNvPr id="11" name="直線コネクタ 10"/>
          <p:cNvCxnSpPr/>
          <p:nvPr userDrawn="1"/>
        </p:nvCxnSpPr>
        <p:spPr>
          <a:xfrm>
            <a:off x="468630" y="4616823"/>
            <a:ext cx="37567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テキスト プレースホルダー 3"/>
          <p:cNvSpPr>
            <a:spLocks noGrp="1"/>
          </p:cNvSpPr>
          <p:nvPr>
            <p:ph type="body" sz="quarter" idx="11" hasCustomPrompt="1"/>
          </p:nvPr>
        </p:nvSpPr>
        <p:spPr>
          <a:xfrm>
            <a:off x="380999" y="2210390"/>
            <a:ext cx="10644052" cy="1879863"/>
          </a:xfrm>
          <a:prstGeom prst="rect">
            <a:avLst/>
          </a:prstGeom>
        </p:spPr>
        <p:txBody>
          <a:bodyPr anchor="b"/>
          <a:lstStyle>
            <a:lvl1pPr marL="0" marR="0" indent="0" algn="l" defTabSz="914400" rtl="0" eaLnBrk="1" fontAlgn="auto" latinLnBrk="0" hangingPunct="1">
              <a:lnSpc>
                <a:spcPct val="125000"/>
              </a:lnSpc>
              <a:spcBef>
                <a:spcPts val="0"/>
              </a:spcBef>
              <a:spcAft>
                <a:spcPts val="0"/>
              </a:spcAft>
              <a:buClr>
                <a:srgbClr val="C50E1F"/>
              </a:buClr>
              <a:buSzTx/>
              <a:buFont typeface="+mj-lt"/>
              <a:buNone/>
              <a:tabLst/>
              <a:defRPr sz="3200">
                <a:solidFill>
                  <a:schemeClr val="bg1"/>
                </a:solidFill>
                <a:latin typeface="+mj-lt"/>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25000"/>
              </a:lnSpc>
              <a:spcBef>
                <a:spcPts val="0"/>
              </a:spcBef>
              <a:spcAft>
                <a:spcPts val="0"/>
              </a:spcAft>
              <a:buClr>
                <a:srgbClr val="C50E1F"/>
              </a:buClr>
              <a:buSzTx/>
              <a:buFont typeface="+mj-lt"/>
              <a:buNone/>
              <a:tabLst/>
              <a:defRPr/>
            </a:pPr>
            <a:r>
              <a:rPr lang="en-US" altLang="ja-JP" dirty="0"/>
              <a:t>Headline (Arial 32 </a:t>
            </a:r>
            <a:r>
              <a:rPr lang="en-US" altLang="ja-JP" dirty="0" err="1"/>
              <a:t>pt</a:t>
            </a:r>
            <a:r>
              <a:rPr lang="en-US" altLang="ja-JP" dirty="0"/>
              <a:t>). </a:t>
            </a:r>
            <a:r>
              <a:rPr lang="en-US" altLang="ja-JP" dirty="0" err="1"/>
              <a:t>InGaAs</a:t>
            </a:r>
            <a:r>
              <a:rPr lang="en-US" altLang="ja-JP" dirty="0"/>
              <a:t> area image sensor for hyperspectral cameras</a:t>
            </a:r>
            <a:endParaRPr lang="en-US" b="1" dirty="0"/>
          </a:p>
        </p:txBody>
      </p:sp>
    </p:spTree>
    <p:extLst>
      <p:ext uri="{BB962C8B-B14F-4D97-AF65-F5344CB8AC3E}">
        <p14:creationId xmlns:p14="http://schemas.microsoft.com/office/powerpoint/2010/main" val="3607765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 slide - Application image 01">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正方形/長方形 16"/>
          <p:cNvSpPr/>
          <p:nvPr userDrawn="1"/>
        </p:nvSpPr>
        <p:spPr>
          <a:xfrm>
            <a:off x="-1" y="6596063"/>
            <a:ext cx="12192001" cy="261937"/>
          </a:xfrm>
          <a:prstGeom prst="rect">
            <a:avLst/>
          </a:prstGeom>
          <a:solidFill>
            <a:srgbClr val="C50E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latin typeface="Arial" panose="020B0604020202020204" pitchFamily="34" charset="0"/>
              <a:cs typeface="Arial" panose="020B0604020202020204" pitchFamily="34" charset="0"/>
            </a:endParaRPr>
          </a:p>
        </p:txBody>
      </p:sp>
      <p:sp>
        <p:nvSpPr>
          <p:cNvPr id="18" name="正方形/長方形 17"/>
          <p:cNvSpPr/>
          <p:nvPr userDrawn="1"/>
        </p:nvSpPr>
        <p:spPr>
          <a:xfrm>
            <a:off x="0" y="6596063"/>
            <a:ext cx="11774040" cy="261937"/>
          </a:xfrm>
          <a:prstGeom prst="rect">
            <a:avLst/>
          </a:prstGeom>
          <a:solidFill>
            <a:srgbClr val="C50E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700" dirty="0">
                <a:latin typeface="Arial" panose="020B0604020202020204" pitchFamily="34" charset="0"/>
                <a:cs typeface="Arial" panose="020B0604020202020204" pitchFamily="34" charset="0"/>
              </a:rPr>
              <a:t>🄫 </a:t>
            </a:r>
            <a:r>
              <a:rPr kumimoji="1" lang="en-US" altLang="ja-JP" sz="700" dirty="0">
                <a:latin typeface="Arial" panose="020B0604020202020204" pitchFamily="34" charset="0"/>
                <a:cs typeface="Arial" panose="020B0604020202020204" pitchFamily="34" charset="0"/>
              </a:rPr>
              <a:t>Hamamatsu Photonics K.K. and its affiliates. All Rights Reserved.</a:t>
            </a:r>
            <a:endParaRPr kumimoji="1" lang="ja-JP" altLang="en-US" sz="700" dirty="0">
              <a:latin typeface="Arial" panose="020B0604020202020204" pitchFamily="34" charset="0"/>
              <a:cs typeface="Arial" panose="020B0604020202020204" pitchFamily="34" charset="0"/>
            </a:endParaRPr>
          </a:p>
        </p:txBody>
      </p:sp>
      <p:sp>
        <p:nvSpPr>
          <p:cNvPr id="19" name="テキスト ボックス 18"/>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AA6014BF-3287-4B81-BF22-DDC0BAE5EA28}" type="slidenum">
              <a:rPr kumimoji="1" lang="ja-JP" altLang="en-US" sz="1400" smtClean="0">
                <a:solidFill>
                  <a:schemeClr val="bg1"/>
                </a:solidFill>
                <a:latin typeface="Arial" panose="020B0604020202020204" pitchFamily="34" charset="0"/>
                <a:cs typeface="Arial" panose="020B0604020202020204" pitchFamily="34" charset="0"/>
              </a:rPr>
              <a:t>‹#›</a:t>
            </a:fld>
            <a:endParaRPr kumimoji="1" lang="ja-JP" altLang="en-US" sz="1400" dirty="0">
              <a:solidFill>
                <a:schemeClr val="bg1"/>
              </a:solidFill>
              <a:latin typeface="Arial" panose="020B0604020202020204" pitchFamily="34" charset="0"/>
              <a:cs typeface="Arial" panose="020B0604020202020204" pitchFamily="34" charset="0"/>
            </a:endParaRPr>
          </a:p>
        </p:txBody>
      </p:sp>
      <p:pic>
        <p:nvPicPr>
          <p:cNvPr id="12" name="図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2280" y="1058554"/>
            <a:ext cx="2826000" cy="417588"/>
          </a:xfrm>
          <a:prstGeom prst="rect">
            <a:avLst/>
          </a:prstGeom>
        </p:spPr>
      </p:pic>
      <p:cxnSp>
        <p:nvCxnSpPr>
          <p:cNvPr id="13" name="直線コネクタ 12"/>
          <p:cNvCxnSpPr/>
          <p:nvPr userDrawn="1"/>
        </p:nvCxnSpPr>
        <p:spPr>
          <a:xfrm>
            <a:off x="462280" y="4616450"/>
            <a:ext cx="2826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hasCustomPrompt="1"/>
          </p:nvPr>
        </p:nvSpPr>
        <p:spPr>
          <a:xfrm>
            <a:off x="377757" y="5075173"/>
            <a:ext cx="5323114" cy="712043"/>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0" baseline="0">
                <a:solidFill>
                  <a:schemeClr val="bg1"/>
                </a:solidFill>
                <a:latin typeface="+mn-lt"/>
                <a:ea typeface="+mn-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Your department and company name</a:t>
            </a:r>
            <a:r>
              <a:rPr lang="en-US" altLang="ja-JP" dirty="0"/>
              <a:t> </a:t>
            </a:r>
            <a:r>
              <a:rPr lang="en-US" dirty="0"/>
              <a:t>(Arial 16 </a:t>
            </a:r>
            <a:r>
              <a:rPr lang="en-US" dirty="0" err="1"/>
              <a:t>pt</a:t>
            </a:r>
            <a:r>
              <a:rPr lang="en-US" dirty="0"/>
              <a:t>)</a:t>
            </a:r>
          </a:p>
        </p:txBody>
      </p:sp>
      <p:sp>
        <p:nvSpPr>
          <p:cNvPr id="15" name="Text Placeholder 13"/>
          <p:cNvSpPr>
            <a:spLocks noGrp="1"/>
          </p:cNvSpPr>
          <p:nvPr>
            <p:ph type="body" sz="quarter" idx="10" hasCustomPrompt="1"/>
          </p:nvPr>
        </p:nvSpPr>
        <p:spPr>
          <a:xfrm>
            <a:off x="371780" y="4764609"/>
            <a:ext cx="6337363" cy="362469"/>
          </a:xfrm>
          <a:prstGeom prst="rect">
            <a:avLst/>
          </a:prstGeom>
        </p:spPr>
        <p:txBody>
          <a:bodyPr/>
          <a:lstStyle>
            <a:lvl1pPr marL="0" indent="0">
              <a:lnSpc>
                <a:spcPct val="100000"/>
              </a:lnSpc>
              <a:spcBef>
                <a:spcPts val="0"/>
              </a:spcBef>
              <a:spcAft>
                <a:spcPts val="0"/>
              </a:spcAft>
              <a:buNone/>
              <a:defRPr sz="1600" b="1" baseline="0">
                <a:solidFill>
                  <a:schemeClr val="bg1"/>
                </a:solidFill>
                <a:latin typeface="+mn-lt"/>
                <a:ea typeface="+mn-ea"/>
                <a:cs typeface="Arial" panose="020B0604020202020204" pitchFamily="34" charset="0"/>
              </a:defRPr>
            </a:lvl1pPr>
          </a:lstStyle>
          <a:p>
            <a:r>
              <a:rPr lang="en-US" dirty="0"/>
              <a:t>Speaker’s name (Arial bold 16 </a:t>
            </a:r>
            <a:r>
              <a:rPr lang="en-US" dirty="0" err="1"/>
              <a:t>pt</a:t>
            </a:r>
            <a:r>
              <a:rPr lang="en-US" dirty="0"/>
              <a:t>)</a:t>
            </a:r>
          </a:p>
        </p:txBody>
      </p:sp>
      <p:sp>
        <p:nvSpPr>
          <p:cNvPr id="16" name="Text Placeholder 13"/>
          <p:cNvSpPr>
            <a:spLocks noGrp="1"/>
          </p:cNvSpPr>
          <p:nvPr>
            <p:ph type="body" sz="quarter" idx="12" hasCustomPrompt="1"/>
          </p:nvPr>
        </p:nvSpPr>
        <p:spPr>
          <a:xfrm>
            <a:off x="394059" y="5865203"/>
            <a:ext cx="5318764" cy="338678"/>
          </a:xfrm>
          <a:prstGeom prst="rect">
            <a:avLst/>
          </a:prstGeom>
        </p:spPr>
        <p:txBody>
          <a:bodyPr anchor="b"/>
          <a:lstStyle>
            <a:lvl1pPr marL="0" indent="0" algn="l">
              <a:lnSpc>
                <a:spcPct val="100000"/>
              </a:lnSpc>
              <a:spcBef>
                <a:spcPts val="0"/>
              </a:spcBef>
              <a:spcAft>
                <a:spcPts val="0"/>
              </a:spcAft>
              <a:buNone/>
              <a:defRPr sz="1600" baseline="0">
                <a:solidFill>
                  <a:schemeClr val="bg1"/>
                </a:solidFill>
                <a:latin typeface="+mn-lt"/>
                <a:cs typeface="Arial" panose="020B0604020202020204" pitchFamily="34" charset="0"/>
              </a:defRPr>
            </a:lvl1pPr>
          </a:lstStyle>
          <a:p>
            <a:pPr lvl="0"/>
            <a:r>
              <a:rPr lang="en-US" dirty="0"/>
              <a:t>Date (Arial 16 </a:t>
            </a:r>
            <a:r>
              <a:rPr lang="en-US" dirty="0" err="1"/>
              <a:t>pt</a:t>
            </a:r>
            <a:r>
              <a:rPr lang="en-US" dirty="0"/>
              <a:t>)</a:t>
            </a:r>
          </a:p>
        </p:txBody>
      </p:sp>
      <p:sp>
        <p:nvSpPr>
          <p:cNvPr id="26" name="Title 1"/>
          <p:cNvSpPr>
            <a:spLocks noGrp="1"/>
          </p:cNvSpPr>
          <p:nvPr>
            <p:ph type="ctrTitle" hasCustomPrompt="1"/>
          </p:nvPr>
        </p:nvSpPr>
        <p:spPr>
          <a:xfrm>
            <a:off x="380999" y="2119380"/>
            <a:ext cx="10818223" cy="2272473"/>
          </a:xfrm>
        </p:spPr>
        <p:txBody>
          <a:bodyPr>
            <a:noAutofit/>
          </a:bodyPr>
          <a:lstStyle>
            <a:lvl1pPr algn="l">
              <a:lnSpc>
                <a:spcPct val="125000"/>
              </a:lnSpc>
              <a:defRPr lang="en-US" altLang="ja-JP" sz="3200" b="1" baseline="0" smtClean="0">
                <a:solidFill>
                  <a:schemeClr val="bg1"/>
                </a:solidFill>
                <a:latin typeface="+mj-lt"/>
                <a:ea typeface="+mj-ea"/>
                <a:cs typeface="Arial" panose="020B0604020202020204" pitchFamily="34" charset="0"/>
              </a:defRPr>
            </a:lvl1pPr>
          </a:lstStyle>
          <a:p>
            <a:r>
              <a:rPr lang="en-US" dirty="0"/>
              <a:t>Presentation title (Arial </a:t>
            </a:r>
            <a:r>
              <a:rPr lang="en-US" altLang="ja-JP" dirty="0"/>
              <a:t>bold </a:t>
            </a:r>
            <a:r>
              <a:rPr lang="en-US" dirty="0"/>
              <a:t>32 </a:t>
            </a:r>
            <a:r>
              <a:rPr lang="en-US" dirty="0" err="1"/>
              <a:t>pt</a:t>
            </a:r>
            <a:r>
              <a:rPr lang="en-US" dirty="0"/>
              <a:t>). </a:t>
            </a:r>
            <a:br>
              <a:rPr lang="en-US" dirty="0"/>
            </a:br>
            <a:r>
              <a:rPr lang="en-US" dirty="0"/>
              <a:t>Hamamatsu Photonics </a:t>
            </a:r>
            <a:r>
              <a:rPr lang="en-US" dirty="0" err="1"/>
              <a:t>Powerpoint</a:t>
            </a:r>
            <a:r>
              <a:rPr lang="en-US" dirty="0"/>
              <a:t> template</a:t>
            </a:r>
          </a:p>
        </p:txBody>
      </p:sp>
    </p:spTree>
    <p:extLst>
      <p:ext uri="{BB962C8B-B14F-4D97-AF65-F5344CB8AC3E}">
        <p14:creationId xmlns:p14="http://schemas.microsoft.com/office/powerpoint/2010/main" val="565056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ivider slide - Technology image 06">
    <p:spTree>
      <p:nvGrpSpPr>
        <p:cNvPr id="1" name=""/>
        <p:cNvGrpSpPr/>
        <p:nvPr/>
      </p:nvGrpSpPr>
      <p:grpSpPr>
        <a:xfrm>
          <a:off x="0" y="0"/>
          <a:ext cx="0" cy="0"/>
          <a:chOff x="0" y="0"/>
          <a:chExt cx="0" cy="0"/>
        </a:xfrm>
      </p:grpSpPr>
      <p:pic>
        <p:nvPicPr>
          <p:cNvPr id="3" name="図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テキスト ボックス 8"/>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F96833BB-950F-4DC7-95E7-0F8FFB87E7D5}" type="slidenum">
              <a:rPr kumimoji="1" lang="ja-JP" altLang="en-US" sz="1400" smtClean="0">
                <a:solidFill>
                  <a:schemeClr val="bg1"/>
                </a:solidFill>
                <a:latin typeface="Arial" panose="020B0604020202020204" pitchFamily="34" charset="0"/>
                <a:cs typeface="Arial" panose="020B0604020202020204" pitchFamily="34" charset="0"/>
              </a:rPr>
              <a:pPr algn="ctr"/>
              <a:t>‹#›</a:t>
            </a:fld>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0" name="正方形/長方形 9"/>
          <p:cNvSpPr/>
          <p:nvPr userDrawn="1"/>
        </p:nvSpPr>
        <p:spPr>
          <a:xfrm>
            <a:off x="-19050" y="6596063"/>
            <a:ext cx="11774040" cy="261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600" dirty="0">
                <a:solidFill>
                  <a:schemeClr val="bg1"/>
                </a:solidFill>
                <a:latin typeface="Arial" panose="020B0604020202020204" pitchFamily="34" charset="0"/>
                <a:cs typeface="Arial" panose="020B0604020202020204" pitchFamily="34" charset="0"/>
              </a:rPr>
              <a:t>🄫 </a:t>
            </a:r>
            <a:r>
              <a:rPr kumimoji="1" lang="en-US" altLang="ja-JP" sz="600" dirty="0">
                <a:solidFill>
                  <a:schemeClr val="bg1"/>
                </a:solidFill>
                <a:latin typeface="Arial" panose="020B0604020202020204" pitchFamily="34" charset="0"/>
                <a:cs typeface="Arial" panose="020B0604020202020204" pitchFamily="34" charset="0"/>
              </a:rPr>
              <a:t>Hamamatsu Photonics K.K. and its affiliates. All Rights Reserved.</a:t>
            </a:r>
            <a:endParaRPr kumimoji="1" lang="ja-JP" altLang="en-US" sz="600" dirty="0">
              <a:solidFill>
                <a:schemeClr val="bg1"/>
              </a:solidFill>
              <a:latin typeface="Arial" panose="020B0604020202020204" pitchFamily="34" charset="0"/>
              <a:cs typeface="Arial" panose="020B0604020202020204" pitchFamily="34" charset="0"/>
            </a:endParaRPr>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2102" y="461105"/>
            <a:ext cx="1620000" cy="239382"/>
          </a:xfrm>
          <a:prstGeom prst="rect">
            <a:avLst/>
          </a:prstGeom>
        </p:spPr>
      </p:pic>
      <p:cxnSp>
        <p:nvCxnSpPr>
          <p:cNvPr id="11" name="直線コネクタ 10"/>
          <p:cNvCxnSpPr/>
          <p:nvPr userDrawn="1"/>
        </p:nvCxnSpPr>
        <p:spPr>
          <a:xfrm>
            <a:off x="468630" y="4616823"/>
            <a:ext cx="37567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テキスト プレースホルダー 3"/>
          <p:cNvSpPr>
            <a:spLocks noGrp="1"/>
          </p:cNvSpPr>
          <p:nvPr>
            <p:ph type="body" sz="quarter" idx="11" hasCustomPrompt="1"/>
          </p:nvPr>
        </p:nvSpPr>
        <p:spPr>
          <a:xfrm>
            <a:off x="380999" y="2210390"/>
            <a:ext cx="10644052" cy="1879863"/>
          </a:xfrm>
          <a:prstGeom prst="rect">
            <a:avLst/>
          </a:prstGeom>
        </p:spPr>
        <p:txBody>
          <a:bodyPr anchor="b"/>
          <a:lstStyle>
            <a:lvl1pPr marL="0" marR="0" indent="0" algn="l" defTabSz="914400" rtl="0" eaLnBrk="1" fontAlgn="auto" latinLnBrk="0" hangingPunct="1">
              <a:lnSpc>
                <a:spcPct val="125000"/>
              </a:lnSpc>
              <a:spcBef>
                <a:spcPts val="0"/>
              </a:spcBef>
              <a:spcAft>
                <a:spcPts val="0"/>
              </a:spcAft>
              <a:buClr>
                <a:srgbClr val="C50E1F"/>
              </a:buClr>
              <a:buSzTx/>
              <a:buFont typeface="+mj-lt"/>
              <a:buNone/>
              <a:tabLst/>
              <a:defRPr sz="3200">
                <a:solidFill>
                  <a:schemeClr val="bg1"/>
                </a:solidFill>
                <a:latin typeface="+mj-lt"/>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25000"/>
              </a:lnSpc>
              <a:spcBef>
                <a:spcPts val="0"/>
              </a:spcBef>
              <a:spcAft>
                <a:spcPts val="0"/>
              </a:spcAft>
              <a:buClr>
                <a:srgbClr val="C50E1F"/>
              </a:buClr>
              <a:buSzTx/>
              <a:buFont typeface="+mj-lt"/>
              <a:buNone/>
              <a:tabLst/>
              <a:defRPr/>
            </a:pPr>
            <a:r>
              <a:rPr lang="en-US" altLang="ja-JP" dirty="0"/>
              <a:t>Headline (Arial 32 </a:t>
            </a:r>
            <a:r>
              <a:rPr lang="en-US" altLang="ja-JP" dirty="0" err="1"/>
              <a:t>pt</a:t>
            </a:r>
            <a:r>
              <a:rPr lang="en-US" altLang="ja-JP" dirty="0"/>
              <a:t>). </a:t>
            </a:r>
            <a:r>
              <a:rPr lang="en-US" altLang="ja-JP" dirty="0" err="1"/>
              <a:t>InGaAs</a:t>
            </a:r>
            <a:r>
              <a:rPr lang="en-US" altLang="ja-JP" dirty="0"/>
              <a:t> area image sensor for hyperspectral cameras</a:t>
            </a:r>
            <a:endParaRPr lang="en-US" b="1" dirty="0"/>
          </a:p>
        </p:txBody>
      </p:sp>
    </p:spTree>
    <p:extLst>
      <p:ext uri="{BB962C8B-B14F-4D97-AF65-F5344CB8AC3E}">
        <p14:creationId xmlns:p14="http://schemas.microsoft.com/office/powerpoint/2010/main" val="206567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ivider slide - Application image 01">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テキスト ボックス 8"/>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F96833BB-950F-4DC7-95E7-0F8FFB87E7D5}" type="slidenum">
              <a:rPr kumimoji="1" lang="ja-JP" altLang="en-US" sz="1400" smtClean="0">
                <a:solidFill>
                  <a:schemeClr val="bg1"/>
                </a:solidFill>
                <a:latin typeface="Arial" panose="020B0604020202020204" pitchFamily="34" charset="0"/>
                <a:cs typeface="Arial" panose="020B0604020202020204" pitchFamily="34" charset="0"/>
              </a:rPr>
              <a:pPr algn="ctr"/>
              <a:t>‹#›</a:t>
            </a:fld>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0" name="正方形/長方形 9"/>
          <p:cNvSpPr/>
          <p:nvPr userDrawn="1"/>
        </p:nvSpPr>
        <p:spPr>
          <a:xfrm>
            <a:off x="-19050" y="6596063"/>
            <a:ext cx="11774040" cy="261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600" dirty="0">
                <a:solidFill>
                  <a:schemeClr val="bg1"/>
                </a:solidFill>
                <a:latin typeface="Arial" panose="020B0604020202020204" pitchFamily="34" charset="0"/>
                <a:cs typeface="Arial" panose="020B0604020202020204" pitchFamily="34" charset="0"/>
              </a:rPr>
              <a:t>🄫 </a:t>
            </a:r>
            <a:r>
              <a:rPr kumimoji="1" lang="en-US" altLang="ja-JP" sz="600" dirty="0">
                <a:solidFill>
                  <a:schemeClr val="bg1"/>
                </a:solidFill>
                <a:latin typeface="Arial" panose="020B0604020202020204" pitchFamily="34" charset="0"/>
                <a:cs typeface="Arial" panose="020B0604020202020204" pitchFamily="34" charset="0"/>
              </a:rPr>
              <a:t>Hamamatsu Photonics K.K. and its affiliates. All Rights Reserved.</a:t>
            </a:r>
            <a:endParaRPr kumimoji="1" lang="ja-JP" altLang="en-US" sz="600" dirty="0">
              <a:solidFill>
                <a:schemeClr val="bg1"/>
              </a:solidFill>
              <a:latin typeface="Arial" panose="020B0604020202020204" pitchFamily="34" charset="0"/>
              <a:cs typeface="Arial" panose="020B0604020202020204" pitchFamily="34" charset="0"/>
            </a:endParaRPr>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2102" y="461105"/>
            <a:ext cx="1620000" cy="239382"/>
          </a:xfrm>
          <a:prstGeom prst="rect">
            <a:avLst/>
          </a:prstGeom>
        </p:spPr>
      </p:pic>
      <p:cxnSp>
        <p:nvCxnSpPr>
          <p:cNvPr id="11" name="直線コネクタ 10"/>
          <p:cNvCxnSpPr/>
          <p:nvPr userDrawn="1"/>
        </p:nvCxnSpPr>
        <p:spPr>
          <a:xfrm>
            <a:off x="468630" y="4616823"/>
            <a:ext cx="37567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テキスト プレースホルダー 3"/>
          <p:cNvSpPr>
            <a:spLocks noGrp="1"/>
          </p:cNvSpPr>
          <p:nvPr>
            <p:ph type="body" sz="quarter" idx="11" hasCustomPrompt="1"/>
          </p:nvPr>
        </p:nvSpPr>
        <p:spPr>
          <a:xfrm>
            <a:off x="380999" y="2210390"/>
            <a:ext cx="10644052" cy="1879863"/>
          </a:xfrm>
          <a:prstGeom prst="rect">
            <a:avLst/>
          </a:prstGeom>
        </p:spPr>
        <p:txBody>
          <a:bodyPr anchor="b"/>
          <a:lstStyle>
            <a:lvl1pPr marL="0" marR="0" indent="0" algn="l" defTabSz="914400" rtl="0" eaLnBrk="1" fontAlgn="auto" latinLnBrk="0" hangingPunct="1">
              <a:lnSpc>
                <a:spcPct val="125000"/>
              </a:lnSpc>
              <a:spcBef>
                <a:spcPts val="0"/>
              </a:spcBef>
              <a:spcAft>
                <a:spcPts val="0"/>
              </a:spcAft>
              <a:buClr>
                <a:srgbClr val="C50E1F"/>
              </a:buClr>
              <a:buSzTx/>
              <a:buFont typeface="+mj-lt"/>
              <a:buNone/>
              <a:tabLst/>
              <a:defRPr sz="3200">
                <a:solidFill>
                  <a:schemeClr val="bg1"/>
                </a:solidFill>
                <a:latin typeface="+mj-lt"/>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25000"/>
              </a:lnSpc>
              <a:spcBef>
                <a:spcPts val="0"/>
              </a:spcBef>
              <a:spcAft>
                <a:spcPts val="0"/>
              </a:spcAft>
              <a:buClr>
                <a:srgbClr val="C50E1F"/>
              </a:buClr>
              <a:buSzTx/>
              <a:buFont typeface="+mj-lt"/>
              <a:buNone/>
              <a:tabLst/>
              <a:defRPr/>
            </a:pPr>
            <a:r>
              <a:rPr lang="en-US" altLang="ja-JP" dirty="0"/>
              <a:t>Headline (Arial 32 </a:t>
            </a:r>
            <a:r>
              <a:rPr lang="en-US" altLang="ja-JP" dirty="0" err="1"/>
              <a:t>pt</a:t>
            </a:r>
            <a:r>
              <a:rPr lang="en-US" altLang="ja-JP" dirty="0"/>
              <a:t>). </a:t>
            </a:r>
            <a:r>
              <a:rPr lang="en-US" altLang="ja-JP" dirty="0" err="1"/>
              <a:t>InGaAs</a:t>
            </a:r>
            <a:r>
              <a:rPr lang="en-US" altLang="ja-JP" dirty="0"/>
              <a:t> area image sensor for hyperspectral cameras</a:t>
            </a:r>
            <a:endParaRPr lang="en-US" b="1" dirty="0"/>
          </a:p>
        </p:txBody>
      </p:sp>
    </p:spTree>
    <p:extLst>
      <p:ext uri="{BB962C8B-B14F-4D97-AF65-F5344CB8AC3E}">
        <p14:creationId xmlns:p14="http://schemas.microsoft.com/office/powerpoint/2010/main" val="2759161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ody slide with title single row">
    <p:spTree>
      <p:nvGrpSpPr>
        <p:cNvPr id="1" name=""/>
        <p:cNvGrpSpPr/>
        <p:nvPr/>
      </p:nvGrpSpPr>
      <p:grpSpPr>
        <a:xfrm>
          <a:off x="0" y="0"/>
          <a:ext cx="0" cy="0"/>
          <a:chOff x="0" y="0"/>
          <a:chExt cx="0" cy="0"/>
        </a:xfrm>
      </p:grpSpPr>
      <p:sp>
        <p:nvSpPr>
          <p:cNvPr id="11" name="テキスト ボックス 10"/>
          <p:cNvSpPr txBox="1"/>
          <p:nvPr userDrawn="1"/>
        </p:nvSpPr>
        <p:spPr>
          <a:xfrm>
            <a:off x="11774039" y="6596063"/>
            <a:ext cx="402674" cy="231160"/>
          </a:xfrm>
          <a:prstGeom prst="rect">
            <a:avLst/>
          </a:prstGeom>
          <a:noFill/>
        </p:spPr>
        <p:txBody>
          <a:bodyPr wrap="none" lIns="36000" tIns="36000" rIns="36000" bIns="18000" rtlCol="0" anchor="ctr" anchorCtr="0">
            <a:noAutofit/>
          </a:bodyPr>
          <a:lstStyle/>
          <a:p>
            <a:pPr algn="ctr"/>
            <a:fld id="{F96833BB-950F-4DC7-95E7-0F8FFB87E7D5}" type="slidenum">
              <a:rPr kumimoji="1" lang="ja-JP" altLang="en-US" sz="1400" smtClean="0">
                <a:solidFill>
                  <a:schemeClr val="bg1">
                    <a:lumMod val="50000"/>
                  </a:schemeClr>
                </a:solidFill>
                <a:latin typeface="Arial" panose="020B0604020202020204" pitchFamily="34" charset="0"/>
                <a:cs typeface="Arial" panose="020B0604020202020204" pitchFamily="34" charset="0"/>
              </a:rPr>
              <a:pPr algn="ctr"/>
              <a:t>‹#›</a:t>
            </a:fld>
            <a:endParaRPr kumimoji="1" lang="ja-JP" altLang="en-US" sz="1400" dirty="0">
              <a:solidFill>
                <a:schemeClr val="bg1">
                  <a:lumMod val="50000"/>
                </a:schemeClr>
              </a:solidFill>
              <a:latin typeface="Arial" panose="020B0604020202020204" pitchFamily="34" charset="0"/>
              <a:cs typeface="Arial" panose="020B0604020202020204" pitchFamily="34" charset="0"/>
            </a:endParaRPr>
          </a:p>
        </p:txBody>
      </p:sp>
      <p:sp>
        <p:nvSpPr>
          <p:cNvPr id="6" name="正方形/長方形 5"/>
          <p:cNvSpPr/>
          <p:nvPr userDrawn="1"/>
        </p:nvSpPr>
        <p:spPr>
          <a:xfrm>
            <a:off x="0" y="6596063"/>
            <a:ext cx="11774040" cy="261937"/>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600" dirty="0">
                <a:solidFill>
                  <a:srgbClr val="AEAEAE"/>
                </a:solidFill>
                <a:latin typeface="Arial" panose="020B0604020202020204" pitchFamily="34" charset="0"/>
                <a:cs typeface="Arial" panose="020B0604020202020204" pitchFamily="34" charset="0"/>
              </a:rPr>
              <a:t>🄫 </a:t>
            </a:r>
            <a:r>
              <a:rPr kumimoji="1" lang="en-US" altLang="ja-JP" sz="600" dirty="0">
                <a:solidFill>
                  <a:srgbClr val="AEAEAE"/>
                </a:solidFill>
                <a:latin typeface="Arial" panose="020B0604020202020204" pitchFamily="34" charset="0"/>
                <a:cs typeface="Arial" panose="020B0604020202020204" pitchFamily="34" charset="0"/>
              </a:rPr>
              <a:t>Hamamatsu Photonics K.K. and its affiliates. All Rights Reserved.</a:t>
            </a:r>
            <a:endParaRPr kumimoji="1" lang="ja-JP" altLang="en-US" sz="600" dirty="0">
              <a:solidFill>
                <a:srgbClr val="AEAEAE"/>
              </a:solidFill>
              <a:latin typeface="Arial" panose="020B0604020202020204" pitchFamily="34" charset="0"/>
              <a:cs typeface="Arial" panose="020B0604020202020204" pitchFamily="34" charset="0"/>
            </a:endParaRPr>
          </a:p>
        </p:txBody>
      </p:sp>
      <p:pic>
        <p:nvPicPr>
          <p:cNvPr id="13" name="図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11688" y="457576"/>
            <a:ext cx="1620000" cy="241277"/>
          </a:xfrm>
          <a:prstGeom prst="rect">
            <a:avLst/>
          </a:prstGeom>
        </p:spPr>
      </p:pic>
      <p:cxnSp>
        <p:nvCxnSpPr>
          <p:cNvPr id="14" name="直線コネクタ 13"/>
          <p:cNvCxnSpPr/>
          <p:nvPr userDrawn="1"/>
        </p:nvCxnSpPr>
        <p:spPr>
          <a:xfrm>
            <a:off x="463780" y="1066758"/>
            <a:ext cx="11267908" cy="0"/>
          </a:xfrm>
          <a:prstGeom prst="line">
            <a:avLst/>
          </a:prstGeom>
          <a:ln w="12700">
            <a:solidFill>
              <a:srgbClr val="C50E1F"/>
            </a:solidFill>
          </a:ln>
        </p:spPr>
        <p:style>
          <a:lnRef idx="1">
            <a:schemeClr val="accent1"/>
          </a:lnRef>
          <a:fillRef idx="0">
            <a:schemeClr val="accent1"/>
          </a:fillRef>
          <a:effectRef idx="0">
            <a:schemeClr val="accent1"/>
          </a:effectRef>
          <a:fontRef idx="minor">
            <a:schemeClr val="tx1"/>
          </a:fontRef>
        </p:style>
      </p:cxnSp>
      <p:sp>
        <p:nvSpPr>
          <p:cNvPr id="15" name="テキスト プレースホルダー 2"/>
          <p:cNvSpPr>
            <a:spLocks noGrp="1"/>
          </p:cNvSpPr>
          <p:nvPr>
            <p:ph type="body" sz="quarter" idx="14" hasCustomPrompt="1"/>
          </p:nvPr>
        </p:nvSpPr>
        <p:spPr>
          <a:xfrm>
            <a:off x="381001" y="402227"/>
            <a:ext cx="9450976" cy="57884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aseline="0">
                <a:latin typeface="+mj-lt"/>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ja-JP" dirty="0"/>
              <a:t>Headline single row (Arial 24 </a:t>
            </a:r>
            <a:r>
              <a:rPr lang="en-US" altLang="ja-JP" dirty="0" err="1"/>
              <a:t>pt</a:t>
            </a:r>
            <a:r>
              <a:rPr lang="en-US" altLang="ja-JP" dirty="0"/>
              <a:t>). </a:t>
            </a:r>
            <a:r>
              <a:rPr lang="en-US" altLang="ja-JP" dirty="0" err="1"/>
              <a:t>InGaAs</a:t>
            </a:r>
            <a:r>
              <a:rPr lang="en-US" altLang="ja-JP" dirty="0"/>
              <a:t> area image sensor</a:t>
            </a:r>
          </a:p>
        </p:txBody>
      </p:sp>
    </p:spTree>
    <p:extLst>
      <p:ext uri="{BB962C8B-B14F-4D97-AF65-F5344CB8AC3E}">
        <p14:creationId xmlns:p14="http://schemas.microsoft.com/office/powerpoint/2010/main" val="338578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2855776"/>
            <a:ext cx="10515600" cy="1325563"/>
          </a:xfrm>
          <a:prstGeom prst="rect">
            <a:avLst/>
          </a:prstGeom>
        </p:spPr>
        <p:txBody>
          <a:bodyPr vert="horz" lIns="91440" tIns="45720" rIns="91440" bIns="45720" rtlCol="0" anchor="ctr">
            <a:normAutofit/>
          </a:bodyPr>
          <a:lstStyle/>
          <a:p>
            <a:r>
              <a:rPr kumimoji="1" lang="en-US" altLang="ja-JP" dirty="0"/>
              <a:t>Basic layout set</a:t>
            </a:r>
            <a:endParaRPr kumimoji="1" lang="ja-JP" altLang="en-US" dirty="0"/>
          </a:p>
        </p:txBody>
      </p:sp>
    </p:spTree>
    <p:extLst>
      <p:ext uri="{BB962C8B-B14F-4D97-AF65-F5344CB8AC3E}">
        <p14:creationId xmlns:p14="http://schemas.microsoft.com/office/powerpoint/2010/main" val="2669497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8" r:id="rId5"/>
    <p:sldLayoutId id="2147483669" r:id="rId6"/>
    <p:sldLayoutId id="2147483674" r:id="rId7"/>
    <p:sldLayoutId id="2147483675" r:id="rId8"/>
    <p:sldLayoutId id="2147483676" r:id="rId9"/>
    <p:sldLayoutId id="2147483677" r:id="rId10"/>
    <p:sldLayoutId id="2147483678" r:id="rId11"/>
  </p:sldLayoutIdLst>
  <p:hf hdr="0" ftr="0" dt="0"/>
  <p:txStyles>
    <p:titleStyle>
      <a:lvl1pPr algn="ctr" defTabSz="914400" rtl="0" eaLnBrk="1" latinLnBrk="0" hangingPunct="1">
        <a:lnSpc>
          <a:spcPct val="90000"/>
        </a:lnSpc>
        <a:spcBef>
          <a:spcPct val="0"/>
        </a:spcBef>
        <a:buNone/>
        <a:defRPr kumimoji="1"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jpeg"/></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7.jp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8.jp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50.png"/><Relationship Id="rId7" Type="http://schemas.openxmlformats.org/officeDocument/2006/relationships/diagramQuickStyle" Target="../diagrams/quickStyle3.xml"/><Relationship Id="rId2"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51.png"/><Relationship Id="rId9" Type="http://schemas.microsoft.com/office/2007/relationships/diagramDrawing" Target="../diagrams/drawing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4.xml"/><Relationship Id="rId11" Type="http://schemas.openxmlformats.org/officeDocument/2006/relationships/image" Target="../media/image59.png"/><Relationship Id="rId5" Type="http://schemas.openxmlformats.org/officeDocument/2006/relationships/diagramQuickStyle" Target="../diagrams/quickStyle4.xml"/><Relationship Id="rId10" Type="http://schemas.openxmlformats.org/officeDocument/2006/relationships/image" Target="../media/image58.png"/><Relationship Id="rId4" Type="http://schemas.openxmlformats.org/officeDocument/2006/relationships/diagramLayout" Target="../diagrams/layout4.xml"/><Relationship Id="rId9"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4"/>
          <p:cNvSpPr>
            <a:spLocks noGrp="1"/>
          </p:cNvSpPr>
          <p:nvPr>
            <p:ph type="subTitle" idx="1"/>
          </p:nvPr>
        </p:nvSpPr>
        <p:spPr/>
        <p:txBody>
          <a:bodyPr/>
          <a:lstStyle/>
          <a:p>
            <a:pPr>
              <a:lnSpc>
                <a:spcPct val="125000"/>
              </a:lnSpc>
            </a:pPr>
            <a:r>
              <a:rPr lang="en-US" altLang="ja-JP" dirty="0">
                <a:latin typeface="Arial" panose="020B0604020202020204" pitchFamily="34" charset="0"/>
              </a:rPr>
              <a:t>Senior Sales Engineer</a:t>
            </a:r>
          </a:p>
          <a:p>
            <a:pPr>
              <a:lnSpc>
                <a:spcPct val="125000"/>
              </a:lnSpc>
            </a:pPr>
            <a:r>
              <a:rPr lang="en-US" altLang="ja-JP" dirty="0">
                <a:latin typeface="Arial" panose="020B0604020202020204" pitchFamily="34" charset="0"/>
              </a:rPr>
              <a:t>Academic &amp; Research</a:t>
            </a:r>
          </a:p>
        </p:txBody>
      </p:sp>
      <p:sp>
        <p:nvSpPr>
          <p:cNvPr id="7" name="テキスト プレースホルダー 6"/>
          <p:cNvSpPr>
            <a:spLocks noGrp="1"/>
          </p:cNvSpPr>
          <p:nvPr>
            <p:ph type="body" sz="quarter" idx="10"/>
          </p:nvPr>
        </p:nvSpPr>
        <p:spPr/>
        <p:txBody>
          <a:bodyPr/>
          <a:lstStyle/>
          <a:p>
            <a:r>
              <a:rPr lang="en-US" dirty="0"/>
              <a:t>Kirsty Hall</a:t>
            </a:r>
          </a:p>
        </p:txBody>
      </p:sp>
      <p:sp>
        <p:nvSpPr>
          <p:cNvPr id="8" name="タイトル 7"/>
          <p:cNvSpPr>
            <a:spLocks noGrp="1"/>
          </p:cNvSpPr>
          <p:nvPr>
            <p:ph type="ctrTitle"/>
          </p:nvPr>
        </p:nvSpPr>
        <p:spPr/>
        <p:txBody>
          <a:bodyPr/>
          <a:lstStyle/>
          <a:p>
            <a:r>
              <a:rPr lang="en-US" dirty="0"/>
              <a:t>Detector Innovation for High Energy Physics</a:t>
            </a:r>
          </a:p>
        </p:txBody>
      </p:sp>
      <p:sp>
        <p:nvSpPr>
          <p:cNvPr id="9" name="テキスト プレースホルダー 8"/>
          <p:cNvSpPr>
            <a:spLocks noGrp="1"/>
          </p:cNvSpPr>
          <p:nvPr>
            <p:ph type="body" sz="quarter" idx="12"/>
          </p:nvPr>
        </p:nvSpPr>
        <p:spPr/>
        <p:txBody>
          <a:bodyPr/>
          <a:lstStyle/>
          <a:p>
            <a:r>
              <a:rPr lang="en-US" dirty="0"/>
              <a:t>Thursday 29</a:t>
            </a:r>
            <a:r>
              <a:rPr lang="en-US" baseline="30000" dirty="0"/>
              <a:t>th</a:t>
            </a:r>
            <a:r>
              <a:rPr lang="en-US" dirty="0"/>
              <a:t> October 2026</a:t>
            </a:r>
          </a:p>
        </p:txBody>
      </p:sp>
    </p:spTree>
    <p:extLst>
      <p:ext uri="{BB962C8B-B14F-4D97-AF65-F5344CB8AC3E}">
        <p14:creationId xmlns:p14="http://schemas.microsoft.com/office/powerpoint/2010/main" val="503610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pPr marL="361950" indent="-361950">
              <a:lnSpc>
                <a:spcPct val="100000"/>
              </a:lnSpc>
              <a:spcBef>
                <a:spcPct val="75000"/>
              </a:spcBef>
              <a:buClrTx/>
              <a:buFont typeface="+mj-lt"/>
              <a:buAutoNum type="arabicPeriod"/>
              <a:defRPr/>
            </a:pPr>
            <a:r>
              <a:rPr lang="en-US" sz="2400" dirty="0"/>
              <a:t>Who are we?</a:t>
            </a:r>
          </a:p>
          <a:p>
            <a:pPr marL="590550" lvl="1" indent="-361950">
              <a:lnSpc>
                <a:spcPct val="100000"/>
              </a:lnSpc>
              <a:spcBef>
                <a:spcPct val="75000"/>
              </a:spcBef>
              <a:buFont typeface="Wingdings" panose="05000000000000000000" pitchFamily="2" charset="2"/>
              <a:buChar char="Ø"/>
              <a:defRPr/>
            </a:pPr>
            <a:r>
              <a:rPr lang="en-US" sz="1600" dirty="0"/>
              <a:t>Introduction to Hamamatsu Photonics</a:t>
            </a:r>
          </a:p>
          <a:p>
            <a:pPr marL="361950" indent="-361950">
              <a:lnSpc>
                <a:spcPct val="100000"/>
              </a:lnSpc>
              <a:spcBef>
                <a:spcPct val="75000"/>
              </a:spcBef>
              <a:buClrTx/>
              <a:buFont typeface="+mj-lt"/>
              <a:buAutoNum type="arabicPeriod"/>
              <a:defRPr/>
            </a:pPr>
            <a:r>
              <a:rPr lang="en-US" sz="2400" dirty="0"/>
              <a:t>What do we do?</a:t>
            </a:r>
          </a:p>
          <a:p>
            <a:pPr marL="590550" lvl="1" indent="-361950">
              <a:lnSpc>
                <a:spcPct val="100000"/>
              </a:lnSpc>
              <a:spcBef>
                <a:spcPct val="75000"/>
              </a:spcBef>
              <a:buFont typeface="Wingdings" panose="05000000000000000000" pitchFamily="2" charset="2"/>
              <a:buChar char="Ø"/>
              <a:defRPr/>
            </a:pPr>
            <a:r>
              <a:rPr lang="en-US" sz="1600" dirty="0"/>
              <a:t>Detectors for high energy physics</a:t>
            </a:r>
          </a:p>
          <a:p>
            <a:pPr marL="361950" indent="-361950">
              <a:lnSpc>
                <a:spcPct val="100000"/>
              </a:lnSpc>
              <a:spcBef>
                <a:spcPct val="75000"/>
              </a:spcBef>
              <a:buClrTx/>
              <a:buFont typeface="+mj-lt"/>
              <a:buAutoNum type="arabicPeriod"/>
              <a:defRPr/>
            </a:pPr>
            <a:r>
              <a:rPr lang="en-US" sz="2400" dirty="0"/>
              <a:t>Why talk to us?</a:t>
            </a:r>
          </a:p>
          <a:p>
            <a:pPr marL="590550" lvl="1" indent="-361950">
              <a:lnSpc>
                <a:spcPct val="100000"/>
              </a:lnSpc>
              <a:spcBef>
                <a:spcPct val="75000"/>
              </a:spcBef>
              <a:buFont typeface="Wingdings" panose="05000000000000000000" pitchFamily="2" charset="2"/>
              <a:buChar char="Ø"/>
              <a:defRPr/>
            </a:pPr>
            <a:r>
              <a:rPr lang="en-US" sz="1600" dirty="0"/>
              <a:t>Our expertise and how we can help you</a:t>
            </a:r>
          </a:p>
        </p:txBody>
      </p:sp>
      <p:sp>
        <p:nvSpPr>
          <p:cNvPr id="3" name="Text Placeholder 2"/>
          <p:cNvSpPr>
            <a:spLocks noGrp="1"/>
          </p:cNvSpPr>
          <p:nvPr>
            <p:ph type="body" sz="quarter" idx="13"/>
          </p:nvPr>
        </p:nvSpPr>
        <p:spPr/>
        <p:txBody>
          <a:bodyPr/>
          <a:lstStyle/>
          <a:p>
            <a:r>
              <a:rPr lang="en-US" dirty="0"/>
              <a:t>Index</a:t>
            </a:r>
          </a:p>
        </p:txBody>
      </p:sp>
    </p:spTree>
    <p:extLst>
      <p:ext uri="{BB962C8B-B14F-4D97-AF65-F5344CB8AC3E}">
        <p14:creationId xmlns:p14="http://schemas.microsoft.com/office/powerpoint/2010/main" val="2334652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Who are we?</a:t>
            </a:r>
          </a:p>
        </p:txBody>
      </p:sp>
    </p:spTree>
    <p:extLst>
      <p:ext uri="{BB962C8B-B14F-4D97-AF65-F5344CB8AC3E}">
        <p14:creationId xmlns:p14="http://schemas.microsoft.com/office/powerpoint/2010/main" val="4092573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b="1" dirty="0"/>
              <a:t>History of Hamamatsu Photonics</a:t>
            </a:r>
          </a:p>
        </p:txBody>
      </p:sp>
      <p:graphicFrame>
        <p:nvGraphicFramePr>
          <p:cNvPr id="4" name="Diagram 3">
            <a:extLst>
              <a:ext uri="{FF2B5EF4-FFF2-40B4-BE49-F238E27FC236}">
                <a16:creationId xmlns:a16="http://schemas.microsoft.com/office/drawing/2014/main" id="{FA82FB3F-D555-F456-A222-E1F74CBFB314}"/>
              </a:ext>
            </a:extLst>
          </p:cNvPr>
          <p:cNvGraphicFramePr/>
          <p:nvPr/>
        </p:nvGraphicFramePr>
        <p:xfrm>
          <a:off x="264694" y="1141379"/>
          <a:ext cx="1166261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Arrow: Bent-Up 13">
            <a:extLst>
              <a:ext uri="{FF2B5EF4-FFF2-40B4-BE49-F238E27FC236}">
                <a16:creationId xmlns:a16="http://schemas.microsoft.com/office/drawing/2014/main" id="{5B5E26DC-CFF3-D1CE-8235-9222D3B6B57D}"/>
              </a:ext>
            </a:extLst>
          </p:cNvPr>
          <p:cNvSpPr/>
          <p:nvPr/>
        </p:nvSpPr>
        <p:spPr>
          <a:xfrm rot="5400000">
            <a:off x="750726" y="3328468"/>
            <a:ext cx="878795" cy="182479"/>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Bent-Up 14">
            <a:extLst>
              <a:ext uri="{FF2B5EF4-FFF2-40B4-BE49-F238E27FC236}">
                <a16:creationId xmlns:a16="http://schemas.microsoft.com/office/drawing/2014/main" id="{140A5B11-8C03-4A7C-684F-FD0681BF0C96}"/>
              </a:ext>
            </a:extLst>
          </p:cNvPr>
          <p:cNvSpPr/>
          <p:nvPr/>
        </p:nvSpPr>
        <p:spPr>
          <a:xfrm rot="5400000">
            <a:off x="3098444" y="5152203"/>
            <a:ext cx="973929" cy="216568"/>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971ADBD4-1593-ECF8-B3E2-6565DFB4F0FC}"/>
              </a:ext>
            </a:extLst>
          </p:cNvPr>
          <p:cNvSpPr/>
          <p:nvPr/>
        </p:nvSpPr>
        <p:spPr>
          <a:xfrm>
            <a:off x="3208421" y="1347537"/>
            <a:ext cx="376989" cy="1042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A203E02A-B3BF-F205-68A1-5F4F4517ED24}"/>
              </a:ext>
            </a:extLst>
          </p:cNvPr>
          <p:cNvSpPr/>
          <p:nvPr/>
        </p:nvSpPr>
        <p:spPr>
          <a:xfrm>
            <a:off x="1098884" y="2934591"/>
            <a:ext cx="9954127"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AC54A0E-7729-0203-BB97-64845D240ABC}"/>
              </a:ext>
            </a:extLst>
          </p:cNvPr>
          <p:cNvSpPr/>
          <p:nvPr/>
        </p:nvSpPr>
        <p:spPr>
          <a:xfrm flipH="1">
            <a:off x="11053010" y="2101517"/>
            <a:ext cx="52738" cy="8787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ADA6032F-F47B-6F0E-5934-0AF2A6C69C32}"/>
              </a:ext>
            </a:extLst>
          </p:cNvPr>
          <p:cNvSpPr/>
          <p:nvPr/>
        </p:nvSpPr>
        <p:spPr>
          <a:xfrm flipH="1">
            <a:off x="10859903" y="2045290"/>
            <a:ext cx="245846"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49C7BF3-A29C-9F11-566F-4E2274C7D459}"/>
              </a:ext>
            </a:extLst>
          </p:cNvPr>
          <p:cNvSpPr/>
          <p:nvPr/>
        </p:nvSpPr>
        <p:spPr>
          <a:xfrm>
            <a:off x="3477124" y="4719833"/>
            <a:ext cx="7640055"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34854628-BA0F-274C-4EF4-31C396CEF7A3}"/>
              </a:ext>
            </a:extLst>
          </p:cNvPr>
          <p:cNvSpPr/>
          <p:nvPr/>
        </p:nvSpPr>
        <p:spPr>
          <a:xfrm>
            <a:off x="11071460" y="3886759"/>
            <a:ext cx="45719" cy="8787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9B8E80CB-4C4E-BD07-8FB4-878258350249}"/>
              </a:ext>
            </a:extLst>
          </p:cNvPr>
          <p:cNvSpPr/>
          <p:nvPr/>
        </p:nvSpPr>
        <p:spPr>
          <a:xfrm flipH="1">
            <a:off x="10848473" y="3837428"/>
            <a:ext cx="268706"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rrow: Right 29">
            <a:extLst>
              <a:ext uri="{FF2B5EF4-FFF2-40B4-BE49-F238E27FC236}">
                <a16:creationId xmlns:a16="http://schemas.microsoft.com/office/drawing/2014/main" id="{6EC3E2AF-99BA-8B00-B37B-4D6173352D5F}"/>
              </a:ext>
            </a:extLst>
          </p:cNvPr>
          <p:cNvSpPr/>
          <p:nvPr/>
        </p:nvSpPr>
        <p:spPr>
          <a:xfrm>
            <a:off x="5658852" y="1357497"/>
            <a:ext cx="376989" cy="1042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Arrow: Right 30">
            <a:extLst>
              <a:ext uri="{FF2B5EF4-FFF2-40B4-BE49-F238E27FC236}">
                <a16:creationId xmlns:a16="http://schemas.microsoft.com/office/drawing/2014/main" id="{4621E365-D0F6-B721-BE01-F1DA699DD776}"/>
              </a:ext>
            </a:extLst>
          </p:cNvPr>
          <p:cNvSpPr/>
          <p:nvPr/>
        </p:nvSpPr>
        <p:spPr>
          <a:xfrm>
            <a:off x="8109283" y="1347537"/>
            <a:ext cx="376989" cy="1042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rrow: Right 31">
            <a:extLst>
              <a:ext uri="{FF2B5EF4-FFF2-40B4-BE49-F238E27FC236}">
                <a16:creationId xmlns:a16="http://schemas.microsoft.com/office/drawing/2014/main" id="{6CC5AD36-D1FA-8F9E-271F-682C84DFBDD6}"/>
              </a:ext>
            </a:extLst>
          </p:cNvPr>
          <p:cNvSpPr/>
          <p:nvPr/>
        </p:nvSpPr>
        <p:spPr>
          <a:xfrm>
            <a:off x="3208421" y="3125257"/>
            <a:ext cx="376989" cy="1042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rrow: Right 32">
            <a:extLst>
              <a:ext uri="{FF2B5EF4-FFF2-40B4-BE49-F238E27FC236}">
                <a16:creationId xmlns:a16="http://schemas.microsoft.com/office/drawing/2014/main" id="{BB8789B3-A65E-DEF6-FC4F-B829C50316A9}"/>
              </a:ext>
            </a:extLst>
          </p:cNvPr>
          <p:cNvSpPr/>
          <p:nvPr/>
        </p:nvSpPr>
        <p:spPr>
          <a:xfrm>
            <a:off x="5658852" y="3136452"/>
            <a:ext cx="376989" cy="1042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E5399533-C5EC-300A-125E-CE2F7F062A65}"/>
              </a:ext>
            </a:extLst>
          </p:cNvPr>
          <p:cNvSpPr/>
          <p:nvPr/>
        </p:nvSpPr>
        <p:spPr>
          <a:xfrm>
            <a:off x="8109283" y="3136452"/>
            <a:ext cx="376989" cy="1042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Arrow: Right 34">
            <a:extLst>
              <a:ext uri="{FF2B5EF4-FFF2-40B4-BE49-F238E27FC236}">
                <a16:creationId xmlns:a16="http://schemas.microsoft.com/office/drawing/2014/main" id="{139DDF88-CA97-0397-917D-328F00B25C0B}"/>
              </a:ext>
            </a:extLst>
          </p:cNvPr>
          <p:cNvSpPr/>
          <p:nvPr/>
        </p:nvSpPr>
        <p:spPr>
          <a:xfrm>
            <a:off x="5658851" y="4925856"/>
            <a:ext cx="376989" cy="10427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9975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lstStyle/>
          <a:p>
            <a:r>
              <a:rPr lang="en-US" dirty="0"/>
              <a:t>Where is Hamamatsu?</a:t>
            </a:r>
          </a:p>
        </p:txBody>
      </p:sp>
      <p:pic>
        <p:nvPicPr>
          <p:cNvPr id="3" name="Picture 45"/>
          <p:cNvPicPr>
            <a:picLocks noChangeAspect="1" noChangeArrowheads="1"/>
          </p:cNvPicPr>
          <p:nvPr/>
        </p:nvPicPr>
        <p:blipFill>
          <a:blip r:embed="rId2" cstate="print"/>
          <a:srcRect/>
          <a:stretch>
            <a:fillRect/>
          </a:stretch>
        </p:blipFill>
        <p:spPr bwMode="auto">
          <a:xfrm>
            <a:off x="1378340" y="1570467"/>
            <a:ext cx="9471299" cy="4597420"/>
          </a:xfrm>
          <a:prstGeom prst="rect">
            <a:avLst/>
          </a:prstGeom>
          <a:noFill/>
          <a:ln w="9525">
            <a:noFill/>
            <a:miter lim="800000"/>
            <a:headEnd/>
            <a:tailEnd/>
          </a:ln>
        </p:spPr>
      </p:pic>
    </p:spTree>
    <p:extLst>
      <p:ext uri="{BB962C8B-B14F-4D97-AF65-F5344CB8AC3E}">
        <p14:creationId xmlns:p14="http://schemas.microsoft.com/office/powerpoint/2010/main" val="28375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Text Placeholder 258"/>
          <p:cNvSpPr>
            <a:spLocks noGrp="1"/>
          </p:cNvSpPr>
          <p:nvPr>
            <p:ph type="body" sz="quarter" idx="14"/>
          </p:nvPr>
        </p:nvSpPr>
        <p:spPr/>
        <p:txBody>
          <a:bodyPr/>
          <a:lstStyle/>
          <a:p>
            <a:r>
              <a:rPr kumimoji="0" lang="en-US" dirty="0"/>
              <a:t>World-wide Sales Organization</a:t>
            </a:r>
            <a:endParaRPr lang="en-US" dirty="0"/>
          </a:p>
        </p:txBody>
      </p:sp>
      <p:pic>
        <p:nvPicPr>
          <p:cNvPr id="2" name="図 4" descr="地図が表示されたゲーム画面&#10;&#10;中程度の精度で自動的に生成された説明">
            <a:extLst>
              <a:ext uri="{FF2B5EF4-FFF2-40B4-BE49-F238E27FC236}">
                <a16:creationId xmlns:a16="http://schemas.microsoft.com/office/drawing/2014/main" id="{F659838C-6B51-747B-9915-D91C5344A6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889" t="2727" r="3950" b="15198"/>
          <a:stretch/>
        </p:blipFill>
        <p:spPr>
          <a:xfrm>
            <a:off x="575908" y="1090956"/>
            <a:ext cx="11040183" cy="5531517"/>
          </a:xfrm>
          <a:prstGeom prst="rect">
            <a:avLst/>
          </a:prstGeom>
        </p:spPr>
      </p:pic>
    </p:spTree>
    <p:extLst>
      <p:ext uri="{BB962C8B-B14F-4D97-AF65-F5344CB8AC3E}">
        <p14:creationId xmlns:p14="http://schemas.microsoft.com/office/powerpoint/2010/main" val="3543681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グラフィカル ユーザー インターフェイス, Web サイト&#10;&#10;自動的に生成された説明">
            <a:extLst>
              <a:ext uri="{FF2B5EF4-FFF2-40B4-BE49-F238E27FC236}">
                <a16:creationId xmlns:a16="http://schemas.microsoft.com/office/drawing/2014/main" id="{F98CD46E-91FF-15F8-9BDE-7E0747CF59E3}"/>
              </a:ext>
            </a:extLst>
          </p:cNvPr>
          <p:cNvPicPr>
            <a:picLocks noChangeAspect="1"/>
          </p:cNvPicPr>
          <p:nvPr/>
        </p:nvPicPr>
        <p:blipFill rotWithShape="1">
          <a:blip r:embed="rId2">
            <a:extLst>
              <a:ext uri="{28A0092B-C50C-407E-A947-70E740481C1C}">
                <a14:useLocalDpi xmlns:a14="http://schemas.microsoft.com/office/drawing/2010/main" val="0"/>
              </a:ext>
            </a:extLst>
          </a:blip>
          <a:srcRect l="9752" t="9524" r="9670" b="18598"/>
          <a:stretch/>
        </p:blipFill>
        <p:spPr>
          <a:xfrm>
            <a:off x="814987" y="1289620"/>
            <a:ext cx="10369409" cy="5205168"/>
          </a:xfrm>
          <a:prstGeom prst="rect">
            <a:avLst/>
          </a:prstGeom>
        </p:spPr>
      </p:pic>
      <p:sp>
        <p:nvSpPr>
          <p:cNvPr id="2" name="テキスト プレースホルダー 1">
            <a:extLst>
              <a:ext uri="{FF2B5EF4-FFF2-40B4-BE49-F238E27FC236}">
                <a16:creationId xmlns:a16="http://schemas.microsoft.com/office/drawing/2014/main" id="{E6D95888-0204-429C-AB21-19410FB6B468}"/>
              </a:ext>
            </a:extLst>
          </p:cNvPr>
          <p:cNvSpPr>
            <a:spLocks noGrp="1"/>
          </p:cNvSpPr>
          <p:nvPr>
            <p:ph type="body" sz="quarter" idx="14"/>
          </p:nvPr>
        </p:nvSpPr>
        <p:spPr/>
        <p:txBody>
          <a:bodyPr/>
          <a:lstStyle/>
          <a:p>
            <a:r>
              <a:rPr lang="en-US" sz="2800" dirty="0"/>
              <a:t>Hamamatsu Divisions</a:t>
            </a:r>
          </a:p>
        </p:txBody>
      </p:sp>
      <p:pic>
        <p:nvPicPr>
          <p:cNvPr id="5" name="Picture 4" descr="Koheras and Crystal Fibre join forces to form NKT Photonics ...">
            <a:extLst>
              <a:ext uri="{FF2B5EF4-FFF2-40B4-BE49-F238E27FC236}">
                <a16:creationId xmlns:a16="http://schemas.microsoft.com/office/drawing/2014/main" id="{E40ACFEF-C990-2821-27EB-93ABDB57B368}"/>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0133" b="30978"/>
          <a:stretch/>
        </p:blipFill>
        <p:spPr bwMode="auto">
          <a:xfrm>
            <a:off x="4315731" y="5138919"/>
            <a:ext cx="1581515" cy="5788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Energetiq-Hamamatsu-Logo-Large-outlines-RGB-1">
            <a:extLst>
              <a:ext uri="{FF2B5EF4-FFF2-40B4-BE49-F238E27FC236}">
                <a16:creationId xmlns:a16="http://schemas.microsoft.com/office/drawing/2014/main" id="{90B8164C-DD61-3394-4780-421B7095CE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2563" y="1275381"/>
            <a:ext cx="1576470" cy="69364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64EB1B4-9E8D-D73F-AE40-458198308851}"/>
              </a:ext>
            </a:extLst>
          </p:cNvPr>
          <p:cNvPicPr>
            <a:picLocks noChangeAspect="1"/>
          </p:cNvPicPr>
          <p:nvPr/>
        </p:nvPicPr>
        <p:blipFill>
          <a:blip r:embed="rId5"/>
          <a:stretch>
            <a:fillRect/>
          </a:stretch>
        </p:blipFill>
        <p:spPr>
          <a:xfrm>
            <a:off x="5999691" y="1694045"/>
            <a:ext cx="1853267" cy="812836"/>
          </a:xfrm>
          <a:prstGeom prst="rect">
            <a:avLst/>
          </a:prstGeom>
        </p:spPr>
      </p:pic>
      <p:pic>
        <p:nvPicPr>
          <p:cNvPr id="14" name="Picture 13">
            <a:extLst>
              <a:ext uri="{FF2B5EF4-FFF2-40B4-BE49-F238E27FC236}">
                <a16:creationId xmlns:a16="http://schemas.microsoft.com/office/drawing/2014/main" id="{970C935A-B4E0-A737-793D-A0835299BE7E}"/>
              </a:ext>
            </a:extLst>
          </p:cNvPr>
          <p:cNvPicPr>
            <a:picLocks noChangeAspect="1"/>
          </p:cNvPicPr>
          <p:nvPr/>
        </p:nvPicPr>
        <p:blipFill>
          <a:blip r:embed="rId6"/>
          <a:stretch>
            <a:fillRect/>
          </a:stretch>
        </p:blipFill>
        <p:spPr>
          <a:xfrm>
            <a:off x="5106488" y="5870460"/>
            <a:ext cx="2630118" cy="784178"/>
          </a:xfrm>
          <a:prstGeom prst="rect">
            <a:avLst/>
          </a:prstGeom>
        </p:spPr>
      </p:pic>
      <p:sp>
        <p:nvSpPr>
          <p:cNvPr id="32" name="Arrow: Bent-Up 31">
            <a:extLst>
              <a:ext uri="{FF2B5EF4-FFF2-40B4-BE49-F238E27FC236}">
                <a16:creationId xmlns:a16="http://schemas.microsoft.com/office/drawing/2014/main" id="{1608FD00-7B3B-B9D2-B4E6-EE590CF57B27}"/>
              </a:ext>
            </a:extLst>
          </p:cNvPr>
          <p:cNvSpPr/>
          <p:nvPr/>
        </p:nvSpPr>
        <p:spPr>
          <a:xfrm rot="5400000">
            <a:off x="4380922" y="5774716"/>
            <a:ext cx="784177" cy="457808"/>
          </a:xfrm>
          <a:prstGeom prst="bentUpArrow">
            <a:avLst>
              <a:gd name="adj1" fmla="val 17683"/>
              <a:gd name="adj2" fmla="val 25000"/>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61026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kumimoji="0" lang="sv-SE" dirty="0"/>
              <a:t>Markets</a:t>
            </a:r>
            <a:endParaRPr lang="en-US" dirty="0"/>
          </a:p>
        </p:txBody>
      </p:sp>
      <p:grpSp>
        <p:nvGrpSpPr>
          <p:cNvPr id="15" name="Grupp 14"/>
          <p:cNvGrpSpPr/>
          <p:nvPr/>
        </p:nvGrpSpPr>
        <p:grpSpPr>
          <a:xfrm>
            <a:off x="1007073" y="1155986"/>
            <a:ext cx="2604067" cy="5343760"/>
            <a:chOff x="297520" y="1368090"/>
            <a:chExt cx="2421314" cy="4968736"/>
          </a:xfrm>
        </p:grpSpPr>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520" y="1368090"/>
              <a:ext cx="2421314" cy="4968736"/>
            </a:xfrm>
            <a:prstGeom prst="rect">
              <a:avLst/>
            </a:prstGeom>
          </p:spPr>
        </p:pic>
        <p:sp>
          <p:nvSpPr>
            <p:cNvPr id="14" name="textruta 13"/>
            <p:cNvSpPr txBox="1"/>
            <p:nvPr/>
          </p:nvSpPr>
          <p:spPr>
            <a:xfrm>
              <a:off x="297520" y="5990986"/>
              <a:ext cx="2421314" cy="338554"/>
            </a:xfrm>
            <a:prstGeom prst="rect">
              <a:avLst/>
            </a:prstGeom>
            <a:solidFill>
              <a:schemeClr val="tx1">
                <a:alpha val="50000"/>
              </a:schemeClr>
            </a:solidFill>
          </p:spPr>
          <p:txBody>
            <a:bodyPr wrap="square" rtlCol="0">
              <a:spAutoFit/>
            </a:bodyPr>
            <a:lstStyle/>
            <a:p>
              <a:pPr marL="342900" indent="-342900" eaLnBrk="0" hangingPunct="0">
                <a:spcBef>
                  <a:spcPts val="0"/>
                </a:spcBef>
                <a:spcAft>
                  <a:spcPts val="600"/>
                </a:spcAft>
              </a:pPr>
              <a:r>
                <a:rPr lang="en-US" sz="1600" kern="0" dirty="0">
                  <a:solidFill>
                    <a:schemeClr val="bg1"/>
                  </a:solidFill>
                  <a:latin typeface="+mn-lt"/>
                  <a:ea typeface="+mn-ea"/>
                </a:rPr>
                <a:t>Fundamental Research</a:t>
              </a:r>
            </a:p>
          </p:txBody>
        </p:sp>
      </p:grpSp>
      <p:grpSp>
        <p:nvGrpSpPr>
          <p:cNvPr id="19" name="Grupp 18"/>
          <p:cNvGrpSpPr/>
          <p:nvPr/>
        </p:nvGrpSpPr>
        <p:grpSpPr>
          <a:xfrm>
            <a:off x="3791849" y="4424995"/>
            <a:ext cx="2062079" cy="2066915"/>
            <a:chOff x="2812258" y="4407681"/>
            <a:chExt cx="1917362" cy="1921859"/>
          </a:xfrm>
        </p:grpSpPr>
        <p:pic>
          <p:nvPicPr>
            <p:cNvPr id="7" name="Bildobjekt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2258" y="4407681"/>
              <a:ext cx="1909024" cy="1909024"/>
            </a:xfrm>
            <a:prstGeom prst="rect">
              <a:avLst/>
            </a:prstGeom>
          </p:spPr>
        </p:pic>
        <p:sp>
          <p:nvSpPr>
            <p:cNvPr id="41" name="textruta 40"/>
            <p:cNvSpPr txBox="1"/>
            <p:nvPr/>
          </p:nvSpPr>
          <p:spPr>
            <a:xfrm>
              <a:off x="2816410" y="5990986"/>
              <a:ext cx="1913210" cy="338554"/>
            </a:xfrm>
            <a:prstGeom prst="rect">
              <a:avLst/>
            </a:prstGeom>
            <a:solidFill>
              <a:schemeClr val="tx1">
                <a:alpha val="50000"/>
              </a:schemeClr>
            </a:solidFill>
          </p:spPr>
          <p:txBody>
            <a:bodyPr wrap="square" rtlCol="0">
              <a:spAutoFit/>
            </a:bodyPr>
            <a:lstStyle/>
            <a:p>
              <a:pPr marL="342900" indent="-342900" eaLnBrk="0" hangingPunct="0">
                <a:spcBef>
                  <a:spcPts val="0"/>
                </a:spcBef>
                <a:spcAft>
                  <a:spcPts val="600"/>
                </a:spcAft>
              </a:pPr>
              <a:r>
                <a:rPr lang="en-US" sz="1600" kern="0" dirty="0">
                  <a:solidFill>
                    <a:schemeClr val="bg1"/>
                  </a:solidFill>
                  <a:latin typeface="+mn-lt"/>
                  <a:ea typeface="+mn-ea"/>
                </a:rPr>
                <a:t>Automotive</a:t>
              </a:r>
            </a:p>
          </p:txBody>
        </p:sp>
      </p:grpSp>
      <p:grpSp>
        <p:nvGrpSpPr>
          <p:cNvPr id="22" name="Grupp 21"/>
          <p:cNvGrpSpPr/>
          <p:nvPr/>
        </p:nvGrpSpPr>
        <p:grpSpPr>
          <a:xfrm>
            <a:off x="3813026" y="1152662"/>
            <a:ext cx="2063878" cy="3167527"/>
            <a:chOff x="2810584" y="1368090"/>
            <a:chExt cx="1919036" cy="2945231"/>
          </a:xfrm>
        </p:grpSpPr>
        <p:pic>
          <p:nvPicPr>
            <p:cNvPr id="8" name="Bildobjekt 7"/>
            <p:cNvPicPr>
              <a:picLocks noChangeAspect="1"/>
            </p:cNvPicPr>
            <p:nvPr/>
          </p:nvPicPr>
          <p:blipFill rotWithShape="1">
            <a:blip r:embed="rId4" cstate="print">
              <a:extLst>
                <a:ext uri="{28A0092B-C50C-407E-A947-70E740481C1C}">
                  <a14:useLocalDpi xmlns:a14="http://schemas.microsoft.com/office/drawing/2010/main" val="0"/>
                </a:ext>
              </a:extLst>
            </a:blip>
            <a:srcRect l="17821" r="17022"/>
            <a:stretch/>
          </p:blipFill>
          <p:spPr>
            <a:xfrm>
              <a:off x="2810584" y="1368090"/>
              <a:ext cx="1919036" cy="2945231"/>
            </a:xfrm>
            <a:prstGeom prst="rect">
              <a:avLst/>
            </a:prstGeom>
          </p:spPr>
        </p:pic>
        <p:sp>
          <p:nvSpPr>
            <p:cNvPr id="42" name="textruta 41"/>
            <p:cNvSpPr txBox="1"/>
            <p:nvPr/>
          </p:nvSpPr>
          <p:spPr>
            <a:xfrm>
              <a:off x="2816410" y="3963310"/>
              <a:ext cx="1913210" cy="338554"/>
            </a:xfrm>
            <a:prstGeom prst="rect">
              <a:avLst/>
            </a:prstGeom>
            <a:solidFill>
              <a:schemeClr val="tx1">
                <a:alpha val="50000"/>
              </a:schemeClr>
            </a:solidFill>
          </p:spPr>
          <p:txBody>
            <a:bodyPr wrap="square" rtlCol="0">
              <a:spAutoFit/>
            </a:bodyPr>
            <a:lstStyle/>
            <a:p>
              <a:pPr marL="342900" indent="-342900" eaLnBrk="0" hangingPunct="0">
                <a:spcBef>
                  <a:spcPts val="0"/>
                </a:spcBef>
                <a:spcAft>
                  <a:spcPts val="600"/>
                </a:spcAft>
              </a:pPr>
              <a:r>
                <a:rPr lang="en-US" sz="1600" kern="0" dirty="0">
                  <a:solidFill>
                    <a:schemeClr val="bg1"/>
                  </a:solidFill>
                  <a:latin typeface="+mn-lt"/>
                  <a:ea typeface="+mn-ea"/>
                </a:rPr>
                <a:t>Life Science</a:t>
              </a:r>
            </a:p>
          </p:txBody>
        </p:sp>
      </p:grpSp>
      <p:grpSp>
        <p:nvGrpSpPr>
          <p:cNvPr id="28" name="Grupp 27"/>
          <p:cNvGrpSpPr/>
          <p:nvPr/>
        </p:nvGrpSpPr>
        <p:grpSpPr>
          <a:xfrm>
            <a:off x="6071084" y="1152662"/>
            <a:ext cx="2080589" cy="3158505"/>
            <a:chOff x="4800990" y="1376479"/>
            <a:chExt cx="1934574" cy="2936842"/>
          </a:xfrm>
        </p:grpSpPr>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7791" y="1376479"/>
              <a:ext cx="1927773" cy="2936842"/>
            </a:xfrm>
            <a:prstGeom prst="rect">
              <a:avLst/>
            </a:prstGeom>
          </p:spPr>
        </p:pic>
        <p:sp>
          <p:nvSpPr>
            <p:cNvPr id="43" name="textruta 42"/>
            <p:cNvSpPr txBox="1"/>
            <p:nvPr/>
          </p:nvSpPr>
          <p:spPr>
            <a:xfrm>
              <a:off x="4800990" y="3963310"/>
              <a:ext cx="1913210" cy="338554"/>
            </a:xfrm>
            <a:prstGeom prst="rect">
              <a:avLst/>
            </a:prstGeom>
            <a:solidFill>
              <a:schemeClr val="tx1">
                <a:alpha val="50000"/>
              </a:schemeClr>
            </a:solidFill>
          </p:spPr>
          <p:txBody>
            <a:bodyPr wrap="square" rtlCol="0">
              <a:spAutoFit/>
            </a:bodyPr>
            <a:lstStyle/>
            <a:p>
              <a:pPr marL="342900" indent="-342900" eaLnBrk="0" hangingPunct="0">
                <a:spcBef>
                  <a:spcPts val="0"/>
                </a:spcBef>
                <a:spcAft>
                  <a:spcPts val="600"/>
                </a:spcAft>
              </a:pPr>
              <a:r>
                <a:rPr lang="en-US" sz="1600" kern="0" dirty="0">
                  <a:solidFill>
                    <a:schemeClr val="bg1"/>
                  </a:solidFill>
                  <a:latin typeface="+mn-lt"/>
                  <a:ea typeface="+mn-ea"/>
                </a:rPr>
                <a:t>Medical Science</a:t>
              </a:r>
            </a:p>
          </p:txBody>
        </p:sp>
      </p:grpSp>
      <p:grpSp>
        <p:nvGrpSpPr>
          <p:cNvPr id="27" name="Grupp 26"/>
          <p:cNvGrpSpPr/>
          <p:nvPr/>
        </p:nvGrpSpPr>
        <p:grpSpPr>
          <a:xfrm>
            <a:off x="6102016" y="4404831"/>
            <a:ext cx="2073525" cy="2073275"/>
            <a:chOff x="4796030" y="4388932"/>
            <a:chExt cx="1928005" cy="1927773"/>
          </a:xfrm>
        </p:grpSpPr>
        <p:pic>
          <p:nvPicPr>
            <p:cNvPr id="9" name="Bildobjekt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6262" y="4388932"/>
              <a:ext cx="1927773" cy="1927773"/>
            </a:xfrm>
            <a:prstGeom prst="rect">
              <a:avLst/>
            </a:prstGeom>
          </p:spPr>
        </p:pic>
        <p:sp>
          <p:nvSpPr>
            <p:cNvPr id="44" name="textruta 43"/>
            <p:cNvSpPr txBox="1"/>
            <p:nvPr/>
          </p:nvSpPr>
          <p:spPr>
            <a:xfrm>
              <a:off x="4796030" y="5718900"/>
              <a:ext cx="1913210" cy="584775"/>
            </a:xfrm>
            <a:prstGeom prst="rect">
              <a:avLst/>
            </a:prstGeom>
            <a:solidFill>
              <a:schemeClr val="tx1">
                <a:alpha val="50000"/>
              </a:schemeClr>
            </a:solidFill>
          </p:spPr>
          <p:txBody>
            <a:bodyPr wrap="square" rtlCol="0">
              <a:spAutoFit/>
            </a:bodyPr>
            <a:lstStyle/>
            <a:p>
              <a:pPr marL="342900" indent="-342900" eaLnBrk="0" hangingPunct="0">
                <a:spcBef>
                  <a:spcPts val="0"/>
                </a:spcBef>
                <a:spcAft>
                  <a:spcPts val="0"/>
                </a:spcAft>
              </a:pPr>
              <a:r>
                <a:rPr lang="en-US" sz="1600" kern="0" dirty="0">
                  <a:solidFill>
                    <a:schemeClr val="bg1"/>
                  </a:solidFill>
                  <a:latin typeface="+mn-lt"/>
                  <a:ea typeface="+mn-ea"/>
                </a:rPr>
                <a:t>Environmental </a:t>
              </a:r>
            </a:p>
            <a:p>
              <a:pPr marL="342900" indent="-342900" eaLnBrk="0" hangingPunct="0">
                <a:spcBef>
                  <a:spcPts val="0"/>
                </a:spcBef>
                <a:spcAft>
                  <a:spcPts val="0"/>
                </a:spcAft>
              </a:pPr>
              <a:r>
                <a:rPr lang="en-US" sz="1600" kern="0" dirty="0">
                  <a:solidFill>
                    <a:schemeClr val="bg1"/>
                  </a:solidFill>
                  <a:latin typeface="+mn-lt"/>
                  <a:ea typeface="+mn-ea"/>
                </a:rPr>
                <a:t>Science</a:t>
              </a:r>
            </a:p>
          </p:txBody>
        </p:sp>
      </p:grpSp>
      <p:grpSp>
        <p:nvGrpSpPr>
          <p:cNvPr id="30" name="Grupp 29"/>
          <p:cNvGrpSpPr/>
          <p:nvPr/>
        </p:nvGrpSpPr>
        <p:grpSpPr>
          <a:xfrm>
            <a:off x="8353167" y="1203860"/>
            <a:ext cx="2073275" cy="2073275"/>
            <a:chOff x="6842377" y="1382006"/>
            <a:chExt cx="1927773" cy="1927773"/>
          </a:xfrm>
        </p:grpSpPr>
        <p:pic>
          <p:nvPicPr>
            <p:cNvPr id="10" name="Bildobjekt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2377" y="1382006"/>
              <a:ext cx="1927773" cy="1927773"/>
            </a:xfrm>
            <a:prstGeom prst="rect">
              <a:avLst/>
            </a:prstGeom>
          </p:spPr>
        </p:pic>
        <p:sp>
          <p:nvSpPr>
            <p:cNvPr id="45" name="textruta 44"/>
            <p:cNvSpPr txBox="1"/>
            <p:nvPr/>
          </p:nvSpPr>
          <p:spPr>
            <a:xfrm>
              <a:off x="6856940" y="2971225"/>
              <a:ext cx="1913210" cy="338554"/>
            </a:xfrm>
            <a:prstGeom prst="rect">
              <a:avLst/>
            </a:prstGeom>
            <a:solidFill>
              <a:schemeClr val="tx1">
                <a:alpha val="50000"/>
              </a:schemeClr>
            </a:solidFill>
          </p:spPr>
          <p:txBody>
            <a:bodyPr wrap="square" rtlCol="0">
              <a:spAutoFit/>
            </a:bodyPr>
            <a:lstStyle/>
            <a:p>
              <a:pPr marL="342900" indent="-342900" eaLnBrk="0" hangingPunct="0">
                <a:spcBef>
                  <a:spcPts val="0"/>
                </a:spcBef>
                <a:spcAft>
                  <a:spcPts val="600"/>
                </a:spcAft>
              </a:pPr>
              <a:r>
                <a:rPr lang="en-US" sz="1600" kern="0" dirty="0">
                  <a:solidFill>
                    <a:schemeClr val="bg1"/>
                  </a:solidFill>
                  <a:latin typeface="+mn-lt"/>
                  <a:ea typeface="+mn-ea"/>
                </a:rPr>
                <a:t>Manufacturing</a:t>
              </a:r>
            </a:p>
          </p:txBody>
        </p:sp>
      </p:grpSp>
      <p:grpSp>
        <p:nvGrpSpPr>
          <p:cNvPr id="29" name="Grupp 28"/>
          <p:cNvGrpSpPr/>
          <p:nvPr/>
        </p:nvGrpSpPr>
        <p:grpSpPr>
          <a:xfrm>
            <a:off x="8377177" y="3341241"/>
            <a:ext cx="2073275" cy="3172308"/>
            <a:chOff x="6842377" y="3379864"/>
            <a:chExt cx="1927773" cy="2949676"/>
          </a:xfrm>
        </p:grpSpPr>
        <p:pic>
          <p:nvPicPr>
            <p:cNvPr id="12" name="Bildobjekt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42377" y="3379864"/>
              <a:ext cx="1927773" cy="2936842"/>
            </a:xfrm>
            <a:prstGeom prst="rect">
              <a:avLst/>
            </a:prstGeom>
          </p:spPr>
        </p:pic>
        <p:sp>
          <p:nvSpPr>
            <p:cNvPr id="46" name="textruta 45"/>
            <p:cNvSpPr txBox="1"/>
            <p:nvPr/>
          </p:nvSpPr>
          <p:spPr>
            <a:xfrm>
              <a:off x="6856940" y="5990986"/>
              <a:ext cx="1913210" cy="338554"/>
            </a:xfrm>
            <a:prstGeom prst="rect">
              <a:avLst/>
            </a:prstGeom>
            <a:solidFill>
              <a:schemeClr val="tx1">
                <a:alpha val="50000"/>
              </a:schemeClr>
            </a:solidFill>
          </p:spPr>
          <p:txBody>
            <a:bodyPr wrap="square" rtlCol="0">
              <a:spAutoFit/>
            </a:bodyPr>
            <a:lstStyle/>
            <a:p>
              <a:pPr marL="342900" indent="-342900" eaLnBrk="0" hangingPunct="0">
                <a:spcBef>
                  <a:spcPts val="0"/>
                </a:spcBef>
                <a:spcAft>
                  <a:spcPts val="600"/>
                </a:spcAft>
              </a:pPr>
              <a:r>
                <a:rPr lang="en-US" sz="1600" kern="0" dirty="0">
                  <a:solidFill>
                    <a:schemeClr val="bg1"/>
                  </a:solidFill>
                  <a:latin typeface="+mn-lt"/>
                  <a:ea typeface="+mn-ea"/>
                </a:rPr>
                <a:t>Daily Life</a:t>
              </a:r>
            </a:p>
          </p:txBody>
        </p:sp>
      </p:grpSp>
    </p:spTree>
    <p:extLst>
      <p:ext uri="{BB962C8B-B14F-4D97-AF65-F5344CB8AC3E}">
        <p14:creationId xmlns:p14="http://schemas.microsoft.com/office/powerpoint/2010/main" val="3931708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History in HEP</a:t>
            </a:r>
          </a:p>
        </p:txBody>
      </p:sp>
      <p:pic>
        <p:nvPicPr>
          <p:cNvPr id="4" name="Platshållare för innehåll 3" descr="Skärmurklipp"/>
          <p:cNvPicPr>
            <a:picLocks noChangeAspect="1"/>
          </p:cNvPicPr>
          <p:nvPr/>
        </p:nvPicPr>
        <p:blipFill rotWithShape="1">
          <a:blip r:embed="rId2" cstate="print">
            <a:extLst>
              <a:ext uri="{28A0092B-C50C-407E-A947-70E740481C1C}">
                <a14:useLocalDpi xmlns:a14="http://schemas.microsoft.com/office/drawing/2010/main" val="0"/>
              </a:ext>
            </a:extLst>
          </a:blip>
          <a:srcRect t="35500" b="7765"/>
          <a:stretch/>
        </p:blipFill>
        <p:spPr>
          <a:xfrm>
            <a:off x="586269" y="1222113"/>
            <a:ext cx="3628006" cy="1636915"/>
          </a:xfrm>
          <a:prstGeom prst="rect">
            <a:avLst/>
          </a:prstGeom>
          <a:ln>
            <a:noFill/>
          </a:ln>
          <a:effectLst>
            <a:outerShdw blurRad="292100" dist="139700" dir="2700000" algn="tl" rotWithShape="0">
              <a:srgbClr val="333333">
                <a:alpha val="65000"/>
              </a:srgbClr>
            </a:outerShdw>
          </a:effectLst>
        </p:spPr>
      </p:pic>
      <p:sp>
        <p:nvSpPr>
          <p:cNvPr id="5" name="Platshållare för innehåll 6"/>
          <p:cNvSpPr txBox="1">
            <a:spLocks/>
          </p:cNvSpPr>
          <p:nvPr/>
        </p:nvSpPr>
        <p:spPr>
          <a:xfrm>
            <a:off x="4379125" y="1253629"/>
            <a:ext cx="7205237" cy="1423468"/>
          </a:xfrm>
          <a:prstGeom prst="rect">
            <a:avLst/>
          </a:prstGeom>
        </p:spPr>
        <p:txBody>
          <a:bodyPr/>
          <a:lstStyle>
            <a:lvl1pPr marL="265113" indent="-265113" algn="l" defTabSz="914400" rtl="0" eaLnBrk="1" latinLnBrk="0" hangingPunct="1">
              <a:spcBef>
                <a:spcPts val="0"/>
              </a:spcBef>
              <a:spcAft>
                <a:spcPts val="600"/>
              </a:spcAft>
              <a:buClr>
                <a:srgbClr val="C9151E"/>
              </a:buClr>
              <a:buFont typeface="Wingdings" pitchFamily="2" charset="2"/>
              <a:buChar char="§"/>
              <a:defRPr sz="1600" kern="1200">
                <a:solidFill>
                  <a:schemeClr val="tx1"/>
                </a:solidFill>
                <a:latin typeface="Arial" pitchFamily="34" charset="0"/>
                <a:ea typeface="+mn-ea"/>
                <a:cs typeface="Arial" pitchFamily="34" charset="0"/>
              </a:defRPr>
            </a:lvl1pPr>
            <a:lvl2pPr marL="544513" indent="-285750" algn="l" defTabSz="914400" rtl="0" eaLnBrk="1" latinLnBrk="0" hangingPunct="1">
              <a:spcBef>
                <a:spcPts val="0"/>
              </a:spcBef>
              <a:spcAft>
                <a:spcPts val="600"/>
              </a:spcAft>
              <a:buClr>
                <a:srgbClr val="C9151E"/>
              </a:buClr>
              <a:buFont typeface="Symbol" pitchFamily="18" charset="2"/>
              <a:buChar char="-"/>
              <a:defRPr sz="1600" kern="1200">
                <a:solidFill>
                  <a:schemeClr val="tx1"/>
                </a:solidFill>
                <a:latin typeface="Arial" pitchFamily="34" charset="0"/>
                <a:ea typeface="+mn-ea"/>
                <a:cs typeface="Arial" pitchFamily="34" charset="0"/>
              </a:defRPr>
            </a:lvl2pPr>
            <a:lvl3pPr marL="811213" indent="-268288" algn="l" defTabSz="914400" rtl="0" eaLnBrk="1" latinLnBrk="0" hangingPunct="1">
              <a:spcBef>
                <a:spcPts val="0"/>
              </a:spcBef>
              <a:spcAft>
                <a:spcPts val="600"/>
              </a:spcAft>
              <a:buClr>
                <a:srgbClr val="C9151E"/>
              </a:buClr>
              <a:buFont typeface="Arial" pitchFamily="34" charset="0"/>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Kamiokande: </a:t>
            </a:r>
            <a:r>
              <a:rPr lang="en-US" dirty="0"/>
              <a:t>in 2002 Prof. Masatoshi Koshiba was awarded the Nobel Prize in physics for history’s first observation of neutrinos that where released from a supernova explosion captured by the world’s largest         20-inch diameter PMT.</a:t>
            </a:r>
          </a:p>
        </p:txBody>
      </p:sp>
      <p:pic>
        <p:nvPicPr>
          <p:cNvPr id="7" name="Platshållare för innehåll 3" descr="Skärmurklip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029" y="2785749"/>
            <a:ext cx="3601360" cy="1604095"/>
          </a:xfrm>
          <a:prstGeom prst="rect">
            <a:avLst/>
          </a:prstGeom>
          <a:ln>
            <a:noFill/>
          </a:ln>
          <a:effectLst>
            <a:outerShdw blurRad="292100" dist="139700" dir="2700000" algn="tl" rotWithShape="0">
              <a:srgbClr val="333333">
                <a:alpha val="65000"/>
              </a:srgbClr>
            </a:outerShdw>
          </a:effectLst>
        </p:spPr>
      </p:pic>
      <p:sp>
        <p:nvSpPr>
          <p:cNvPr id="9" name="Platshållare för innehåll 6"/>
          <p:cNvSpPr txBox="1">
            <a:spLocks/>
          </p:cNvSpPr>
          <p:nvPr/>
        </p:nvSpPr>
        <p:spPr>
          <a:xfrm>
            <a:off x="586269" y="3280086"/>
            <a:ext cx="7222490" cy="1721255"/>
          </a:xfrm>
          <a:prstGeom prst="rect">
            <a:avLst/>
          </a:prstGeom>
        </p:spPr>
        <p:txBody>
          <a:bodyPr/>
          <a:lstStyle>
            <a:lvl1pPr marL="265113" indent="-265113" algn="l" defTabSz="914400" rtl="0" eaLnBrk="1" latinLnBrk="0" hangingPunct="1">
              <a:spcBef>
                <a:spcPts val="0"/>
              </a:spcBef>
              <a:spcAft>
                <a:spcPts val="600"/>
              </a:spcAft>
              <a:buClr>
                <a:srgbClr val="C9151E"/>
              </a:buClr>
              <a:buFont typeface="Wingdings" pitchFamily="2" charset="2"/>
              <a:buChar char="§"/>
              <a:defRPr sz="1600" kern="1200">
                <a:solidFill>
                  <a:schemeClr val="tx1"/>
                </a:solidFill>
                <a:latin typeface="Arial" pitchFamily="34" charset="0"/>
                <a:ea typeface="+mn-ea"/>
                <a:cs typeface="Arial" pitchFamily="34" charset="0"/>
              </a:defRPr>
            </a:lvl1pPr>
            <a:lvl2pPr marL="544513" indent="-285750" algn="l" defTabSz="914400" rtl="0" eaLnBrk="1" latinLnBrk="0" hangingPunct="1">
              <a:spcBef>
                <a:spcPts val="0"/>
              </a:spcBef>
              <a:spcAft>
                <a:spcPts val="600"/>
              </a:spcAft>
              <a:buClr>
                <a:srgbClr val="C9151E"/>
              </a:buClr>
              <a:buFont typeface="Symbol" pitchFamily="18" charset="2"/>
              <a:buChar char="-"/>
              <a:defRPr sz="1600" kern="1200">
                <a:solidFill>
                  <a:schemeClr val="tx1"/>
                </a:solidFill>
                <a:latin typeface="Arial" pitchFamily="34" charset="0"/>
                <a:ea typeface="+mn-ea"/>
                <a:cs typeface="Arial" pitchFamily="34" charset="0"/>
              </a:defRPr>
            </a:lvl2pPr>
            <a:lvl3pPr marL="811213" indent="-268288" algn="l" defTabSz="914400" rtl="0" eaLnBrk="1" latinLnBrk="0" hangingPunct="1">
              <a:spcBef>
                <a:spcPts val="0"/>
              </a:spcBef>
              <a:spcAft>
                <a:spcPts val="600"/>
              </a:spcAft>
              <a:buClr>
                <a:srgbClr val="C9151E"/>
              </a:buClr>
              <a:buFont typeface="Arial" pitchFamily="34" charset="0"/>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Large Hadron Collider: </a:t>
            </a:r>
            <a:r>
              <a:rPr lang="en-US" dirty="0"/>
              <a:t>in 2013 Prof François Englert and Peter W. Higgs was awarded the Nobel Prize in physics for the discovery of the Higgs boson often called the God particle that gives mass to matter particles.  Our Silicon Strip Detectors contributed to this great discovery.</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712" t="11623" r="-712" b="20780"/>
          <a:stretch/>
        </p:blipFill>
        <p:spPr>
          <a:xfrm>
            <a:off x="586269" y="4784820"/>
            <a:ext cx="3636960" cy="1639020"/>
          </a:xfrm>
          <a:prstGeom prst="rect">
            <a:avLst/>
          </a:prstGeom>
          <a:ln>
            <a:noFill/>
          </a:ln>
          <a:effectLst>
            <a:outerShdw blurRad="292100" dist="139700" dir="2700000" algn="tl" rotWithShape="0">
              <a:srgbClr val="333333">
                <a:alpha val="65000"/>
              </a:srgbClr>
            </a:outerShdw>
          </a:effectLst>
        </p:spPr>
      </p:pic>
      <p:sp>
        <p:nvSpPr>
          <p:cNvPr id="11" name="Platshållare för innehåll 6"/>
          <p:cNvSpPr txBox="1">
            <a:spLocks/>
          </p:cNvSpPr>
          <p:nvPr/>
        </p:nvSpPr>
        <p:spPr>
          <a:xfrm>
            <a:off x="4303382" y="4858610"/>
            <a:ext cx="7337278" cy="1721255"/>
          </a:xfrm>
          <a:prstGeom prst="rect">
            <a:avLst/>
          </a:prstGeom>
        </p:spPr>
        <p:txBody>
          <a:bodyPr/>
          <a:lstStyle>
            <a:lvl1pPr marL="265113" indent="-265113" algn="l" defTabSz="914400" rtl="0" eaLnBrk="1" latinLnBrk="0" hangingPunct="1">
              <a:spcBef>
                <a:spcPts val="0"/>
              </a:spcBef>
              <a:spcAft>
                <a:spcPts val="600"/>
              </a:spcAft>
              <a:buClr>
                <a:srgbClr val="C9151E"/>
              </a:buClr>
              <a:buFont typeface="Wingdings" pitchFamily="2" charset="2"/>
              <a:buChar char="§"/>
              <a:defRPr sz="1600" kern="1200">
                <a:solidFill>
                  <a:schemeClr val="tx1"/>
                </a:solidFill>
                <a:latin typeface="Arial" pitchFamily="34" charset="0"/>
                <a:ea typeface="+mn-ea"/>
                <a:cs typeface="Arial" pitchFamily="34" charset="0"/>
              </a:defRPr>
            </a:lvl1pPr>
            <a:lvl2pPr marL="544513" indent="-285750" algn="l" defTabSz="914400" rtl="0" eaLnBrk="1" latinLnBrk="0" hangingPunct="1">
              <a:spcBef>
                <a:spcPts val="0"/>
              </a:spcBef>
              <a:spcAft>
                <a:spcPts val="600"/>
              </a:spcAft>
              <a:buClr>
                <a:srgbClr val="C9151E"/>
              </a:buClr>
              <a:buFont typeface="Symbol" pitchFamily="18" charset="2"/>
              <a:buChar char="-"/>
              <a:defRPr sz="1600" kern="1200">
                <a:solidFill>
                  <a:schemeClr val="tx1"/>
                </a:solidFill>
                <a:latin typeface="Arial" pitchFamily="34" charset="0"/>
                <a:ea typeface="+mn-ea"/>
                <a:cs typeface="Arial" pitchFamily="34" charset="0"/>
              </a:defRPr>
            </a:lvl2pPr>
            <a:lvl3pPr marL="811213" indent="-268288" algn="l" defTabSz="914400" rtl="0" eaLnBrk="1" latinLnBrk="0" hangingPunct="1">
              <a:spcBef>
                <a:spcPts val="0"/>
              </a:spcBef>
              <a:spcAft>
                <a:spcPts val="600"/>
              </a:spcAft>
              <a:buClr>
                <a:srgbClr val="C9151E"/>
              </a:buClr>
              <a:buFont typeface="Arial" pitchFamily="34" charset="0"/>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Super Kamiokande: </a:t>
            </a:r>
            <a:r>
              <a:rPr lang="en-US" dirty="0"/>
              <a:t>in 2015 Professor Takaaki Kajita, University of Tokyo, was awarded the Nobel Prize in Physics for the discovery of neutrino oscillations that indicate a neutrino has a mass. This breakthrough was the result of research at Super Kamiokande where our photomultiplier tubes were installed. </a:t>
            </a:r>
          </a:p>
        </p:txBody>
      </p:sp>
    </p:spTree>
    <p:extLst>
      <p:ext uri="{BB962C8B-B14F-4D97-AF65-F5344CB8AC3E}">
        <p14:creationId xmlns:p14="http://schemas.microsoft.com/office/powerpoint/2010/main" val="3184523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1"/>
          </p:nvPr>
        </p:nvSpPr>
        <p:spPr/>
        <p:txBody>
          <a:bodyPr/>
          <a:lstStyle/>
          <a:p>
            <a:r>
              <a:rPr lang="en-US" altLang="ja-JP" dirty="0"/>
              <a:t>What do we do?</a:t>
            </a:r>
            <a:endParaRPr lang="en-US" dirty="0"/>
          </a:p>
        </p:txBody>
      </p:sp>
    </p:spTree>
    <p:extLst>
      <p:ext uri="{BB962C8B-B14F-4D97-AF65-F5344CB8AC3E}">
        <p14:creationId xmlns:p14="http://schemas.microsoft.com/office/powerpoint/2010/main" val="4006319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7763C1-CB0B-64C9-91CA-127E1366245C}"/>
              </a:ext>
            </a:extLst>
          </p:cNvPr>
          <p:cNvSpPr>
            <a:spLocks noGrp="1"/>
          </p:cNvSpPr>
          <p:nvPr>
            <p:ph type="body" sz="quarter" idx="14"/>
          </p:nvPr>
        </p:nvSpPr>
        <p:spPr/>
        <p:txBody>
          <a:bodyPr/>
          <a:lstStyle/>
          <a:p>
            <a:r>
              <a:rPr lang="en-GB" dirty="0"/>
              <a:t>Detectors for High Energy Physics</a:t>
            </a:r>
          </a:p>
        </p:txBody>
      </p:sp>
      <p:pic>
        <p:nvPicPr>
          <p:cNvPr id="7" name="図 7">
            <a:extLst>
              <a:ext uri="{FF2B5EF4-FFF2-40B4-BE49-F238E27FC236}">
                <a16:creationId xmlns:a16="http://schemas.microsoft.com/office/drawing/2014/main" id="{C69930E5-FA97-F361-C628-78E34D302C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8952" t="25454" r="15860" b="1098"/>
          <a:stretch/>
        </p:blipFill>
        <p:spPr>
          <a:xfrm>
            <a:off x="2287309" y="1976645"/>
            <a:ext cx="1851778" cy="4477614"/>
          </a:xfrm>
          <a:prstGeom prst="rect">
            <a:avLst/>
          </a:prstGeom>
        </p:spPr>
      </p:pic>
      <p:pic>
        <p:nvPicPr>
          <p:cNvPr id="8" name="図 8" descr="黒い背景とぼやけた写真&#10;&#10;中程度の精度で自動的に生成された説明">
            <a:extLst>
              <a:ext uri="{FF2B5EF4-FFF2-40B4-BE49-F238E27FC236}">
                <a16:creationId xmlns:a16="http://schemas.microsoft.com/office/drawing/2014/main" id="{8C2B6209-96D8-FCEB-2194-BE52A9F213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3027" t="18025" r="10192" b="1034"/>
          <a:stretch/>
        </p:blipFill>
        <p:spPr>
          <a:xfrm>
            <a:off x="368088" y="1976646"/>
            <a:ext cx="1856389" cy="4477614"/>
          </a:xfrm>
          <a:prstGeom prst="rect">
            <a:avLst/>
          </a:prstGeom>
        </p:spPr>
      </p:pic>
      <p:sp>
        <p:nvSpPr>
          <p:cNvPr id="10" name="正方形/長方形 27">
            <a:extLst>
              <a:ext uri="{FF2B5EF4-FFF2-40B4-BE49-F238E27FC236}">
                <a16:creationId xmlns:a16="http://schemas.microsoft.com/office/drawing/2014/main" id="{7F303972-0A89-5385-A833-B8EA37211FBE}"/>
              </a:ext>
            </a:extLst>
          </p:cNvPr>
          <p:cNvSpPr/>
          <p:nvPr/>
        </p:nvSpPr>
        <p:spPr>
          <a:xfrm>
            <a:off x="361934" y="1271083"/>
            <a:ext cx="1854851" cy="641685"/>
          </a:xfrm>
          <a:prstGeom prst="rect">
            <a:avLst/>
          </a:prstGeom>
          <a:solidFill>
            <a:srgbClr val="AEA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游ゴシック Medium" panose="020B0500000000000000" pitchFamily="50" charset="-128"/>
            </a:endParaRPr>
          </a:p>
        </p:txBody>
      </p:sp>
      <p:sp>
        <p:nvSpPr>
          <p:cNvPr id="11" name="正方形/長方形 28">
            <a:extLst>
              <a:ext uri="{FF2B5EF4-FFF2-40B4-BE49-F238E27FC236}">
                <a16:creationId xmlns:a16="http://schemas.microsoft.com/office/drawing/2014/main" id="{7508C4AA-0355-CAB8-5C58-03C63BC29196}"/>
              </a:ext>
            </a:extLst>
          </p:cNvPr>
          <p:cNvSpPr/>
          <p:nvPr/>
        </p:nvSpPr>
        <p:spPr>
          <a:xfrm>
            <a:off x="9956147" y="1271083"/>
            <a:ext cx="1854852" cy="641685"/>
          </a:xfrm>
          <a:prstGeom prst="rect">
            <a:avLst/>
          </a:prstGeom>
          <a:solidFill>
            <a:srgbClr val="AEA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游ゴシック Medium" panose="020B0500000000000000" pitchFamily="50" charset="-128"/>
            </a:endParaRPr>
          </a:p>
        </p:txBody>
      </p:sp>
      <p:sp>
        <p:nvSpPr>
          <p:cNvPr id="12" name="正方形/長方形 29">
            <a:extLst>
              <a:ext uri="{FF2B5EF4-FFF2-40B4-BE49-F238E27FC236}">
                <a16:creationId xmlns:a16="http://schemas.microsoft.com/office/drawing/2014/main" id="{AD90F026-D3FD-3BE6-129C-7A1E877DB220}"/>
              </a:ext>
            </a:extLst>
          </p:cNvPr>
          <p:cNvSpPr/>
          <p:nvPr/>
        </p:nvSpPr>
        <p:spPr>
          <a:xfrm>
            <a:off x="2282696" y="1273405"/>
            <a:ext cx="1851778" cy="641685"/>
          </a:xfrm>
          <a:prstGeom prst="rect">
            <a:avLst/>
          </a:prstGeom>
          <a:solidFill>
            <a:srgbClr val="AEA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游ゴシック Medium" panose="020B0500000000000000" pitchFamily="50" charset="-128"/>
            </a:endParaRPr>
          </a:p>
        </p:txBody>
      </p:sp>
      <p:sp>
        <p:nvSpPr>
          <p:cNvPr id="13" name="テキスト ボックス 31">
            <a:extLst>
              <a:ext uri="{FF2B5EF4-FFF2-40B4-BE49-F238E27FC236}">
                <a16:creationId xmlns:a16="http://schemas.microsoft.com/office/drawing/2014/main" id="{C03E46AA-7EAE-31D8-C741-8445E5BF601D}"/>
              </a:ext>
            </a:extLst>
          </p:cNvPr>
          <p:cNvSpPr txBox="1"/>
          <p:nvPr/>
        </p:nvSpPr>
        <p:spPr>
          <a:xfrm>
            <a:off x="361933" y="1254473"/>
            <a:ext cx="1851777" cy="646331"/>
          </a:xfrm>
          <a:prstGeom prst="rect">
            <a:avLst/>
          </a:prstGeom>
          <a:noFill/>
        </p:spPr>
        <p:txBody>
          <a:bodyPr wrap="square" rtlCol="0">
            <a:spAutoFit/>
          </a:bodyPr>
          <a:lstStyle/>
          <a:p>
            <a:pPr algn="ctr">
              <a:spcBef>
                <a:spcPts val="600"/>
              </a:spcBef>
              <a:spcAft>
                <a:spcPts val="600"/>
              </a:spcAft>
            </a:pPr>
            <a:r>
              <a:rPr lang="en-US" altLang="ja-JP" sz="1800" b="0" dirty="0">
                <a:solidFill>
                  <a:schemeClr val="bg1"/>
                </a:solidFill>
                <a:latin typeface="+mn-lt"/>
                <a:ea typeface="游ゴシック Medium" panose="020B0500000000000000" pitchFamily="50" charset="-128"/>
              </a:rPr>
              <a:t>Photomultiplier tubes (PMTs)</a:t>
            </a:r>
          </a:p>
        </p:txBody>
      </p:sp>
      <p:sp>
        <p:nvSpPr>
          <p:cNvPr id="14" name="テキスト ボックス 32">
            <a:extLst>
              <a:ext uri="{FF2B5EF4-FFF2-40B4-BE49-F238E27FC236}">
                <a16:creationId xmlns:a16="http://schemas.microsoft.com/office/drawing/2014/main" id="{A42A1ACD-D31B-72F6-2FBD-2468B4ABF3D6}"/>
              </a:ext>
            </a:extLst>
          </p:cNvPr>
          <p:cNvSpPr txBox="1"/>
          <p:nvPr/>
        </p:nvSpPr>
        <p:spPr>
          <a:xfrm>
            <a:off x="2399558" y="1268760"/>
            <a:ext cx="1618053" cy="707886"/>
          </a:xfrm>
          <a:prstGeom prst="rect">
            <a:avLst/>
          </a:prstGeom>
          <a:noFill/>
        </p:spPr>
        <p:txBody>
          <a:bodyPr wrap="square" rtlCol="0">
            <a:spAutoFit/>
          </a:bodyPr>
          <a:lstStyle/>
          <a:p>
            <a:pPr algn="ctr">
              <a:spcBef>
                <a:spcPts val="600"/>
              </a:spcBef>
              <a:spcAft>
                <a:spcPts val="600"/>
              </a:spcAft>
            </a:pPr>
            <a:r>
              <a:rPr lang="en-US" altLang="ja-JP" sz="2000" b="0" dirty="0">
                <a:solidFill>
                  <a:schemeClr val="bg1"/>
                </a:solidFill>
                <a:latin typeface="+mn-lt"/>
                <a:ea typeface="游ゴシック Medium" panose="020B0500000000000000" pitchFamily="50" charset="-128"/>
              </a:rPr>
              <a:t>PMT modules</a:t>
            </a:r>
          </a:p>
        </p:txBody>
      </p:sp>
      <p:sp>
        <p:nvSpPr>
          <p:cNvPr id="20" name="テキスト ボックス 1">
            <a:extLst>
              <a:ext uri="{FF2B5EF4-FFF2-40B4-BE49-F238E27FC236}">
                <a16:creationId xmlns:a16="http://schemas.microsoft.com/office/drawing/2014/main" id="{68E584D0-E19B-6222-8444-328603C078C8}"/>
              </a:ext>
            </a:extLst>
          </p:cNvPr>
          <p:cNvSpPr txBox="1"/>
          <p:nvPr/>
        </p:nvSpPr>
        <p:spPr>
          <a:xfrm>
            <a:off x="10074546" y="1268760"/>
            <a:ext cx="1618053" cy="646331"/>
          </a:xfrm>
          <a:prstGeom prst="rect">
            <a:avLst/>
          </a:prstGeom>
          <a:noFill/>
        </p:spPr>
        <p:txBody>
          <a:bodyPr wrap="square" lIns="91440" tIns="45720" rIns="91440" bIns="45720" rtlCol="0" anchor="t">
            <a:spAutoFit/>
          </a:bodyPr>
          <a:lstStyle/>
          <a:p>
            <a:pPr algn="ctr">
              <a:spcBef>
                <a:spcPts val="600"/>
              </a:spcBef>
              <a:spcAft>
                <a:spcPts val="600"/>
              </a:spcAft>
            </a:pPr>
            <a:r>
              <a:rPr lang="en-US" altLang="ja-JP" sz="1800" b="0" dirty="0">
                <a:solidFill>
                  <a:schemeClr val="bg1"/>
                </a:solidFill>
                <a:latin typeface="+mn-lt"/>
                <a:ea typeface="游ゴシック Medium"/>
              </a:rPr>
              <a:t>X-ray related products</a:t>
            </a:r>
          </a:p>
        </p:txBody>
      </p:sp>
      <p:pic>
        <p:nvPicPr>
          <p:cNvPr id="21" name="図 11">
            <a:extLst>
              <a:ext uri="{FF2B5EF4-FFF2-40B4-BE49-F238E27FC236}">
                <a16:creationId xmlns:a16="http://schemas.microsoft.com/office/drawing/2014/main" id="{F1DC923B-0488-D637-F6AF-DD49D287CB1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338" t="8331" r="29449" b="17209"/>
          <a:stretch/>
        </p:blipFill>
        <p:spPr>
          <a:xfrm>
            <a:off x="9951116" y="1915090"/>
            <a:ext cx="1854852" cy="4539169"/>
          </a:xfrm>
          <a:prstGeom prst="rect">
            <a:avLst/>
          </a:prstGeom>
        </p:spPr>
      </p:pic>
      <p:sp>
        <p:nvSpPr>
          <p:cNvPr id="22" name="正方形/長方形 27">
            <a:extLst>
              <a:ext uri="{FF2B5EF4-FFF2-40B4-BE49-F238E27FC236}">
                <a16:creationId xmlns:a16="http://schemas.microsoft.com/office/drawing/2014/main" id="{12034A5D-D339-1EFC-4982-567989865B9E}"/>
              </a:ext>
            </a:extLst>
          </p:cNvPr>
          <p:cNvSpPr/>
          <p:nvPr/>
        </p:nvSpPr>
        <p:spPr>
          <a:xfrm>
            <a:off x="4210587" y="1268760"/>
            <a:ext cx="1854851" cy="641685"/>
          </a:xfrm>
          <a:prstGeom prst="rect">
            <a:avLst/>
          </a:prstGeom>
          <a:solidFill>
            <a:srgbClr val="AEA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800" b="0" dirty="0">
                <a:solidFill>
                  <a:schemeClr val="bg1"/>
                </a:solidFill>
                <a:ea typeface="游ゴシック Medium" panose="020B0500000000000000" pitchFamily="50" charset="-128"/>
              </a:rPr>
              <a:t>Si</a:t>
            </a:r>
            <a:r>
              <a:rPr lang="ja-JP" altLang="en-US" sz="1800" dirty="0">
                <a:solidFill>
                  <a:schemeClr val="bg1"/>
                </a:solidFill>
                <a:ea typeface="游ゴシック Medium" panose="020B0500000000000000" pitchFamily="50" charset="-128"/>
              </a:rPr>
              <a:t> </a:t>
            </a:r>
            <a:r>
              <a:rPr lang="en-US" altLang="ja-JP" sz="1800" dirty="0">
                <a:solidFill>
                  <a:schemeClr val="bg1"/>
                </a:solidFill>
                <a:ea typeface="游ゴシック Medium" panose="020B0500000000000000" pitchFamily="50" charset="-128"/>
              </a:rPr>
              <a:t>photodiodes, </a:t>
            </a:r>
            <a:r>
              <a:rPr lang="en-US" altLang="ja-JP" sz="1800" b="0" dirty="0">
                <a:solidFill>
                  <a:schemeClr val="bg1"/>
                </a:solidFill>
                <a:ea typeface="游ゴシック Medium" panose="020B0500000000000000" pitchFamily="50" charset="-128"/>
              </a:rPr>
              <a:t>APDs, MPPC</a:t>
            </a:r>
            <a:r>
              <a:rPr lang="en-US" altLang="ja-JP" sz="1800" b="0" baseline="30000" dirty="0">
                <a:solidFill>
                  <a:schemeClr val="bg1"/>
                </a:solidFill>
                <a:ea typeface="游ゴシック Medium" panose="020B0500000000000000" pitchFamily="50" charset="-128"/>
              </a:rPr>
              <a:t>®</a:t>
            </a:r>
          </a:p>
        </p:txBody>
      </p:sp>
      <p:pic>
        <p:nvPicPr>
          <p:cNvPr id="23" name="図 3">
            <a:extLst>
              <a:ext uri="{FF2B5EF4-FFF2-40B4-BE49-F238E27FC236}">
                <a16:creationId xmlns:a16="http://schemas.microsoft.com/office/drawing/2014/main" id="{86540C3F-4CB5-E1FC-EAF9-1B3F78B32ABF}"/>
              </a:ext>
            </a:extLst>
          </p:cNvPr>
          <p:cNvPicPr>
            <a:picLocks noChangeAspect="1"/>
          </p:cNvPicPr>
          <p:nvPr/>
        </p:nvPicPr>
        <p:blipFill>
          <a:blip r:embed="rId5"/>
          <a:stretch>
            <a:fillRect/>
          </a:stretch>
        </p:blipFill>
        <p:spPr>
          <a:xfrm>
            <a:off x="4205189" y="1962603"/>
            <a:ext cx="1857143" cy="4523809"/>
          </a:xfrm>
          <a:prstGeom prst="rect">
            <a:avLst/>
          </a:prstGeom>
        </p:spPr>
      </p:pic>
      <p:sp>
        <p:nvSpPr>
          <p:cNvPr id="24" name="正方形/長方形 29">
            <a:extLst>
              <a:ext uri="{FF2B5EF4-FFF2-40B4-BE49-F238E27FC236}">
                <a16:creationId xmlns:a16="http://schemas.microsoft.com/office/drawing/2014/main" id="{6CE4A06E-1A43-DF4C-DE37-95E8360A5F6B}"/>
              </a:ext>
            </a:extLst>
          </p:cNvPr>
          <p:cNvSpPr/>
          <p:nvPr/>
        </p:nvSpPr>
        <p:spPr>
          <a:xfrm>
            <a:off x="6126805" y="1264564"/>
            <a:ext cx="1851778" cy="641685"/>
          </a:xfrm>
          <a:prstGeom prst="rect">
            <a:avLst/>
          </a:prstGeom>
          <a:solidFill>
            <a:srgbClr val="AEA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0" dirty="0">
                <a:solidFill>
                  <a:schemeClr val="bg1"/>
                </a:solidFill>
                <a:ea typeface="游ゴシック Medium" panose="020B0500000000000000" pitchFamily="50" charset="-128"/>
              </a:rPr>
              <a:t>Image sensors</a:t>
            </a:r>
            <a:endParaRPr lang="en-US" altLang="ja-JP" sz="1400" b="0" dirty="0">
              <a:solidFill>
                <a:schemeClr val="bg1"/>
              </a:solidFill>
              <a:ea typeface="游ゴシック Medium" panose="020B0500000000000000" pitchFamily="50" charset="-128"/>
            </a:endParaRPr>
          </a:p>
        </p:txBody>
      </p:sp>
      <p:pic>
        <p:nvPicPr>
          <p:cNvPr id="25" name="図 17">
            <a:extLst>
              <a:ext uri="{FF2B5EF4-FFF2-40B4-BE49-F238E27FC236}">
                <a16:creationId xmlns:a16="http://schemas.microsoft.com/office/drawing/2014/main" id="{F4BEA516-F94A-8050-7723-108F35780857}"/>
              </a:ext>
            </a:extLst>
          </p:cNvPr>
          <p:cNvPicPr>
            <a:picLocks noChangeAspect="1"/>
          </p:cNvPicPr>
          <p:nvPr/>
        </p:nvPicPr>
        <p:blipFill>
          <a:blip r:embed="rId6"/>
          <a:stretch>
            <a:fillRect/>
          </a:stretch>
        </p:blipFill>
        <p:spPr>
          <a:xfrm>
            <a:off x="6142163" y="1962603"/>
            <a:ext cx="1836420" cy="4533900"/>
          </a:xfrm>
          <a:prstGeom prst="rect">
            <a:avLst/>
          </a:prstGeom>
        </p:spPr>
      </p:pic>
      <p:sp>
        <p:nvSpPr>
          <p:cNvPr id="26" name="正方形/長方形 27">
            <a:extLst>
              <a:ext uri="{FF2B5EF4-FFF2-40B4-BE49-F238E27FC236}">
                <a16:creationId xmlns:a16="http://schemas.microsoft.com/office/drawing/2014/main" id="{94E61357-32C0-389F-29F0-4528E533302F}"/>
              </a:ext>
            </a:extLst>
          </p:cNvPr>
          <p:cNvSpPr/>
          <p:nvPr/>
        </p:nvSpPr>
        <p:spPr>
          <a:xfrm>
            <a:off x="8047977" y="1269184"/>
            <a:ext cx="1854851" cy="641685"/>
          </a:xfrm>
          <a:prstGeom prst="rect">
            <a:avLst/>
          </a:prstGeom>
          <a:solidFill>
            <a:srgbClr val="AEA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ea typeface="游ゴシック Medium" panose="020B0500000000000000" pitchFamily="50" charset="-128"/>
            </a:endParaRPr>
          </a:p>
        </p:txBody>
      </p:sp>
      <p:sp>
        <p:nvSpPr>
          <p:cNvPr id="27" name="テキスト ボックス 35">
            <a:extLst>
              <a:ext uri="{FF2B5EF4-FFF2-40B4-BE49-F238E27FC236}">
                <a16:creationId xmlns:a16="http://schemas.microsoft.com/office/drawing/2014/main" id="{5C44F021-9F70-89D6-1C8D-EF10AB50C93F}"/>
              </a:ext>
            </a:extLst>
          </p:cNvPr>
          <p:cNvSpPr txBox="1"/>
          <p:nvPr/>
        </p:nvSpPr>
        <p:spPr>
          <a:xfrm>
            <a:off x="8358885" y="1389760"/>
            <a:ext cx="1233030" cy="400110"/>
          </a:xfrm>
          <a:prstGeom prst="rect">
            <a:avLst/>
          </a:prstGeom>
          <a:noFill/>
        </p:spPr>
        <p:txBody>
          <a:bodyPr wrap="none" rtlCol="0">
            <a:spAutoFit/>
          </a:bodyPr>
          <a:lstStyle/>
          <a:p>
            <a:pPr>
              <a:spcBef>
                <a:spcPts val="600"/>
              </a:spcBef>
              <a:spcAft>
                <a:spcPts val="600"/>
              </a:spcAft>
            </a:pPr>
            <a:r>
              <a:rPr lang="en-US" altLang="ja-JP" sz="2000" dirty="0">
                <a:solidFill>
                  <a:schemeClr val="bg1"/>
                </a:solidFill>
                <a:latin typeface="游ゴシック Medium" panose="020B0500000000000000" pitchFamily="50" charset="-128"/>
                <a:ea typeface="游ゴシック Medium" panose="020B0500000000000000" pitchFamily="50" charset="-128"/>
              </a:rPr>
              <a:t>Cameras</a:t>
            </a:r>
            <a:endParaRPr lang="en-US" altLang="ja-JP" sz="2000" b="0" dirty="0">
              <a:solidFill>
                <a:schemeClr val="bg1"/>
              </a:solidFill>
              <a:latin typeface="游ゴシック Medium" panose="020B0500000000000000" pitchFamily="50" charset="-128"/>
              <a:ea typeface="游ゴシック Medium" panose="020B0500000000000000" pitchFamily="50" charset="-128"/>
            </a:endParaRPr>
          </a:p>
        </p:txBody>
      </p:sp>
      <p:pic>
        <p:nvPicPr>
          <p:cNvPr id="28" name="図 14" descr="座る, 時計 が含まれている画像&#10;&#10;自動的に生成された説明">
            <a:extLst>
              <a:ext uri="{FF2B5EF4-FFF2-40B4-BE49-F238E27FC236}">
                <a16:creationId xmlns:a16="http://schemas.microsoft.com/office/drawing/2014/main" id="{4F829F2F-2D64-F4FD-4FA9-3C83A2CE653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2225" t="35047" r="23023" b="10915"/>
          <a:stretch/>
        </p:blipFill>
        <p:spPr>
          <a:xfrm>
            <a:off x="8047977" y="1910445"/>
            <a:ext cx="1856714" cy="4534525"/>
          </a:xfrm>
          <a:prstGeom prst="rect">
            <a:avLst/>
          </a:prstGeom>
        </p:spPr>
      </p:pic>
    </p:spTree>
    <p:extLst>
      <p:ext uri="{BB962C8B-B14F-4D97-AF65-F5344CB8AC3E}">
        <p14:creationId xmlns:p14="http://schemas.microsoft.com/office/powerpoint/2010/main" val="2068605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device&#10;&#10;AI-generated content may be incorrect.">
            <a:extLst>
              <a:ext uri="{FF2B5EF4-FFF2-40B4-BE49-F238E27FC236}">
                <a16:creationId xmlns:a16="http://schemas.microsoft.com/office/drawing/2014/main" id="{713A8A75-258A-CFAD-4842-CCF23DB00A60}"/>
              </a:ext>
            </a:extLst>
          </p:cNvPr>
          <p:cNvPicPr>
            <a:picLocks noChangeAspect="1"/>
          </p:cNvPicPr>
          <p:nvPr/>
        </p:nvPicPr>
        <p:blipFill>
          <a:blip r:embed="rId3">
            <a:extLst>
              <a:ext uri="{28A0092B-C50C-407E-A947-70E740481C1C}">
                <a14:useLocalDpi xmlns:a14="http://schemas.microsoft.com/office/drawing/2010/main" val="0"/>
              </a:ext>
            </a:extLst>
          </a:blip>
          <a:srcRect l="48864" t="1771" b="6574"/>
          <a:stretch/>
        </p:blipFill>
        <p:spPr>
          <a:xfrm>
            <a:off x="6885012" y="1198167"/>
            <a:ext cx="4886600" cy="2627626"/>
          </a:xfrm>
          <a:prstGeom prst="rect">
            <a:avLst/>
          </a:prstGeom>
        </p:spPr>
      </p:pic>
      <p:sp>
        <p:nvSpPr>
          <p:cNvPr id="2" name="Text Placeholder 1">
            <a:extLst>
              <a:ext uri="{FF2B5EF4-FFF2-40B4-BE49-F238E27FC236}">
                <a16:creationId xmlns:a16="http://schemas.microsoft.com/office/drawing/2014/main" id="{56BA2190-1605-0E01-24D1-924BCBF28726}"/>
              </a:ext>
            </a:extLst>
          </p:cNvPr>
          <p:cNvSpPr>
            <a:spLocks noGrp="1"/>
          </p:cNvSpPr>
          <p:nvPr>
            <p:ph type="body" sz="quarter" idx="14"/>
          </p:nvPr>
        </p:nvSpPr>
        <p:spPr/>
        <p:txBody>
          <a:bodyPr/>
          <a:lstStyle/>
          <a:p>
            <a:r>
              <a:rPr lang="en-GB" dirty="0"/>
              <a:t>Photomultiplier Tubes (PMTs)</a:t>
            </a:r>
          </a:p>
        </p:txBody>
      </p:sp>
      <p:graphicFrame>
        <p:nvGraphicFramePr>
          <p:cNvPr id="8" name="Diagram 7">
            <a:extLst>
              <a:ext uri="{FF2B5EF4-FFF2-40B4-BE49-F238E27FC236}">
                <a16:creationId xmlns:a16="http://schemas.microsoft.com/office/drawing/2014/main" id="{5128F10E-BD23-0FF6-D396-4EBF46BD36ED}"/>
              </a:ext>
            </a:extLst>
          </p:cNvPr>
          <p:cNvGraphicFramePr/>
          <p:nvPr>
            <p:extLst>
              <p:ext uri="{D42A27DB-BD31-4B8C-83A1-F6EECF244321}">
                <p14:modId xmlns:p14="http://schemas.microsoft.com/office/powerpoint/2010/main" val="1608833633"/>
              </p:ext>
            </p:extLst>
          </p:nvPr>
        </p:nvGraphicFramePr>
        <p:xfrm>
          <a:off x="480292" y="1248929"/>
          <a:ext cx="5615707" cy="52068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A close up of a device&#10;&#10;AI-generated content may be incorrect.">
            <a:extLst>
              <a:ext uri="{FF2B5EF4-FFF2-40B4-BE49-F238E27FC236}">
                <a16:creationId xmlns:a16="http://schemas.microsoft.com/office/drawing/2014/main" id="{6A6FF86E-2050-4FD7-FC5A-C5BF638C86D0}"/>
              </a:ext>
            </a:extLst>
          </p:cNvPr>
          <p:cNvPicPr>
            <a:picLocks noChangeAspect="1"/>
          </p:cNvPicPr>
          <p:nvPr/>
        </p:nvPicPr>
        <p:blipFill>
          <a:blip r:embed="rId9">
            <a:extLst>
              <a:ext uri="{28A0092B-C50C-407E-A947-70E740481C1C}">
                <a14:useLocalDpi xmlns:a14="http://schemas.microsoft.com/office/drawing/2010/main" val="0"/>
              </a:ext>
            </a:extLst>
          </a:blip>
          <a:srcRect l="46598"/>
          <a:stretch/>
        </p:blipFill>
        <p:spPr>
          <a:xfrm>
            <a:off x="6885012" y="3915745"/>
            <a:ext cx="4886600" cy="2745166"/>
          </a:xfrm>
          <a:prstGeom prst="rect">
            <a:avLst/>
          </a:prstGeom>
        </p:spPr>
      </p:pic>
    </p:spTree>
    <p:extLst>
      <p:ext uri="{BB962C8B-B14F-4D97-AF65-F5344CB8AC3E}">
        <p14:creationId xmlns:p14="http://schemas.microsoft.com/office/powerpoint/2010/main" val="4135418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Silicon Photomultipliers (SiPMs)</a:t>
            </a:r>
          </a:p>
        </p:txBody>
      </p:sp>
      <p:pic>
        <p:nvPicPr>
          <p:cNvPr id="4" name="Picture 3"/>
          <p:cNvPicPr>
            <a:picLocks noChangeAspect="1"/>
          </p:cNvPicPr>
          <p:nvPr/>
        </p:nvPicPr>
        <p:blipFill rotWithShape="1">
          <a:blip r:embed="rId2"/>
          <a:srcRect t="18191" r="13481"/>
          <a:stretch/>
        </p:blipFill>
        <p:spPr>
          <a:xfrm>
            <a:off x="6916615" y="1070708"/>
            <a:ext cx="4814277" cy="3048114"/>
          </a:xfrm>
          <a:prstGeom prst="rect">
            <a:avLst/>
          </a:prstGeom>
        </p:spPr>
      </p:pic>
      <p:pic>
        <p:nvPicPr>
          <p:cNvPr id="9" name="Picture 8">
            <a:extLst>
              <a:ext uri="{FF2B5EF4-FFF2-40B4-BE49-F238E27FC236}">
                <a16:creationId xmlns:a16="http://schemas.microsoft.com/office/drawing/2014/main" id="{35C4FA14-EDA5-3D00-32AE-3ED17CC77400}"/>
              </a:ext>
            </a:extLst>
          </p:cNvPr>
          <p:cNvPicPr>
            <a:picLocks noChangeAspect="1"/>
          </p:cNvPicPr>
          <p:nvPr/>
        </p:nvPicPr>
        <p:blipFill>
          <a:blip r:embed="rId3"/>
          <a:stretch>
            <a:fillRect/>
          </a:stretch>
        </p:blipFill>
        <p:spPr>
          <a:xfrm>
            <a:off x="5104628" y="5263764"/>
            <a:ext cx="6846183" cy="1319600"/>
          </a:xfrm>
          <a:prstGeom prst="rect">
            <a:avLst/>
          </a:prstGeom>
        </p:spPr>
      </p:pic>
      <p:pic>
        <p:nvPicPr>
          <p:cNvPr id="10" name="Picture 9">
            <a:extLst>
              <a:ext uri="{FF2B5EF4-FFF2-40B4-BE49-F238E27FC236}">
                <a16:creationId xmlns:a16="http://schemas.microsoft.com/office/drawing/2014/main" id="{7147C4B8-A827-EA68-3F88-740AED70C24A}"/>
              </a:ext>
            </a:extLst>
          </p:cNvPr>
          <p:cNvPicPr>
            <a:picLocks noChangeAspect="1"/>
          </p:cNvPicPr>
          <p:nvPr/>
        </p:nvPicPr>
        <p:blipFill>
          <a:blip r:embed="rId4"/>
          <a:stretch>
            <a:fillRect/>
          </a:stretch>
        </p:blipFill>
        <p:spPr>
          <a:xfrm>
            <a:off x="6865968" y="3945203"/>
            <a:ext cx="3323502" cy="1230091"/>
          </a:xfrm>
          <a:prstGeom prst="rect">
            <a:avLst/>
          </a:prstGeom>
        </p:spPr>
      </p:pic>
      <p:graphicFrame>
        <p:nvGraphicFramePr>
          <p:cNvPr id="3" name="Diagram 2">
            <a:extLst>
              <a:ext uri="{FF2B5EF4-FFF2-40B4-BE49-F238E27FC236}">
                <a16:creationId xmlns:a16="http://schemas.microsoft.com/office/drawing/2014/main" id="{A83B2D51-996E-FA8E-79C8-16E0C5119FA9}"/>
              </a:ext>
            </a:extLst>
          </p:cNvPr>
          <p:cNvGraphicFramePr/>
          <p:nvPr>
            <p:extLst>
              <p:ext uri="{D42A27DB-BD31-4B8C-83A1-F6EECF244321}">
                <p14:modId xmlns:p14="http://schemas.microsoft.com/office/powerpoint/2010/main" val="2273746993"/>
              </p:ext>
            </p:extLst>
          </p:nvPr>
        </p:nvGraphicFramePr>
        <p:xfrm>
          <a:off x="480293" y="1226283"/>
          <a:ext cx="4624335" cy="52068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967034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1F16DA-EB98-B2C1-F934-EE047133F410}"/>
              </a:ext>
            </a:extLst>
          </p:cNvPr>
          <p:cNvSpPr>
            <a:spLocks noGrp="1"/>
          </p:cNvSpPr>
          <p:nvPr>
            <p:ph type="body" sz="quarter" idx="14"/>
          </p:nvPr>
        </p:nvSpPr>
        <p:spPr/>
        <p:txBody>
          <a:bodyPr/>
          <a:lstStyle/>
          <a:p>
            <a:r>
              <a:rPr lang="en-GB" dirty="0"/>
              <a:t>SiPM Development</a:t>
            </a:r>
          </a:p>
        </p:txBody>
      </p:sp>
      <p:sp>
        <p:nvSpPr>
          <p:cNvPr id="3" name="Text Placeholder 2">
            <a:extLst>
              <a:ext uri="{FF2B5EF4-FFF2-40B4-BE49-F238E27FC236}">
                <a16:creationId xmlns:a16="http://schemas.microsoft.com/office/drawing/2014/main" id="{BCF739E0-C49E-A3B2-B3B0-845353450000}"/>
              </a:ext>
            </a:extLst>
          </p:cNvPr>
          <p:cNvSpPr>
            <a:spLocks noGrp="1"/>
          </p:cNvSpPr>
          <p:nvPr>
            <p:ph type="body" sz="quarter" idx="16"/>
          </p:nvPr>
        </p:nvSpPr>
        <p:spPr/>
        <p:txBody>
          <a:bodyPr/>
          <a:lstStyle/>
          <a:p>
            <a:r>
              <a:rPr lang="en-GB" sz="2000" dirty="0"/>
              <a:t>Significant development on a </a:t>
            </a:r>
            <a:r>
              <a:rPr lang="en-GB" sz="2000" b="1" dirty="0"/>
              <a:t>new series of SiPMs</a:t>
            </a:r>
          </a:p>
          <a:p>
            <a:pPr marL="914400" lvl="1" indent="-457200">
              <a:buFont typeface="Wingdings" panose="05000000000000000000" pitchFamily="2" charset="2"/>
              <a:buChar char="§"/>
            </a:pPr>
            <a:r>
              <a:rPr lang="en-GB" sz="2000" dirty="0"/>
              <a:t>Advances in the S13360 &amp; S14160 series</a:t>
            </a:r>
          </a:p>
          <a:p>
            <a:pPr marL="914400" lvl="1" indent="-457200">
              <a:buFont typeface="Wingdings" panose="05000000000000000000" pitchFamily="2" charset="2"/>
              <a:buChar char="§"/>
            </a:pPr>
            <a:r>
              <a:rPr lang="en-GB" sz="2000" dirty="0"/>
              <a:t>Key specifications:</a:t>
            </a:r>
          </a:p>
          <a:p>
            <a:pPr marL="1600200" lvl="2" indent="-457200">
              <a:buClr>
                <a:schemeClr val="accent4"/>
              </a:buClr>
              <a:buFont typeface="Wingdings" panose="05000000000000000000" pitchFamily="2" charset="2"/>
              <a:buChar char="Ø"/>
            </a:pPr>
            <a:r>
              <a:rPr lang="en-GB" sz="1800" dirty="0"/>
              <a:t>Lower dark current</a:t>
            </a:r>
          </a:p>
          <a:p>
            <a:pPr marL="1600200" lvl="2" indent="-457200">
              <a:buClr>
                <a:schemeClr val="accent4"/>
              </a:buClr>
              <a:buFont typeface="Wingdings" panose="05000000000000000000" pitchFamily="2" charset="2"/>
              <a:buChar char="Ø"/>
            </a:pPr>
            <a:r>
              <a:rPr lang="en-GB" sz="1800" dirty="0"/>
              <a:t>Higher photon detection efficiency (PDE) – particularly in </a:t>
            </a:r>
            <a:r>
              <a:rPr lang="en-GB" sz="1800"/>
              <a:t>the UV-Blue</a:t>
            </a:r>
            <a:endParaRPr lang="en-GB" sz="1800" dirty="0"/>
          </a:p>
          <a:p>
            <a:pPr marL="1600200" lvl="2" indent="-457200">
              <a:buFont typeface="Wingdings" panose="05000000000000000000" pitchFamily="2" charset="2"/>
              <a:buChar char="§"/>
            </a:pPr>
            <a:endParaRPr lang="en-GB" dirty="0"/>
          </a:p>
          <a:p>
            <a:r>
              <a:rPr lang="en-GB" sz="2000" b="1" dirty="0"/>
              <a:t>Engineer visits</a:t>
            </a:r>
            <a:r>
              <a:rPr lang="en-GB" sz="2000" dirty="0"/>
              <a:t> planned for mid-2027</a:t>
            </a:r>
            <a:endParaRPr lang="en-GB" sz="2000" b="1" dirty="0"/>
          </a:p>
          <a:p>
            <a:pPr marL="914400" lvl="1" indent="-457200">
              <a:buFont typeface="Wingdings" panose="05000000000000000000" pitchFamily="2" charset="2"/>
              <a:buChar char="§"/>
            </a:pPr>
            <a:r>
              <a:rPr lang="en-GB" sz="2000" dirty="0"/>
              <a:t>Opportunity for </a:t>
            </a:r>
            <a:r>
              <a:rPr lang="en-GB" sz="2000" b="1" dirty="0"/>
              <a:t>direct discussion</a:t>
            </a:r>
            <a:r>
              <a:rPr lang="en-GB" sz="2000" dirty="0"/>
              <a:t> with engineers from our Solid State Division</a:t>
            </a:r>
          </a:p>
          <a:p>
            <a:pPr marL="1600200" lvl="2" indent="-457200">
              <a:buClr>
                <a:schemeClr val="accent4"/>
              </a:buClr>
              <a:buFont typeface="Wingdings" panose="05000000000000000000" pitchFamily="2" charset="2"/>
              <a:buChar char="Ø"/>
            </a:pPr>
            <a:r>
              <a:rPr lang="en-GB" sz="1800" u="sng" dirty="0"/>
              <a:t>SiPMs</a:t>
            </a:r>
            <a:r>
              <a:rPr lang="en-GB" sz="1800" dirty="0"/>
              <a:t>, Si photodiodes, InGaAs detectors etc.</a:t>
            </a:r>
          </a:p>
          <a:p>
            <a:pPr marL="914400" lvl="1" indent="-457200">
              <a:buFont typeface="Wingdings" panose="05000000000000000000" pitchFamily="2" charset="2"/>
              <a:buChar char="§"/>
            </a:pPr>
            <a:r>
              <a:rPr lang="en-GB" sz="2000" dirty="0"/>
              <a:t>Discussions can include:</a:t>
            </a:r>
          </a:p>
          <a:p>
            <a:pPr marL="1600200" lvl="2" indent="-457200">
              <a:buClr>
                <a:schemeClr val="accent4"/>
              </a:buClr>
              <a:buFont typeface="Wingdings" panose="05000000000000000000" pitchFamily="2" charset="2"/>
              <a:buChar char="Ø"/>
            </a:pPr>
            <a:r>
              <a:rPr lang="en-GB" sz="1800" dirty="0"/>
              <a:t>Existing products and optimisation of use</a:t>
            </a:r>
          </a:p>
          <a:p>
            <a:pPr marL="1600200" lvl="2" indent="-457200">
              <a:buClr>
                <a:schemeClr val="accent4"/>
              </a:buClr>
              <a:buFont typeface="Wingdings" panose="05000000000000000000" pitchFamily="2" charset="2"/>
              <a:buChar char="Ø"/>
            </a:pPr>
            <a:r>
              <a:rPr lang="en-GB" sz="1800" dirty="0"/>
              <a:t>Customisation possibilities</a:t>
            </a:r>
          </a:p>
          <a:p>
            <a:pPr marL="1600200" lvl="2" indent="-457200">
              <a:buClr>
                <a:schemeClr val="accent4"/>
              </a:buClr>
              <a:buFont typeface="Wingdings" panose="05000000000000000000" pitchFamily="2" charset="2"/>
              <a:buChar char="Ø"/>
            </a:pPr>
            <a:r>
              <a:rPr lang="en-GB" sz="1800" dirty="0"/>
              <a:t>New products/roadmap</a:t>
            </a:r>
          </a:p>
        </p:txBody>
      </p:sp>
    </p:spTree>
    <p:extLst>
      <p:ext uri="{BB962C8B-B14F-4D97-AF65-F5344CB8AC3E}">
        <p14:creationId xmlns:p14="http://schemas.microsoft.com/office/powerpoint/2010/main" val="266283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Anything else?</a:t>
            </a:r>
          </a:p>
        </p:txBody>
      </p:sp>
      <p:sp>
        <p:nvSpPr>
          <p:cNvPr id="5" name="TextBox 4"/>
          <p:cNvSpPr txBox="1"/>
          <p:nvPr/>
        </p:nvSpPr>
        <p:spPr>
          <a:xfrm>
            <a:off x="3133846" y="2029371"/>
            <a:ext cx="2711939" cy="1200329"/>
          </a:xfrm>
          <a:prstGeom prst="rect">
            <a:avLst/>
          </a:prstGeom>
          <a:noFill/>
        </p:spPr>
        <p:txBody>
          <a:bodyPr wrap="square" rtlCol="0">
            <a:spAutoFit/>
          </a:bodyPr>
          <a:lstStyle/>
          <a:p>
            <a:pPr marL="285750" indent="-285750">
              <a:buFont typeface="Wingdings" panose="05000000000000000000" pitchFamily="2" charset="2"/>
              <a:buChar char="Ø"/>
            </a:pPr>
            <a:r>
              <a:rPr lang="en-GB" dirty="0"/>
              <a:t>Large area devices</a:t>
            </a:r>
          </a:p>
          <a:p>
            <a:pPr marL="285750" indent="-285750">
              <a:buFont typeface="Wingdings" panose="05000000000000000000" pitchFamily="2" charset="2"/>
              <a:buChar char="Ø"/>
            </a:pPr>
            <a:r>
              <a:rPr lang="en-GB" dirty="0"/>
              <a:t>Arrays</a:t>
            </a:r>
          </a:p>
          <a:p>
            <a:pPr marL="285750" indent="-285750">
              <a:buFont typeface="Wingdings" panose="05000000000000000000" pitchFamily="2" charset="2"/>
              <a:buChar char="Ø"/>
            </a:pPr>
            <a:r>
              <a:rPr lang="en-GB" dirty="0"/>
              <a:t>High speed options</a:t>
            </a:r>
          </a:p>
          <a:p>
            <a:endParaRPr lang="en-GB" dirty="0"/>
          </a:p>
        </p:txBody>
      </p:sp>
      <p:pic>
        <p:nvPicPr>
          <p:cNvPr id="6" name="Picture 5"/>
          <p:cNvPicPr>
            <a:picLocks noChangeAspect="1"/>
          </p:cNvPicPr>
          <p:nvPr/>
        </p:nvPicPr>
        <p:blipFill>
          <a:blip r:embed="rId2"/>
          <a:stretch>
            <a:fillRect/>
          </a:stretch>
        </p:blipFill>
        <p:spPr>
          <a:xfrm>
            <a:off x="381001" y="1437542"/>
            <a:ext cx="2728546" cy="1883996"/>
          </a:xfrm>
          <a:prstGeom prst="rect">
            <a:avLst/>
          </a:prstGeom>
          <a:ln>
            <a:solidFill>
              <a:schemeClr val="accent4"/>
            </a:solidFill>
          </a:ln>
        </p:spPr>
      </p:pic>
      <p:pic>
        <p:nvPicPr>
          <p:cNvPr id="7" name="Picture 6"/>
          <p:cNvPicPr>
            <a:picLocks noChangeAspect="1"/>
          </p:cNvPicPr>
          <p:nvPr/>
        </p:nvPicPr>
        <p:blipFill>
          <a:blip r:embed="rId3"/>
          <a:stretch>
            <a:fillRect/>
          </a:stretch>
        </p:blipFill>
        <p:spPr>
          <a:xfrm>
            <a:off x="381002" y="3730844"/>
            <a:ext cx="2728546" cy="2159281"/>
          </a:xfrm>
          <a:prstGeom prst="rect">
            <a:avLst/>
          </a:prstGeom>
          <a:ln>
            <a:solidFill>
              <a:schemeClr val="accent4">
                <a:lumMod val="60000"/>
                <a:lumOff val="40000"/>
              </a:schemeClr>
            </a:solidFill>
          </a:ln>
        </p:spPr>
      </p:pic>
      <p:sp>
        <p:nvSpPr>
          <p:cNvPr id="8" name="TextBox 7"/>
          <p:cNvSpPr txBox="1"/>
          <p:nvPr/>
        </p:nvSpPr>
        <p:spPr>
          <a:xfrm>
            <a:off x="3133846" y="4243679"/>
            <a:ext cx="2711939" cy="2031325"/>
          </a:xfrm>
          <a:prstGeom prst="rect">
            <a:avLst/>
          </a:prstGeom>
          <a:noFill/>
        </p:spPr>
        <p:txBody>
          <a:bodyPr wrap="square" rtlCol="0">
            <a:spAutoFit/>
          </a:bodyPr>
          <a:lstStyle/>
          <a:p>
            <a:pPr marL="285750" indent="-285750">
              <a:buFont typeface="Wingdings" panose="05000000000000000000" pitchFamily="2" charset="2"/>
              <a:buChar char="Ø"/>
            </a:pPr>
            <a:r>
              <a:rPr lang="en-GB" dirty="0"/>
              <a:t>Linear devices</a:t>
            </a:r>
          </a:p>
          <a:p>
            <a:pPr marL="285750" indent="-285750">
              <a:buFont typeface="Wingdings" panose="05000000000000000000" pitchFamily="2" charset="2"/>
              <a:buChar char="Ø"/>
            </a:pPr>
            <a:r>
              <a:rPr lang="en-GB" dirty="0"/>
              <a:t>Area devices</a:t>
            </a:r>
          </a:p>
          <a:p>
            <a:pPr marL="285750" indent="-285750">
              <a:buFont typeface="Wingdings" panose="05000000000000000000" pitchFamily="2" charset="2"/>
              <a:buChar char="Ø"/>
            </a:pPr>
            <a:r>
              <a:rPr lang="en-GB" dirty="0"/>
              <a:t>Readout solutions</a:t>
            </a:r>
          </a:p>
          <a:p>
            <a:pPr marL="285750" indent="-285750">
              <a:buFont typeface="Wingdings" panose="05000000000000000000" pitchFamily="2" charset="2"/>
              <a:buChar char="Ø"/>
            </a:pPr>
            <a:r>
              <a:rPr lang="en-GB" dirty="0"/>
              <a:t>Low noise </a:t>
            </a:r>
            <a:r>
              <a:rPr lang="en-GB" dirty="0" err="1"/>
              <a:t>sCMOS</a:t>
            </a:r>
            <a:r>
              <a:rPr lang="en-GB" dirty="0"/>
              <a:t> from Fairchild Imaging</a:t>
            </a:r>
          </a:p>
          <a:p>
            <a:endParaRPr lang="en-GB" dirty="0"/>
          </a:p>
        </p:txBody>
      </p:sp>
      <p:pic>
        <p:nvPicPr>
          <p:cNvPr id="9" name="Picture 8"/>
          <p:cNvPicPr>
            <a:picLocks noChangeAspect="1"/>
          </p:cNvPicPr>
          <p:nvPr/>
        </p:nvPicPr>
        <p:blipFill rotWithShape="1">
          <a:blip r:embed="rId4"/>
          <a:srcRect r="8611"/>
          <a:stretch/>
        </p:blipFill>
        <p:spPr>
          <a:xfrm>
            <a:off x="5838093" y="1413992"/>
            <a:ext cx="3356309" cy="1883934"/>
          </a:xfrm>
          <a:prstGeom prst="rect">
            <a:avLst/>
          </a:prstGeom>
          <a:ln>
            <a:solidFill>
              <a:schemeClr val="accent5">
                <a:lumMod val="75000"/>
              </a:schemeClr>
            </a:solidFill>
          </a:ln>
        </p:spPr>
      </p:pic>
      <p:sp>
        <p:nvSpPr>
          <p:cNvPr id="10" name="TextBox 9"/>
          <p:cNvSpPr txBox="1"/>
          <p:nvPr/>
        </p:nvSpPr>
        <p:spPr>
          <a:xfrm>
            <a:off x="9275664" y="1999686"/>
            <a:ext cx="2711939" cy="1200329"/>
          </a:xfrm>
          <a:prstGeom prst="rect">
            <a:avLst/>
          </a:prstGeom>
          <a:noFill/>
        </p:spPr>
        <p:txBody>
          <a:bodyPr wrap="square" rtlCol="0">
            <a:spAutoFit/>
          </a:bodyPr>
          <a:lstStyle/>
          <a:p>
            <a:pPr marL="285750" indent="-285750">
              <a:buFont typeface="Wingdings" panose="05000000000000000000" pitchFamily="2" charset="2"/>
              <a:buChar char="Ø"/>
            </a:pPr>
            <a:r>
              <a:rPr lang="en-GB" dirty="0"/>
              <a:t>Low noise camera</a:t>
            </a:r>
          </a:p>
          <a:p>
            <a:pPr marL="285750" indent="-285750">
              <a:buFont typeface="Wingdings" panose="05000000000000000000" pitchFamily="2" charset="2"/>
              <a:buChar char="Ø"/>
            </a:pPr>
            <a:r>
              <a:rPr lang="en-GB" dirty="0"/>
              <a:t>Quantitative CMOS</a:t>
            </a:r>
          </a:p>
          <a:p>
            <a:pPr marL="285750" indent="-285750">
              <a:buFont typeface="Wingdings" panose="05000000000000000000" pitchFamily="2" charset="2"/>
              <a:buChar char="Ø"/>
            </a:pPr>
            <a:r>
              <a:rPr lang="en-GB" dirty="0"/>
              <a:t>X-Ray TDI</a:t>
            </a:r>
          </a:p>
          <a:p>
            <a:endParaRPr lang="en-GB" dirty="0"/>
          </a:p>
        </p:txBody>
      </p:sp>
      <p:pic>
        <p:nvPicPr>
          <p:cNvPr id="11" name="Picture 10"/>
          <p:cNvPicPr>
            <a:picLocks noChangeAspect="1"/>
          </p:cNvPicPr>
          <p:nvPr/>
        </p:nvPicPr>
        <p:blipFill>
          <a:blip r:embed="rId5"/>
          <a:stretch>
            <a:fillRect/>
          </a:stretch>
        </p:blipFill>
        <p:spPr>
          <a:xfrm>
            <a:off x="5821485" y="3726725"/>
            <a:ext cx="3389523" cy="2163400"/>
          </a:xfrm>
          <a:prstGeom prst="rect">
            <a:avLst/>
          </a:prstGeom>
          <a:ln>
            <a:solidFill>
              <a:schemeClr val="accent4">
                <a:lumMod val="40000"/>
                <a:lumOff val="60000"/>
              </a:schemeClr>
            </a:solidFill>
          </a:ln>
        </p:spPr>
      </p:pic>
      <p:sp>
        <p:nvSpPr>
          <p:cNvPr id="13" name="TextBox 12"/>
          <p:cNvSpPr txBox="1"/>
          <p:nvPr/>
        </p:nvSpPr>
        <p:spPr>
          <a:xfrm>
            <a:off x="9275663" y="4208260"/>
            <a:ext cx="2711939" cy="1200329"/>
          </a:xfrm>
          <a:prstGeom prst="rect">
            <a:avLst/>
          </a:prstGeom>
          <a:noFill/>
        </p:spPr>
        <p:txBody>
          <a:bodyPr wrap="square" rtlCol="0">
            <a:spAutoFit/>
          </a:bodyPr>
          <a:lstStyle/>
          <a:p>
            <a:pPr marL="285750" indent="-285750">
              <a:buFont typeface="Wingdings" panose="05000000000000000000" pitchFamily="2" charset="2"/>
              <a:buChar char="Ø"/>
            </a:pPr>
            <a:r>
              <a:rPr lang="en-GB" dirty="0"/>
              <a:t>Photodiode arrays</a:t>
            </a:r>
          </a:p>
          <a:p>
            <a:pPr marL="285750" indent="-285750">
              <a:buFont typeface="Wingdings" panose="05000000000000000000" pitchFamily="2" charset="2"/>
              <a:buChar char="Ø"/>
            </a:pPr>
            <a:r>
              <a:rPr lang="en-GB" dirty="0"/>
              <a:t>Segmented photodiodes</a:t>
            </a:r>
          </a:p>
          <a:p>
            <a:pPr marL="285750" indent="-285750">
              <a:buFont typeface="Wingdings" panose="05000000000000000000" pitchFamily="2" charset="2"/>
              <a:buChar char="Ø"/>
            </a:pPr>
            <a:r>
              <a:rPr lang="en-GB" dirty="0"/>
              <a:t>Silicon strip detectors</a:t>
            </a:r>
          </a:p>
        </p:txBody>
      </p:sp>
      <p:grpSp>
        <p:nvGrpSpPr>
          <p:cNvPr id="4" name="Group 3">
            <a:extLst>
              <a:ext uri="{FF2B5EF4-FFF2-40B4-BE49-F238E27FC236}">
                <a16:creationId xmlns:a16="http://schemas.microsoft.com/office/drawing/2014/main" id="{D5ACDFF7-7FEA-E105-0EA7-8849FD26108D}"/>
              </a:ext>
            </a:extLst>
          </p:cNvPr>
          <p:cNvGrpSpPr/>
          <p:nvPr/>
        </p:nvGrpSpPr>
        <p:grpSpPr>
          <a:xfrm>
            <a:off x="3239811" y="1482219"/>
            <a:ext cx="2348189" cy="413280"/>
            <a:chOff x="231216" y="41526"/>
            <a:chExt cx="3237034" cy="413280"/>
          </a:xfrm>
        </p:grpSpPr>
        <p:sp>
          <p:nvSpPr>
            <p:cNvPr id="12" name="Rectangle: Rounded Corners 11">
              <a:extLst>
                <a:ext uri="{FF2B5EF4-FFF2-40B4-BE49-F238E27FC236}">
                  <a16:creationId xmlns:a16="http://schemas.microsoft.com/office/drawing/2014/main" id="{7F3EB094-DCD5-40C0-2C33-ED9BA0838A3A}"/>
                </a:ext>
              </a:extLst>
            </p:cNvPr>
            <p:cNvSpPr/>
            <p:nvPr/>
          </p:nvSpPr>
          <p:spPr>
            <a:xfrm>
              <a:off x="231216" y="41526"/>
              <a:ext cx="3237034" cy="413280"/>
            </a:xfrm>
            <a:prstGeom prst="roundRect">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GB"/>
            </a:p>
          </p:txBody>
        </p:sp>
        <p:sp>
          <p:nvSpPr>
            <p:cNvPr id="14" name="Rectangle: Rounded Corners 4">
              <a:extLst>
                <a:ext uri="{FF2B5EF4-FFF2-40B4-BE49-F238E27FC236}">
                  <a16:creationId xmlns:a16="http://schemas.microsoft.com/office/drawing/2014/main" id="{109DEA5D-C871-4EBE-EE01-220B99C8CA65}"/>
                </a:ext>
              </a:extLst>
            </p:cNvPr>
            <p:cNvSpPr txBox="1"/>
            <p:nvPr/>
          </p:nvSpPr>
          <p:spPr>
            <a:xfrm>
              <a:off x="251391" y="61701"/>
              <a:ext cx="3196684" cy="3729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Photodiodes</a:t>
              </a:r>
            </a:p>
          </p:txBody>
        </p:sp>
      </p:grpSp>
      <p:grpSp>
        <p:nvGrpSpPr>
          <p:cNvPr id="15" name="Group 14">
            <a:extLst>
              <a:ext uri="{FF2B5EF4-FFF2-40B4-BE49-F238E27FC236}">
                <a16:creationId xmlns:a16="http://schemas.microsoft.com/office/drawing/2014/main" id="{C7F97726-EA4F-0E8B-6FA4-EE449D099B38}"/>
              </a:ext>
            </a:extLst>
          </p:cNvPr>
          <p:cNvGrpSpPr/>
          <p:nvPr/>
        </p:nvGrpSpPr>
        <p:grpSpPr>
          <a:xfrm>
            <a:off x="9275664" y="1482219"/>
            <a:ext cx="2348189" cy="413280"/>
            <a:chOff x="280785" y="1153949"/>
            <a:chExt cx="3930994" cy="413280"/>
          </a:xfrm>
        </p:grpSpPr>
        <p:sp>
          <p:nvSpPr>
            <p:cNvPr id="16" name="Rectangle: Rounded Corners 15">
              <a:extLst>
                <a:ext uri="{FF2B5EF4-FFF2-40B4-BE49-F238E27FC236}">
                  <a16:creationId xmlns:a16="http://schemas.microsoft.com/office/drawing/2014/main" id="{FE46B83F-8F98-F416-8046-0EFA5D5E4B12}"/>
                </a:ext>
              </a:extLst>
            </p:cNvPr>
            <p:cNvSpPr/>
            <p:nvPr/>
          </p:nvSpPr>
          <p:spPr>
            <a:xfrm>
              <a:off x="280785" y="1153949"/>
              <a:ext cx="3930994" cy="413280"/>
            </a:xfrm>
            <a:prstGeom prst="roundRect">
              <a:avLst/>
            </a:prstGeom>
          </p:spPr>
          <p:style>
            <a:lnRef idx="0">
              <a:schemeClr val="lt1">
                <a:hueOff val="0"/>
                <a:satOff val="0"/>
                <a:lumOff val="0"/>
                <a:alphaOff val="0"/>
              </a:schemeClr>
            </a:lnRef>
            <a:fillRef idx="3">
              <a:schemeClr val="accent4">
                <a:hueOff val="14372"/>
                <a:satOff val="-16"/>
                <a:lumOff val="11716"/>
                <a:alphaOff val="0"/>
              </a:schemeClr>
            </a:fillRef>
            <a:effectRef idx="3">
              <a:schemeClr val="accent4">
                <a:hueOff val="14372"/>
                <a:satOff val="-16"/>
                <a:lumOff val="11716"/>
                <a:alphaOff val="0"/>
              </a:schemeClr>
            </a:effectRef>
            <a:fontRef idx="minor">
              <a:schemeClr val="lt1"/>
            </a:fontRef>
          </p:style>
          <p:txBody>
            <a:bodyPr/>
            <a:lstStyle/>
            <a:p>
              <a:endParaRPr lang="en-GB"/>
            </a:p>
          </p:txBody>
        </p:sp>
        <p:sp>
          <p:nvSpPr>
            <p:cNvPr id="17" name="Rectangle: Rounded Corners 4">
              <a:extLst>
                <a:ext uri="{FF2B5EF4-FFF2-40B4-BE49-F238E27FC236}">
                  <a16:creationId xmlns:a16="http://schemas.microsoft.com/office/drawing/2014/main" id="{C53C3F59-2346-EBA0-4D79-38DD80605C0B}"/>
                </a:ext>
              </a:extLst>
            </p:cNvPr>
            <p:cNvSpPr txBox="1"/>
            <p:nvPr/>
          </p:nvSpPr>
          <p:spPr>
            <a:xfrm>
              <a:off x="300960" y="1174124"/>
              <a:ext cx="3890644" cy="3729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8582" tIns="0" rIns="148582" bIns="0" numCol="1" spcCol="1270" anchor="ctr" anchorCtr="0">
              <a:noAutofit/>
            </a:bodyPr>
            <a:lstStyle/>
            <a:p>
              <a:pPr marL="0" lvl="0" indent="0" algn="l" defTabSz="622300">
                <a:lnSpc>
                  <a:spcPct val="90000"/>
                </a:lnSpc>
                <a:spcBef>
                  <a:spcPct val="0"/>
                </a:spcBef>
                <a:spcAft>
                  <a:spcPct val="35000"/>
                </a:spcAft>
                <a:buNone/>
              </a:pPr>
              <a:r>
                <a:rPr lang="en-GB" sz="1400" b="1" dirty="0"/>
                <a:t>Imaging solutions</a:t>
              </a:r>
              <a:endParaRPr lang="en-GB" sz="1400" b="1" kern="1200" dirty="0"/>
            </a:p>
          </p:txBody>
        </p:sp>
      </p:grpSp>
      <p:grpSp>
        <p:nvGrpSpPr>
          <p:cNvPr id="18" name="Group 17">
            <a:extLst>
              <a:ext uri="{FF2B5EF4-FFF2-40B4-BE49-F238E27FC236}">
                <a16:creationId xmlns:a16="http://schemas.microsoft.com/office/drawing/2014/main" id="{62D46B0F-67FA-E7E1-3A0A-3F6E8C7CAC5F}"/>
              </a:ext>
            </a:extLst>
          </p:cNvPr>
          <p:cNvGrpSpPr/>
          <p:nvPr/>
        </p:nvGrpSpPr>
        <p:grpSpPr>
          <a:xfrm>
            <a:off x="3254445" y="3746654"/>
            <a:ext cx="2318919" cy="413280"/>
            <a:chOff x="231216" y="1774657"/>
            <a:chExt cx="3237034" cy="413280"/>
          </a:xfrm>
        </p:grpSpPr>
        <p:sp>
          <p:nvSpPr>
            <p:cNvPr id="19" name="Rectangle: Rounded Corners 18">
              <a:extLst>
                <a:ext uri="{FF2B5EF4-FFF2-40B4-BE49-F238E27FC236}">
                  <a16:creationId xmlns:a16="http://schemas.microsoft.com/office/drawing/2014/main" id="{4ECA757D-FE52-856E-27E4-8BDF5DA245A9}"/>
                </a:ext>
              </a:extLst>
            </p:cNvPr>
            <p:cNvSpPr/>
            <p:nvPr/>
          </p:nvSpPr>
          <p:spPr>
            <a:xfrm>
              <a:off x="231216" y="1774657"/>
              <a:ext cx="3237034" cy="413280"/>
            </a:xfrm>
            <a:prstGeom prst="roundRect">
              <a:avLst/>
            </a:prstGeom>
          </p:spPr>
          <p:style>
            <a:lnRef idx="0">
              <a:schemeClr val="lt1">
                <a:hueOff val="0"/>
                <a:satOff val="0"/>
                <a:lumOff val="0"/>
                <a:alphaOff val="0"/>
              </a:schemeClr>
            </a:lnRef>
            <a:fillRef idx="3">
              <a:schemeClr val="accent4">
                <a:hueOff val="22995"/>
                <a:satOff val="-26"/>
                <a:lumOff val="18745"/>
                <a:alphaOff val="0"/>
              </a:schemeClr>
            </a:fillRef>
            <a:effectRef idx="3">
              <a:schemeClr val="accent4">
                <a:hueOff val="22995"/>
                <a:satOff val="-26"/>
                <a:lumOff val="18745"/>
                <a:alphaOff val="0"/>
              </a:schemeClr>
            </a:effectRef>
            <a:fontRef idx="minor">
              <a:schemeClr val="lt1"/>
            </a:fontRef>
          </p:style>
          <p:txBody>
            <a:bodyPr/>
            <a:lstStyle/>
            <a:p>
              <a:endParaRPr lang="en-GB"/>
            </a:p>
          </p:txBody>
        </p:sp>
        <p:sp>
          <p:nvSpPr>
            <p:cNvPr id="20" name="Rectangle: Rounded Corners 4">
              <a:extLst>
                <a:ext uri="{FF2B5EF4-FFF2-40B4-BE49-F238E27FC236}">
                  <a16:creationId xmlns:a16="http://schemas.microsoft.com/office/drawing/2014/main" id="{85A1CA60-A809-7C21-5586-052DEC868FA0}"/>
                </a:ext>
              </a:extLst>
            </p:cNvPr>
            <p:cNvSpPr txBox="1"/>
            <p:nvPr/>
          </p:nvSpPr>
          <p:spPr>
            <a:xfrm>
              <a:off x="251391" y="1794832"/>
              <a:ext cx="3196684" cy="3729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Image sensors</a:t>
              </a:r>
            </a:p>
          </p:txBody>
        </p:sp>
      </p:grpSp>
      <p:grpSp>
        <p:nvGrpSpPr>
          <p:cNvPr id="21" name="Group 20">
            <a:extLst>
              <a:ext uri="{FF2B5EF4-FFF2-40B4-BE49-F238E27FC236}">
                <a16:creationId xmlns:a16="http://schemas.microsoft.com/office/drawing/2014/main" id="{95015A27-0A0E-090E-44E1-7C1F772933AC}"/>
              </a:ext>
            </a:extLst>
          </p:cNvPr>
          <p:cNvGrpSpPr/>
          <p:nvPr/>
        </p:nvGrpSpPr>
        <p:grpSpPr>
          <a:xfrm>
            <a:off x="9354283" y="3726725"/>
            <a:ext cx="2269570" cy="413280"/>
            <a:chOff x="231216" y="1774657"/>
            <a:chExt cx="3237034" cy="413280"/>
          </a:xfrm>
        </p:grpSpPr>
        <p:sp>
          <p:nvSpPr>
            <p:cNvPr id="22" name="Rectangle: Rounded Corners 21">
              <a:extLst>
                <a:ext uri="{FF2B5EF4-FFF2-40B4-BE49-F238E27FC236}">
                  <a16:creationId xmlns:a16="http://schemas.microsoft.com/office/drawing/2014/main" id="{93A3E8B9-36DC-979C-6D5A-F3CB441E1914}"/>
                </a:ext>
              </a:extLst>
            </p:cNvPr>
            <p:cNvSpPr/>
            <p:nvPr/>
          </p:nvSpPr>
          <p:spPr>
            <a:xfrm>
              <a:off x="231216" y="1774657"/>
              <a:ext cx="3237034" cy="413280"/>
            </a:xfrm>
            <a:prstGeom prst="roundRect">
              <a:avLst/>
            </a:prstGeom>
          </p:spPr>
          <p:style>
            <a:lnRef idx="0">
              <a:schemeClr val="lt1">
                <a:hueOff val="0"/>
                <a:satOff val="0"/>
                <a:lumOff val="0"/>
                <a:alphaOff val="0"/>
              </a:schemeClr>
            </a:lnRef>
            <a:fillRef idx="3">
              <a:schemeClr val="accent4">
                <a:hueOff val="22995"/>
                <a:satOff val="-26"/>
                <a:lumOff val="18745"/>
                <a:alphaOff val="0"/>
              </a:schemeClr>
            </a:fillRef>
            <a:effectRef idx="3">
              <a:schemeClr val="accent4">
                <a:hueOff val="22995"/>
                <a:satOff val="-26"/>
                <a:lumOff val="18745"/>
                <a:alphaOff val="0"/>
              </a:schemeClr>
            </a:effectRef>
            <a:fontRef idx="minor">
              <a:schemeClr val="lt1"/>
            </a:fontRef>
          </p:style>
          <p:txBody>
            <a:bodyPr/>
            <a:lstStyle/>
            <a:p>
              <a:endParaRPr lang="en-GB"/>
            </a:p>
          </p:txBody>
        </p:sp>
        <p:sp>
          <p:nvSpPr>
            <p:cNvPr id="23" name="Rectangle: Rounded Corners 4">
              <a:extLst>
                <a:ext uri="{FF2B5EF4-FFF2-40B4-BE49-F238E27FC236}">
                  <a16:creationId xmlns:a16="http://schemas.microsoft.com/office/drawing/2014/main" id="{8FB879A9-FCAB-EDDC-FC77-833636C5D642}"/>
                </a:ext>
              </a:extLst>
            </p:cNvPr>
            <p:cNvSpPr txBox="1"/>
            <p:nvPr/>
          </p:nvSpPr>
          <p:spPr>
            <a:xfrm>
              <a:off x="251391" y="1794832"/>
              <a:ext cx="3196684" cy="3729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2352" tIns="0" rIns="122352" bIns="0" numCol="1" spcCol="1270" anchor="ctr" anchorCtr="0">
              <a:noAutofit/>
            </a:bodyPr>
            <a:lstStyle/>
            <a:p>
              <a:pPr marL="0" lvl="0" indent="0" algn="l" defTabSz="622300">
                <a:lnSpc>
                  <a:spcPct val="90000"/>
                </a:lnSpc>
                <a:spcBef>
                  <a:spcPct val="0"/>
                </a:spcBef>
                <a:spcAft>
                  <a:spcPct val="35000"/>
                </a:spcAft>
                <a:buNone/>
              </a:pPr>
              <a:r>
                <a:rPr lang="en-GB" sz="1400" b="1" kern="1200" dirty="0"/>
                <a:t>Silicon array detectors</a:t>
              </a:r>
            </a:p>
          </p:txBody>
        </p:sp>
      </p:grpSp>
    </p:spTree>
    <p:extLst>
      <p:ext uri="{BB962C8B-B14F-4D97-AF65-F5344CB8AC3E}">
        <p14:creationId xmlns:p14="http://schemas.microsoft.com/office/powerpoint/2010/main" val="1918143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1"/>
          </p:nvPr>
        </p:nvSpPr>
        <p:spPr/>
        <p:txBody>
          <a:bodyPr/>
          <a:lstStyle/>
          <a:p>
            <a:r>
              <a:rPr lang="en-US" altLang="ja-JP" dirty="0"/>
              <a:t>Why talk to us?</a:t>
            </a:r>
            <a:endParaRPr lang="en-US" dirty="0"/>
          </a:p>
        </p:txBody>
      </p:sp>
    </p:spTree>
    <p:extLst>
      <p:ext uri="{BB962C8B-B14F-4D97-AF65-F5344CB8AC3E}">
        <p14:creationId xmlns:p14="http://schemas.microsoft.com/office/powerpoint/2010/main" val="1412796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Why Hamamatsu?</a:t>
            </a:r>
          </a:p>
        </p:txBody>
      </p:sp>
      <p:graphicFrame>
        <p:nvGraphicFramePr>
          <p:cNvPr id="4" name="Diagram 3"/>
          <p:cNvGraphicFramePr/>
          <p:nvPr>
            <p:extLst>
              <p:ext uri="{D42A27DB-BD31-4B8C-83A1-F6EECF244321}">
                <p14:modId xmlns:p14="http://schemas.microsoft.com/office/powerpoint/2010/main" val="1812449848"/>
              </p:ext>
            </p:extLst>
          </p:nvPr>
        </p:nvGraphicFramePr>
        <p:xfrm>
          <a:off x="3319644" y="1922367"/>
          <a:ext cx="5775570" cy="3996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381001" y="1384500"/>
            <a:ext cx="3840588" cy="2308959"/>
          </a:xfrm>
          <a:prstGeom prst="rect">
            <a:avLst/>
          </a:prstGeom>
        </p:spPr>
      </p:pic>
      <p:pic>
        <p:nvPicPr>
          <p:cNvPr id="5" name="Picture 4"/>
          <p:cNvPicPr>
            <a:picLocks noChangeAspect="1"/>
          </p:cNvPicPr>
          <p:nvPr/>
        </p:nvPicPr>
        <p:blipFill>
          <a:blip r:embed="rId9"/>
          <a:stretch>
            <a:fillRect/>
          </a:stretch>
        </p:blipFill>
        <p:spPr>
          <a:xfrm>
            <a:off x="8193268" y="1384500"/>
            <a:ext cx="3466586" cy="2622724"/>
          </a:xfrm>
          <a:prstGeom prst="rect">
            <a:avLst/>
          </a:prstGeom>
        </p:spPr>
      </p:pic>
      <p:pic>
        <p:nvPicPr>
          <p:cNvPr id="6" name="Picture 5"/>
          <p:cNvPicPr>
            <a:picLocks noChangeAspect="1"/>
          </p:cNvPicPr>
          <p:nvPr/>
        </p:nvPicPr>
        <p:blipFill>
          <a:blip r:embed="rId10"/>
          <a:stretch>
            <a:fillRect/>
          </a:stretch>
        </p:blipFill>
        <p:spPr>
          <a:xfrm>
            <a:off x="295835" y="4839905"/>
            <a:ext cx="2788489" cy="1783628"/>
          </a:xfrm>
          <a:prstGeom prst="rect">
            <a:avLst/>
          </a:prstGeom>
        </p:spPr>
      </p:pic>
      <p:pic>
        <p:nvPicPr>
          <p:cNvPr id="7" name="Picture 6"/>
          <p:cNvPicPr>
            <a:picLocks noChangeAspect="1"/>
          </p:cNvPicPr>
          <p:nvPr/>
        </p:nvPicPr>
        <p:blipFill>
          <a:blip r:embed="rId11"/>
          <a:stretch>
            <a:fillRect/>
          </a:stretch>
        </p:blipFill>
        <p:spPr>
          <a:xfrm>
            <a:off x="9208154" y="4839905"/>
            <a:ext cx="2720248" cy="1623648"/>
          </a:xfrm>
          <a:prstGeom prst="rect">
            <a:avLst/>
          </a:prstGeom>
        </p:spPr>
      </p:pic>
    </p:spTree>
    <p:extLst>
      <p:ext uri="{BB962C8B-B14F-4D97-AF65-F5344CB8AC3E}">
        <p14:creationId xmlns:p14="http://schemas.microsoft.com/office/powerpoint/2010/main" val="880713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To summarise...</a:t>
            </a:r>
          </a:p>
        </p:txBody>
      </p:sp>
      <p:sp>
        <p:nvSpPr>
          <p:cNvPr id="3" name="Text Placeholder 2"/>
          <p:cNvSpPr>
            <a:spLocks noGrp="1"/>
          </p:cNvSpPr>
          <p:nvPr>
            <p:ph type="body" sz="quarter" idx="16"/>
          </p:nvPr>
        </p:nvSpPr>
        <p:spPr/>
        <p:txBody>
          <a:bodyPr/>
          <a:lstStyle/>
          <a:p>
            <a:r>
              <a:rPr lang="en-GB" dirty="0"/>
              <a:t>Who are we?</a:t>
            </a:r>
          </a:p>
          <a:p>
            <a:endParaRPr lang="en-GB" dirty="0">
              <a:solidFill>
                <a:srgbClr val="C00000"/>
              </a:solidFill>
            </a:endParaRPr>
          </a:p>
          <a:p>
            <a:r>
              <a:rPr lang="en-GB" dirty="0"/>
              <a:t>What do we do?</a:t>
            </a:r>
          </a:p>
          <a:p>
            <a:endParaRPr lang="en-GB" dirty="0"/>
          </a:p>
          <a:p>
            <a:r>
              <a:rPr lang="en-GB" dirty="0"/>
              <a:t>Why talk to us?</a:t>
            </a:r>
          </a:p>
        </p:txBody>
      </p:sp>
      <p:pic>
        <p:nvPicPr>
          <p:cNvPr id="7" name="Picture 6">
            <a:extLst>
              <a:ext uri="{FF2B5EF4-FFF2-40B4-BE49-F238E27FC236}">
                <a16:creationId xmlns:a16="http://schemas.microsoft.com/office/drawing/2014/main" id="{2A3D176F-17C4-F0E8-5352-57E22B0C8F54}"/>
              </a:ext>
            </a:extLst>
          </p:cNvPr>
          <p:cNvPicPr>
            <a:picLocks noChangeAspect="1"/>
          </p:cNvPicPr>
          <p:nvPr/>
        </p:nvPicPr>
        <p:blipFill>
          <a:blip r:embed="rId3"/>
          <a:stretch>
            <a:fillRect/>
          </a:stretch>
        </p:blipFill>
        <p:spPr>
          <a:xfrm>
            <a:off x="4705159" y="1469298"/>
            <a:ext cx="6151919" cy="3919404"/>
          </a:xfrm>
          <a:prstGeom prst="rect">
            <a:avLst/>
          </a:prstGeom>
          <a:ln>
            <a:solidFill>
              <a:schemeClr val="tx1"/>
            </a:solidFill>
          </a:ln>
        </p:spPr>
      </p:pic>
      <p:sp>
        <p:nvSpPr>
          <p:cNvPr id="10" name="Rectangle 9">
            <a:extLst>
              <a:ext uri="{FF2B5EF4-FFF2-40B4-BE49-F238E27FC236}">
                <a16:creationId xmlns:a16="http://schemas.microsoft.com/office/drawing/2014/main" id="{B2357745-AEE8-3D17-EA92-64A1065D1B64}"/>
              </a:ext>
            </a:extLst>
          </p:cNvPr>
          <p:cNvSpPr/>
          <p:nvPr/>
        </p:nvSpPr>
        <p:spPr>
          <a:xfrm>
            <a:off x="9449815" y="3790607"/>
            <a:ext cx="1241631" cy="639504"/>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accent4"/>
                </a:solidFill>
              </a:rPr>
              <a:t>Based in Newcastle</a:t>
            </a:r>
          </a:p>
        </p:txBody>
      </p:sp>
      <p:sp>
        <p:nvSpPr>
          <p:cNvPr id="11" name="Rectangle 10">
            <a:extLst>
              <a:ext uri="{FF2B5EF4-FFF2-40B4-BE49-F238E27FC236}">
                <a16:creationId xmlns:a16="http://schemas.microsoft.com/office/drawing/2014/main" id="{50D7F659-1B5D-F652-AED1-0E6B73B548EF}"/>
              </a:ext>
            </a:extLst>
          </p:cNvPr>
          <p:cNvSpPr/>
          <p:nvPr/>
        </p:nvSpPr>
        <p:spPr>
          <a:xfrm>
            <a:off x="4914899" y="3920067"/>
            <a:ext cx="3827079" cy="454864"/>
          </a:xfrm>
          <a:prstGeom prst="rect">
            <a:avLst/>
          </a:prstGeom>
          <a:solidFill>
            <a:schemeClr val="accent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CEB9FB31-AAD7-2CF4-7649-D71DEC166A4B}"/>
              </a:ext>
            </a:extLst>
          </p:cNvPr>
          <p:cNvSpPr/>
          <p:nvPr/>
        </p:nvSpPr>
        <p:spPr>
          <a:xfrm>
            <a:off x="8870092" y="4046387"/>
            <a:ext cx="496765" cy="2022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6033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3379377"/>
      </p:ext>
    </p:extLst>
  </p:cSld>
  <p:clrMapOvr>
    <a:masterClrMapping/>
  </p:clrMapOvr>
</p:sld>
</file>

<file path=ppt/theme/theme1.xml><?xml version="1.0" encoding="utf-8"?>
<a:theme xmlns:a="http://schemas.openxmlformats.org/drawingml/2006/main" name="Basic layout set">
  <a:themeElements>
    <a:clrScheme name="Hamamatu">
      <a:dk1>
        <a:srgbClr val="000000"/>
      </a:dk1>
      <a:lt1>
        <a:srgbClr val="FFFFFF"/>
      </a:lt1>
      <a:dk2>
        <a:srgbClr val="858585"/>
      </a:dk2>
      <a:lt2>
        <a:srgbClr val="E5E5E5"/>
      </a:lt2>
      <a:accent1>
        <a:srgbClr val="636363"/>
      </a:accent1>
      <a:accent2>
        <a:srgbClr val="858585"/>
      </a:accent2>
      <a:accent3>
        <a:srgbClr val="E5E5E5"/>
      </a:accent3>
      <a:accent4>
        <a:srgbClr val="C50E1F"/>
      </a:accent4>
      <a:accent5>
        <a:srgbClr val="FBC7CB"/>
      </a:accent5>
      <a:accent6>
        <a:srgbClr val="B2B2B2"/>
      </a:accent6>
      <a:hlink>
        <a:srgbClr val="C50E1F"/>
      </a:hlink>
      <a:folHlink>
        <a:srgbClr val="FBC7CB"/>
      </a:folHlink>
    </a:clrScheme>
    <a:fontScheme name="Hamamatsu Photonics basic set">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AB9A22C-AA83-4627-B361-55087B1DB215}" vid="{3ECB67D9-9D54-44E8-B0EB-0891081AAA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9E80713ADD11D4895C3D5D9450321E4" ma:contentTypeVersion="15" ma:contentTypeDescription="Create a new document." ma:contentTypeScope="" ma:versionID="b06909bbf297453fc90a9de183935162">
  <xsd:schema xmlns:xsd="http://www.w3.org/2001/XMLSchema" xmlns:xs="http://www.w3.org/2001/XMLSchema" xmlns:p="http://schemas.microsoft.com/office/2006/metadata/properties" xmlns:ns3="ed0c1977-084e-4e21-a64f-2468a988f422" xmlns:ns4="cb02860a-9ece-448b-9939-c986d42a9ec0" targetNamespace="http://schemas.microsoft.com/office/2006/metadata/properties" ma:root="true" ma:fieldsID="a411ab77e00b5da246e69edcf42ae4bc" ns3:_="" ns4:_="">
    <xsd:import namespace="ed0c1977-084e-4e21-a64f-2468a988f422"/>
    <xsd:import namespace="cb02860a-9ece-448b-9939-c986d42a9ec0"/>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0c1977-084e-4e21-a64f-2468a988f422"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02860a-9ece-448b-9939-c986d42a9ec0"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element name="SharingHintHash" ma:index="1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d0c1977-084e-4e21-a64f-2468a988f422" xsi:nil="true"/>
  </documentManagement>
</p:properties>
</file>

<file path=customXml/itemProps1.xml><?xml version="1.0" encoding="utf-8"?>
<ds:datastoreItem xmlns:ds="http://schemas.openxmlformats.org/officeDocument/2006/customXml" ds:itemID="{FB18CC68-3DEA-4E0A-86FE-389496B69A9E}">
  <ds:schemaRefs>
    <ds:schemaRef ds:uri="http://schemas.microsoft.com/sharepoint/v3/contenttype/forms"/>
  </ds:schemaRefs>
</ds:datastoreItem>
</file>

<file path=customXml/itemProps2.xml><?xml version="1.0" encoding="utf-8"?>
<ds:datastoreItem xmlns:ds="http://schemas.openxmlformats.org/officeDocument/2006/customXml" ds:itemID="{5F9196A3-C785-4693-B94B-36CAB45798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0c1977-084e-4e21-a64f-2468a988f422"/>
    <ds:schemaRef ds:uri="cb02860a-9ece-448b-9939-c986d42a9e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8755BD-AF14-468C-8387-E82D75BD8406}">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www.w3.org/XML/1998/namespace"/>
    <ds:schemaRef ds:uri="ed0c1977-084e-4e21-a64f-2468a988f422"/>
    <ds:schemaRef ds:uri="http://schemas.openxmlformats.org/package/2006/metadata/core-properties"/>
    <ds:schemaRef ds:uri="cb02860a-9ece-448b-9939-c986d42a9ec0"/>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blank</Template>
  <TotalTime>1859</TotalTime>
  <Words>639</Words>
  <Application>Microsoft Office PowerPoint</Application>
  <PresentationFormat>Widescreen</PresentationFormat>
  <Paragraphs>129</Paragraphs>
  <Slides>19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游ゴシック Medium</vt:lpstr>
      <vt:lpstr>Arial</vt:lpstr>
      <vt:lpstr>Calibri</vt:lpstr>
      <vt:lpstr>Times New Roman</vt:lpstr>
      <vt:lpstr>Wingdings</vt:lpstr>
      <vt:lpstr>Basic layout set</vt:lpstr>
      <vt:lpstr>Detector Innovation for High Energy Physics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Hamamatsu Photonics Europe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C9920 Series</dc:title>
  <dc:creator>Hall Kirsty</dc:creator>
  <cp:lastModifiedBy>Kirsty Hall</cp:lastModifiedBy>
  <cp:revision>83</cp:revision>
  <dcterms:created xsi:type="dcterms:W3CDTF">2019-10-29T14:33:34Z</dcterms:created>
  <dcterms:modified xsi:type="dcterms:W3CDTF">2026-10-29T11:54:10Z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0x010100B9E80713ADD11D4895C3D5D9450321E4</vt:lpwstr>
  </property>
</Properties>
</file>